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  <p:sldMasterId id="2147484060" r:id="rId2"/>
    <p:sldMasterId id="2147484123" r:id="rId3"/>
    <p:sldMasterId id="2147484406" r:id="rId4"/>
    <p:sldMasterId id="2147484490" r:id="rId5"/>
    <p:sldMasterId id="2147484521" r:id="rId6"/>
  </p:sldMasterIdLst>
  <p:notesMasterIdLst>
    <p:notesMasterId r:id="rId24"/>
  </p:notesMasterIdLst>
  <p:sldIdLst>
    <p:sldId id="256" r:id="rId7"/>
    <p:sldId id="323" r:id="rId8"/>
    <p:sldId id="322" r:id="rId9"/>
    <p:sldId id="2147376599" r:id="rId10"/>
    <p:sldId id="2147376611" r:id="rId11"/>
    <p:sldId id="2147376612" r:id="rId12"/>
    <p:sldId id="324" r:id="rId13"/>
    <p:sldId id="258" r:id="rId14"/>
    <p:sldId id="2147376614" r:id="rId15"/>
    <p:sldId id="2147376613" r:id="rId16"/>
    <p:sldId id="257" r:id="rId17"/>
    <p:sldId id="259" r:id="rId18"/>
    <p:sldId id="2147376605" r:id="rId19"/>
    <p:sldId id="2147376606" r:id="rId20"/>
    <p:sldId id="260" r:id="rId21"/>
    <p:sldId id="2147376615" r:id="rId22"/>
    <p:sldId id="21473766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4543" userDrawn="1">
          <p15:clr>
            <a:srgbClr val="A4A3A4"/>
          </p15:clr>
        </p15:guide>
        <p15:guide id="4" orient="horz" pos="1944" userDrawn="1">
          <p15:clr>
            <a:srgbClr val="A4A3A4"/>
          </p15:clr>
        </p15:guide>
        <p15:guide id="5" pos="6216" userDrawn="1">
          <p15:clr>
            <a:srgbClr val="A4A3A4"/>
          </p15:clr>
        </p15:guide>
        <p15:guide id="6" orient="horz" pos="3624" userDrawn="1">
          <p15:clr>
            <a:srgbClr val="A4A3A4"/>
          </p15:clr>
        </p15:guide>
        <p15:guide id="8" pos="5424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orient="horz" pos="2928" userDrawn="1">
          <p15:clr>
            <a:srgbClr val="A4A3A4"/>
          </p15:clr>
        </p15:guide>
        <p15:guide id="11" pos="1992" userDrawn="1">
          <p15:clr>
            <a:srgbClr val="A4A3A4"/>
          </p15:clr>
        </p15:guide>
        <p15:guide id="12" orient="horz" pos="408" userDrawn="1">
          <p15:clr>
            <a:srgbClr val="A4A3A4"/>
          </p15:clr>
        </p15:guide>
        <p15:guide id="13" pos="3137" userDrawn="1">
          <p15:clr>
            <a:srgbClr val="A4A3A4"/>
          </p15:clr>
        </p15:guide>
        <p15:guide id="14" pos="7368" userDrawn="1">
          <p15:clr>
            <a:srgbClr val="A4A3A4"/>
          </p15:clr>
        </p15:guide>
        <p15:guide id="15" orient="horz" pos="1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38813"/>
    <a:srgbClr val="002674"/>
    <a:srgbClr val="C16162"/>
    <a:srgbClr val="246BF5"/>
    <a:srgbClr val="158FE0"/>
    <a:srgbClr val="4EAD5D"/>
    <a:srgbClr val="659DF6"/>
    <a:srgbClr val="FCD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17" autoAdjust="0"/>
    <p:restoredTop sz="85065"/>
  </p:normalViewPr>
  <p:slideViewPr>
    <p:cSldViewPr snapToGrid="0">
      <p:cViewPr varScale="1">
        <p:scale>
          <a:sx n="113" d="100"/>
          <a:sy n="113" d="100"/>
        </p:scale>
        <p:origin x="1448" y="184"/>
      </p:cViewPr>
      <p:guideLst>
        <p:guide orient="horz" pos="2424"/>
        <p:guide pos="4543"/>
        <p:guide orient="horz" pos="1944"/>
        <p:guide pos="6216"/>
        <p:guide orient="horz" pos="3624"/>
        <p:guide pos="5424"/>
        <p:guide pos="3840"/>
        <p:guide orient="horz" pos="2928"/>
        <p:guide pos="1992"/>
        <p:guide orient="horz" pos="408"/>
        <p:guide pos="3137"/>
        <p:guide pos="7368"/>
        <p:guide orient="horz" pos="14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5718"/>
    </p:cViewPr>
  </p:sorterViewPr>
  <p:notesViewPr>
    <p:cSldViewPr snapToGrid="0">
      <p:cViewPr varScale="1">
        <p:scale>
          <a:sx n="124" d="100"/>
          <a:sy n="124" d="100"/>
        </p:scale>
        <p:origin x="4496" y="176"/>
      </p:cViewPr>
      <p:guideLst/>
    </p:cSldViewPr>
  </p:notesViewPr>
  <p:gridSpacing cx="1800225" cy="18002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EACAD-6BE0-4BAE-925D-554A0646BAE0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640D9-4775-4AAD-8AF5-469F75B12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4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95" name="Google Shape;6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9" name="Google Shape;26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037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1" name="Google Shape;321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6" name="Google Shape;476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0" name="Google Shape;550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2" name="Google Shape;193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GT Haptik ZS" pitchFamily="2" charset="77"/>
            </a:endParaRPr>
          </a:p>
        </p:txBody>
      </p:sp>
      <p:sp>
        <p:nvSpPr>
          <p:cNvPr id="1933" name="Google Shape;193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1:notes"/>
          <p:cNvSpPr txBox="1">
            <a:spLocks noGrp="1"/>
          </p:cNvSpPr>
          <p:nvPr>
            <p:ph type="body" idx="1"/>
          </p:nvPr>
        </p:nvSpPr>
        <p:spPr>
          <a:xfrm>
            <a:off x="685800" y="3258589"/>
            <a:ext cx="5486400" cy="52868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T Haptik ZS" pitchFamily="2" charset="77"/>
            </a:endParaRPr>
          </a:p>
        </p:txBody>
      </p:sp>
      <p:sp>
        <p:nvSpPr>
          <p:cNvPr id="1910" name="Google Shape;191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560388"/>
            <a:ext cx="4473575" cy="2517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13:notes"/>
          <p:cNvSpPr txBox="1">
            <a:spLocks noGrp="1"/>
          </p:cNvSpPr>
          <p:nvPr>
            <p:ph type="body" idx="1"/>
          </p:nvPr>
        </p:nvSpPr>
        <p:spPr>
          <a:xfrm>
            <a:off x="685800" y="3258589"/>
            <a:ext cx="5486400" cy="52868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T Haptik ZS" pitchFamily="2" charset="77"/>
            </a:endParaRPr>
          </a:p>
        </p:txBody>
      </p:sp>
      <p:sp>
        <p:nvSpPr>
          <p:cNvPr id="1941" name="Google Shape;19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560388"/>
            <a:ext cx="4473575" cy="2517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13:notes"/>
          <p:cNvSpPr txBox="1">
            <a:spLocks noGrp="1"/>
          </p:cNvSpPr>
          <p:nvPr>
            <p:ph type="body" idx="1"/>
          </p:nvPr>
        </p:nvSpPr>
        <p:spPr>
          <a:xfrm>
            <a:off x="685800" y="3258589"/>
            <a:ext cx="5486400" cy="52868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T Haptik ZS" pitchFamily="2" charset="77"/>
            </a:endParaRPr>
          </a:p>
        </p:txBody>
      </p:sp>
      <p:sp>
        <p:nvSpPr>
          <p:cNvPr id="1941" name="Google Shape;19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560388"/>
            <a:ext cx="4473575" cy="2517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63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13:notes"/>
          <p:cNvSpPr txBox="1">
            <a:spLocks noGrp="1"/>
          </p:cNvSpPr>
          <p:nvPr>
            <p:ph type="body" idx="1"/>
          </p:nvPr>
        </p:nvSpPr>
        <p:spPr>
          <a:xfrm>
            <a:off x="685800" y="3258589"/>
            <a:ext cx="5486400" cy="52868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T Haptik ZS" pitchFamily="2" charset="77"/>
            </a:endParaRPr>
          </a:p>
        </p:txBody>
      </p:sp>
      <p:sp>
        <p:nvSpPr>
          <p:cNvPr id="1941" name="Google Shape;19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2213" y="560388"/>
            <a:ext cx="4473575" cy="2517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2294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3" name="Google Shape;2833;p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34" name="Google Shape;2834;p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9" name="Google Shape;26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9" name="Google Shape;26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2701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4.svg"/><Relationship Id="rId4" Type="http://schemas.openxmlformats.org/officeDocument/2006/relationships/image" Target="../media/image16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2.jpeg"/><Relationship Id="rId4" Type="http://schemas.openxmlformats.org/officeDocument/2006/relationships/image" Target="../media/image131.emf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0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0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0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5.jp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6.jp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3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 / Thank you 2" preserve="1">
  <p:cSld name="1_End / Thank you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5"/>
          <p:cNvSpPr/>
          <p:nvPr/>
        </p:nvSpPr>
        <p:spPr>
          <a:xfrm>
            <a:off x="-1" y="0"/>
            <a:ext cx="11765281" cy="6858000"/>
          </a:xfrm>
          <a:prstGeom prst="rect">
            <a:avLst/>
          </a:prstGeom>
          <a:gradFill>
            <a:gsLst>
              <a:gs pos="0">
                <a:srgbClr val="670060">
                  <a:alpha val="80000"/>
                </a:srgbClr>
              </a:gs>
              <a:gs pos="27000">
                <a:srgbClr val="202196">
                  <a:alpha val="96078"/>
                </a:srgbClr>
              </a:gs>
              <a:gs pos="42000">
                <a:srgbClr val="202196">
                  <a:alpha val="81960"/>
                </a:srgbClr>
              </a:gs>
              <a:gs pos="61000">
                <a:srgbClr val="202196">
                  <a:alpha val="41176"/>
                </a:srgbClr>
              </a:gs>
              <a:gs pos="69000">
                <a:srgbClr val="202196">
                  <a:alpha val="14117"/>
                </a:srgbClr>
              </a:gs>
              <a:gs pos="73000">
                <a:srgbClr val="202196">
                  <a:alpha val="0"/>
                </a:srgbClr>
              </a:gs>
              <a:gs pos="100000">
                <a:srgbClr val="202196">
                  <a:alpha val="0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5"/>
          <p:cNvSpPr txBox="1">
            <a:spLocks noGrp="1"/>
          </p:cNvSpPr>
          <p:nvPr>
            <p:ph type="title"/>
          </p:nvPr>
        </p:nvSpPr>
        <p:spPr>
          <a:xfrm>
            <a:off x="292608" y="2706624"/>
            <a:ext cx="11606784" cy="110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6933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45"/>
          <p:cNvGrpSpPr/>
          <p:nvPr/>
        </p:nvGrpSpPr>
        <p:grpSpPr>
          <a:xfrm>
            <a:off x="5455920" y="3823259"/>
            <a:ext cx="1280160" cy="35568"/>
            <a:chOff x="4550759" y="4178160"/>
            <a:chExt cx="4289400" cy="119160"/>
          </a:xfrm>
        </p:grpSpPr>
        <p:sp>
          <p:nvSpPr>
            <p:cNvPr id="56" name="Google Shape;56;p45"/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/>
              <a:rect l="l" t="t" r="r" b="b"/>
              <a:pathLst>
                <a:path w="3865" h="332" extrusionOk="0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45"/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/>
              <a:rect l="l" t="t" r="r" b="b"/>
              <a:pathLst>
                <a:path w="3845" h="332" extrusionOk="0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45"/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/>
              <a:rect l="l" t="t" r="r" b="b"/>
              <a:pathLst>
                <a:path w="3777" h="332" extrusionOk="0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lt1">
                <a:alpha val="29019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45"/>
          <p:cNvSpPr txBox="1"/>
          <p:nvPr/>
        </p:nvSpPr>
        <p:spPr>
          <a:xfrm>
            <a:off x="8385788" y="6501357"/>
            <a:ext cx="2637025" cy="23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-US" sz="6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SECURING YOUR DIGITAL TRANSFORMATION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5"/>
          <p:cNvSpPr/>
          <p:nvPr/>
        </p:nvSpPr>
        <p:spPr>
          <a:xfrm>
            <a:off x="11095661" y="6554017"/>
            <a:ext cx="97113" cy="111752"/>
          </a:xfrm>
          <a:custGeom>
            <a:avLst/>
            <a:gdLst/>
            <a:ahLst/>
            <a:cxnLst/>
            <a:rect l="l" t="t" r="r" b="b"/>
            <a:pathLst>
              <a:path w="92293" h="106205" extrusionOk="0">
                <a:moveTo>
                  <a:pt x="80647" y="0"/>
                </a:moveTo>
                <a:lnTo>
                  <a:pt x="92293" y="0"/>
                </a:lnTo>
                <a:lnTo>
                  <a:pt x="49746" y="106205"/>
                </a:lnTo>
                <a:lnTo>
                  <a:pt x="38100" y="106205"/>
                </a:lnTo>
                <a:close/>
                <a:moveTo>
                  <a:pt x="42547" y="0"/>
                </a:moveTo>
                <a:lnTo>
                  <a:pt x="54193" y="0"/>
                </a:lnTo>
                <a:lnTo>
                  <a:pt x="11646" y="106205"/>
                </a:lnTo>
                <a:lnTo>
                  <a:pt x="0" y="106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5"/>
          <p:cNvSpPr/>
          <p:nvPr/>
        </p:nvSpPr>
        <p:spPr>
          <a:xfrm>
            <a:off x="11282504" y="6520755"/>
            <a:ext cx="740163" cy="159445"/>
          </a:xfrm>
          <a:custGeom>
            <a:avLst/>
            <a:gdLst/>
            <a:ahLst/>
            <a:cxnLst/>
            <a:rect l="l" t="t" r="r" b="b"/>
            <a:pathLst>
              <a:path w="5645537" h="1216669" extrusionOk="0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5"/>
          <p:cNvSpPr txBox="1"/>
          <p:nvPr/>
        </p:nvSpPr>
        <p:spPr>
          <a:xfrm>
            <a:off x="414529" y="6475135"/>
            <a:ext cx="2578439" cy="29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"/>
              <a:buFont typeface="Arial"/>
              <a:buNone/>
            </a:pPr>
            <a:r>
              <a:rPr lang="en-US" sz="5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704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BB6888-55AD-D241-8216-CA84845E1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2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801" y="2362204"/>
            <a:ext cx="10097008" cy="2082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Divider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1" y="5003803"/>
            <a:ext cx="10097008" cy="62547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162" indent="0" algn="ctr">
              <a:buNone/>
              <a:defRPr sz="2000"/>
            </a:lvl2pPr>
            <a:lvl3pPr marL="914323" indent="0" algn="ctr">
              <a:buNone/>
              <a:defRPr sz="1800"/>
            </a:lvl3pPr>
            <a:lvl4pPr marL="1371485" indent="0" algn="ctr">
              <a:buNone/>
              <a:defRPr sz="1600"/>
            </a:lvl4pPr>
            <a:lvl5pPr marL="1828647" indent="0" algn="ctr">
              <a:buNone/>
              <a:defRPr sz="1600"/>
            </a:lvl5pPr>
            <a:lvl6pPr marL="2285808" indent="0" algn="ctr">
              <a:buNone/>
              <a:defRPr sz="1600"/>
            </a:lvl6pPr>
            <a:lvl7pPr marL="2742970" indent="0" algn="ctr">
              <a:buNone/>
              <a:defRPr sz="1600"/>
            </a:lvl7pPr>
            <a:lvl8pPr marL="3200131" indent="0" algn="ctr">
              <a:buNone/>
              <a:defRPr sz="1600"/>
            </a:lvl8pPr>
            <a:lvl9pPr marL="3657293" indent="0" algn="ctr">
              <a:buNone/>
              <a:defRPr sz="1600"/>
            </a:lvl9pPr>
          </a:lstStyle>
          <a:p>
            <a:r>
              <a:rPr lang="en-US" dirty="0"/>
              <a:t>Click to edit Divider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189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/>
            </a:lvl1pPr>
            <a:lvl3pPr marL="1279904">
              <a:defRPr/>
            </a:lvl3pPr>
            <a:lvl4pPr marL="1889382" indent="-219413">
              <a:buFont typeface="Arial"/>
              <a:buChar char="•"/>
              <a:defRPr/>
            </a:lvl4pPr>
            <a:lvl5pPr marL="2498860" indent="-219413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8288287"/>
      </p:ext>
    </p:extLst>
  </p:cSld>
  <p:clrMapOvr>
    <a:masterClrMapping/>
  </p:clrMapOvr>
  <p:transition spd="slow"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389252"/>
      </p:ext>
    </p:extLst>
  </p:cSld>
  <p:clrMapOvr>
    <a:masterClrMapping/>
  </p:clrMapOvr>
  <p:transition spd="slow"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n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771C9-DA5D-F14F-B4D4-3B8F09720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119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5965530"/>
      </p:ext>
    </p:extLst>
  </p:cSld>
  <p:clrMapOvr>
    <a:masterClrMapping/>
  </p:clrMapOvr>
  <p:transition spd="slow"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gradFill>
          <a:gsLst>
            <a:gs pos="11973">
              <a:srgbClr val="009CDA"/>
            </a:gs>
            <a:gs pos="100000">
              <a:srgbClr val="213F98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F031C1-2D24-6F4A-87A4-B148E56FDE1E}"/>
              </a:ext>
            </a:extLst>
          </p:cNvPr>
          <p:cNvSpPr txBox="1"/>
          <p:nvPr userDrawn="1"/>
        </p:nvSpPr>
        <p:spPr>
          <a:xfrm>
            <a:off x="463528" y="6579232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8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©2018 Zscaler, Inc. All rights reserved. </a:t>
            </a:r>
          </a:p>
        </p:txBody>
      </p:sp>
      <p:grpSp>
        <p:nvGrpSpPr>
          <p:cNvPr id="2" name="Group 5"/>
          <p:cNvGrpSpPr/>
          <p:nvPr userDrawn="1"/>
        </p:nvGrpSpPr>
        <p:grpSpPr>
          <a:xfrm>
            <a:off x="11587949" y="6565392"/>
            <a:ext cx="604051" cy="292608"/>
            <a:chOff x="8690962" y="4924044"/>
            <a:chExt cx="453038" cy="219456"/>
          </a:xfrm>
        </p:grpSpPr>
        <p:grpSp>
          <p:nvGrpSpPr>
            <p:cNvPr id="6" name="Group 6"/>
            <p:cNvGrpSpPr>
              <a:grpSpLocks noChangeAspect="1"/>
            </p:cNvGrpSpPr>
            <p:nvPr userDrawn="1"/>
          </p:nvGrpSpPr>
          <p:grpSpPr>
            <a:xfrm>
              <a:off x="8690962" y="4924044"/>
              <a:ext cx="453038" cy="219456"/>
              <a:chOff x="6565813" y="3156336"/>
              <a:chExt cx="1942942" cy="941180"/>
            </a:xfrm>
          </p:grpSpPr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AEE381AB-638D-0346-8938-216EEFDF355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6565813" y="3156337"/>
                <a:ext cx="1942942" cy="941179"/>
              </a:xfrm>
              <a:custGeom>
                <a:avLst/>
                <a:gdLst>
                  <a:gd name="connsiteX0" fmla="*/ 25998 w 26001"/>
                  <a:gd name="connsiteY0" fmla="*/ 28 h 21600"/>
                  <a:gd name="connsiteX1" fmla="*/ 4402 w 26001"/>
                  <a:gd name="connsiteY1" fmla="*/ 0 h 21600"/>
                  <a:gd name="connsiteX2" fmla="*/ 0 w 26001"/>
                  <a:gd name="connsiteY2" fmla="*/ 21555 h 21600"/>
                  <a:gd name="connsiteX3" fmla="*/ 26001 w 26001"/>
                  <a:gd name="connsiteY3" fmla="*/ 21600 h 21600"/>
                  <a:gd name="connsiteX4" fmla="*/ 25998 w 26001"/>
                  <a:gd name="connsiteY4" fmla="*/ 28 h 21600"/>
                  <a:gd name="connsiteX0" fmla="*/ 25998 w 26001"/>
                  <a:gd name="connsiteY0" fmla="*/ 0 h 21572"/>
                  <a:gd name="connsiteX1" fmla="*/ 4491 w 26001"/>
                  <a:gd name="connsiteY1" fmla="*/ 48 h 21572"/>
                  <a:gd name="connsiteX2" fmla="*/ 0 w 26001"/>
                  <a:gd name="connsiteY2" fmla="*/ 21527 h 21572"/>
                  <a:gd name="connsiteX3" fmla="*/ 26001 w 26001"/>
                  <a:gd name="connsiteY3" fmla="*/ 21572 h 21572"/>
                  <a:gd name="connsiteX4" fmla="*/ 25998 w 26001"/>
                  <a:gd name="connsiteY4" fmla="*/ 0 h 21572"/>
                  <a:gd name="connsiteX0" fmla="*/ 26126 w 26129"/>
                  <a:gd name="connsiteY0" fmla="*/ 0 h 21600"/>
                  <a:gd name="connsiteX1" fmla="*/ 4619 w 26129"/>
                  <a:gd name="connsiteY1" fmla="*/ 48 h 21600"/>
                  <a:gd name="connsiteX2" fmla="*/ 0 w 26129"/>
                  <a:gd name="connsiteY2" fmla="*/ 21600 h 21600"/>
                  <a:gd name="connsiteX3" fmla="*/ 26129 w 26129"/>
                  <a:gd name="connsiteY3" fmla="*/ 21572 h 21600"/>
                  <a:gd name="connsiteX4" fmla="*/ 26126 w 2612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9" h="21600" extrusionOk="0">
                    <a:moveTo>
                      <a:pt x="26126" y="0"/>
                    </a:moveTo>
                    <a:lnTo>
                      <a:pt x="4619" y="48"/>
                    </a:lnTo>
                    <a:lnTo>
                      <a:pt x="0" y="21600"/>
                    </a:lnTo>
                    <a:lnTo>
                      <a:pt x="26129" y="21572"/>
                    </a:lnTo>
                    <a:cubicBezTo>
                      <a:pt x="26128" y="14381"/>
                      <a:pt x="26127" y="7191"/>
                      <a:pt x="26126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7059" tIns="27059" rIns="27059" bIns="27059"/>
              <a:lstStyle>
                <a:lvl1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1pPr>
                <a:lvl2pPr marL="0" marR="0" indent="182879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2pPr>
                <a:lvl3pPr marL="0" marR="0" indent="365759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3pPr>
                <a:lvl4pPr marL="0" marR="0" indent="54864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4pPr>
                <a:lvl5pPr marL="0" marR="0" indent="731519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5pPr>
                <a:lvl6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6pPr>
                <a:lvl7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7pPr>
                <a:lvl8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8pPr>
                <a:lvl9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9pPr>
              </a:lstStyle>
              <a:p>
                <a:pPr hangingPunct="1">
                  <a:spcBef>
                    <a:spcPts val="0"/>
                  </a:spcBef>
                  <a:defRPr sz="4200">
                    <a:solidFill>
                      <a:srgbClr val="000000"/>
                    </a:solidFill>
                  </a:defRPr>
                </a:pPr>
                <a:endParaRPr lang="en-US" sz="2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9"/>
              <p:cNvSpPr/>
              <p:nvPr userDrawn="1"/>
            </p:nvSpPr>
            <p:spPr>
              <a:xfrm>
                <a:off x="6565813" y="3156336"/>
                <a:ext cx="549275" cy="941180"/>
              </a:xfrm>
              <a:custGeom>
                <a:avLst/>
                <a:gdLst>
                  <a:gd name="connsiteX0" fmla="*/ 0 w 206375"/>
                  <a:gd name="connsiteY0" fmla="*/ 0 h 941180"/>
                  <a:gd name="connsiteX1" fmla="*/ 206375 w 206375"/>
                  <a:gd name="connsiteY1" fmla="*/ 0 h 941180"/>
                  <a:gd name="connsiteX2" fmla="*/ 206375 w 206375"/>
                  <a:gd name="connsiteY2" fmla="*/ 941180 h 941180"/>
                  <a:gd name="connsiteX3" fmla="*/ 0 w 206375"/>
                  <a:gd name="connsiteY3" fmla="*/ 941180 h 941180"/>
                  <a:gd name="connsiteX4" fmla="*/ 0 w 206375"/>
                  <a:gd name="connsiteY4" fmla="*/ 0 h 941180"/>
                  <a:gd name="connsiteX0" fmla="*/ 342900 w 549275"/>
                  <a:gd name="connsiteY0" fmla="*/ 0 h 941180"/>
                  <a:gd name="connsiteX1" fmla="*/ 549275 w 549275"/>
                  <a:gd name="connsiteY1" fmla="*/ 0 h 941180"/>
                  <a:gd name="connsiteX2" fmla="*/ 549275 w 549275"/>
                  <a:gd name="connsiteY2" fmla="*/ 941180 h 941180"/>
                  <a:gd name="connsiteX3" fmla="*/ 0 w 549275"/>
                  <a:gd name="connsiteY3" fmla="*/ 941180 h 941180"/>
                  <a:gd name="connsiteX4" fmla="*/ 342900 w 549275"/>
                  <a:gd name="connsiteY4" fmla="*/ 0 h 941180"/>
                  <a:gd name="connsiteX0" fmla="*/ 342900 w 549275"/>
                  <a:gd name="connsiteY0" fmla="*/ 0 h 944355"/>
                  <a:gd name="connsiteX1" fmla="*/ 549275 w 549275"/>
                  <a:gd name="connsiteY1" fmla="*/ 0 h 944355"/>
                  <a:gd name="connsiteX2" fmla="*/ 200025 w 549275"/>
                  <a:gd name="connsiteY2" fmla="*/ 944355 h 944355"/>
                  <a:gd name="connsiteX3" fmla="*/ 0 w 549275"/>
                  <a:gd name="connsiteY3" fmla="*/ 941180 h 944355"/>
                  <a:gd name="connsiteX4" fmla="*/ 342900 w 549275"/>
                  <a:gd name="connsiteY4" fmla="*/ 0 h 944355"/>
                  <a:gd name="connsiteX0" fmla="*/ 342900 w 549275"/>
                  <a:gd name="connsiteY0" fmla="*/ 0 h 944355"/>
                  <a:gd name="connsiteX1" fmla="*/ 549275 w 549275"/>
                  <a:gd name="connsiteY1" fmla="*/ 0 h 944355"/>
                  <a:gd name="connsiteX2" fmla="*/ 200025 w 549275"/>
                  <a:gd name="connsiteY2" fmla="*/ 944355 h 944355"/>
                  <a:gd name="connsiteX3" fmla="*/ 0 w 549275"/>
                  <a:gd name="connsiteY3" fmla="*/ 941180 h 944355"/>
                  <a:gd name="connsiteX4" fmla="*/ 342900 w 549275"/>
                  <a:gd name="connsiteY4" fmla="*/ 0 h 944355"/>
                  <a:gd name="connsiteX0" fmla="*/ 342900 w 549275"/>
                  <a:gd name="connsiteY0" fmla="*/ 0 h 944355"/>
                  <a:gd name="connsiteX1" fmla="*/ 549275 w 549275"/>
                  <a:gd name="connsiteY1" fmla="*/ 0 h 944355"/>
                  <a:gd name="connsiteX2" fmla="*/ 203200 w 549275"/>
                  <a:gd name="connsiteY2" fmla="*/ 944355 h 944355"/>
                  <a:gd name="connsiteX3" fmla="*/ 0 w 549275"/>
                  <a:gd name="connsiteY3" fmla="*/ 941180 h 944355"/>
                  <a:gd name="connsiteX4" fmla="*/ 342900 w 549275"/>
                  <a:gd name="connsiteY4" fmla="*/ 0 h 944355"/>
                  <a:gd name="connsiteX0" fmla="*/ 342900 w 549275"/>
                  <a:gd name="connsiteY0" fmla="*/ 0 h 941180"/>
                  <a:gd name="connsiteX1" fmla="*/ 549275 w 549275"/>
                  <a:gd name="connsiteY1" fmla="*/ 0 h 941180"/>
                  <a:gd name="connsiteX2" fmla="*/ 200025 w 549275"/>
                  <a:gd name="connsiteY2" fmla="*/ 941180 h 941180"/>
                  <a:gd name="connsiteX3" fmla="*/ 0 w 549275"/>
                  <a:gd name="connsiteY3" fmla="*/ 941180 h 941180"/>
                  <a:gd name="connsiteX4" fmla="*/ 342900 w 549275"/>
                  <a:gd name="connsiteY4" fmla="*/ 0 h 94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275" h="941180">
                    <a:moveTo>
                      <a:pt x="342900" y="0"/>
                    </a:moveTo>
                    <a:lnTo>
                      <a:pt x="549275" y="0"/>
                    </a:lnTo>
                    <a:lnTo>
                      <a:pt x="200025" y="941180"/>
                    </a:lnTo>
                    <a:lnTo>
                      <a:pt x="0" y="941180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2BE9B6-ED2E-9E42-864D-2B10B2A09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825691" y="4937884"/>
              <a:ext cx="271492" cy="188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00987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n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870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r-right-mark">
    <p:bg>
      <p:bgPr>
        <a:gradFill>
          <a:gsLst>
            <a:gs pos="27000">
              <a:schemeClr val="accent4"/>
            </a:gs>
            <a:gs pos="100000">
              <a:srgbClr val="0076BE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light&#10;&#10;Description automatically generated">
            <a:extLst>
              <a:ext uri="{FF2B5EF4-FFF2-40B4-BE49-F238E27FC236}">
                <a16:creationId xmlns:a16="http://schemas.microsoft.com/office/drawing/2014/main" id="{847BFB78-B997-6348-A26C-33CB9EA07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40" y="1038533"/>
            <a:ext cx="8660760" cy="581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92608" y="1377696"/>
            <a:ext cx="11606784" cy="484022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17">
            <a:extLst>
              <a:ext uri="{FF2B5EF4-FFF2-40B4-BE49-F238E27FC236}">
                <a16:creationId xmlns:a16="http://schemas.microsoft.com/office/drawing/2014/main" id="{981D5227-1A8E-3A4D-8AB5-89A8D4E815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720" y="731520"/>
            <a:ext cx="1280160" cy="35568"/>
            <a:chOff x="4550759" y="4178160"/>
            <a:chExt cx="4289400" cy="11916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E19B662-E977-8C43-A63B-4BC77C3731FD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456C3CC-4019-0840-9E4F-542EDE46B945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76C4313-55FA-CF48-8B38-C891FEFFC1C0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E8B207FD-B647-A148-AD1A-3D9CA535AFFA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823DD8-B1CA-CB46-9375-69439C846110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cloud transformation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21A8B7-54EA-464C-B63A-6FDC9C7251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2A85E9D4-F5BA-6E48-816B-8BAF83CEFC77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8" name="Rectangle 17"/>
          <p:cNvSpPr/>
          <p:nvPr userDrawn="1"/>
        </p:nvSpPr>
        <p:spPr>
          <a:xfrm>
            <a:off x="1" y="6583010"/>
            <a:ext cx="309796" cy="27499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25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lor-cented-right-mark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846E2BE-E817-9F46-8C78-42CE295856F4}"/>
              </a:ext>
            </a:extLst>
          </p:cNvPr>
          <p:cNvSpPr txBox="1"/>
          <p:nvPr userDrawn="1"/>
        </p:nvSpPr>
        <p:spPr>
          <a:xfrm>
            <a:off x="388216" y="6493608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7EED31FA-7B0E-8345-AD73-4336DFC614F3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13682-136E-654F-B421-3B8F2C07DAA9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E6092A-0BBC-BF4F-BCC7-7E517C5A9C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1CCD7BF-F65A-F44A-9BCB-88C4A9FAB178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B34CFE1-32D4-584D-A5CD-C2C8EA12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"/>
            <a:ext cx="11606784" cy="6282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2BC77AD8-7393-1648-ADFD-B9FA93D849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720" y="731520"/>
            <a:ext cx="1280160" cy="35568"/>
            <a:chOff x="4550759" y="4178160"/>
            <a:chExt cx="4289400" cy="11916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12E8C27-E5C0-4C43-AFE4-61E3DFD9A2A6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B43F62D-9E63-0649-9B48-9BB8291B51CC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93FB80-EDB2-D349-911E-3FF9D1AA6241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2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lor-cented-right-mark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7EED31FA-7B0E-8345-AD73-4336DFC614F3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13682-136E-654F-B421-3B8F2C07DAA9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cloud transformation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E6092A-0BBC-BF4F-BCC7-7E517C5A9C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1CCD7BF-F65A-F44A-9BCB-88C4A9FAB178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5" name="Group 9">
            <a:extLst>
              <a:ext uri="{FF2B5EF4-FFF2-40B4-BE49-F238E27FC236}">
                <a16:creationId xmlns:a16="http://schemas.microsoft.com/office/drawing/2014/main" id="{D5AC0CC6-D03B-A249-B1DE-9BAB283B37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55920" y="731520"/>
            <a:ext cx="1280160" cy="35568"/>
            <a:chOff x="4550759" y="4178160"/>
            <a:chExt cx="4289400" cy="11916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569E990-0E9B-F340-B39F-107BCD07B4D6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5C1F510-FD76-9A45-B414-B16CAA725A4F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0075EA2-C4A5-6C43-A9BD-2416B94CFF0E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E5633-877E-1341-A062-950DF4DD9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18" y="1260440"/>
            <a:ext cx="6117239" cy="171661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67">
                <a:solidFill>
                  <a:schemeClr val="bg1"/>
                </a:solidFill>
              </a:defRPr>
            </a:lvl2pPr>
            <a:lvl3pPr>
              <a:defRPr sz="1467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23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ft-gradient-background-title">
    <p:bg>
      <p:bgPr>
        <a:gradFill>
          <a:gsLst>
            <a:gs pos="34000">
              <a:srgbClr val="FEFEFE"/>
            </a:gs>
            <a:gs pos="100000">
              <a:srgbClr val="E1F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C5FDE61-1CFE-3749-A0AD-88E7B0146B8C}"/>
              </a:ext>
            </a:extLst>
          </p:cNvPr>
          <p:cNvSpPr>
            <a:spLocks noChangeAspect="1"/>
          </p:cNvSpPr>
          <p:nvPr userDrawn="1"/>
        </p:nvSpPr>
        <p:spPr>
          <a:xfrm>
            <a:off x="11282504" y="6620656"/>
            <a:ext cx="740163" cy="159445"/>
          </a:xfrm>
          <a:custGeom>
            <a:avLst/>
            <a:gdLst>
              <a:gd name="connsiteX0" fmla="*/ 4178601 w 5645537"/>
              <a:gd name="connsiteY0" fmla="*/ 683061 h 1216669"/>
              <a:gd name="connsiteX1" fmla="*/ 4078812 w 5645537"/>
              <a:gd name="connsiteY1" fmla="*/ 713793 h 1216669"/>
              <a:gd name="connsiteX2" fmla="*/ 4021128 w 5645537"/>
              <a:gd name="connsiteY2" fmla="*/ 725371 h 1216669"/>
              <a:gd name="connsiteX3" fmla="*/ 3952076 w 5645537"/>
              <a:gd name="connsiteY3" fmla="*/ 756103 h 1216669"/>
              <a:gd name="connsiteX4" fmla="*/ 3925129 w 5645537"/>
              <a:gd name="connsiteY4" fmla="*/ 809780 h 1216669"/>
              <a:gd name="connsiteX5" fmla="*/ 3932708 w 5645537"/>
              <a:gd name="connsiteY5" fmla="*/ 867245 h 1216669"/>
              <a:gd name="connsiteX6" fmla="*/ 3990392 w 5645537"/>
              <a:gd name="connsiteY6" fmla="*/ 886611 h 1216669"/>
              <a:gd name="connsiteX7" fmla="*/ 4105759 w 5645537"/>
              <a:gd name="connsiteY7" fmla="*/ 848090 h 1216669"/>
              <a:gd name="connsiteX8" fmla="*/ 4167022 w 5645537"/>
              <a:gd name="connsiteY8" fmla="*/ 744526 h 1216669"/>
              <a:gd name="connsiteX9" fmla="*/ 4927437 w 5645537"/>
              <a:gd name="connsiteY9" fmla="*/ 495088 h 1216669"/>
              <a:gd name="connsiteX10" fmla="*/ 4835227 w 5645537"/>
              <a:gd name="connsiteY10" fmla="*/ 529609 h 1216669"/>
              <a:gd name="connsiteX11" fmla="*/ 4777543 w 5645537"/>
              <a:gd name="connsiteY11" fmla="*/ 621596 h 1216669"/>
              <a:gd name="connsiteX12" fmla="*/ 5019647 w 5645537"/>
              <a:gd name="connsiteY12" fmla="*/ 621596 h 1216669"/>
              <a:gd name="connsiteX13" fmla="*/ 5008068 w 5645537"/>
              <a:gd name="connsiteY13" fmla="*/ 529609 h 1216669"/>
              <a:gd name="connsiteX14" fmla="*/ 4927437 w 5645537"/>
              <a:gd name="connsiteY14" fmla="*/ 495088 h 1216669"/>
              <a:gd name="connsiteX15" fmla="*/ 5618589 w 5645537"/>
              <a:gd name="connsiteY15" fmla="*/ 372368 h 1216669"/>
              <a:gd name="connsiteX16" fmla="*/ 5645537 w 5645537"/>
              <a:gd name="connsiteY16" fmla="*/ 372368 h 1216669"/>
              <a:gd name="connsiteX17" fmla="*/ 5607011 w 5645537"/>
              <a:gd name="connsiteY17" fmla="*/ 514243 h 1216669"/>
              <a:gd name="connsiteX18" fmla="*/ 5441959 w 5645537"/>
              <a:gd name="connsiteY18" fmla="*/ 571919 h 1216669"/>
              <a:gd name="connsiteX19" fmla="*/ 5384485 w 5645537"/>
              <a:gd name="connsiteY19" fmla="*/ 679272 h 1216669"/>
              <a:gd name="connsiteX20" fmla="*/ 5311433 w 5645537"/>
              <a:gd name="connsiteY20" fmla="*/ 1001752 h 1216669"/>
              <a:gd name="connsiteX21" fmla="*/ 5142383 w 5645537"/>
              <a:gd name="connsiteY21" fmla="*/ 1001752 h 1216669"/>
              <a:gd name="connsiteX22" fmla="*/ 5215435 w 5645537"/>
              <a:gd name="connsiteY22" fmla="*/ 694638 h 1216669"/>
              <a:gd name="connsiteX23" fmla="*/ 5276907 w 5645537"/>
              <a:gd name="connsiteY23" fmla="*/ 541186 h 1216669"/>
              <a:gd name="connsiteX24" fmla="*/ 5372907 w 5645537"/>
              <a:gd name="connsiteY24" fmla="*/ 441411 h 1216669"/>
              <a:gd name="connsiteX25" fmla="*/ 5491853 w 5645537"/>
              <a:gd name="connsiteY25" fmla="*/ 387734 h 1216669"/>
              <a:gd name="connsiteX26" fmla="*/ 5618589 w 5645537"/>
              <a:gd name="connsiteY26" fmla="*/ 372368 h 1216669"/>
              <a:gd name="connsiteX27" fmla="*/ 2170197 w 5645537"/>
              <a:gd name="connsiteY27" fmla="*/ 372368 h 1216669"/>
              <a:gd name="connsiteX28" fmla="*/ 2688508 w 5645537"/>
              <a:gd name="connsiteY28" fmla="*/ 372368 h 1216669"/>
              <a:gd name="connsiteX29" fmla="*/ 2657772 w 5645537"/>
              <a:gd name="connsiteY29" fmla="*/ 506665 h 1216669"/>
              <a:gd name="connsiteX30" fmla="*/ 2239249 w 5645537"/>
              <a:gd name="connsiteY30" fmla="*/ 863456 h 1216669"/>
              <a:gd name="connsiteX31" fmla="*/ 2588720 w 5645537"/>
              <a:gd name="connsiteY31" fmla="*/ 863456 h 1216669"/>
              <a:gd name="connsiteX32" fmla="*/ 2554194 w 5645537"/>
              <a:gd name="connsiteY32" fmla="*/ 1001752 h 1216669"/>
              <a:gd name="connsiteX33" fmla="*/ 2008935 w 5645537"/>
              <a:gd name="connsiteY33" fmla="*/ 1001752 h 1216669"/>
              <a:gd name="connsiteX34" fmla="*/ 2035882 w 5645537"/>
              <a:gd name="connsiteY34" fmla="*/ 875034 h 1216669"/>
              <a:gd name="connsiteX35" fmla="*/ 2462194 w 5645537"/>
              <a:gd name="connsiteY35" fmla="*/ 502876 h 1216669"/>
              <a:gd name="connsiteX36" fmla="*/ 2220091 w 5645537"/>
              <a:gd name="connsiteY36" fmla="*/ 502876 h 1216669"/>
              <a:gd name="connsiteX37" fmla="*/ 2170197 w 5645537"/>
              <a:gd name="connsiteY37" fmla="*/ 479721 h 1216669"/>
              <a:gd name="connsiteX38" fmla="*/ 2158618 w 5645537"/>
              <a:gd name="connsiteY38" fmla="*/ 422256 h 1216669"/>
              <a:gd name="connsiteX39" fmla="*/ 2170197 w 5645537"/>
              <a:gd name="connsiteY39" fmla="*/ 372368 h 1216669"/>
              <a:gd name="connsiteX40" fmla="*/ 4954384 w 5645537"/>
              <a:gd name="connsiteY40" fmla="*/ 357002 h 1216669"/>
              <a:gd name="connsiteX41" fmla="*/ 5153962 w 5645537"/>
              <a:gd name="connsiteY41" fmla="*/ 441411 h 1216669"/>
              <a:gd name="connsiteX42" fmla="*/ 5173119 w 5645537"/>
              <a:gd name="connsiteY42" fmla="*/ 686850 h 1216669"/>
              <a:gd name="connsiteX43" fmla="*/ 5161540 w 5645537"/>
              <a:gd name="connsiteY43" fmla="*/ 729160 h 1216669"/>
              <a:gd name="connsiteX44" fmla="*/ 4750807 w 5645537"/>
              <a:gd name="connsiteY44" fmla="*/ 729160 h 1216669"/>
              <a:gd name="connsiteX45" fmla="*/ 4762175 w 5645537"/>
              <a:gd name="connsiteY45" fmla="*/ 836723 h 1216669"/>
              <a:gd name="connsiteX46" fmla="*/ 4846806 w 5645537"/>
              <a:gd name="connsiteY46" fmla="*/ 875034 h 1216669"/>
              <a:gd name="connsiteX47" fmla="*/ 4935226 w 5645537"/>
              <a:gd name="connsiteY47" fmla="*/ 852090 h 1216669"/>
              <a:gd name="connsiteX48" fmla="*/ 4973542 w 5645537"/>
              <a:gd name="connsiteY48" fmla="*/ 821357 h 1216669"/>
              <a:gd name="connsiteX49" fmla="*/ 5019647 w 5645537"/>
              <a:gd name="connsiteY49" fmla="*/ 805991 h 1216669"/>
              <a:gd name="connsiteX50" fmla="*/ 5138593 w 5645537"/>
              <a:gd name="connsiteY50" fmla="*/ 805991 h 1216669"/>
              <a:gd name="connsiteX51" fmla="*/ 5004278 w 5645537"/>
              <a:gd name="connsiteY51" fmla="*/ 959443 h 1216669"/>
              <a:gd name="connsiteX52" fmla="*/ 4804491 w 5645537"/>
              <a:gd name="connsiteY52" fmla="*/ 1013330 h 1216669"/>
              <a:gd name="connsiteX53" fmla="*/ 4612492 w 5645537"/>
              <a:gd name="connsiteY53" fmla="*/ 924921 h 1216669"/>
              <a:gd name="connsiteX54" fmla="*/ 4593334 w 5645537"/>
              <a:gd name="connsiteY54" fmla="*/ 683061 h 1216669"/>
              <a:gd name="connsiteX55" fmla="*/ 4720070 w 5645537"/>
              <a:gd name="connsiteY55" fmla="*/ 445200 h 1216669"/>
              <a:gd name="connsiteX56" fmla="*/ 4954384 w 5645537"/>
              <a:gd name="connsiteY56" fmla="*/ 357002 h 1216669"/>
              <a:gd name="connsiteX57" fmla="*/ 4140285 w 5645537"/>
              <a:gd name="connsiteY57" fmla="*/ 357002 h 1216669"/>
              <a:gd name="connsiteX58" fmla="*/ 4328284 w 5645537"/>
              <a:gd name="connsiteY58" fmla="*/ 403101 h 1216669"/>
              <a:gd name="connsiteX59" fmla="*/ 4366810 w 5645537"/>
              <a:gd name="connsiteY59" fmla="*/ 533398 h 1216669"/>
              <a:gd name="connsiteX60" fmla="*/ 4316705 w 5645537"/>
              <a:gd name="connsiteY60" fmla="*/ 752314 h 1216669"/>
              <a:gd name="connsiteX61" fmla="*/ 4251442 w 5645537"/>
              <a:gd name="connsiteY61" fmla="*/ 897978 h 1216669"/>
              <a:gd name="connsiteX62" fmla="*/ 4151654 w 5645537"/>
              <a:gd name="connsiteY62" fmla="*/ 974809 h 1216669"/>
              <a:gd name="connsiteX63" fmla="*/ 4036497 w 5645537"/>
              <a:gd name="connsiteY63" fmla="*/ 1009330 h 1216669"/>
              <a:gd name="connsiteX64" fmla="*/ 3936708 w 5645537"/>
              <a:gd name="connsiteY64" fmla="*/ 1013330 h 1216669"/>
              <a:gd name="connsiteX65" fmla="*/ 3798393 w 5645537"/>
              <a:gd name="connsiteY65" fmla="*/ 967231 h 1216669"/>
              <a:gd name="connsiteX66" fmla="*/ 3771657 w 5645537"/>
              <a:gd name="connsiteY66" fmla="*/ 813569 h 1216669"/>
              <a:gd name="connsiteX67" fmla="*/ 3859866 w 5645537"/>
              <a:gd name="connsiteY67" fmla="*/ 671484 h 1216669"/>
              <a:gd name="connsiteX68" fmla="*/ 4021128 w 5645537"/>
              <a:gd name="connsiteY68" fmla="*/ 614018 h 1216669"/>
              <a:gd name="connsiteX69" fmla="*/ 4090391 w 5645537"/>
              <a:gd name="connsiteY69" fmla="*/ 606440 h 1216669"/>
              <a:gd name="connsiteX70" fmla="*/ 4209337 w 5645537"/>
              <a:gd name="connsiteY70" fmla="*/ 544975 h 1216669"/>
              <a:gd name="connsiteX71" fmla="*/ 4182390 w 5645537"/>
              <a:gd name="connsiteY71" fmla="*/ 498877 h 1216669"/>
              <a:gd name="connsiteX72" fmla="*/ 4117128 w 5645537"/>
              <a:gd name="connsiteY72" fmla="*/ 487510 h 1216669"/>
              <a:gd name="connsiteX73" fmla="*/ 4055654 w 5645537"/>
              <a:gd name="connsiteY73" fmla="*/ 498877 h 1216669"/>
              <a:gd name="connsiteX74" fmla="*/ 4009549 w 5645537"/>
              <a:gd name="connsiteY74" fmla="*/ 533398 h 1216669"/>
              <a:gd name="connsiteX75" fmla="*/ 3852077 w 5645537"/>
              <a:gd name="connsiteY75" fmla="*/ 533398 h 1216669"/>
              <a:gd name="connsiteX76" fmla="*/ 3944287 w 5645537"/>
              <a:gd name="connsiteY76" fmla="*/ 410679 h 1216669"/>
              <a:gd name="connsiteX77" fmla="*/ 4140285 w 5645537"/>
              <a:gd name="connsiteY77" fmla="*/ 357002 h 1216669"/>
              <a:gd name="connsiteX78" fmla="*/ 3575659 w 5645537"/>
              <a:gd name="connsiteY78" fmla="*/ 357002 h 1216669"/>
              <a:gd name="connsiteX79" fmla="*/ 3775447 w 5645537"/>
              <a:gd name="connsiteY79" fmla="*/ 441411 h 1216669"/>
              <a:gd name="connsiteX80" fmla="*/ 3809973 w 5645537"/>
              <a:gd name="connsiteY80" fmla="*/ 564130 h 1216669"/>
              <a:gd name="connsiteX81" fmla="*/ 3644922 w 5645537"/>
              <a:gd name="connsiteY81" fmla="*/ 564130 h 1216669"/>
              <a:gd name="connsiteX82" fmla="*/ 3629553 w 5645537"/>
              <a:gd name="connsiteY82" fmla="*/ 529609 h 1216669"/>
              <a:gd name="connsiteX83" fmla="*/ 3548712 w 5645537"/>
              <a:gd name="connsiteY83" fmla="*/ 495088 h 1216669"/>
              <a:gd name="connsiteX84" fmla="*/ 3456713 w 5645537"/>
              <a:gd name="connsiteY84" fmla="*/ 529609 h 1216669"/>
              <a:gd name="connsiteX85" fmla="*/ 3376082 w 5645537"/>
              <a:gd name="connsiteY85" fmla="*/ 683061 h 1216669"/>
              <a:gd name="connsiteX86" fmla="*/ 3383661 w 5645537"/>
              <a:gd name="connsiteY86" fmla="*/ 836723 h 1216669"/>
              <a:gd name="connsiteX87" fmla="*/ 3468081 w 5645537"/>
              <a:gd name="connsiteY87" fmla="*/ 875034 h 1216669"/>
              <a:gd name="connsiteX88" fmla="*/ 3541133 w 5645537"/>
              <a:gd name="connsiteY88" fmla="*/ 859667 h 1216669"/>
              <a:gd name="connsiteX89" fmla="*/ 3571870 w 5645537"/>
              <a:gd name="connsiteY89" fmla="*/ 836723 h 1216669"/>
              <a:gd name="connsiteX90" fmla="*/ 3594817 w 5645537"/>
              <a:gd name="connsiteY90" fmla="*/ 821357 h 1216669"/>
              <a:gd name="connsiteX91" fmla="*/ 3640922 w 5645537"/>
              <a:gd name="connsiteY91" fmla="*/ 805991 h 1216669"/>
              <a:gd name="connsiteX92" fmla="*/ 3760079 w 5645537"/>
              <a:gd name="connsiteY92" fmla="*/ 805991 h 1216669"/>
              <a:gd name="connsiteX93" fmla="*/ 3625553 w 5645537"/>
              <a:gd name="connsiteY93" fmla="*/ 959443 h 1216669"/>
              <a:gd name="connsiteX94" fmla="*/ 3429766 w 5645537"/>
              <a:gd name="connsiteY94" fmla="*/ 1013330 h 1216669"/>
              <a:gd name="connsiteX95" fmla="*/ 3237767 w 5645537"/>
              <a:gd name="connsiteY95" fmla="*/ 924921 h 1216669"/>
              <a:gd name="connsiteX96" fmla="*/ 3214820 w 5645537"/>
              <a:gd name="connsiteY96" fmla="*/ 683061 h 1216669"/>
              <a:gd name="connsiteX97" fmla="*/ 3345345 w 5645537"/>
              <a:gd name="connsiteY97" fmla="*/ 445200 h 1216669"/>
              <a:gd name="connsiteX98" fmla="*/ 3575659 w 5645537"/>
              <a:gd name="connsiteY98" fmla="*/ 357002 h 1216669"/>
              <a:gd name="connsiteX99" fmla="*/ 2984294 w 5645537"/>
              <a:gd name="connsiteY99" fmla="*/ 357002 h 1216669"/>
              <a:gd name="connsiteX100" fmla="*/ 3168714 w 5645537"/>
              <a:gd name="connsiteY100" fmla="*/ 410679 h 1216669"/>
              <a:gd name="connsiteX101" fmla="*/ 3207030 w 5645537"/>
              <a:gd name="connsiteY101" fmla="*/ 564130 h 1216669"/>
              <a:gd name="connsiteX102" fmla="*/ 3103241 w 5645537"/>
              <a:gd name="connsiteY102" fmla="*/ 564130 h 1216669"/>
              <a:gd name="connsiteX103" fmla="*/ 3045768 w 5645537"/>
              <a:gd name="connsiteY103" fmla="*/ 525820 h 1216669"/>
              <a:gd name="connsiteX104" fmla="*/ 3030399 w 5645537"/>
              <a:gd name="connsiteY104" fmla="*/ 506665 h 1216669"/>
              <a:gd name="connsiteX105" fmla="*/ 2957558 w 5645537"/>
              <a:gd name="connsiteY105" fmla="*/ 483510 h 1216669"/>
              <a:gd name="connsiteX106" fmla="*/ 2880716 w 5645537"/>
              <a:gd name="connsiteY106" fmla="*/ 498877 h 1216669"/>
              <a:gd name="connsiteX107" fmla="*/ 2849980 w 5645537"/>
              <a:gd name="connsiteY107" fmla="*/ 541186 h 1216669"/>
              <a:gd name="connsiteX108" fmla="*/ 2957558 w 5645537"/>
              <a:gd name="connsiteY108" fmla="*/ 606440 h 1216669"/>
              <a:gd name="connsiteX109" fmla="*/ 3003452 w 5645537"/>
              <a:gd name="connsiteY109" fmla="*/ 614018 h 1216669"/>
              <a:gd name="connsiteX110" fmla="*/ 3153346 w 5645537"/>
              <a:gd name="connsiteY110" fmla="*/ 686850 h 1216669"/>
              <a:gd name="connsiteX111" fmla="*/ 3172503 w 5645537"/>
              <a:gd name="connsiteY111" fmla="*/ 802202 h 1216669"/>
              <a:gd name="connsiteX112" fmla="*/ 3061136 w 5645537"/>
              <a:gd name="connsiteY112" fmla="*/ 963232 h 1216669"/>
              <a:gd name="connsiteX113" fmla="*/ 2834611 w 5645537"/>
              <a:gd name="connsiteY113" fmla="*/ 1013330 h 1216669"/>
              <a:gd name="connsiteX114" fmla="*/ 2646402 w 5645537"/>
              <a:gd name="connsiteY114" fmla="*/ 959443 h 1216669"/>
              <a:gd name="connsiteX115" fmla="*/ 2611876 w 5645537"/>
              <a:gd name="connsiteY115" fmla="*/ 802202 h 1216669"/>
              <a:gd name="connsiteX116" fmla="*/ 2615666 w 5645537"/>
              <a:gd name="connsiteY116" fmla="*/ 794413 h 1216669"/>
              <a:gd name="connsiteX117" fmla="*/ 2776928 w 5645537"/>
              <a:gd name="connsiteY117" fmla="*/ 794413 h 1216669"/>
              <a:gd name="connsiteX118" fmla="*/ 2796085 w 5645537"/>
              <a:gd name="connsiteY118" fmla="*/ 863456 h 1216669"/>
              <a:gd name="connsiteX119" fmla="*/ 2884506 w 5645537"/>
              <a:gd name="connsiteY119" fmla="*/ 886611 h 1216669"/>
              <a:gd name="connsiteX120" fmla="*/ 2961347 w 5645537"/>
              <a:gd name="connsiteY120" fmla="*/ 871245 h 1216669"/>
              <a:gd name="connsiteX121" fmla="*/ 2999663 w 5645537"/>
              <a:gd name="connsiteY121" fmla="*/ 825146 h 1216669"/>
              <a:gd name="connsiteX122" fmla="*/ 2915242 w 5645537"/>
              <a:gd name="connsiteY122" fmla="*/ 763681 h 1216669"/>
              <a:gd name="connsiteX123" fmla="*/ 2853769 w 5645537"/>
              <a:gd name="connsiteY123" fmla="*/ 748315 h 1216669"/>
              <a:gd name="connsiteX124" fmla="*/ 2703876 w 5645537"/>
              <a:gd name="connsiteY124" fmla="*/ 675483 h 1216669"/>
              <a:gd name="connsiteX125" fmla="*/ 2680928 w 5645537"/>
              <a:gd name="connsiteY125" fmla="*/ 560341 h 1216669"/>
              <a:gd name="connsiteX126" fmla="*/ 2784717 w 5645537"/>
              <a:gd name="connsiteY126" fmla="*/ 410679 h 1216669"/>
              <a:gd name="connsiteX127" fmla="*/ 2984294 w 5645537"/>
              <a:gd name="connsiteY127" fmla="*/ 357002 h 1216669"/>
              <a:gd name="connsiteX128" fmla="*/ 1519806 w 5645537"/>
              <a:gd name="connsiteY128" fmla="*/ 330927 h 1216669"/>
              <a:gd name="connsiteX129" fmla="*/ 1966618 w 5645537"/>
              <a:gd name="connsiteY129" fmla="*/ 617807 h 1216669"/>
              <a:gd name="connsiteX130" fmla="*/ 1655673 w 5645537"/>
              <a:gd name="connsiteY130" fmla="*/ 936499 h 1216669"/>
              <a:gd name="connsiteX131" fmla="*/ 1133362 w 5645537"/>
              <a:gd name="connsiteY131" fmla="*/ 1216669 h 1216669"/>
              <a:gd name="connsiteX132" fmla="*/ 826206 w 5645537"/>
              <a:gd name="connsiteY132" fmla="*/ 1147626 h 1216669"/>
              <a:gd name="connsiteX133" fmla="*/ 757154 w 5645537"/>
              <a:gd name="connsiteY133" fmla="*/ 1155415 h 1216669"/>
              <a:gd name="connsiteX134" fmla="*/ 545788 w 5645537"/>
              <a:gd name="connsiteY134" fmla="*/ 1067006 h 1216669"/>
              <a:gd name="connsiteX135" fmla="*/ 1490412 w 5645537"/>
              <a:gd name="connsiteY135" fmla="*/ 771469 h 1216669"/>
              <a:gd name="connsiteX136" fmla="*/ 1732515 w 5645537"/>
              <a:gd name="connsiteY136" fmla="*/ 598862 h 1216669"/>
              <a:gd name="connsiteX137" fmla="*/ 972100 w 5645537"/>
              <a:gd name="connsiteY137" fmla="*/ 591074 h 1216669"/>
              <a:gd name="connsiteX138" fmla="*/ 1519806 w 5645537"/>
              <a:gd name="connsiteY138" fmla="*/ 330927 h 1216669"/>
              <a:gd name="connsiteX139" fmla="*/ 4501125 w 5645537"/>
              <a:gd name="connsiteY139" fmla="*/ 187973 h 1216669"/>
              <a:gd name="connsiteX140" fmla="*/ 4589545 w 5645537"/>
              <a:gd name="connsiteY140" fmla="*/ 187973 h 1216669"/>
              <a:gd name="connsiteX141" fmla="*/ 4639439 w 5645537"/>
              <a:gd name="connsiteY141" fmla="*/ 207129 h 1216669"/>
              <a:gd name="connsiteX142" fmla="*/ 4650808 w 5645537"/>
              <a:gd name="connsiteY142" fmla="*/ 264805 h 1216669"/>
              <a:gd name="connsiteX143" fmla="*/ 4481967 w 5645537"/>
              <a:gd name="connsiteY143" fmla="*/ 1001752 h 1216669"/>
              <a:gd name="connsiteX144" fmla="*/ 4316705 w 5645537"/>
              <a:gd name="connsiteY144" fmla="*/ 1001752 h 1216669"/>
              <a:gd name="connsiteX145" fmla="*/ 4501125 w 5645537"/>
              <a:gd name="connsiteY145" fmla="*/ 187973 h 1216669"/>
              <a:gd name="connsiteX146" fmla="*/ 1037363 w 5645537"/>
              <a:gd name="connsiteY146" fmla="*/ 0 h 1216669"/>
              <a:gd name="connsiteX147" fmla="*/ 1432938 w 5645537"/>
              <a:gd name="connsiteY147" fmla="*/ 107353 h 1216669"/>
              <a:gd name="connsiteX148" fmla="*/ 849364 w 5645537"/>
              <a:gd name="connsiteY148" fmla="*/ 291748 h 1216669"/>
              <a:gd name="connsiteX149" fmla="*/ 880101 w 5645537"/>
              <a:gd name="connsiteY149" fmla="*/ 303115 h 1216669"/>
              <a:gd name="connsiteX150" fmla="*/ 1271677 w 5645537"/>
              <a:gd name="connsiteY150" fmla="*/ 264805 h 1216669"/>
              <a:gd name="connsiteX151" fmla="*/ 480735 w 5645537"/>
              <a:gd name="connsiteY151" fmla="*/ 1059428 h 1216669"/>
              <a:gd name="connsiteX152" fmla="*/ 469157 w 5645537"/>
              <a:gd name="connsiteY152" fmla="*/ 1059428 h 1216669"/>
              <a:gd name="connsiteX153" fmla="*/ 739 w 5645537"/>
              <a:gd name="connsiteY153" fmla="*/ 671484 h 1216669"/>
              <a:gd name="connsiteX154" fmla="*/ 469157 w 5645537"/>
              <a:gd name="connsiteY154" fmla="*/ 172607 h 1216669"/>
              <a:gd name="connsiteX155" fmla="*/ 572735 w 5645537"/>
              <a:gd name="connsiteY155" fmla="*/ 184184 h 1216669"/>
              <a:gd name="connsiteX156" fmla="*/ 1037363 w 5645537"/>
              <a:gd name="connsiteY156" fmla="*/ 0 h 12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645537" h="1216669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7100B9C-0FA9-1349-978D-FF327CB8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975360"/>
          </a:xfrm>
          <a:prstGeom prst="rect">
            <a:avLst/>
          </a:prstGeom>
        </p:spPr>
        <p:txBody>
          <a:bodyPr vert="horz" lIns="91440" tIns="137160" rIns="91440" bIns="9144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9C422-7540-B645-9F7B-DCB9179E029D}"/>
              </a:ext>
            </a:extLst>
          </p:cNvPr>
          <p:cNvSpPr txBox="1"/>
          <p:nvPr userDrawn="1"/>
        </p:nvSpPr>
        <p:spPr>
          <a:xfrm>
            <a:off x="414529" y="6571135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0FE72E6-9877-6E4E-802C-073634D42149}"/>
              </a:ext>
            </a:extLst>
          </p:cNvPr>
          <p:cNvSpPr txBox="1">
            <a:spLocks/>
          </p:cNvSpPr>
          <p:nvPr userDrawn="1"/>
        </p:nvSpPr>
        <p:spPr>
          <a:xfrm>
            <a:off x="-15430" y="6529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8088" y="93133"/>
            <a:ext cx="11033577" cy="1024467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85000"/>
              </a:lnSpc>
              <a:spcBef>
                <a:spcPts val="0"/>
              </a:spcBef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01951" y="1627482"/>
            <a:ext cx="11017516" cy="4656667"/>
          </a:xfrm>
          <a:prstGeom prst="rect">
            <a:avLst/>
          </a:prstGeom>
        </p:spPr>
        <p:txBody>
          <a:bodyPr/>
          <a:lstStyle>
            <a:lvl1pPr marL="237738" indent="-237738">
              <a:lnSpc>
                <a:spcPct val="85000"/>
              </a:lnSpc>
              <a:spcBef>
                <a:spcPts val="1400"/>
              </a:spcBef>
              <a:buSzPct val="100000"/>
              <a:buFont typeface="Source Sans Pro"/>
              <a:buChar char="‣"/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1C1500"/>
                </a:solidFill>
              </a:defRPr>
            </a:lvl4pPr>
            <a:lvl5pPr>
              <a:defRPr>
                <a:solidFill>
                  <a:srgbClr val="1C15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143745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table using a computer&#10;&#10;Description automatically generated with low confidence">
            <a:extLst>
              <a:ext uri="{FF2B5EF4-FFF2-40B4-BE49-F238E27FC236}">
                <a16:creationId xmlns:a16="http://schemas.microsoft.com/office/drawing/2014/main" id="{F63C6A84-F6F9-EB4F-AFAB-65E59C6A3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919" y="0"/>
            <a:ext cx="8336081" cy="6858000"/>
          </a:xfrm>
          <a:prstGeom prst="rect">
            <a:avLst/>
          </a:prstGeom>
        </p:spPr>
      </p:pic>
      <p:pic>
        <p:nvPicPr>
          <p:cNvPr id="10579" name="Graphic 10578">
            <a:extLst>
              <a:ext uri="{FF2B5EF4-FFF2-40B4-BE49-F238E27FC236}">
                <a16:creationId xmlns:a16="http://schemas.microsoft.com/office/drawing/2014/main" id="{B2BF0418-4141-A044-BC46-193B44C933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AEF610-7919-4084-A1EE-FD6565387E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34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37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-cloud-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louds in the sky&#10;&#10;Description automatically generated">
            <a:extLst>
              <a:ext uri="{FF2B5EF4-FFF2-40B4-BE49-F238E27FC236}">
                <a16:creationId xmlns:a16="http://schemas.microsoft.com/office/drawing/2014/main" id="{D7F53B06-FC84-E545-8263-65D668AA3A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5"/>
            <a:ext cx="12192000" cy="6857172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2C5FDE61-1CFE-3749-A0AD-88E7B0146B8C}"/>
              </a:ext>
            </a:extLst>
          </p:cNvPr>
          <p:cNvSpPr>
            <a:spLocks noChangeAspect="1"/>
          </p:cNvSpPr>
          <p:nvPr userDrawn="1"/>
        </p:nvSpPr>
        <p:spPr>
          <a:xfrm>
            <a:off x="11282505" y="6620656"/>
            <a:ext cx="740163" cy="159445"/>
          </a:xfrm>
          <a:custGeom>
            <a:avLst/>
            <a:gdLst>
              <a:gd name="connsiteX0" fmla="*/ 4178601 w 5645537"/>
              <a:gd name="connsiteY0" fmla="*/ 683061 h 1216669"/>
              <a:gd name="connsiteX1" fmla="*/ 4078812 w 5645537"/>
              <a:gd name="connsiteY1" fmla="*/ 713793 h 1216669"/>
              <a:gd name="connsiteX2" fmla="*/ 4021128 w 5645537"/>
              <a:gd name="connsiteY2" fmla="*/ 725371 h 1216669"/>
              <a:gd name="connsiteX3" fmla="*/ 3952076 w 5645537"/>
              <a:gd name="connsiteY3" fmla="*/ 756103 h 1216669"/>
              <a:gd name="connsiteX4" fmla="*/ 3925129 w 5645537"/>
              <a:gd name="connsiteY4" fmla="*/ 809780 h 1216669"/>
              <a:gd name="connsiteX5" fmla="*/ 3932708 w 5645537"/>
              <a:gd name="connsiteY5" fmla="*/ 867245 h 1216669"/>
              <a:gd name="connsiteX6" fmla="*/ 3990392 w 5645537"/>
              <a:gd name="connsiteY6" fmla="*/ 886611 h 1216669"/>
              <a:gd name="connsiteX7" fmla="*/ 4105759 w 5645537"/>
              <a:gd name="connsiteY7" fmla="*/ 848090 h 1216669"/>
              <a:gd name="connsiteX8" fmla="*/ 4167022 w 5645537"/>
              <a:gd name="connsiteY8" fmla="*/ 744526 h 1216669"/>
              <a:gd name="connsiteX9" fmla="*/ 4927437 w 5645537"/>
              <a:gd name="connsiteY9" fmla="*/ 495088 h 1216669"/>
              <a:gd name="connsiteX10" fmla="*/ 4835227 w 5645537"/>
              <a:gd name="connsiteY10" fmla="*/ 529609 h 1216669"/>
              <a:gd name="connsiteX11" fmla="*/ 4777543 w 5645537"/>
              <a:gd name="connsiteY11" fmla="*/ 621596 h 1216669"/>
              <a:gd name="connsiteX12" fmla="*/ 5019647 w 5645537"/>
              <a:gd name="connsiteY12" fmla="*/ 621596 h 1216669"/>
              <a:gd name="connsiteX13" fmla="*/ 5008068 w 5645537"/>
              <a:gd name="connsiteY13" fmla="*/ 529609 h 1216669"/>
              <a:gd name="connsiteX14" fmla="*/ 4927437 w 5645537"/>
              <a:gd name="connsiteY14" fmla="*/ 495088 h 1216669"/>
              <a:gd name="connsiteX15" fmla="*/ 5618589 w 5645537"/>
              <a:gd name="connsiteY15" fmla="*/ 372368 h 1216669"/>
              <a:gd name="connsiteX16" fmla="*/ 5645537 w 5645537"/>
              <a:gd name="connsiteY16" fmla="*/ 372368 h 1216669"/>
              <a:gd name="connsiteX17" fmla="*/ 5607011 w 5645537"/>
              <a:gd name="connsiteY17" fmla="*/ 514243 h 1216669"/>
              <a:gd name="connsiteX18" fmla="*/ 5441959 w 5645537"/>
              <a:gd name="connsiteY18" fmla="*/ 571919 h 1216669"/>
              <a:gd name="connsiteX19" fmla="*/ 5384485 w 5645537"/>
              <a:gd name="connsiteY19" fmla="*/ 679272 h 1216669"/>
              <a:gd name="connsiteX20" fmla="*/ 5311433 w 5645537"/>
              <a:gd name="connsiteY20" fmla="*/ 1001752 h 1216669"/>
              <a:gd name="connsiteX21" fmla="*/ 5142383 w 5645537"/>
              <a:gd name="connsiteY21" fmla="*/ 1001752 h 1216669"/>
              <a:gd name="connsiteX22" fmla="*/ 5215435 w 5645537"/>
              <a:gd name="connsiteY22" fmla="*/ 694638 h 1216669"/>
              <a:gd name="connsiteX23" fmla="*/ 5276907 w 5645537"/>
              <a:gd name="connsiteY23" fmla="*/ 541186 h 1216669"/>
              <a:gd name="connsiteX24" fmla="*/ 5372907 w 5645537"/>
              <a:gd name="connsiteY24" fmla="*/ 441411 h 1216669"/>
              <a:gd name="connsiteX25" fmla="*/ 5491853 w 5645537"/>
              <a:gd name="connsiteY25" fmla="*/ 387734 h 1216669"/>
              <a:gd name="connsiteX26" fmla="*/ 5618589 w 5645537"/>
              <a:gd name="connsiteY26" fmla="*/ 372368 h 1216669"/>
              <a:gd name="connsiteX27" fmla="*/ 2170197 w 5645537"/>
              <a:gd name="connsiteY27" fmla="*/ 372368 h 1216669"/>
              <a:gd name="connsiteX28" fmla="*/ 2688508 w 5645537"/>
              <a:gd name="connsiteY28" fmla="*/ 372368 h 1216669"/>
              <a:gd name="connsiteX29" fmla="*/ 2657772 w 5645537"/>
              <a:gd name="connsiteY29" fmla="*/ 506665 h 1216669"/>
              <a:gd name="connsiteX30" fmla="*/ 2239249 w 5645537"/>
              <a:gd name="connsiteY30" fmla="*/ 863456 h 1216669"/>
              <a:gd name="connsiteX31" fmla="*/ 2588720 w 5645537"/>
              <a:gd name="connsiteY31" fmla="*/ 863456 h 1216669"/>
              <a:gd name="connsiteX32" fmla="*/ 2554194 w 5645537"/>
              <a:gd name="connsiteY32" fmla="*/ 1001752 h 1216669"/>
              <a:gd name="connsiteX33" fmla="*/ 2008935 w 5645537"/>
              <a:gd name="connsiteY33" fmla="*/ 1001752 h 1216669"/>
              <a:gd name="connsiteX34" fmla="*/ 2035882 w 5645537"/>
              <a:gd name="connsiteY34" fmla="*/ 875034 h 1216669"/>
              <a:gd name="connsiteX35" fmla="*/ 2462194 w 5645537"/>
              <a:gd name="connsiteY35" fmla="*/ 502876 h 1216669"/>
              <a:gd name="connsiteX36" fmla="*/ 2220091 w 5645537"/>
              <a:gd name="connsiteY36" fmla="*/ 502876 h 1216669"/>
              <a:gd name="connsiteX37" fmla="*/ 2170197 w 5645537"/>
              <a:gd name="connsiteY37" fmla="*/ 479721 h 1216669"/>
              <a:gd name="connsiteX38" fmla="*/ 2158618 w 5645537"/>
              <a:gd name="connsiteY38" fmla="*/ 422256 h 1216669"/>
              <a:gd name="connsiteX39" fmla="*/ 2170197 w 5645537"/>
              <a:gd name="connsiteY39" fmla="*/ 372368 h 1216669"/>
              <a:gd name="connsiteX40" fmla="*/ 4954384 w 5645537"/>
              <a:gd name="connsiteY40" fmla="*/ 357002 h 1216669"/>
              <a:gd name="connsiteX41" fmla="*/ 5153962 w 5645537"/>
              <a:gd name="connsiteY41" fmla="*/ 441411 h 1216669"/>
              <a:gd name="connsiteX42" fmla="*/ 5173119 w 5645537"/>
              <a:gd name="connsiteY42" fmla="*/ 686850 h 1216669"/>
              <a:gd name="connsiteX43" fmla="*/ 5161540 w 5645537"/>
              <a:gd name="connsiteY43" fmla="*/ 729160 h 1216669"/>
              <a:gd name="connsiteX44" fmla="*/ 4750807 w 5645537"/>
              <a:gd name="connsiteY44" fmla="*/ 729160 h 1216669"/>
              <a:gd name="connsiteX45" fmla="*/ 4762175 w 5645537"/>
              <a:gd name="connsiteY45" fmla="*/ 836723 h 1216669"/>
              <a:gd name="connsiteX46" fmla="*/ 4846806 w 5645537"/>
              <a:gd name="connsiteY46" fmla="*/ 875034 h 1216669"/>
              <a:gd name="connsiteX47" fmla="*/ 4935226 w 5645537"/>
              <a:gd name="connsiteY47" fmla="*/ 852090 h 1216669"/>
              <a:gd name="connsiteX48" fmla="*/ 4973542 w 5645537"/>
              <a:gd name="connsiteY48" fmla="*/ 821357 h 1216669"/>
              <a:gd name="connsiteX49" fmla="*/ 5019647 w 5645537"/>
              <a:gd name="connsiteY49" fmla="*/ 805991 h 1216669"/>
              <a:gd name="connsiteX50" fmla="*/ 5138593 w 5645537"/>
              <a:gd name="connsiteY50" fmla="*/ 805991 h 1216669"/>
              <a:gd name="connsiteX51" fmla="*/ 5004278 w 5645537"/>
              <a:gd name="connsiteY51" fmla="*/ 959443 h 1216669"/>
              <a:gd name="connsiteX52" fmla="*/ 4804491 w 5645537"/>
              <a:gd name="connsiteY52" fmla="*/ 1013330 h 1216669"/>
              <a:gd name="connsiteX53" fmla="*/ 4612492 w 5645537"/>
              <a:gd name="connsiteY53" fmla="*/ 924921 h 1216669"/>
              <a:gd name="connsiteX54" fmla="*/ 4593334 w 5645537"/>
              <a:gd name="connsiteY54" fmla="*/ 683061 h 1216669"/>
              <a:gd name="connsiteX55" fmla="*/ 4720070 w 5645537"/>
              <a:gd name="connsiteY55" fmla="*/ 445200 h 1216669"/>
              <a:gd name="connsiteX56" fmla="*/ 4954384 w 5645537"/>
              <a:gd name="connsiteY56" fmla="*/ 357002 h 1216669"/>
              <a:gd name="connsiteX57" fmla="*/ 4140285 w 5645537"/>
              <a:gd name="connsiteY57" fmla="*/ 357002 h 1216669"/>
              <a:gd name="connsiteX58" fmla="*/ 4328284 w 5645537"/>
              <a:gd name="connsiteY58" fmla="*/ 403101 h 1216669"/>
              <a:gd name="connsiteX59" fmla="*/ 4366810 w 5645537"/>
              <a:gd name="connsiteY59" fmla="*/ 533398 h 1216669"/>
              <a:gd name="connsiteX60" fmla="*/ 4316705 w 5645537"/>
              <a:gd name="connsiteY60" fmla="*/ 752314 h 1216669"/>
              <a:gd name="connsiteX61" fmla="*/ 4251442 w 5645537"/>
              <a:gd name="connsiteY61" fmla="*/ 897978 h 1216669"/>
              <a:gd name="connsiteX62" fmla="*/ 4151654 w 5645537"/>
              <a:gd name="connsiteY62" fmla="*/ 974809 h 1216669"/>
              <a:gd name="connsiteX63" fmla="*/ 4036497 w 5645537"/>
              <a:gd name="connsiteY63" fmla="*/ 1009330 h 1216669"/>
              <a:gd name="connsiteX64" fmla="*/ 3936708 w 5645537"/>
              <a:gd name="connsiteY64" fmla="*/ 1013330 h 1216669"/>
              <a:gd name="connsiteX65" fmla="*/ 3798393 w 5645537"/>
              <a:gd name="connsiteY65" fmla="*/ 967231 h 1216669"/>
              <a:gd name="connsiteX66" fmla="*/ 3771657 w 5645537"/>
              <a:gd name="connsiteY66" fmla="*/ 813569 h 1216669"/>
              <a:gd name="connsiteX67" fmla="*/ 3859866 w 5645537"/>
              <a:gd name="connsiteY67" fmla="*/ 671484 h 1216669"/>
              <a:gd name="connsiteX68" fmla="*/ 4021128 w 5645537"/>
              <a:gd name="connsiteY68" fmla="*/ 614018 h 1216669"/>
              <a:gd name="connsiteX69" fmla="*/ 4090391 w 5645537"/>
              <a:gd name="connsiteY69" fmla="*/ 606440 h 1216669"/>
              <a:gd name="connsiteX70" fmla="*/ 4209337 w 5645537"/>
              <a:gd name="connsiteY70" fmla="*/ 544975 h 1216669"/>
              <a:gd name="connsiteX71" fmla="*/ 4182390 w 5645537"/>
              <a:gd name="connsiteY71" fmla="*/ 498877 h 1216669"/>
              <a:gd name="connsiteX72" fmla="*/ 4117128 w 5645537"/>
              <a:gd name="connsiteY72" fmla="*/ 487510 h 1216669"/>
              <a:gd name="connsiteX73" fmla="*/ 4055654 w 5645537"/>
              <a:gd name="connsiteY73" fmla="*/ 498877 h 1216669"/>
              <a:gd name="connsiteX74" fmla="*/ 4009549 w 5645537"/>
              <a:gd name="connsiteY74" fmla="*/ 533398 h 1216669"/>
              <a:gd name="connsiteX75" fmla="*/ 3852077 w 5645537"/>
              <a:gd name="connsiteY75" fmla="*/ 533398 h 1216669"/>
              <a:gd name="connsiteX76" fmla="*/ 3944287 w 5645537"/>
              <a:gd name="connsiteY76" fmla="*/ 410679 h 1216669"/>
              <a:gd name="connsiteX77" fmla="*/ 4140285 w 5645537"/>
              <a:gd name="connsiteY77" fmla="*/ 357002 h 1216669"/>
              <a:gd name="connsiteX78" fmla="*/ 3575659 w 5645537"/>
              <a:gd name="connsiteY78" fmla="*/ 357002 h 1216669"/>
              <a:gd name="connsiteX79" fmla="*/ 3775447 w 5645537"/>
              <a:gd name="connsiteY79" fmla="*/ 441411 h 1216669"/>
              <a:gd name="connsiteX80" fmla="*/ 3809973 w 5645537"/>
              <a:gd name="connsiteY80" fmla="*/ 564130 h 1216669"/>
              <a:gd name="connsiteX81" fmla="*/ 3644922 w 5645537"/>
              <a:gd name="connsiteY81" fmla="*/ 564130 h 1216669"/>
              <a:gd name="connsiteX82" fmla="*/ 3629553 w 5645537"/>
              <a:gd name="connsiteY82" fmla="*/ 529609 h 1216669"/>
              <a:gd name="connsiteX83" fmla="*/ 3548712 w 5645537"/>
              <a:gd name="connsiteY83" fmla="*/ 495088 h 1216669"/>
              <a:gd name="connsiteX84" fmla="*/ 3456713 w 5645537"/>
              <a:gd name="connsiteY84" fmla="*/ 529609 h 1216669"/>
              <a:gd name="connsiteX85" fmla="*/ 3376082 w 5645537"/>
              <a:gd name="connsiteY85" fmla="*/ 683061 h 1216669"/>
              <a:gd name="connsiteX86" fmla="*/ 3383661 w 5645537"/>
              <a:gd name="connsiteY86" fmla="*/ 836723 h 1216669"/>
              <a:gd name="connsiteX87" fmla="*/ 3468081 w 5645537"/>
              <a:gd name="connsiteY87" fmla="*/ 875034 h 1216669"/>
              <a:gd name="connsiteX88" fmla="*/ 3541133 w 5645537"/>
              <a:gd name="connsiteY88" fmla="*/ 859667 h 1216669"/>
              <a:gd name="connsiteX89" fmla="*/ 3571870 w 5645537"/>
              <a:gd name="connsiteY89" fmla="*/ 836723 h 1216669"/>
              <a:gd name="connsiteX90" fmla="*/ 3594817 w 5645537"/>
              <a:gd name="connsiteY90" fmla="*/ 821357 h 1216669"/>
              <a:gd name="connsiteX91" fmla="*/ 3640922 w 5645537"/>
              <a:gd name="connsiteY91" fmla="*/ 805991 h 1216669"/>
              <a:gd name="connsiteX92" fmla="*/ 3760079 w 5645537"/>
              <a:gd name="connsiteY92" fmla="*/ 805991 h 1216669"/>
              <a:gd name="connsiteX93" fmla="*/ 3625553 w 5645537"/>
              <a:gd name="connsiteY93" fmla="*/ 959443 h 1216669"/>
              <a:gd name="connsiteX94" fmla="*/ 3429766 w 5645537"/>
              <a:gd name="connsiteY94" fmla="*/ 1013330 h 1216669"/>
              <a:gd name="connsiteX95" fmla="*/ 3237767 w 5645537"/>
              <a:gd name="connsiteY95" fmla="*/ 924921 h 1216669"/>
              <a:gd name="connsiteX96" fmla="*/ 3214820 w 5645537"/>
              <a:gd name="connsiteY96" fmla="*/ 683061 h 1216669"/>
              <a:gd name="connsiteX97" fmla="*/ 3345345 w 5645537"/>
              <a:gd name="connsiteY97" fmla="*/ 445200 h 1216669"/>
              <a:gd name="connsiteX98" fmla="*/ 3575659 w 5645537"/>
              <a:gd name="connsiteY98" fmla="*/ 357002 h 1216669"/>
              <a:gd name="connsiteX99" fmla="*/ 2984294 w 5645537"/>
              <a:gd name="connsiteY99" fmla="*/ 357002 h 1216669"/>
              <a:gd name="connsiteX100" fmla="*/ 3168714 w 5645537"/>
              <a:gd name="connsiteY100" fmla="*/ 410679 h 1216669"/>
              <a:gd name="connsiteX101" fmla="*/ 3207030 w 5645537"/>
              <a:gd name="connsiteY101" fmla="*/ 564130 h 1216669"/>
              <a:gd name="connsiteX102" fmla="*/ 3103241 w 5645537"/>
              <a:gd name="connsiteY102" fmla="*/ 564130 h 1216669"/>
              <a:gd name="connsiteX103" fmla="*/ 3045768 w 5645537"/>
              <a:gd name="connsiteY103" fmla="*/ 525820 h 1216669"/>
              <a:gd name="connsiteX104" fmla="*/ 3030399 w 5645537"/>
              <a:gd name="connsiteY104" fmla="*/ 506665 h 1216669"/>
              <a:gd name="connsiteX105" fmla="*/ 2957558 w 5645537"/>
              <a:gd name="connsiteY105" fmla="*/ 483510 h 1216669"/>
              <a:gd name="connsiteX106" fmla="*/ 2880716 w 5645537"/>
              <a:gd name="connsiteY106" fmla="*/ 498877 h 1216669"/>
              <a:gd name="connsiteX107" fmla="*/ 2849980 w 5645537"/>
              <a:gd name="connsiteY107" fmla="*/ 541186 h 1216669"/>
              <a:gd name="connsiteX108" fmla="*/ 2957558 w 5645537"/>
              <a:gd name="connsiteY108" fmla="*/ 606440 h 1216669"/>
              <a:gd name="connsiteX109" fmla="*/ 3003452 w 5645537"/>
              <a:gd name="connsiteY109" fmla="*/ 614018 h 1216669"/>
              <a:gd name="connsiteX110" fmla="*/ 3153346 w 5645537"/>
              <a:gd name="connsiteY110" fmla="*/ 686850 h 1216669"/>
              <a:gd name="connsiteX111" fmla="*/ 3172503 w 5645537"/>
              <a:gd name="connsiteY111" fmla="*/ 802202 h 1216669"/>
              <a:gd name="connsiteX112" fmla="*/ 3061136 w 5645537"/>
              <a:gd name="connsiteY112" fmla="*/ 963232 h 1216669"/>
              <a:gd name="connsiteX113" fmla="*/ 2834611 w 5645537"/>
              <a:gd name="connsiteY113" fmla="*/ 1013330 h 1216669"/>
              <a:gd name="connsiteX114" fmla="*/ 2646402 w 5645537"/>
              <a:gd name="connsiteY114" fmla="*/ 959443 h 1216669"/>
              <a:gd name="connsiteX115" fmla="*/ 2611876 w 5645537"/>
              <a:gd name="connsiteY115" fmla="*/ 802202 h 1216669"/>
              <a:gd name="connsiteX116" fmla="*/ 2615666 w 5645537"/>
              <a:gd name="connsiteY116" fmla="*/ 794413 h 1216669"/>
              <a:gd name="connsiteX117" fmla="*/ 2776928 w 5645537"/>
              <a:gd name="connsiteY117" fmla="*/ 794413 h 1216669"/>
              <a:gd name="connsiteX118" fmla="*/ 2796085 w 5645537"/>
              <a:gd name="connsiteY118" fmla="*/ 863456 h 1216669"/>
              <a:gd name="connsiteX119" fmla="*/ 2884506 w 5645537"/>
              <a:gd name="connsiteY119" fmla="*/ 886611 h 1216669"/>
              <a:gd name="connsiteX120" fmla="*/ 2961347 w 5645537"/>
              <a:gd name="connsiteY120" fmla="*/ 871245 h 1216669"/>
              <a:gd name="connsiteX121" fmla="*/ 2999663 w 5645537"/>
              <a:gd name="connsiteY121" fmla="*/ 825146 h 1216669"/>
              <a:gd name="connsiteX122" fmla="*/ 2915242 w 5645537"/>
              <a:gd name="connsiteY122" fmla="*/ 763681 h 1216669"/>
              <a:gd name="connsiteX123" fmla="*/ 2853769 w 5645537"/>
              <a:gd name="connsiteY123" fmla="*/ 748315 h 1216669"/>
              <a:gd name="connsiteX124" fmla="*/ 2703876 w 5645537"/>
              <a:gd name="connsiteY124" fmla="*/ 675483 h 1216669"/>
              <a:gd name="connsiteX125" fmla="*/ 2680928 w 5645537"/>
              <a:gd name="connsiteY125" fmla="*/ 560341 h 1216669"/>
              <a:gd name="connsiteX126" fmla="*/ 2784717 w 5645537"/>
              <a:gd name="connsiteY126" fmla="*/ 410679 h 1216669"/>
              <a:gd name="connsiteX127" fmla="*/ 2984294 w 5645537"/>
              <a:gd name="connsiteY127" fmla="*/ 357002 h 1216669"/>
              <a:gd name="connsiteX128" fmla="*/ 1519806 w 5645537"/>
              <a:gd name="connsiteY128" fmla="*/ 330927 h 1216669"/>
              <a:gd name="connsiteX129" fmla="*/ 1966618 w 5645537"/>
              <a:gd name="connsiteY129" fmla="*/ 617807 h 1216669"/>
              <a:gd name="connsiteX130" fmla="*/ 1655673 w 5645537"/>
              <a:gd name="connsiteY130" fmla="*/ 936499 h 1216669"/>
              <a:gd name="connsiteX131" fmla="*/ 1133362 w 5645537"/>
              <a:gd name="connsiteY131" fmla="*/ 1216669 h 1216669"/>
              <a:gd name="connsiteX132" fmla="*/ 826206 w 5645537"/>
              <a:gd name="connsiteY132" fmla="*/ 1147626 h 1216669"/>
              <a:gd name="connsiteX133" fmla="*/ 757154 w 5645537"/>
              <a:gd name="connsiteY133" fmla="*/ 1155415 h 1216669"/>
              <a:gd name="connsiteX134" fmla="*/ 545788 w 5645537"/>
              <a:gd name="connsiteY134" fmla="*/ 1067006 h 1216669"/>
              <a:gd name="connsiteX135" fmla="*/ 1490412 w 5645537"/>
              <a:gd name="connsiteY135" fmla="*/ 771469 h 1216669"/>
              <a:gd name="connsiteX136" fmla="*/ 1732515 w 5645537"/>
              <a:gd name="connsiteY136" fmla="*/ 598862 h 1216669"/>
              <a:gd name="connsiteX137" fmla="*/ 972100 w 5645537"/>
              <a:gd name="connsiteY137" fmla="*/ 591074 h 1216669"/>
              <a:gd name="connsiteX138" fmla="*/ 1519806 w 5645537"/>
              <a:gd name="connsiteY138" fmla="*/ 330927 h 1216669"/>
              <a:gd name="connsiteX139" fmla="*/ 4501125 w 5645537"/>
              <a:gd name="connsiteY139" fmla="*/ 187973 h 1216669"/>
              <a:gd name="connsiteX140" fmla="*/ 4589545 w 5645537"/>
              <a:gd name="connsiteY140" fmla="*/ 187973 h 1216669"/>
              <a:gd name="connsiteX141" fmla="*/ 4639439 w 5645537"/>
              <a:gd name="connsiteY141" fmla="*/ 207129 h 1216669"/>
              <a:gd name="connsiteX142" fmla="*/ 4650808 w 5645537"/>
              <a:gd name="connsiteY142" fmla="*/ 264805 h 1216669"/>
              <a:gd name="connsiteX143" fmla="*/ 4481967 w 5645537"/>
              <a:gd name="connsiteY143" fmla="*/ 1001752 h 1216669"/>
              <a:gd name="connsiteX144" fmla="*/ 4316705 w 5645537"/>
              <a:gd name="connsiteY144" fmla="*/ 1001752 h 1216669"/>
              <a:gd name="connsiteX145" fmla="*/ 4501125 w 5645537"/>
              <a:gd name="connsiteY145" fmla="*/ 187973 h 1216669"/>
              <a:gd name="connsiteX146" fmla="*/ 1037363 w 5645537"/>
              <a:gd name="connsiteY146" fmla="*/ 0 h 1216669"/>
              <a:gd name="connsiteX147" fmla="*/ 1432938 w 5645537"/>
              <a:gd name="connsiteY147" fmla="*/ 107353 h 1216669"/>
              <a:gd name="connsiteX148" fmla="*/ 849364 w 5645537"/>
              <a:gd name="connsiteY148" fmla="*/ 291748 h 1216669"/>
              <a:gd name="connsiteX149" fmla="*/ 880101 w 5645537"/>
              <a:gd name="connsiteY149" fmla="*/ 303115 h 1216669"/>
              <a:gd name="connsiteX150" fmla="*/ 1271677 w 5645537"/>
              <a:gd name="connsiteY150" fmla="*/ 264805 h 1216669"/>
              <a:gd name="connsiteX151" fmla="*/ 480735 w 5645537"/>
              <a:gd name="connsiteY151" fmla="*/ 1059428 h 1216669"/>
              <a:gd name="connsiteX152" fmla="*/ 469157 w 5645537"/>
              <a:gd name="connsiteY152" fmla="*/ 1059428 h 1216669"/>
              <a:gd name="connsiteX153" fmla="*/ 739 w 5645537"/>
              <a:gd name="connsiteY153" fmla="*/ 671484 h 1216669"/>
              <a:gd name="connsiteX154" fmla="*/ 469157 w 5645537"/>
              <a:gd name="connsiteY154" fmla="*/ 172607 h 1216669"/>
              <a:gd name="connsiteX155" fmla="*/ 572735 w 5645537"/>
              <a:gd name="connsiteY155" fmla="*/ 184184 h 1216669"/>
              <a:gd name="connsiteX156" fmla="*/ 1037363 w 5645537"/>
              <a:gd name="connsiteY156" fmla="*/ 0 h 12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645537" h="1216669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glow rad="152400">
              <a:schemeClr val="bg1">
                <a:alpha val="6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7100B9C-0FA9-1349-978D-FF327CB8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2"/>
            <a:ext cx="11606784" cy="969993"/>
          </a:xfrm>
          <a:prstGeom prst="rect">
            <a:avLst/>
          </a:prstGeom>
        </p:spPr>
        <p:txBody>
          <a:bodyPr vert="horz" lIns="68580" tIns="102870" rIns="68580" bIns="6858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2D7688-4A92-184C-9C8D-76F15CF2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375213"/>
            <a:ext cx="11606784" cy="4840224"/>
          </a:xfrm>
          <a:prstGeom prst="rect">
            <a:avLst/>
          </a:prstGeom>
        </p:spPr>
        <p:txBody>
          <a:bodyPr vert="horz" lIns="82296" tIns="34290" rIns="68580" bIns="34290" rtlCol="0">
            <a:noAutofit/>
          </a:bodyPr>
          <a:lstStyle>
            <a:lvl1pPr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9C422-7540-B645-9F7B-DCB9179E029D}"/>
              </a:ext>
            </a:extLst>
          </p:cNvPr>
          <p:cNvSpPr txBox="1"/>
          <p:nvPr userDrawn="1"/>
        </p:nvSpPr>
        <p:spPr>
          <a:xfrm>
            <a:off x="414530" y="6571136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0FE72E6-9877-6E4E-802C-073634D42149}"/>
              </a:ext>
            </a:extLst>
          </p:cNvPr>
          <p:cNvSpPr txBox="1">
            <a:spLocks/>
          </p:cNvSpPr>
          <p:nvPr userDrawn="1"/>
        </p:nvSpPr>
        <p:spPr>
          <a:xfrm>
            <a:off x="-15429" y="6529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eft-gradient-background-title">
    <p:bg>
      <p:bgPr>
        <a:solidFill>
          <a:srgbClr val="0E2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C5FDE61-1CFE-3749-A0AD-88E7B0146B8C}"/>
              </a:ext>
            </a:extLst>
          </p:cNvPr>
          <p:cNvSpPr>
            <a:spLocks noChangeAspect="1"/>
          </p:cNvSpPr>
          <p:nvPr userDrawn="1"/>
        </p:nvSpPr>
        <p:spPr>
          <a:xfrm>
            <a:off x="11282504" y="6620656"/>
            <a:ext cx="740163" cy="159445"/>
          </a:xfrm>
          <a:custGeom>
            <a:avLst/>
            <a:gdLst>
              <a:gd name="connsiteX0" fmla="*/ 4178601 w 5645537"/>
              <a:gd name="connsiteY0" fmla="*/ 683061 h 1216669"/>
              <a:gd name="connsiteX1" fmla="*/ 4078812 w 5645537"/>
              <a:gd name="connsiteY1" fmla="*/ 713793 h 1216669"/>
              <a:gd name="connsiteX2" fmla="*/ 4021128 w 5645537"/>
              <a:gd name="connsiteY2" fmla="*/ 725371 h 1216669"/>
              <a:gd name="connsiteX3" fmla="*/ 3952076 w 5645537"/>
              <a:gd name="connsiteY3" fmla="*/ 756103 h 1216669"/>
              <a:gd name="connsiteX4" fmla="*/ 3925129 w 5645537"/>
              <a:gd name="connsiteY4" fmla="*/ 809780 h 1216669"/>
              <a:gd name="connsiteX5" fmla="*/ 3932708 w 5645537"/>
              <a:gd name="connsiteY5" fmla="*/ 867245 h 1216669"/>
              <a:gd name="connsiteX6" fmla="*/ 3990392 w 5645537"/>
              <a:gd name="connsiteY6" fmla="*/ 886611 h 1216669"/>
              <a:gd name="connsiteX7" fmla="*/ 4105759 w 5645537"/>
              <a:gd name="connsiteY7" fmla="*/ 848090 h 1216669"/>
              <a:gd name="connsiteX8" fmla="*/ 4167022 w 5645537"/>
              <a:gd name="connsiteY8" fmla="*/ 744526 h 1216669"/>
              <a:gd name="connsiteX9" fmla="*/ 4927437 w 5645537"/>
              <a:gd name="connsiteY9" fmla="*/ 495088 h 1216669"/>
              <a:gd name="connsiteX10" fmla="*/ 4835227 w 5645537"/>
              <a:gd name="connsiteY10" fmla="*/ 529609 h 1216669"/>
              <a:gd name="connsiteX11" fmla="*/ 4777543 w 5645537"/>
              <a:gd name="connsiteY11" fmla="*/ 621596 h 1216669"/>
              <a:gd name="connsiteX12" fmla="*/ 5019647 w 5645537"/>
              <a:gd name="connsiteY12" fmla="*/ 621596 h 1216669"/>
              <a:gd name="connsiteX13" fmla="*/ 5008068 w 5645537"/>
              <a:gd name="connsiteY13" fmla="*/ 529609 h 1216669"/>
              <a:gd name="connsiteX14" fmla="*/ 4927437 w 5645537"/>
              <a:gd name="connsiteY14" fmla="*/ 495088 h 1216669"/>
              <a:gd name="connsiteX15" fmla="*/ 5618589 w 5645537"/>
              <a:gd name="connsiteY15" fmla="*/ 372368 h 1216669"/>
              <a:gd name="connsiteX16" fmla="*/ 5645537 w 5645537"/>
              <a:gd name="connsiteY16" fmla="*/ 372368 h 1216669"/>
              <a:gd name="connsiteX17" fmla="*/ 5607011 w 5645537"/>
              <a:gd name="connsiteY17" fmla="*/ 514243 h 1216669"/>
              <a:gd name="connsiteX18" fmla="*/ 5441959 w 5645537"/>
              <a:gd name="connsiteY18" fmla="*/ 571919 h 1216669"/>
              <a:gd name="connsiteX19" fmla="*/ 5384485 w 5645537"/>
              <a:gd name="connsiteY19" fmla="*/ 679272 h 1216669"/>
              <a:gd name="connsiteX20" fmla="*/ 5311433 w 5645537"/>
              <a:gd name="connsiteY20" fmla="*/ 1001752 h 1216669"/>
              <a:gd name="connsiteX21" fmla="*/ 5142383 w 5645537"/>
              <a:gd name="connsiteY21" fmla="*/ 1001752 h 1216669"/>
              <a:gd name="connsiteX22" fmla="*/ 5215435 w 5645537"/>
              <a:gd name="connsiteY22" fmla="*/ 694638 h 1216669"/>
              <a:gd name="connsiteX23" fmla="*/ 5276907 w 5645537"/>
              <a:gd name="connsiteY23" fmla="*/ 541186 h 1216669"/>
              <a:gd name="connsiteX24" fmla="*/ 5372907 w 5645537"/>
              <a:gd name="connsiteY24" fmla="*/ 441411 h 1216669"/>
              <a:gd name="connsiteX25" fmla="*/ 5491853 w 5645537"/>
              <a:gd name="connsiteY25" fmla="*/ 387734 h 1216669"/>
              <a:gd name="connsiteX26" fmla="*/ 5618589 w 5645537"/>
              <a:gd name="connsiteY26" fmla="*/ 372368 h 1216669"/>
              <a:gd name="connsiteX27" fmla="*/ 2170197 w 5645537"/>
              <a:gd name="connsiteY27" fmla="*/ 372368 h 1216669"/>
              <a:gd name="connsiteX28" fmla="*/ 2688508 w 5645537"/>
              <a:gd name="connsiteY28" fmla="*/ 372368 h 1216669"/>
              <a:gd name="connsiteX29" fmla="*/ 2657772 w 5645537"/>
              <a:gd name="connsiteY29" fmla="*/ 506665 h 1216669"/>
              <a:gd name="connsiteX30" fmla="*/ 2239249 w 5645537"/>
              <a:gd name="connsiteY30" fmla="*/ 863456 h 1216669"/>
              <a:gd name="connsiteX31" fmla="*/ 2588720 w 5645537"/>
              <a:gd name="connsiteY31" fmla="*/ 863456 h 1216669"/>
              <a:gd name="connsiteX32" fmla="*/ 2554194 w 5645537"/>
              <a:gd name="connsiteY32" fmla="*/ 1001752 h 1216669"/>
              <a:gd name="connsiteX33" fmla="*/ 2008935 w 5645537"/>
              <a:gd name="connsiteY33" fmla="*/ 1001752 h 1216669"/>
              <a:gd name="connsiteX34" fmla="*/ 2035882 w 5645537"/>
              <a:gd name="connsiteY34" fmla="*/ 875034 h 1216669"/>
              <a:gd name="connsiteX35" fmla="*/ 2462194 w 5645537"/>
              <a:gd name="connsiteY35" fmla="*/ 502876 h 1216669"/>
              <a:gd name="connsiteX36" fmla="*/ 2220091 w 5645537"/>
              <a:gd name="connsiteY36" fmla="*/ 502876 h 1216669"/>
              <a:gd name="connsiteX37" fmla="*/ 2170197 w 5645537"/>
              <a:gd name="connsiteY37" fmla="*/ 479721 h 1216669"/>
              <a:gd name="connsiteX38" fmla="*/ 2158618 w 5645537"/>
              <a:gd name="connsiteY38" fmla="*/ 422256 h 1216669"/>
              <a:gd name="connsiteX39" fmla="*/ 2170197 w 5645537"/>
              <a:gd name="connsiteY39" fmla="*/ 372368 h 1216669"/>
              <a:gd name="connsiteX40" fmla="*/ 4954384 w 5645537"/>
              <a:gd name="connsiteY40" fmla="*/ 357002 h 1216669"/>
              <a:gd name="connsiteX41" fmla="*/ 5153962 w 5645537"/>
              <a:gd name="connsiteY41" fmla="*/ 441411 h 1216669"/>
              <a:gd name="connsiteX42" fmla="*/ 5173119 w 5645537"/>
              <a:gd name="connsiteY42" fmla="*/ 686850 h 1216669"/>
              <a:gd name="connsiteX43" fmla="*/ 5161540 w 5645537"/>
              <a:gd name="connsiteY43" fmla="*/ 729160 h 1216669"/>
              <a:gd name="connsiteX44" fmla="*/ 4750807 w 5645537"/>
              <a:gd name="connsiteY44" fmla="*/ 729160 h 1216669"/>
              <a:gd name="connsiteX45" fmla="*/ 4762175 w 5645537"/>
              <a:gd name="connsiteY45" fmla="*/ 836723 h 1216669"/>
              <a:gd name="connsiteX46" fmla="*/ 4846806 w 5645537"/>
              <a:gd name="connsiteY46" fmla="*/ 875034 h 1216669"/>
              <a:gd name="connsiteX47" fmla="*/ 4935226 w 5645537"/>
              <a:gd name="connsiteY47" fmla="*/ 852090 h 1216669"/>
              <a:gd name="connsiteX48" fmla="*/ 4973542 w 5645537"/>
              <a:gd name="connsiteY48" fmla="*/ 821357 h 1216669"/>
              <a:gd name="connsiteX49" fmla="*/ 5019647 w 5645537"/>
              <a:gd name="connsiteY49" fmla="*/ 805991 h 1216669"/>
              <a:gd name="connsiteX50" fmla="*/ 5138593 w 5645537"/>
              <a:gd name="connsiteY50" fmla="*/ 805991 h 1216669"/>
              <a:gd name="connsiteX51" fmla="*/ 5004278 w 5645537"/>
              <a:gd name="connsiteY51" fmla="*/ 959443 h 1216669"/>
              <a:gd name="connsiteX52" fmla="*/ 4804491 w 5645537"/>
              <a:gd name="connsiteY52" fmla="*/ 1013330 h 1216669"/>
              <a:gd name="connsiteX53" fmla="*/ 4612492 w 5645537"/>
              <a:gd name="connsiteY53" fmla="*/ 924921 h 1216669"/>
              <a:gd name="connsiteX54" fmla="*/ 4593334 w 5645537"/>
              <a:gd name="connsiteY54" fmla="*/ 683061 h 1216669"/>
              <a:gd name="connsiteX55" fmla="*/ 4720070 w 5645537"/>
              <a:gd name="connsiteY55" fmla="*/ 445200 h 1216669"/>
              <a:gd name="connsiteX56" fmla="*/ 4954384 w 5645537"/>
              <a:gd name="connsiteY56" fmla="*/ 357002 h 1216669"/>
              <a:gd name="connsiteX57" fmla="*/ 4140285 w 5645537"/>
              <a:gd name="connsiteY57" fmla="*/ 357002 h 1216669"/>
              <a:gd name="connsiteX58" fmla="*/ 4328284 w 5645537"/>
              <a:gd name="connsiteY58" fmla="*/ 403101 h 1216669"/>
              <a:gd name="connsiteX59" fmla="*/ 4366810 w 5645537"/>
              <a:gd name="connsiteY59" fmla="*/ 533398 h 1216669"/>
              <a:gd name="connsiteX60" fmla="*/ 4316705 w 5645537"/>
              <a:gd name="connsiteY60" fmla="*/ 752314 h 1216669"/>
              <a:gd name="connsiteX61" fmla="*/ 4251442 w 5645537"/>
              <a:gd name="connsiteY61" fmla="*/ 897978 h 1216669"/>
              <a:gd name="connsiteX62" fmla="*/ 4151654 w 5645537"/>
              <a:gd name="connsiteY62" fmla="*/ 974809 h 1216669"/>
              <a:gd name="connsiteX63" fmla="*/ 4036497 w 5645537"/>
              <a:gd name="connsiteY63" fmla="*/ 1009330 h 1216669"/>
              <a:gd name="connsiteX64" fmla="*/ 3936708 w 5645537"/>
              <a:gd name="connsiteY64" fmla="*/ 1013330 h 1216669"/>
              <a:gd name="connsiteX65" fmla="*/ 3798393 w 5645537"/>
              <a:gd name="connsiteY65" fmla="*/ 967231 h 1216669"/>
              <a:gd name="connsiteX66" fmla="*/ 3771657 w 5645537"/>
              <a:gd name="connsiteY66" fmla="*/ 813569 h 1216669"/>
              <a:gd name="connsiteX67" fmla="*/ 3859866 w 5645537"/>
              <a:gd name="connsiteY67" fmla="*/ 671484 h 1216669"/>
              <a:gd name="connsiteX68" fmla="*/ 4021128 w 5645537"/>
              <a:gd name="connsiteY68" fmla="*/ 614018 h 1216669"/>
              <a:gd name="connsiteX69" fmla="*/ 4090391 w 5645537"/>
              <a:gd name="connsiteY69" fmla="*/ 606440 h 1216669"/>
              <a:gd name="connsiteX70" fmla="*/ 4209337 w 5645537"/>
              <a:gd name="connsiteY70" fmla="*/ 544975 h 1216669"/>
              <a:gd name="connsiteX71" fmla="*/ 4182390 w 5645537"/>
              <a:gd name="connsiteY71" fmla="*/ 498877 h 1216669"/>
              <a:gd name="connsiteX72" fmla="*/ 4117128 w 5645537"/>
              <a:gd name="connsiteY72" fmla="*/ 487510 h 1216669"/>
              <a:gd name="connsiteX73" fmla="*/ 4055654 w 5645537"/>
              <a:gd name="connsiteY73" fmla="*/ 498877 h 1216669"/>
              <a:gd name="connsiteX74" fmla="*/ 4009549 w 5645537"/>
              <a:gd name="connsiteY74" fmla="*/ 533398 h 1216669"/>
              <a:gd name="connsiteX75" fmla="*/ 3852077 w 5645537"/>
              <a:gd name="connsiteY75" fmla="*/ 533398 h 1216669"/>
              <a:gd name="connsiteX76" fmla="*/ 3944287 w 5645537"/>
              <a:gd name="connsiteY76" fmla="*/ 410679 h 1216669"/>
              <a:gd name="connsiteX77" fmla="*/ 4140285 w 5645537"/>
              <a:gd name="connsiteY77" fmla="*/ 357002 h 1216669"/>
              <a:gd name="connsiteX78" fmla="*/ 3575659 w 5645537"/>
              <a:gd name="connsiteY78" fmla="*/ 357002 h 1216669"/>
              <a:gd name="connsiteX79" fmla="*/ 3775447 w 5645537"/>
              <a:gd name="connsiteY79" fmla="*/ 441411 h 1216669"/>
              <a:gd name="connsiteX80" fmla="*/ 3809973 w 5645537"/>
              <a:gd name="connsiteY80" fmla="*/ 564130 h 1216669"/>
              <a:gd name="connsiteX81" fmla="*/ 3644922 w 5645537"/>
              <a:gd name="connsiteY81" fmla="*/ 564130 h 1216669"/>
              <a:gd name="connsiteX82" fmla="*/ 3629553 w 5645537"/>
              <a:gd name="connsiteY82" fmla="*/ 529609 h 1216669"/>
              <a:gd name="connsiteX83" fmla="*/ 3548712 w 5645537"/>
              <a:gd name="connsiteY83" fmla="*/ 495088 h 1216669"/>
              <a:gd name="connsiteX84" fmla="*/ 3456713 w 5645537"/>
              <a:gd name="connsiteY84" fmla="*/ 529609 h 1216669"/>
              <a:gd name="connsiteX85" fmla="*/ 3376082 w 5645537"/>
              <a:gd name="connsiteY85" fmla="*/ 683061 h 1216669"/>
              <a:gd name="connsiteX86" fmla="*/ 3383661 w 5645537"/>
              <a:gd name="connsiteY86" fmla="*/ 836723 h 1216669"/>
              <a:gd name="connsiteX87" fmla="*/ 3468081 w 5645537"/>
              <a:gd name="connsiteY87" fmla="*/ 875034 h 1216669"/>
              <a:gd name="connsiteX88" fmla="*/ 3541133 w 5645537"/>
              <a:gd name="connsiteY88" fmla="*/ 859667 h 1216669"/>
              <a:gd name="connsiteX89" fmla="*/ 3571870 w 5645537"/>
              <a:gd name="connsiteY89" fmla="*/ 836723 h 1216669"/>
              <a:gd name="connsiteX90" fmla="*/ 3594817 w 5645537"/>
              <a:gd name="connsiteY90" fmla="*/ 821357 h 1216669"/>
              <a:gd name="connsiteX91" fmla="*/ 3640922 w 5645537"/>
              <a:gd name="connsiteY91" fmla="*/ 805991 h 1216669"/>
              <a:gd name="connsiteX92" fmla="*/ 3760079 w 5645537"/>
              <a:gd name="connsiteY92" fmla="*/ 805991 h 1216669"/>
              <a:gd name="connsiteX93" fmla="*/ 3625553 w 5645537"/>
              <a:gd name="connsiteY93" fmla="*/ 959443 h 1216669"/>
              <a:gd name="connsiteX94" fmla="*/ 3429766 w 5645537"/>
              <a:gd name="connsiteY94" fmla="*/ 1013330 h 1216669"/>
              <a:gd name="connsiteX95" fmla="*/ 3237767 w 5645537"/>
              <a:gd name="connsiteY95" fmla="*/ 924921 h 1216669"/>
              <a:gd name="connsiteX96" fmla="*/ 3214820 w 5645537"/>
              <a:gd name="connsiteY96" fmla="*/ 683061 h 1216669"/>
              <a:gd name="connsiteX97" fmla="*/ 3345345 w 5645537"/>
              <a:gd name="connsiteY97" fmla="*/ 445200 h 1216669"/>
              <a:gd name="connsiteX98" fmla="*/ 3575659 w 5645537"/>
              <a:gd name="connsiteY98" fmla="*/ 357002 h 1216669"/>
              <a:gd name="connsiteX99" fmla="*/ 2984294 w 5645537"/>
              <a:gd name="connsiteY99" fmla="*/ 357002 h 1216669"/>
              <a:gd name="connsiteX100" fmla="*/ 3168714 w 5645537"/>
              <a:gd name="connsiteY100" fmla="*/ 410679 h 1216669"/>
              <a:gd name="connsiteX101" fmla="*/ 3207030 w 5645537"/>
              <a:gd name="connsiteY101" fmla="*/ 564130 h 1216669"/>
              <a:gd name="connsiteX102" fmla="*/ 3103241 w 5645537"/>
              <a:gd name="connsiteY102" fmla="*/ 564130 h 1216669"/>
              <a:gd name="connsiteX103" fmla="*/ 3045768 w 5645537"/>
              <a:gd name="connsiteY103" fmla="*/ 525820 h 1216669"/>
              <a:gd name="connsiteX104" fmla="*/ 3030399 w 5645537"/>
              <a:gd name="connsiteY104" fmla="*/ 506665 h 1216669"/>
              <a:gd name="connsiteX105" fmla="*/ 2957558 w 5645537"/>
              <a:gd name="connsiteY105" fmla="*/ 483510 h 1216669"/>
              <a:gd name="connsiteX106" fmla="*/ 2880716 w 5645537"/>
              <a:gd name="connsiteY106" fmla="*/ 498877 h 1216669"/>
              <a:gd name="connsiteX107" fmla="*/ 2849980 w 5645537"/>
              <a:gd name="connsiteY107" fmla="*/ 541186 h 1216669"/>
              <a:gd name="connsiteX108" fmla="*/ 2957558 w 5645537"/>
              <a:gd name="connsiteY108" fmla="*/ 606440 h 1216669"/>
              <a:gd name="connsiteX109" fmla="*/ 3003452 w 5645537"/>
              <a:gd name="connsiteY109" fmla="*/ 614018 h 1216669"/>
              <a:gd name="connsiteX110" fmla="*/ 3153346 w 5645537"/>
              <a:gd name="connsiteY110" fmla="*/ 686850 h 1216669"/>
              <a:gd name="connsiteX111" fmla="*/ 3172503 w 5645537"/>
              <a:gd name="connsiteY111" fmla="*/ 802202 h 1216669"/>
              <a:gd name="connsiteX112" fmla="*/ 3061136 w 5645537"/>
              <a:gd name="connsiteY112" fmla="*/ 963232 h 1216669"/>
              <a:gd name="connsiteX113" fmla="*/ 2834611 w 5645537"/>
              <a:gd name="connsiteY113" fmla="*/ 1013330 h 1216669"/>
              <a:gd name="connsiteX114" fmla="*/ 2646402 w 5645537"/>
              <a:gd name="connsiteY114" fmla="*/ 959443 h 1216669"/>
              <a:gd name="connsiteX115" fmla="*/ 2611876 w 5645537"/>
              <a:gd name="connsiteY115" fmla="*/ 802202 h 1216669"/>
              <a:gd name="connsiteX116" fmla="*/ 2615666 w 5645537"/>
              <a:gd name="connsiteY116" fmla="*/ 794413 h 1216669"/>
              <a:gd name="connsiteX117" fmla="*/ 2776928 w 5645537"/>
              <a:gd name="connsiteY117" fmla="*/ 794413 h 1216669"/>
              <a:gd name="connsiteX118" fmla="*/ 2796085 w 5645537"/>
              <a:gd name="connsiteY118" fmla="*/ 863456 h 1216669"/>
              <a:gd name="connsiteX119" fmla="*/ 2884506 w 5645537"/>
              <a:gd name="connsiteY119" fmla="*/ 886611 h 1216669"/>
              <a:gd name="connsiteX120" fmla="*/ 2961347 w 5645537"/>
              <a:gd name="connsiteY120" fmla="*/ 871245 h 1216669"/>
              <a:gd name="connsiteX121" fmla="*/ 2999663 w 5645537"/>
              <a:gd name="connsiteY121" fmla="*/ 825146 h 1216669"/>
              <a:gd name="connsiteX122" fmla="*/ 2915242 w 5645537"/>
              <a:gd name="connsiteY122" fmla="*/ 763681 h 1216669"/>
              <a:gd name="connsiteX123" fmla="*/ 2853769 w 5645537"/>
              <a:gd name="connsiteY123" fmla="*/ 748315 h 1216669"/>
              <a:gd name="connsiteX124" fmla="*/ 2703876 w 5645537"/>
              <a:gd name="connsiteY124" fmla="*/ 675483 h 1216669"/>
              <a:gd name="connsiteX125" fmla="*/ 2680928 w 5645537"/>
              <a:gd name="connsiteY125" fmla="*/ 560341 h 1216669"/>
              <a:gd name="connsiteX126" fmla="*/ 2784717 w 5645537"/>
              <a:gd name="connsiteY126" fmla="*/ 410679 h 1216669"/>
              <a:gd name="connsiteX127" fmla="*/ 2984294 w 5645537"/>
              <a:gd name="connsiteY127" fmla="*/ 357002 h 1216669"/>
              <a:gd name="connsiteX128" fmla="*/ 1519806 w 5645537"/>
              <a:gd name="connsiteY128" fmla="*/ 330927 h 1216669"/>
              <a:gd name="connsiteX129" fmla="*/ 1966618 w 5645537"/>
              <a:gd name="connsiteY129" fmla="*/ 617807 h 1216669"/>
              <a:gd name="connsiteX130" fmla="*/ 1655673 w 5645537"/>
              <a:gd name="connsiteY130" fmla="*/ 936499 h 1216669"/>
              <a:gd name="connsiteX131" fmla="*/ 1133362 w 5645537"/>
              <a:gd name="connsiteY131" fmla="*/ 1216669 h 1216669"/>
              <a:gd name="connsiteX132" fmla="*/ 826206 w 5645537"/>
              <a:gd name="connsiteY132" fmla="*/ 1147626 h 1216669"/>
              <a:gd name="connsiteX133" fmla="*/ 757154 w 5645537"/>
              <a:gd name="connsiteY133" fmla="*/ 1155415 h 1216669"/>
              <a:gd name="connsiteX134" fmla="*/ 545788 w 5645537"/>
              <a:gd name="connsiteY134" fmla="*/ 1067006 h 1216669"/>
              <a:gd name="connsiteX135" fmla="*/ 1490412 w 5645537"/>
              <a:gd name="connsiteY135" fmla="*/ 771469 h 1216669"/>
              <a:gd name="connsiteX136" fmla="*/ 1732515 w 5645537"/>
              <a:gd name="connsiteY136" fmla="*/ 598862 h 1216669"/>
              <a:gd name="connsiteX137" fmla="*/ 972100 w 5645537"/>
              <a:gd name="connsiteY137" fmla="*/ 591074 h 1216669"/>
              <a:gd name="connsiteX138" fmla="*/ 1519806 w 5645537"/>
              <a:gd name="connsiteY138" fmla="*/ 330927 h 1216669"/>
              <a:gd name="connsiteX139" fmla="*/ 4501125 w 5645537"/>
              <a:gd name="connsiteY139" fmla="*/ 187973 h 1216669"/>
              <a:gd name="connsiteX140" fmla="*/ 4589545 w 5645537"/>
              <a:gd name="connsiteY140" fmla="*/ 187973 h 1216669"/>
              <a:gd name="connsiteX141" fmla="*/ 4639439 w 5645537"/>
              <a:gd name="connsiteY141" fmla="*/ 207129 h 1216669"/>
              <a:gd name="connsiteX142" fmla="*/ 4650808 w 5645537"/>
              <a:gd name="connsiteY142" fmla="*/ 264805 h 1216669"/>
              <a:gd name="connsiteX143" fmla="*/ 4481967 w 5645537"/>
              <a:gd name="connsiteY143" fmla="*/ 1001752 h 1216669"/>
              <a:gd name="connsiteX144" fmla="*/ 4316705 w 5645537"/>
              <a:gd name="connsiteY144" fmla="*/ 1001752 h 1216669"/>
              <a:gd name="connsiteX145" fmla="*/ 4501125 w 5645537"/>
              <a:gd name="connsiteY145" fmla="*/ 187973 h 1216669"/>
              <a:gd name="connsiteX146" fmla="*/ 1037363 w 5645537"/>
              <a:gd name="connsiteY146" fmla="*/ 0 h 1216669"/>
              <a:gd name="connsiteX147" fmla="*/ 1432938 w 5645537"/>
              <a:gd name="connsiteY147" fmla="*/ 107353 h 1216669"/>
              <a:gd name="connsiteX148" fmla="*/ 849364 w 5645537"/>
              <a:gd name="connsiteY148" fmla="*/ 291748 h 1216669"/>
              <a:gd name="connsiteX149" fmla="*/ 880101 w 5645537"/>
              <a:gd name="connsiteY149" fmla="*/ 303115 h 1216669"/>
              <a:gd name="connsiteX150" fmla="*/ 1271677 w 5645537"/>
              <a:gd name="connsiteY150" fmla="*/ 264805 h 1216669"/>
              <a:gd name="connsiteX151" fmla="*/ 480735 w 5645537"/>
              <a:gd name="connsiteY151" fmla="*/ 1059428 h 1216669"/>
              <a:gd name="connsiteX152" fmla="*/ 469157 w 5645537"/>
              <a:gd name="connsiteY152" fmla="*/ 1059428 h 1216669"/>
              <a:gd name="connsiteX153" fmla="*/ 739 w 5645537"/>
              <a:gd name="connsiteY153" fmla="*/ 671484 h 1216669"/>
              <a:gd name="connsiteX154" fmla="*/ 469157 w 5645537"/>
              <a:gd name="connsiteY154" fmla="*/ 172607 h 1216669"/>
              <a:gd name="connsiteX155" fmla="*/ 572735 w 5645537"/>
              <a:gd name="connsiteY155" fmla="*/ 184184 h 1216669"/>
              <a:gd name="connsiteX156" fmla="*/ 1037363 w 5645537"/>
              <a:gd name="connsiteY156" fmla="*/ 0 h 12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645537" h="1216669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7100B9C-0FA9-1349-978D-FF327CB8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975360"/>
          </a:xfrm>
          <a:prstGeom prst="rect">
            <a:avLst/>
          </a:prstGeom>
        </p:spPr>
        <p:txBody>
          <a:bodyPr vert="horz" lIns="91440" tIns="137160" rIns="91440" bIns="9144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9C422-7540-B645-9F7B-DCB9179E029D}"/>
              </a:ext>
            </a:extLst>
          </p:cNvPr>
          <p:cNvSpPr txBox="1"/>
          <p:nvPr userDrawn="1"/>
        </p:nvSpPr>
        <p:spPr>
          <a:xfrm>
            <a:off x="414529" y="6571135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0FE72E6-9877-6E4E-802C-073634D42149}"/>
              </a:ext>
            </a:extLst>
          </p:cNvPr>
          <p:cNvSpPr txBox="1">
            <a:spLocks/>
          </p:cNvSpPr>
          <p:nvPr userDrawn="1"/>
        </p:nvSpPr>
        <p:spPr>
          <a:xfrm>
            <a:off x="-15430" y="6529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-mid-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:a16="http://schemas.microsoft.com/office/drawing/2014/main" id="{FD3AC93E-05BF-D940-9014-29B5357C9C7B}"/>
              </a:ext>
            </a:extLst>
          </p:cNvPr>
          <p:cNvGrpSpPr/>
          <p:nvPr userDrawn="1"/>
        </p:nvGrpSpPr>
        <p:grpSpPr>
          <a:xfrm>
            <a:off x="5191382" y="1084145"/>
            <a:ext cx="7000620" cy="5772820"/>
            <a:chOff x="3893536" y="813108"/>
            <a:chExt cx="5250465" cy="432961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E1D0CEC-64AE-3748-8AF5-1D24EB3751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893536" y="813108"/>
              <a:ext cx="5250464" cy="4329615"/>
            </a:xfrm>
            <a:custGeom>
              <a:avLst/>
              <a:gdLst>
                <a:gd name="connsiteX0" fmla="*/ 3679029 w 5250464"/>
                <a:gd name="connsiteY0" fmla="*/ 0 h 4329615"/>
                <a:gd name="connsiteX1" fmla="*/ 5088122 w 5250464"/>
                <a:gd name="connsiteY1" fmla="*/ 371426 h 4329615"/>
                <a:gd name="connsiteX2" fmla="*/ 5230599 w 5250464"/>
                <a:gd name="connsiteY2" fmla="*/ 509102 h 4329615"/>
                <a:gd name="connsiteX3" fmla="*/ 5250464 w 5250464"/>
                <a:gd name="connsiteY3" fmla="*/ 532137 h 4329615"/>
                <a:gd name="connsiteX4" fmla="*/ 5250464 w 5250464"/>
                <a:gd name="connsiteY4" fmla="*/ 3997457 h 4329615"/>
                <a:gd name="connsiteX5" fmla="*/ 5176266 w 5250464"/>
                <a:gd name="connsiteY5" fmla="*/ 4043103 h 4329615"/>
                <a:gd name="connsiteX6" fmla="*/ 4011931 w 5250464"/>
                <a:gd name="connsiteY6" fmla="*/ 4329615 h 4329615"/>
                <a:gd name="connsiteX7" fmla="*/ 2935740 w 5250464"/>
                <a:gd name="connsiteY7" fmla="*/ 4099216 h 4329615"/>
                <a:gd name="connsiteX8" fmla="*/ 2692213 w 5250464"/>
                <a:gd name="connsiteY8" fmla="*/ 4124634 h 4329615"/>
                <a:gd name="connsiteX9" fmla="*/ 1937035 w 5250464"/>
                <a:gd name="connsiteY9" fmla="*/ 3804453 h 4329615"/>
                <a:gd name="connsiteX10" fmla="*/ 1706217 w 5250464"/>
                <a:gd name="connsiteY10" fmla="*/ 3779035 h 4329615"/>
                <a:gd name="connsiteX11" fmla="*/ 1667680 w 5250464"/>
                <a:gd name="connsiteY11" fmla="*/ 3779035 h 4329615"/>
                <a:gd name="connsiteX12" fmla="*/ 1513938 w 5250464"/>
                <a:gd name="connsiteY12" fmla="*/ 3804453 h 4329615"/>
                <a:gd name="connsiteX13" fmla="*/ 2351 w 5250464"/>
                <a:gd name="connsiteY13" fmla="*/ 2395822 h 4329615"/>
                <a:gd name="connsiteX14" fmla="*/ 1667680 w 5250464"/>
                <a:gd name="connsiteY14" fmla="*/ 614944 h 4329615"/>
                <a:gd name="connsiteX15" fmla="*/ 2026410 w 5250464"/>
                <a:gd name="connsiteY15" fmla="*/ 653480 h 4329615"/>
                <a:gd name="connsiteX16" fmla="*/ 3679029 w 5250464"/>
                <a:gd name="connsiteY16" fmla="*/ 0 h 432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50464" h="4329615">
                  <a:moveTo>
                    <a:pt x="3679029" y="0"/>
                  </a:moveTo>
                  <a:cubicBezTo>
                    <a:pt x="4293585" y="0"/>
                    <a:pt x="4716682" y="51245"/>
                    <a:pt x="5088122" y="371426"/>
                  </a:cubicBezTo>
                  <a:cubicBezTo>
                    <a:pt x="5139369" y="416266"/>
                    <a:pt x="5186811" y="462508"/>
                    <a:pt x="5230599" y="509102"/>
                  </a:cubicBezTo>
                  <a:lnTo>
                    <a:pt x="5250464" y="532137"/>
                  </a:lnTo>
                  <a:lnTo>
                    <a:pt x="5250464" y="3997457"/>
                  </a:lnTo>
                  <a:lnTo>
                    <a:pt x="5176266" y="4043103"/>
                  </a:lnTo>
                  <a:cubicBezTo>
                    <a:pt x="4863966" y="4220770"/>
                    <a:pt x="4473156" y="4329615"/>
                    <a:pt x="4011931" y="4329615"/>
                  </a:cubicBezTo>
                  <a:cubicBezTo>
                    <a:pt x="3589244" y="4329615"/>
                    <a:pt x="3255932" y="4265661"/>
                    <a:pt x="2935740" y="4099216"/>
                  </a:cubicBezTo>
                  <a:cubicBezTo>
                    <a:pt x="2859074" y="4111925"/>
                    <a:pt x="2769289" y="4124634"/>
                    <a:pt x="2692213" y="4124634"/>
                  </a:cubicBezTo>
                  <a:cubicBezTo>
                    <a:pt x="2372021" y="4124634"/>
                    <a:pt x="2154733" y="4047971"/>
                    <a:pt x="1937035" y="3804453"/>
                  </a:cubicBezTo>
                  <a:cubicBezTo>
                    <a:pt x="1937035" y="3804453"/>
                    <a:pt x="1757465" y="3804453"/>
                    <a:pt x="1706217" y="3779035"/>
                  </a:cubicBezTo>
                  <a:cubicBezTo>
                    <a:pt x="1693508" y="3779035"/>
                    <a:pt x="1680799" y="3779035"/>
                    <a:pt x="1667680" y="3779035"/>
                  </a:cubicBezTo>
                  <a:cubicBezTo>
                    <a:pt x="1603723" y="3791744"/>
                    <a:pt x="1552476" y="3804453"/>
                    <a:pt x="1513938" y="3804453"/>
                  </a:cubicBezTo>
                  <a:cubicBezTo>
                    <a:pt x="912091" y="3830281"/>
                    <a:pt x="53598" y="3266992"/>
                    <a:pt x="2351" y="2395822"/>
                  </a:cubicBezTo>
                  <a:cubicBezTo>
                    <a:pt x="-48896" y="1447578"/>
                    <a:pt x="745230" y="614944"/>
                    <a:pt x="1667680" y="614944"/>
                  </a:cubicBezTo>
                  <a:cubicBezTo>
                    <a:pt x="1796002" y="614944"/>
                    <a:pt x="1911206" y="627653"/>
                    <a:pt x="2026410" y="653480"/>
                  </a:cubicBezTo>
                  <a:cubicBezTo>
                    <a:pt x="2410559" y="256227"/>
                    <a:pt x="2999696" y="0"/>
                    <a:pt x="3679029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  <a:effectLst>
              <a:glow rad="330200">
                <a:schemeClr val="tx2">
                  <a:alpha val="4000"/>
                </a:schemeClr>
              </a:glow>
            </a:effectLst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16681D9-B483-534F-8080-177F54C37A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399682" y="952346"/>
              <a:ext cx="4744319" cy="3938590"/>
            </a:xfrm>
            <a:custGeom>
              <a:avLst/>
              <a:gdLst>
                <a:gd name="connsiteX0" fmla="*/ 3346761 w 4744319"/>
                <a:gd name="connsiteY0" fmla="*/ 0 h 3938590"/>
                <a:gd name="connsiteX1" fmla="*/ 4628592 w 4744319"/>
                <a:gd name="connsiteY1" fmla="*/ 337881 h 3938590"/>
                <a:gd name="connsiteX2" fmla="*/ 4744319 w 4744319"/>
                <a:gd name="connsiteY2" fmla="*/ 449709 h 3938590"/>
                <a:gd name="connsiteX3" fmla="*/ 4744319 w 4744319"/>
                <a:gd name="connsiteY3" fmla="*/ 3654376 h 3938590"/>
                <a:gd name="connsiteX4" fmla="*/ 4708776 w 4744319"/>
                <a:gd name="connsiteY4" fmla="*/ 3677954 h 3938590"/>
                <a:gd name="connsiteX5" fmla="*/ 3649597 w 4744319"/>
                <a:gd name="connsiteY5" fmla="*/ 3938590 h 3938590"/>
                <a:gd name="connsiteX6" fmla="*/ 2670601 w 4744319"/>
                <a:gd name="connsiteY6" fmla="*/ 3728999 h 3938590"/>
                <a:gd name="connsiteX7" fmla="*/ 2449068 w 4744319"/>
                <a:gd name="connsiteY7" fmla="*/ 3752122 h 3938590"/>
                <a:gd name="connsiteX8" fmla="*/ 1762093 w 4744319"/>
                <a:gd name="connsiteY8" fmla="*/ 3460858 h 3938590"/>
                <a:gd name="connsiteX9" fmla="*/ 1552122 w 4744319"/>
                <a:gd name="connsiteY9" fmla="*/ 3437735 h 3938590"/>
                <a:gd name="connsiteX10" fmla="*/ 1517065 w 4744319"/>
                <a:gd name="connsiteY10" fmla="*/ 3437735 h 3938590"/>
                <a:gd name="connsiteX11" fmla="*/ 1377208 w 4744319"/>
                <a:gd name="connsiteY11" fmla="*/ 3460858 h 3938590"/>
                <a:gd name="connsiteX12" fmla="*/ 2139 w 4744319"/>
                <a:gd name="connsiteY12" fmla="*/ 2179445 h 3938590"/>
                <a:gd name="connsiteX13" fmla="*/ 1517065 w 4744319"/>
                <a:gd name="connsiteY13" fmla="*/ 559406 h 3938590"/>
                <a:gd name="connsiteX14" fmla="*/ 1843397 w 4744319"/>
                <a:gd name="connsiteY14" fmla="*/ 594462 h 3938590"/>
                <a:gd name="connsiteX15" fmla="*/ 3346761 w 4744319"/>
                <a:gd name="connsiteY15" fmla="*/ 0 h 393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44319" h="3938590">
                  <a:moveTo>
                    <a:pt x="3346761" y="0"/>
                  </a:moveTo>
                  <a:cubicBezTo>
                    <a:pt x="3905814" y="0"/>
                    <a:pt x="4290699" y="46617"/>
                    <a:pt x="4628592" y="337881"/>
                  </a:cubicBezTo>
                  <a:lnTo>
                    <a:pt x="4744319" y="449709"/>
                  </a:lnTo>
                  <a:lnTo>
                    <a:pt x="4744319" y="3654376"/>
                  </a:lnTo>
                  <a:lnTo>
                    <a:pt x="4708776" y="3677954"/>
                  </a:lnTo>
                  <a:cubicBezTo>
                    <a:pt x="4424681" y="3839575"/>
                    <a:pt x="4069166" y="3938590"/>
                    <a:pt x="3649597" y="3938590"/>
                  </a:cubicBezTo>
                  <a:cubicBezTo>
                    <a:pt x="3265085" y="3938590"/>
                    <a:pt x="2961876" y="3880412"/>
                    <a:pt x="2670601" y="3728999"/>
                  </a:cubicBezTo>
                  <a:cubicBezTo>
                    <a:pt x="2600859" y="3740560"/>
                    <a:pt x="2519183" y="3752122"/>
                    <a:pt x="2449068" y="3752122"/>
                  </a:cubicBezTo>
                  <a:cubicBezTo>
                    <a:pt x="2157794" y="3752122"/>
                    <a:pt x="1960130" y="3682382"/>
                    <a:pt x="1762093" y="3460858"/>
                  </a:cubicBezTo>
                  <a:cubicBezTo>
                    <a:pt x="1762093" y="3460858"/>
                    <a:pt x="1598741" y="3460858"/>
                    <a:pt x="1552122" y="3437735"/>
                  </a:cubicBezTo>
                  <a:cubicBezTo>
                    <a:pt x="1540561" y="3437735"/>
                    <a:pt x="1528999" y="3437735"/>
                    <a:pt x="1517065" y="3437735"/>
                  </a:cubicBezTo>
                  <a:cubicBezTo>
                    <a:pt x="1458884" y="3449296"/>
                    <a:pt x="1412266" y="3460858"/>
                    <a:pt x="1377208" y="3460858"/>
                  </a:cubicBezTo>
                  <a:cubicBezTo>
                    <a:pt x="829717" y="3484353"/>
                    <a:pt x="48758" y="2971937"/>
                    <a:pt x="2139" y="2179445"/>
                  </a:cubicBezTo>
                  <a:cubicBezTo>
                    <a:pt x="-44480" y="1316842"/>
                    <a:pt x="677926" y="559406"/>
                    <a:pt x="1517065" y="559406"/>
                  </a:cubicBezTo>
                  <a:cubicBezTo>
                    <a:pt x="1633798" y="559406"/>
                    <a:pt x="1738597" y="570967"/>
                    <a:pt x="1843397" y="594462"/>
                  </a:cubicBezTo>
                  <a:cubicBezTo>
                    <a:pt x="2192851" y="233086"/>
                    <a:pt x="2728781" y="0"/>
                    <a:pt x="3346761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  <a:effectLst>
              <a:glow rad="330200">
                <a:schemeClr val="tx2">
                  <a:alpha val="4000"/>
                </a:schemeClr>
              </a:glow>
            </a:effectLst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67A0887-05FA-7A4A-B1A8-5AC938F983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275462" y="1135286"/>
              <a:ext cx="3868539" cy="3275547"/>
            </a:xfrm>
            <a:custGeom>
              <a:avLst/>
              <a:gdLst>
                <a:gd name="connsiteX0" fmla="*/ 2783350 w 3868539"/>
                <a:gd name="connsiteY0" fmla="*/ 0 h 3275547"/>
                <a:gd name="connsiteX1" fmla="*/ 3849391 w 3868539"/>
                <a:gd name="connsiteY1" fmla="*/ 281001 h 3275547"/>
                <a:gd name="connsiteX2" fmla="*/ 3868539 w 3868539"/>
                <a:gd name="connsiteY2" fmla="*/ 299504 h 3275547"/>
                <a:gd name="connsiteX3" fmla="*/ 3868539 w 3868539"/>
                <a:gd name="connsiteY3" fmla="*/ 3081661 h 3275547"/>
                <a:gd name="connsiteX4" fmla="*/ 3727833 w 3868539"/>
                <a:gd name="connsiteY4" fmla="*/ 3149362 h 3275547"/>
                <a:gd name="connsiteX5" fmla="*/ 3035205 w 3868539"/>
                <a:gd name="connsiteY5" fmla="*/ 3275547 h 3275547"/>
                <a:gd name="connsiteX6" fmla="*/ 2221018 w 3868539"/>
                <a:gd name="connsiteY6" fmla="*/ 3101240 h 3275547"/>
                <a:gd name="connsiteX7" fmla="*/ 2036780 w 3868539"/>
                <a:gd name="connsiteY7" fmla="*/ 3120470 h 3275547"/>
                <a:gd name="connsiteX8" fmla="*/ 1465453 w 3868539"/>
                <a:gd name="connsiteY8" fmla="*/ 2878239 h 3275547"/>
                <a:gd name="connsiteX9" fmla="*/ 1290830 w 3868539"/>
                <a:gd name="connsiteY9" fmla="*/ 2859009 h 3275547"/>
                <a:gd name="connsiteX10" fmla="*/ 1261674 w 3868539"/>
                <a:gd name="connsiteY10" fmla="*/ 2859009 h 3275547"/>
                <a:gd name="connsiteX11" fmla="*/ 1145362 w 3868539"/>
                <a:gd name="connsiteY11" fmla="*/ 2878239 h 3275547"/>
                <a:gd name="connsiteX12" fmla="*/ 1779 w 3868539"/>
                <a:gd name="connsiteY12" fmla="*/ 1812546 h 3275547"/>
                <a:gd name="connsiteX13" fmla="*/ 1261674 w 3868539"/>
                <a:gd name="connsiteY13" fmla="*/ 465233 h 3275547"/>
                <a:gd name="connsiteX14" fmla="*/ 1533070 w 3868539"/>
                <a:gd name="connsiteY14" fmla="*/ 494387 h 3275547"/>
                <a:gd name="connsiteX15" fmla="*/ 2783350 w 3868539"/>
                <a:gd name="connsiteY15" fmla="*/ 0 h 32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68539" h="3275547">
                  <a:moveTo>
                    <a:pt x="2783350" y="0"/>
                  </a:moveTo>
                  <a:cubicBezTo>
                    <a:pt x="3248289" y="0"/>
                    <a:pt x="3568380" y="38769"/>
                    <a:pt x="3849391" y="281001"/>
                  </a:cubicBezTo>
                  <a:lnTo>
                    <a:pt x="3868539" y="299504"/>
                  </a:lnTo>
                  <a:lnTo>
                    <a:pt x="3868539" y="3081661"/>
                  </a:lnTo>
                  <a:lnTo>
                    <a:pt x="3727833" y="3149362"/>
                  </a:lnTo>
                  <a:cubicBezTo>
                    <a:pt x="3528645" y="3229228"/>
                    <a:pt x="3296907" y="3275547"/>
                    <a:pt x="3035205" y="3275547"/>
                  </a:cubicBezTo>
                  <a:cubicBezTo>
                    <a:pt x="2715423" y="3275547"/>
                    <a:pt x="2463258" y="3227163"/>
                    <a:pt x="2221018" y="3101240"/>
                  </a:cubicBezTo>
                  <a:cubicBezTo>
                    <a:pt x="2163017" y="3110855"/>
                    <a:pt x="2095091" y="3120470"/>
                    <a:pt x="2036780" y="3120470"/>
                  </a:cubicBezTo>
                  <a:cubicBezTo>
                    <a:pt x="1794540" y="3120470"/>
                    <a:pt x="1630152" y="3062471"/>
                    <a:pt x="1465453" y="2878239"/>
                  </a:cubicBezTo>
                  <a:cubicBezTo>
                    <a:pt x="1465453" y="2878239"/>
                    <a:pt x="1329601" y="2878239"/>
                    <a:pt x="1290830" y="2859009"/>
                  </a:cubicBezTo>
                  <a:cubicBezTo>
                    <a:pt x="1281215" y="2859009"/>
                    <a:pt x="1271600" y="2859009"/>
                    <a:pt x="1261674" y="2859009"/>
                  </a:cubicBezTo>
                  <a:cubicBezTo>
                    <a:pt x="1213288" y="2868624"/>
                    <a:pt x="1174518" y="2878239"/>
                    <a:pt x="1145362" y="2878239"/>
                  </a:cubicBezTo>
                  <a:cubicBezTo>
                    <a:pt x="690038" y="2897778"/>
                    <a:pt x="40550" y="2471625"/>
                    <a:pt x="1779" y="1812546"/>
                  </a:cubicBezTo>
                  <a:cubicBezTo>
                    <a:pt x="-36992" y="1095158"/>
                    <a:pt x="563800" y="465233"/>
                    <a:pt x="1261674" y="465233"/>
                  </a:cubicBezTo>
                  <a:cubicBezTo>
                    <a:pt x="1358756" y="465233"/>
                    <a:pt x="1445913" y="474847"/>
                    <a:pt x="1533070" y="494387"/>
                  </a:cubicBezTo>
                  <a:cubicBezTo>
                    <a:pt x="1823695" y="193847"/>
                    <a:pt x="2269404" y="0"/>
                    <a:pt x="2783350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  <a:effectLst>
              <a:glow rad="558800">
                <a:schemeClr val="tx2">
                  <a:alpha val="4000"/>
                </a:schemeClr>
              </a:glow>
            </a:effectLst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AB3799C-5CED-DA40-B297-45BCA8897CEE}"/>
                </a:ext>
              </a:extLst>
            </p:cNvPr>
            <p:cNvSpPr/>
            <p:nvPr/>
          </p:nvSpPr>
          <p:spPr>
            <a:xfrm>
              <a:off x="5961307" y="1269446"/>
              <a:ext cx="3182693" cy="2765734"/>
            </a:xfrm>
            <a:custGeom>
              <a:avLst/>
              <a:gdLst>
                <a:gd name="connsiteX0" fmla="*/ 2836063 w 3182693"/>
                <a:gd name="connsiteY0" fmla="*/ 1668958 h 2765734"/>
                <a:gd name="connsiteX1" fmla="*/ 3016429 w 3182693"/>
                <a:gd name="connsiteY1" fmla="*/ 1680513 h 2765734"/>
                <a:gd name="connsiteX2" fmla="*/ 3182693 w 3182693"/>
                <a:gd name="connsiteY2" fmla="*/ 1708113 h 2765734"/>
                <a:gd name="connsiteX3" fmla="*/ 3182693 w 3182693"/>
                <a:gd name="connsiteY3" fmla="*/ 2647452 h 2765734"/>
                <a:gd name="connsiteX4" fmla="*/ 3159908 w 3182693"/>
                <a:gd name="connsiteY4" fmla="*/ 2658429 h 2765734"/>
                <a:gd name="connsiteX5" fmla="*/ 2574269 w 3182693"/>
                <a:gd name="connsiteY5" fmla="*/ 2765734 h 2765734"/>
                <a:gd name="connsiteX6" fmla="*/ 1889900 w 3182693"/>
                <a:gd name="connsiteY6" fmla="*/ 2621094 h 2765734"/>
                <a:gd name="connsiteX7" fmla="*/ 1726132 w 3182693"/>
                <a:gd name="connsiteY7" fmla="*/ 2630655 h 2765734"/>
                <a:gd name="connsiteX8" fmla="*/ 1244391 w 3182693"/>
                <a:gd name="connsiteY8" fmla="*/ 2428344 h 2765734"/>
                <a:gd name="connsiteX9" fmla="*/ 2836063 w 3182693"/>
                <a:gd name="connsiteY9" fmla="*/ 1668958 h 2765734"/>
                <a:gd name="connsiteX10" fmla="*/ 3182693 w 3182693"/>
                <a:gd name="connsiteY10" fmla="*/ 790205 h 2765734"/>
                <a:gd name="connsiteX11" fmla="*/ 3182693 w 3182693"/>
                <a:gd name="connsiteY11" fmla="*/ 1093918 h 2765734"/>
                <a:gd name="connsiteX12" fmla="*/ 3182635 w 3182693"/>
                <a:gd name="connsiteY12" fmla="*/ 1093917 h 2765734"/>
                <a:gd name="connsiteX13" fmla="*/ 2217743 w 3182693"/>
                <a:gd name="connsiteY13" fmla="*/ 1349251 h 2765734"/>
                <a:gd name="connsiteX14" fmla="*/ 3093917 w 3182693"/>
                <a:gd name="connsiteY14" fmla="*/ 806848 h 2765734"/>
                <a:gd name="connsiteX15" fmla="*/ 2362081 w 3182693"/>
                <a:gd name="connsiteY15" fmla="*/ 0 h 2765734"/>
                <a:gd name="connsiteX16" fmla="*/ 3176326 w 3182693"/>
                <a:gd name="connsiteY16" fmla="*/ 172426 h 2765734"/>
                <a:gd name="connsiteX17" fmla="*/ 3182693 w 3182693"/>
                <a:gd name="connsiteY17" fmla="*/ 177169 h 2765734"/>
                <a:gd name="connsiteX18" fmla="*/ 3182693 w 3182693"/>
                <a:gd name="connsiteY18" fmla="*/ 235506 h 2765734"/>
                <a:gd name="connsiteX19" fmla="*/ 3124064 w 3182693"/>
                <a:gd name="connsiteY19" fmla="*/ 231835 h 2765734"/>
                <a:gd name="connsiteX20" fmla="*/ 1938013 w 3182693"/>
                <a:gd name="connsiteY20" fmla="*/ 664911 h 2765734"/>
                <a:gd name="connsiteX21" fmla="*/ 2005555 w 3182693"/>
                <a:gd name="connsiteY21" fmla="*/ 693901 h 2765734"/>
                <a:gd name="connsiteX22" fmla="*/ 2901805 w 3182693"/>
                <a:gd name="connsiteY22" fmla="*/ 607240 h 2765734"/>
                <a:gd name="connsiteX23" fmla="*/ 1100053 w 3182693"/>
                <a:gd name="connsiteY23" fmla="*/ 2408915 h 2765734"/>
                <a:gd name="connsiteX24" fmla="*/ 1071062 w 3182693"/>
                <a:gd name="connsiteY24" fmla="*/ 2408915 h 2765734"/>
                <a:gd name="connsiteX25" fmla="*/ 1176 w 3182693"/>
                <a:gd name="connsiteY25" fmla="*/ 1532133 h 2765734"/>
                <a:gd name="connsiteX26" fmla="*/ 1071062 w 3182693"/>
                <a:gd name="connsiteY26" fmla="*/ 395061 h 2765734"/>
                <a:gd name="connsiteX27" fmla="*/ 1302372 w 3182693"/>
                <a:gd name="connsiteY27" fmla="*/ 424051 h 2765734"/>
                <a:gd name="connsiteX28" fmla="*/ 2362081 w 3182693"/>
                <a:gd name="connsiteY28" fmla="*/ 0 h 276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182693" h="2765734">
                  <a:moveTo>
                    <a:pt x="2836063" y="1668958"/>
                  </a:moveTo>
                  <a:cubicBezTo>
                    <a:pt x="2895193" y="1669798"/>
                    <a:pt x="2955345" y="1673546"/>
                    <a:pt x="3016429" y="1680513"/>
                  </a:cubicBezTo>
                  <a:lnTo>
                    <a:pt x="3182693" y="1708113"/>
                  </a:lnTo>
                  <a:lnTo>
                    <a:pt x="3182693" y="2647452"/>
                  </a:lnTo>
                  <a:lnTo>
                    <a:pt x="3159908" y="2658429"/>
                  </a:lnTo>
                  <a:cubicBezTo>
                    <a:pt x="2990772" y="2726399"/>
                    <a:pt x="2794707" y="2765734"/>
                    <a:pt x="2574269" y="2765734"/>
                  </a:cubicBezTo>
                  <a:cubicBezTo>
                    <a:pt x="2304408" y="2765734"/>
                    <a:pt x="2092219" y="2727184"/>
                    <a:pt x="1889900" y="2621094"/>
                  </a:cubicBezTo>
                  <a:cubicBezTo>
                    <a:pt x="1832227" y="2630655"/>
                    <a:pt x="1783806" y="2630655"/>
                    <a:pt x="1726132" y="2630655"/>
                  </a:cubicBezTo>
                  <a:cubicBezTo>
                    <a:pt x="1523813" y="2630655"/>
                    <a:pt x="1379476" y="2582544"/>
                    <a:pt x="1244391" y="2428344"/>
                  </a:cubicBezTo>
                  <a:cubicBezTo>
                    <a:pt x="1471422" y="2138679"/>
                    <a:pt x="2067378" y="1658044"/>
                    <a:pt x="2836063" y="1668958"/>
                  </a:cubicBezTo>
                  <a:close/>
                  <a:moveTo>
                    <a:pt x="3182693" y="790205"/>
                  </a:moveTo>
                  <a:lnTo>
                    <a:pt x="3182693" y="1093918"/>
                  </a:lnTo>
                  <a:lnTo>
                    <a:pt x="3182635" y="1093917"/>
                  </a:lnTo>
                  <a:cubicBezTo>
                    <a:pt x="2710121" y="1109036"/>
                    <a:pt x="2241838" y="1325157"/>
                    <a:pt x="2217743" y="1349251"/>
                  </a:cubicBezTo>
                  <a:cubicBezTo>
                    <a:pt x="2391226" y="1085453"/>
                    <a:pt x="2730037" y="893474"/>
                    <a:pt x="3093917" y="806848"/>
                  </a:cubicBezTo>
                  <a:close/>
                  <a:moveTo>
                    <a:pt x="2362081" y="0"/>
                  </a:moveTo>
                  <a:cubicBezTo>
                    <a:pt x="2708044" y="0"/>
                    <a:pt x="2957902" y="29515"/>
                    <a:pt x="3176326" y="172426"/>
                  </a:cubicBezTo>
                  <a:lnTo>
                    <a:pt x="3182693" y="177169"/>
                  </a:lnTo>
                  <a:lnTo>
                    <a:pt x="3182693" y="235506"/>
                  </a:lnTo>
                  <a:lnTo>
                    <a:pt x="3124064" y="231835"/>
                  </a:lnTo>
                  <a:cubicBezTo>
                    <a:pt x="2780386" y="231768"/>
                    <a:pt x="2385173" y="378330"/>
                    <a:pt x="1938013" y="664911"/>
                  </a:cubicBezTo>
                  <a:cubicBezTo>
                    <a:pt x="1938013" y="664911"/>
                    <a:pt x="1995994" y="693901"/>
                    <a:pt x="2005555" y="693901"/>
                  </a:cubicBezTo>
                  <a:cubicBezTo>
                    <a:pt x="2526157" y="472161"/>
                    <a:pt x="2901805" y="597680"/>
                    <a:pt x="2901805" y="607240"/>
                  </a:cubicBezTo>
                  <a:cubicBezTo>
                    <a:pt x="1523813" y="1079401"/>
                    <a:pt x="1186717" y="2013854"/>
                    <a:pt x="1100053" y="2408915"/>
                  </a:cubicBezTo>
                  <a:cubicBezTo>
                    <a:pt x="1090184" y="2408915"/>
                    <a:pt x="1080623" y="2408915"/>
                    <a:pt x="1071062" y="2408915"/>
                  </a:cubicBezTo>
                  <a:cubicBezTo>
                    <a:pt x="695106" y="2515005"/>
                    <a:pt x="39728" y="2139373"/>
                    <a:pt x="1176" y="1532133"/>
                  </a:cubicBezTo>
                  <a:cubicBezTo>
                    <a:pt x="-27815" y="925201"/>
                    <a:pt x="483226" y="395061"/>
                    <a:pt x="1071062" y="395061"/>
                  </a:cubicBezTo>
                  <a:cubicBezTo>
                    <a:pt x="1148166" y="395061"/>
                    <a:pt x="1225269" y="404930"/>
                    <a:pt x="1302372" y="424051"/>
                  </a:cubicBezTo>
                  <a:cubicBezTo>
                    <a:pt x="1542935" y="163761"/>
                    <a:pt x="1928452" y="0"/>
                    <a:pt x="2362081" y="0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  <a:effectLst>
              <a:glow rad="558800">
                <a:schemeClr val="tx2">
                  <a:alpha val="6000"/>
                </a:schemeClr>
              </a:glow>
              <a:softEdge rad="0"/>
            </a:effectLst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8AAB573-DD05-B64E-8C3E-3E60DE9A4F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92608" y="1375213"/>
            <a:ext cx="11606784" cy="48427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031C1-2D24-6F4A-87A4-B148E56FDE1E}"/>
              </a:ext>
            </a:extLst>
          </p:cNvPr>
          <p:cNvSpPr txBox="1"/>
          <p:nvPr userDrawn="1"/>
        </p:nvSpPr>
        <p:spPr>
          <a:xfrm>
            <a:off x="672575" y="6498628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tx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©2019 Zscaler, Inc. All rights reserved. ZSCALER CONFIDENTIAL INFORMATION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EC1FC3B-8A08-8A45-9054-C1FB687947B9}"/>
              </a:ext>
            </a:extLst>
          </p:cNvPr>
          <p:cNvSpPr txBox="1">
            <a:spLocks/>
          </p:cNvSpPr>
          <p:nvPr userDrawn="1"/>
        </p:nvSpPr>
        <p:spPr>
          <a:xfrm>
            <a:off x="243189" y="6433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1067">
                <a:solidFill>
                  <a:schemeClr val="tx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1333" dirty="0">
              <a:solidFill>
                <a:schemeClr val="tx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290762-4601-894F-BB9E-2CC27D1D2D86}"/>
              </a:ext>
            </a:extLst>
          </p:cNvPr>
          <p:cNvCxnSpPr/>
          <p:nvPr userDrawn="1"/>
        </p:nvCxnSpPr>
        <p:spPr>
          <a:xfrm>
            <a:off x="585839" y="6555147"/>
            <a:ext cx="0" cy="121920"/>
          </a:xfrm>
          <a:prstGeom prst="line">
            <a:avLst/>
          </a:prstGeom>
          <a:ln w="6350">
            <a:solidFill>
              <a:schemeClr val="tx1">
                <a:lumMod val="40000"/>
                <a:lumOff val="60000"/>
              </a:schemeClr>
            </a:solidFill>
          </a:ln>
          <a:effectLst/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7">
            <a:extLst>
              <a:ext uri="{FF2B5EF4-FFF2-40B4-BE49-F238E27FC236}">
                <a16:creationId xmlns:a16="http://schemas.microsoft.com/office/drawing/2014/main" id="{981D5227-1A8E-3A4D-8AB5-89A8D4E815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720" y="727040"/>
            <a:ext cx="1280160" cy="35568"/>
            <a:chOff x="4550759" y="4178160"/>
            <a:chExt cx="4289400" cy="11916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E19B662-E977-8C43-A63B-4BC77C3731FD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456C3CC-4019-0840-9E4F-542EDE46B945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76C4313-55FA-CF48-8B38-C891FEFFC1C0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D1150BF7-374A-8F45-A922-3E981EFD591E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2838BC-C426-8F4F-8CF9-17DD034F005F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cloud transformation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07689DF-C5BE-514A-B1C4-37D805833F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F2274606-BB7B-D742-91FA-73D4EBAC2743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228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gradFill>
          <a:gsLst>
            <a:gs pos="11973">
              <a:schemeClr val="accent1"/>
            </a:gs>
            <a:gs pos="100000">
              <a:srgbClr val="213F98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5"/>
          <p:cNvGrpSpPr/>
          <p:nvPr userDrawn="1"/>
        </p:nvGrpSpPr>
        <p:grpSpPr>
          <a:xfrm>
            <a:off x="11587949" y="6565392"/>
            <a:ext cx="604051" cy="292608"/>
            <a:chOff x="8690962" y="4924044"/>
            <a:chExt cx="453038" cy="219456"/>
          </a:xfrm>
        </p:grpSpPr>
        <p:grpSp>
          <p:nvGrpSpPr>
            <p:cNvPr id="4" name="Group 6"/>
            <p:cNvGrpSpPr>
              <a:grpSpLocks noChangeAspect="1"/>
            </p:cNvGrpSpPr>
            <p:nvPr userDrawn="1"/>
          </p:nvGrpSpPr>
          <p:grpSpPr>
            <a:xfrm>
              <a:off x="8690962" y="4924044"/>
              <a:ext cx="453038" cy="219456"/>
              <a:chOff x="6565813" y="3156336"/>
              <a:chExt cx="1942942" cy="941180"/>
            </a:xfrm>
          </p:grpSpPr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AEE381AB-638D-0346-8938-216EEFDF3554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6565813" y="3156337"/>
                <a:ext cx="1942942" cy="941179"/>
              </a:xfrm>
              <a:custGeom>
                <a:avLst/>
                <a:gdLst>
                  <a:gd name="connsiteX0" fmla="*/ 25998 w 26001"/>
                  <a:gd name="connsiteY0" fmla="*/ 28 h 21600"/>
                  <a:gd name="connsiteX1" fmla="*/ 4402 w 26001"/>
                  <a:gd name="connsiteY1" fmla="*/ 0 h 21600"/>
                  <a:gd name="connsiteX2" fmla="*/ 0 w 26001"/>
                  <a:gd name="connsiteY2" fmla="*/ 21555 h 21600"/>
                  <a:gd name="connsiteX3" fmla="*/ 26001 w 26001"/>
                  <a:gd name="connsiteY3" fmla="*/ 21600 h 21600"/>
                  <a:gd name="connsiteX4" fmla="*/ 25998 w 26001"/>
                  <a:gd name="connsiteY4" fmla="*/ 28 h 21600"/>
                  <a:gd name="connsiteX0" fmla="*/ 25998 w 26001"/>
                  <a:gd name="connsiteY0" fmla="*/ 0 h 21572"/>
                  <a:gd name="connsiteX1" fmla="*/ 4491 w 26001"/>
                  <a:gd name="connsiteY1" fmla="*/ 48 h 21572"/>
                  <a:gd name="connsiteX2" fmla="*/ 0 w 26001"/>
                  <a:gd name="connsiteY2" fmla="*/ 21527 h 21572"/>
                  <a:gd name="connsiteX3" fmla="*/ 26001 w 26001"/>
                  <a:gd name="connsiteY3" fmla="*/ 21572 h 21572"/>
                  <a:gd name="connsiteX4" fmla="*/ 25998 w 26001"/>
                  <a:gd name="connsiteY4" fmla="*/ 0 h 21572"/>
                  <a:gd name="connsiteX0" fmla="*/ 26126 w 26129"/>
                  <a:gd name="connsiteY0" fmla="*/ 0 h 21600"/>
                  <a:gd name="connsiteX1" fmla="*/ 4619 w 26129"/>
                  <a:gd name="connsiteY1" fmla="*/ 48 h 21600"/>
                  <a:gd name="connsiteX2" fmla="*/ 0 w 26129"/>
                  <a:gd name="connsiteY2" fmla="*/ 21600 h 21600"/>
                  <a:gd name="connsiteX3" fmla="*/ 26129 w 26129"/>
                  <a:gd name="connsiteY3" fmla="*/ 21572 h 21600"/>
                  <a:gd name="connsiteX4" fmla="*/ 26126 w 26129"/>
                  <a:gd name="connsiteY4" fmla="*/ 0 h 2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9" h="21600" extrusionOk="0">
                    <a:moveTo>
                      <a:pt x="26126" y="0"/>
                    </a:moveTo>
                    <a:lnTo>
                      <a:pt x="4619" y="48"/>
                    </a:lnTo>
                    <a:lnTo>
                      <a:pt x="0" y="21600"/>
                    </a:lnTo>
                    <a:lnTo>
                      <a:pt x="26129" y="21572"/>
                    </a:lnTo>
                    <a:cubicBezTo>
                      <a:pt x="26128" y="14381"/>
                      <a:pt x="26127" y="7191"/>
                      <a:pt x="26126" y="0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27059" tIns="27059" rIns="27059" bIns="27059"/>
              <a:lstStyle>
                <a:lvl1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1pPr>
                <a:lvl2pPr marL="0" marR="0" indent="182879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2pPr>
                <a:lvl3pPr marL="0" marR="0" indent="365759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3pPr>
                <a:lvl4pPr marL="0" marR="0" indent="54864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4pPr>
                <a:lvl5pPr marL="0" marR="0" indent="731519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5pPr>
                <a:lvl6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6pPr>
                <a:lvl7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7pPr>
                <a:lvl8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8pPr>
                <a:lvl9pPr marL="0" marR="0" indent="0" algn="l" defTabSz="825429" rtl="0" latinLnBrk="0">
                  <a:lnSpc>
                    <a:spcPct val="100000"/>
                  </a:lnSpc>
                  <a:spcBef>
                    <a:spcPts val="1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6400" b="0" i="0" u="none" strike="noStrike" cap="none" spc="0" baseline="0">
                    <a:ln>
                      <a:noFill/>
                    </a:ln>
                    <a:solidFill>
                      <a:srgbClr val="53585F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9pPr>
              </a:lstStyle>
              <a:p>
                <a:pPr hangingPunct="1">
                  <a:spcBef>
                    <a:spcPts val="0"/>
                  </a:spcBef>
                  <a:defRPr sz="4200">
                    <a:solidFill>
                      <a:srgbClr val="000000"/>
                    </a:solidFill>
                  </a:defRPr>
                </a:pPr>
                <a:endParaRPr lang="en-US" sz="21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19"/>
              <p:cNvSpPr/>
              <p:nvPr userDrawn="1"/>
            </p:nvSpPr>
            <p:spPr>
              <a:xfrm>
                <a:off x="6565813" y="3156336"/>
                <a:ext cx="549275" cy="941180"/>
              </a:xfrm>
              <a:custGeom>
                <a:avLst/>
                <a:gdLst>
                  <a:gd name="connsiteX0" fmla="*/ 0 w 206375"/>
                  <a:gd name="connsiteY0" fmla="*/ 0 h 941180"/>
                  <a:gd name="connsiteX1" fmla="*/ 206375 w 206375"/>
                  <a:gd name="connsiteY1" fmla="*/ 0 h 941180"/>
                  <a:gd name="connsiteX2" fmla="*/ 206375 w 206375"/>
                  <a:gd name="connsiteY2" fmla="*/ 941180 h 941180"/>
                  <a:gd name="connsiteX3" fmla="*/ 0 w 206375"/>
                  <a:gd name="connsiteY3" fmla="*/ 941180 h 941180"/>
                  <a:gd name="connsiteX4" fmla="*/ 0 w 206375"/>
                  <a:gd name="connsiteY4" fmla="*/ 0 h 941180"/>
                  <a:gd name="connsiteX0" fmla="*/ 342900 w 549275"/>
                  <a:gd name="connsiteY0" fmla="*/ 0 h 941180"/>
                  <a:gd name="connsiteX1" fmla="*/ 549275 w 549275"/>
                  <a:gd name="connsiteY1" fmla="*/ 0 h 941180"/>
                  <a:gd name="connsiteX2" fmla="*/ 549275 w 549275"/>
                  <a:gd name="connsiteY2" fmla="*/ 941180 h 941180"/>
                  <a:gd name="connsiteX3" fmla="*/ 0 w 549275"/>
                  <a:gd name="connsiteY3" fmla="*/ 941180 h 941180"/>
                  <a:gd name="connsiteX4" fmla="*/ 342900 w 549275"/>
                  <a:gd name="connsiteY4" fmla="*/ 0 h 941180"/>
                  <a:gd name="connsiteX0" fmla="*/ 342900 w 549275"/>
                  <a:gd name="connsiteY0" fmla="*/ 0 h 944355"/>
                  <a:gd name="connsiteX1" fmla="*/ 549275 w 549275"/>
                  <a:gd name="connsiteY1" fmla="*/ 0 h 944355"/>
                  <a:gd name="connsiteX2" fmla="*/ 200025 w 549275"/>
                  <a:gd name="connsiteY2" fmla="*/ 944355 h 944355"/>
                  <a:gd name="connsiteX3" fmla="*/ 0 w 549275"/>
                  <a:gd name="connsiteY3" fmla="*/ 941180 h 944355"/>
                  <a:gd name="connsiteX4" fmla="*/ 342900 w 549275"/>
                  <a:gd name="connsiteY4" fmla="*/ 0 h 944355"/>
                  <a:gd name="connsiteX0" fmla="*/ 342900 w 549275"/>
                  <a:gd name="connsiteY0" fmla="*/ 0 h 944355"/>
                  <a:gd name="connsiteX1" fmla="*/ 549275 w 549275"/>
                  <a:gd name="connsiteY1" fmla="*/ 0 h 944355"/>
                  <a:gd name="connsiteX2" fmla="*/ 200025 w 549275"/>
                  <a:gd name="connsiteY2" fmla="*/ 944355 h 944355"/>
                  <a:gd name="connsiteX3" fmla="*/ 0 w 549275"/>
                  <a:gd name="connsiteY3" fmla="*/ 941180 h 944355"/>
                  <a:gd name="connsiteX4" fmla="*/ 342900 w 549275"/>
                  <a:gd name="connsiteY4" fmla="*/ 0 h 944355"/>
                  <a:gd name="connsiteX0" fmla="*/ 342900 w 549275"/>
                  <a:gd name="connsiteY0" fmla="*/ 0 h 944355"/>
                  <a:gd name="connsiteX1" fmla="*/ 549275 w 549275"/>
                  <a:gd name="connsiteY1" fmla="*/ 0 h 944355"/>
                  <a:gd name="connsiteX2" fmla="*/ 203200 w 549275"/>
                  <a:gd name="connsiteY2" fmla="*/ 944355 h 944355"/>
                  <a:gd name="connsiteX3" fmla="*/ 0 w 549275"/>
                  <a:gd name="connsiteY3" fmla="*/ 941180 h 944355"/>
                  <a:gd name="connsiteX4" fmla="*/ 342900 w 549275"/>
                  <a:gd name="connsiteY4" fmla="*/ 0 h 944355"/>
                  <a:gd name="connsiteX0" fmla="*/ 342900 w 549275"/>
                  <a:gd name="connsiteY0" fmla="*/ 0 h 941180"/>
                  <a:gd name="connsiteX1" fmla="*/ 549275 w 549275"/>
                  <a:gd name="connsiteY1" fmla="*/ 0 h 941180"/>
                  <a:gd name="connsiteX2" fmla="*/ 200025 w 549275"/>
                  <a:gd name="connsiteY2" fmla="*/ 941180 h 941180"/>
                  <a:gd name="connsiteX3" fmla="*/ 0 w 549275"/>
                  <a:gd name="connsiteY3" fmla="*/ 941180 h 941180"/>
                  <a:gd name="connsiteX4" fmla="*/ 342900 w 549275"/>
                  <a:gd name="connsiteY4" fmla="*/ 0 h 941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275" h="941180">
                    <a:moveTo>
                      <a:pt x="342900" y="0"/>
                    </a:moveTo>
                    <a:lnTo>
                      <a:pt x="549275" y="0"/>
                    </a:lnTo>
                    <a:lnTo>
                      <a:pt x="200025" y="941180"/>
                    </a:lnTo>
                    <a:lnTo>
                      <a:pt x="0" y="941180"/>
                    </a:lnTo>
                    <a:lnTo>
                      <a:pt x="342900" y="0"/>
                    </a:lnTo>
                    <a:close/>
                  </a:path>
                </a:pathLst>
              </a:custGeom>
              <a:solidFill>
                <a:schemeClr val="bg1">
                  <a:alpha val="3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2BE9B6-ED2E-9E42-864D-2B10B2A09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825691" y="4937884"/>
              <a:ext cx="271492" cy="188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0814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offi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FE40D-F803-414C-B77D-34FF2BB21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94660" y="2776"/>
            <a:ext cx="9197340" cy="6855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4233BF-C385-B538-CC31-D763D1502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32831" y="-12274"/>
            <a:ext cx="12181461" cy="689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CDD484-8489-914B-BB9B-5BFABFE1F7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57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home-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FE40D-F803-414C-B77D-34FF2BB21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6549"/>
            <a:ext cx="12192003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96713-B728-AD9F-8E9B-DD7FCFB7D9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12274"/>
            <a:ext cx="12181461" cy="689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CDD484-8489-914B-BB9B-5BFABFE1F7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66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ta-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3B0DB8-838B-CB43-A7F1-198F0BD0E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65" y="-6392"/>
            <a:ext cx="12203365" cy="6864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F8CBD-CB8D-D060-DA33-FC9AA7159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12274"/>
            <a:ext cx="12181461" cy="689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1F623B4-4F8A-1E4A-8876-A54E39E75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35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ndust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FE40D-F803-414C-B77D-34FF2BB21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775" y="-9889"/>
            <a:ext cx="10624225" cy="6867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7A2CD-2542-85DB-4449-F350E8F58C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12274"/>
            <a:ext cx="12181461" cy="689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CDD484-8489-914B-BB9B-5BFABFE1F7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669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remote-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C6A84-F6F9-EB4F-AFAB-65E59C6A33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919" y="0"/>
            <a:ext cx="833608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BE025-9D8A-4D11-6CB9-ED95C4C95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12274"/>
            <a:ext cx="12181461" cy="689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7AEF610-7919-4084-A1EE-FD6565387E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83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FE40D-F803-414C-B77D-34FF2BB219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775" y="-9889"/>
            <a:ext cx="10624225" cy="6867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485CF-F724-B50B-C669-BFAA68F707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-12274"/>
            <a:ext cx="12181461" cy="6891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7CDD484-8489-914B-BB9B-5BFABFE1F7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9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-noImag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3" y="1122363"/>
            <a:ext cx="11558845" cy="2387600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1155884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1155884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E656B22-1D1B-4BB7-8339-21C8370B87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34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5307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simple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10578">
            <a:extLst>
              <a:ext uri="{FF2B5EF4-FFF2-40B4-BE49-F238E27FC236}">
                <a16:creationId xmlns:a16="http://schemas.microsoft.com/office/drawing/2014/main" id="{F44BCE14-D3EE-2A48-958B-2636950BD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1876086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3" y="1122363"/>
            <a:ext cx="11558845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1155884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1155884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B63670-6E2E-0F40-AE1E-36CF619AB2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88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60AF0F4-8477-1A47-A1BF-C2061871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11553825" cy="654934"/>
          </a:xfrm>
          <a:prstGeom prst="rect">
            <a:avLst/>
          </a:prstGeom>
        </p:spPr>
        <p:txBody>
          <a:bodyPr vert="horz" lIns="137160" tIns="45720" rIns="13716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11431-D4F7-4936-95A7-E0E3CAFDB2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30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3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0568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col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1D0011-87E5-D7EC-60E4-70C066A1F809}"/>
              </a:ext>
            </a:extLst>
          </p:cNvPr>
          <p:cNvGrpSpPr/>
          <p:nvPr userDrawn="1"/>
        </p:nvGrpSpPr>
        <p:grpSpPr>
          <a:xfrm>
            <a:off x="7465544" y="927"/>
            <a:ext cx="4833498" cy="6515948"/>
            <a:chOff x="7465544" y="0"/>
            <a:chExt cx="4833498" cy="6515948"/>
          </a:xfrm>
        </p:grpSpPr>
        <p:pic>
          <p:nvPicPr>
            <p:cNvPr id="3" name="Picture 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B22075B-A10F-BA59-E8A7-223B438D570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465544" y="0"/>
              <a:ext cx="4833498" cy="651594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A924327-7646-63F0-B2B7-F07B5A4578C3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B7120-21D7-D64A-94D5-7FE8924E0C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913" y="1111250"/>
            <a:ext cx="11553825" cy="5365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60AF0F4-8477-1A47-A1BF-C2061871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11553825" cy="654934"/>
          </a:xfrm>
          <a:prstGeom prst="rect">
            <a:avLst/>
          </a:prstGeom>
        </p:spPr>
        <p:txBody>
          <a:bodyPr vert="horz" lIns="137160" tIns="45720" rIns="137160" bIns="4572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573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5741988" cy="5365748"/>
          </a:xfrm>
        </p:spPr>
        <p:txBody>
          <a:bodyPr/>
          <a:lstStyle>
            <a:lvl1pPr marL="165100" indent="-165100">
              <a:defRPr/>
            </a:lvl1pPr>
            <a:lvl2pPr marL="514350" indent="-16510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7750" y="1111252"/>
            <a:ext cx="5741988" cy="5365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328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2col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FBC0FA4-C96C-D934-B463-929A8E953265}"/>
              </a:ext>
            </a:extLst>
          </p:cNvPr>
          <p:cNvGrpSpPr/>
          <p:nvPr userDrawn="1"/>
        </p:nvGrpSpPr>
        <p:grpSpPr>
          <a:xfrm>
            <a:off x="7465544" y="927"/>
            <a:ext cx="4833498" cy="6515948"/>
            <a:chOff x="7465544" y="0"/>
            <a:chExt cx="4833498" cy="6515948"/>
          </a:xfrm>
        </p:grpSpPr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42E8FB5-89EF-9160-46BA-C8ACB46946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465544" y="0"/>
              <a:ext cx="4833498" cy="65159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83E583-F3FF-4FAF-1686-4427CC405266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5741988" cy="53657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7750" y="1111252"/>
            <a:ext cx="5741988" cy="5365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988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2col-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3E21E-9D18-4237-9A64-0EEF9522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851659"/>
            <a:ext cx="5741988" cy="4625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3C4745-C3FA-0557-8CC6-AF91799AEE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7750" y="1851660"/>
            <a:ext cx="5741988" cy="4625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E85ECE2-300B-0DA6-2F51-82BBE8E6E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3" y="1196975"/>
            <a:ext cx="5741987" cy="654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352425" indent="0" algn="l">
              <a:buNone/>
              <a:defRPr/>
            </a:lvl2pPr>
            <a:lvl3pPr marL="525463" indent="0" algn="l">
              <a:buNone/>
              <a:defRPr/>
            </a:lvl3pPr>
            <a:lvl4pPr marL="646112" indent="0" algn="l">
              <a:buNone/>
              <a:defRPr/>
            </a:lvl4pPr>
            <a:lvl5pPr marL="803275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88B7CCD-F135-68D4-E1C6-DD7D0C1AC0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7750" y="1196975"/>
            <a:ext cx="5741987" cy="654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352425" indent="0" algn="l">
              <a:buNone/>
              <a:defRPr/>
            </a:lvl2pPr>
            <a:lvl3pPr marL="525463" indent="0" algn="l">
              <a:buNone/>
              <a:defRPr/>
            </a:lvl3pPr>
            <a:lvl4pPr marL="646112" indent="0" algn="l">
              <a:buNone/>
              <a:defRPr/>
            </a:lvl4pPr>
            <a:lvl5pPr marL="803275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9478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2col-watermark-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FBC0FA4-C96C-D934-B463-929A8E953265}"/>
              </a:ext>
            </a:extLst>
          </p:cNvPr>
          <p:cNvGrpSpPr/>
          <p:nvPr userDrawn="1"/>
        </p:nvGrpSpPr>
        <p:grpSpPr>
          <a:xfrm>
            <a:off x="7465544" y="927"/>
            <a:ext cx="4833498" cy="6515948"/>
            <a:chOff x="7465544" y="0"/>
            <a:chExt cx="4833498" cy="6515948"/>
          </a:xfrm>
        </p:grpSpPr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42E8FB5-89EF-9160-46BA-C8ACB46946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465544" y="0"/>
              <a:ext cx="4833498" cy="6515948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83E583-F3FF-4FAF-1686-4427CC405266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851659"/>
            <a:ext cx="5741988" cy="46253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7750" y="1851660"/>
            <a:ext cx="5741988" cy="46253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D1DDF8-25D4-809A-9CC3-BA1441D32C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3" y="1196975"/>
            <a:ext cx="5741987" cy="654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352425" indent="0" algn="l">
              <a:buNone/>
              <a:defRPr/>
            </a:lvl2pPr>
            <a:lvl3pPr marL="525463" indent="0" algn="l">
              <a:buNone/>
              <a:defRPr/>
            </a:lvl3pPr>
            <a:lvl4pPr marL="646112" indent="0" algn="l">
              <a:buNone/>
              <a:defRPr/>
            </a:lvl4pPr>
            <a:lvl5pPr marL="803275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E212C22-FC43-BE36-BE3F-FA4BAFB78B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7750" y="1196975"/>
            <a:ext cx="5741987" cy="654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352425" indent="0" algn="l">
              <a:buNone/>
              <a:defRPr/>
            </a:lvl2pPr>
            <a:lvl3pPr marL="525463" indent="0" algn="l">
              <a:buNone/>
              <a:defRPr/>
            </a:lvl3pPr>
            <a:lvl4pPr marL="646112" indent="0" algn="l">
              <a:buNone/>
              <a:defRPr/>
            </a:lvl4pPr>
            <a:lvl5pPr marL="803275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8784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3863975" cy="5365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33863" y="1111252"/>
            <a:ext cx="3719575" cy="5365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E1C1F1-0E4F-CA47-93F6-FF36E6E8BE7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8938" y="1111728"/>
            <a:ext cx="3860800" cy="5358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212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3col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A30ADC-9092-AF17-4A58-16D3E991213E}"/>
              </a:ext>
            </a:extLst>
          </p:cNvPr>
          <p:cNvGrpSpPr/>
          <p:nvPr userDrawn="1"/>
        </p:nvGrpSpPr>
        <p:grpSpPr>
          <a:xfrm>
            <a:off x="7465544" y="927"/>
            <a:ext cx="4833498" cy="6515948"/>
            <a:chOff x="7465544" y="0"/>
            <a:chExt cx="4833498" cy="6515948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263C36A-B5B3-8B37-DAD1-7B83139C8A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465544" y="0"/>
              <a:ext cx="4833498" cy="65159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5A226D-0746-0C51-5910-4E6493D28EFF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9D2FC5C-3281-4320-A603-362ACB7AD0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8541171" y="4294293"/>
            <a:ext cx="3650827" cy="222165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AF16EDA-FC65-94F6-5ADF-92FFDB65F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3863975" cy="5365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7217D8-2E2A-35E0-7ADE-4B78274546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33863" y="1111252"/>
            <a:ext cx="3719575" cy="5365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CD02C2-2E6D-DF13-36F8-2A5FC81FE7B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8938" y="1111728"/>
            <a:ext cx="3860800" cy="5358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0195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1col-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B7120-21D7-D64A-94D5-7FE8924E0C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913" y="1447800"/>
            <a:ext cx="11553825" cy="5032780"/>
          </a:xfrm>
        </p:spPr>
        <p:txBody>
          <a:bodyPr/>
          <a:lstStyle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60AF0F4-8477-1A47-A1BF-C20618717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719" y="158545"/>
            <a:ext cx="11551600" cy="654934"/>
          </a:xfrm>
          <a:prstGeom prst="rect">
            <a:avLst/>
          </a:prstGeom>
        </p:spPr>
        <p:txBody>
          <a:bodyPr vert="horz" lIns="137160" tIns="45720" rIns="13716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style-limit to one line for best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D1843-3175-AD4F-9AD0-593F672345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8139" y="814755"/>
            <a:ext cx="11551600" cy="357553"/>
          </a:xfrm>
        </p:spPr>
        <p:txBody>
          <a:bodyPr/>
          <a:lstStyle>
            <a:lvl1pPr marL="4763" indent="0">
              <a:buNone/>
              <a:tabLst/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 head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48A6B59-5A3C-45C3-EF67-D84D0FD4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8769" y="6556751"/>
            <a:ext cx="315913" cy="288872"/>
          </a:xfrm>
        </p:spPr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1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building above the clouds&#10;&#10;Description automatically generated with low confidence">
            <a:extLst>
              <a:ext uri="{FF2B5EF4-FFF2-40B4-BE49-F238E27FC236}">
                <a16:creationId xmlns:a16="http://schemas.microsoft.com/office/drawing/2014/main" id="{DEF84E7B-799B-1148-95B9-F445452F2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268" y="0"/>
            <a:ext cx="7782732" cy="6858000"/>
          </a:xfrm>
          <a:prstGeom prst="rect">
            <a:avLst/>
          </a:prstGeom>
        </p:spPr>
      </p:pic>
      <p:pic>
        <p:nvPicPr>
          <p:cNvPr id="12" name="Graphic 10578">
            <a:extLst>
              <a:ext uri="{FF2B5EF4-FFF2-40B4-BE49-F238E27FC236}">
                <a16:creationId xmlns:a16="http://schemas.microsoft.com/office/drawing/2014/main" id="{0946B676-764F-3B41-AF91-C02F6C1765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B611B-AC4D-824C-BE65-D3151462DF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124" y="6455332"/>
            <a:ext cx="1853358" cy="261938"/>
          </a:xfrm>
        </p:spPr>
        <p:txBody>
          <a:bodyPr lIns="182880" tIns="0" rIns="0" bIns="0">
            <a:noAutofit/>
          </a:bodyPr>
          <a:lstStyle>
            <a:lvl1pPr marL="0" indent="0" algn="l">
              <a:buNone/>
              <a:tabLst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000" dirty="0"/>
              <a:t>Click to edit version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EC3C096-24E6-4819-83B3-CABB295DC4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34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343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200B5D7-C487-0041-AAA1-BA24306B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8769" y="6556751"/>
            <a:ext cx="315913" cy="288872"/>
          </a:xfrm>
        </p:spPr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0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B503BA2-F99C-00C4-0665-E7FAA539BAB6}"/>
              </a:ext>
            </a:extLst>
          </p:cNvPr>
          <p:cNvGrpSpPr/>
          <p:nvPr userDrawn="1"/>
        </p:nvGrpSpPr>
        <p:grpSpPr>
          <a:xfrm>
            <a:off x="7465544" y="927"/>
            <a:ext cx="4833498" cy="6515948"/>
            <a:chOff x="7465544" y="0"/>
            <a:chExt cx="4833498" cy="6515948"/>
          </a:xfrm>
        </p:grpSpPr>
        <p:pic>
          <p:nvPicPr>
            <p:cNvPr id="8" name="Picture 7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F2FD5F5-7CD3-A83D-94EC-2555EB378C3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465544" y="0"/>
              <a:ext cx="4833498" cy="65159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119BF8-2B9E-4BB6-D653-9139078D463E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106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802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-only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DB4D353-200D-00E6-C51D-46D0D83696BD}"/>
              </a:ext>
            </a:extLst>
          </p:cNvPr>
          <p:cNvGrpSpPr/>
          <p:nvPr userDrawn="1"/>
        </p:nvGrpSpPr>
        <p:grpSpPr>
          <a:xfrm>
            <a:off x="7465544" y="927"/>
            <a:ext cx="4833498" cy="6515948"/>
            <a:chOff x="7465544" y="0"/>
            <a:chExt cx="4833498" cy="6515948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9F1021D9-C0CC-BBF5-F76A-356F0D6F36A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465544" y="0"/>
              <a:ext cx="4833498" cy="65159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6CDB6D-3D50-266D-8B48-05F9BA5226EA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145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9701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0999"/>
            <a:ext cx="3863975" cy="99956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447800"/>
            <a:ext cx="3863975" cy="50135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2F848-AA41-B547-9716-30336F0F2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3863" y="-1"/>
            <a:ext cx="7958137" cy="6443759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96565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8566830" cy="6549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447800"/>
            <a:ext cx="8566150" cy="5020506"/>
          </a:xfrm>
        </p:spPr>
        <p:txBody>
          <a:bodyPr/>
          <a:lstStyle>
            <a:lvl2pPr>
              <a:spcAft>
                <a:spcPts val="600"/>
              </a:spcAft>
              <a:defRPr/>
            </a:lvl2pPr>
            <a:lvl3pPr>
              <a:spcAft>
                <a:spcPts val="300"/>
              </a:spcAft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2F848-AA41-B547-9716-30336F0F2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45563" y="0"/>
            <a:ext cx="3246437" cy="646580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59630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abstract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BD6B95-948D-D849-19DD-069A17618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34" y="1388"/>
            <a:ext cx="12182132" cy="6855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887EDF-44F0-0754-C651-182BE74AD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3" y="1122363"/>
            <a:ext cx="11512855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13C07-D94C-A912-72AB-755435DE7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11512856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 Placeholder 57">
            <a:extLst>
              <a:ext uri="{FF2B5EF4-FFF2-40B4-BE49-F238E27FC236}">
                <a16:creationId xmlns:a16="http://schemas.microsoft.com/office/drawing/2014/main" id="{AAB81C85-3D50-7457-A5B9-D824E050F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11512856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5734B4-CDE5-045B-454D-6DB6566DC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B3190-DFB9-2A14-B76E-16672C9CD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7905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abstract-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9830F6-11CD-926A-D999-4E50FA9DC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887EDF-44F0-0754-C651-182BE74AD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3" y="1122363"/>
            <a:ext cx="11512855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13C07-D94C-A912-72AB-755435DE7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11512856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 Placeholder 57">
            <a:extLst>
              <a:ext uri="{FF2B5EF4-FFF2-40B4-BE49-F238E27FC236}">
                <a16:creationId xmlns:a16="http://schemas.microsoft.com/office/drawing/2014/main" id="{AAB81C85-3D50-7457-A5B9-D824E050F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11512856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5734B4-CDE5-045B-454D-6DB6566DC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B3190-DFB9-2A14-B76E-16672C9CD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5298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abstract-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7F911-604A-31CF-4096-94BB937900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785"/>
            <a:ext cx="12192000" cy="6854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887EDF-44F0-0754-C651-182BE74AD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3" y="1122363"/>
            <a:ext cx="11512855" cy="2387600"/>
          </a:xfrm>
        </p:spPr>
        <p:txBody>
          <a:bodyPr anchor="b"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13C07-D94C-A912-72AB-755435DE7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11512856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 Placeholder 57">
            <a:extLst>
              <a:ext uri="{FF2B5EF4-FFF2-40B4-BE49-F238E27FC236}">
                <a16:creationId xmlns:a16="http://schemas.microsoft.com/office/drawing/2014/main" id="{AAB81C85-3D50-7457-A5B9-D824E050FA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11512856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5734B4-CDE5-045B-454D-6DB6566DCB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011" y="384757"/>
            <a:ext cx="1918867" cy="3994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B3190-DFB9-2A14-B76E-16672C9CD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45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683B0DB8-838B-CB43-A7F1-198F0BD0E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094" y="0"/>
            <a:ext cx="8012906" cy="6858000"/>
          </a:xfrm>
          <a:prstGeom prst="rect">
            <a:avLst/>
          </a:prstGeom>
        </p:spPr>
      </p:pic>
      <p:pic>
        <p:nvPicPr>
          <p:cNvPr id="12" name="Graphic 10578">
            <a:extLst>
              <a:ext uri="{FF2B5EF4-FFF2-40B4-BE49-F238E27FC236}">
                <a16:creationId xmlns:a16="http://schemas.microsoft.com/office/drawing/2014/main" id="{3A9880FD-8E51-2646-A8AB-FEF8A7F75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049E39-49DC-4D4C-8874-FE9BB5116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34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707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center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773C94-FFDF-1440-A6B0-C69B0ED21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D2E567-C692-3D47-8D1C-7C36FEBD06F5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4E7CA1-96B2-2D40-9EE1-676F965A12F0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152D84F-385D-7E45-A2B7-374E628996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D89B1C-268C-4175-B9E1-D893530FD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2559050"/>
            <a:ext cx="11553824" cy="1968500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990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center-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52F52B2-BF5B-D747-A843-53D0AFC99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983D81-6CC9-E643-826E-22168AB6F2A0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30D59-E199-3149-BCA0-23BDBFCD8B9B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53E2A3B-2383-704C-B83F-B4FA733FB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C4C3F1-3693-4CCE-986A-558DD3ACD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2559050"/>
            <a:ext cx="11553824" cy="1968500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846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center-dark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7AD90E-353E-434A-8A21-8AB54CACB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C8DCFD-08BD-2643-BACA-0C59375DE5A9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B7BB1-0C81-BB40-842D-8AF8A264539A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AF541F6-BAAB-AF41-9917-06B31EE0D3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E30A13-7FA3-4E3C-9077-014E1C177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2559050"/>
            <a:ext cx="11553824" cy="1968500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0085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wave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77F7B-F800-096F-BE54-5A928E07A2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3EED56C-7E88-9A4A-9DEB-A858075BB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33717-96A3-5347-9B69-DA1E8C93D475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8C842C-1BF6-8746-ADD3-87DA023007AF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FBD7067-ABCA-0C42-AD5C-EF6962FB8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98D76B-6A0D-4A89-93FC-300956ECA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40811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CFEEFE2-4174-49AC-8C64-A99098E95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88778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4895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wave-dark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4F4D1-8D8B-3D90-3D00-7F20F161E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3172"/>
            <a:ext cx="12187065" cy="6851655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C54BBF-22A1-DD47-A479-FCD2182E5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27D86-1E70-704B-97EC-725FCD9B6BEC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688BF-2EF6-E24C-897A-55414AA31AD0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611A8D-EFE2-EE43-B5D8-17C668767B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747673-4C8C-496A-AECD-F7BF01AB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40811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29F9CA5-B8C4-4B54-ACE7-76F63AA6D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88778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910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wave-dark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4F4D1-8D8B-3D90-3D00-7F20F161E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C54BBF-22A1-DD47-A479-FCD2182E5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427D86-1E70-704B-97EC-725FCD9B6BEC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4688BF-2EF6-E24C-897A-55414AA31AD0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611A8D-EFE2-EE43-B5D8-17C668767B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2747673-4C8C-496A-AECD-F7BF01AB7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40811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29F9CA5-B8C4-4B54-ACE7-76F63AA6D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88778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169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wave-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12B8F-5208-2045-0E6E-D61FF070C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8"/>
            <a:ext cx="12187066" cy="6855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06ED44-F9E5-2F40-BDB6-E1EB29480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32B41-1CA3-994A-8676-A024859D3748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E601D-5BF6-C64F-90B7-54DDD6917BE3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F1FB887-A0AB-D84A-976B-7096B50BEB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CFF315-57E7-46F4-8D49-050D87ED6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2235200"/>
            <a:ext cx="11553824" cy="141478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A626C732-FE8C-0786-4FF4-316A829C1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96532"/>
            <a:ext cx="11553824" cy="9966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0588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-wave-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12B8F-5208-2045-0E6E-D61FF070C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8" y="1388"/>
            <a:ext cx="12187064" cy="6855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06ED44-F9E5-2F40-BDB6-E1EB29480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32B41-1CA3-994A-8676-A024859D3748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E601D-5BF6-C64F-90B7-54DDD6917BE3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F1FB887-A0AB-D84A-976B-7096B50BEB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B41FEF-E252-C26B-5207-F34C2F176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2235200"/>
            <a:ext cx="11553824" cy="141478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A71E337-3459-A9AD-F393-2E9822B39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96532"/>
            <a:ext cx="11553824" cy="9966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52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-wave-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12B8F-5208-2045-0E6E-D61FF070CD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8" y="1388"/>
            <a:ext cx="12187064" cy="6855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406ED44-F9E5-2F40-BDB6-E1EB29480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32B41-1CA3-994A-8676-A024859D3748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7E601D-5BF6-C64F-90B7-54DDD6917BE3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F1FB887-A0AB-D84A-976B-7096B50BEB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53AEC5-B90F-B045-5731-4CE4BBF6D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2235200"/>
            <a:ext cx="11553824" cy="141478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F1A6249-7829-2791-5367-FC4CA72A6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96532"/>
            <a:ext cx="11553824" cy="9966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731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-s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3D112CE-3929-9046-BAB2-BBE38464F8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20C42C4-63DE-BE41-B896-A08BD65F3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4B2880-2B68-6D41-A0E3-A37560F2B3D2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7390B-AC37-314A-B099-D9DADCDBB3B9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1A4237C-8A70-434C-B8AC-AA6392C413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27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494FE40D-F803-414C-B77D-34FF2BB21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405" y="0"/>
            <a:ext cx="7798595" cy="6858000"/>
          </a:xfrm>
          <a:prstGeom prst="rect">
            <a:avLst/>
          </a:prstGeom>
        </p:spPr>
      </p:pic>
      <p:pic>
        <p:nvPicPr>
          <p:cNvPr id="10" name="Graphic 10578">
            <a:extLst>
              <a:ext uri="{FF2B5EF4-FFF2-40B4-BE49-F238E27FC236}">
                <a16:creationId xmlns:a16="http://schemas.microsoft.com/office/drawing/2014/main" id="{E6843A05-C7A0-784A-81FB-D42E3776F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63661C-1F0A-49B4-B1BB-0E971654E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234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420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-side-purp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18D96A9-A108-4940-8CF8-07FC76BD8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129D872-7438-5948-B155-DEAEE663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FD246-9D59-2849-94D3-9329D90EC625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4A44B-236C-0045-88F4-A5C501713625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69BA455-5EF8-5A49-8A9E-7193842E72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5640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-side-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2C252B3-805D-1C45-B1A8-CB09A15C3B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101AEB1-21FA-0042-8989-C7DC7E94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7352F-FA94-9949-8406-9C995AD29B8A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7AC66-2C3D-9444-8040-554BFC8E2916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1DDDDC-DE86-CC46-878C-6FFA050472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62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-side-dark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2C252B3-805D-1C45-B1A8-CB09A15C3B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101AEB1-21FA-0042-8989-C7DC7E94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7352F-FA94-9949-8406-9C995AD29B8A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7AC66-2C3D-9444-8040-554BFC8E2916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A1DDDDC-DE86-CC46-878C-6FFA050472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481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643A50-DE23-0142-B4E2-E18D7E3FD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144" y="-83350"/>
            <a:ext cx="12384287" cy="696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608" y="2362200"/>
            <a:ext cx="10363200" cy="2082800"/>
          </a:xfrm>
        </p:spPr>
        <p:txBody>
          <a:bodyPr anchor="b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608" y="5003800"/>
            <a:ext cx="10363200" cy="625475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44B2D71-CC3A-F04B-8FB4-437F41BE3AAB}"/>
              </a:ext>
            </a:extLst>
          </p:cNvPr>
          <p:cNvSpPr>
            <a:spLocks noChangeAspect="1"/>
          </p:cNvSpPr>
          <p:nvPr userDrawn="1"/>
        </p:nvSpPr>
        <p:spPr>
          <a:xfrm>
            <a:off x="412005" y="540941"/>
            <a:ext cx="2481104" cy="5120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02" h="5780">
                <a:moveTo>
                  <a:pt x="9342" y="2935"/>
                </a:moveTo>
                <a:cubicBezTo>
                  <a:pt x="9488" y="3865"/>
                  <a:pt x="8686" y="4394"/>
                  <a:pt x="7865" y="4449"/>
                </a:cubicBezTo>
                <a:cubicBezTo>
                  <a:pt x="7464" y="5179"/>
                  <a:pt x="6606" y="5780"/>
                  <a:pt x="5384" y="5780"/>
                </a:cubicBezTo>
                <a:cubicBezTo>
                  <a:pt x="4819" y="5780"/>
                  <a:pt x="4363" y="5689"/>
                  <a:pt x="3925" y="5452"/>
                </a:cubicBezTo>
                <a:cubicBezTo>
                  <a:pt x="3816" y="5470"/>
                  <a:pt x="3706" y="5489"/>
                  <a:pt x="3597" y="5489"/>
                </a:cubicBezTo>
                <a:cubicBezTo>
                  <a:pt x="3177" y="5489"/>
                  <a:pt x="2885" y="5398"/>
                  <a:pt x="2593" y="5069"/>
                </a:cubicBezTo>
                <a:cubicBezTo>
                  <a:pt x="3177" y="4321"/>
                  <a:pt x="4928" y="2971"/>
                  <a:pt x="7080" y="3665"/>
                </a:cubicBezTo>
                <a:cubicBezTo>
                  <a:pt x="8230" y="4048"/>
                  <a:pt x="8521" y="3172"/>
                  <a:pt x="8230" y="2845"/>
                </a:cubicBezTo>
                <a:cubicBezTo>
                  <a:pt x="7153" y="1623"/>
                  <a:pt x="4709" y="2717"/>
                  <a:pt x="4618" y="2808"/>
                </a:cubicBezTo>
                <a:cubicBezTo>
                  <a:pt x="5585" y="1349"/>
                  <a:pt x="9014" y="929"/>
                  <a:pt x="9342" y="2935"/>
                </a:cubicBezTo>
                <a:close/>
                <a:moveTo>
                  <a:pt x="6041" y="1258"/>
                </a:moveTo>
                <a:cubicBezTo>
                  <a:pt x="6059" y="1258"/>
                  <a:pt x="5275" y="966"/>
                  <a:pt x="4181" y="1440"/>
                </a:cubicBezTo>
                <a:cubicBezTo>
                  <a:pt x="4162" y="1459"/>
                  <a:pt x="4035" y="1386"/>
                  <a:pt x="4035" y="1386"/>
                </a:cubicBezTo>
                <a:cubicBezTo>
                  <a:pt x="5092" y="692"/>
                  <a:pt x="6023" y="401"/>
                  <a:pt x="6807" y="510"/>
                </a:cubicBezTo>
                <a:cubicBezTo>
                  <a:pt x="6315" y="73"/>
                  <a:pt x="5749" y="0"/>
                  <a:pt x="4928" y="0"/>
                </a:cubicBezTo>
                <a:cubicBezTo>
                  <a:pt x="4016" y="0"/>
                  <a:pt x="3213" y="346"/>
                  <a:pt x="2721" y="875"/>
                </a:cubicBezTo>
                <a:cubicBezTo>
                  <a:pt x="2557" y="838"/>
                  <a:pt x="2393" y="820"/>
                  <a:pt x="2229" y="820"/>
                </a:cubicBezTo>
                <a:cubicBezTo>
                  <a:pt x="1006" y="820"/>
                  <a:pt x="-69" y="1933"/>
                  <a:pt x="4" y="3190"/>
                </a:cubicBezTo>
                <a:cubicBezTo>
                  <a:pt x="77" y="4449"/>
                  <a:pt x="1444" y="5252"/>
                  <a:pt x="2229" y="5033"/>
                </a:cubicBezTo>
                <a:cubicBezTo>
                  <a:pt x="2247" y="5033"/>
                  <a:pt x="2265" y="5033"/>
                  <a:pt x="2284" y="5033"/>
                </a:cubicBezTo>
                <a:cubicBezTo>
                  <a:pt x="2466" y="4193"/>
                  <a:pt x="3177" y="2261"/>
                  <a:pt x="6041" y="1258"/>
                </a:cubicBezTo>
                <a:close/>
                <a:moveTo>
                  <a:pt x="12625" y="2407"/>
                </a:moveTo>
                <a:cubicBezTo>
                  <a:pt x="12771" y="1769"/>
                  <a:pt x="12771" y="1769"/>
                  <a:pt x="12771" y="1769"/>
                </a:cubicBezTo>
                <a:cubicBezTo>
                  <a:pt x="10309" y="1769"/>
                  <a:pt x="10309" y="1769"/>
                  <a:pt x="10309" y="1769"/>
                </a:cubicBezTo>
                <a:cubicBezTo>
                  <a:pt x="10254" y="2006"/>
                  <a:pt x="10254" y="2006"/>
                  <a:pt x="10254" y="2006"/>
                </a:cubicBezTo>
                <a:cubicBezTo>
                  <a:pt x="10236" y="2115"/>
                  <a:pt x="10254" y="2206"/>
                  <a:pt x="10309" y="2279"/>
                </a:cubicBezTo>
                <a:cubicBezTo>
                  <a:pt x="10364" y="2352"/>
                  <a:pt x="10437" y="2389"/>
                  <a:pt x="10546" y="2389"/>
                </a:cubicBezTo>
                <a:cubicBezTo>
                  <a:pt x="11696" y="2389"/>
                  <a:pt x="11696" y="2389"/>
                  <a:pt x="11696" y="2389"/>
                </a:cubicBezTo>
                <a:cubicBezTo>
                  <a:pt x="9671" y="4157"/>
                  <a:pt x="9671" y="4157"/>
                  <a:pt x="9671" y="4157"/>
                </a:cubicBezTo>
                <a:cubicBezTo>
                  <a:pt x="9543" y="4759"/>
                  <a:pt x="9543" y="4759"/>
                  <a:pt x="9543" y="4759"/>
                </a:cubicBezTo>
                <a:cubicBezTo>
                  <a:pt x="12133" y="4759"/>
                  <a:pt x="12133" y="4759"/>
                  <a:pt x="12133" y="4759"/>
                </a:cubicBezTo>
                <a:cubicBezTo>
                  <a:pt x="12297" y="4102"/>
                  <a:pt x="12297" y="4102"/>
                  <a:pt x="12297" y="4102"/>
                </a:cubicBezTo>
                <a:cubicBezTo>
                  <a:pt x="10637" y="4102"/>
                  <a:pt x="10637" y="4102"/>
                  <a:pt x="10637" y="4102"/>
                </a:cubicBezTo>
                <a:close/>
                <a:moveTo>
                  <a:pt x="14267" y="2917"/>
                </a:moveTo>
                <a:cubicBezTo>
                  <a:pt x="14231" y="2917"/>
                  <a:pt x="14103" y="2898"/>
                  <a:pt x="14049" y="2881"/>
                </a:cubicBezTo>
                <a:cubicBezTo>
                  <a:pt x="13684" y="2790"/>
                  <a:pt x="13520" y="2699"/>
                  <a:pt x="13538" y="2571"/>
                </a:cubicBezTo>
                <a:cubicBezTo>
                  <a:pt x="13556" y="2480"/>
                  <a:pt x="13611" y="2425"/>
                  <a:pt x="13684" y="2370"/>
                </a:cubicBezTo>
                <a:cubicBezTo>
                  <a:pt x="13775" y="2334"/>
                  <a:pt x="13885" y="2297"/>
                  <a:pt x="14049" y="2297"/>
                </a:cubicBezTo>
                <a:cubicBezTo>
                  <a:pt x="14194" y="2297"/>
                  <a:pt x="14322" y="2334"/>
                  <a:pt x="14395" y="2407"/>
                </a:cubicBezTo>
                <a:cubicBezTo>
                  <a:pt x="14413" y="2443"/>
                  <a:pt x="14431" y="2462"/>
                  <a:pt x="14468" y="2498"/>
                </a:cubicBezTo>
                <a:cubicBezTo>
                  <a:pt x="14504" y="2626"/>
                  <a:pt x="14595" y="2680"/>
                  <a:pt x="14741" y="2680"/>
                </a:cubicBezTo>
                <a:cubicBezTo>
                  <a:pt x="15234" y="2680"/>
                  <a:pt x="15234" y="2680"/>
                  <a:pt x="15234" y="2680"/>
                </a:cubicBezTo>
                <a:cubicBezTo>
                  <a:pt x="15289" y="2389"/>
                  <a:pt x="15216" y="2152"/>
                  <a:pt x="15052" y="1951"/>
                </a:cubicBezTo>
                <a:cubicBezTo>
                  <a:pt x="14851" y="1787"/>
                  <a:pt x="14559" y="1696"/>
                  <a:pt x="14176" y="1696"/>
                </a:cubicBezTo>
                <a:cubicBezTo>
                  <a:pt x="13812" y="1696"/>
                  <a:pt x="13501" y="1787"/>
                  <a:pt x="13228" y="1951"/>
                </a:cubicBezTo>
                <a:cubicBezTo>
                  <a:pt x="12972" y="2152"/>
                  <a:pt x="12808" y="2389"/>
                  <a:pt x="12735" y="2662"/>
                </a:cubicBezTo>
                <a:cubicBezTo>
                  <a:pt x="12698" y="2898"/>
                  <a:pt x="12717" y="3063"/>
                  <a:pt x="12844" y="3209"/>
                </a:cubicBezTo>
                <a:cubicBezTo>
                  <a:pt x="12954" y="3336"/>
                  <a:pt x="13191" y="3464"/>
                  <a:pt x="13556" y="3555"/>
                </a:cubicBezTo>
                <a:cubicBezTo>
                  <a:pt x="13629" y="3574"/>
                  <a:pt x="13720" y="3592"/>
                  <a:pt x="13848" y="3628"/>
                </a:cubicBezTo>
                <a:cubicBezTo>
                  <a:pt x="14158" y="3683"/>
                  <a:pt x="14286" y="3792"/>
                  <a:pt x="14249" y="3920"/>
                </a:cubicBezTo>
                <a:cubicBezTo>
                  <a:pt x="14231" y="4011"/>
                  <a:pt x="14176" y="4084"/>
                  <a:pt x="14067" y="4139"/>
                </a:cubicBezTo>
                <a:cubicBezTo>
                  <a:pt x="13957" y="4193"/>
                  <a:pt x="13848" y="4212"/>
                  <a:pt x="13702" y="4212"/>
                </a:cubicBezTo>
                <a:cubicBezTo>
                  <a:pt x="13520" y="4212"/>
                  <a:pt x="13374" y="4175"/>
                  <a:pt x="13282" y="4102"/>
                </a:cubicBezTo>
                <a:cubicBezTo>
                  <a:pt x="13191" y="4029"/>
                  <a:pt x="13155" y="3920"/>
                  <a:pt x="13191" y="3774"/>
                </a:cubicBezTo>
                <a:cubicBezTo>
                  <a:pt x="12425" y="3774"/>
                  <a:pt x="12425" y="3774"/>
                  <a:pt x="12425" y="3774"/>
                </a:cubicBezTo>
                <a:cubicBezTo>
                  <a:pt x="12407" y="3811"/>
                  <a:pt x="12407" y="3811"/>
                  <a:pt x="12407" y="3811"/>
                </a:cubicBezTo>
                <a:cubicBezTo>
                  <a:pt x="12334" y="4139"/>
                  <a:pt x="12388" y="4394"/>
                  <a:pt x="12571" y="4558"/>
                </a:cubicBezTo>
                <a:cubicBezTo>
                  <a:pt x="12735" y="4722"/>
                  <a:pt x="13045" y="4814"/>
                  <a:pt x="13465" y="4814"/>
                </a:cubicBezTo>
                <a:cubicBezTo>
                  <a:pt x="13921" y="4814"/>
                  <a:pt x="14267" y="4741"/>
                  <a:pt x="14541" y="4576"/>
                </a:cubicBezTo>
                <a:cubicBezTo>
                  <a:pt x="14814" y="4394"/>
                  <a:pt x="14997" y="4139"/>
                  <a:pt x="15070" y="3811"/>
                </a:cubicBezTo>
                <a:cubicBezTo>
                  <a:pt x="15125" y="3574"/>
                  <a:pt x="15088" y="3391"/>
                  <a:pt x="14979" y="3263"/>
                </a:cubicBezTo>
                <a:cubicBezTo>
                  <a:pt x="14869" y="3136"/>
                  <a:pt x="14614" y="3026"/>
                  <a:pt x="14267" y="2917"/>
                </a:cubicBezTo>
                <a:close/>
                <a:moveTo>
                  <a:pt x="17076" y="3902"/>
                </a:moveTo>
                <a:cubicBezTo>
                  <a:pt x="17022" y="3938"/>
                  <a:pt x="16985" y="3956"/>
                  <a:pt x="16967" y="3975"/>
                </a:cubicBezTo>
                <a:cubicBezTo>
                  <a:pt x="16949" y="4011"/>
                  <a:pt x="16839" y="4084"/>
                  <a:pt x="16821" y="4084"/>
                </a:cubicBezTo>
                <a:cubicBezTo>
                  <a:pt x="16711" y="4139"/>
                  <a:pt x="16602" y="4157"/>
                  <a:pt x="16474" y="4157"/>
                </a:cubicBezTo>
                <a:cubicBezTo>
                  <a:pt x="16274" y="4157"/>
                  <a:pt x="16146" y="4102"/>
                  <a:pt x="16073" y="3975"/>
                </a:cubicBezTo>
                <a:cubicBezTo>
                  <a:pt x="15982" y="3847"/>
                  <a:pt x="15964" y="3592"/>
                  <a:pt x="16037" y="3245"/>
                </a:cubicBezTo>
                <a:cubicBezTo>
                  <a:pt x="16128" y="2898"/>
                  <a:pt x="16237" y="2662"/>
                  <a:pt x="16420" y="2516"/>
                </a:cubicBezTo>
                <a:cubicBezTo>
                  <a:pt x="16547" y="2407"/>
                  <a:pt x="16693" y="2352"/>
                  <a:pt x="16857" y="2352"/>
                </a:cubicBezTo>
                <a:cubicBezTo>
                  <a:pt x="17040" y="2352"/>
                  <a:pt x="17168" y="2407"/>
                  <a:pt x="17241" y="2516"/>
                </a:cubicBezTo>
                <a:cubicBezTo>
                  <a:pt x="17259" y="2553"/>
                  <a:pt x="17295" y="2607"/>
                  <a:pt x="17314" y="2680"/>
                </a:cubicBezTo>
                <a:cubicBezTo>
                  <a:pt x="18098" y="2680"/>
                  <a:pt x="18098" y="2680"/>
                  <a:pt x="18098" y="2680"/>
                </a:cubicBezTo>
                <a:cubicBezTo>
                  <a:pt x="18098" y="2462"/>
                  <a:pt x="18043" y="2261"/>
                  <a:pt x="17934" y="2097"/>
                </a:cubicBezTo>
                <a:cubicBezTo>
                  <a:pt x="17752" y="1824"/>
                  <a:pt x="17441" y="1696"/>
                  <a:pt x="16985" y="1696"/>
                </a:cubicBezTo>
                <a:cubicBezTo>
                  <a:pt x="16547" y="1696"/>
                  <a:pt x="16183" y="1842"/>
                  <a:pt x="15891" y="2115"/>
                </a:cubicBezTo>
                <a:cubicBezTo>
                  <a:pt x="15599" y="2389"/>
                  <a:pt x="15398" y="2753"/>
                  <a:pt x="15271" y="3245"/>
                </a:cubicBezTo>
                <a:cubicBezTo>
                  <a:pt x="15161" y="3738"/>
                  <a:pt x="15198" y="4139"/>
                  <a:pt x="15380" y="4394"/>
                </a:cubicBezTo>
                <a:cubicBezTo>
                  <a:pt x="15544" y="4686"/>
                  <a:pt x="15854" y="4814"/>
                  <a:pt x="16292" y="4814"/>
                </a:cubicBezTo>
                <a:cubicBezTo>
                  <a:pt x="16638" y="4814"/>
                  <a:pt x="16949" y="4722"/>
                  <a:pt x="17222" y="4558"/>
                </a:cubicBezTo>
                <a:cubicBezTo>
                  <a:pt x="17496" y="4394"/>
                  <a:pt x="17697" y="4157"/>
                  <a:pt x="17861" y="3829"/>
                </a:cubicBezTo>
                <a:cubicBezTo>
                  <a:pt x="17295" y="3829"/>
                  <a:pt x="17295" y="3829"/>
                  <a:pt x="17295" y="3829"/>
                </a:cubicBezTo>
                <a:cubicBezTo>
                  <a:pt x="17204" y="3829"/>
                  <a:pt x="17131" y="3847"/>
                  <a:pt x="17076" y="3902"/>
                </a:cubicBezTo>
                <a:close/>
                <a:moveTo>
                  <a:pt x="20505" y="3574"/>
                </a:moveTo>
                <a:cubicBezTo>
                  <a:pt x="20451" y="3865"/>
                  <a:pt x="20341" y="4102"/>
                  <a:pt x="20195" y="4266"/>
                </a:cubicBezTo>
                <a:cubicBezTo>
                  <a:pt x="20050" y="4449"/>
                  <a:pt x="19886" y="4558"/>
                  <a:pt x="19721" y="4631"/>
                </a:cubicBezTo>
                <a:cubicBezTo>
                  <a:pt x="19539" y="4722"/>
                  <a:pt x="19357" y="4777"/>
                  <a:pt x="19174" y="4795"/>
                </a:cubicBezTo>
                <a:cubicBezTo>
                  <a:pt x="18992" y="4814"/>
                  <a:pt x="18846" y="4814"/>
                  <a:pt x="18700" y="4814"/>
                </a:cubicBezTo>
                <a:cubicBezTo>
                  <a:pt x="18444" y="4814"/>
                  <a:pt x="18207" y="4741"/>
                  <a:pt x="18043" y="4595"/>
                </a:cubicBezTo>
                <a:cubicBezTo>
                  <a:pt x="17879" y="4449"/>
                  <a:pt x="17824" y="4212"/>
                  <a:pt x="17916" y="3865"/>
                </a:cubicBezTo>
                <a:cubicBezTo>
                  <a:pt x="17988" y="3555"/>
                  <a:pt x="18116" y="3336"/>
                  <a:pt x="18335" y="3190"/>
                </a:cubicBezTo>
                <a:cubicBezTo>
                  <a:pt x="18554" y="3063"/>
                  <a:pt x="18809" y="2971"/>
                  <a:pt x="19101" y="2917"/>
                </a:cubicBezTo>
                <a:cubicBezTo>
                  <a:pt x="19138" y="2917"/>
                  <a:pt x="19357" y="2881"/>
                  <a:pt x="19430" y="2881"/>
                </a:cubicBezTo>
                <a:cubicBezTo>
                  <a:pt x="19776" y="2826"/>
                  <a:pt x="19958" y="2735"/>
                  <a:pt x="19995" y="2589"/>
                </a:cubicBezTo>
                <a:cubicBezTo>
                  <a:pt x="20013" y="2480"/>
                  <a:pt x="19977" y="2407"/>
                  <a:pt x="19867" y="2370"/>
                </a:cubicBezTo>
                <a:cubicBezTo>
                  <a:pt x="19758" y="2334"/>
                  <a:pt x="19649" y="2316"/>
                  <a:pt x="19557" y="2316"/>
                </a:cubicBezTo>
                <a:cubicBezTo>
                  <a:pt x="19448" y="2316"/>
                  <a:pt x="19357" y="2334"/>
                  <a:pt x="19265" y="2370"/>
                </a:cubicBezTo>
                <a:cubicBezTo>
                  <a:pt x="19174" y="2389"/>
                  <a:pt x="19101" y="2443"/>
                  <a:pt x="19046" y="2534"/>
                </a:cubicBezTo>
                <a:cubicBezTo>
                  <a:pt x="18298" y="2534"/>
                  <a:pt x="18298" y="2534"/>
                  <a:pt x="18298" y="2534"/>
                </a:cubicBezTo>
                <a:cubicBezTo>
                  <a:pt x="18371" y="2297"/>
                  <a:pt x="18517" y="2115"/>
                  <a:pt x="18736" y="1951"/>
                </a:cubicBezTo>
                <a:cubicBezTo>
                  <a:pt x="18973" y="1787"/>
                  <a:pt x="19284" y="1696"/>
                  <a:pt x="19667" y="1696"/>
                </a:cubicBezTo>
                <a:cubicBezTo>
                  <a:pt x="20086" y="1696"/>
                  <a:pt x="20396" y="1769"/>
                  <a:pt x="20560" y="1915"/>
                </a:cubicBezTo>
                <a:cubicBezTo>
                  <a:pt x="20743" y="2061"/>
                  <a:pt x="20816" y="2279"/>
                  <a:pt x="20743" y="2534"/>
                </a:cubicBezTo>
                <a:close/>
                <a:moveTo>
                  <a:pt x="19849" y="3245"/>
                </a:moveTo>
                <a:cubicBezTo>
                  <a:pt x="19740" y="3300"/>
                  <a:pt x="19576" y="3355"/>
                  <a:pt x="19375" y="3391"/>
                </a:cubicBezTo>
                <a:cubicBezTo>
                  <a:pt x="19101" y="3446"/>
                  <a:pt x="19101" y="3446"/>
                  <a:pt x="19101" y="3446"/>
                </a:cubicBezTo>
                <a:cubicBezTo>
                  <a:pt x="18955" y="3501"/>
                  <a:pt x="18864" y="3537"/>
                  <a:pt x="18773" y="3592"/>
                </a:cubicBezTo>
                <a:cubicBezTo>
                  <a:pt x="18718" y="3683"/>
                  <a:pt x="18663" y="3774"/>
                  <a:pt x="18645" y="3847"/>
                </a:cubicBezTo>
                <a:cubicBezTo>
                  <a:pt x="18627" y="3956"/>
                  <a:pt x="18627" y="4048"/>
                  <a:pt x="18681" y="4120"/>
                </a:cubicBezTo>
                <a:cubicBezTo>
                  <a:pt x="18736" y="4175"/>
                  <a:pt x="18827" y="4212"/>
                  <a:pt x="18955" y="4212"/>
                </a:cubicBezTo>
                <a:cubicBezTo>
                  <a:pt x="19174" y="4212"/>
                  <a:pt x="19338" y="4157"/>
                  <a:pt x="19503" y="4029"/>
                </a:cubicBezTo>
                <a:cubicBezTo>
                  <a:pt x="19649" y="3902"/>
                  <a:pt x="19740" y="3738"/>
                  <a:pt x="19794" y="3537"/>
                </a:cubicBezTo>
                <a:close/>
                <a:moveTo>
                  <a:pt x="22038" y="984"/>
                </a:moveTo>
                <a:cubicBezTo>
                  <a:pt x="21983" y="911"/>
                  <a:pt x="21892" y="893"/>
                  <a:pt x="21801" y="893"/>
                </a:cubicBezTo>
                <a:cubicBezTo>
                  <a:pt x="21381" y="893"/>
                  <a:pt x="21381" y="893"/>
                  <a:pt x="21381" y="893"/>
                </a:cubicBezTo>
                <a:cubicBezTo>
                  <a:pt x="20505" y="4759"/>
                  <a:pt x="20505" y="4759"/>
                  <a:pt x="20505" y="4759"/>
                </a:cubicBezTo>
                <a:cubicBezTo>
                  <a:pt x="21290" y="4759"/>
                  <a:pt x="21290" y="4759"/>
                  <a:pt x="21290" y="4759"/>
                </a:cubicBezTo>
                <a:cubicBezTo>
                  <a:pt x="22092" y="1258"/>
                  <a:pt x="22092" y="1258"/>
                  <a:pt x="22092" y="1258"/>
                </a:cubicBezTo>
                <a:cubicBezTo>
                  <a:pt x="22111" y="1148"/>
                  <a:pt x="22092" y="1057"/>
                  <a:pt x="22038" y="984"/>
                </a:cubicBezTo>
                <a:close/>
                <a:moveTo>
                  <a:pt x="23844" y="3829"/>
                </a:moveTo>
                <a:cubicBezTo>
                  <a:pt x="24409" y="3829"/>
                  <a:pt x="24409" y="3829"/>
                  <a:pt x="24409" y="3829"/>
                </a:cubicBezTo>
                <a:cubicBezTo>
                  <a:pt x="24245" y="4157"/>
                  <a:pt x="24026" y="4394"/>
                  <a:pt x="23771" y="4558"/>
                </a:cubicBezTo>
                <a:cubicBezTo>
                  <a:pt x="23497" y="4722"/>
                  <a:pt x="23187" y="4814"/>
                  <a:pt x="22822" y="4814"/>
                </a:cubicBezTo>
                <a:cubicBezTo>
                  <a:pt x="22402" y="4814"/>
                  <a:pt x="22092" y="4686"/>
                  <a:pt x="21910" y="4394"/>
                </a:cubicBezTo>
                <a:cubicBezTo>
                  <a:pt x="21746" y="4139"/>
                  <a:pt x="21710" y="3738"/>
                  <a:pt x="21819" y="3245"/>
                </a:cubicBezTo>
                <a:cubicBezTo>
                  <a:pt x="21928" y="2753"/>
                  <a:pt x="22129" y="2389"/>
                  <a:pt x="22421" y="2115"/>
                </a:cubicBezTo>
                <a:cubicBezTo>
                  <a:pt x="22731" y="1842"/>
                  <a:pt x="23096" y="1696"/>
                  <a:pt x="23534" y="1696"/>
                </a:cubicBezTo>
                <a:cubicBezTo>
                  <a:pt x="23971" y="1696"/>
                  <a:pt x="24299" y="1824"/>
                  <a:pt x="24482" y="2097"/>
                </a:cubicBezTo>
                <a:cubicBezTo>
                  <a:pt x="24664" y="2389"/>
                  <a:pt x="24701" y="2772"/>
                  <a:pt x="24573" y="3263"/>
                </a:cubicBezTo>
                <a:cubicBezTo>
                  <a:pt x="24573" y="3300"/>
                  <a:pt x="24537" y="3446"/>
                  <a:pt x="24518" y="3464"/>
                </a:cubicBezTo>
                <a:cubicBezTo>
                  <a:pt x="22567" y="3464"/>
                  <a:pt x="22567" y="3464"/>
                  <a:pt x="22567" y="3464"/>
                </a:cubicBezTo>
                <a:cubicBezTo>
                  <a:pt x="22530" y="3701"/>
                  <a:pt x="22548" y="3865"/>
                  <a:pt x="22621" y="3975"/>
                </a:cubicBezTo>
                <a:cubicBezTo>
                  <a:pt x="22694" y="4102"/>
                  <a:pt x="22822" y="4175"/>
                  <a:pt x="23023" y="4157"/>
                </a:cubicBezTo>
                <a:cubicBezTo>
                  <a:pt x="23297" y="4157"/>
                  <a:pt x="23406" y="4066"/>
                  <a:pt x="23443" y="4048"/>
                </a:cubicBezTo>
                <a:cubicBezTo>
                  <a:pt x="23461" y="4029"/>
                  <a:pt x="23552" y="3938"/>
                  <a:pt x="23625" y="3902"/>
                </a:cubicBezTo>
                <a:cubicBezTo>
                  <a:pt x="23680" y="3847"/>
                  <a:pt x="23753" y="3829"/>
                  <a:pt x="23844" y="3829"/>
                </a:cubicBezTo>
                <a:close/>
                <a:moveTo>
                  <a:pt x="22694" y="2953"/>
                </a:moveTo>
                <a:cubicBezTo>
                  <a:pt x="23844" y="2953"/>
                  <a:pt x="23844" y="2953"/>
                  <a:pt x="23844" y="2953"/>
                </a:cubicBezTo>
                <a:cubicBezTo>
                  <a:pt x="23862" y="2753"/>
                  <a:pt x="23844" y="2607"/>
                  <a:pt x="23789" y="2516"/>
                </a:cubicBezTo>
                <a:cubicBezTo>
                  <a:pt x="23716" y="2407"/>
                  <a:pt x="23588" y="2352"/>
                  <a:pt x="23406" y="2352"/>
                </a:cubicBezTo>
                <a:cubicBezTo>
                  <a:pt x="23242" y="2352"/>
                  <a:pt x="23096" y="2407"/>
                  <a:pt x="22968" y="2516"/>
                </a:cubicBezTo>
                <a:cubicBezTo>
                  <a:pt x="22822" y="2607"/>
                  <a:pt x="22731" y="2772"/>
                  <a:pt x="22694" y="2953"/>
                </a:cubicBezTo>
                <a:close/>
                <a:moveTo>
                  <a:pt x="26689" y="1769"/>
                </a:moveTo>
                <a:cubicBezTo>
                  <a:pt x="26488" y="1769"/>
                  <a:pt x="26288" y="1787"/>
                  <a:pt x="26087" y="1842"/>
                </a:cubicBezTo>
                <a:cubicBezTo>
                  <a:pt x="25887" y="1897"/>
                  <a:pt x="25704" y="1988"/>
                  <a:pt x="25522" y="2097"/>
                </a:cubicBezTo>
                <a:cubicBezTo>
                  <a:pt x="25358" y="2206"/>
                  <a:pt x="25194" y="2370"/>
                  <a:pt x="25066" y="2571"/>
                </a:cubicBezTo>
                <a:cubicBezTo>
                  <a:pt x="24938" y="2772"/>
                  <a:pt x="24829" y="3008"/>
                  <a:pt x="24774" y="3300"/>
                </a:cubicBezTo>
                <a:cubicBezTo>
                  <a:pt x="24427" y="4759"/>
                  <a:pt x="24427" y="4759"/>
                  <a:pt x="24427" y="4759"/>
                </a:cubicBezTo>
                <a:cubicBezTo>
                  <a:pt x="25230" y="4759"/>
                  <a:pt x="25230" y="4759"/>
                  <a:pt x="25230" y="4759"/>
                </a:cubicBezTo>
                <a:cubicBezTo>
                  <a:pt x="25577" y="3227"/>
                  <a:pt x="25577" y="3227"/>
                  <a:pt x="25577" y="3227"/>
                </a:cubicBezTo>
                <a:cubicBezTo>
                  <a:pt x="25631" y="2990"/>
                  <a:pt x="25741" y="2845"/>
                  <a:pt x="25850" y="2717"/>
                </a:cubicBezTo>
                <a:cubicBezTo>
                  <a:pt x="26123" y="2407"/>
                  <a:pt x="26634" y="2443"/>
                  <a:pt x="26634" y="2443"/>
                </a:cubicBezTo>
                <a:cubicBezTo>
                  <a:pt x="26817" y="1769"/>
                  <a:pt x="26817" y="1769"/>
                  <a:pt x="26817" y="1769"/>
                </a:cubicBezTo>
                <a:cubicBezTo>
                  <a:pt x="26799" y="1769"/>
                  <a:pt x="26707" y="1769"/>
                  <a:pt x="26689" y="1769"/>
                </a:cubicBezTo>
                <a:close/>
                <a:moveTo>
                  <a:pt x="26908" y="1185"/>
                </a:moveTo>
                <a:cubicBezTo>
                  <a:pt x="26926" y="1094"/>
                  <a:pt x="26926" y="1094"/>
                  <a:pt x="26926" y="1094"/>
                </a:cubicBezTo>
                <a:cubicBezTo>
                  <a:pt x="27346" y="1094"/>
                  <a:pt x="27346" y="1094"/>
                  <a:pt x="27346" y="1094"/>
                </a:cubicBezTo>
                <a:cubicBezTo>
                  <a:pt x="27328" y="1185"/>
                  <a:pt x="27328" y="1185"/>
                  <a:pt x="27328" y="1185"/>
                </a:cubicBezTo>
                <a:cubicBezTo>
                  <a:pt x="27182" y="1185"/>
                  <a:pt x="27182" y="1185"/>
                  <a:pt x="27182" y="1185"/>
                </a:cubicBezTo>
                <a:cubicBezTo>
                  <a:pt x="27091" y="1586"/>
                  <a:pt x="27091" y="1586"/>
                  <a:pt x="27091" y="1586"/>
                </a:cubicBezTo>
                <a:cubicBezTo>
                  <a:pt x="26981" y="1586"/>
                  <a:pt x="26981" y="1586"/>
                  <a:pt x="26981" y="1586"/>
                </a:cubicBezTo>
                <a:cubicBezTo>
                  <a:pt x="27072" y="1185"/>
                  <a:pt x="27072" y="1185"/>
                  <a:pt x="27072" y="1185"/>
                </a:cubicBezTo>
                <a:close/>
                <a:moveTo>
                  <a:pt x="27601" y="1094"/>
                </a:moveTo>
                <a:cubicBezTo>
                  <a:pt x="27638" y="1459"/>
                  <a:pt x="27638" y="1459"/>
                  <a:pt x="27638" y="1459"/>
                </a:cubicBezTo>
                <a:cubicBezTo>
                  <a:pt x="27838" y="1094"/>
                  <a:pt x="27838" y="1094"/>
                  <a:pt x="27838" y="1094"/>
                </a:cubicBezTo>
                <a:cubicBezTo>
                  <a:pt x="28002" y="1094"/>
                  <a:pt x="28002" y="1094"/>
                  <a:pt x="28002" y="1094"/>
                </a:cubicBezTo>
                <a:cubicBezTo>
                  <a:pt x="27893" y="1586"/>
                  <a:pt x="27893" y="1586"/>
                  <a:pt x="27893" y="1586"/>
                </a:cubicBezTo>
                <a:cubicBezTo>
                  <a:pt x="27784" y="1586"/>
                  <a:pt x="27784" y="1586"/>
                  <a:pt x="27784" y="1586"/>
                </a:cubicBezTo>
                <a:cubicBezTo>
                  <a:pt x="27875" y="1185"/>
                  <a:pt x="27875" y="1185"/>
                  <a:pt x="27875" y="1185"/>
                </a:cubicBezTo>
                <a:cubicBezTo>
                  <a:pt x="27656" y="1586"/>
                  <a:pt x="27656" y="1586"/>
                  <a:pt x="27656" y="1586"/>
                </a:cubicBezTo>
                <a:cubicBezTo>
                  <a:pt x="27583" y="1586"/>
                  <a:pt x="27583" y="1586"/>
                  <a:pt x="27583" y="1586"/>
                </a:cubicBezTo>
                <a:cubicBezTo>
                  <a:pt x="27528" y="1185"/>
                  <a:pt x="27528" y="1185"/>
                  <a:pt x="27528" y="1185"/>
                </a:cubicBezTo>
                <a:cubicBezTo>
                  <a:pt x="27455" y="1586"/>
                  <a:pt x="27455" y="1586"/>
                  <a:pt x="27455" y="1586"/>
                </a:cubicBezTo>
                <a:cubicBezTo>
                  <a:pt x="27346" y="1586"/>
                  <a:pt x="27346" y="1586"/>
                  <a:pt x="27346" y="1586"/>
                </a:cubicBezTo>
                <a:cubicBezTo>
                  <a:pt x="27455" y="1094"/>
                  <a:pt x="27455" y="1094"/>
                  <a:pt x="27455" y="1094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none" lIns="120000" tIns="60000" rIns="120000" bIns="6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4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40F4E-0D32-6149-AD0F-C7236B60751D}"/>
              </a:ext>
            </a:extLst>
          </p:cNvPr>
          <p:cNvSpPr txBox="1"/>
          <p:nvPr userDrawn="1"/>
        </p:nvSpPr>
        <p:spPr>
          <a:xfrm>
            <a:off x="419419" y="6486676"/>
            <a:ext cx="11538119" cy="2935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4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 |. Zscaler™, Zscaler Internet Access™, Zscaler Private Access™, ZIA™ and ZPA™ are either (i) registered trademarks or service marks or (ii) trademarks or service marks of Zscaler, Inc. in the United States and/or other countries. Any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3488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ck hanging on the wall&#10;&#10;Description automatically generated">
            <a:extLst>
              <a:ext uri="{FF2B5EF4-FFF2-40B4-BE49-F238E27FC236}">
                <a16:creationId xmlns:a16="http://schemas.microsoft.com/office/drawing/2014/main" id="{468D1000-CB76-9B4B-9B52-A313FCB7B9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4153"/>
            <a:ext cx="1220542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DDE8F5-51B7-7E4A-B3A9-0CC7979321D5}"/>
              </a:ext>
            </a:extLst>
          </p:cNvPr>
          <p:cNvSpPr/>
          <p:nvPr userDrawn="1"/>
        </p:nvSpPr>
        <p:spPr>
          <a:xfrm>
            <a:off x="-1" y="-2"/>
            <a:ext cx="12192001" cy="6872155"/>
          </a:xfrm>
          <a:prstGeom prst="rect">
            <a:avLst/>
          </a:prstGeom>
          <a:gradFill>
            <a:gsLst>
              <a:gs pos="73000">
                <a:schemeClr val="accent4">
                  <a:lumMod val="50000"/>
                  <a:alpha val="0"/>
                </a:schemeClr>
              </a:gs>
              <a:gs pos="26000">
                <a:schemeClr val="accent4">
                  <a:lumMod val="50000"/>
                  <a:alpha val="97000"/>
                </a:schemeClr>
              </a:gs>
              <a:gs pos="60000">
                <a:schemeClr val="accent4">
                  <a:lumMod val="50000"/>
                  <a:alpha val="42000"/>
                </a:schemeClr>
              </a:gs>
              <a:gs pos="69000">
                <a:schemeClr val="accent4">
                  <a:lumMod val="50000"/>
                  <a:alpha val="15000"/>
                </a:schemeClr>
              </a:gs>
              <a:gs pos="41000">
                <a:schemeClr val="accent4">
                  <a:lumMod val="50000"/>
                  <a:alpha val="83000"/>
                </a:schemeClr>
              </a:gs>
              <a:gs pos="0">
                <a:schemeClr val="accent5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608" y="2362200"/>
            <a:ext cx="10363200" cy="2082800"/>
          </a:xfrm>
        </p:spPr>
        <p:txBody>
          <a:bodyPr anchor="b"/>
          <a:lstStyle>
            <a:lvl1pPr algn="l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608" y="5003800"/>
            <a:ext cx="10363200" cy="625475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44B2D71-CC3A-F04B-8FB4-437F41BE3AAB}"/>
              </a:ext>
            </a:extLst>
          </p:cNvPr>
          <p:cNvSpPr>
            <a:spLocks noChangeAspect="1"/>
          </p:cNvSpPr>
          <p:nvPr userDrawn="1"/>
        </p:nvSpPr>
        <p:spPr>
          <a:xfrm>
            <a:off x="412005" y="540941"/>
            <a:ext cx="2481104" cy="51206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8002" h="5780">
                <a:moveTo>
                  <a:pt x="9342" y="2935"/>
                </a:moveTo>
                <a:cubicBezTo>
                  <a:pt x="9488" y="3865"/>
                  <a:pt x="8686" y="4394"/>
                  <a:pt x="7865" y="4449"/>
                </a:cubicBezTo>
                <a:cubicBezTo>
                  <a:pt x="7464" y="5179"/>
                  <a:pt x="6606" y="5780"/>
                  <a:pt x="5384" y="5780"/>
                </a:cubicBezTo>
                <a:cubicBezTo>
                  <a:pt x="4819" y="5780"/>
                  <a:pt x="4363" y="5689"/>
                  <a:pt x="3925" y="5452"/>
                </a:cubicBezTo>
                <a:cubicBezTo>
                  <a:pt x="3816" y="5470"/>
                  <a:pt x="3706" y="5489"/>
                  <a:pt x="3597" y="5489"/>
                </a:cubicBezTo>
                <a:cubicBezTo>
                  <a:pt x="3177" y="5489"/>
                  <a:pt x="2885" y="5398"/>
                  <a:pt x="2593" y="5069"/>
                </a:cubicBezTo>
                <a:cubicBezTo>
                  <a:pt x="3177" y="4321"/>
                  <a:pt x="4928" y="2971"/>
                  <a:pt x="7080" y="3665"/>
                </a:cubicBezTo>
                <a:cubicBezTo>
                  <a:pt x="8230" y="4048"/>
                  <a:pt x="8521" y="3172"/>
                  <a:pt x="8230" y="2845"/>
                </a:cubicBezTo>
                <a:cubicBezTo>
                  <a:pt x="7153" y="1623"/>
                  <a:pt x="4709" y="2717"/>
                  <a:pt x="4618" y="2808"/>
                </a:cubicBezTo>
                <a:cubicBezTo>
                  <a:pt x="5585" y="1349"/>
                  <a:pt x="9014" y="929"/>
                  <a:pt x="9342" y="2935"/>
                </a:cubicBezTo>
                <a:close/>
                <a:moveTo>
                  <a:pt x="6041" y="1258"/>
                </a:moveTo>
                <a:cubicBezTo>
                  <a:pt x="6059" y="1258"/>
                  <a:pt x="5275" y="966"/>
                  <a:pt x="4181" y="1440"/>
                </a:cubicBezTo>
                <a:cubicBezTo>
                  <a:pt x="4162" y="1459"/>
                  <a:pt x="4035" y="1386"/>
                  <a:pt x="4035" y="1386"/>
                </a:cubicBezTo>
                <a:cubicBezTo>
                  <a:pt x="5092" y="692"/>
                  <a:pt x="6023" y="401"/>
                  <a:pt x="6807" y="510"/>
                </a:cubicBezTo>
                <a:cubicBezTo>
                  <a:pt x="6315" y="73"/>
                  <a:pt x="5749" y="0"/>
                  <a:pt x="4928" y="0"/>
                </a:cubicBezTo>
                <a:cubicBezTo>
                  <a:pt x="4016" y="0"/>
                  <a:pt x="3213" y="346"/>
                  <a:pt x="2721" y="875"/>
                </a:cubicBezTo>
                <a:cubicBezTo>
                  <a:pt x="2557" y="838"/>
                  <a:pt x="2393" y="820"/>
                  <a:pt x="2229" y="820"/>
                </a:cubicBezTo>
                <a:cubicBezTo>
                  <a:pt x="1006" y="820"/>
                  <a:pt x="-69" y="1933"/>
                  <a:pt x="4" y="3190"/>
                </a:cubicBezTo>
                <a:cubicBezTo>
                  <a:pt x="77" y="4449"/>
                  <a:pt x="1444" y="5252"/>
                  <a:pt x="2229" y="5033"/>
                </a:cubicBezTo>
                <a:cubicBezTo>
                  <a:pt x="2247" y="5033"/>
                  <a:pt x="2265" y="5033"/>
                  <a:pt x="2284" y="5033"/>
                </a:cubicBezTo>
                <a:cubicBezTo>
                  <a:pt x="2466" y="4193"/>
                  <a:pt x="3177" y="2261"/>
                  <a:pt x="6041" y="1258"/>
                </a:cubicBezTo>
                <a:close/>
                <a:moveTo>
                  <a:pt x="12625" y="2407"/>
                </a:moveTo>
                <a:cubicBezTo>
                  <a:pt x="12771" y="1769"/>
                  <a:pt x="12771" y="1769"/>
                  <a:pt x="12771" y="1769"/>
                </a:cubicBezTo>
                <a:cubicBezTo>
                  <a:pt x="10309" y="1769"/>
                  <a:pt x="10309" y="1769"/>
                  <a:pt x="10309" y="1769"/>
                </a:cubicBezTo>
                <a:cubicBezTo>
                  <a:pt x="10254" y="2006"/>
                  <a:pt x="10254" y="2006"/>
                  <a:pt x="10254" y="2006"/>
                </a:cubicBezTo>
                <a:cubicBezTo>
                  <a:pt x="10236" y="2115"/>
                  <a:pt x="10254" y="2206"/>
                  <a:pt x="10309" y="2279"/>
                </a:cubicBezTo>
                <a:cubicBezTo>
                  <a:pt x="10364" y="2352"/>
                  <a:pt x="10437" y="2389"/>
                  <a:pt x="10546" y="2389"/>
                </a:cubicBezTo>
                <a:cubicBezTo>
                  <a:pt x="11696" y="2389"/>
                  <a:pt x="11696" y="2389"/>
                  <a:pt x="11696" y="2389"/>
                </a:cubicBezTo>
                <a:cubicBezTo>
                  <a:pt x="9671" y="4157"/>
                  <a:pt x="9671" y="4157"/>
                  <a:pt x="9671" y="4157"/>
                </a:cubicBezTo>
                <a:cubicBezTo>
                  <a:pt x="9543" y="4759"/>
                  <a:pt x="9543" y="4759"/>
                  <a:pt x="9543" y="4759"/>
                </a:cubicBezTo>
                <a:cubicBezTo>
                  <a:pt x="12133" y="4759"/>
                  <a:pt x="12133" y="4759"/>
                  <a:pt x="12133" y="4759"/>
                </a:cubicBezTo>
                <a:cubicBezTo>
                  <a:pt x="12297" y="4102"/>
                  <a:pt x="12297" y="4102"/>
                  <a:pt x="12297" y="4102"/>
                </a:cubicBezTo>
                <a:cubicBezTo>
                  <a:pt x="10637" y="4102"/>
                  <a:pt x="10637" y="4102"/>
                  <a:pt x="10637" y="4102"/>
                </a:cubicBezTo>
                <a:close/>
                <a:moveTo>
                  <a:pt x="14267" y="2917"/>
                </a:moveTo>
                <a:cubicBezTo>
                  <a:pt x="14231" y="2917"/>
                  <a:pt x="14103" y="2898"/>
                  <a:pt x="14049" y="2881"/>
                </a:cubicBezTo>
                <a:cubicBezTo>
                  <a:pt x="13684" y="2790"/>
                  <a:pt x="13520" y="2699"/>
                  <a:pt x="13538" y="2571"/>
                </a:cubicBezTo>
                <a:cubicBezTo>
                  <a:pt x="13556" y="2480"/>
                  <a:pt x="13611" y="2425"/>
                  <a:pt x="13684" y="2370"/>
                </a:cubicBezTo>
                <a:cubicBezTo>
                  <a:pt x="13775" y="2334"/>
                  <a:pt x="13885" y="2297"/>
                  <a:pt x="14049" y="2297"/>
                </a:cubicBezTo>
                <a:cubicBezTo>
                  <a:pt x="14194" y="2297"/>
                  <a:pt x="14322" y="2334"/>
                  <a:pt x="14395" y="2407"/>
                </a:cubicBezTo>
                <a:cubicBezTo>
                  <a:pt x="14413" y="2443"/>
                  <a:pt x="14431" y="2462"/>
                  <a:pt x="14468" y="2498"/>
                </a:cubicBezTo>
                <a:cubicBezTo>
                  <a:pt x="14504" y="2626"/>
                  <a:pt x="14595" y="2680"/>
                  <a:pt x="14741" y="2680"/>
                </a:cubicBezTo>
                <a:cubicBezTo>
                  <a:pt x="15234" y="2680"/>
                  <a:pt x="15234" y="2680"/>
                  <a:pt x="15234" y="2680"/>
                </a:cubicBezTo>
                <a:cubicBezTo>
                  <a:pt x="15289" y="2389"/>
                  <a:pt x="15216" y="2152"/>
                  <a:pt x="15052" y="1951"/>
                </a:cubicBezTo>
                <a:cubicBezTo>
                  <a:pt x="14851" y="1787"/>
                  <a:pt x="14559" y="1696"/>
                  <a:pt x="14176" y="1696"/>
                </a:cubicBezTo>
                <a:cubicBezTo>
                  <a:pt x="13812" y="1696"/>
                  <a:pt x="13501" y="1787"/>
                  <a:pt x="13228" y="1951"/>
                </a:cubicBezTo>
                <a:cubicBezTo>
                  <a:pt x="12972" y="2152"/>
                  <a:pt x="12808" y="2389"/>
                  <a:pt x="12735" y="2662"/>
                </a:cubicBezTo>
                <a:cubicBezTo>
                  <a:pt x="12698" y="2898"/>
                  <a:pt x="12717" y="3063"/>
                  <a:pt x="12844" y="3209"/>
                </a:cubicBezTo>
                <a:cubicBezTo>
                  <a:pt x="12954" y="3336"/>
                  <a:pt x="13191" y="3464"/>
                  <a:pt x="13556" y="3555"/>
                </a:cubicBezTo>
                <a:cubicBezTo>
                  <a:pt x="13629" y="3574"/>
                  <a:pt x="13720" y="3592"/>
                  <a:pt x="13848" y="3628"/>
                </a:cubicBezTo>
                <a:cubicBezTo>
                  <a:pt x="14158" y="3683"/>
                  <a:pt x="14286" y="3792"/>
                  <a:pt x="14249" y="3920"/>
                </a:cubicBezTo>
                <a:cubicBezTo>
                  <a:pt x="14231" y="4011"/>
                  <a:pt x="14176" y="4084"/>
                  <a:pt x="14067" y="4139"/>
                </a:cubicBezTo>
                <a:cubicBezTo>
                  <a:pt x="13957" y="4193"/>
                  <a:pt x="13848" y="4212"/>
                  <a:pt x="13702" y="4212"/>
                </a:cubicBezTo>
                <a:cubicBezTo>
                  <a:pt x="13520" y="4212"/>
                  <a:pt x="13374" y="4175"/>
                  <a:pt x="13282" y="4102"/>
                </a:cubicBezTo>
                <a:cubicBezTo>
                  <a:pt x="13191" y="4029"/>
                  <a:pt x="13155" y="3920"/>
                  <a:pt x="13191" y="3774"/>
                </a:cubicBezTo>
                <a:cubicBezTo>
                  <a:pt x="12425" y="3774"/>
                  <a:pt x="12425" y="3774"/>
                  <a:pt x="12425" y="3774"/>
                </a:cubicBezTo>
                <a:cubicBezTo>
                  <a:pt x="12407" y="3811"/>
                  <a:pt x="12407" y="3811"/>
                  <a:pt x="12407" y="3811"/>
                </a:cubicBezTo>
                <a:cubicBezTo>
                  <a:pt x="12334" y="4139"/>
                  <a:pt x="12388" y="4394"/>
                  <a:pt x="12571" y="4558"/>
                </a:cubicBezTo>
                <a:cubicBezTo>
                  <a:pt x="12735" y="4722"/>
                  <a:pt x="13045" y="4814"/>
                  <a:pt x="13465" y="4814"/>
                </a:cubicBezTo>
                <a:cubicBezTo>
                  <a:pt x="13921" y="4814"/>
                  <a:pt x="14267" y="4741"/>
                  <a:pt x="14541" y="4576"/>
                </a:cubicBezTo>
                <a:cubicBezTo>
                  <a:pt x="14814" y="4394"/>
                  <a:pt x="14997" y="4139"/>
                  <a:pt x="15070" y="3811"/>
                </a:cubicBezTo>
                <a:cubicBezTo>
                  <a:pt x="15125" y="3574"/>
                  <a:pt x="15088" y="3391"/>
                  <a:pt x="14979" y="3263"/>
                </a:cubicBezTo>
                <a:cubicBezTo>
                  <a:pt x="14869" y="3136"/>
                  <a:pt x="14614" y="3026"/>
                  <a:pt x="14267" y="2917"/>
                </a:cubicBezTo>
                <a:close/>
                <a:moveTo>
                  <a:pt x="17076" y="3902"/>
                </a:moveTo>
                <a:cubicBezTo>
                  <a:pt x="17022" y="3938"/>
                  <a:pt x="16985" y="3956"/>
                  <a:pt x="16967" y="3975"/>
                </a:cubicBezTo>
                <a:cubicBezTo>
                  <a:pt x="16949" y="4011"/>
                  <a:pt x="16839" y="4084"/>
                  <a:pt x="16821" y="4084"/>
                </a:cubicBezTo>
                <a:cubicBezTo>
                  <a:pt x="16711" y="4139"/>
                  <a:pt x="16602" y="4157"/>
                  <a:pt x="16474" y="4157"/>
                </a:cubicBezTo>
                <a:cubicBezTo>
                  <a:pt x="16274" y="4157"/>
                  <a:pt x="16146" y="4102"/>
                  <a:pt x="16073" y="3975"/>
                </a:cubicBezTo>
                <a:cubicBezTo>
                  <a:pt x="15982" y="3847"/>
                  <a:pt x="15964" y="3592"/>
                  <a:pt x="16037" y="3245"/>
                </a:cubicBezTo>
                <a:cubicBezTo>
                  <a:pt x="16128" y="2898"/>
                  <a:pt x="16237" y="2662"/>
                  <a:pt x="16420" y="2516"/>
                </a:cubicBezTo>
                <a:cubicBezTo>
                  <a:pt x="16547" y="2407"/>
                  <a:pt x="16693" y="2352"/>
                  <a:pt x="16857" y="2352"/>
                </a:cubicBezTo>
                <a:cubicBezTo>
                  <a:pt x="17040" y="2352"/>
                  <a:pt x="17168" y="2407"/>
                  <a:pt x="17241" y="2516"/>
                </a:cubicBezTo>
                <a:cubicBezTo>
                  <a:pt x="17259" y="2553"/>
                  <a:pt x="17295" y="2607"/>
                  <a:pt x="17314" y="2680"/>
                </a:cubicBezTo>
                <a:cubicBezTo>
                  <a:pt x="18098" y="2680"/>
                  <a:pt x="18098" y="2680"/>
                  <a:pt x="18098" y="2680"/>
                </a:cubicBezTo>
                <a:cubicBezTo>
                  <a:pt x="18098" y="2462"/>
                  <a:pt x="18043" y="2261"/>
                  <a:pt x="17934" y="2097"/>
                </a:cubicBezTo>
                <a:cubicBezTo>
                  <a:pt x="17752" y="1824"/>
                  <a:pt x="17441" y="1696"/>
                  <a:pt x="16985" y="1696"/>
                </a:cubicBezTo>
                <a:cubicBezTo>
                  <a:pt x="16547" y="1696"/>
                  <a:pt x="16183" y="1842"/>
                  <a:pt x="15891" y="2115"/>
                </a:cubicBezTo>
                <a:cubicBezTo>
                  <a:pt x="15599" y="2389"/>
                  <a:pt x="15398" y="2753"/>
                  <a:pt x="15271" y="3245"/>
                </a:cubicBezTo>
                <a:cubicBezTo>
                  <a:pt x="15161" y="3738"/>
                  <a:pt x="15198" y="4139"/>
                  <a:pt x="15380" y="4394"/>
                </a:cubicBezTo>
                <a:cubicBezTo>
                  <a:pt x="15544" y="4686"/>
                  <a:pt x="15854" y="4814"/>
                  <a:pt x="16292" y="4814"/>
                </a:cubicBezTo>
                <a:cubicBezTo>
                  <a:pt x="16638" y="4814"/>
                  <a:pt x="16949" y="4722"/>
                  <a:pt x="17222" y="4558"/>
                </a:cubicBezTo>
                <a:cubicBezTo>
                  <a:pt x="17496" y="4394"/>
                  <a:pt x="17697" y="4157"/>
                  <a:pt x="17861" y="3829"/>
                </a:cubicBezTo>
                <a:cubicBezTo>
                  <a:pt x="17295" y="3829"/>
                  <a:pt x="17295" y="3829"/>
                  <a:pt x="17295" y="3829"/>
                </a:cubicBezTo>
                <a:cubicBezTo>
                  <a:pt x="17204" y="3829"/>
                  <a:pt x="17131" y="3847"/>
                  <a:pt x="17076" y="3902"/>
                </a:cubicBezTo>
                <a:close/>
                <a:moveTo>
                  <a:pt x="20505" y="3574"/>
                </a:moveTo>
                <a:cubicBezTo>
                  <a:pt x="20451" y="3865"/>
                  <a:pt x="20341" y="4102"/>
                  <a:pt x="20195" y="4266"/>
                </a:cubicBezTo>
                <a:cubicBezTo>
                  <a:pt x="20050" y="4449"/>
                  <a:pt x="19886" y="4558"/>
                  <a:pt x="19721" y="4631"/>
                </a:cubicBezTo>
                <a:cubicBezTo>
                  <a:pt x="19539" y="4722"/>
                  <a:pt x="19357" y="4777"/>
                  <a:pt x="19174" y="4795"/>
                </a:cubicBezTo>
                <a:cubicBezTo>
                  <a:pt x="18992" y="4814"/>
                  <a:pt x="18846" y="4814"/>
                  <a:pt x="18700" y="4814"/>
                </a:cubicBezTo>
                <a:cubicBezTo>
                  <a:pt x="18444" y="4814"/>
                  <a:pt x="18207" y="4741"/>
                  <a:pt x="18043" y="4595"/>
                </a:cubicBezTo>
                <a:cubicBezTo>
                  <a:pt x="17879" y="4449"/>
                  <a:pt x="17824" y="4212"/>
                  <a:pt x="17916" y="3865"/>
                </a:cubicBezTo>
                <a:cubicBezTo>
                  <a:pt x="17988" y="3555"/>
                  <a:pt x="18116" y="3336"/>
                  <a:pt x="18335" y="3190"/>
                </a:cubicBezTo>
                <a:cubicBezTo>
                  <a:pt x="18554" y="3063"/>
                  <a:pt x="18809" y="2971"/>
                  <a:pt x="19101" y="2917"/>
                </a:cubicBezTo>
                <a:cubicBezTo>
                  <a:pt x="19138" y="2917"/>
                  <a:pt x="19357" y="2881"/>
                  <a:pt x="19430" y="2881"/>
                </a:cubicBezTo>
                <a:cubicBezTo>
                  <a:pt x="19776" y="2826"/>
                  <a:pt x="19958" y="2735"/>
                  <a:pt x="19995" y="2589"/>
                </a:cubicBezTo>
                <a:cubicBezTo>
                  <a:pt x="20013" y="2480"/>
                  <a:pt x="19977" y="2407"/>
                  <a:pt x="19867" y="2370"/>
                </a:cubicBezTo>
                <a:cubicBezTo>
                  <a:pt x="19758" y="2334"/>
                  <a:pt x="19649" y="2316"/>
                  <a:pt x="19557" y="2316"/>
                </a:cubicBezTo>
                <a:cubicBezTo>
                  <a:pt x="19448" y="2316"/>
                  <a:pt x="19357" y="2334"/>
                  <a:pt x="19265" y="2370"/>
                </a:cubicBezTo>
                <a:cubicBezTo>
                  <a:pt x="19174" y="2389"/>
                  <a:pt x="19101" y="2443"/>
                  <a:pt x="19046" y="2534"/>
                </a:cubicBezTo>
                <a:cubicBezTo>
                  <a:pt x="18298" y="2534"/>
                  <a:pt x="18298" y="2534"/>
                  <a:pt x="18298" y="2534"/>
                </a:cubicBezTo>
                <a:cubicBezTo>
                  <a:pt x="18371" y="2297"/>
                  <a:pt x="18517" y="2115"/>
                  <a:pt x="18736" y="1951"/>
                </a:cubicBezTo>
                <a:cubicBezTo>
                  <a:pt x="18973" y="1787"/>
                  <a:pt x="19284" y="1696"/>
                  <a:pt x="19667" y="1696"/>
                </a:cubicBezTo>
                <a:cubicBezTo>
                  <a:pt x="20086" y="1696"/>
                  <a:pt x="20396" y="1769"/>
                  <a:pt x="20560" y="1915"/>
                </a:cubicBezTo>
                <a:cubicBezTo>
                  <a:pt x="20743" y="2061"/>
                  <a:pt x="20816" y="2279"/>
                  <a:pt x="20743" y="2534"/>
                </a:cubicBezTo>
                <a:close/>
                <a:moveTo>
                  <a:pt x="19849" y="3245"/>
                </a:moveTo>
                <a:cubicBezTo>
                  <a:pt x="19740" y="3300"/>
                  <a:pt x="19576" y="3355"/>
                  <a:pt x="19375" y="3391"/>
                </a:cubicBezTo>
                <a:cubicBezTo>
                  <a:pt x="19101" y="3446"/>
                  <a:pt x="19101" y="3446"/>
                  <a:pt x="19101" y="3446"/>
                </a:cubicBezTo>
                <a:cubicBezTo>
                  <a:pt x="18955" y="3501"/>
                  <a:pt x="18864" y="3537"/>
                  <a:pt x="18773" y="3592"/>
                </a:cubicBezTo>
                <a:cubicBezTo>
                  <a:pt x="18718" y="3683"/>
                  <a:pt x="18663" y="3774"/>
                  <a:pt x="18645" y="3847"/>
                </a:cubicBezTo>
                <a:cubicBezTo>
                  <a:pt x="18627" y="3956"/>
                  <a:pt x="18627" y="4048"/>
                  <a:pt x="18681" y="4120"/>
                </a:cubicBezTo>
                <a:cubicBezTo>
                  <a:pt x="18736" y="4175"/>
                  <a:pt x="18827" y="4212"/>
                  <a:pt x="18955" y="4212"/>
                </a:cubicBezTo>
                <a:cubicBezTo>
                  <a:pt x="19174" y="4212"/>
                  <a:pt x="19338" y="4157"/>
                  <a:pt x="19503" y="4029"/>
                </a:cubicBezTo>
                <a:cubicBezTo>
                  <a:pt x="19649" y="3902"/>
                  <a:pt x="19740" y="3738"/>
                  <a:pt x="19794" y="3537"/>
                </a:cubicBezTo>
                <a:close/>
                <a:moveTo>
                  <a:pt x="22038" y="984"/>
                </a:moveTo>
                <a:cubicBezTo>
                  <a:pt x="21983" y="911"/>
                  <a:pt x="21892" y="893"/>
                  <a:pt x="21801" y="893"/>
                </a:cubicBezTo>
                <a:cubicBezTo>
                  <a:pt x="21381" y="893"/>
                  <a:pt x="21381" y="893"/>
                  <a:pt x="21381" y="893"/>
                </a:cubicBezTo>
                <a:cubicBezTo>
                  <a:pt x="20505" y="4759"/>
                  <a:pt x="20505" y="4759"/>
                  <a:pt x="20505" y="4759"/>
                </a:cubicBezTo>
                <a:cubicBezTo>
                  <a:pt x="21290" y="4759"/>
                  <a:pt x="21290" y="4759"/>
                  <a:pt x="21290" y="4759"/>
                </a:cubicBezTo>
                <a:cubicBezTo>
                  <a:pt x="22092" y="1258"/>
                  <a:pt x="22092" y="1258"/>
                  <a:pt x="22092" y="1258"/>
                </a:cubicBezTo>
                <a:cubicBezTo>
                  <a:pt x="22111" y="1148"/>
                  <a:pt x="22092" y="1057"/>
                  <a:pt x="22038" y="984"/>
                </a:cubicBezTo>
                <a:close/>
                <a:moveTo>
                  <a:pt x="23844" y="3829"/>
                </a:moveTo>
                <a:cubicBezTo>
                  <a:pt x="24409" y="3829"/>
                  <a:pt x="24409" y="3829"/>
                  <a:pt x="24409" y="3829"/>
                </a:cubicBezTo>
                <a:cubicBezTo>
                  <a:pt x="24245" y="4157"/>
                  <a:pt x="24026" y="4394"/>
                  <a:pt x="23771" y="4558"/>
                </a:cubicBezTo>
                <a:cubicBezTo>
                  <a:pt x="23497" y="4722"/>
                  <a:pt x="23187" y="4814"/>
                  <a:pt x="22822" y="4814"/>
                </a:cubicBezTo>
                <a:cubicBezTo>
                  <a:pt x="22402" y="4814"/>
                  <a:pt x="22092" y="4686"/>
                  <a:pt x="21910" y="4394"/>
                </a:cubicBezTo>
                <a:cubicBezTo>
                  <a:pt x="21746" y="4139"/>
                  <a:pt x="21710" y="3738"/>
                  <a:pt x="21819" y="3245"/>
                </a:cubicBezTo>
                <a:cubicBezTo>
                  <a:pt x="21928" y="2753"/>
                  <a:pt x="22129" y="2389"/>
                  <a:pt x="22421" y="2115"/>
                </a:cubicBezTo>
                <a:cubicBezTo>
                  <a:pt x="22731" y="1842"/>
                  <a:pt x="23096" y="1696"/>
                  <a:pt x="23534" y="1696"/>
                </a:cubicBezTo>
                <a:cubicBezTo>
                  <a:pt x="23971" y="1696"/>
                  <a:pt x="24299" y="1824"/>
                  <a:pt x="24482" y="2097"/>
                </a:cubicBezTo>
                <a:cubicBezTo>
                  <a:pt x="24664" y="2389"/>
                  <a:pt x="24701" y="2772"/>
                  <a:pt x="24573" y="3263"/>
                </a:cubicBezTo>
                <a:cubicBezTo>
                  <a:pt x="24573" y="3300"/>
                  <a:pt x="24537" y="3446"/>
                  <a:pt x="24518" y="3464"/>
                </a:cubicBezTo>
                <a:cubicBezTo>
                  <a:pt x="22567" y="3464"/>
                  <a:pt x="22567" y="3464"/>
                  <a:pt x="22567" y="3464"/>
                </a:cubicBezTo>
                <a:cubicBezTo>
                  <a:pt x="22530" y="3701"/>
                  <a:pt x="22548" y="3865"/>
                  <a:pt x="22621" y="3975"/>
                </a:cubicBezTo>
                <a:cubicBezTo>
                  <a:pt x="22694" y="4102"/>
                  <a:pt x="22822" y="4175"/>
                  <a:pt x="23023" y="4157"/>
                </a:cubicBezTo>
                <a:cubicBezTo>
                  <a:pt x="23297" y="4157"/>
                  <a:pt x="23406" y="4066"/>
                  <a:pt x="23443" y="4048"/>
                </a:cubicBezTo>
                <a:cubicBezTo>
                  <a:pt x="23461" y="4029"/>
                  <a:pt x="23552" y="3938"/>
                  <a:pt x="23625" y="3902"/>
                </a:cubicBezTo>
                <a:cubicBezTo>
                  <a:pt x="23680" y="3847"/>
                  <a:pt x="23753" y="3829"/>
                  <a:pt x="23844" y="3829"/>
                </a:cubicBezTo>
                <a:close/>
                <a:moveTo>
                  <a:pt x="22694" y="2953"/>
                </a:moveTo>
                <a:cubicBezTo>
                  <a:pt x="23844" y="2953"/>
                  <a:pt x="23844" y="2953"/>
                  <a:pt x="23844" y="2953"/>
                </a:cubicBezTo>
                <a:cubicBezTo>
                  <a:pt x="23862" y="2753"/>
                  <a:pt x="23844" y="2607"/>
                  <a:pt x="23789" y="2516"/>
                </a:cubicBezTo>
                <a:cubicBezTo>
                  <a:pt x="23716" y="2407"/>
                  <a:pt x="23588" y="2352"/>
                  <a:pt x="23406" y="2352"/>
                </a:cubicBezTo>
                <a:cubicBezTo>
                  <a:pt x="23242" y="2352"/>
                  <a:pt x="23096" y="2407"/>
                  <a:pt x="22968" y="2516"/>
                </a:cubicBezTo>
                <a:cubicBezTo>
                  <a:pt x="22822" y="2607"/>
                  <a:pt x="22731" y="2772"/>
                  <a:pt x="22694" y="2953"/>
                </a:cubicBezTo>
                <a:close/>
                <a:moveTo>
                  <a:pt x="26689" y="1769"/>
                </a:moveTo>
                <a:cubicBezTo>
                  <a:pt x="26488" y="1769"/>
                  <a:pt x="26288" y="1787"/>
                  <a:pt x="26087" y="1842"/>
                </a:cubicBezTo>
                <a:cubicBezTo>
                  <a:pt x="25887" y="1897"/>
                  <a:pt x="25704" y="1988"/>
                  <a:pt x="25522" y="2097"/>
                </a:cubicBezTo>
                <a:cubicBezTo>
                  <a:pt x="25358" y="2206"/>
                  <a:pt x="25194" y="2370"/>
                  <a:pt x="25066" y="2571"/>
                </a:cubicBezTo>
                <a:cubicBezTo>
                  <a:pt x="24938" y="2772"/>
                  <a:pt x="24829" y="3008"/>
                  <a:pt x="24774" y="3300"/>
                </a:cubicBezTo>
                <a:cubicBezTo>
                  <a:pt x="24427" y="4759"/>
                  <a:pt x="24427" y="4759"/>
                  <a:pt x="24427" y="4759"/>
                </a:cubicBezTo>
                <a:cubicBezTo>
                  <a:pt x="25230" y="4759"/>
                  <a:pt x="25230" y="4759"/>
                  <a:pt x="25230" y="4759"/>
                </a:cubicBezTo>
                <a:cubicBezTo>
                  <a:pt x="25577" y="3227"/>
                  <a:pt x="25577" y="3227"/>
                  <a:pt x="25577" y="3227"/>
                </a:cubicBezTo>
                <a:cubicBezTo>
                  <a:pt x="25631" y="2990"/>
                  <a:pt x="25741" y="2845"/>
                  <a:pt x="25850" y="2717"/>
                </a:cubicBezTo>
                <a:cubicBezTo>
                  <a:pt x="26123" y="2407"/>
                  <a:pt x="26634" y="2443"/>
                  <a:pt x="26634" y="2443"/>
                </a:cubicBezTo>
                <a:cubicBezTo>
                  <a:pt x="26817" y="1769"/>
                  <a:pt x="26817" y="1769"/>
                  <a:pt x="26817" y="1769"/>
                </a:cubicBezTo>
                <a:cubicBezTo>
                  <a:pt x="26799" y="1769"/>
                  <a:pt x="26707" y="1769"/>
                  <a:pt x="26689" y="1769"/>
                </a:cubicBezTo>
                <a:close/>
                <a:moveTo>
                  <a:pt x="26908" y="1185"/>
                </a:moveTo>
                <a:cubicBezTo>
                  <a:pt x="26926" y="1094"/>
                  <a:pt x="26926" y="1094"/>
                  <a:pt x="26926" y="1094"/>
                </a:cubicBezTo>
                <a:cubicBezTo>
                  <a:pt x="27346" y="1094"/>
                  <a:pt x="27346" y="1094"/>
                  <a:pt x="27346" y="1094"/>
                </a:cubicBezTo>
                <a:cubicBezTo>
                  <a:pt x="27328" y="1185"/>
                  <a:pt x="27328" y="1185"/>
                  <a:pt x="27328" y="1185"/>
                </a:cubicBezTo>
                <a:cubicBezTo>
                  <a:pt x="27182" y="1185"/>
                  <a:pt x="27182" y="1185"/>
                  <a:pt x="27182" y="1185"/>
                </a:cubicBezTo>
                <a:cubicBezTo>
                  <a:pt x="27091" y="1586"/>
                  <a:pt x="27091" y="1586"/>
                  <a:pt x="27091" y="1586"/>
                </a:cubicBezTo>
                <a:cubicBezTo>
                  <a:pt x="26981" y="1586"/>
                  <a:pt x="26981" y="1586"/>
                  <a:pt x="26981" y="1586"/>
                </a:cubicBezTo>
                <a:cubicBezTo>
                  <a:pt x="27072" y="1185"/>
                  <a:pt x="27072" y="1185"/>
                  <a:pt x="27072" y="1185"/>
                </a:cubicBezTo>
                <a:close/>
                <a:moveTo>
                  <a:pt x="27601" y="1094"/>
                </a:moveTo>
                <a:cubicBezTo>
                  <a:pt x="27638" y="1459"/>
                  <a:pt x="27638" y="1459"/>
                  <a:pt x="27638" y="1459"/>
                </a:cubicBezTo>
                <a:cubicBezTo>
                  <a:pt x="27838" y="1094"/>
                  <a:pt x="27838" y="1094"/>
                  <a:pt x="27838" y="1094"/>
                </a:cubicBezTo>
                <a:cubicBezTo>
                  <a:pt x="28002" y="1094"/>
                  <a:pt x="28002" y="1094"/>
                  <a:pt x="28002" y="1094"/>
                </a:cubicBezTo>
                <a:cubicBezTo>
                  <a:pt x="27893" y="1586"/>
                  <a:pt x="27893" y="1586"/>
                  <a:pt x="27893" y="1586"/>
                </a:cubicBezTo>
                <a:cubicBezTo>
                  <a:pt x="27784" y="1586"/>
                  <a:pt x="27784" y="1586"/>
                  <a:pt x="27784" y="1586"/>
                </a:cubicBezTo>
                <a:cubicBezTo>
                  <a:pt x="27875" y="1185"/>
                  <a:pt x="27875" y="1185"/>
                  <a:pt x="27875" y="1185"/>
                </a:cubicBezTo>
                <a:cubicBezTo>
                  <a:pt x="27656" y="1586"/>
                  <a:pt x="27656" y="1586"/>
                  <a:pt x="27656" y="1586"/>
                </a:cubicBezTo>
                <a:cubicBezTo>
                  <a:pt x="27583" y="1586"/>
                  <a:pt x="27583" y="1586"/>
                  <a:pt x="27583" y="1586"/>
                </a:cubicBezTo>
                <a:cubicBezTo>
                  <a:pt x="27528" y="1185"/>
                  <a:pt x="27528" y="1185"/>
                  <a:pt x="27528" y="1185"/>
                </a:cubicBezTo>
                <a:cubicBezTo>
                  <a:pt x="27455" y="1586"/>
                  <a:pt x="27455" y="1586"/>
                  <a:pt x="27455" y="1586"/>
                </a:cubicBezTo>
                <a:cubicBezTo>
                  <a:pt x="27346" y="1586"/>
                  <a:pt x="27346" y="1586"/>
                  <a:pt x="27346" y="1586"/>
                </a:cubicBezTo>
                <a:cubicBezTo>
                  <a:pt x="27455" y="1094"/>
                  <a:pt x="27455" y="1094"/>
                  <a:pt x="27455" y="1094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none" lIns="120000" tIns="60000" rIns="120000" bIns="60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400" b="0" i="0" u="none" strike="noStrike" kern="1200" dirty="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A49BBE-7942-B44F-B349-58C94980962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720" y="4496648"/>
            <a:ext cx="1280160" cy="35568"/>
            <a:chOff x="4550759" y="4178160"/>
            <a:chExt cx="4289400" cy="11916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0858FA1-D822-C34C-837D-6B5403901BBD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4CD8CDC-B9C6-7F47-83D1-B2CCC6E8BC09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854DFD3-6D35-4441-B923-B53874AC227C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8440F4E-0D32-6149-AD0F-C7236B60751D}"/>
              </a:ext>
            </a:extLst>
          </p:cNvPr>
          <p:cNvSpPr txBox="1"/>
          <p:nvPr userDrawn="1"/>
        </p:nvSpPr>
        <p:spPr>
          <a:xfrm>
            <a:off x="419420" y="6486676"/>
            <a:ext cx="4651344" cy="29353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4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</a:t>
            </a:r>
            <a:br>
              <a:rPr lang="en-US" sz="800" dirty="0">
                <a:solidFill>
                  <a:schemeClr val="bg1">
                    <a:alpha val="4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3" dirty="0">
                <a:solidFill>
                  <a:schemeClr val="bg1">
                    <a:alpha val="4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Zscaler™, Zscaler Internet Access™, Zscaler Private Access™, ZIA™ and ZPA™ are either (</a:t>
            </a:r>
            <a:r>
              <a:rPr lang="en-US" sz="533" dirty="0" err="1">
                <a:solidFill>
                  <a:schemeClr val="bg1">
                    <a:alpha val="4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533" dirty="0">
                <a:solidFill>
                  <a:schemeClr val="bg1">
                    <a:alpha val="4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registered trademarks or service marks or (ii) trademarks or service marks of Zscaler, Inc. in the United States and/or other countries. Any other trademarks are the property of their respective owners.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F56F8-7268-8C49-BF82-53206DEC6FFD}"/>
              </a:ext>
            </a:extLst>
          </p:cNvPr>
          <p:cNvSpPr txBox="1"/>
          <p:nvPr userDrawn="1"/>
        </p:nvSpPr>
        <p:spPr>
          <a:xfrm>
            <a:off x="7081520" y="151384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2133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88D7B-52DE-5948-838D-2D3B155454CA}"/>
              </a:ext>
            </a:extLst>
          </p:cNvPr>
          <p:cNvSpPr txBox="1"/>
          <p:nvPr userDrawn="1"/>
        </p:nvSpPr>
        <p:spPr>
          <a:xfrm>
            <a:off x="4206240" y="151384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256120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/ Thank you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2DA42DB-D633-0448-9060-9CE3920143CC}"/>
              </a:ext>
            </a:extLst>
          </p:cNvPr>
          <p:cNvSpPr/>
          <p:nvPr userDrawn="1"/>
        </p:nvSpPr>
        <p:spPr>
          <a:xfrm>
            <a:off x="25672" y="0"/>
            <a:ext cx="11765281" cy="6858000"/>
          </a:xfrm>
          <a:prstGeom prst="rect">
            <a:avLst/>
          </a:prstGeom>
          <a:gradFill>
            <a:gsLst>
              <a:gs pos="73000">
                <a:srgbClr val="202196">
                  <a:alpha val="0"/>
                </a:srgbClr>
              </a:gs>
              <a:gs pos="27000">
                <a:srgbClr val="202196">
                  <a:alpha val="97000"/>
                </a:srgbClr>
              </a:gs>
              <a:gs pos="61000">
                <a:srgbClr val="202196">
                  <a:alpha val="42000"/>
                </a:srgbClr>
              </a:gs>
              <a:gs pos="69000">
                <a:srgbClr val="202196">
                  <a:alpha val="15000"/>
                </a:srgbClr>
              </a:gs>
              <a:gs pos="42000">
                <a:srgbClr val="202196">
                  <a:alpha val="83000"/>
                </a:srgbClr>
              </a:gs>
              <a:gs pos="0">
                <a:schemeClr val="accent5">
                  <a:lumMod val="75000"/>
                  <a:alpha val="81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92608" y="2706624"/>
            <a:ext cx="11606784" cy="1102360"/>
          </a:xfrm>
        </p:spPr>
        <p:txBody>
          <a:bodyPr anchor="b" anchorCtr="0"/>
          <a:lstStyle>
            <a:lvl1pPr algn="ctr">
              <a:defRPr sz="6933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1D5227-1A8E-3A4D-8AB5-89A8D4E815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55920" y="3823259"/>
            <a:ext cx="1280160" cy="35568"/>
            <a:chOff x="4550759" y="4178160"/>
            <a:chExt cx="4289400" cy="11916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E19B662-E977-8C43-A63B-4BC77C3731FD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456C3CC-4019-0840-9E4F-542EDE46B945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76C4313-55FA-CF48-8B38-C891FEFFC1C0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D533F8-96B2-F94F-8F8E-5FB64D0BC6B6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08D97D-D2FF-924A-B6FF-67F44C739230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532D610-504A-CA43-A33E-7C6AE3C16D3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87E639BC-E375-4C47-8E35-B5CDFDB08752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D999614-14FD-1B4B-B3D1-5CCD95611255}"/>
              </a:ext>
            </a:extLst>
          </p:cNvPr>
          <p:cNvSpPr txBox="1"/>
          <p:nvPr userDrawn="1"/>
        </p:nvSpPr>
        <p:spPr>
          <a:xfrm>
            <a:off x="414528" y="6493607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32367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/ 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7D533F8-96B2-F94F-8F8E-5FB64D0BC6B6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08D97D-D2FF-924A-B6FF-67F44C739230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532D610-504A-CA43-A33E-7C6AE3C16D3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87E639BC-E375-4C47-8E35-B5CDFDB08752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D999614-14FD-1B4B-B3D1-5CCD95611255}"/>
              </a:ext>
            </a:extLst>
          </p:cNvPr>
          <p:cNvSpPr txBox="1"/>
          <p:nvPr userDrawn="1"/>
        </p:nvSpPr>
        <p:spPr>
          <a:xfrm>
            <a:off x="414528" y="6493607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7100B9C-0FA9-1349-978D-FF327CB8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582705"/>
          </a:xfrm>
          <a:prstGeom prst="rect">
            <a:avLst/>
          </a:prstGeom>
        </p:spPr>
        <p:txBody>
          <a:bodyPr vert="horz" lIns="91440" tIns="137160" rIns="91440" bIns="9144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2D7688-4A92-184C-9C8D-76F15CF2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375213"/>
            <a:ext cx="11606784" cy="4840224"/>
          </a:xfrm>
          <a:prstGeom prst="rect">
            <a:avLst/>
          </a:prstGeom>
        </p:spPr>
        <p:txBody>
          <a:bodyPr vert="horz" lIns="109728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0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lor-cented-right-mark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6E2BE-E817-9F46-8C78-42CE295856F4}"/>
              </a:ext>
            </a:extLst>
          </p:cNvPr>
          <p:cNvSpPr txBox="1"/>
          <p:nvPr userDrawn="1"/>
        </p:nvSpPr>
        <p:spPr>
          <a:xfrm>
            <a:off x="388216" y="6493607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D31FA-7B0E-8345-AD73-4336DFC614F3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13682-136E-654F-B421-3B8F2C07DAA9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E6092A-0BBC-BF4F-BCC7-7E517C5A9C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1CCD7BF-F65A-F44A-9BCB-88C4A9FAB178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AC0CC6-D03B-A249-B1DE-9BAB283B37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55920" y="731520"/>
            <a:ext cx="1280160" cy="35568"/>
            <a:chOff x="4550759" y="4178160"/>
            <a:chExt cx="4289400" cy="11916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569E990-0E9B-F340-B39F-107BCD07B4D6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5C1F510-FD76-9A45-B414-B16CAA725A4F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0075EA2-C4A5-6C43-A9BD-2416B94CFF0E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E5633-877E-1341-A062-950DF4DD9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17" y="1260440"/>
            <a:ext cx="6117239" cy="1716616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67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15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48768AB1-1134-C54E-836C-08E9449FC2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22029" y="1"/>
            <a:ext cx="3624943" cy="3422199"/>
          </a:xfrm>
          <a:prstGeom prst="parallelogram">
            <a:avLst>
              <a:gd name="adj" fmla="val 42584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8E7C692-3CA2-1242-997A-0991A538B3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88428" y="1"/>
            <a:ext cx="3624943" cy="3422199"/>
          </a:xfrm>
          <a:prstGeom prst="parallelogram">
            <a:avLst>
              <a:gd name="adj" fmla="val 42584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130" y="284762"/>
            <a:ext cx="3110292" cy="130198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05367" y="2357661"/>
            <a:ext cx="3439583" cy="1470025"/>
          </a:xfrm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r>
              <a:rPr lang="en-US" dirty="0"/>
              <a:t>Title to your presentation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05365" y="4184651"/>
            <a:ext cx="3439584" cy="1219200"/>
          </a:xfrm>
        </p:spPr>
        <p:txBody>
          <a:bodyPr wrap="square">
            <a:no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B4B337B6-23B4-4248-9FE1-197965F691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70599" y="3425373"/>
            <a:ext cx="3624943" cy="3432627"/>
          </a:xfrm>
          <a:prstGeom prst="parallelogram">
            <a:avLst>
              <a:gd name="adj" fmla="val 42584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Picture Placeholder 18">
            <a:extLst>
              <a:ext uri="{FF2B5EF4-FFF2-40B4-BE49-F238E27FC236}">
                <a16:creationId xmlns:a16="http://schemas.microsoft.com/office/drawing/2014/main" id="{214DCD61-7107-0A46-BDB8-EB8DA12236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22486" y="3425373"/>
            <a:ext cx="3624943" cy="3432627"/>
          </a:xfrm>
          <a:prstGeom prst="parallelogram">
            <a:avLst>
              <a:gd name="adj" fmla="val 42584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21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 GRAPHIC - TOP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2E8F7-477F-6944-B128-6B9EAF616F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467123"/>
            <a:ext cx="5588000" cy="59237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1F7C1C-5F9A-A44A-9BE5-4E1373338640}"/>
              </a:ext>
            </a:extLst>
          </p:cNvPr>
          <p:cNvSpPr/>
          <p:nvPr userDrawn="1"/>
        </p:nvSpPr>
        <p:spPr>
          <a:xfrm>
            <a:off x="9753600" y="6283948"/>
            <a:ext cx="2438400" cy="574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B7F3E0-B69D-C646-9EFC-277D32E3A9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5314" y="1582058"/>
            <a:ext cx="5122863" cy="1846943"/>
          </a:xfrm>
        </p:spPr>
        <p:txBody>
          <a:bodyPr/>
          <a:lstStyle>
            <a:lvl1pPr marL="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21914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709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438278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C833182-1580-7045-8DF1-8142DBD953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827" y="3715658"/>
            <a:ext cx="5122863" cy="1846943"/>
          </a:xfrm>
        </p:spPr>
        <p:txBody>
          <a:bodyPr/>
          <a:lstStyle>
            <a:lvl1pPr marL="0" indent="0">
              <a:buNone/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7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219140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709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438278" indent="0">
              <a:buNone/>
              <a:defRPr b="1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5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izabl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6BA77DE-0E1E-3549-B6B5-FDE7DD2A1E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1380" y="0"/>
            <a:ext cx="854062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7" name="Graphic 10578">
            <a:extLst>
              <a:ext uri="{FF2B5EF4-FFF2-40B4-BE49-F238E27FC236}">
                <a16:creationId xmlns:a16="http://schemas.microsoft.com/office/drawing/2014/main" id="{222073C1-0ED8-7041-AAB0-D713CDDEC5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3" y="3602037"/>
            <a:ext cx="5741987" cy="181292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A6897-A5A4-8A40-9BBA-3772E788576D}"/>
              </a:ext>
            </a:extLst>
          </p:cNvPr>
          <p:cNvSpPr txBox="1"/>
          <p:nvPr userDrawn="1"/>
        </p:nvSpPr>
        <p:spPr>
          <a:xfrm>
            <a:off x="11292766" y="6489194"/>
            <a:ext cx="8300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3F99D3E-6881-204F-9A34-88DB86AB9FB4}" type="datetime6">
              <a:rPr lang="en-US" sz="900" smtClean="0">
                <a:solidFill>
                  <a:schemeClr val="bg1"/>
                </a:solidFill>
              </a:rPr>
              <a:pPr algn="r"/>
              <a:t>October 23</a:t>
            </a:fld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9A00865-F319-624D-92E2-C113423C7831}"/>
              </a:ext>
            </a:extLst>
          </p:cNvPr>
          <p:cNvSpPr/>
          <p:nvPr userDrawn="1"/>
        </p:nvSpPr>
        <p:spPr>
          <a:xfrm>
            <a:off x="7364599" y="2975333"/>
            <a:ext cx="1057072" cy="1057072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accent4"/>
                </a:solidFill>
              </a:rPr>
              <a:t>CLICK HERE TO ADD TITLE IMAGE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3D2A7A6-8D7C-C947-8255-88A66E149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5913" y="5476876"/>
            <a:ext cx="5741987" cy="901700"/>
          </a:xfrm>
        </p:spPr>
        <p:txBody>
          <a:bodyPr lIns="0">
            <a:normAutofit/>
          </a:bodyPr>
          <a:lstStyle>
            <a:lvl1pPr marL="179388" indent="0">
              <a:buNone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add Speakers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1F38D50-E3CA-473E-87D3-5CBBCDD98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234" y="384757"/>
            <a:ext cx="1918867" cy="3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455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 GRAPHIC - TOP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148C11D3-987A-4145-8619-1CCF4C693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1" y="243344"/>
            <a:ext cx="11059887" cy="599257"/>
          </a:xfrm>
        </p:spPr>
        <p:txBody>
          <a:bodyPr>
            <a:noAutofit/>
          </a:bodyPr>
          <a:lstStyle>
            <a:lvl1pPr algn="l">
              <a:defRPr sz="2667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9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PEN GRAPHIC - LEFT HEADER">
    <p:bg>
      <p:bgPr>
        <a:gradFill>
          <a:gsLst>
            <a:gs pos="0">
              <a:srgbClr val="9CB6C8"/>
            </a:gs>
            <a:gs pos="0">
              <a:schemeClr val="accent1">
                <a:lumMod val="60000"/>
                <a:lumOff val="40000"/>
              </a:schemeClr>
            </a:gs>
            <a:gs pos="14000">
              <a:schemeClr val="accent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21BCD778-FEAE-4690-9485-18DE08B5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344"/>
            <a:ext cx="10769600" cy="599257"/>
          </a:xfrm>
        </p:spPr>
        <p:txBody>
          <a:bodyPr>
            <a:noAutofit/>
          </a:bodyPr>
          <a:lstStyle>
            <a:lvl1pPr algn="l">
              <a:defRPr sz="2667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1E148A-CDA1-4B70-8C99-F70726B06A99}"/>
              </a:ext>
            </a:extLst>
          </p:cNvPr>
          <p:cNvCxnSpPr/>
          <p:nvPr/>
        </p:nvCxnSpPr>
        <p:spPr>
          <a:xfrm>
            <a:off x="612293" y="851895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D69DE9B-9C5E-4D00-8485-B9C55C1D72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842601"/>
            <a:ext cx="10769600" cy="770467"/>
          </a:xfrm>
        </p:spPr>
        <p:txBody>
          <a:bodyPr>
            <a:noAutofit/>
          </a:bodyPr>
          <a:lstStyle>
            <a:lvl1pPr marL="0" indent="0" algn="l">
              <a:buNone/>
              <a:defRPr sz="2133" b="0" baseline="0">
                <a:solidFill>
                  <a:schemeClr val="tx1"/>
                </a:solidFill>
                <a:latin typeface="+mj-lt"/>
              </a:defRPr>
            </a:lvl1pPr>
            <a:lvl2pPr marL="609570" indent="0">
              <a:buNone/>
              <a:defRPr sz="2133">
                <a:latin typeface="+mj-lt"/>
              </a:defRPr>
            </a:lvl2pPr>
            <a:lvl3pPr marL="1219140" indent="0">
              <a:buNone/>
              <a:defRPr sz="2133">
                <a:latin typeface="+mj-lt"/>
              </a:defRPr>
            </a:lvl3pPr>
            <a:lvl4pPr marL="1828709" indent="0">
              <a:buNone/>
              <a:defRPr sz="2133">
                <a:latin typeface="+mj-lt"/>
              </a:defRPr>
            </a:lvl4pPr>
            <a:lvl5pPr marL="2438278" indent="0">
              <a:buNone/>
              <a:defRPr sz="2133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8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or-cented-right-mark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846E2BE-E817-9F46-8C78-42CE295856F4}"/>
              </a:ext>
            </a:extLst>
          </p:cNvPr>
          <p:cNvSpPr txBox="1"/>
          <p:nvPr userDrawn="1"/>
        </p:nvSpPr>
        <p:spPr>
          <a:xfrm>
            <a:off x="388216" y="6493607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D31FA-7B0E-8345-AD73-4336DFC614F3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13682-136E-654F-B421-3B8F2C07DAA9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E6092A-0BBC-BF4F-BCC7-7E517C5A9C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1CCD7BF-F65A-F44A-9BCB-88C4A9FAB178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8C71652-F050-FA47-AED1-40EBB656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18">
            <a:extLst>
              <a:ext uri="{FF2B5EF4-FFF2-40B4-BE49-F238E27FC236}">
                <a16:creationId xmlns:a16="http://schemas.microsoft.com/office/drawing/2014/main" id="{920573EB-FBE0-6A45-A432-C39513330F0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92608" y="621792"/>
            <a:ext cx="11606784" cy="329184"/>
          </a:xfrm>
        </p:spPr>
        <p:txBody>
          <a:bodyPr lIns="109728" tIns="0" rIns="91440" bIns="0"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DAED11-3B37-5F44-AEA8-BB147617BA9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8733" y="1097280"/>
            <a:ext cx="1280160" cy="35568"/>
            <a:chOff x="4550759" y="4178160"/>
            <a:chExt cx="4289400" cy="11916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204C760-4A79-3846-A5AC-FB90106B132A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D809BC6-1339-EA49-8B06-C761BE8DAFA6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ECBB96C-4112-6644-9A51-F1B22E804BB6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8C5C8-51FA-EF49-9D47-DC0EE443F6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262" y="1446955"/>
            <a:ext cx="5411489" cy="218440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67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30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lor-cented-right-mark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A4137B0-47DF-4A49-A559-7F50C1ECA6F3}"/>
              </a:ext>
            </a:extLst>
          </p:cNvPr>
          <p:cNvSpPr txBox="1"/>
          <p:nvPr userDrawn="1"/>
        </p:nvSpPr>
        <p:spPr>
          <a:xfrm>
            <a:off x="8385788" y="6501357"/>
            <a:ext cx="2637025" cy="231648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>
              <a:spcBef>
                <a:spcPts val="1333"/>
              </a:spcBef>
            </a:pPr>
            <a:r>
              <a:rPr lang="en-US" sz="667" spc="67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SECURING YOUR DIGITAL TRANSFORMATION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A35B8EF-CF50-A242-817E-32137FF43A8B}"/>
              </a:ext>
            </a:extLst>
          </p:cNvPr>
          <p:cNvSpPr/>
          <p:nvPr userDrawn="1"/>
        </p:nvSpPr>
        <p:spPr>
          <a:xfrm>
            <a:off x="11095661" y="6554017"/>
            <a:ext cx="97113" cy="111752"/>
          </a:xfrm>
          <a:custGeom>
            <a:avLst/>
            <a:gdLst>
              <a:gd name="connsiteX0" fmla="*/ 80647 w 92293"/>
              <a:gd name="connsiteY0" fmla="*/ 0 h 106205"/>
              <a:gd name="connsiteX1" fmla="*/ 92293 w 92293"/>
              <a:gd name="connsiteY1" fmla="*/ 0 h 106205"/>
              <a:gd name="connsiteX2" fmla="*/ 49746 w 92293"/>
              <a:gd name="connsiteY2" fmla="*/ 106205 h 106205"/>
              <a:gd name="connsiteX3" fmla="*/ 38100 w 92293"/>
              <a:gd name="connsiteY3" fmla="*/ 106205 h 106205"/>
              <a:gd name="connsiteX4" fmla="*/ 42547 w 92293"/>
              <a:gd name="connsiteY4" fmla="*/ 0 h 106205"/>
              <a:gd name="connsiteX5" fmla="*/ 54193 w 92293"/>
              <a:gd name="connsiteY5" fmla="*/ 0 h 106205"/>
              <a:gd name="connsiteX6" fmla="*/ 11646 w 92293"/>
              <a:gd name="connsiteY6" fmla="*/ 106205 h 106205"/>
              <a:gd name="connsiteX7" fmla="*/ 0 w 92293"/>
              <a:gd name="connsiteY7" fmla="*/ 106205 h 106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293" h="106205">
                <a:moveTo>
                  <a:pt x="80647" y="0"/>
                </a:moveTo>
                <a:lnTo>
                  <a:pt x="92293" y="0"/>
                </a:lnTo>
                <a:lnTo>
                  <a:pt x="49746" y="106205"/>
                </a:lnTo>
                <a:lnTo>
                  <a:pt x="38100" y="106205"/>
                </a:lnTo>
                <a:close/>
                <a:moveTo>
                  <a:pt x="42547" y="0"/>
                </a:moveTo>
                <a:lnTo>
                  <a:pt x="54193" y="0"/>
                </a:lnTo>
                <a:lnTo>
                  <a:pt x="11646" y="106205"/>
                </a:lnTo>
                <a:lnTo>
                  <a:pt x="0" y="106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5786A53-F074-F149-A066-C4C6BEA7B3C5}"/>
              </a:ext>
            </a:extLst>
          </p:cNvPr>
          <p:cNvSpPr>
            <a:spLocks noChangeAspect="1"/>
          </p:cNvSpPr>
          <p:nvPr userDrawn="1"/>
        </p:nvSpPr>
        <p:spPr>
          <a:xfrm>
            <a:off x="11282504" y="6520755"/>
            <a:ext cx="740163" cy="159445"/>
          </a:xfrm>
          <a:custGeom>
            <a:avLst/>
            <a:gdLst>
              <a:gd name="connsiteX0" fmla="*/ 4178601 w 5645537"/>
              <a:gd name="connsiteY0" fmla="*/ 683061 h 1216669"/>
              <a:gd name="connsiteX1" fmla="*/ 4078812 w 5645537"/>
              <a:gd name="connsiteY1" fmla="*/ 713793 h 1216669"/>
              <a:gd name="connsiteX2" fmla="*/ 4021128 w 5645537"/>
              <a:gd name="connsiteY2" fmla="*/ 725371 h 1216669"/>
              <a:gd name="connsiteX3" fmla="*/ 3952076 w 5645537"/>
              <a:gd name="connsiteY3" fmla="*/ 756103 h 1216669"/>
              <a:gd name="connsiteX4" fmla="*/ 3925129 w 5645537"/>
              <a:gd name="connsiteY4" fmla="*/ 809780 h 1216669"/>
              <a:gd name="connsiteX5" fmla="*/ 3932708 w 5645537"/>
              <a:gd name="connsiteY5" fmla="*/ 867245 h 1216669"/>
              <a:gd name="connsiteX6" fmla="*/ 3990392 w 5645537"/>
              <a:gd name="connsiteY6" fmla="*/ 886611 h 1216669"/>
              <a:gd name="connsiteX7" fmla="*/ 4105759 w 5645537"/>
              <a:gd name="connsiteY7" fmla="*/ 848090 h 1216669"/>
              <a:gd name="connsiteX8" fmla="*/ 4167022 w 5645537"/>
              <a:gd name="connsiteY8" fmla="*/ 744526 h 1216669"/>
              <a:gd name="connsiteX9" fmla="*/ 4927437 w 5645537"/>
              <a:gd name="connsiteY9" fmla="*/ 495088 h 1216669"/>
              <a:gd name="connsiteX10" fmla="*/ 4835227 w 5645537"/>
              <a:gd name="connsiteY10" fmla="*/ 529609 h 1216669"/>
              <a:gd name="connsiteX11" fmla="*/ 4777543 w 5645537"/>
              <a:gd name="connsiteY11" fmla="*/ 621596 h 1216669"/>
              <a:gd name="connsiteX12" fmla="*/ 5019647 w 5645537"/>
              <a:gd name="connsiteY12" fmla="*/ 621596 h 1216669"/>
              <a:gd name="connsiteX13" fmla="*/ 5008068 w 5645537"/>
              <a:gd name="connsiteY13" fmla="*/ 529609 h 1216669"/>
              <a:gd name="connsiteX14" fmla="*/ 4927437 w 5645537"/>
              <a:gd name="connsiteY14" fmla="*/ 495088 h 1216669"/>
              <a:gd name="connsiteX15" fmla="*/ 5618589 w 5645537"/>
              <a:gd name="connsiteY15" fmla="*/ 372368 h 1216669"/>
              <a:gd name="connsiteX16" fmla="*/ 5645537 w 5645537"/>
              <a:gd name="connsiteY16" fmla="*/ 372368 h 1216669"/>
              <a:gd name="connsiteX17" fmla="*/ 5607011 w 5645537"/>
              <a:gd name="connsiteY17" fmla="*/ 514243 h 1216669"/>
              <a:gd name="connsiteX18" fmla="*/ 5441959 w 5645537"/>
              <a:gd name="connsiteY18" fmla="*/ 571919 h 1216669"/>
              <a:gd name="connsiteX19" fmla="*/ 5384485 w 5645537"/>
              <a:gd name="connsiteY19" fmla="*/ 679272 h 1216669"/>
              <a:gd name="connsiteX20" fmla="*/ 5311433 w 5645537"/>
              <a:gd name="connsiteY20" fmla="*/ 1001752 h 1216669"/>
              <a:gd name="connsiteX21" fmla="*/ 5142383 w 5645537"/>
              <a:gd name="connsiteY21" fmla="*/ 1001752 h 1216669"/>
              <a:gd name="connsiteX22" fmla="*/ 5215435 w 5645537"/>
              <a:gd name="connsiteY22" fmla="*/ 694638 h 1216669"/>
              <a:gd name="connsiteX23" fmla="*/ 5276907 w 5645537"/>
              <a:gd name="connsiteY23" fmla="*/ 541186 h 1216669"/>
              <a:gd name="connsiteX24" fmla="*/ 5372907 w 5645537"/>
              <a:gd name="connsiteY24" fmla="*/ 441411 h 1216669"/>
              <a:gd name="connsiteX25" fmla="*/ 5491853 w 5645537"/>
              <a:gd name="connsiteY25" fmla="*/ 387734 h 1216669"/>
              <a:gd name="connsiteX26" fmla="*/ 5618589 w 5645537"/>
              <a:gd name="connsiteY26" fmla="*/ 372368 h 1216669"/>
              <a:gd name="connsiteX27" fmla="*/ 2170197 w 5645537"/>
              <a:gd name="connsiteY27" fmla="*/ 372368 h 1216669"/>
              <a:gd name="connsiteX28" fmla="*/ 2688508 w 5645537"/>
              <a:gd name="connsiteY28" fmla="*/ 372368 h 1216669"/>
              <a:gd name="connsiteX29" fmla="*/ 2657772 w 5645537"/>
              <a:gd name="connsiteY29" fmla="*/ 506665 h 1216669"/>
              <a:gd name="connsiteX30" fmla="*/ 2239249 w 5645537"/>
              <a:gd name="connsiteY30" fmla="*/ 863456 h 1216669"/>
              <a:gd name="connsiteX31" fmla="*/ 2588720 w 5645537"/>
              <a:gd name="connsiteY31" fmla="*/ 863456 h 1216669"/>
              <a:gd name="connsiteX32" fmla="*/ 2554194 w 5645537"/>
              <a:gd name="connsiteY32" fmla="*/ 1001752 h 1216669"/>
              <a:gd name="connsiteX33" fmla="*/ 2008935 w 5645537"/>
              <a:gd name="connsiteY33" fmla="*/ 1001752 h 1216669"/>
              <a:gd name="connsiteX34" fmla="*/ 2035882 w 5645537"/>
              <a:gd name="connsiteY34" fmla="*/ 875034 h 1216669"/>
              <a:gd name="connsiteX35" fmla="*/ 2462194 w 5645537"/>
              <a:gd name="connsiteY35" fmla="*/ 502876 h 1216669"/>
              <a:gd name="connsiteX36" fmla="*/ 2220091 w 5645537"/>
              <a:gd name="connsiteY36" fmla="*/ 502876 h 1216669"/>
              <a:gd name="connsiteX37" fmla="*/ 2170197 w 5645537"/>
              <a:gd name="connsiteY37" fmla="*/ 479721 h 1216669"/>
              <a:gd name="connsiteX38" fmla="*/ 2158618 w 5645537"/>
              <a:gd name="connsiteY38" fmla="*/ 422256 h 1216669"/>
              <a:gd name="connsiteX39" fmla="*/ 2170197 w 5645537"/>
              <a:gd name="connsiteY39" fmla="*/ 372368 h 1216669"/>
              <a:gd name="connsiteX40" fmla="*/ 4954384 w 5645537"/>
              <a:gd name="connsiteY40" fmla="*/ 357002 h 1216669"/>
              <a:gd name="connsiteX41" fmla="*/ 5153962 w 5645537"/>
              <a:gd name="connsiteY41" fmla="*/ 441411 h 1216669"/>
              <a:gd name="connsiteX42" fmla="*/ 5173119 w 5645537"/>
              <a:gd name="connsiteY42" fmla="*/ 686850 h 1216669"/>
              <a:gd name="connsiteX43" fmla="*/ 5161540 w 5645537"/>
              <a:gd name="connsiteY43" fmla="*/ 729160 h 1216669"/>
              <a:gd name="connsiteX44" fmla="*/ 4750807 w 5645537"/>
              <a:gd name="connsiteY44" fmla="*/ 729160 h 1216669"/>
              <a:gd name="connsiteX45" fmla="*/ 4762175 w 5645537"/>
              <a:gd name="connsiteY45" fmla="*/ 836723 h 1216669"/>
              <a:gd name="connsiteX46" fmla="*/ 4846806 w 5645537"/>
              <a:gd name="connsiteY46" fmla="*/ 875034 h 1216669"/>
              <a:gd name="connsiteX47" fmla="*/ 4935226 w 5645537"/>
              <a:gd name="connsiteY47" fmla="*/ 852090 h 1216669"/>
              <a:gd name="connsiteX48" fmla="*/ 4973542 w 5645537"/>
              <a:gd name="connsiteY48" fmla="*/ 821357 h 1216669"/>
              <a:gd name="connsiteX49" fmla="*/ 5019647 w 5645537"/>
              <a:gd name="connsiteY49" fmla="*/ 805991 h 1216669"/>
              <a:gd name="connsiteX50" fmla="*/ 5138593 w 5645537"/>
              <a:gd name="connsiteY50" fmla="*/ 805991 h 1216669"/>
              <a:gd name="connsiteX51" fmla="*/ 5004278 w 5645537"/>
              <a:gd name="connsiteY51" fmla="*/ 959443 h 1216669"/>
              <a:gd name="connsiteX52" fmla="*/ 4804491 w 5645537"/>
              <a:gd name="connsiteY52" fmla="*/ 1013330 h 1216669"/>
              <a:gd name="connsiteX53" fmla="*/ 4612492 w 5645537"/>
              <a:gd name="connsiteY53" fmla="*/ 924921 h 1216669"/>
              <a:gd name="connsiteX54" fmla="*/ 4593334 w 5645537"/>
              <a:gd name="connsiteY54" fmla="*/ 683061 h 1216669"/>
              <a:gd name="connsiteX55" fmla="*/ 4720070 w 5645537"/>
              <a:gd name="connsiteY55" fmla="*/ 445200 h 1216669"/>
              <a:gd name="connsiteX56" fmla="*/ 4954384 w 5645537"/>
              <a:gd name="connsiteY56" fmla="*/ 357002 h 1216669"/>
              <a:gd name="connsiteX57" fmla="*/ 4140285 w 5645537"/>
              <a:gd name="connsiteY57" fmla="*/ 357002 h 1216669"/>
              <a:gd name="connsiteX58" fmla="*/ 4328284 w 5645537"/>
              <a:gd name="connsiteY58" fmla="*/ 403101 h 1216669"/>
              <a:gd name="connsiteX59" fmla="*/ 4366810 w 5645537"/>
              <a:gd name="connsiteY59" fmla="*/ 533398 h 1216669"/>
              <a:gd name="connsiteX60" fmla="*/ 4316705 w 5645537"/>
              <a:gd name="connsiteY60" fmla="*/ 752314 h 1216669"/>
              <a:gd name="connsiteX61" fmla="*/ 4251442 w 5645537"/>
              <a:gd name="connsiteY61" fmla="*/ 897978 h 1216669"/>
              <a:gd name="connsiteX62" fmla="*/ 4151654 w 5645537"/>
              <a:gd name="connsiteY62" fmla="*/ 974809 h 1216669"/>
              <a:gd name="connsiteX63" fmla="*/ 4036497 w 5645537"/>
              <a:gd name="connsiteY63" fmla="*/ 1009330 h 1216669"/>
              <a:gd name="connsiteX64" fmla="*/ 3936708 w 5645537"/>
              <a:gd name="connsiteY64" fmla="*/ 1013330 h 1216669"/>
              <a:gd name="connsiteX65" fmla="*/ 3798393 w 5645537"/>
              <a:gd name="connsiteY65" fmla="*/ 967231 h 1216669"/>
              <a:gd name="connsiteX66" fmla="*/ 3771657 w 5645537"/>
              <a:gd name="connsiteY66" fmla="*/ 813569 h 1216669"/>
              <a:gd name="connsiteX67" fmla="*/ 3859866 w 5645537"/>
              <a:gd name="connsiteY67" fmla="*/ 671484 h 1216669"/>
              <a:gd name="connsiteX68" fmla="*/ 4021128 w 5645537"/>
              <a:gd name="connsiteY68" fmla="*/ 614018 h 1216669"/>
              <a:gd name="connsiteX69" fmla="*/ 4090391 w 5645537"/>
              <a:gd name="connsiteY69" fmla="*/ 606440 h 1216669"/>
              <a:gd name="connsiteX70" fmla="*/ 4209337 w 5645537"/>
              <a:gd name="connsiteY70" fmla="*/ 544975 h 1216669"/>
              <a:gd name="connsiteX71" fmla="*/ 4182390 w 5645537"/>
              <a:gd name="connsiteY71" fmla="*/ 498877 h 1216669"/>
              <a:gd name="connsiteX72" fmla="*/ 4117128 w 5645537"/>
              <a:gd name="connsiteY72" fmla="*/ 487510 h 1216669"/>
              <a:gd name="connsiteX73" fmla="*/ 4055654 w 5645537"/>
              <a:gd name="connsiteY73" fmla="*/ 498877 h 1216669"/>
              <a:gd name="connsiteX74" fmla="*/ 4009549 w 5645537"/>
              <a:gd name="connsiteY74" fmla="*/ 533398 h 1216669"/>
              <a:gd name="connsiteX75" fmla="*/ 3852077 w 5645537"/>
              <a:gd name="connsiteY75" fmla="*/ 533398 h 1216669"/>
              <a:gd name="connsiteX76" fmla="*/ 3944287 w 5645537"/>
              <a:gd name="connsiteY76" fmla="*/ 410679 h 1216669"/>
              <a:gd name="connsiteX77" fmla="*/ 4140285 w 5645537"/>
              <a:gd name="connsiteY77" fmla="*/ 357002 h 1216669"/>
              <a:gd name="connsiteX78" fmla="*/ 3575659 w 5645537"/>
              <a:gd name="connsiteY78" fmla="*/ 357002 h 1216669"/>
              <a:gd name="connsiteX79" fmla="*/ 3775447 w 5645537"/>
              <a:gd name="connsiteY79" fmla="*/ 441411 h 1216669"/>
              <a:gd name="connsiteX80" fmla="*/ 3809973 w 5645537"/>
              <a:gd name="connsiteY80" fmla="*/ 564130 h 1216669"/>
              <a:gd name="connsiteX81" fmla="*/ 3644922 w 5645537"/>
              <a:gd name="connsiteY81" fmla="*/ 564130 h 1216669"/>
              <a:gd name="connsiteX82" fmla="*/ 3629553 w 5645537"/>
              <a:gd name="connsiteY82" fmla="*/ 529609 h 1216669"/>
              <a:gd name="connsiteX83" fmla="*/ 3548712 w 5645537"/>
              <a:gd name="connsiteY83" fmla="*/ 495088 h 1216669"/>
              <a:gd name="connsiteX84" fmla="*/ 3456713 w 5645537"/>
              <a:gd name="connsiteY84" fmla="*/ 529609 h 1216669"/>
              <a:gd name="connsiteX85" fmla="*/ 3376082 w 5645537"/>
              <a:gd name="connsiteY85" fmla="*/ 683061 h 1216669"/>
              <a:gd name="connsiteX86" fmla="*/ 3383661 w 5645537"/>
              <a:gd name="connsiteY86" fmla="*/ 836723 h 1216669"/>
              <a:gd name="connsiteX87" fmla="*/ 3468081 w 5645537"/>
              <a:gd name="connsiteY87" fmla="*/ 875034 h 1216669"/>
              <a:gd name="connsiteX88" fmla="*/ 3541133 w 5645537"/>
              <a:gd name="connsiteY88" fmla="*/ 859667 h 1216669"/>
              <a:gd name="connsiteX89" fmla="*/ 3571870 w 5645537"/>
              <a:gd name="connsiteY89" fmla="*/ 836723 h 1216669"/>
              <a:gd name="connsiteX90" fmla="*/ 3594817 w 5645537"/>
              <a:gd name="connsiteY90" fmla="*/ 821357 h 1216669"/>
              <a:gd name="connsiteX91" fmla="*/ 3640922 w 5645537"/>
              <a:gd name="connsiteY91" fmla="*/ 805991 h 1216669"/>
              <a:gd name="connsiteX92" fmla="*/ 3760079 w 5645537"/>
              <a:gd name="connsiteY92" fmla="*/ 805991 h 1216669"/>
              <a:gd name="connsiteX93" fmla="*/ 3625553 w 5645537"/>
              <a:gd name="connsiteY93" fmla="*/ 959443 h 1216669"/>
              <a:gd name="connsiteX94" fmla="*/ 3429766 w 5645537"/>
              <a:gd name="connsiteY94" fmla="*/ 1013330 h 1216669"/>
              <a:gd name="connsiteX95" fmla="*/ 3237767 w 5645537"/>
              <a:gd name="connsiteY95" fmla="*/ 924921 h 1216669"/>
              <a:gd name="connsiteX96" fmla="*/ 3214820 w 5645537"/>
              <a:gd name="connsiteY96" fmla="*/ 683061 h 1216669"/>
              <a:gd name="connsiteX97" fmla="*/ 3345345 w 5645537"/>
              <a:gd name="connsiteY97" fmla="*/ 445200 h 1216669"/>
              <a:gd name="connsiteX98" fmla="*/ 3575659 w 5645537"/>
              <a:gd name="connsiteY98" fmla="*/ 357002 h 1216669"/>
              <a:gd name="connsiteX99" fmla="*/ 2984294 w 5645537"/>
              <a:gd name="connsiteY99" fmla="*/ 357002 h 1216669"/>
              <a:gd name="connsiteX100" fmla="*/ 3168714 w 5645537"/>
              <a:gd name="connsiteY100" fmla="*/ 410679 h 1216669"/>
              <a:gd name="connsiteX101" fmla="*/ 3207030 w 5645537"/>
              <a:gd name="connsiteY101" fmla="*/ 564130 h 1216669"/>
              <a:gd name="connsiteX102" fmla="*/ 3103241 w 5645537"/>
              <a:gd name="connsiteY102" fmla="*/ 564130 h 1216669"/>
              <a:gd name="connsiteX103" fmla="*/ 3045768 w 5645537"/>
              <a:gd name="connsiteY103" fmla="*/ 525820 h 1216669"/>
              <a:gd name="connsiteX104" fmla="*/ 3030399 w 5645537"/>
              <a:gd name="connsiteY104" fmla="*/ 506665 h 1216669"/>
              <a:gd name="connsiteX105" fmla="*/ 2957558 w 5645537"/>
              <a:gd name="connsiteY105" fmla="*/ 483510 h 1216669"/>
              <a:gd name="connsiteX106" fmla="*/ 2880716 w 5645537"/>
              <a:gd name="connsiteY106" fmla="*/ 498877 h 1216669"/>
              <a:gd name="connsiteX107" fmla="*/ 2849980 w 5645537"/>
              <a:gd name="connsiteY107" fmla="*/ 541186 h 1216669"/>
              <a:gd name="connsiteX108" fmla="*/ 2957558 w 5645537"/>
              <a:gd name="connsiteY108" fmla="*/ 606440 h 1216669"/>
              <a:gd name="connsiteX109" fmla="*/ 3003452 w 5645537"/>
              <a:gd name="connsiteY109" fmla="*/ 614018 h 1216669"/>
              <a:gd name="connsiteX110" fmla="*/ 3153346 w 5645537"/>
              <a:gd name="connsiteY110" fmla="*/ 686850 h 1216669"/>
              <a:gd name="connsiteX111" fmla="*/ 3172503 w 5645537"/>
              <a:gd name="connsiteY111" fmla="*/ 802202 h 1216669"/>
              <a:gd name="connsiteX112" fmla="*/ 3061136 w 5645537"/>
              <a:gd name="connsiteY112" fmla="*/ 963232 h 1216669"/>
              <a:gd name="connsiteX113" fmla="*/ 2834611 w 5645537"/>
              <a:gd name="connsiteY113" fmla="*/ 1013330 h 1216669"/>
              <a:gd name="connsiteX114" fmla="*/ 2646402 w 5645537"/>
              <a:gd name="connsiteY114" fmla="*/ 959443 h 1216669"/>
              <a:gd name="connsiteX115" fmla="*/ 2611876 w 5645537"/>
              <a:gd name="connsiteY115" fmla="*/ 802202 h 1216669"/>
              <a:gd name="connsiteX116" fmla="*/ 2615666 w 5645537"/>
              <a:gd name="connsiteY116" fmla="*/ 794413 h 1216669"/>
              <a:gd name="connsiteX117" fmla="*/ 2776928 w 5645537"/>
              <a:gd name="connsiteY117" fmla="*/ 794413 h 1216669"/>
              <a:gd name="connsiteX118" fmla="*/ 2796085 w 5645537"/>
              <a:gd name="connsiteY118" fmla="*/ 863456 h 1216669"/>
              <a:gd name="connsiteX119" fmla="*/ 2884506 w 5645537"/>
              <a:gd name="connsiteY119" fmla="*/ 886611 h 1216669"/>
              <a:gd name="connsiteX120" fmla="*/ 2961347 w 5645537"/>
              <a:gd name="connsiteY120" fmla="*/ 871245 h 1216669"/>
              <a:gd name="connsiteX121" fmla="*/ 2999663 w 5645537"/>
              <a:gd name="connsiteY121" fmla="*/ 825146 h 1216669"/>
              <a:gd name="connsiteX122" fmla="*/ 2915242 w 5645537"/>
              <a:gd name="connsiteY122" fmla="*/ 763681 h 1216669"/>
              <a:gd name="connsiteX123" fmla="*/ 2853769 w 5645537"/>
              <a:gd name="connsiteY123" fmla="*/ 748315 h 1216669"/>
              <a:gd name="connsiteX124" fmla="*/ 2703876 w 5645537"/>
              <a:gd name="connsiteY124" fmla="*/ 675483 h 1216669"/>
              <a:gd name="connsiteX125" fmla="*/ 2680928 w 5645537"/>
              <a:gd name="connsiteY125" fmla="*/ 560341 h 1216669"/>
              <a:gd name="connsiteX126" fmla="*/ 2784717 w 5645537"/>
              <a:gd name="connsiteY126" fmla="*/ 410679 h 1216669"/>
              <a:gd name="connsiteX127" fmla="*/ 2984294 w 5645537"/>
              <a:gd name="connsiteY127" fmla="*/ 357002 h 1216669"/>
              <a:gd name="connsiteX128" fmla="*/ 1519806 w 5645537"/>
              <a:gd name="connsiteY128" fmla="*/ 330927 h 1216669"/>
              <a:gd name="connsiteX129" fmla="*/ 1966618 w 5645537"/>
              <a:gd name="connsiteY129" fmla="*/ 617807 h 1216669"/>
              <a:gd name="connsiteX130" fmla="*/ 1655673 w 5645537"/>
              <a:gd name="connsiteY130" fmla="*/ 936499 h 1216669"/>
              <a:gd name="connsiteX131" fmla="*/ 1133362 w 5645537"/>
              <a:gd name="connsiteY131" fmla="*/ 1216669 h 1216669"/>
              <a:gd name="connsiteX132" fmla="*/ 826206 w 5645537"/>
              <a:gd name="connsiteY132" fmla="*/ 1147626 h 1216669"/>
              <a:gd name="connsiteX133" fmla="*/ 757154 w 5645537"/>
              <a:gd name="connsiteY133" fmla="*/ 1155415 h 1216669"/>
              <a:gd name="connsiteX134" fmla="*/ 545788 w 5645537"/>
              <a:gd name="connsiteY134" fmla="*/ 1067006 h 1216669"/>
              <a:gd name="connsiteX135" fmla="*/ 1490412 w 5645537"/>
              <a:gd name="connsiteY135" fmla="*/ 771469 h 1216669"/>
              <a:gd name="connsiteX136" fmla="*/ 1732515 w 5645537"/>
              <a:gd name="connsiteY136" fmla="*/ 598862 h 1216669"/>
              <a:gd name="connsiteX137" fmla="*/ 972100 w 5645537"/>
              <a:gd name="connsiteY137" fmla="*/ 591074 h 1216669"/>
              <a:gd name="connsiteX138" fmla="*/ 1519806 w 5645537"/>
              <a:gd name="connsiteY138" fmla="*/ 330927 h 1216669"/>
              <a:gd name="connsiteX139" fmla="*/ 4501125 w 5645537"/>
              <a:gd name="connsiteY139" fmla="*/ 187973 h 1216669"/>
              <a:gd name="connsiteX140" fmla="*/ 4589545 w 5645537"/>
              <a:gd name="connsiteY140" fmla="*/ 187973 h 1216669"/>
              <a:gd name="connsiteX141" fmla="*/ 4639439 w 5645537"/>
              <a:gd name="connsiteY141" fmla="*/ 207129 h 1216669"/>
              <a:gd name="connsiteX142" fmla="*/ 4650808 w 5645537"/>
              <a:gd name="connsiteY142" fmla="*/ 264805 h 1216669"/>
              <a:gd name="connsiteX143" fmla="*/ 4481967 w 5645537"/>
              <a:gd name="connsiteY143" fmla="*/ 1001752 h 1216669"/>
              <a:gd name="connsiteX144" fmla="*/ 4316705 w 5645537"/>
              <a:gd name="connsiteY144" fmla="*/ 1001752 h 1216669"/>
              <a:gd name="connsiteX145" fmla="*/ 4501125 w 5645537"/>
              <a:gd name="connsiteY145" fmla="*/ 187973 h 1216669"/>
              <a:gd name="connsiteX146" fmla="*/ 1037363 w 5645537"/>
              <a:gd name="connsiteY146" fmla="*/ 0 h 1216669"/>
              <a:gd name="connsiteX147" fmla="*/ 1432938 w 5645537"/>
              <a:gd name="connsiteY147" fmla="*/ 107353 h 1216669"/>
              <a:gd name="connsiteX148" fmla="*/ 849364 w 5645537"/>
              <a:gd name="connsiteY148" fmla="*/ 291748 h 1216669"/>
              <a:gd name="connsiteX149" fmla="*/ 880101 w 5645537"/>
              <a:gd name="connsiteY149" fmla="*/ 303115 h 1216669"/>
              <a:gd name="connsiteX150" fmla="*/ 1271677 w 5645537"/>
              <a:gd name="connsiteY150" fmla="*/ 264805 h 1216669"/>
              <a:gd name="connsiteX151" fmla="*/ 480735 w 5645537"/>
              <a:gd name="connsiteY151" fmla="*/ 1059428 h 1216669"/>
              <a:gd name="connsiteX152" fmla="*/ 469157 w 5645537"/>
              <a:gd name="connsiteY152" fmla="*/ 1059428 h 1216669"/>
              <a:gd name="connsiteX153" fmla="*/ 739 w 5645537"/>
              <a:gd name="connsiteY153" fmla="*/ 671484 h 1216669"/>
              <a:gd name="connsiteX154" fmla="*/ 469157 w 5645537"/>
              <a:gd name="connsiteY154" fmla="*/ 172607 h 1216669"/>
              <a:gd name="connsiteX155" fmla="*/ 572735 w 5645537"/>
              <a:gd name="connsiteY155" fmla="*/ 184184 h 1216669"/>
              <a:gd name="connsiteX156" fmla="*/ 1037363 w 5645537"/>
              <a:gd name="connsiteY156" fmla="*/ 0 h 12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645537" h="1216669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43DFD8-CDEC-5942-8CA6-C5AD429F7AF4}"/>
              </a:ext>
            </a:extLst>
          </p:cNvPr>
          <p:cNvSpPr txBox="1"/>
          <p:nvPr userDrawn="1"/>
        </p:nvSpPr>
        <p:spPr>
          <a:xfrm>
            <a:off x="414529" y="6475135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6B8FCDF-9491-D24A-BD53-F285F38DB801}"/>
              </a:ext>
            </a:extLst>
          </p:cNvPr>
          <p:cNvSpPr txBox="1">
            <a:spLocks/>
          </p:cNvSpPr>
          <p:nvPr userDrawn="1"/>
        </p:nvSpPr>
        <p:spPr>
          <a:xfrm>
            <a:off x="-15430" y="6433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lor-cented-right-m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EED31FA-7B0E-8345-AD73-4336DFC614F3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13682-136E-654F-B421-3B8F2C07DAA9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E6092A-0BBC-BF4F-BCC7-7E517C5A9C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1CCD7BF-F65A-F44A-9BCB-88C4A9FAB178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B34CFE1-32D4-584D-A5CD-C2C8EA12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A3323-A9CB-0949-AF19-408B0FC3F6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7567" y="1113367"/>
            <a:ext cx="4116917" cy="778933"/>
          </a:xfrm>
        </p:spPr>
        <p:txBody>
          <a:bodyPr/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67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B0D44-310A-6D47-9061-F310FC8BA18D}"/>
              </a:ext>
            </a:extLst>
          </p:cNvPr>
          <p:cNvSpPr txBox="1"/>
          <p:nvPr userDrawn="1"/>
        </p:nvSpPr>
        <p:spPr>
          <a:xfrm>
            <a:off x="11494052" y="24384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213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9B5C6-989B-7746-A24C-8AD56DCAE9B8}"/>
              </a:ext>
            </a:extLst>
          </p:cNvPr>
          <p:cNvSpPr txBox="1"/>
          <p:nvPr userDrawn="1"/>
        </p:nvSpPr>
        <p:spPr>
          <a:xfrm>
            <a:off x="414529" y="6475135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2E9B16F-4680-304C-BF20-89DD84EC2680}"/>
              </a:ext>
            </a:extLst>
          </p:cNvPr>
          <p:cNvSpPr txBox="1">
            <a:spLocks/>
          </p:cNvSpPr>
          <p:nvPr userDrawn="1"/>
        </p:nvSpPr>
        <p:spPr>
          <a:xfrm>
            <a:off x="-15430" y="6433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lor-cented-right-mark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EED31FA-7B0E-8345-AD73-4336DFC614F3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8D13682-136E-654F-B421-3B8F2C07DAA9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digital transformation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4E6092A-0BBC-BF4F-BCC7-7E517C5A9C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1CCD7BF-F65A-F44A-9BCB-88C4A9FAB178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FB34CFE1-32D4-584D-A5CD-C2C8EA12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A3323-A9CB-0949-AF19-408B0FC3F6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7567" y="1113367"/>
            <a:ext cx="4116917" cy="778933"/>
          </a:xfrm>
        </p:spPr>
        <p:txBody>
          <a:bodyPr/>
          <a:lstStyle>
            <a:lvl1pPr>
              <a:defRPr sz="1867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67">
                <a:solidFill>
                  <a:schemeClr val="bg1"/>
                </a:solidFill>
              </a:defRPr>
            </a:lvl3pPr>
            <a:lvl4pPr>
              <a:defRPr sz="1467">
                <a:solidFill>
                  <a:schemeClr val="bg1"/>
                </a:solidFill>
              </a:defRPr>
            </a:lvl4pPr>
            <a:lvl5pPr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6B0D44-310A-6D47-9061-F310FC8BA18D}"/>
              </a:ext>
            </a:extLst>
          </p:cNvPr>
          <p:cNvSpPr txBox="1"/>
          <p:nvPr userDrawn="1"/>
        </p:nvSpPr>
        <p:spPr>
          <a:xfrm>
            <a:off x="11494052" y="24384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US" sz="2133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C9B5C6-989B-7746-A24C-8AD56DCAE9B8}"/>
              </a:ext>
            </a:extLst>
          </p:cNvPr>
          <p:cNvSpPr txBox="1"/>
          <p:nvPr userDrawn="1"/>
        </p:nvSpPr>
        <p:spPr>
          <a:xfrm>
            <a:off x="414529" y="6475135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2E9B16F-4680-304C-BF20-89DD84EC2680}"/>
              </a:ext>
            </a:extLst>
          </p:cNvPr>
          <p:cNvSpPr txBox="1">
            <a:spLocks/>
          </p:cNvSpPr>
          <p:nvPr userDrawn="1"/>
        </p:nvSpPr>
        <p:spPr>
          <a:xfrm>
            <a:off x="-15430" y="6433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0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-right-mark-subhead">
  <p:cSld name="Color-right-mark-subhead">
    <p:bg>
      <p:bgPr>
        <a:gradFill>
          <a:gsLst>
            <a:gs pos="0">
              <a:schemeClr val="accent4"/>
            </a:gs>
            <a:gs pos="27000">
              <a:schemeClr val="accent4"/>
            </a:gs>
            <a:gs pos="100000">
              <a:srgbClr val="0076BE"/>
            </a:gs>
          </a:gsLst>
          <a:lin ang="1200000" scaled="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0" descr="A picture containing light &#10; &#10;Description automatically generated"/>
          <p:cNvPicPr preferRelativeResize="0"/>
          <p:nvPr/>
        </p:nvPicPr>
        <p:blipFill rotWithShape="1">
          <a:blip r:embed="rId2">
            <a:alphaModFix amt="17000"/>
          </a:blip>
          <a:srcRect r="27067" b="30316"/>
          <a:stretch/>
        </p:blipFill>
        <p:spPr>
          <a:xfrm>
            <a:off x="3531240" y="1038533"/>
            <a:ext cx="8660760" cy="581946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"/>
          </p:nvPr>
        </p:nvSpPr>
        <p:spPr>
          <a:xfrm>
            <a:off x="292608" y="1524000"/>
            <a:ext cx="11606784" cy="4693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t" anchorCtr="0">
            <a:noAutofit/>
          </a:bodyPr>
          <a:lstStyle>
            <a:lvl1pPr marL="609585" lvl="0" indent="-440256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828754" lvl="2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marL="2438339" lvl="3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3047924" lvl="4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body" idx="2"/>
          </p:nvPr>
        </p:nvSpPr>
        <p:spPr>
          <a:xfrm>
            <a:off x="292608" y="621792"/>
            <a:ext cx="11606784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8" name="Google Shape;268;p30"/>
          <p:cNvGrpSpPr/>
          <p:nvPr/>
        </p:nvGrpSpPr>
        <p:grpSpPr>
          <a:xfrm>
            <a:off x="448733" y="1097280"/>
            <a:ext cx="1280160" cy="35568"/>
            <a:chOff x="4550759" y="4178160"/>
            <a:chExt cx="4289400" cy="119160"/>
          </a:xfrm>
        </p:grpSpPr>
        <p:sp>
          <p:nvSpPr>
            <p:cNvPr id="269" name="Google Shape;269;p30"/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/>
              <a:rect l="l" t="t" r="r" b="b"/>
              <a:pathLst>
                <a:path w="3865" h="332" extrusionOk="0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/>
              <a:rect l="l" t="t" r="r" b="b"/>
              <a:pathLst>
                <a:path w="3845" h="332" extrusionOk="0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/>
              <a:rect l="l" t="t" r="r" b="b"/>
              <a:pathLst>
                <a:path w="3777" h="332" extrusionOk="0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lt1">
                <a:alpha val="28627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30"/>
          <p:cNvSpPr txBox="1"/>
          <p:nvPr/>
        </p:nvSpPr>
        <p:spPr>
          <a:xfrm>
            <a:off x="243189" y="6433015"/>
            <a:ext cx="290057" cy="36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3" name="Google Shape;273;p30"/>
          <p:cNvCxnSpPr/>
          <p:nvPr/>
        </p:nvCxnSpPr>
        <p:spPr>
          <a:xfrm>
            <a:off x="585839" y="6555147"/>
            <a:ext cx="0" cy="12192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4862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4" name="Google Shape;274;p30"/>
          <p:cNvGrpSpPr/>
          <p:nvPr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275" name="Google Shape;275;p30"/>
            <p:cNvSpPr txBox="1"/>
            <p:nvPr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1067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Securing your cloud transformation</a:t>
              </a: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/>
              <a:rect l="l" t="t" r="r" b="b"/>
              <a:pathLst>
                <a:path w="28002" h="5780" extrusionOk="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lt1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30"/>
          <p:cNvSpPr txBox="1"/>
          <p:nvPr/>
        </p:nvSpPr>
        <p:spPr>
          <a:xfrm>
            <a:off x="672575" y="6493607"/>
            <a:ext cx="4156309" cy="29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US" sz="5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©2019 Zscaler, Inc. All rights reserved. ZSCALER CONFIDENTIAL INFORMATION 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71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r-left-mark">
  <p:cSld name="Color-left-mark">
    <p:bg>
      <p:bgPr>
        <a:gradFill>
          <a:gsLst>
            <a:gs pos="0">
              <a:schemeClr val="accent4"/>
            </a:gs>
            <a:gs pos="27000">
              <a:schemeClr val="accent4"/>
            </a:gs>
            <a:gs pos="100000">
              <a:srgbClr val="0076BE"/>
            </a:gs>
          </a:gsLst>
          <a:lin ang="1200000" scaled="0"/>
        </a:gra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7" descr="A picture containing black, white, sitting, indoor &#10; &#10;Description automatically generated"/>
          <p:cNvPicPr preferRelativeResize="0"/>
          <p:nvPr/>
        </p:nvPicPr>
        <p:blipFill rotWithShape="1">
          <a:blip r:embed="rId2">
            <a:alphaModFix amt="17000"/>
          </a:blip>
          <a:srcRect l="32945" b="31924"/>
          <a:stretch/>
        </p:blipFill>
        <p:spPr>
          <a:xfrm>
            <a:off x="-1" y="1184184"/>
            <a:ext cx="7962713" cy="56738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47"/>
          <p:cNvSpPr txBox="1"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7"/>
          <p:cNvSpPr txBox="1">
            <a:spLocks noGrp="1"/>
          </p:cNvSpPr>
          <p:nvPr>
            <p:ph type="body" idx="1"/>
          </p:nvPr>
        </p:nvSpPr>
        <p:spPr>
          <a:xfrm>
            <a:off x="292608" y="1377696"/>
            <a:ext cx="11606784" cy="4840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t" anchorCtr="0">
            <a:noAutofit/>
          </a:bodyPr>
          <a:lstStyle>
            <a:lvl1pPr marL="609585" lvl="0" indent="-440256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2pPr>
            <a:lvl3pPr marL="1828754" lvl="2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3pPr>
            <a:lvl4pPr marL="2438339" lvl="3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3047924" lvl="4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28" name="Google Shape;528;p47"/>
          <p:cNvGrpSpPr/>
          <p:nvPr/>
        </p:nvGrpSpPr>
        <p:grpSpPr>
          <a:xfrm>
            <a:off x="426720" y="731520"/>
            <a:ext cx="1280160" cy="35568"/>
            <a:chOff x="4550759" y="4178160"/>
            <a:chExt cx="4289400" cy="119160"/>
          </a:xfrm>
        </p:grpSpPr>
        <p:sp>
          <p:nvSpPr>
            <p:cNvPr id="529" name="Google Shape;529;p47"/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/>
              <a:rect l="l" t="t" r="r" b="b"/>
              <a:pathLst>
                <a:path w="3865" h="332" extrusionOk="0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7"/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/>
              <a:rect l="l" t="t" r="r" b="b"/>
              <a:pathLst>
                <a:path w="3845" h="332" extrusionOk="0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7"/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/>
              <a:rect l="l" t="t" r="r" b="b"/>
              <a:pathLst>
                <a:path w="3777" h="332" extrusionOk="0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lt1">
                <a:alpha val="28627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47"/>
          <p:cNvSpPr txBox="1"/>
          <p:nvPr/>
        </p:nvSpPr>
        <p:spPr>
          <a:xfrm>
            <a:off x="243189" y="6433015"/>
            <a:ext cx="290057" cy="36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 sz="10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33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3" name="Google Shape;533;p47"/>
          <p:cNvCxnSpPr/>
          <p:nvPr/>
        </p:nvCxnSpPr>
        <p:spPr>
          <a:xfrm>
            <a:off x="585839" y="6555147"/>
            <a:ext cx="0" cy="12192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48627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34" name="Google Shape;534;p47"/>
          <p:cNvGrpSpPr/>
          <p:nvPr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535" name="Google Shape;535;p47"/>
            <p:cNvSpPr txBox="1"/>
            <p:nvPr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-US" sz="1067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Securing your cloud transformation</a:t>
              </a: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7"/>
            <p:cNvSpPr/>
            <p:nvPr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/>
              <a:rect l="l" t="t" r="r" b="b"/>
              <a:pathLst>
                <a:path w="28002" h="5780" extrusionOk="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7"/>
            <p:cNvSpPr/>
            <p:nvPr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lt1">
                <a:alpha val="2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8" name="Google Shape;538;p47"/>
          <p:cNvSpPr txBox="1"/>
          <p:nvPr/>
        </p:nvSpPr>
        <p:spPr>
          <a:xfrm>
            <a:off x="672575" y="6493607"/>
            <a:ext cx="4156309" cy="29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US" sz="5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©2019 Zscaler, Inc. All rights reserved. ZSCALER CONFIDENTIAL INFORMATION 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5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-gradient-background">
    <p:bg>
      <p:bgPr>
        <a:gradFill>
          <a:gsLst>
            <a:gs pos="34000">
              <a:srgbClr val="FEFEFE"/>
            </a:gs>
            <a:gs pos="100000">
              <a:srgbClr val="E1F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2C5FDE61-1CFE-3749-A0AD-88E7B0146B8C}"/>
              </a:ext>
            </a:extLst>
          </p:cNvPr>
          <p:cNvSpPr>
            <a:spLocks noChangeAspect="1"/>
          </p:cNvSpPr>
          <p:nvPr userDrawn="1"/>
        </p:nvSpPr>
        <p:spPr>
          <a:xfrm>
            <a:off x="11282504" y="6620656"/>
            <a:ext cx="740163" cy="159445"/>
          </a:xfrm>
          <a:custGeom>
            <a:avLst/>
            <a:gdLst>
              <a:gd name="connsiteX0" fmla="*/ 4178601 w 5645537"/>
              <a:gd name="connsiteY0" fmla="*/ 683061 h 1216669"/>
              <a:gd name="connsiteX1" fmla="*/ 4078812 w 5645537"/>
              <a:gd name="connsiteY1" fmla="*/ 713793 h 1216669"/>
              <a:gd name="connsiteX2" fmla="*/ 4021128 w 5645537"/>
              <a:gd name="connsiteY2" fmla="*/ 725371 h 1216669"/>
              <a:gd name="connsiteX3" fmla="*/ 3952076 w 5645537"/>
              <a:gd name="connsiteY3" fmla="*/ 756103 h 1216669"/>
              <a:gd name="connsiteX4" fmla="*/ 3925129 w 5645537"/>
              <a:gd name="connsiteY4" fmla="*/ 809780 h 1216669"/>
              <a:gd name="connsiteX5" fmla="*/ 3932708 w 5645537"/>
              <a:gd name="connsiteY5" fmla="*/ 867245 h 1216669"/>
              <a:gd name="connsiteX6" fmla="*/ 3990392 w 5645537"/>
              <a:gd name="connsiteY6" fmla="*/ 886611 h 1216669"/>
              <a:gd name="connsiteX7" fmla="*/ 4105759 w 5645537"/>
              <a:gd name="connsiteY7" fmla="*/ 848090 h 1216669"/>
              <a:gd name="connsiteX8" fmla="*/ 4167022 w 5645537"/>
              <a:gd name="connsiteY8" fmla="*/ 744526 h 1216669"/>
              <a:gd name="connsiteX9" fmla="*/ 4927437 w 5645537"/>
              <a:gd name="connsiteY9" fmla="*/ 495088 h 1216669"/>
              <a:gd name="connsiteX10" fmla="*/ 4835227 w 5645537"/>
              <a:gd name="connsiteY10" fmla="*/ 529609 h 1216669"/>
              <a:gd name="connsiteX11" fmla="*/ 4777543 w 5645537"/>
              <a:gd name="connsiteY11" fmla="*/ 621596 h 1216669"/>
              <a:gd name="connsiteX12" fmla="*/ 5019647 w 5645537"/>
              <a:gd name="connsiteY12" fmla="*/ 621596 h 1216669"/>
              <a:gd name="connsiteX13" fmla="*/ 5008068 w 5645537"/>
              <a:gd name="connsiteY13" fmla="*/ 529609 h 1216669"/>
              <a:gd name="connsiteX14" fmla="*/ 4927437 w 5645537"/>
              <a:gd name="connsiteY14" fmla="*/ 495088 h 1216669"/>
              <a:gd name="connsiteX15" fmla="*/ 5618589 w 5645537"/>
              <a:gd name="connsiteY15" fmla="*/ 372368 h 1216669"/>
              <a:gd name="connsiteX16" fmla="*/ 5645537 w 5645537"/>
              <a:gd name="connsiteY16" fmla="*/ 372368 h 1216669"/>
              <a:gd name="connsiteX17" fmla="*/ 5607011 w 5645537"/>
              <a:gd name="connsiteY17" fmla="*/ 514243 h 1216669"/>
              <a:gd name="connsiteX18" fmla="*/ 5441959 w 5645537"/>
              <a:gd name="connsiteY18" fmla="*/ 571919 h 1216669"/>
              <a:gd name="connsiteX19" fmla="*/ 5384485 w 5645537"/>
              <a:gd name="connsiteY19" fmla="*/ 679272 h 1216669"/>
              <a:gd name="connsiteX20" fmla="*/ 5311433 w 5645537"/>
              <a:gd name="connsiteY20" fmla="*/ 1001752 h 1216669"/>
              <a:gd name="connsiteX21" fmla="*/ 5142383 w 5645537"/>
              <a:gd name="connsiteY21" fmla="*/ 1001752 h 1216669"/>
              <a:gd name="connsiteX22" fmla="*/ 5215435 w 5645537"/>
              <a:gd name="connsiteY22" fmla="*/ 694638 h 1216669"/>
              <a:gd name="connsiteX23" fmla="*/ 5276907 w 5645537"/>
              <a:gd name="connsiteY23" fmla="*/ 541186 h 1216669"/>
              <a:gd name="connsiteX24" fmla="*/ 5372907 w 5645537"/>
              <a:gd name="connsiteY24" fmla="*/ 441411 h 1216669"/>
              <a:gd name="connsiteX25" fmla="*/ 5491853 w 5645537"/>
              <a:gd name="connsiteY25" fmla="*/ 387734 h 1216669"/>
              <a:gd name="connsiteX26" fmla="*/ 5618589 w 5645537"/>
              <a:gd name="connsiteY26" fmla="*/ 372368 h 1216669"/>
              <a:gd name="connsiteX27" fmla="*/ 2170197 w 5645537"/>
              <a:gd name="connsiteY27" fmla="*/ 372368 h 1216669"/>
              <a:gd name="connsiteX28" fmla="*/ 2688508 w 5645537"/>
              <a:gd name="connsiteY28" fmla="*/ 372368 h 1216669"/>
              <a:gd name="connsiteX29" fmla="*/ 2657772 w 5645537"/>
              <a:gd name="connsiteY29" fmla="*/ 506665 h 1216669"/>
              <a:gd name="connsiteX30" fmla="*/ 2239249 w 5645537"/>
              <a:gd name="connsiteY30" fmla="*/ 863456 h 1216669"/>
              <a:gd name="connsiteX31" fmla="*/ 2588720 w 5645537"/>
              <a:gd name="connsiteY31" fmla="*/ 863456 h 1216669"/>
              <a:gd name="connsiteX32" fmla="*/ 2554194 w 5645537"/>
              <a:gd name="connsiteY32" fmla="*/ 1001752 h 1216669"/>
              <a:gd name="connsiteX33" fmla="*/ 2008935 w 5645537"/>
              <a:gd name="connsiteY33" fmla="*/ 1001752 h 1216669"/>
              <a:gd name="connsiteX34" fmla="*/ 2035882 w 5645537"/>
              <a:gd name="connsiteY34" fmla="*/ 875034 h 1216669"/>
              <a:gd name="connsiteX35" fmla="*/ 2462194 w 5645537"/>
              <a:gd name="connsiteY35" fmla="*/ 502876 h 1216669"/>
              <a:gd name="connsiteX36" fmla="*/ 2220091 w 5645537"/>
              <a:gd name="connsiteY36" fmla="*/ 502876 h 1216669"/>
              <a:gd name="connsiteX37" fmla="*/ 2170197 w 5645537"/>
              <a:gd name="connsiteY37" fmla="*/ 479721 h 1216669"/>
              <a:gd name="connsiteX38" fmla="*/ 2158618 w 5645537"/>
              <a:gd name="connsiteY38" fmla="*/ 422256 h 1216669"/>
              <a:gd name="connsiteX39" fmla="*/ 2170197 w 5645537"/>
              <a:gd name="connsiteY39" fmla="*/ 372368 h 1216669"/>
              <a:gd name="connsiteX40" fmla="*/ 4954384 w 5645537"/>
              <a:gd name="connsiteY40" fmla="*/ 357002 h 1216669"/>
              <a:gd name="connsiteX41" fmla="*/ 5153962 w 5645537"/>
              <a:gd name="connsiteY41" fmla="*/ 441411 h 1216669"/>
              <a:gd name="connsiteX42" fmla="*/ 5173119 w 5645537"/>
              <a:gd name="connsiteY42" fmla="*/ 686850 h 1216669"/>
              <a:gd name="connsiteX43" fmla="*/ 5161540 w 5645537"/>
              <a:gd name="connsiteY43" fmla="*/ 729160 h 1216669"/>
              <a:gd name="connsiteX44" fmla="*/ 4750807 w 5645537"/>
              <a:gd name="connsiteY44" fmla="*/ 729160 h 1216669"/>
              <a:gd name="connsiteX45" fmla="*/ 4762175 w 5645537"/>
              <a:gd name="connsiteY45" fmla="*/ 836723 h 1216669"/>
              <a:gd name="connsiteX46" fmla="*/ 4846806 w 5645537"/>
              <a:gd name="connsiteY46" fmla="*/ 875034 h 1216669"/>
              <a:gd name="connsiteX47" fmla="*/ 4935226 w 5645537"/>
              <a:gd name="connsiteY47" fmla="*/ 852090 h 1216669"/>
              <a:gd name="connsiteX48" fmla="*/ 4973542 w 5645537"/>
              <a:gd name="connsiteY48" fmla="*/ 821357 h 1216669"/>
              <a:gd name="connsiteX49" fmla="*/ 5019647 w 5645537"/>
              <a:gd name="connsiteY49" fmla="*/ 805991 h 1216669"/>
              <a:gd name="connsiteX50" fmla="*/ 5138593 w 5645537"/>
              <a:gd name="connsiteY50" fmla="*/ 805991 h 1216669"/>
              <a:gd name="connsiteX51" fmla="*/ 5004278 w 5645537"/>
              <a:gd name="connsiteY51" fmla="*/ 959443 h 1216669"/>
              <a:gd name="connsiteX52" fmla="*/ 4804491 w 5645537"/>
              <a:gd name="connsiteY52" fmla="*/ 1013330 h 1216669"/>
              <a:gd name="connsiteX53" fmla="*/ 4612492 w 5645537"/>
              <a:gd name="connsiteY53" fmla="*/ 924921 h 1216669"/>
              <a:gd name="connsiteX54" fmla="*/ 4593334 w 5645537"/>
              <a:gd name="connsiteY54" fmla="*/ 683061 h 1216669"/>
              <a:gd name="connsiteX55" fmla="*/ 4720070 w 5645537"/>
              <a:gd name="connsiteY55" fmla="*/ 445200 h 1216669"/>
              <a:gd name="connsiteX56" fmla="*/ 4954384 w 5645537"/>
              <a:gd name="connsiteY56" fmla="*/ 357002 h 1216669"/>
              <a:gd name="connsiteX57" fmla="*/ 4140285 w 5645537"/>
              <a:gd name="connsiteY57" fmla="*/ 357002 h 1216669"/>
              <a:gd name="connsiteX58" fmla="*/ 4328284 w 5645537"/>
              <a:gd name="connsiteY58" fmla="*/ 403101 h 1216669"/>
              <a:gd name="connsiteX59" fmla="*/ 4366810 w 5645537"/>
              <a:gd name="connsiteY59" fmla="*/ 533398 h 1216669"/>
              <a:gd name="connsiteX60" fmla="*/ 4316705 w 5645537"/>
              <a:gd name="connsiteY60" fmla="*/ 752314 h 1216669"/>
              <a:gd name="connsiteX61" fmla="*/ 4251442 w 5645537"/>
              <a:gd name="connsiteY61" fmla="*/ 897978 h 1216669"/>
              <a:gd name="connsiteX62" fmla="*/ 4151654 w 5645537"/>
              <a:gd name="connsiteY62" fmla="*/ 974809 h 1216669"/>
              <a:gd name="connsiteX63" fmla="*/ 4036497 w 5645537"/>
              <a:gd name="connsiteY63" fmla="*/ 1009330 h 1216669"/>
              <a:gd name="connsiteX64" fmla="*/ 3936708 w 5645537"/>
              <a:gd name="connsiteY64" fmla="*/ 1013330 h 1216669"/>
              <a:gd name="connsiteX65" fmla="*/ 3798393 w 5645537"/>
              <a:gd name="connsiteY65" fmla="*/ 967231 h 1216669"/>
              <a:gd name="connsiteX66" fmla="*/ 3771657 w 5645537"/>
              <a:gd name="connsiteY66" fmla="*/ 813569 h 1216669"/>
              <a:gd name="connsiteX67" fmla="*/ 3859866 w 5645537"/>
              <a:gd name="connsiteY67" fmla="*/ 671484 h 1216669"/>
              <a:gd name="connsiteX68" fmla="*/ 4021128 w 5645537"/>
              <a:gd name="connsiteY68" fmla="*/ 614018 h 1216669"/>
              <a:gd name="connsiteX69" fmla="*/ 4090391 w 5645537"/>
              <a:gd name="connsiteY69" fmla="*/ 606440 h 1216669"/>
              <a:gd name="connsiteX70" fmla="*/ 4209337 w 5645537"/>
              <a:gd name="connsiteY70" fmla="*/ 544975 h 1216669"/>
              <a:gd name="connsiteX71" fmla="*/ 4182390 w 5645537"/>
              <a:gd name="connsiteY71" fmla="*/ 498877 h 1216669"/>
              <a:gd name="connsiteX72" fmla="*/ 4117128 w 5645537"/>
              <a:gd name="connsiteY72" fmla="*/ 487510 h 1216669"/>
              <a:gd name="connsiteX73" fmla="*/ 4055654 w 5645537"/>
              <a:gd name="connsiteY73" fmla="*/ 498877 h 1216669"/>
              <a:gd name="connsiteX74" fmla="*/ 4009549 w 5645537"/>
              <a:gd name="connsiteY74" fmla="*/ 533398 h 1216669"/>
              <a:gd name="connsiteX75" fmla="*/ 3852077 w 5645537"/>
              <a:gd name="connsiteY75" fmla="*/ 533398 h 1216669"/>
              <a:gd name="connsiteX76" fmla="*/ 3944287 w 5645537"/>
              <a:gd name="connsiteY76" fmla="*/ 410679 h 1216669"/>
              <a:gd name="connsiteX77" fmla="*/ 4140285 w 5645537"/>
              <a:gd name="connsiteY77" fmla="*/ 357002 h 1216669"/>
              <a:gd name="connsiteX78" fmla="*/ 3575659 w 5645537"/>
              <a:gd name="connsiteY78" fmla="*/ 357002 h 1216669"/>
              <a:gd name="connsiteX79" fmla="*/ 3775447 w 5645537"/>
              <a:gd name="connsiteY79" fmla="*/ 441411 h 1216669"/>
              <a:gd name="connsiteX80" fmla="*/ 3809973 w 5645537"/>
              <a:gd name="connsiteY80" fmla="*/ 564130 h 1216669"/>
              <a:gd name="connsiteX81" fmla="*/ 3644922 w 5645537"/>
              <a:gd name="connsiteY81" fmla="*/ 564130 h 1216669"/>
              <a:gd name="connsiteX82" fmla="*/ 3629553 w 5645537"/>
              <a:gd name="connsiteY82" fmla="*/ 529609 h 1216669"/>
              <a:gd name="connsiteX83" fmla="*/ 3548712 w 5645537"/>
              <a:gd name="connsiteY83" fmla="*/ 495088 h 1216669"/>
              <a:gd name="connsiteX84" fmla="*/ 3456713 w 5645537"/>
              <a:gd name="connsiteY84" fmla="*/ 529609 h 1216669"/>
              <a:gd name="connsiteX85" fmla="*/ 3376082 w 5645537"/>
              <a:gd name="connsiteY85" fmla="*/ 683061 h 1216669"/>
              <a:gd name="connsiteX86" fmla="*/ 3383661 w 5645537"/>
              <a:gd name="connsiteY86" fmla="*/ 836723 h 1216669"/>
              <a:gd name="connsiteX87" fmla="*/ 3468081 w 5645537"/>
              <a:gd name="connsiteY87" fmla="*/ 875034 h 1216669"/>
              <a:gd name="connsiteX88" fmla="*/ 3541133 w 5645537"/>
              <a:gd name="connsiteY88" fmla="*/ 859667 h 1216669"/>
              <a:gd name="connsiteX89" fmla="*/ 3571870 w 5645537"/>
              <a:gd name="connsiteY89" fmla="*/ 836723 h 1216669"/>
              <a:gd name="connsiteX90" fmla="*/ 3594817 w 5645537"/>
              <a:gd name="connsiteY90" fmla="*/ 821357 h 1216669"/>
              <a:gd name="connsiteX91" fmla="*/ 3640922 w 5645537"/>
              <a:gd name="connsiteY91" fmla="*/ 805991 h 1216669"/>
              <a:gd name="connsiteX92" fmla="*/ 3760079 w 5645537"/>
              <a:gd name="connsiteY92" fmla="*/ 805991 h 1216669"/>
              <a:gd name="connsiteX93" fmla="*/ 3625553 w 5645537"/>
              <a:gd name="connsiteY93" fmla="*/ 959443 h 1216669"/>
              <a:gd name="connsiteX94" fmla="*/ 3429766 w 5645537"/>
              <a:gd name="connsiteY94" fmla="*/ 1013330 h 1216669"/>
              <a:gd name="connsiteX95" fmla="*/ 3237767 w 5645537"/>
              <a:gd name="connsiteY95" fmla="*/ 924921 h 1216669"/>
              <a:gd name="connsiteX96" fmla="*/ 3214820 w 5645537"/>
              <a:gd name="connsiteY96" fmla="*/ 683061 h 1216669"/>
              <a:gd name="connsiteX97" fmla="*/ 3345345 w 5645537"/>
              <a:gd name="connsiteY97" fmla="*/ 445200 h 1216669"/>
              <a:gd name="connsiteX98" fmla="*/ 3575659 w 5645537"/>
              <a:gd name="connsiteY98" fmla="*/ 357002 h 1216669"/>
              <a:gd name="connsiteX99" fmla="*/ 2984294 w 5645537"/>
              <a:gd name="connsiteY99" fmla="*/ 357002 h 1216669"/>
              <a:gd name="connsiteX100" fmla="*/ 3168714 w 5645537"/>
              <a:gd name="connsiteY100" fmla="*/ 410679 h 1216669"/>
              <a:gd name="connsiteX101" fmla="*/ 3207030 w 5645537"/>
              <a:gd name="connsiteY101" fmla="*/ 564130 h 1216669"/>
              <a:gd name="connsiteX102" fmla="*/ 3103241 w 5645537"/>
              <a:gd name="connsiteY102" fmla="*/ 564130 h 1216669"/>
              <a:gd name="connsiteX103" fmla="*/ 3045768 w 5645537"/>
              <a:gd name="connsiteY103" fmla="*/ 525820 h 1216669"/>
              <a:gd name="connsiteX104" fmla="*/ 3030399 w 5645537"/>
              <a:gd name="connsiteY104" fmla="*/ 506665 h 1216669"/>
              <a:gd name="connsiteX105" fmla="*/ 2957558 w 5645537"/>
              <a:gd name="connsiteY105" fmla="*/ 483510 h 1216669"/>
              <a:gd name="connsiteX106" fmla="*/ 2880716 w 5645537"/>
              <a:gd name="connsiteY106" fmla="*/ 498877 h 1216669"/>
              <a:gd name="connsiteX107" fmla="*/ 2849980 w 5645537"/>
              <a:gd name="connsiteY107" fmla="*/ 541186 h 1216669"/>
              <a:gd name="connsiteX108" fmla="*/ 2957558 w 5645537"/>
              <a:gd name="connsiteY108" fmla="*/ 606440 h 1216669"/>
              <a:gd name="connsiteX109" fmla="*/ 3003452 w 5645537"/>
              <a:gd name="connsiteY109" fmla="*/ 614018 h 1216669"/>
              <a:gd name="connsiteX110" fmla="*/ 3153346 w 5645537"/>
              <a:gd name="connsiteY110" fmla="*/ 686850 h 1216669"/>
              <a:gd name="connsiteX111" fmla="*/ 3172503 w 5645537"/>
              <a:gd name="connsiteY111" fmla="*/ 802202 h 1216669"/>
              <a:gd name="connsiteX112" fmla="*/ 3061136 w 5645537"/>
              <a:gd name="connsiteY112" fmla="*/ 963232 h 1216669"/>
              <a:gd name="connsiteX113" fmla="*/ 2834611 w 5645537"/>
              <a:gd name="connsiteY113" fmla="*/ 1013330 h 1216669"/>
              <a:gd name="connsiteX114" fmla="*/ 2646402 w 5645537"/>
              <a:gd name="connsiteY114" fmla="*/ 959443 h 1216669"/>
              <a:gd name="connsiteX115" fmla="*/ 2611876 w 5645537"/>
              <a:gd name="connsiteY115" fmla="*/ 802202 h 1216669"/>
              <a:gd name="connsiteX116" fmla="*/ 2615666 w 5645537"/>
              <a:gd name="connsiteY116" fmla="*/ 794413 h 1216669"/>
              <a:gd name="connsiteX117" fmla="*/ 2776928 w 5645537"/>
              <a:gd name="connsiteY117" fmla="*/ 794413 h 1216669"/>
              <a:gd name="connsiteX118" fmla="*/ 2796085 w 5645537"/>
              <a:gd name="connsiteY118" fmla="*/ 863456 h 1216669"/>
              <a:gd name="connsiteX119" fmla="*/ 2884506 w 5645537"/>
              <a:gd name="connsiteY119" fmla="*/ 886611 h 1216669"/>
              <a:gd name="connsiteX120" fmla="*/ 2961347 w 5645537"/>
              <a:gd name="connsiteY120" fmla="*/ 871245 h 1216669"/>
              <a:gd name="connsiteX121" fmla="*/ 2999663 w 5645537"/>
              <a:gd name="connsiteY121" fmla="*/ 825146 h 1216669"/>
              <a:gd name="connsiteX122" fmla="*/ 2915242 w 5645537"/>
              <a:gd name="connsiteY122" fmla="*/ 763681 h 1216669"/>
              <a:gd name="connsiteX123" fmla="*/ 2853769 w 5645537"/>
              <a:gd name="connsiteY123" fmla="*/ 748315 h 1216669"/>
              <a:gd name="connsiteX124" fmla="*/ 2703876 w 5645537"/>
              <a:gd name="connsiteY124" fmla="*/ 675483 h 1216669"/>
              <a:gd name="connsiteX125" fmla="*/ 2680928 w 5645537"/>
              <a:gd name="connsiteY125" fmla="*/ 560341 h 1216669"/>
              <a:gd name="connsiteX126" fmla="*/ 2784717 w 5645537"/>
              <a:gd name="connsiteY126" fmla="*/ 410679 h 1216669"/>
              <a:gd name="connsiteX127" fmla="*/ 2984294 w 5645537"/>
              <a:gd name="connsiteY127" fmla="*/ 357002 h 1216669"/>
              <a:gd name="connsiteX128" fmla="*/ 1519806 w 5645537"/>
              <a:gd name="connsiteY128" fmla="*/ 330927 h 1216669"/>
              <a:gd name="connsiteX129" fmla="*/ 1966618 w 5645537"/>
              <a:gd name="connsiteY129" fmla="*/ 617807 h 1216669"/>
              <a:gd name="connsiteX130" fmla="*/ 1655673 w 5645537"/>
              <a:gd name="connsiteY130" fmla="*/ 936499 h 1216669"/>
              <a:gd name="connsiteX131" fmla="*/ 1133362 w 5645537"/>
              <a:gd name="connsiteY131" fmla="*/ 1216669 h 1216669"/>
              <a:gd name="connsiteX132" fmla="*/ 826206 w 5645537"/>
              <a:gd name="connsiteY132" fmla="*/ 1147626 h 1216669"/>
              <a:gd name="connsiteX133" fmla="*/ 757154 w 5645537"/>
              <a:gd name="connsiteY133" fmla="*/ 1155415 h 1216669"/>
              <a:gd name="connsiteX134" fmla="*/ 545788 w 5645537"/>
              <a:gd name="connsiteY134" fmla="*/ 1067006 h 1216669"/>
              <a:gd name="connsiteX135" fmla="*/ 1490412 w 5645537"/>
              <a:gd name="connsiteY135" fmla="*/ 771469 h 1216669"/>
              <a:gd name="connsiteX136" fmla="*/ 1732515 w 5645537"/>
              <a:gd name="connsiteY136" fmla="*/ 598862 h 1216669"/>
              <a:gd name="connsiteX137" fmla="*/ 972100 w 5645537"/>
              <a:gd name="connsiteY137" fmla="*/ 591074 h 1216669"/>
              <a:gd name="connsiteX138" fmla="*/ 1519806 w 5645537"/>
              <a:gd name="connsiteY138" fmla="*/ 330927 h 1216669"/>
              <a:gd name="connsiteX139" fmla="*/ 4501125 w 5645537"/>
              <a:gd name="connsiteY139" fmla="*/ 187973 h 1216669"/>
              <a:gd name="connsiteX140" fmla="*/ 4589545 w 5645537"/>
              <a:gd name="connsiteY140" fmla="*/ 187973 h 1216669"/>
              <a:gd name="connsiteX141" fmla="*/ 4639439 w 5645537"/>
              <a:gd name="connsiteY141" fmla="*/ 207129 h 1216669"/>
              <a:gd name="connsiteX142" fmla="*/ 4650808 w 5645537"/>
              <a:gd name="connsiteY142" fmla="*/ 264805 h 1216669"/>
              <a:gd name="connsiteX143" fmla="*/ 4481967 w 5645537"/>
              <a:gd name="connsiteY143" fmla="*/ 1001752 h 1216669"/>
              <a:gd name="connsiteX144" fmla="*/ 4316705 w 5645537"/>
              <a:gd name="connsiteY144" fmla="*/ 1001752 h 1216669"/>
              <a:gd name="connsiteX145" fmla="*/ 4501125 w 5645537"/>
              <a:gd name="connsiteY145" fmla="*/ 187973 h 1216669"/>
              <a:gd name="connsiteX146" fmla="*/ 1037363 w 5645537"/>
              <a:gd name="connsiteY146" fmla="*/ 0 h 1216669"/>
              <a:gd name="connsiteX147" fmla="*/ 1432938 w 5645537"/>
              <a:gd name="connsiteY147" fmla="*/ 107353 h 1216669"/>
              <a:gd name="connsiteX148" fmla="*/ 849364 w 5645537"/>
              <a:gd name="connsiteY148" fmla="*/ 291748 h 1216669"/>
              <a:gd name="connsiteX149" fmla="*/ 880101 w 5645537"/>
              <a:gd name="connsiteY149" fmla="*/ 303115 h 1216669"/>
              <a:gd name="connsiteX150" fmla="*/ 1271677 w 5645537"/>
              <a:gd name="connsiteY150" fmla="*/ 264805 h 1216669"/>
              <a:gd name="connsiteX151" fmla="*/ 480735 w 5645537"/>
              <a:gd name="connsiteY151" fmla="*/ 1059428 h 1216669"/>
              <a:gd name="connsiteX152" fmla="*/ 469157 w 5645537"/>
              <a:gd name="connsiteY152" fmla="*/ 1059428 h 1216669"/>
              <a:gd name="connsiteX153" fmla="*/ 739 w 5645537"/>
              <a:gd name="connsiteY153" fmla="*/ 671484 h 1216669"/>
              <a:gd name="connsiteX154" fmla="*/ 469157 w 5645537"/>
              <a:gd name="connsiteY154" fmla="*/ 172607 h 1216669"/>
              <a:gd name="connsiteX155" fmla="*/ 572735 w 5645537"/>
              <a:gd name="connsiteY155" fmla="*/ 184184 h 1216669"/>
              <a:gd name="connsiteX156" fmla="*/ 1037363 w 5645537"/>
              <a:gd name="connsiteY156" fmla="*/ 0 h 121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5645537" h="1216669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7100B9C-0FA9-1349-978D-FF327CB8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08" y="1"/>
            <a:ext cx="11606784" cy="975360"/>
          </a:xfrm>
          <a:prstGeom prst="rect">
            <a:avLst/>
          </a:prstGeom>
        </p:spPr>
        <p:txBody>
          <a:bodyPr vert="horz" lIns="91440" tIns="137160" rIns="91440" bIns="9144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2D7688-4A92-184C-9C8D-76F15CF26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1375213"/>
            <a:ext cx="11606784" cy="4840224"/>
          </a:xfrm>
          <a:prstGeom prst="rect">
            <a:avLst/>
          </a:prstGeom>
        </p:spPr>
        <p:txBody>
          <a:bodyPr vert="horz" lIns="109728" tIns="45720" rIns="91440" bIns="45720" rtlCol="0">
            <a:noAutofit/>
          </a:bodyPr>
          <a:lstStyle>
            <a:lvl1pPr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9C422-7540-B645-9F7B-DCB9179E029D}"/>
              </a:ext>
            </a:extLst>
          </p:cNvPr>
          <p:cNvSpPr txBox="1"/>
          <p:nvPr userDrawn="1"/>
        </p:nvSpPr>
        <p:spPr>
          <a:xfrm>
            <a:off x="414529" y="6571135"/>
            <a:ext cx="257843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Zscaler, Inc. All rights reserved. ZSCALER CONFIDENTIAL INFORMATION 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0FE72E6-9877-6E4E-802C-073634D42149}"/>
              </a:ext>
            </a:extLst>
          </p:cNvPr>
          <p:cNvSpPr txBox="1">
            <a:spLocks/>
          </p:cNvSpPr>
          <p:nvPr userDrawn="1"/>
        </p:nvSpPr>
        <p:spPr>
          <a:xfrm>
            <a:off x="-15430" y="6529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or-cented-right-mark">
  <p:cSld name="7_Color-cented-right-mark">
    <p:bg>
      <p:bgPr>
        <a:solidFill>
          <a:srgbClr val="021E4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6"/>
          <p:cNvSpPr txBox="1"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DDFF"/>
              </a:buClr>
              <a:buSzPts val="2200"/>
              <a:buFont typeface="Arial"/>
              <a:buNone/>
              <a:defRPr>
                <a:solidFill>
                  <a:srgbClr val="8ADD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" name="Google Shape;30;p16"/>
          <p:cNvGrpSpPr/>
          <p:nvPr/>
        </p:nvGrpSpPr>
        <p:grpSpPr>
          <a:xfrm>
            <a:off x="426720" y="731520"/>
            <a:ext cx="1280160" cy="35568"/>
            <a:chOff x="4550759" y="4178160"/>
            <a:chExt cx="4289400" cy="119160"/>
          </a:xfrm>
        </p:grpSpPr>
        <p:sp>
          <p:nvSpPr>
            <p:cNvPr id="31" name="Google Shape;31;p16"/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/>
              <a:rect l="l" t="t" r="r" b="b"/>
              <a:pathLst>
                <a:path w="3865" h="332" extrusionOk="0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6"/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/>
              <a:rect l="l" t="t" r="r" b="b"/>
              <a:pathLst>
                <a:path w="3845" h="332" extrusionOk="0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6"/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/>
              <a:rect l="l" t="t" r="r" b="b"/>
              <a:pathLst>
                <a:path w="3777" h="332" extrusionOk="0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427567" y="1113367"/>
            <a:ext cx="4116917" cy="77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•"/>
              <a:defRPr sz="1867">
                <a:solidFill>
                  <a:schemeClr val="lt1"/>
                </a:solidFill>
              </a:defRPr>
            </a:lvl1pPr>
            <a:lvl2pPr marL="1219170" lvl="1" indent="-40639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600">
                <a:solidFill>
                  <a:schemeClr val="lt1"/>
                </a:solidFill>
              </a:defRPr>
            </a:lvl2pPr>
            <a:lvl3pPr marL="1828754" lvl="2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467">
                <a:solidFill>
                  <a:schemeClr val="lt1"/>
                </a:solidFill>
              </a:defRPr>
            </a:lvl3pPr>
            <a:lvl4pPr marL="2438339" lvl="3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467">
                <a:solidFill>
                  <a:schemeClr val="lt1"/>
                </a:solidFill>
              </a:defRPr>
            </a:lvl4pPr>
            <a:lvl5pPr marL="3047924" lvl="4" indent="-397923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467"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/>
          <p:nvPr/>
        </p:nvSpPr>
        <p:spPr>
          <a:xfrm>
            <a:off x="8385788" y="6501357"/>
            <a:ext cx="2637025" cy="23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SECURING YOUR DIGITAL TRANSFORMATION</a:t>
            </a:r>
            <a:endParaRPr sz="2400"/>
          </a:p>
        </p:txBody>
      </p:sp>
      <p:sp>
        <p:nvSpPr>
          <p:cNvPr id="36" name="Google Shape;36;p16"/>
          <p:cNvSpPr/>
          <p:nvPr/>
        </p:nvSpPr>
        <p:spPr>
          <a:xfrm>
            <a:off x="11095661" y="6554017"/>
            <a:ext cx="97113" cy="111752"/>
          </a:xfrm>
          <a:custGeom>
            <a:avLst/>
            <a:gdLst/>
            <a:ahLst/>
            <a:cxnLst/>
            <a:rect l="l" t="t" r="r" b="b"/>
            <a:pathLst>
              <a:path w="92293" h="106205" extrusionOk="0">
                <a:moveTo>
                  <a:pt x="80647" y="0"/>
                </a:moveTo>
                <a:lnTo>
                  <a:pt x="92293" y="0"/>
                </a:lnTo>
                <a:lnTo>
                  <a:pt x="49746" y="106205"/>
                </a:lnTo>
                <a:lnTo>
                  <a:pt x="38100" y="106205"/>
                </a:lnTo>
                <a:close/>
                <a:moveTo>
                  <a:pt x="42547" y="0"/>
                </a:moveTo>
                <a:lnTo>
                  <a:pt x="54193" y="0"/>
                </a:lnTo>
                <a:lnTo>
                  <a:pt x="11646" y="106205"/>
                </a:lnTo>
                <a:lnTo>
                  <a:pt x="0" y="106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/>
          <p:nvPr/>
        </p:nvSpPr>
        <p:spPr>
          <a:xfrm>
            <a:off x="11282504" y="6520755"/>
            <a:ext cx="740163" cy="159445"/>
          </a:xfrm>
          <a:custGeom>
            <a:avLst/>
            <a:gdLst/>
            <a:ahLst/>
            <a:cxnLst/>
            <a:rect l="l" t="t" r="r" b="b"/>
            <a:pathLst>
              <a:path w="5645537" h="1216669" extrusionOk="0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6"/>
          <p:cNvSpPr txBox="1"/>
          <p:nvPr/>
        </p:nvSpPr>
        <p:spPr>
          <a:xfrm>
            <a:off x="414529" y="6475135"/>
            <a:ext cx="2578439" cy="29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©2020 Zscaler, Inc. All rights reserved. ZSCALER CONFIDENTIAL INFORMATION </a:t>
            </a:r>
            <a:endParaRPr sz="2400"/>
          </a:p>
        </p:txBody>
      </p:sp>
      <p:sp>
        <p:nvSpPr>
          <p:cNvPr id="39" name="Google Shape;39;p16"/>
          <p:cNvSpPr txBox="1"/>
          <p:nvPr/>
        </p:nvSpPr>
        <p:spPr>
          <a:xfrm>
            <a:off x="-15430" y="6433015"/>
            <a:ext cx="290057" cy="36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97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B7120-21D7-D64A-94D5-7FE8924E0C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913" y="1111251"/>
            <a:ext cx="11553825" cy="5267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60AF0F4-8477-1A47-A1BF-C2061871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11553825" cy="654934"/>
          </a:xfrm>
          <a:prstGeom prst="rect">
            <a:avLst/>
          </a:prstGeom>
        </p:spPr>
        <p:txBody>
          <a:bodyPr vert="horz" lIns="137160" tIns="45720" rIns="13716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1591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lor-cented-right-mark">
  <p:cSld name="7_Color-cented-right-mark">
    <p:bg>
      <p:bgPr>
        <a:solidFill>
          <a:srgbClr val="021E46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292608" y="1"/>
            <a:ext cx="11606784" cy="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50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ADDFF"/>
              </a:buClr>
              <a:buSzPts val="2200"/>
              <a:buFont typeface="Arial"/>
              <a:buNone/>
              <a:defRPr>
                <a:solidFill>
                  <a:srgbClr val="8ADD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292608" y="621792"/>
            <a:ext cx="11606784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0" rIns="91425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" name="Google Shape;43;p17"/>
          <p:cNvGrpSpPr/>
          <p:nvPr/>
        </p:nvGrpSpPr>
        <p:grpSpPr>
          <a:xfrm>
            <a:off x="448733" y="1097280"/>
            <a:ext cx="1280160" cy="35568"/>
            <a:chOff x="4550759" y="4178160"/>
            <a:chExt cx="4289400" cy="119160"/>
          </a:xfrm>
        </p:grpSpPr>
        <p:sp>
          <p:nvSpPr>
            <p:cNvPr id="44" name="Google Shape;44;p17"/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/>
              <a:rect l="l" t="t" r="r" b="b"/>
              <a:pathLst>
                <a:path w="3865" h="332" extrusionOk="0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/>
              <a:rect l="l" t="t" r="r" b="b"/>
              <a:pathLst>
                <a:path w="3845" h="332" extrusionOk="0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7"/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/>
              <a:rect l="l" t="t" r="r" b="b"/>
              <a:pathLst>
                <a:path w="3777" h="332" extrusionOk="0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0" i="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17"/>
          <p:cNvSpPr txBox="1">
            <a:spLocks noGrp="1"/>
          </p:cNvSpPr>
          <p:nvPr>
            <p:ph type="body" idx="2"/>
          </p:nvPr>
        </p:nvSpPr>
        <p:spPr>
          <a:xfrm>
            <a:off x="432262" y="1446955"/>
            <a:ext cx="5411489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45700" rIns="91425" bIns="45700" anchor="t" anchorCtr="0">
            <a:noAutofit/>
          </a:bodyPr>
          <a:lstStyle>
            <a:lvl1pPr marL="609585" lvl="0" indent="-406390" algn="l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200"/>
              <a:buChar char="•"/>
              <a:defRPr sz="1600">
                <a:solidFill>
                  <a:schemeClr val="lt1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467">
                <a:solidFill>
                  <a:schemeClr val="lt1"/>
                </a:solidFill>
              </a:defRPr>
            </a:lvl2pPr>
            <a:lvl3pPr marL="1828754" lvl="2" indent="-3936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400">
                <a:solidFill>
                  <a:schemeClr val="lt1"/>
                </a:solidFill>
              </a:defRPr>
            </a:lvl3pPr>
            <a:lvl4pPr marL="2438339" lvl="3" indent="-3936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400">
                <a:solidFill>
                  <a:schemeClr val="lt1"/>
                </a:solidFill>
              </a:defRPr>
            </a:lvl4pPr>
            <a:lvl5pPr marL="3047924" lvl="4" indent="-3936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400">
                <a:solidFill>
                  <a:schemeClr val="lt1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/>
          <p:nvPr/>
        </p:nvSpPr>
        <p:spPr>
          <a:xfrm>
            <a:off x="8385788" y="6501357"/>
            <a:ext cx="2637025" cy="23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SECURING YOUR DIGITAL TRANSFORMATION</a:t>
            </a:r>
            <a:endParaRPr sz="2400"/>
          </a:p>
        </p:txBody>
      </p:sp>
      <p:sp>
        <p:nvSpPr>
          <p:cNvPr id="49" name="Google Shape;49;p17"/>
          <p:cNvSpPr/>
          <p:nvPr/>
        </p:nvSpPr>
        <p:spPr>
          <a:xfrm>
            <a:off x="11095661" y="6554017"/>
            <a:ext cx="97113" cy="111752"/>
          </a:xfrm>
          <a:custGeom>
            <a:avLst/>
            <a:gdLst/>
            <a:ahLst/>
            <a:cxnLst/>
            <a:rect l="l" t="t" r="r" b="b"/>
            <a:pathLst>
              <a:path w="92293" h="106205" extrusionOk="0">
                <a:moveTo>
                  <a:pt x="80647" y="0"/>
                </a:moveTo>
                <a:lnTo>
                  <a:pt x="92293" y="0"/>
                </a:lnTo>
                <a:lnTo>
                  <a:pt x="49746" y="106205"/>
                </a:lnTo>
                <a:lnTo>
                  <a:pt x="38100" y="106205"/>
                </a:lnTo>
                <a:close/>
                <a:moveTo>
                  <a:pt x="42547" y="0"/>
                </a:moveTo>
                <a:lnTo>
                  <a:pt x="54193" y="0"/>
                </a:lnTo>
                <a:lnTo>
                  <a:pt x="11646" y="106205"/>
                </a:lnTo>
                <a:lnTo>
                  <a:pt x="0" y="106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7"/>
          <p:cNvSpPr/>
          <p:nvPr/>
        </p:nvSpPr>
        <p:spPr>
          <a:xfrm>
            <a:off x="11282504" y="6520755"/>
            <a:ext cx="740163" cy="159445"/>
          </a:xfrm>
          <a:custGeom>
            <a:avLst/>
            <a:gdLst/>
            <a:ahLst/>
            <a:cxnLst/>
            <a:rect l="l" t="t" r="r" b="b"/>
            <a:pathLst>
              <a:path w="5645537" h="1216669" extrusionOk="0">
                <a:moveTo>
                  <a:pt x="4178601" y="683061"/>
                </a:moveTo>
                <a:cubicBezTo>
                  <a:pt x="4155654" y="694638"/>
                  <a:pt x="4121127" y="706215"/>
                  <a:pt x="4078812" y="713793"/>
                </a:cubicBezTo>
                <a:cubicBezTo>
                  <a:pt x="4021128" y="725371"/>
                  <a:pt x="4021128" y="725371"/>
                  <a:pt x="4021128" y="725371"/>
                </a:cubicBezTo>
                <a:cubicBezTo>
                  <a:pt x="3990392" y="736948"/>
                  <a:pt x="3971234" y="744526"/>
                  <a:pt x="3952076" y="756103"/>
                </a:cubicBezTo>
                <a:cubicBezTo>
                  <a:pt x="3940497" y="775258"/>
                  <a:pt x="3928919" y="794413"/>
                  <a:pt x="3925129" y="809780"/>
                </a:cubicBezTo>
                <a:cubicBezTo>
                  <a:pt x="3921340" y="832724"/>
                  <a:pt x="3921340" y="852090"/>
                  <a:pt x="3932708" y="867245"/>
                </a:cubicBezTo>
                <a:cubicBezTo>
                  <a:pt x="3944287" y="878823"/>
                  <a:pt x="3963445" y="886611"/>
                  <a:pt x="3990392" y="886611"/>
                </a:cubicBezTo>
                <a:cubicBezTo>
                  <a:pt x="4036497" y="886611"/>
                  <a:pt x="4071023" y="875034"/>
                  <a:pt x="4105759" y="848090"/>
                </a:cubicBezTo>
                <a:cubicBezTo>
                  <a:pt x="4136496" y="821357"/>
                  <a:pt x="4155654" y="786836"/>
                  <a:pt x="4167022" y="744526"/>
                </a:cubicBezTo>
                <a:close/>
                <a:moveTo>
                  <a:pt x="4927437" y="495088"/>
                </a:moveTo>
                <a:cubicBezTo>
                  <a:pt x="4892911" y="495088"/>
                  <a:pt x="4862174" y="506665"/>
                  <a:pt x="4835227" y="529609"/>
                </a:cubicBezTo>
                <a:cubicBezTo>
                  <a:pt x="4804491" y="548764"/>
                  <a:pt x="4785333" y="583496"/>
                  <a:pt x="4777543" y="621596"/>
                </a:cubicBezTo>
                <a:cubicBezTo>
                  <a:pt x="5019647" y="621596"/>
                  <a:pt x="5019647" y="621596"/>
                  <a:pt x="5019647" y="621596"/>
                </a:cubicBezTo>
                <a:cubicBezTo>
                  <a:pt x="5023436" y="579497"/>
                  <a:pt x="5019647" y="548764"/>
                  <a:pt x="5008068" y="529609"/>
                </a:cubicBezTo>
                <a:cubicBezTo>
                  <a:pt x="4992700" y="506665"/>
                  <a:pt x="4965752" y="495088"/>
                  <a:pt x="4927437" y="495088"/>
                </a:cubicBezTo>
                <a:close/>
                <a:moveTo>
                  <a:pt x="5618589" y="372368"/>
                </a:moveTo>
                <a:cubicBezTo>
                  <a:pt x="5622379" y="372368"/>
                  <a:pt x="5641747" y="372368"/>
                  <a:pt x="5645537" y="372368"/>
                </a:cubicBezTo>
                <a:cubicBezTo>
                  <a:pt x="5645537" y="372368"/>
                  <a:pt x="5645537" y="372368"/>
                  <a:pt x="5607011" y="514243"/>
                </a:cubicBezTo>
                <a:cubicBezTo>
                  <a:pt x="5607011" y="514243"/>
                  <a:pt x="5499432" y="506665"/>
                  <a:pt x="5441959" y="571919"/>
                </a:cubicBezTo>
                <a:cubicBezTo>
                  <a:pt x="5419012" y="598862"/>
                  <a:pt x="5395854" y="629384"/>
                  <a:pt x="5384485" y="679272"/>
                </a:cubicBezTo>
                <a:cubicBezTo>
                  <a:pt x="5384485" y="679272"/>
                  <a:pt x="5384485" y="679272"/>
                  <a:pt x="5311433" y="1001752"/>
                </a:cubicBezTo>
                <a:cubicBezTo>
                  <a:pt x="5311433" y="1001752"/>
                  <a:pt x="5311433" y="1001752"/>
                  <a:pt x="5142383" y="1001752"/>
                </a:cubicBezTo>
                <a:cubicBezTo>
                  <a:pt x="5142383" y="1001752"/>
                  <a:pt x="5142383" y="1001752"/>
                  <a:pt x="5215435" y="694638"/>
                </a:cubicBezTo>
                <a:cubicBezTo>
                  <a:pt x="5227014" y="633173"/>
                  <a:pt x="5249961" y="583496"/>
                  <a:pt x="5276907" y="541186"/>
                </a:cubicBezTo>
                <a:cubicBezTo>
                  <a:pt x="5303855" y="498877"/>
                  <a:pt x="5338381" y="464355"/>
                  <a:pt x="5372907" y="441411"/>
                </a:cubicBezTo>
                <a:cubicBezTo>
                  <a:pt x="5411223" y="418467"/>
                  <a:pt x="5449749" y="399312"/>
                  <a:pt x="5491853" y="387734"/>
                </a:cubicBezTo>
                <a:cubicBezTo>
                  <a:pt x="5534169" y="376157"/>
                  <a:pt x="5576273" y="372368"/>
                  <a:pt x="5618589" y="372368"/>
                </a:cubicBezTo>
                <a:close/>
                <a:moveTo>
                  <a:pt x="2170197" y="372368"/>
                </a:moveTo>
                <a:cubicBezTo>
                  <a:pt x="2170197" y="372368"/>
                  <a:pt x="2170197" y="372368"/>
                  <a:pt x="2688508" y="372368"/>
                </a:cubicBezTo>
                <a:cubicBezTo>
                  <a:pt x="2688508" y="372368"/>
                  <a:pt x="2688508" y="372368"/>
                  <a:pt x="2657772" y="506665"/>
                </a:cubicBezTo>
                <a:lnTo>
                  <a:pt x="2239249" y="863456"/>
                </a:lnTo>
                <a:cubicBezTo>
                  <a:pt x="2239249" y="863456"/>
                  <a:pt x="2239249" y="863456"/>
                  <a:pt x="2588720" y="863456"/>
                </a:cubicBezTo>
                <a:cubicBezTo>
                  <a:pt x="2588720" y="863456"/>
                  <a:pt x="2588720" y="863456"/>
                  <a:pt x="2554194" y="1001752"/>
                </a:cubicBezTo>
                <a:cubicBezTo>
                  <a:pt x="2554194" y="1001752"/>
                  <a:pt x="2554194" y="1001752"/>
                  <a:pt x="2008935" y="1001752"/>
                </a:cubicBezTo>
                <a:cubicBezTo>
                  <a:pt x="2008935" y="1001752"/>
                  <a:pt x="2008935" y="1001752"/>
                  <a:pt x="2035882" y="875034"/>
                </a:cubicBezTo>
                <a:cubicBezTo>
                  <a:pt x="2035882" y="875034"/>
                  <a:pt x="2035882" y="875034"/>
                  <a:pt x="2462194" y="502876"/>
                </a:cubicBezTo>
                <a:cubicBezTo>
                  <a:pt x="2462194" y="502876"/>
                  <a:pt x="2462194" y="502876"/>
                  <a:pt x="2220091" y="502876"/>
                </a:cubicBezTo>
                <a:cubicBezTo>
                  <a:pt x="2197144" y="502876"/>
                  <a:pt x="2181776" y="495088"/>
                  <a:pt x="2170197" y="479721"/>
                </a:cubicBezTo>
                <a:cubicBezTo>
                  <a:pt x="2158618" y="464355"/>
                  <a:pt x="2154828" y="445200"/>
                  <a:pt x="2158618" y="422256"/>
                </a:cubicBezTo>
                <a:cubicBezTo>
                  <a:pt x="2158618" y="422256"/>
                  <a:pt x="2158618" y="422256"/>
                  <a:pt x="2170197" y="372368"/>
                </a:cubicBezTo>
                <a:close/>
                <a:moveTo>
                  <a:pt x="4954384" y="357002"/>
                </a:moveTo>
                <a:cubicBezTo>
                  <a:pt x="5046383" y="357002"/>
                  <a:pt x="5115436" y="383946"/>
                  <a:pt x="5153962" y="441411"/>
                </a:cubicBezTo>
                <a:cubicBezTo>
                  <a:pt x="5192277" y="502876"/>
                  <a:pt x="5200066" y="583496"/>
                  <a:pt x="5173119" y="686850"/>
                </a:cubicBezTo>
                <a:cubicBezTo>
                  <a:pt x="5173119" y="694638"/>
                  <a:pt x="5165540" y="725371"/>
                  <a:pt x="5161540" y="729160"/>
                </a:cubicBezTo>
                <a:cubicBezTo>
                  <a:pt x="4750807" y="729160"/>
                  <a:pt x="4750807" y="729160"/>
                  <a:pt x="4750807" y="729160"/>
                </a:cubicBezTo>
                <a:cubicBezTo>
                  <a:pt x="4743017" y="779047"/>
                  <a:pt x="4746807" y="813569"/>
                  <a:pt x="4762175" y="836723"/>
                </a:cubicBezTo>
                <a:cubicBezTo>
                  <a:pt x="4777543" y="863456"/>
                  <a:pt x="4804491" y="878823"/>
                  <a:pt x="4846806" y="875034"/>
                </a:cubicBezTo>
                <a:cubicBezTo>
                  <a:pt x="4904490" y="875034"/>
                  <a:pt x="4927437" y="855878"/>
                  <a:pt x="4935226" y="852090"/>
                </a:cubicBezTo>
                <a:cubicBezTo>
                  <a:pt x="4939016" y="848090"/>
                  <a:pt x="4958174" y="828935"/>
                  <a:pt x="4973542" y="821357"/>
                </a:cubicBezTo>
                <a:cubicBezTo>
                  <a:pt x="4985121" y="809780"/>
                  <a:pt x="5000489" y="805991"/>
                  <a:pt x="5019647" y="805991"/>
                </a:cubicBezTo>
                <a:cubicBezTo>
                  <a:pt x="5138593" y="805991"/>
                  <a:pt x="5138593" y="805991"/>
                  <a:pt x="5138593" y="805991"/>
                </a:cubicBezTo>
                <a:cubicBezTo>
                  <a:pt x="5104067" y="875034"/>
                  <a:pt x="5057962" y="924921"/>
                  <a:pt x="5004278" y="959443"/>
                </a:cubicBezTo>
                <a:cubicBezTo>
                  <a:pt x="4946595" y="993964"/>
                  <a:pt x="4881332" y="1013330"/>
                  <a:pt x="4804491" y="1013330"/>
                </a:cubicBezTo>
                <a:cubicBezTo>
                  <a:pt x="4716070" y="1013330"/>
                  <a:pt x="4650808" y="986386"/>
                  <a:pt x="4612492" y="924921"/>
                </a:cubicBezTo>
                <a:cubicBezTo>
                  <a:pt x="4577966" y="871245"/>
                  <a:pt x="4570387" y="786836"/>
                  <a:pt x="4593334" y="683061"/>
                </a:cubicBezTo>
                <a:cubicBezTo>
                  <a:pt x="4616282" y="579497"/>
                  <a:pt x="4658597" y="502876"/>
                  <a:pt x="4720070" y="445200"/>
                </a:cubicBezTo>
                <a:cubicBezTo>
                  <a:pt x="4785333" y="387734"/>
                  <a:pt x="4862174" y="357002"/>
                  <a:pt x="4954384" y="357002"/>
                </a:cubicBezTo>
                <a:close/>
                <a:moveTo>
                  <a:pt x="4140285" y="357002"/>
                </a:moveTo>
                <a:cubicBezTo>
                  <a:pt x="4228495" y="357002"/>
                  <a:pt x="4293758" y="372368"/>
                  <a:pt x="4328284" y="403101"/>
                </a:cubicBezTo>
                <a:cubicBezTo>
                  <a:pt x="4366810" y="433833"/>
                  <a:pt x="4382178" y="479721"/>
                  <a:pt x="4366810" y="533398"/>
                </a:cubicBezTo>
                <a:lnTo>
                  <a:pt x="4316705" y="752314"/>
                </a:lnTo>
                <a:cubicBezTo>
                  <a:pt x="4305337" y="813569"/>
                  <a:pt x="4282179" y="863456"/>
                  <a:pt x="4251442" y="897978"/>
                </a:cubicBezTo>
                <a:cubicBezTo>
                  <a:pt x="4220916" y="936499"/>
                  <a:pt x="4186390" y="959443"/>
                  <a:pt x="4151654" y="974809"/>
                </a:cubicBezTo>
                <a:cubicBezTo>
                  <a:pt x="4113338" y="993964"/>
                  <a:pt x="4075023" y="1005541"/>
                  <a:pt x="4036497" y="1009330"/>
                </a:cubicBezTo>
                <a:cubicBezTo>
                  <a:pt x="3998181" y="1013330"/>
                  <a:pt x="3967445" y="1013330"/>
                  <a:pt x="3936708" y="1013330"/>
                </a:cubicBezTo>
                <a:cubicBezTo>
                  <a:pt x="3882814" y="1013330"/>
                  <a:pt x="3832919" y="997963"/>
                  <a:pt x="3798393" y="967231"/>
                </a:cubicBezTo>
                <a:cubicBezTo>
                  <a:pt x="3763867" y="936499"/>
                  <a:pt x="3752288" y="886611"/>
                  <a:pt x="3771657" y="813569"/>
                </a:cubicBezTo>
                <a:cubicBezTo>
                  <a:pt x="3786814" y="748315"/>
                  <a:pt x="3813762" y="702216"/>
                  <a:pt x="3859866" y="671484"/>
                </a:cubicBezTo>
                <a:cubicBezTo>
                  <a:pt x="3905971" y="644751"/>
                  <a:pt x="3959655" y="625385"/>
                  <a:pt x="4021128" y="614018"/>
                </a:cubicBezTo>
                <a:cubicBezTo>
                  <a:pt x="4028918" y="614018"/>
                  <a:pt x="4075023" y="606440"/>
                  <a:pt x="4090391" y="606440"/>
                </a:cubicBezTo>
                <a:cubicBezTo>
                  <a:pt x="4163232" y="594863"/>
                  <a:pt x="4201548" y="575708"/>
                  <a:pt x="4209337" y="544975"/>
                </a:cubicBezTo>
                <a:cubicBezTo>
                  <a:pt x="4213127" y="522031"/>
                  <a:pt x="4205548" y="506665"/>
                  <a:pt x="4182390" y="498877"/>
                </a:cubicBezTo>
                <a:cubicBezTo>
                  <a:pt x="4159443" y="491299"/>
                  <a:pt x="4136496" y="487510"/>
                  <a:pt x="4117128" y="487510"/>
                </a:cubicBezTo>
                <a:cubicBezTo>
                  <a:pt x="4094180" y="487510"/>
                  <a:pt x="4075023" y="491299"/>
                  <a:pt x="4055654" y="498877"/>
                </a:cubicBezTo>
                <a:cubicBezTo>
                  <a:pt x="4036497" y="502876"/>
                  <a:pt x="4021128" y="514243"/>
                  <a:pt x="4009549" y="533398"/>
                </a:cubicBezTo>
                <a:cubicBezTo>
                  <a:pt x="3852077" y="533398"/>
                  <a:pt x="3852077" y="533398"/>
                  <a:pt x="3852077" y="533398"/>
                </a:cubicBezTo>
                <a:cubicBezTo>
                  <a:pt x="3867445" y="483510"/>
                  <a:pt x="3898182" y="445200"/>
                  <a:pt x="3944287" y="410679"/>
                </a:cubicBezTo>
                <a:cubicBezTo>
                  <a:pt x="3994181" y="376157"/>
                  <a:pt x="4059654" y="357002"/>
                  <a:pt x="4140285" y="357002"/>
                </a:cubicBezTo>
                <a:close/>
                <a:moveTo>
                  <a:pt x="3575659" y="357002"/>
                </a:moveTo>
                <a:cubicBezTo>
                  <a:pt x="3671658" y="357002"/>
                  <a:pt x="3737132" y="383946"/>
                  <a:pt x="3775447" y="441411"/>
                </a:cubicBezTo>
                <a:cubicBezTo>
                  <a:pt x="3798394" y="475932"/>
                  <a:pt x="3809973" y="518242"/>
                  <a:pt x="3809973" y="564130"/>
                </a:cubicBezTo>
                <a:cubicBezTo>
                  <a:pt x="3809973" y="564130"/>
                  <a:pt x="3809973" y="564130"/>
                  <a:pt x="3644922" y="564130"/>
                </a:cubicBezTo>
                <a:cubicBezTo>
                  <a:pt x="3640922" y="548764"/>
                  <a:pt x="3633343" y="537397"/>
                  <a:pt x="3629553" y="529609"/>
                </a:cubicBezTo>
                <a:cubicBezTo>
                  <a:pt x="3614185" y="506665"/>
                  <a:pt x="3587238" y="495088"/>
                  <a:pt x="3548712" y="495088"/>
                </a:cubicBezTo>
                <a:cubicBezTo>
                  <a:pt x="3514186" y="495088"/>
                  <a:pt x="3483449" y="506665"/>
                  <a:pt x="3456713" y="529609"/>
                </a:cubicBezTo>
                <a:cubicBezTo>
                  <a:pt x="3418187" y="560341"/>
                  <a:pt x="3395240" y="610019"/>
                  <a:pt x="3376082" y="683061"/>
                </a:cubicBezTo>
                <a:cubicBezTo>
                  <a:pt x="3360713" y="756103"/>
                  <a:pt x="3364503" y="809780"/>
                  <a:pt x="3383661" y="836723"/>
                </a:cubicBezTo>
                <a:cubicBezTo>
                  <a:pt x="3399029" y="863456"/>
                  <a:pt x="3425976" y="875034"/>
                  <a:pt x="3468081" y="875034"/>
                </a:cubicBezTo>
                <a:cubicBezTo>
                  <a:pt x="3495028" y="875034"/>
                  <a:pt x="3517975" y="871245"/>
                  <a:pt x="3541133" y="859667"/>
                </a:cubicBezTo>
                <a:cubicBezTo>
                  <a:pt x="3544923" y="859667"/>
                  <a:pt x="3568080" y="844301"/>
                  <a:pt x="3571870" y="836723"/>
                </a:cubicBezTo>
                <a:cubicBezTo>
                  <a:pt x="3575659" y="832724"/>
                  <a:pt x="3583449" y="828935"/>
                  <a:pt x="3594817" y="821357"/>
                </a:cubicBezTo>
                <a:cubicBezTo>
                  <a:pt x="3606396" y="809780"/>
                  <a:pt x="3621764" y="805991"/>
                  <a:pt x="3640922" y="805991"/>
                </a:cubicBezTo>
                <a:cubicBezTo>
                  <a:pt x="3640922" y="805991"/>
                  <a:pt x="3640922" y="805991"/>
                  <a:pt x="3760079" y="805991"/>
                </a:cubicBezTo>
                <a:cubicBezTo>
                  <a:pt x="3725553" y="875034"/>
                  <a:pt x="3683237" y="924921"/>
                  <a:pt x="3625553" y="959443"/>
                </a:cubicBezTo>
                <a:cubicBezTo>
                  <a:pt x="3568080" y="993964"/>
                  <a:pt x="3502607" y="1013330"/>
                  <a:pt x="3429766" y="1013330"/>
                </a:cubicBezTo>
                <a:cubicBezTo>
                  <a:pt x="3337556" y="1013330"/>
                  <a:pt x="3272293" y="986386"/>
                  <a:pt x="3237767" y="924921"/>
                </a:cubicBezTo>
                <a:cubicBezTo>
                  <a:pt x="3199452" y="871245"/>
                  <a:pt x="3191662" y="786836"/>
                  <a:pt x="3214820" y="683061"/>
                </a:cubicBezTo>
                <a:cubicBezTo>
                  <a:pt x="3241557" y="579497"/>
                  <a:pt x="3283872" y="502876"/>
                  <a:pt x="3345345" y="445200"/>
                </a:cubicBezTo>
                <a:cubicBezTo>
                  <a:pt x="3406818" y="387734"/>
                  <a:pt x="3483449" y="357002"/>
                  <a:pt x="3575659" y="357002"/>
                </a:cubicBezTo>
                <a:close/>
                <a:moveTo>
                  <a:pt x="2984294" y="357002"/>
                </a:moveTo>
                <a:cubicBezTo>
                  <a:pt x="3064925" y="357002"/>
                  <a:pt x="3126399" y="376157"/>
                  <a:pt x="3168714" y="410679"/>
                </a:cubicBezTo>
                <a:cubicBezTo>
                  <a:pt x="3203240" y="452988"/>
                  <a:pt x="3218608" y="502876"/>
                  <a:pt x="3207030" y="564130"/>
                </a:cubicBezTo>
                <a:cubicBezTo>
                  <a:pt x="3207030" y="564130"/>
                  <a:pt x="3207030" y="564130"/>
                  <a:pt x="3103241" y="564130"/>
                </a:cubicBezTo>
                <a:cubicBezTo>
                  <a:pt x="3072504" y="564130"/>
                  <a:pt x="3053347" y="552764"/>
                  <a:pt x="3045768" y="525820"/>
                </a:cubicBezTo>
                <a:cubicBezTo>
                  <a:pt x="3037978" y="518242"/>
                  <a:pt x="3034189" y="514243"/>
                  <a:pt x="3030399" y="506665"/>
                </a:cubicBezTo>
                <a:cubicBezTo>
                  <a:pt x="3015031" y="491299"/>
                  <a:pt x="2988084" y="483510"/>
                  <a:pt x="2957558" y="483510"/>
                </a:cubicBezTo>
                <a:cubicBezTo>
                  <a:pt x="2923032" y="483510"/>
                  <a:pt x="2899874" y="491299"/>
                  <a:pt x="2880716" y="498877"/>
                </a:cubicBezTo>
                <a:cubicBezTo>
                  <a:pt x="2865348" y="510454"/>
                  <a:pt x="2853769" y="522031"/>
                  <a:pt x="2849980" y="541186"/>
                </a:cubicBezTo>
                <a:cubicBezTo>
                  <a:pt x="2846190" y="568130"/>
                  <a:pt x="2880716" y="587285"/>
                  <a:pt x="2957558" y="606440"/>
                </a:cubicBezTo>
                <a:cubicBezTo>
                  <a:pt x="2968926" y="610019"/>
                  <a:pt x="2995873" y="614018"/>
                  <a:pt x="3003452" y="614018"/>
                </a:cubicBezTo>
                <a:cubicBezTo>
                  <a:pt x="3076504" y="636962"/>
                  <a:pt x="3130188" y="660117"/>
                  <a:pt x="3153346" y="686850"/>
                </a:cubicBezTo>
                <a:cubicBezTo>
                  <a:pt x="3176293" y="713793"/>
                  <a:pt x="3184082" y="752314"/>
                  <a:pt x="3172503" y="802202"/>
                </a:cubicBezTo>
                <a:cubicBezTo>
                  <a:pt x="3157135" y="871245"/>
                  <a:pt x="3118609" y="924921"/>
                  <a:pt x="3061136" y="963232"/>
                </a:cubicBezTo>
                <a:cubicBezTo>
                  <a:pt x="3003452" y="997963"/>
                  <a:pt x="2930611" y="1013330"/>
                  <a:pt x="2834611" y="1013330"/>
                </a:cubicBezTo>
                <a:cubicBezTo>
                  <a:pt x="2746191" y="1013330"/>
                  <a:pt x="2680928" y="993964"/>
                  <a:pt x="2646402" y="959443"/>
                </a:cubicBezTo>
                <a:cubicBezTo>
                  <a:pt x="2607876" y="924921"/>
                  <a:pt x="2596508" y="871245"/>
                  <a:pt x="2611876" y="802202"/>
                </a:cubicBezTo>
                <a:cubicBezTo>
                  <a:pt x="2611876" y="802202"/>
                  <a:pt x="2611876" y="802202"/>
                  <a:pt x="2615666" y="794413"/>
                </a:cubicBezTo>
                <a:cubicBezTo>
                  <a:pt x="2615666" y="794413"/>
                  <a:pt x="2615666" y="794413"/>
                  <a:pt x="2776928" y="794413"/>
                </a:cubicBezTo>
                <a:cubicBezTo>
                  <a:pt x="2769349" y="825146"/>
                  <a:pt x="2776928" y="848090"/>
                  <a:pt x="2796085" y="863456"/>
                </a:cubicBezTo>
                <a:cubicBezTo>
                  <a:pt x="2815454" y="878823"/>
                  <a:pt x="2846190" y="886611"/>
                  <a:pt x="2884506" y="886611"/>
                </a:cubicBezTo>
                <a:cubicBezTo>
                  <a:pt x="2915242" y="886611"/>
                  <a:pt x="2938190" y="882611"/>
                  <a:pt x="2961347" y="871245"/>
                </a:cubicBezTo>
                <a:cubicBezTo>
                  <a:pt x="2984294" y="859667"/>
                  <a:pt x="2995873" y="844301"/>
                  <a:pt x="2999663" y="825146"/>
                </a:cubicBezTo>
                <a:cubicBezTo>
                  <a:pt x="3007452" y="798202"/>
                  <a:pt x="2980505" y="775258"/>
                  <a:pt x="2915242" y="763681"/>
                </a:cubicBezTo>
                <a:cubicBezTo>
                  <a:pt x="2888295" y="756103"/>
                  <a:pt x="2869137" y="752314"/>
                  <a:pt x="2853769" y="748315"/>
                </a:cubicBezTo>
                <a:cubicBezTo>
                  <a:pt x="2776928" y="729160"/>
                  <a:pt x="2727033" y="702216"/>
                  <a:pt x="2703876" y="675483"/>
                </a:cubicBezTo>
                <a:cubicBezTo>
                  <a:pt x="2677139" y="644751"/>
                  <a:pt x="2673139" y="610019"/>
                  <a:pt x="2680928" y="560341"/>
                </a:cubicBezTo>
                <a:cubicBezTo>
                  <a:pt x="2696297" y="502876"/>
                  <a:pt x="2730823" y="452988"/>
                  <a:pt x="2784717" y="410679"/>
                </a:cubicBezTo>
                <a:cubicBezTo>
                  <a:pt x="2842190" y="376157"/>
                  <a:pt x="2907663" y="357002"/>
                  <a:pt x="2984294" y="357002"/>
                </a:cubicBezTo>
                <a:close/>
                <a:moveTo>
                  <a:pt x="1519806" y="330927"/>
                </a:moveTo>
                <a:cubicBezTo>
                  <a:pt x="1734357" y="323217"/>
                  <a:pt x="1932092" y="406679"/>
                  <a:pt x="1966618" y="617807"/>
                </a:cubicBezTo>
                <a:cubicBezTo>
                  <a:pt x="1997355" y="813569"/>
                  <a:pt x="1828514" y="924921"/>
                  <a:pt x="1655673" y="936499"/>
                </a:cubicBezTo>
                <a:cubicBezTo>
                  <a:pt x="1571253" y="1090161"/>
                  <a:pt x="1390623" y="1216669"/>
                  <a:pt x="1133362" y="1216669"/>
                </a:cubicBezTo>
                <a:cubicBezTo>
                  <a:pt x="1014415" y="1216669"/>
                  <a:pt x="918416" y="1197514"/>
                  <a:pt x="826206" y="1147626"/>
                </a:cubicBezTo>
                <a:cubicBezTo>
                  <a:pt x="803259" y="1151415"/>
                  <a:pt x="780101" y="1155415"/>
                  <a:pt x="757154" y="1155415"/>
                </a:cubicBezTo>
                <a:cubicBezTo>
                  <a:pt x="668734" y="1155415"/>
                  <a:pt x="607261" y="1136260"/>
                  <a:pt x="545788" y="1067006"/>
                </a:cubicBezTo>
                <a:cubicBezTo>
                  <a:pt x="668734" y="909555"/>
                  <a:pt x="1037363" y="625385"/>
                  <a:pt x="1490412" y="771469"/>
                </a:cubicBezTo>
                <a:cubicBezTo>
                  <a:pt x="1732515" y="852090"/>
                  <a:pt x="1793778" y="667695"/>
                  <a:pt x="1732515" y="598862"/>
                </a:cubicBezTo>
                <a:cubicBezTo>
                  <a:pt x="1505780" y="341636"/>
                  <a:pt x="991258" y="571919"/>
                  <a:pt x="972100" y="591074"/>
                </a:cubicBezTo>
                <a:cubicBezTo>
                  <a:pt x="1073888" y="437517"/>
                  <a:pt x="1305255" y="338636"/>
                  <a:pt x="1519806" y="330927"/>
                </a:cubicBezTo>
                <a:close/>
                <a:moveTo>
                  <a:pt x="4501125" y="187973"/>
                </a:moveTo>
                <a:cubicBezTo>
                  <a:pt x="4501125" y="187973"/>
                  <a:pt x="4501125" y="187973"/>
                  <a:pt x="4589545" y="187973"/>
                </a:cubicBezTo>
                <a:cubicBezTo>
                  <a:pt x="4608703" y="187973"/>
                  <a:pt x="4627860" y="191762"/>
                  <a:pt x="4639439" y="207129"/>
                </a:cubicBezTo>
                <a:cubicBezTo>
                  <a:pt x="4650808" y="222495"/>
                  <a:pt x="4654808" y="241650"/>
                  <a:pt x="4650808" y="264805"/>
                </a:cubicBezTo>
                <a:cubicBezTo>
                  <a:pt x="4650808" y="264805"/>
                  <a:pt x="4650808" y="264805"/>
                  <a:pt x="4481967" y="1001752"/>
                </a:cubicBezTo>
                <a:cubicBezTo>
                  <a:pt x="4481967" y="1001752"/>
                  <a:pt x="4481967" y="1001752"/>
                  <a:pt x="4316705" y="1001752"/>
                </a:cubicBezTo>
                <a:cubicBezTo>
                  <a:pt x="4316705" y="1001752"/>
                  <a:pt x="4316705" y="1001752"/>
                  <a:pt x="4501125" y="187973"/>
                </a:cubicBezTo>
                <a:close/>
                <a:moveTo>
                  <a:pt x="1037363" y="0"/>
                </a:moveTo>
                <a:cubicBezTo>
                  <a:pt x="1210203" y="0"/>
                  <a:pt x="1329360" y="15366"/>
                  <a:pt x="1432938" y="107353"/>
                </a:cubicBezTo>
                <a:cubicBezTo>
                  <a:pt x="1267887" y="84409"/>
                  <a:pt x="1071889" y="145664"/>
                  <a:pt x="849364" y="291748"/>
                </a:cubicBezTo>
                <a:cubicBezTo>
                  <a:pt x="849364" y="291748"/>
                  <a:pt x="876101" y="307114"/>
                  <a:pt x="880101" y="303115"/>
                </a:cubicBezTo>
                <a:cubicBezTo>
                  <a:pt x="1110415" y="203340"/>
                  <a:pt x="1275466" y="264805"/>
                  <a:pt x="1271677" y="264805"/>
                </a:cubicBezTo>
                <a:cubicBezTo>
                  <a:pt x="668734" y="475932"/>
                  <a:pt x="519051" y="882611"/>
                  <a:pt x="480735" y="1059428"/>
                </a:cubicBezTo>
                <a:cubicBezTo>
                  <a:pt x="476735" y="1059428"/>
                  <a:pt x="472946" y="1059428"/>
                  <a:pt x="469157" y="1059428"/>
                </a:cubicBezTo>
                <a:cubicBezTo>
                  <a:pt x="303895" y="1105527"/>
                  <a:pt x="16108" y="936499"/>
                  <a:pt x="739" y="671484"/>
                </a:cubicBezTo>
                <a:cubicBezTo>
                  <a:pt x="-14629" y="406890"/>
                  <a:pt x="211685" y="172607"/>
                  <a:pt x="469157" y="172607"/>
                </a:cubicBezTo>
                <a:cubicBezTo>
                  <a:pt x="503683" y="172607"/>
                  <a:pt x="538209" y="176396"/>
                  <a:pt x="572735" y="184184"/>
                </a:cubicBezTo>
                <a:cubicBezTo>
                  <a:pt x="676313" y="72832"/>
                  <a:pt x="845364" y="0"/>
                  <a:pt x="103736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7"/>
          <p:cNvSpPr txBox="1"/>
          <p:nvPr/>
        </p:nvSpPr>
        <p:spPr>
          <a:xfrm>
            <a:off x="414529" y="6475135"/>
            <a:ext cx="2578439" cy="29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©2020 Zscaler, Inc. All rights reserved. ZSCALER CONFIDENTIAL INFORMATION </a:t>
            </a:r>
            <a:endParaRPr sz="2400"/>
          </a:p>
        </p:txBody>
      </p:sp>
      <p:sp>
        <p:nvSpPr>
          <p:cNvPr id="52" name="Google Shape;52;p17"/>
          <p:cNvSpPr txBox="1"/>
          <p:nvPr/>
        </p:nvSpPr>
        <p:spPr>
          <a:xfrm>
            <a:off x="-15430" y="6433015"/>
            <a:ext cx="290057" cy="36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8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lor-cented-right-mark">
    <p:bg>
      <p:bgPr>
        <a:gradFill>
          <a:gsLst>
            <a:gs pos="100000">
              <a:srgbClr val="0076BE"/>
            </a:gs>
            <a:gs pos="27000">
              <a:schemeClr val="accent4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  Description automatically generated">
            <a:extLst>
              <a:ext uri="{FF2B5EF4-FFF2-40B4-BE49-F238E27FC236}">
                <a16:creationId xmlns:a16="http://schemas.microsoft.com/office/drawing/2014/main" id="{DD1A4284-9754-0F49-B4BF-A57A4D24D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40" y="1038533"/>
            <a:ext cx="8660760" cy="581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1D5227-1A8E-3A4D-8AB5-89A8D4E8158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455920" y="670560"/>
            <a:ext cx="1280160" cy="35568"/>
            <a:chOff x="4550759" y="4178160"/>
            <a:chExt cx="4289400" cy="11916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E19B662-E977-8C43-A63B-4BC77C3731FD}"/>
                </a:ext>
              </a:extLst>
            </p:cNvPr>
            <p:cNvSpPr/>
            <p:nvPr/>
          </p:nvSpPr>
          <p:spPr>
            <a:xfrm>
              <a:off x="6012360" y="4178160"/>
              <a:ext cx="139104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5" h="332">
                  <a:moveTo>
                    <a:pt x="0" y="332"/>
                  </a:moveTo>
                  <a:lnTo>
                    <a:pt x="3747" y="332"/>
                  </a:lnTo>
                  <a:lnTo>
                    <a:pt x="3865" y="0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456C3CC-4019-0840-9E4F-542EDE46B945}"/>
                </a:ext>
              </a:extLst>
            </p:cNvPr>
            <p:cNvSpPr/>
            <p:nvPr/>
          </p:nvSpPr>
          <p:spPr>
            <a:xfrm>
              <a:off x="4550759" y="4178160"/>
              <a:ext cx="1383842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5" h="332">
                  <a:moveTo>
                    <a:pt x="3845" y="0"/>
                  </a:moveTo>
                  <a:lnTo>
                    <a:pt x="127" y="0"/>
                  </a:lnTo>
                  <a:lnTo>
                    <a:pt x="0" y="332"/>
                  </a:lnTo>
                  <a:lnTo>
                    <a:pt x="3728" y="332"/>
                  </a:ln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76C4313-55FA-CF48-8B38-C891FEFFC1C0}"/>
                </a:ext>
              </a:extLst>
            </p:cNvPr>
            <p:cNvSpPr/>
            <p:nvPr/>
          </p:nvSpPr>
          <p:spPr>
            <a:xfrm>
              <a:off x="7480799" y="4178160"/>
              <a:ext cx="1359360" cy="11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77" h="332">
                  <a:moveTo>
                    <a:pt x="118" y="0"/>
                  </a:moveTo>
                  <a:lnTo>
                    <a:pt x="0" y="332"/>
                  </a:lnTo>
                  <a:lnTo>
                    <a:pt x="3650" y="332"/>
                  </a:lnTo>
                  <a:lnTo>
                    <a:pt x="3777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1FE93BA-D941-574C-8089-8D0501835923}"/>
              </a:ext>
            </a:extLst>
          </p:cNvPr>
          <p:cNvSpPr txBox="1"/>
          <p:nvPr userDrawn="1"/>
        </p:nvSpPr>
        <p:spPr>
          <a:xfrm>
            <a:off x="672575" y="6493607"/>
            <a:ext cx="4156309" cy="2935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spcBef>
                <a:spcPts val="1333"/>
              </a:spcBef>
            </a:pPr>
            <a:r>
              <a:rPr lang="en-US" sz="533" dirty="0">
                <a:solidFill>
                  <a:schemeClr val="bg1">
                    <a:alpha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©2019 Zscaler, Inc. All rights reserved. ZSCALER CONFIDENTIAL INFORMATION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123D55B-6C57-9D4D-A2EE-59471124B613}"/>
              </a:ext>
            </a:extLst>
          </p:cNvPr>
          <p:cNvSpPr txBox="1">
            <a:spLocks/>
          </p:cNvSpPr>
          <p:nvPr userDrawn="1"/>
        </p:nvSpPr>
        <p:spPr>
          <a:xfrm>
            <a:off x="243189" y="6433015"/>
            <a:ext cx="290057" cy="36618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99EE77A9-6AF5-A34A-ACF7-77B700F215F1}" type="slidenum">
              <a:rPr lang="en-US" altLang="x-none" sz="10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altLang="x-none" sz="13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86719A-1658-CA4E-9720-7CA04C60A228}"/>
              </a:ext>
            </a:extLst>
          </p:cNvPr>
          <p:cNvCxnSpPr/>
          <p:nvPr userDrawn="1"/>
        </p:nvCxnSpPr>
        <p:spPr>
          <a:xfrm>
            <a:off x="585839" y="6555147"/>
            <a:ext cx="0" cy="12192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  <a:effectLst/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6A7FFF-3243-7C44-8AC9-4B0A83DB5A45}"/>
              </a:ext>
            </a:extLst>
          </p:cNvPr>
          <p:cNvGrpSpPr/>
          <p:nvPr userDrawn="1"/>
        </p:nvGrpSpPr>
        <p:grpSpPr>
          <a:xfrm>
            <a:off x="7909931" y="6452368"/>
            <a:ext cx="3858228" cy="583432"/>
            <a:chOff x="5932448" y="4839276"/>
            <a:chExt cx="2893671" cy="43757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AFA4F1-F177-4B4D-B43C-6265EFBFEA7B}"/>
                </a:ext>
              </a:extLst>
            </p:cNvPr>
            <p:cNvSpPr txBox="1"/>
            <p:nvPr userDrawn="1"/>
          </p:nvSpPr>
          <p:spPr>
            <a:xfrm>
              <a:off x="5932448" y="4860425"/>
              <a:ext cx="1692645" cy="220150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noAutofit/>
            </a:bodyPr>
            <a:lstStyle/>
            <a:p>
              <a:pPr algn="r">
                <a:spcBef>
                  <a:spcPts val="1333"/>
                </a:spcBef>
              </a:pPr>
              <a:r>
                <a:rPr lang="en-US" sz="10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Securing your cloud transformation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BA9F274-29AA-7244-99B6-716222DC33E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851401" y="4844351"/>
              <a:ext cx="974718" cy="201168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02" h="5780">
                  <a:moveTo>
                    <a:pt x="9342" y="2935"/>
                  </a:moveTo>
                  <a:cubicBezTo>
                    <a:pt x="9488" y="3865"/>
                    <a:pt x="8686" y="4394"/>
                    <a:pt x="7865" y="4449"/>
                  </a:cubicBezTo>
                  <a:cubicBezTo>
                    <a:pt x="7464" y="5179"/>
                    <a:pt x="6606" y="5780"/>
                    <a:pt x="5384" y="5780"/>
                  </a:cubicBezTo>
                  <a:cubicBezTo>
                    <a:pt x="4819" y="5780"/>
                    <a:pt x="4363" y="5689"/>
                    <a:pt x="3925" y="5452"/>
                  </a:cubicBezTo>
                  <a:cubicBezTo>
                    <a:pt x="3816" y="5470"/>
                    <a:pt x="3706" y="5489"/>
                    <a:pt x="3597" y="5489"/>
                  </a:cubicBezTo>
                  <a:cubicBezTo>
                    <a:pt x="3177" y="5489"/>
                    <a:pt x="2885" y="5398"/>
                    <a:pt x="2593" y="5069"/>
                  </a:cubicBezTo>
                  <a:cubicBezTo>
                    <a:pt x="3177" y="4321"/>
                    <a:pt x="4928" y="2971"/>
                    <a:pt x="7080" y="3665"/>
                  </a:cubicBezTo>
                  <a:cubicBezTo>
                    <a:pt x="8230" y="4048"/>
                    <a:pt x="8521" y="3172"/>
                    <a:pt x="8230" y="2845"/>
                  </a:cubicBezTo>
                  <a:cubicBezTo>
                    <a:pt x="7153" y="1623"/>
                    <a:pt x="4709" y="2717"/>
                    <a:pt x="4618" y="2808"/>
                  </a:cubicBezTo>
                  <a:cubicBezTo>
                    <a:pt x="5585" y="1349"/>
                    <a:pt x="9014" y="929"/>
                    <a:pt x="9342" y="2935"/>
                  </a:cubicBezTo>
                  <a:close/>
                  <a:moveTo>
                    <a:pt x="6041" y="1258"/>
                  </a:moveTo>
                  <a:cubicBezTo>
                    <a:pt x="6059" y="1258"/>
                    <a:pt x="5275" y="966"/>
                    <a:pt x="4181" y="1440"/>
                  </a:cubicBezTo>
                  <a:cubicBezTo>
                    <a:pt x="4162" y="1459"/>
                    <a:pt x="4035" y="1386"/>
                    <a:pt x="4035" y="1386"/>
                  </a:cubicBezTo>
                  <a:cubicBezTo>
                    <a:pt x="5092" y="692"/>
                    <a:pt x="6023" y="401"/>
                    <a:pt x="6807" y="510"/>
                  </a:cubicBezTo>
                  <a:cubicBezTo>
                    <a:pt x="6315" y="73"/>
                    <a:pt x="5749" y="0"/>
                    <a:pt x="4928" y="0"/>
                  </a:cubicBezTo>
                  <a:cubicBezTo>
                    <a:pt x="4016" y="0"/>
                    <a:pt x="3213" y="346"/>
                    <a:pt x="2721" y="875"/>
                  </a:cubicBezTo>
                  <a:cubicBezTo>
                    <a:pt x="2557" y="838"/>
                    <a:pt x="2393" y="820"/>
                    <a:pt x="2229" y="820"/>
                  </a:cubicBezTo>
                  <a:cubicBezTo>
                    <a:pt x="1006" y="820"/>
                    <a:pt x="-69" y="1933"/>
                    <a:pt x="4" y="3190"/>
                  </a:cubicBezTo>
                  <a:cubicBezTo>
                    <a:pt x="77" y="4449"/>
                    <a:pt x="1444" y="5252"/>
                    <a:pt x="2229" y="5033"/>
                  </a:cubicBezTo>
                  <a:cubicBezTo>
                    <a:pt x="2247" y="5033"/>
                    <a:pt x="2265" y="5033"/>
                    <a:pt x="2284" y="5033"/>
                  </a:cubicBezTo>
                  <a:cubicBezTo>
                    <a:pt x="2466" y="4193"/>
                    <a:pt x="3177" y="2261"/>
                    <a:pt x="6041" y="1258"/>
                  </a:cubicBezTo>
                  <a:close/>
                  <a:moveTo>
                    <a:pt x="12625" y="2407"/>
                  </a:moveTo>
                  <a:cubicBezTo>
                    <a:pt x="12771" y="1769"/>
                    <a:pt x="12771" y="1769"/>
                    <a:pt x="12771" y="1769"/>
                  </a:cubicBezTo>
                  <a:cubicBezTo>
                    <a:pt x="10309" y="1769"/>
                    <a:pt x="10309" y="1769"/>
                    <a:pt x="10309" y="1769"/>
                  </a:cubicBezTo>
                  <a:cubicBezTo>
                    <a:pt x="10254" y="2006"/>
                    <a:pt x="10254" y="2006"/>
                    <a:pt x="10254" y="2006"/>
                  </a:cubicBezTo>
                  <a:cubicBezTo>
                    <a:pt x="10236" y="2115"/>
                    <a:pt x="10254" y="2206"/>
                    <a:pt x="10309" y="2279"/>
                  </a:cubicBezTo>
                  <a:cubicBezTo>
                    <a:pt x="10364" y="2352"/>
                    <a:pt x="10437" y="2389"/>
                    <a:pt x="10546" y="2389"/>
                  </a:cubicBezTo>
                  <a:cubicBezTo>
                    <a:pt x="11696" y="2389"/>
                    <a:pt x="11696" y="2389"/>
                    <a:pt x="11696" y="2389"/>
                  </a:cubicBezTo>
                  <a:cubicBezTo>
                    <a:pt x="9671" y="4157"/>
                    <a:pt x="9671" y="4157"/>
                    <a:pt x="9671" y="4157"/>
                  </a:cubicBezTo>
                  <a:cubicBezTo>
                    <a:pt x="9543" y="4759"/>
                    <a:pt x="9543" y="4759"/>
                    <a:pt x="9543" y="4759"/>
                  </a:cubicBezTo>
                  <a:cubicBezTo>
                    <a:pt x="12133" y="4759"/>
                    <a:pt x="12133" y="4759"/>
                    <a:pt x="12133" y="4759"/>
                  </a:cubicBezTo>
                  <a:cubicBezTo>
                    <a:pt x="12297" y="4102"/>
                    <a:pt x="12297" y="4102"/>
                    <a:pt x="12297" y="4102"/>
                  </a:cubicBezTo>
                  <a:cubicBezTo>
                    <a:pt x="10637" y="4102"/>
                    <a:pt x="10637" y="4102"/>
                    <a:pt x="10637" y="4102"/>
                  </a:cubicBezTo>
                  <a:close/>
                  <a:moveTo>
                    <a:pt x="14267" y="2917"/>
                  </a:moveTo>
                  <a:cubicBezTo>
                    <a:pt x="14231" y="2917"/>
                    <a:pt x="14103" y="2898"/>
                    <a:pt x="14049" y="2881"/>
                  </a:cubicBezTo>
                  <a:cubicBezTo>
                    <a:pt x="13684" y="2790"/>
                    <a:pt x="13520" y="2699"/>
                    <a:pt x="13538" y="2571"/>
                  </a:cubicBezTo>
                  <a:cubicBezTo>
                    <a:pt x="13556" y="2480"/>
                    <a:pt x="13611" y="2425"/>
                    <a:pt x="13684" y="2370"/>
                  </a:cubicBezTo>
                  <a:cubicBezTo>
                    <a:pt x="13775" y="2334"/>
                    <a:pt x="13885" y="2297"/>
                    <a:pt x="14049" y="2297"/>
                  </a:cubicBezTo>
                  <a:cubicBezTo>
                    <a:pt x="14194" y="2297"/>
                    <a:pt x="14322" y="2334"/>
                    <a:pt x="14395" y="2407"/>
                  </a:cubicBezTo>
                  <a:cubicBezTo>
                    <a:pt x="14413" y="2443"/>
                    <a:pt x="14431" y="2462"/>
                    <a:pt x="14468" y="2498"/>
                  </a:cubicBezTo>
                  <a:cubicBezTo>
                    <a:pt x="14504" y="2626"/>
                    <a:pt x="14595" y="2680"/>
                    <a:pt x="14741" y="2680"/>
                  </a:cubicBezTo>
                  <a:cubicBezTo>
                    <a:pt x="15234" y="2680"/>
                    <a:pt x="15234" y="2680"/>
                    <a:pt x="15234" y="2680"/>
                  </a:cubicBezTo>
                  <a:cubicBezTo>
                    <a:pt x="15289" y="2389"/>
                    <a:pt x="15216" y="2152"/>
                    <a:pt x="15052" y="1951"/>
                  </a:cubicBezTo>
                  <a:cubicBezTo>
                    <a:pt x="14851" y="1787"/>
                    <a:pt x="14559" y="1696"/>
                    <a:pt x="14176" y="1696"/>
                  </a:cubicBezTo>
                  <a:cubicBezTo>
                    <a:pt x="13812" y="1696"/>
                    <a:pt x="13501" y="1787"/>
                    <a:pt x="13228" y="1951"/>
                  </a:cubicBezTo>
                  <a:cubicBezTo>
                    <a:pt x="12972" y="2152"/>
                    <a:pt x="12808" y="2389"/>
                    <a:pt x="12735" y="2662"/>
                  </a:cubicBezTo>
                  <a:cubicBezTo>
                    <a:pt x="12698" y="2898"/>
                    <a:pt x="12717" y="3063"/>
                    <a:pt x="12844" y="3209"/>
                  </a:cubicBezTo>
                  <a:cubicBezTo>
                    <a:pt x="12954" y="3336"/>
                    <a:pt x="13191" y="3464"/>
                    <a:pt x="13556" y="3555"/>
                  </a:cubicBezTo>
                  <a:cubicBezTo>
                    <a:pt x="13629" y="3574"/>
                    <a:pt x="13720" y="3592"/>
                    <a:pt x="13848" y="3628"/>
                  </a:cubicBezTo>
                  <a:cubicBezTo>
                    <a:pt x="14158" y="3683"/>
                    <a:pt x="14286" y="3792"/>
                    <a:pt x="14249" y="3920"/>
                  </a:cubicBezTo>
                  <a:cubicBezTo>
                    <a:pt x="14231" y="4011"/>
                    <a:pt x="14176" y="4084"/>
                    <a:pt x="14067" y="4139"/>
                  </a:cubicBezTo>
                  <a:cubicBezTo>
                    <a:pt x="13957" y="4193"/>
                    <a:pt x="13848" y="4212"/>
                    <a:pt x="13702" y="4212"/>
                  </a:cubicBezTo>
                  <a:cubicBezTo>
                    <a:pt x="13520" y="4212"/>
                    <a:pt x="13374" y="4175"/>
                    <a:pt x="13282" y="4102"/>
                  </a:cubicBezTo>
                  <a:cubicBezTo>
                    <a:pt x="13191" y="4029"/>
                    <a:pt x="13155" y="3920"/>
                    <a:pt x="13191" y="3774"/>
                  </a:cubicBezTo>
                  <a:cubicBezTo>
                    <a:pt x="12425" y="3774"/>
                    <a:pt x="12425" y="3774"/>
                    <a:pt x="12425" y="3774"/>
                  </a:cubicBezTo>
                  <a:cubicBezTo>
                    <a:pt x="12407" y="3811"/>
                    <a:pt x="12407" y="3811"/>
                    <a:pt x="12407" y="3811"/>
                  </a:cubicBezTo>
                  <a:cubicBezTo>
                    <a:pt x="12334" y="4139"/>
                    <a:pt x="12388" y="4394"/>
                    <a:pt x="12571" y="4558"/>
                  </a:cubicBezTo>
                  <a:cubicBezTo>
                    <a:pt x="12735" y="4722"/>
                    <a:pt x="13045" y="4814"/>
                    <a:pt x="13465" y="4814"/>
                  </a:cubicBezTo>
                  <a:cubicBezTo>
                    <a:pt x="13921" y="4814"/>
                    <a:pt x="14267" y="4741"/>
                    <a:pt x="14541" y="4576"/>
                  </a:cubicBezTo>
                  <a:cubicBezTo>
                    <a:pt x="14814" y="4394"/>
                    <a:pt x="14997" y="4139"/>
                    <a:pt x="15070" y="3811"/>
                  </a:cubicBezTo>
                  <a:cubicBezTo>
                    <a:pt x="15125" y="3574"/>
                    <a:pt x="15088" y="3391"/>
                    <a:pt x="14979" y="3263"/>
                  </a:cubicBezTo>
                  <a:cubicBezTo>
                    <a:pt x="14869" y="3136"/>
                    <a:pt x="14614" y="3026"/>
                    <a:pt x="14267" y="2917"/>
                  </a:cubicBezTo>
                  <a:close/>
                  <a:moveTo>
                    <a:pt x="17076" y="3902"/>
                  </a:moveTo>
                  <a:cubicBezTo>
                    <a:pt x="17022" y="3938"/>
                    <a:pt x="16985" y="3956"/>
                    <a:pt x="16967" y="3975"/>
                  </a:cubicBezTo>
                  <a:cubicBezTo>
                    <a:pt x="16949" y="4011"/>
                    <a:pt x="16839" y="4084"/>
                    <a:pt x="16821" y="4084"/>
                  </a:cubicBezTo>
                  <a:cubicBezTo>
                    <a:pt x="16711" y="4139"/>
                    <a:pt x="16602" y="4157"/>
                    <a:pt x="16474" y="4157"/>
                  </a:cubicBezTo>
                  <a:cubicBezTo>
                    <a:pt x="16274" y="4157"/>
                    <a:pt x="16146" y="4102"/>
                    <a:pt x="16073" y="3975"/>
                  </a:cubicBezTo>
                  <a:cubicBezTo>
                    <a:pt x="15982" y="3847"/>
                    <a:pt x="15964" y="3592"/>
                    <a:pt x="16037" y="3245"/>
                  </a:cubicBezTo>
                  <a:cubicBezTo>
                    <a:pt x="16128" y="2898"/>
                    <a:pt x="16237" y="2662"/>
                    <a:pt x="16420" y="2516"/>
                  </a:cubicBezTo>
                  <a:cubicBezTo>
                    <a:pt x="16547" y="2407"/>
                    <a:pt x="16693" y="2352"/>
                    <a:pt x="16857" y="2352"/>
                  </a:cubicBezTo>
                  <a:cubicBezTo>
                    <a:pt x="17040" y="2352"/>
                    <a:pt x="17168" y="2407"/>
                    <a:pt x="17241" y="2516"/>
                  </a:cubicBezTo>
                  <a:cubicBezTo>
                    <a:pt x="17259" y="2553"/>
                    <a:pt x="17295" y="2607"/>
                    <a:pt x="17314" y="2680"/>
                  </a:cubicBezTo>
                  <a:cubicBezTo>
                    <a:pt x="18098" y="2680"/>
                    <a:pt x="18098" y="2680"/>
                    <a:pt x="18098" y="2680"/>
                  </a:cubicBezTo>
                  <a:cubicBezTo>
                    <a:pt x="18098" y="2462"/>
                    <a:pt x="18043" y="2261"/>
                    <a:pt x="17934" y="2097"/>
                  </a:cubicBezTo>
                  <a:cubicBezTo>
                    <a:pt x="17752" y="1824"/>
                    <a:pt x="17441" y="1696"/>
                    <a:pt x="16985" y="1696"/>
                  </a:cubicBezTo>
                  <a:cubicBezTo>
                    <a:pt x="16547" y="1696"/>
                    <a:pt x="16183" y="1842"/>
                    <a:pt x="15891" y="2115"/>
                  </a:cubicBezTo>
                  <a:cubicBezTo>
                    <a:pt x="15599" y="2389"/>
                    <a:pt x="15398" y="2753"/>
                    <a:pt x="15271" y="3245"/>
                  </a:cubicBezTo>
                  <a:cubicBezTo>
                    <a:pt x="15161" y="3738"/>
                    <a:pt x="15198" y="4139"/>
                    <a:pt x="15380" y="4394"/>
                  </a:cubicBezTo>
                  <a:cubicBezTo>
                    <a:pt x="15544" y="4686"/>
                    <a:pt x="15854" y="4814"/>
                    <a:pt x="16292" y="4814"/>
                  </a:cubicBezTo>
                  <a:cubicBezTo>
                    <a:pt x="16638" y="4814"/>
                    <a:pt x="16949" y="4722"/>
                    <a:pt x="17222" y="4558"/>
                  </a:cubicBezTo>
                  <a:cubicBezTo>
                    <a:pt x="17496" y="4394"/>
                    <a:pt x="17697" y="4157"/>
                    <a:pt x="17861" y="3829"/>
                  </a:cubicBezTo>
                  <a:cubicBezTo>
                    <a:pt x="17295" y="3829"/>
                    <a:pt x="17295" y="3829"/>
                    <a:pt x="17295" y="3829"/>
                  </a:cubicBezTo>
                  <a:cubicBezTo>
                    <a:pt x="17204" y="3829"/>
                    <a:pt x="17131" y="3847"/>
                    <a:pt x="17076" y="3902"/>
                  </a:cubicBezTo>
                  <a:close/>
                  <a:moveTo>
                    <a:pt x="20505" y="3574"/>
                  </a:moveTo>
                  <a:cubicBezTo>
                    <a:pt x="20451" y="3865"/>
                    <a:pt x="20341" y="4102"/>
                    <a:pt x="20195" y="4266"/>
                  </a:cubicBezTo>
                  <a:cubicBezTo>
                    <a:pt x="20050" y="4449"/>
                    <a:pt x="19886" y="4558"/>
                    <a:pt x="19721" y="4631"/>
                  </a:cubicBezTo>
                  <a:cubicBezTo>
                    <a:pt x="19539" y="4722"/>
                    <a:pt x="19357" y="4777"/>
                    <a:pt x="19174" y="4795"/>
                  </a:cubicBezTo>
                  <a:cubicBezTo>
                    <a:pt x="18992" y="4814"/>
                    <a:pt x="18846" y="4814"/>
                    <a:pt x="18700" y="4814"/>
                  </a:cubicBezTo>
                  <a:cubicBezTo>
                    <a:pt x="18444" y="4814"/>
                    <a:pt x="18207" y="4741"/>
                    <a:pt x="18043" y="4595"/>
                  </a:cubicBezTo>
                  <a:cubicBezTo>
                    <a:pt x="17879" y="4449"/>
                    <a:pt x="17824" y="4212"/>
                    <a:pt x="17916" y="3865"/>
                  </a:cubicBezTo>
                  <a:cubicBezTo>
                    <a:pt x="17988" y="3555"/>
                    <a:pt x="18116" y="3336"/>
                    <a:pt x="18335" y="3190"/>
                  </a:cubicBezTo>
                  <a:cubicBezTo>
                    <a:pt x="18554" y="3063"/>
                    <a:pt x="18809" y="2971"/>
                    <a:pt x="19101" y="2917"/>
                  </a:cubicBezTo>
                  <a:cubicBezTo>
                    <a:pt x="19138" y="2917"/>
                    <a:pt x="19357" y="2881"/>
                    <a:pt x="19430" y="2881"/>
                  </a:cubicBezTo>
                  <a:cubicBezTo>
                    <a:pt x="19776" y="2826"/>
                    <a:pt x="19958" y="2735"/>
                    <a:pt x="19995" y="2589"/>
                  </a:cubicBezTo>
                  <a:cubicBezTo>
                    <a:pt x="20013" y="2480"/>
                    <a:pt x="19977" y="2407"/>
                    <a:pt x="19867" y="2370"/>
                  </a:cubicBezTo>
                  <a:cubicBezTo>
                    <a:pt x="19758" y="2334"/>
                    <a:pt x="19649" y="2316"/>
                    <a:pt x="19557" y="2316"/>
                  </a:cubicBezTo>
                  <a:cubicBezTo>
                    <a:pt x="19448" y="2316"/>
                    <a:pt x="19357" y="2334"/>
                    <a:pt x="19265" y="2370"/>
                  </a:cubicBezTo>
                  <a:cubicBezTo>
                    <a:pt x="19174" y="2389"/>
                    <a:pt x="19101" y="2443"/>
                    <a:pt x="19046" y="2534"/>
                  </a:cubicBezTo>
                  <a:cubicBezTo>
                    <a:pt x="18298" y="2534"/>
                    <a:pt x="18298" y="2534"/>
                    <a:pt x="18298" y="2534"/>
                  </a:cubicBezTo>
                  <a:cubicBezTo>
                    <a:pt x="18371" y="2297"/>
                    <a:pt x="18517" y="2115"/>
                    <a:pt x="18736" y="1951"/>
                  </a:cubicBezTo>
                  <a:cubicBezTo>
                    <a:pt x="18973" y="1787"/>
                    <a:pt x="19284" y="1696"/>
                    <a:pt x="19667" y="1696"/>
                  </a:cubicBezTo>
                  <a:cubicBezTo>
                    <a:pt x="20086" y="1696"/>
                    <a:pt x="20396" y="1769"/>
                    <a:pt x="20560" y="1915"/>
                  </a:cubicBezTo>
                  <a:cubicBezTo>
                    <a:pt x="20743" y="2061"/>
                    <a:pt x="20816" y="2279"/>
                    <a:pt x="20743" y="2534"/>
                  </a:cubicBezTo>
                  <a:close/>
                  <a:moveTo>
                    <a:pt x="19849" y="3245"/>
                  </a:moveTo>
                  <a:cubicBezTo>
                    <a:pt x="19740" y="3300"/>
                    <a:pt x="19576" y="3355"/>
                    <a:pt x="19375" y="3391"/>
                  </a:cubicBezTo>
                  <a:cubicBezTo>
                    <a:pt x="19101" y="3446"/>
                    <a:pt x="19101" y="3446"/>
                    <a:pt x="19101" y="3446"/>
                  </a:cubicBezTo>
                  <a:cubicBezTo>
                    <a:pt x="18955" y="3501"/>
                    <a:pt x="18864" y="3537"/>
                    <a:pt x="18773" y="3592"/>
                  </a:cubicBezTo>
                  <a:cubicBezTo>
                    <a:pt x="18718" y="3683"/>
                    <a:pt x="18663" y="3774"/>
                    <a:pt x="18645" y="3847"/>
                  </a:cubicBezTo>
                  <a:cubicBezTo>
                    <a:pt x="18627" y="3956"/>
                    <a:pt x="18627" y="4048"/>
                    <a:pt x="18681" y="4120"/>
                  </a:cubicBezTo>
                  <a:cubicBezTo>
                    <a:pt x="18736" y="4175"/>
                    <a:pt x="18827" y="4212"/>
                    <a:pt x="18955" y="4212"/>
                  </a:cubicBezTo>
                  <a:cubicBezTo>
                    <a:pt x="19174" y="4212"/>
                    <a:pt x="19338" y="4157"/>
                    <a:pt x="19503" y="4029"/>
                  </a:cubicBezTo>
                  <a:cubicBezTo>
                    <a:pt x="19649" y="3902"/>
                    <a:pt x="19740" y="3738"/>
                    <a:pt x="19794" y="3537"/>
                  </a:cubicBezTo>
                  <a:close/>
                  <a:moveTo>
                    <a:pt x="22038" y="984"/>
                  </a:moveTo>
                  <a:cubicBezTo>
                    <a:pt x="21983" y="911"/>
                    <a:pt x="21892" y="893"/>
                    <a:pt x="21801" y="893"/>
                  </a:cubicBezTo>
                  <a:cubicBezTo>
                    <a:pt x="21381" y="893"/>
                    <a:pt x="21381" y="893"/>
                    <a:pt x="21381" y="893"/>
                  </a:cubicBezTo>
                  <a:cubicBezTo>
                    <a:pt x="20505" y="4759"/>
                    <a:pt x="20505" y="4759"/>
                    <a:pt x="20505" y="4759"/>
                  </a:cubicBezTo>
                  <a:cubicBezTo>
                    <a:pt x="21290" y="4759"/>
                    <a:pt x="21290" y="4759"/>
                    <a:pt x="21290" y="4759"/>
                  </a:cubicBezTo>
                  <a:cubicBezTo>
                    <a:pt x="22092" y="1258"/>
                    <a:pt x="22092" y="1258"/>
                    <a:pt x="22092" y="1258"/>
                  </a:cubicBezTo>
                  <a:cubicBezTo>
                    <a:pt x="22111" y="1148"/>
                    <a:pt x="22092" y="1057"/>
                    <a:pt x="22038" y="984"/>
                  </a:cubicBezTo>
                  <a:close/>
                  <a:moveTo>
                    <a:pt x="23844" y="3829"/>
                  </a:moveTo>
                  <a:cubicBezTo>
                    <a:pt x="24409" y="3829"/>
                    <a:pt x="24409" y="3829"/>
                    <a:pt x="24409" y="3829"/>
                  </a:cubicBezTo>
                  <a:cubicBezTo>
                    <a:pt x="24245" y="4157"/>
                    <a:pt x="24026" y="4394"/>
                    <a:pt x="23771" y="4558"/>
                  </a:cubicBezTo>
                  <a:cubicBezTo>
                    <a:pt x="23497" y="4722"/>
                    <a:pt x="23187" y="4814"/>
                    <a:pt x="22822" y="4814"/>
                  </a:cubicBezTo>
                  <a:cubicBezTo>
                    <a:pt x="22402" y="4814"/>
                    <a:pt x="22092" y="4686"/>
                    <a:pt x="21910" y="4394"/>
                  </a:cubicBezTo>
                  <a:cubicBezTo>
                    <a:pt x="21746" y="4139"/>
                    <a:pt x="21710" y="3738"/>
                    <a:pt x="21819" y="3245"/>
                  </a:cubicBezTo>
                  <a:cubicBezTo>
                    <a:pt x="21928" y="2753"/>
                    <a:pt x="22129" y="2389"/>
                    <a:pt x="22421" y="2115"/>
                  </a:cubicBezTo>
                  <a:cubicBezTo>
                    <a:pt x="22731" y="1842"/>
                    <a:pt x="23096" y="1696"/>
                    <a:pt x="23534" y="1696"/>
                  </a:cubicBezTo>
                  <a:cubicBezTo>
                    <a:pt x="23971" y="1696"/>
                    <a:pt x="24299" y="1824"/>
                    <a:pt x="24482" y="2097"/>
                  </a:cubicBezTo>
                  <a:cubicBezTo>
                    <a:pt x="24664" y="2389"/>
                    <a:pt x="24701" y="2772"/>
                    <a:pt x="24573" y="3263"/>
                  </a:cubicBezTo>
                  <a:cubicBezTo>
                    <a:pt x="24573" y="3300"/>
                    <a:pt x="24537" y="3446"/>
                    <a:pt x="24518" y="3464"/>
                  </a:cubicBezTo>
                  <a:cubicBezTo>
                    <a:pt x="22567" y="3464"/>
                    <a:pt x="22567" y="3464"/>
                    <a:pt x="22567" y="3464"/>
                  </a:cubicBezTo>
                  <a:cubicBezTo>
                    <a:pt x="22530" y="3701"/>
                    <a:pt x="22548" y="3865"/>
                    <a:pt x="22621" y="3975"/>
                  </a:cubicBezTo>
                  <a:cubicBezTo>
                    <a:pt x="22694" y="4102"/>
                    <a:pt x="22822" y="4175"/>
                    <a:pt x="23023" y="4157"/>
                  </a:cubicBezTo>
                  <a:cubicBezTo>
                    <a:pt x="23297" y="4157"/>
                    <a:pt x="23406" y="4066"/>
                    <a:pt x="23443" y="4048"/>
                  </a:cubicBezTo>
                  <a:cubicBezTo>
                    <a:pt x="23461" y="4029"/>
                    <a:pt x="23552" y="3938"/>
                    <a:pt x="23625" y="3902"/>
                  </a:cubicBezTo>
                  <a:cubicBezTo>
                    <a:pt x="23680" y="3847"/>
                    <a:pt x="23753" y="3829"/>
                    <a:pt x="23844" y="3829"/>
                  </a:cubicBezTo>
                  <a:close/>
                  <a:moveTo>
                    <a:pt x="22694" y="2953"/>
                  </a:moveTo>
                  <a:cubicBezTo>
                    <a:pt x="23844" y="2953"/>
                    <a:pt x="23844" y="2953"/>
                    <a:pt x="23844" y="2953"/>
                  </a:cubicBezTo>
                  <a:cubicBezTo>
                    <a:pt x="23862" y="2753"/>
                    <a:pt x="23844" y="2607"/>
                    <a:pt x="23789" y="2516"/>
                  </a:cubicBezTo>
                  <a:cubicBezTo>
                    <a:pt x="23716" y="2407"/>
                    <a:pt x="23588" y="2352"/>
                    <a:pt x="23406" y="2352"/>
                  </a:cubicBezTo>
                  <a:cubicBezTo>
                    <a:pt x="23242" y="2352"/>
                    <a:pt x="23096" y="2407"/>
                    <a:pt x="22968" y="2516"/>
                  </a:cubicBezTo>
                  <a:cubicBezTo>
                    <a:pt x="22822" y="2607"/>
                    <a:pt x="22731" y="2772"/>
                    <a:pt x="22694" y="2953"/>
                  </a:cubicBezTo>
                  <a:close/>
                  <a:moveTo>
                    <a:pt x="26689" y="1769"/>
                  </a:moveTo>
                  <a:cubicBezTo>
                    <a:pt x="26488" y="1769"/>
                    <a:pt x="26288" y="1787"/>
                    <a:pt x="26087" y="1842"/>
                  </a:cubicBezTo>
                  <a:cubicBezTo>
                    <a:pt x="25887" y="1897"/>
                    <a:pt x="25704" y="1988"/>
                    <a:pt x="25522" y="2097"/>
                  </a:cubicBezTo>
                  <a:cubicBezTo>
                    <a:pt x="25358" y="2206"/>
                    <a:pt x="25194" y="2370"/>
                    <a:pt x="25066" y="2571"/>
                  </a:cubicBezTo>
                  <a:cubicBezTo>
                    <a:pt x="24938" y="2772"/>
                    <a:pt x="24829" y="3008"/>
                    <a:pt x="24774" y="3300"/>
                  </a:cubicBezTo>
                  <a:cubicBezTo>
                    <a:pt x="24427" y="4759"/>
                    <a:pt x="24427" y="4759"/>
                    <a:pt x="24427" y="4759"/>
                  </a:cubicBezTo>
                  <a:cubicBezTo>
                    <a:pt x="25230" y="4759"/>
                    <a:pt x="25230" y="4759"/>
                    <a:pt x="25230" y="4759"/>
                  </a:cubicBezTo>
                  <a:cubicBezTo>
                    <a:pt x="25577" y="3227"/>
                    <a:pt x="25577" y="3227"/>
                    <a:pt x="25577" y="3227"/>
                  </a:cubicBezTo>
                  <a:cubicBezTo>
                    <a:pt x="25631" y="2990"/>
                    <a:pt x="25741" y="2845"/>
                    <a:pt x="25850" y="2717"/>
                  </a:cubicBezTo>
                  <a:cubicBezTo>
                    <a:pt x="26123" y="2407"/>
                    <a:pt x="26634" y="2443"/>
                    <a:pt x="26634" y="2443"/>
                  </a:cubicBezTo>
                  <a:cubicBezTo>
                    <a:pt x="26817" y="1769"/>
                    <a:pt x="26817" y="1769"/>
                    <a:pt x="26817" y="1769"/>
                  </a:cubicBezTo>
                  <a:cubicBezTo>
                    <a:pt x="26799" y="1769"/>
                    <a:pt x="26707" y="1769"/>
                    <a:pt x="26689" y="1769"/>
                  </a:cubicBezTo>
                  <a:close/>
                  <a:moveTo>
                    <a:pt x="26908" y="1185"/>
                  </a:moveTo>
                  <a:cubicBezTo>
                    <a:pt x="26926" y="1094"/>
                    <a:pt x="26926" y="1094"/>
                    <a:pt x="26926" y="1094"/>
                  </a:cubicBezTo>
                  <a:cubicBezTo>
                    <a:pt x="27346" y="1094"/>
                    <a:pt x="27346" y="1094"/>
                    <a:pt x="27346" y="1094"/>
                  </a:cubicBezTo>
                  <a:cubicBezTo>
                    <a:pt x="27328" y="1185"/>
                    <a:pt x="27328" y="1185"/>
                    <a:pt x="27328" y="1185"/>
                  </a:cubicBezTo>
                  <a:cubicBezTo>
                    <a:pt x="27182" y="1185"/>
                    <a:pt x="27182" y="1185"/>
                    <a:pt x="27182" y="1185"/>
                  </a:cubicBezTo>
                  <a:cubicBezTo>
                    <a:pt x="27091" y="1586"/>
                    <a:pt x="27091" y="1586"/>
                    <a:pt x="27091" y="1586"/>
                  </a:cubicBezTo>
                  <a:cubicBezTo>
                    <a:pt x="26981" y="1586"/>
                    <a:pt x="26981" y="1586"/>
                    <a:pt x="26981" y="1586"/>
                  </a:cubicBezTo>
                  <a:cubicBezTo>
                    <a:pt x="27072" y="1185"/>
                    <a:pt x="27072" y="1185"/>
                    <a:pt x="27072" y="1185"/>
                  </a:cubicBezTo>
                  <a:close/>
                  <a:moveTo>
                    <a:pt x="27601" y="1094"/>
                  </a:moveTo>
                  <a:cubicBezTo>
                    <a:pt x="27638" y="1459"/>
                    <a:pt x="27638" y="1459"/>
                    <a:pt x="27638" y="1459"/>
                  </a:cubicBezTo>
                  <a:cubicBezTo>
                    <a:pt x="27838" y="1094"/>
                    <a:pt x="27838" y="1094"/>
                    <a:pt x="27838" y="1094"/>
                  </a:cubicBezTo>
                  <a:cubicBezTo>
                    <a:pt x="28002" y="1094"/>
                    <a:pt x="28002" y="1094"/>
                    <a:pt x="28002" y="1094"/>
                  </a:cubicBezTo>
                  <a:cubicBezTo>
                    <a:pt x="27893" y="1586"/>
                    <a:pt x="27893" y="1586"/>
                    <a:pt x="27893" y="1586"/>
                  </a:cubicBezTo>
                  <a:cubicBezTo>
                    <a:pt x="27784" y="1586"/>
                    <a:pt x="27784" y="1586"/>
                    <a:pt x="27784" y="1586"/>
                  </a:cubicBezTo>
                  <a:cubicBezTo>
                    <a:pt x="27875" y="1185"/>
                    <a:pt x="27875" y="1185"/>
                    <a:pt x="27875" y="1185"/>
                  </a:cubicBezTo>
                  <a:cubicBezTo>
                    <a:pt x="27656" y="1586"/>
                    <a:pt x="27656" y="1586"/>
                    <a:pt x="27656" y="1586"/>
                  </a:cubicBezTo>
                  <a:cubicBezTo>
                    <a:pt x="27583" y="1586"/>
                    <a:pt x="27583" y="1586"/>
                    <a:pt x="27583" y="1586"/>
                  </a:cubicBezTo>
                  <a:cubicBezTo>
                    <a:pt x="27528" y="1185"/>
                    <a:pt x="27528" y="1185"/>
                    <a:pt x="27528" y="1185"/>
                  </a:cubicBezTo>
                  <a:cubicBezTo>
                    <a:pt x="27455" y="1586"/>
                    <a:pt x="27455" y="1586"/>
                    <a:pt x="27455" y="1586"/>
                  </a:cubicBezTo>
                  <a:cubicBezTo>
                    <a:pt x="27346" y="1586"/>
                    <a:pt x="27346" y="1586"/>
                    <a:pt x="27346" y="1586"/>
                  </a:cubicBezTo>
                  <a:cubicBezTo>
                    <a:pt x="27455" y="1094"/>
                    <a:pt x="27455" y="1094"/>
                    <a:pt x="27455" y="1094"/>
                  </a:cubicBezTo>
                  <a:close/>
                </a:path>
              </a:pathLst>
            </a:custGeom>
            <a:solidFill>
              <a:schemeClr val="bg1"/>
            </a:solidFill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400" b="0" i="0" u="none" strike="noStrike" kern="1200" dirty="0">
                <a:ln>
                  <a:noFill/>
                </a:ln>
                <a:latin typeface="Arial" pitchFamily="18"/>
                <a:ea typeface="SimSun" pitchFamily="2"/>
                <a:cs typeface="Lucida Sans" pitchFamily="2"/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29997831-AD4D-FB4E-A300-05D5E6DE1F09}"/>
                </a:ext>
              </a:extLst>
            </p:cNvPr>
            <p:cNvSpPr/>
            <p:nvPr userDrawn="1"/>
          </p:nvSpPr>
          <p:spPr>
            <a:xfrm>
              <a:off x="7604442" y="4839276"/>
              <a:ext cx="170600" cy="437574"/>
            </a:xfrm>
            <a:prstGeom prst="parallelogram">
              <a:avLst>
                <a:gd name="adj" fmla="val 91071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16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>
  <p:cSld name="1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 userDrawn="1"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0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9D8937A9-9F7F-E48C-3853-80B0F2A4AAD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18;g15c63889631_0_58">
            <a:extLst>
              <a:ext uri="{FF2B5EF4-FFF2-40B4-BE49-F238E27FC236}">
                <a16:creationId xmlns:a16="http://schemas.microsoft.com/office/drawing/2014/main" id="{68955BB6-E619-B882-CF9F-3ABC20B30894}"/>
              </a:ext>
            </a:extLst>
          </p:cNvPr>
          <p:cNvPicPr preferRelativeResize="0"/>
          <p:nvPr userDrawn="1"/>
        </p:nvPicPr>
        <p:blipFill>
          <a:blip r:embed="rId3"/>
          <a:srcRect t="2390" b="2390"/>
          <a:stretch/>
        </p:blipFill>
        <p:spPr>
          <a:xfrm>
            <a:off x="5885" y="0"/>
            <a:ext cx="1218022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06074"/>
      </p:ext>
    </p:extLst>
  </p:cSld>
  <p:clrMapOvr>
    <a:masterClrMapping/>
  </p:clrMapOvr>
  <p:hf sldNum="0"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 preserve="1">
  <p:cSld name="2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/>
        </p:nvPicPr>
        <p:blipFill>
          <a:blip r:embed="rId2"/>
          <a:srcRect t="2390" b="2390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172C12EA-2F8C-114B-28E2-B3F95E9C0078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0078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 preserve="1">
  <p:cSld name="2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/>
        </p:nvPicPr>
        <p:blipFill>
          <a:blip r:embed="rId2"/>
          <a:srcRect t="2390" b="2390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5B814F2B-1CCB-A9D8-5362-3247AEC2981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7294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 preserve="1">
  <p:cSld name="2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/>
        </p:nvPicPr>
        <p:blipFill>
          <a:blip r:embed="rId2"/>
          <a:srcRect l="45" r="45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5B814F2B-1CCB-A9D8-5362-3247AEC2981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0299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 preserve="1">
  <p:cSld name="2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/>
        </p:nvPicPr>
        <p:blipFill>
          <a:blip r:embed="rId2"/>
          <a:srcRect l="45" r="45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5B814F2B-1CCB-A9D8-5362-3247AEC2981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9124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 preserve="1">
  <p:cSld name="2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/>
        </p:nvPicPr>
        <p:blipFill>
          <a:blip r:embed="rId2"/>
          <a:srcRect l="45" r="45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5B814F2B-1CCB-A9D8-5362-3247AEC2981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7298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1" preserve="1">
  <p:cSld name="2_Blank 1 1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g15c63889631_0_58"/>
          <p:cNvPicPr preferRelativeResize="0"/>
          <p:nvPr/>
        </p:nvPicPr>
        <p:blipFill>
          <a:blip r:embed="rId2"/>
          <a:srcRect l="45" r="45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5B814F2B-1CCB-A9D8-5362-3247AEC2981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8235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>
  <p:cSld name="1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15ffc84ca0f_0_8"/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5889" y="0"/>
            <a:ext cx="121802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9D6CE48F-C68A-0E22-4CE0-393D5ECFB293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644010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1 Col-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B7120-21D7-D64A-94D5-7FE8924E0C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913" y="1447800"/>
            <a:ext cx="11553825" cy="4930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60AF0F4-8477-1A47-A1BF-C206187175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250" y="150662"/>
            <a:ext cx="11553825" cy="654934"/>
          </a:xfrm>
          <a:prstGeom prst="rect">
            <a:avLst/>
          </a:prstGeom>
        </p:spPr>
        <p:txBody>
          <a:bodyPr vert="horz" lIns="137160" tIns="45720" rIns="137160" bIns="0" rtlCol="0" anchor="b">
            <a:noAutofit/>
          </a:bodyPr>
          <a:lstStyle/>
          <a:p>
            <a:r>
              <a:rPr lang="en-US" dirty="0"/>
              <a:t>Click to edit Master title style-limit to one line for best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AD1843-3175-AD4F-9AD0-593F672345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53" y="814755"/>
            <a:ext cx="11564571" cy="357553"/>
          </a:xfrm>
        </p:spPr>
        <p:txBody>
          <a:bodyPr/>
          <a:lstStyle>
            <a:lvl1pPr marL="4763" indent="0">
              <a:buNone/>
              <a:tabLst/>
              <a:defRPr baseline="0"/>
            </a:lvl1pPr>
          </a:lstStyle>
          <a:p>
            <a:pPr lvl="0"/>
            <a:r>
              <a:rPr lang="en-US" dirty="0"/>
              <a:t>Click to edit sub head</a:t>
            </a:r>
          </a:p>
        </p:txBody>
      </p:sp>
    </p:spTree>
    <p:extLst>
      <p:ext uri="{BB962C8B-B14F-4D97-AF65-F5344CB8AC3E}">
        <p14:creationId xmlns:p14="http://schemas.microsoft.com/office/powerpoint/2010/main" val="15280955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4D0B0248-BFEB-D4DC-2F6D-E10094620524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32686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28D1FD28-E2F0-55AC-39FB-862607D70C18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4469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F826EFF9-5362-4915-D7D6-946AEE828B46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13708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41B4D405-E6F8-012F-8565-EE82B9D5922B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7032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C5FC60D1-233E-F599-BCEA-8DCD58F2EDAA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43615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BD2D0050-8EFC-3D5E-1EB4-18AD4D040423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1739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BFD87493-02CB-B5E4-2987-D65A8F23F9F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3828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173C8EEB-1627-74BC-1F68-92EC49AACC3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9576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16930D21-C4BA-54AD-3400-9F03564F0223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4012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44CEE66D-5328-F931-4B4B-596015163FD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123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-watermark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E379129-3E0F-284D-A440-CB75D8D41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6220940"/>
            <a:ext cx="12192002" cy="637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F5860B-31C6-454E-A20B-1E088B277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294774-5454-B349-A48D-16473761A574}"/>
              </a:ext>
            </a:extLst>
          </p:cNvPr>
          <p:cNvSpPr txBox="1">
            <a:spLocks/>
          </p:cNvSpPr>
          <p:nvPr userDrawn="1"/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9BCDEB-9C86-F240-98AA-B5D1783FAB7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C62A0-16A3-D643-9637-AA20EF769A19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25DC5-05C3-F043-BB30-1349E5CC5BBB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090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F6EEABB2-D075-E504-7643-B28AC47CB948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8879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4CE9A574-5D23-6C0D-31A6-9A612589739A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0006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6F050927-5FBA-0E46-8A17-AB5DCBB18A2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41590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4F908AD-D31A-B9F3-1AD0-392CF3EAF722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9436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02396A7F-7A68-1962-CC98-E13E3BA3649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7248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421A312E-9410-B761-FC85-148E41F06DF3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3066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3193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6073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8" y="0"/>
            <a:ext cx="12191224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806248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8" y="0"/>
            <a:ext cx="12191224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93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 Slide" preserve="1">
  <p:cSld name="2_Divider Slide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ctrTitle"/>
          </p:nvPr>
        </p:nvSpPr>
        <p:spPr>
          <a:xfrm>
            <a:off x="558800" y="2362200"/>
            <a:ext cx="10097008" cy="2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7150" rIns="91425" bIns="9142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558800" y="5003800"/>
            <a:ext cx="10097008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304801" y="6547598"/>
            <a:ext cx="11551919" cy="293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-US" sz="5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  |. Zscaler™, Zscaler Internet Access™, Zscaler Private Access™, ZIA™ and ZPA™ are either (</a:t>
            </a:r>
            <a:r>
              <a:rPr lang="en-US" sz="533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533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registered trademarks or service marks or (ii) trademarks or service marks of Zscaler, Inc. in the United States and/or other countries. Any other trademarks are the property of their respective owners.</a:t>
            </a:r>
            <a:endParaRPr sz="18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278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-watermark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E379129-3E0F-284D-A440-CB75D8D41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6220940"/>
            <a:ext cx="12192002" cy="637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5F5860B-31C6-454E-A20B-1E088B277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294774-5454-B349-A48D-16473761A574}"/>
              </a:ext>
            </a:extLst>
          </p:cNvPr>
          <p:cNvSpPr txBox="1">
            <a:spLocks/>
          </p:cNvSpPr>
          <p:nvPr userDrawn="1"/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9BCDEB-9C86-F240-98AA-B5D1783FAB7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C62A0-16A3-D643-9637-AA20EF769A19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25DC5-05C3-F043-BB30-1349E5CC5BBB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B96629-F49B-D748-A563-9A41063582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913" y="1111251"/>
            <a:ext cx="11553825" cy="5267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9563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8" y="0"/>
            <a:ext cx="12191224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9960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67818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D2567251-A6E4-71F9-7E2F-D37A3ECED21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6455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 preserve="1">
  <p:cSld name="2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;p5">
            <a:extLst>
              <a:ext uri="{FF2B5EF4-FFF2-40B4-BE49-F238E27FC236}">
                <a16:creationId xmlns:a16="http://schemas.microsoft.com/office/drawing/2014/main" id="{EA82D14E-6261-7A2C-971B-1566CC3823D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2;p5">
            <a:extLst>
              <a:ext uri="{FF2B5EF4-FFF2-40B4-BE49-F238E27FC236}">
                <a16:creationId xmlns:a16="http://schemas.microsoft.com/office/drawing/2014/main" id="{038A6810-FB3F-0F00-3688-CA716533BF9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6936" y="841772"/>
            <a:ext cx="11787424" cy="302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75" tIns="34275" rIns="1028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Google Shape;33;p5">
            <a:extLst>
              <a:ext uri="{FF2B5EF4-FFF2-40B4-BE49-F238E27FC236}">
                <a16:creationId xmlns:a16="http://schemas.microsoft.com/office/drawing/2014/main" id="{80C34804-5266-0D57-5260-25CDBEE3113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6936" y="3968496"/>
            <a:ext cx="11787424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75" tIns="68575" rIns="102875" bIns="1028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300"/>
              <a:buNone/>
              <a:defRPr sz="18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" name="Google Shape;1664;p2">
            <a:extLst>
              <a:ext uri="{FF2B5EF4-FFF2-40B4-BE49-F238E27FC236}">
                <a16:creationId xmlns:a16="http://schemas.microsoft.com/office/drawing/2014/main" id="{3313E9EF-B9D9-CF75-C556-9E60BCFC69EC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063465"/>
      </p:ext>
    </p:extLst>
  </p:cSld>
  <p:clrMapOvr>
    <a:masterClrMapping/>
  </p:clrMapOvr>
  <p:hf sldNum="0" hdr="0" ft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-01">
  <p:cSld name="Title-01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A person sitting at a table using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-5572"/>
          <a:stretch/>
        </p:blipFill>
        <p:spPr>
          <a:xfrm>
            <a:off x="3855920" y="0"/>
            <a:ext cx="833608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99" y="1"/>
            <a:ext cx="12217403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315914" y="3602038"/>
            <a:ext cx="5741987" cy="18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315914" y="5476876"/>
            <a:ext cx="5741987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37150" bIns="137150" anchor="t" anchorCtr="0">
            <a:normAutofit/>
          </a:bodyPr>
          <a:lstStyle>
            <a:lvl1pPr marL="457122" lvl="0" indent="-22856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200" b="0" i="0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914245" lvl="1" indent="-34284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⁃"/>
              <a:defRPr/>
            </a:lvl2pPr>
            <a:lvl3pPr marL="1371367" lvl="2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489" lvl="3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5611" lvl="4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34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56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78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100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012" y="384758"/>
            <a:ext cx="1918867" cy="39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269551"/>
      </p:ext>
    </p:extLst>
  </p:cSld>
  <p:clrMapOvr>
    <a:masterClrMapping/>
  </p:clrMapOvr>
  <p:hf sldNum="0" hdr="0" ft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-noImage">
  <p:cSld name="1_Title-noImage">
    <p:bg>
      <p:bgPr>
        <a:solidFill>
          <a:srgbClr val="094AC8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399" y="1"/>
            <a:ext cx="12217403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315913" y="1122363"/>
            <a:ext cx="1155884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315914" y="3602038"/>
            <a:ext cx="11558847" cy="18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315914" y="5476876"/>
            <a:ext cx="11558847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37150" bIns="137150" anchor="t" anchorCtr="0">
            <a:normAutofit/>
          </a:bodyPr>
          <a:lstStyle>
            <a:lvl1pPr marL="457122" lvl="0" indent="-22856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200" b="0" i="0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914245" lvl="1" indent="-34284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⁃"/>
              <a:defRPr/>
            </a:lvl2pPr>
            <a:lvl3pPr marL="1371367" lvl="2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489" lvl="3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5611" lvl="4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34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56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78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100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12" y="384758"/>
            <a:ext cx="1918867" cy="399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A2D697-33C1-14DE-DB6C-21EF28F39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488" y="-374977"/>
            <a:ext cx="7769880" cy="7769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3B52C-2B85-8638-CE36-7E161DCB1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6948" y="30120"/>
            <a:ext cx="3060192" cy="1412919"/>
          </a:xfrm>
          <a:prstGeom prst="rect">
            <a:avLst/>
          </a:prstGeom>
        </p:spPr>
      </p:pic>
      <p:sp>
        <p:nvSpPr>
          <p:cNvPr id="4" name="Google Shape;1664;p2">
            <a:extLst>
              <a:ext uri="{FF2B5EF4-FFF2-40B4-BE49-F238E27FC236}">
                <a16:creationId xmlns:a16="http://schemas.microsoft.com/office/drawing/2014/main" id="{BF48458B-B791-3C32-FB75-4DAF3B57C689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156696"/>
      </p:ext>
    </p:extLst>
  </p:cSld>
  <p:clrMapOvr>
    <a:masterClrMapping/>
  </p:clrMapOvr>
  <p:hf sldNum="0" hdr="0" ft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-03">
  <p:cSld name="Title-03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A person sitting at a desk using a computer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9094" y="0"/>
            <a:ext cx="801290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99" y="1"/>
            <a:ext cx="12217403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subTitle" idx="1"/>
          </p:nvPr>
        </p:nvSpPr>
        <p:spPr>
          <a:xfrm>
            <a:off x="315914" y="3602038"/>
            <a:ext cx="5741987" cy="18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315914" y="5476876"/>
            <a:ext cx="5741987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37150" bIns="137150" anchor="t" anchorCtr="0">
            <a:normAutofit/>
          </a:bodyPr>
          <a:lstStyle>
            <a:lvl1pPr marL="457122" lvl="0" indent="-22856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200" b="0" i="0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914245" lvl="1" indent="-34284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⁃"/>
              <a:defRPr/>
            </a:lvl2pPr>
            <a:lvl3pPr marL="1371367" lvl="2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489" lvl="3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5611" lvl="4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34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56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78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100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012" y="384758"/>
            <a:ext cx="1918867" cy="39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854128"/>
      </p:ext>
    </p:extLst>
  </p:cSld>
  <p:clrMapOvr>
    <a:masterClrMapping/>
  </p:clrMapOvr>
  <p:hf sldNum="0" hdr="0" ft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-02">
  <p:cSld name="Title-02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 descr="A tall building above the cloud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09268" y="0"/>
            <a:ext cx="77827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99" y="1"/>
            <a:ext cx="12217403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315914" y="3602038"/>
            <a:ext cx="5741987" cy="18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2"/>
          </p:nvPr>
        </p:nvSpPr>
        <p:spPr>
          <a:xfrm>
            <a:off x="315914" y="5476876"/>
            <a:ext cx="5741987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37150" bIns="137150" anchor="t" anchorCtr="0">
            <a:normAutofit/>
          </a:bodyPr>
          <a:lstStyle>
            <a:lvl1pPr marL="457122" lvl="0" indent="-22856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200" b="0" i="0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914245" lvl="1" indent="-34284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⁃"/>
              <a:defRPr/>
            </a:lvl2pPr>
            <a:lvl3pPr marL="1371367" lvl="2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489" lvl="3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5611" lvl="4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34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56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78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100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3"/>
          </p:nvPr>
        </p:nvSpPr>
        <p:spPr>
          <a:xfrm>
            <a:off x="310124" y="6455332"/>
            <a:ext cx="1853358" cy="261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0" rIns="0" bIns="0" anchor="t" anchorCtr="0">
            <a:noAutofit/>
          </a:bodyPr>
          <a:lstStyle>
            <a:lvl1pPr marL="457122" lvl="0" indent="-22856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50"/>
              <a:buNone/>
              <a:defRPr sz="1000" b="0" i="0">
                <a:solidFill>
                  <a:schemeClr val="lt1"/>
                </a:solidFill>
                <a:latin typeface="GT Haptik ZS" pitchFamily="2" charset="77"/>
              </a:defRPr>
            </a:lvl1pPr>
            <a:lvl2pPr marL="914245" lvl="1" indent="-34284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⁃"/>
              <a:defRPr/>
            </a:lvl2pPr>
            <a:lvl3pPr marL="1371367" lvl="2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489" lvl="3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5611" lvl="4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34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56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78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100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012" y="384758"/>
            <a:ext cx="1918867" cy="39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66809"/>
      </p:ext>
    </p:extLst>
  </p:cSld>
  <p:clrMapOvr>
    <a:masterClrMapping/>
  </p:clrMapOvr>
  <p:hf sldNum="0"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-04">
  <p:cSld name="Title-04"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8" descr="A group of people in an offic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93405" y="0"/>
            <a:ext cx="77985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399" y="1"/>
            <a:ext cx="12217403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ctrTitle"/>
          </p:nvPr>
        </p:nvSpPr>
        <p:spPr>
          <a:xfrm>
            <a:off x="315914" y="1122363"/>
            <a:ext cx="574198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315914" y="3602038"/>
            <a:ext cx="5741987" cy="18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315914" y="5476876"/>
            <a:ext cx="5741987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137150" bIns="137150" anchor="t" anchorCtr="0">
            <a:normAutofit/>
          </a:bodyPr>
          <a:lstStyle>
            <a:lvl1pPr marL="457122" lvl="0" indent="-22856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200" b="0" i="0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914245" lvl="1" indent="-34284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⁃"/>
              <a:defRPr/>
            </a:lvl2pPr>
            <a:lvl3pPr marL="1371367" lvl="2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489" lvl="3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5611" lvl="4" indent="-34284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734" lvl="5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856" lvl="6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978" lvl="7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100" lvl="8" indent="-34284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5" name="Google Shape;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012" y="384758"/>
            <a:ext cx="1918867" cy="39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627886"/>
      </p:ext>
    </p:extLst>
  </p:cSld>
  <p:clrMapOvr>
    <a:masterClrMapping/>
  </p:clrMapOvr>
  <p:hf sldNum="0" hdr="0" ft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Divider-center-darkblue">
  <p:cSld name="5_Divider-center-dark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sldNum" idx="12"/>
          </p:nvPr>
        </p:nvSpPr>
        <p:spPr>
          <a:xfrm>
            <a:off x="11828770" y="6556751"/>
            <a:ext cx="315913" cy="28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6" name="Google Shape;186;p32"/>
          <p:cNvSpPr txBox="1"/>
          <p:nvPr/>
        </p:nvSpPr>
        <p:spPr>
          <a:xfrm>
            <a:off x="10566704" y="6603304"/>
            <a:ext cx="1352293" cy="2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7" rIns="91419" bIns="45697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US" sz="700" b="0" i="0" u="none" strike="noStrike" cap="none" dirty="0" err="1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Zscaler</a:t>
            </a:r>
            <a:r>
              <a:rPr lang="en-US" sz="700" b="0" i="0" u="none" strike="noStrike" cap="none" dirty="0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, Inc. All rights reserved.</a:t>
            </a:r>
            <a:endParaRPr sz="1400" b="0" i="0" u="none" strike="noStrike" cap="none" dirty="0">
              <a:solidFill>
                <a:srgbClr val="000000"/>
              </a:solidFill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10224018" y="6603174"/>
            <a:ext cx="298450" cy="2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7" rIns="0" bIns="45697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© 2022</a:t>
            </a:r>
            <a:endParaRPr sz="700" b="0" i="0" u="none" strike="noStrike" cap="none" dirty="0">
              <a:solidFill>
                <a:schemeClr val="lt1"/>
              </a:solidFill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559" y="6573046"/>
            <a:ext cx="2736997" cy="22986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 txBox="1">
            <a:spLocks noGrp="1"/>
          </p:cNvSpPr>
          <p:nvPr>
            <p:ph type="ctrTitle"/>
          </p:nvPr>
        </p:nvSpPr>
        <p:spPr>
          <a:xfrm>
            <a:off x="315914" y="2559050"/>
            <a:ext cx="11553824" cy="19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514979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5741988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7750" y="1111252"/>
            <a:ext cx="5741988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9451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-left-blue" type="title">
  <p:cSld name="1_Divider-left-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ctrTitle"/>
          </p:nvPr>
        </p:nvSpPr>
        <p:spPr>
          <a:xfrm>
            <a:off x="315914" y="1408113"/>
            <a:ext cx="115538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04" name="Google Shape;204;p35"/>
          <p:cNvSpPr txBox="1">
            <a:spLocks noGrp="1"/>
          </p:cNvSpPr>
          <p:nvPr>
            <p:ph type="subTitle" idx="1"/>
          </p:nvPr>
        </p:nvSpPr>
        <p:spPr>
          <a:xfrm>
            <a:off x="315914" y="3887788"/>
            <a:ext cx="1155382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23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205" name="Google Shape;205;p35"/>
          <p:cNvSpPr txBox="1">
            <a:spLocks noGrp="1"/>
          </p:cNvSpPr>
          <p:nvPr>
            <p:ph type="sldNum" idx="12"/>
          </p:nvPr>
        </p:nvSpPr>
        <p:spPr>
          <a:xfrm>
            <a:off x="11828770" y="6556751"/>
            <a:ext cx="315913" cy="28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6" name="Google Shape;206;p35"/>
          <p:cNvSpPr txBox="1"/>
          <p:nvPr/>
        </p:nvSpPr>
        <p:spPr>
          <a:xfrm>
            <a:off x="10566704" y="6603304"/>
            <a:ext cx="1352293" cy="2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7" rIns="91419" bIns="45697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US" sz="700" b="0" i="0" u="none" strike="noStrike" cap="none" dirty="0" err="1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Zscaler</a:t>
            </a:r>
            <a:r>
              <a:rPr lang="en-US" sz="700" b="0" i="0" u="none" strike="noStrike" cap="none" dirty="0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, Inc. All rights reserved.</a:t>
            </a:r>
            <a:endParaRPr sz="1400" b="0" i="0" u="none" strike="noStrike" cap="none" dirty="0">
              <a:solidFill>
                <a:srgbClr val="000000"/>
              </a:solidFill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5"/>
          <p:cNvSpPr txBox="1"/>
          <p:nvPr/>
        </p:nvSpPr>
        <p:spPr>
          <a:xfrm>
            <a:off x="10224018" y="6603174"/>
            <a:ext cx="298450" cy="2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7" rIns="0" bIns="45697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© 2022</a:t>
            </a:r>
            <a:endParaRPr sz="700" b="0" i="0" u="none" strike="noStrike" cap="none" dirty="0">
              <a:solidFill>
                <a:schemeClr val="lt1"/>
              </a:solidFill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559" y="6573046"/>
            <a:ext cx="2736997" cy="229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227488"/>
      </p:ext>
    </p:extLst>
  </p:cSld>
  <p:clrMapOvr>
    <a:masterClrMapping/>
  </p:clrMapOvr>
  <p:hf sldNum="0" hdr="0" ft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Divider-left-darkBlue">
  <p:cSld name="4_Divider-left-dark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sldNum" idx="12"/>
          </p:nvPr>
        </p:nvSpPr>
        <p:spPr>
          <a:xfrm>
            <a:off x="11828770" y="6556751"/>
            <a:ext cx="315913" cy="28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5" name="Google Shape;225;p38"/>
          <p:cNvSpPr txBox="1"/>
          <p:nvPr/>
        </p:nvSpPr>
        <p:spPr>
          <a:xfrm>
            <a:off x="10566704" y="6603304"/>
            <a:ext cx="1352293" cy="2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7" rIns="91419" bIns="45697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US" sz="700" b="0" i="0" u="none" strike="noStrike" cap="none" dirty="0" err="1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Zscaler</a:t>
            </a:r>
            <a:r>
              <a:rPr lang="en-US" sz="700" b="0" i="0" u="none" strike="noStrike" cap="none" dirty="0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, Inc. All rights reserved.</a:t>
            </a:r>
            <a:endParaRPr sz="1400" b="0" i="0" u="none" strike="noStrike" cap="none" dirty="0">
              <a:solidFill>
                <a:srgbClr val="000000"/>
              </a:solidFill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8"/>
          <p:cNvSpPr txBox="1"/>
          <p:nvPr/>
        </p:nvSpPr>
        <p:spPr>
          <a:xfrm>
            <a:off x="10224018" y="6603174"/>
            <a:ext cx="298450" cy="20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97" rIns="0" bIns="45697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US" sz="700" b="0" i="0" u="none" strike="noStrike" cap="none" dirty="0">
                <a:solidFill>
                  <a:schemeClr val="lt1"/>
                </a:solidFill>
                <a:latin typeface="GT Haptik ZS" pitchFamily="2" charset="77"/>
                <a:ea typeface="Arial"/>
                <a:cs typeface="Arial"/>
                <a:sym typeface="Arial"/>
              </a:rPr>
              <a:t>© 2022</a:t>
            </a:r>
            <a:endParaRPr sz="700" b="0" i="0" u="none" strike="noStrike" cap="none" dirty="0">
              <a:solidFill>
                <a:schemeClr val="lt1"/>
              </a:solidFill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559" y="6573046"/>
            <a:ext cx="2736997" cy="22986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>
            <a:spLocks noGrp="1"/>
          </p:cNvSpPr>
          <p:nvPr>
            <p:ph type="ctrTitle"/>
          </p:nvPr>
        </p:nvSpPr>
        <p:spPr>
          <a:xfrm>
            <a:off x="315914" y="1408113"/>
            <a:ext cx="11553824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5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subTitle" idx="1"/>
          </p:nvPr>
        </p:nvSpPr>
        <p:spPr>
          <a:xfrm>
            <a:off x="315914" y="3887788"/>
            <a:ext cx="1155382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91425" rIns="137150" bIns="1371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2399" b="0" i="0">
                <a:solidFill>
                  <a:schemeClr val="lt1"/>
                </a:solidFill>
                <a:latin typeface="GT Haptik ZS" pitchFamily="2" charset="77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3798234"/>
      </p:ext>
    </p:extLst>
  </p:cSld>
  <p:clrMapOvr>
    <a:masterClrMapping/>
  </p:clrMapOvr>
  <p:hf sldNum="0" hdr="0" ft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Alt 2">
  <p:cSld name="Title Only Alt 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82"/>
          <p:cNvSpPr txBox="1">
            <a:spLocks noGrp="1"/>
          </p:cNvSpPr>
          <p:nvPr>
            <p:ph type="title"/>
          </p:nvPr>
        </p:nvSpPr>
        <p:spPr>
          <a:xfrm>
            <a:off x="457200" y="245700"/>
            <a:ext cx="112776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30210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City BG">
  <p:cSld name="Title Only City BG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5"/>
          <p:cNvSpPr txBox="1">
            <a:spLocks noGrp="1"/>
          </p:cNvSpPr>
          <p:nvPr>
            <p:ph type="title"/>
          </p:nvPr>
        </p:nvSpPr>
        <p:spPr>
          <a:xfrm>
            <a:off x="457200" y="245700"/>
            <a:ext cx="11277600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>
                <a:latin typeface="GT Haptik ZS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4842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3863975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33864" y="1111252"/>
            <a:ext cx="3706812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E1C1F1-0E4F-CA47-93F6-FF36E6E8BE7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8938" y="1111728"/>
            <a:ext cx="3706812" cy="4359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18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1 Col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A6B9ABA-FEC3-E642-88F7-EC7AD348B9ED}"/>
              </a:ext>
            </a:extLst>
          </p:cNvPr>
          <p:cNvGrpSpPr/>
          <p:nvPr userDrawn="1"/>
        </p:nvGrpSpPr>
        <p:grpSpPr>
          <a:xfrm>
            <a:off x="7465544" y="0"/>
            <a:ext cx="4833498" cy="6858000"/>
            <a:chOff x="7465544" y="0"/>
            <a:chExt cx="4833498" cy="6858000"/>
          </a:xfrm>
        </p:grpSpPr>
        <p:pic>
          <p:nvPicPr>
            <p:cNvPr id="7" name="Picture 6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0069B04-B867-964C-A95D-DA5F8B505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65544" y="0"/>
              <a:ext cx="4833498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102F79-35A4-CE46-8032-4DC6555BFA6E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8B7120-21D7-D64A-94D5-7FE8924E0C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5913" y="1111251"/>
            <a:ext cx="11553825" cy="5267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60AF0F4-8477-1A47-A1BF-C2061871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11553825" cy="654934"/>
          </a:xfrm>
          <a:prstGeom prst="rect">
            <a:avLst/>
          </a:prstGeom>
        </p:spPr>
        <p:txBody>
          <a:bodyPr vert="horz" lIns="137160" tIns="45720" rIns="13716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38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2 Col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93599-7AAF-2E43-8D1C-4A12A13A3AC0}"/>
              </a:ext>
            </a:extLst>
          </p:cNvPr>
          <p:cNvGrpSpPr/>
          <p:nvPr userDrawn="1"/>
        </p:nvGrpSpPr>
        <p:grpSpPr>
          <a:xfrm>
            <a:off x="7465544" y="0"/>
            <a:ext cx="4833498" cy="6858000"/>
            <a:chOff x="7465544" y="0"/>
            <a:chExt cx="4833498" cy="6858000"/>
          </a:xfrm>
        </p:grpSpPr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70A4395-9514-164E-8F43-ACBDBDDF16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65544" y="0"/>
              <a:ext cx="4833498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EB54AE-FD6C-7C40-8857-965D229D106B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5741988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7750" y="1111252"/>
            <a:ext cx="5741988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2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Content-3 Col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86A1175-0DB9-7245-AEF1-EF63DEF9783E}"/>
              </a:ext>
            </a:extLst>
          </p:cNvPr>
          <p:cNvGrpSpPr/>
          <p:nvPr userDrawn="1"/>
        </p:nvGrpSpPr>
        <p:grpSpPr>
          <a:xfrm>
            <a:off x="7465544" y="0"/>
            <a:ext cx="4833498" cy="6858000"/>
            <a:chOff x="7465544" y="0"/>
            <a:chExt cx="4833498" cy="6858000"/>
          </a:xfrm>
        </p:grpSpPr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7BE1897-3EA2-0C4F-A232-F59E56E94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65544" y="0"/>
              <a:ext cx="4833498" cy="6858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B39DED-6BFC-BE46-A5D0-0FB8161DABB8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111251"/>
            <a:ext cx="3863975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8C0BB8-EF98-7C4E-B97A-CAEE5CF0C4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33864" y="1111252"/>
            <a:ext cx="3706812" cy="43656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E1C1F1-0E4F-CA47-93F6-FF36E6E8BE7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8938" y="1111728"/>
            <a:ext cx="3706812" cy="43594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42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D55767-7B8A-D044-A57D-5DB46417B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82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-1/3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7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643B97-B496-2A41-A53B-99D6D93286EB}"/>
              </a:ext>
            </a:extLst>
          </p:cNvPr>
          <p:cNvGrpSpPr/>
          <p:nvPr userDrawn="1"/>
        </p:nvGrpSpPr>
        <p:grpSpPr>
          <a:xfrm>
            <a:off x="7465544" y="0"/>
            <a:ext cx="4833498" cy="6858000"/>
            <a:chOff x="7465544" y="0"/>
            <a:chExt cx="4833498" cy="6858000"/>
          </a:xfrm>
        </p:grpSpPr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CF381451-B4A8-2B4E-9C04-B82A6EB39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65544" y="0"/>
              <a:ext cx="4833498" cy="6858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328CC5-2CDA-494E-9C67-36D8101A1C92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74447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-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B5B0C2-7AC2-B74D-A0CF-0830C6C5F987}"/>
              </a:ext>
            </a:extLst>
          </p:cNvPr>
          <p:cNvGrpSpPr/>
          <p:nvPr userDrawn="1"/>
        </p:nvGrpSpPr>
        <p:grpSpPr>
          <a:xfrm>
            <a:off x="7465544" y="0"/>
            <a:ext cx="4833498" cy="6858000"/>
            <a:chOff x="7465544" y="0"/>
            <a:chExt cx="4833498" cy="6858000"/>
          </a:xfrm>
        </p:grpSpPr>
        <p:pic>
          <p:nvPicPr>
            <p:cNvPr id="4" name="Picture 3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8C14DEC-F54F-E247-977C-58FF9B9831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7465544" y="0"/>
              <a:ext cx="4833498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0BCE8F-0A6A-DF41-9197-725EED65BABD}"/>
                </a:ext>
              </a:extLst>
            </p:cNvPr>
            <p:cNvSpPr/>
            <p:nvPr userDrawn="1"/>
          </p:nvSpPr>
          <p:spPr>
            <a:xfrm rot="10800000">
              <a:off x="8541171" y="4294293"/>
              <a:ext cx="3650827" cy="2221654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386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4BCBC9B-4FA4-9344-A0EB-F21EC86896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0314" y="408015"/>
            <a:ext cx="6252824" cy="4001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35274" indent="0">
              <a:buNone/>
              <a:defRPr sz="2222" b="1" i="0" spc="14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Enter Headline Here</a:t>
            </a:r>
          </a:p>
        </p:txBody>
      </p: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5EFD4FD4-5C7F-5445-A723-346E181CCC6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74697" y="1271688"/>
            <a:ext cx="6242607" cy="5158531"/>
          </a:xfrm>
          <a:prstGeom prst="rect">
            <a:avLst/>
          </a:prstGeom>
        </p:spPr>
        <p:txBody>
          <a:bodyPr/>
          <a:lstStyle>
            <a:lvl1pPr marL="35274" indent="0">
              <a:buNone/>
              <a:defRPr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D09BC38-157D-FA4A-B944-8250D79BB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1435" r="1711" b="2683"/>
          <a:stretch/>
        </p:blipFill>
        <p:spPr>
          <a:xfrm>
            <a:off x="9082815" y="2"/>
            <a:ext cx="3101455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B6DBB0-24FE-8441-B8FF-8F8841EB3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2915" r="1711" b="1392"/>
          <a:stretch/>
        </p:blipFill>
        <p:spPr>
          <a:xfrm rot="10800000">
            <a:off x="5836" y="-3034"/>
            <a:ext cx="3101454" cy="6844453"/>
          </a:xfrm>
          <a:prstGeom prst="rect">
            <a:avLst/>
          </a:prstGeom>
        </p:spPr>
      </p:pic>
      <p:sp>
        <p:nvSpPr>
          <p:cNvPr id="27" name="Google Shape;530;p42">
            <a:extLst>
              <a:ext uri="{FF2B5EF4-FFF2-40B4-BE49-F238E27FC236}">
                <a16:creationId xmlns:a16="http://schemas.microsoft.com/office/drawing/2014/main" id="{8045E58E-531C-1949-8DFD-FEBF840928F3}"/>
              </a:ext>
            </a:extLst>
          </p:cNvPr>
          <p:cNvSpPr txBox="1"/>
          <p:nvPr userDrawn="1"/>
        </p:nvSpPr>
        <p:spPr>
          <a:xfrm>
            <a:off x="8209017" y="6403993"/>
            <a:ext cx="3800533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417" dirty="0">
              <a:solidFill>
                <a:schemeClr val="accent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504AD76-609E-AB4A-B4F8-FAF3C3939E38}"/>
              </a:ext>
            </a:extLst>
          </p:cNvPr>
          <p:cNvGrpSpPr/>
          <p:nvPr userDrawn="1"/>
        </p:nvGrpSpPr>
        <p:grpSpPr>
          <a:xfrm>
            <a:off x="182452" y="6428628"/>
            <a:ext cx="1081731" cy="141115"/>
            <a:chOff x="297596" y="6547039"/>
            <a:chExt cx="1767370" cy="13229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BFD8918-52E5-B640-89FB-D4BD39DE2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9E947B-FEAD-7A48-8ECB-A7DD92767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93" t="69" r="29076" b="78039"/>
            <a:stretch/>
          </p:blipFill>
          <p:spPr>
            <a:xfrm>
              <a:off x="297596" y="6547039"/>
              <a:ext cx="639188" cy="132299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54647BE-47BA-534D-B368-E69209C4A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1435" r="1711" b="2683"/>
          <a:stretch/>
        </p:blipFill>
        <p:spPr>
          <a:xfrm>
            <a:off x="9082815" y="2"/>
            <a:ext cx="3101455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6EF029-05BE-8A40-BE30-9EDB00AD4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2915" r="1711" b="1392"/>
          <a:stretch/>
        </p:blipFill>
        <p:spPr>
          <a:xfrm rot="10800000">
            <a:off x="5836" y="-3034"/>
            <a:ext cx="3101454" cy="6844453"/>
          </a:xfrm>
          <a:prstGeom prst="rect">
            <a:avLst/>
          </a:prstGeom>
        </p:spPr>
      </p:pic>
      <p:sp>
        <p:nvSpPr>
          <p:cNvPr id="33" name="Google Shape;530;p42">
            <a:extLst>
              <a:ext uri="{FF2B5EF4-FFF2-40B4-BE49-F238E27FC236}">
                <a16:creationId xmlns:a16="http://schemas.microsoft.com/office/drawing/2014/main" id="{866F696A-0384-A84C-B6AD-00C7B3BE08B5}"/>
              </a:ext>
            </a:extLst>
          </p:cNvPr>
          <p:cNvSpPr txBox="1"/>
          <p:nvPr userDrawn="1"/>
        </p:nvSpPr>
        <p:spPr>
          <a:xfrm>
            <a:off x="8209017" y="6403993"/>
            <a:ext cx="3800533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721" dirty="0">
              <a:solidFill>
                <a:schemeClr val="accent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14C1FF-68E8-4D46-AC5E-A8EC8FD23479}"/>
              </a:ext>
            </a:extLst>
          </p:cNvPr>
          <p:cNvGrpSpPr/>
          <p:nvPr userDrawn="1"/>
        </p:nvGrpSpPr>
        <p:grpSpPr>
          <a:xfrm>
            <a:off x="182452" y="6428628"/>
            <a:ext cx="1081731" cy="141115"/>
            <a:chOff x="297596" y="6547039"/>
            <a:chExt cx="1767370" cy="13229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374E378-6074-8746-BDDE-E990FB94C2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14D1E5B-556E-2B41-B557-A8C50A77DA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28793" t="69" r="29076" b="78039"/>
            <a:stretch/>
          </p:blipFill>
          <p:spPr>
            <a:xfrm>
              <a:off x="297596" y="6547039"/>
              <a:ext cx="639188" cy="132299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68A0468-928E-8A44-98E7-BA924ACC0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5" r="1711" b="2683"/>
          <a:stretch/>
        </p:blipFill>
        <p:spPr>
          <a:xfrm>
            <a:off x="9082816" y="2"/>
            <a:ext cx="3101455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D8C682D-3A39-9647-9FFF-2439EEFB7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15" r="1711" b="1392"/>
          <a:stretch/>
        </p:blipFill>
        <p:spPr>
          <a:xfrm rot="10800000">
            <a:off x="5834" y="-3034"/>
            <a:ext cx="3101455" cy="684445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7C5A138-2956-A542-A776-B1106286EEF6}"/>
              </a:ext>
            </a:extLst>
          </p:cNvPr>
          <p:cNvGrpSpPr/>
          <p:nvPr userDrawn="1"/>
        </p:nvGrpSpPr>
        <p:grpSpPr>
          <a:xfrm>
            <a:off x="182452" y="6430234"/>
            <a:ext cx="1081731" cy="141115"/>
            <a:chOff x="297595" y="6547138"/>
            <a:chExt cx="1767371" cy="13321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81003D8-1F03-1643-834E-E0A57003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595" y="6547138"/>
              <a:ext cx="639188" cy="13321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F56D33-83D4-C749-919D-56111DD4A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</p:grpSp>
      <p:sp>
        <p:nvSpPr>
          <p:cNvPr id="42" name="Google Shape;530;p42">
            <a:extLst>
              <a:ext uri="{FF2B5EF4-FFF2-40B4-BE49-F238E27FC236}">
                <a16:creationId xmlns:a16="http://schemas.microsoft.com/office/drawing/2014/main" id="{2B86A8FC-2CBF-654A-A8CD-3372A14D47BD}"/>
              </a:ext>
            </a:extLst>
          </p:cNvPr>
          <p:cNvSpPr txBox="1"/>
          <p:nvPr userDrawn="1"/>
        </p:nvSpPr>
        <p:spPr>
          <a:xfrm>
            <a:off x="8209017" y="6404004"/>
            <a:ext cx="3800532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417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CB6810E-EBE1-4840-84C4-98938F5F733D}"/>
              </a:ext>
            </a:extLst>
          </p:cNvPr>
          <p:cNvSpPr/>
          <p:nvPr userDrawn="1"/>
        </p:nvSpPr>
        <p:spPr>
          <a:xfrm>
            <a:off x="7730" y="0"/>
            <a:ext cx="1217654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5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013D58-D54D-A74B-A367-946166ABD668}"/>
              </a:ext>
            </a:extLst>
          </p:cNvPr>
          <p:cNvGrpSpPr/>
          <p:nvPr userDrawn="1"/>
        </p:nvGrpSpPr>
        <p:grpSpPr>
          <a:xfrm>
            <a:off x="0" y="0"/>
            <a:ext cx="12192085" cy="6858000"/>
            <a:chOff x="0" y="0"/>
            <a:chExt cx="9144000" cy="51435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79831CE-235C-F342-9E06-AEAD614F6D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alphaModFix amt="62000"/>
            </a:blip>
            <a:srcRect l="3" t="240" r="-7355" b="58206"/>
            <a:stretch/>
          </p:blipFill>
          <p:spPr>
            <a:xfrm>
              <a:off x="0" y="0"/>
              <a:ext cx="1262358" cy="51435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B52AD9A-F0AB-FB4A-8F21-2B695A39235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alphaModFix amt="62000"/>
            </a:blip>
            <a:srcRect l="3" t="240" r="-7355" b="58206"/>
            <a:stretch/>
          </p:blipFill>
          <p:spPr>
            <a:xfrm rot="10800000">
              <a:off x="7881642" y="0"/>
              <a:ext cx="1262358" cy="5143500"/>
            </a:xfrm>
            <a:prstGeom prst="rect">
              <a:avLst/>
            </a:prstGeom>
          </p:spPr>
        </p:pic>
      </p:grpSp>
      <p:sp>
        <p:nvSpPr>
          <p:cNvPr id="49" name="Google Shape;64;p15">
            <a:extLst>
              <a:ext uri="{FF2B5EF4-FFF2-40B4-BE49-F238E27FC236}">
                <a16:creationId xmlns:a16="http://schemas.microsoft.com/office/drawing/2014/main" id="{4894E6A2-1101-564D-AEDF-BF02BC5F2692}"/>
              </a:ext>
            </a:extLst>
          </p:cNvPr>
          <p:cNvSpPr txBox="1"/>
          <p:nvPr/>
        </p:nvSpPr>
        <p:spPr>
          <a:xfrm>
            <a:off x="7642747" y="6478658"/>
            <a:ext cx="4366801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F4A0B5EC-F558-0642-B662-65BB3A553F0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82450" y="6521493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wate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5065B29-E2A4-E943-84FC-DCE2536C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458686" y="0"/>
            <a:ext cx="481411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88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-watemark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A30005B0-D177-AA4F-A670-D225DF05D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" y="6220940"/>
            <a:ext cx="12192002" cy="63706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F211B7-4112-7241-AA4B-9AE36DEC40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41D898-CE9C-9B44-BA15-BFE3827FB41D}"/>
              </a:ext>
            </a:extLst>
          </p:cNvPr>
          <p:cNvSpPr txBox="1">
            <a:spLocks/>
          </p:cNvSpPr>
          <p:nvPr userDrawn="1"/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9BCDEB-9C86-F240-98AA-B5D1783FAB7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F9E81-F672-D246-9F11-FFA7CB8F4355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CB9E5-FA71-494E-B91D-8F0C4B8939F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78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3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2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0999"/>
            <a:ext cx="3863975" cy="9995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447800"/>
            <a:ext cx="3863975" cy="4930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2F848-AA41-B547-9716-30336F0F2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33863" y="-1"/>
            <a:ext cx="7958137" cy="652295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3452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8566830" cy="654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A4BD-A2A9-964C-8AF0-3CE9EE3ED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447800"/>
            <a:ext cx="8566150" cy="4930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FC2F848-AA41-B547-9716-30336F0F29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45563" y="0"/>
            <a:ext cx="3246437" cy="651824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7581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3F290-5FCB-1247-AEED-735AF732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BCDEB-9C86-F240-98AA-B5D1783FAB7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6E5C98-C929-3E4E-98C2-497C1E5353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631" y="2393713"/>
            <a:ext cx="11234738" cy="2292531"/>
          </a:xfrm>
          <a:custGeom>
            <a:avLst/>
            <a:gdLst>
              <a:gd name="connsiteX0" fmla="*/ 5464969 w 11234738"/>
              <a:gd name="connsiteY0" fmla="*/ 891928 h 2292531"/>
              <a:gd name="connsiteX1" fmla="*/ 5464969 w 11234738"/>
              <a:gd name="connsiteY1" fmla="*/ 1240640 h 2292531"/>
              <a:gd name="connsiteX2" fmla="*/ 5813681 w 11234738"/>
              <a:gd name="connsiteY2" fmla="*/ 1240640 h 2292531"/>
              <a:gd name="connsiteX3" fmla="*/ 5813681 w 11234738"/>
              <a:gd name="connsiteY3" fmla="*/ 891928 h 2292531"/>
              <a:gd name="connsiteX4" fmla="*/ 0 w 11234738"/>
              <a:gd name="connsiteY4" fmla="*/ 0 h 2292531"/>
              <a:gd name="connsiteX5" fmla="*/ 11234738 w 11234738"/>
              <a:gd name="connsiteY5" fmla="*/ 0 h 2292531"/>
              <a:gd name="connsiteX6" fmla="*/ 11234738 w 11234738"/>
              <a:gd name="connsiteY6" fmla="*/ 2292531 h 2292531"/>
              <a:gd name="connsiteX7" fmla="*/ 0 w 11234738"/>
              <a:gd name="connsiteY7" fmla="*/ 2292531 h 229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34738" h="2292531">
                <a:moveTo>
                  <a:pt x="5464969" y="891928"/>
                </a:moveTo>
                <a:lnTo>
                  <a:pt x="5464969" y="1240640"/>
                </a:lnTo>
                <a:lnTo>
                  <a:pt x="5813681" y="1240640"/>
                </a:lnTo>
                <a:lnTo>
                  <a:pt x="5813681" y="891928"/>
                </a:lnTo>
                <a:close/>
                <a:moveTo>
                  <a:pt x="0" y="0"/>
                </a:moveTo>
                <a:lnTo>
                  <a:pt x="11234738" y="0"/>
                </a:lnTo>
                <a:lnTo>
                  <a:pt x="11234738" y="2292531"/>
                </a:lnTo>
                <a:lnTo>
                  <a:pt x="0" y="22925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F356D50-1574-784C-900B-95D6243963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6044" y="-23813"/>
            <a:ext cx="12444413" cy="7073901"/>
          </a:xfrm>
          <a:solidFill>
            <a:schemeClr val="bg2">
              <a:lumMod val="95000"/>
            </a:schemeClr>
          </a:solidFill>
          <a:effectLst>
            <a:glow>
              <a:srgbClr val="000000"/>
            </a:glow>
            <a:innerShdw blurRad="968629" dist="2540000" dir="5400000">
              <a:prstClr val="black">
                <a:alpha val="81000"/>
              </a:prstClr>
            </a:innerShdw>
            <a:softEdge rad="0"/>
          </a:effectLst>
        </p:spPr>
        <p:txBody>
          <a:bodyPr anchor="ctr"/>
          <a:lstStyle>
            <a:lvl1pPr marL="179388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E19DB4F-9E5C-3D45-8CDB-83737C1204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4991746"/>
            <a:ext cx="11553825" cy="1603375"/>
          </a:xfrm>
        </p:spPr>
        <p:txBody>
          <a:bodyPr anchor="ctr">
            <a:normAutofit/>
          </a:bodyPr>
          <a:lstStyle>
            <a:lvl1pPr marL="179388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0460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-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2876B8C5-EDBF-0C42-8C35-6ADEDB695E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50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3C4760C-F9E5-8647-823E-4295DD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E3E1B-9E97-4441-8F87-7BC2F09F93EC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A8DD7-1DB9-8D45-97C2-1E85EE7550D0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0E0A0BC-3EFD-314A-8382-98432EF530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76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-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8A976AD-571B-F94A-8E8A-104A100D7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D52036-C4E0-7340-B586-DB6DF6ADAA9D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0A3C8-57C5-CC4D-AED3-DAA1B733F4A4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3F7224-BEB3-F541-9901-71E0C2DFF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0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vider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DE060-5E8C-2544-BF5B-5199208F0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DFF5688-C32A-A44B-B17E-81210E75B06D}"/>
              </a:ext>
            </a:extLst>
          </p:cNvPr>
          <p:cNvSpPr/>
          <p:nvPr userDrawn="1"/>
        </p:nvSpPr>
        <p:spPr>
          <a:xfrm>
            <a:off x="5834" y="0"/>
            <a:ext cx="12192000" cy="68444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5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4E0E3E-7ECE-6C49-B64E-1515306FF46E}"/>
              </a:ext>
            </a:extLst>
          </p:cNvPr>
          <p:cNvGrpSpPr/>
          <p:nvPr userDrawn="1"/>
        </p:nvGrpSpPr>
        <p:grpSpPr>
          <a:xfrm>
            <a:off x="0" y="0"/>
            <a:ext cx="12192085" cy="6858000"/>
            <a:chOff x="0" y="0"/>
            <a:chExt cx="9144000" cy="51435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64D592-E70C-AF40-9311-E020CC24E4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</a:blip>
            <a:srcRect l="3" t="240" r="-7355" b="58206"/>
            <a:stretch/>
          </p:blipFill>
          <p:spPr>
            <a:xfrm>
              <a:off x="0" y="0"/>
              <a:ext cx="1262358" cy="51435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DA175-A77A-9144-96D1-AA64C1ED6F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15000"/>
            </a:blip>
            <a:srcRect l="3" t="240" r="-7355" b="58206"/>
            <a:stretch/>
          </p:blipFill>
          <p:spPr>
            <a:xfrm rot="10800000">
              <a:off x="7881642" y="0"/>
              <a:ext cx="1262358" cy="5143500"/>
            </a:xfrm>
            <a:prstGeom prst="rect">
              <a:avLst/>
            </a:prstGeom>
          </p:spPr>
        </p:pic>
      </p:grpSp>
      <p:sp>
        <p:nvSpPr>
          <p:cNvPr id="26" name="Google Shape;64;p15">
            <a:extLst>
              <a:ext uri="{FF2B5EF4-FFF2-40B4-BE49-F238E27FC236}">
                <a16:creationId xmlns:a16="http://schemas.microsoft.com/office/drawing/2014/main" id="{FB4A2A98-A038-AA4C-9452-574A86A87230}"/>
              </a:ext>
            </a:extLst>
          </p:cNvPr>
          <p:cNvSpPr txBox="1"/>
          <p:nvPr/>
        </p:nvSpPr>
        <p:spPr>
          <a:xfrm>
            <a:off x="7642747" y="6478658"/>
            <a:ext cx="4366801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EC2F912-0BBA-0340-9492-E298B517C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2452" y="6506429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523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vider-Red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DE060-5E8C-2544-BF5B-5199208F0C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99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Divider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DE060-5E8C-2544-BF5B-5199208F0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91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vider-Blu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A690A3-BF2F-D24B-A86A-3D5254A8C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20C5F-C0ED-D642-A7BC-D2CD00A3162F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1CD765-EB55-9F46-B8DF-EA0B06C2EF7B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878071-8300-F043-8F84-BE3354AA58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1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vider-Purp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8A976AD-571B-F94A-8E8A-104A100D7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D52036-C4E0-7340-B586-DB6DF6ADAA9D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B0A3C8-57C5-CC4D-AED3-DAA1B733F4A4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23F7224-BEB3-F541-9901-71E0C2DFF2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94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vider-Gree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3C4760C-F9E5-8647-823E-4295DDDE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E3E1B-9E97-4441-8F87-7BC2F09F93EC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A8DD7-1DB9-8D45-97C2-1E85EE7550D0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0E0A0BC-3EFD-314A-8382-98432EF530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vider-Red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73EED6-F653-3149-8EE6-0AD6DB09EB39}"/>
              </a:ext>
            </a:extLst>
          </p:cNvPr>
          <p:cNvSpPr/>
          <p:nvPr userDrawn="1"/>
        </p:nvSpPr>
        <p:spPr>
          <a:xfrm>
            <a:off x="9981210" y="0"/>
            <a:ext cx="2210790" cy="6858000"/>
          </a:xfrm>
          <a:prstGeom prst="rect">
            <a:avLst/>
          </a:prstGeom>
          <a:solidFill>
            <a:srgbClr val="D34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DE060-5E8C-2544-BF5B-5199208F0C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91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Divider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DE060-5E8C-2544-BF5B-5199208F0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2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Divider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32827-89E9-244A-99D6-D1ED8C708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914" y="1122363"/>
            <a:ext cx="11553824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4AF6F6-3B9F-324F-8382-1A6A9D452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914" y="3602038"/>
            <a:ext cx="115538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6CDE060-5E8C-2544-BF5B-5199208F0C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0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-highlight-slide-sha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AC7A13A3-51E5-0E4C-B5BB-76045B121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986" b="49028"/>
          <a:stretch/>
        </p:blipFill>
        <p:spPr>
          <a:xfrm>
            <a:off x="-1" y="1201445"/>
            <a:ext cx="5772151" cy="5656556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7275484-F0E6-034C-A58E-8DEB38D21C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76145" y="368619"/>
            <a:ext cx="6065837" cy="6060433"/>
          </a:xfrm>
          <a:custGeom>
            <a:avLst/>
            <a:gdLst>
              <a:gd name="connsiteX0" fmla="*/ 1134143 w 6065837"/>
              <a:gd name="connsiteY0" fmla="*/ 5788632 h 6060433"/>
              <a:gd name="connsiteX1" fmla="*/ 1192850 w 6065837"/>
              <a:gd name="connsiteY1" fmla="*/ 5847303 h 6060433"/>
              <a:gd name="connsiteX2" fmla="*/ 1134143 w 6065837"/>
              <a:gd name="connsiteY2" fmla="*/ 5905976 h 6060433"/>
              <a:gd name="connsiteX3" fmla="*/ 1075435 w 6065837"/>
              <a:gd name="connsiteY3" fmla="*/ 5847303 h 6060433"/>
              <a:gd name="connsiteX4" fmla="*/ 1134143 w 6065837"/>
              <a:gd name="connsiteY4" fmla="*/ 5788632 h 6060433"/>
              <a:gd name="connsiteX5" fmla="*/ 4909245 w 6065837"/>
              <a:gd name="connsiteY5" fmla="*/ 5778409 h 6060433"/>
              <a:gd name="connsiteX6" fmla="*/ 4978183 w 6065837"/>
              <a:gd name="connsiteY6" fmla="*/ 5847303 h 6060433"/>
              <a:gd name="connsiteX7" fmla="*/ 4909245 w 6065837"/>
              <a:gd name="connsiteY7" fmla="*/ 5916199 h 6060433"/>
              <a:gd name="connsiteX8" fmla="*/ 4840308 w 6065837"/>
              <a:gd name="connsiteY8" fmla="*/ 5847303 h 6060433"/>
              <a:gd name="connsiteX9" fmla="*/ 4909245 w 6065837"/>
              <a:gd name="connsiteY9" fmla="*/ 5778409 h 6060433"/>
              <a:gd name="connsiteX10" fmla="*/ 2104948 w 6065837"/>
              <a:gd name="connsiteY10" fmla="*/ 5686175 h 6060433"/>
              <a:gd name="connsiteX11" fmla="*/ 2239565 w 6065837"/>
              <a:gd name="connsiteY11" fmla="*/ 5812078 h 6060433"/>
              <a:gd name="connsiteX12" fmla="*/ 2115833 w 6065837"/>
              <a:gd name="connsiteY12" fmla="*/ 6012763 h 6060433"/>
              <a:gd name="connsiteX13" fmla="*/ 2115366 w 6065837"/>
              <a:gd name="connsiteY13" fmla="*/ 6012874 h 6060433"/>
              <a:gd name="connsiteX14" fmla="*/ 1914914 w 6065837"/>
              <a:gd name="connsiteY14" fmla="*/ 5888640 h 6060433"/>
              <a:gd name="connsiteX15" fmla="*/ 2038757 w 6065837"/>
              <a:gd name="connsiteY15" fmla="*/ 5688422 h 6060433"/>
              <a:gd name="connsiteX16" fmla="*/ 2104948 w 6065837"/>
              <a:gd name="connsiteY16" fmla="*/ 5686175 h 6060433"/>
              <a:gd name="connsiteX17" fmla="*/ 3965914 w 6065837"/>
              <a:gd name="connsiteY17" fmla="*/ 5674066 h 6060433"/>
              <a:gd name="connsiteX18" fmla="*/ 4088222 w 6065837"/>
              <a:gd name="connsiteY18" fmla="*/ 5724849 h 6060433"/>
              <a:gd name="connsiteX19" fmla="*/ 4139013 w 6065837"/>
              <a:gd name="connsiteY19" fmla="*/ 5847771 h 6060433"/>
              <a:gd name="connsiteX20" fmla="*/ 3965202 w 6065837"/>
              <a:gd name="connsiteY20" fmla="*/ 6020764 h 6060433"/>
              <a:gd name="connsiteX21" fmla="*/ 3792103 w 6065837"/>
              <a:gd name="connsiteY21" fmla="*/ 5847059 h 6060433"/>
              <a:gd name="connsiteX22" fmla="*/ 3965914 w 6065837"/>
              <a:gd name="connsiteY22" fmla="*/ 5674066 h 6060433"/>
              <a:gd name="connsiteX23" fmla="*/ 3022028 w 6065837"/>
              <a:gd name="connsiteY23" fmla="*/ 5634840 h 6060433"/>
              <a:gd name="connsiteX24" fmla="*/ 3172355 w 6065837"/>
              <a:gd name="connsiteY24" fmla="*/ 5697178 h 6060433"/>
              <a:gd name="connsiteX25" fmla="*/ 3234710 w 6065837"/>
              <a:gd name="connsiteY25" fmla="*/ 5847881 h 6060433"/>
              <a:gd name="connsiteX26" fmla="*/ 3021538 w 6065837"/>
              <a:gd name="connsiteY26" fmla="*/ 6060433 h 6060433"/>
              <a:gd name="connsiteX27" fmla="*/ 2808855 w 6065837"/>
              <a:gd name="connsiteY27" fmla="*/ 5847392 h 6060433"/>
              <a:gd name="connsiteX28" fmla="*/ 3022028 w 6065837"/>
              <a:gd name="connsiteY28" fmla="*/ 5634840 h 6060433"/>
              <a:gd name="connsiteX29" fmla="*/ 190033 w 6065837"/>
              <a:gd name="connsiteY29" fmla="*/ 4848769 h 6060433"/>
              <a:gd name="connsiteX30" fmla="*/ 245628 w 6065837"/>
              <a:gd name="connsiteY30" fmla="*/ 4904330 h 6060433"/>
              <a:gd name="connsiteX31" fmla="*/ 190033 w 6065837"/>
              <a:gd name="connsiteY31" fmla="*/ 4959890 h 6060433"/>
              <a:gd name="connsiteX32" fmla="*/ 134438 w 6065837"/>
              <a:gd name="connsiteY32" fmla="*/ 4904330 h 6060433"/>
              <a:gd name="connsiteX33" fmla="*/ 190033 w 6065837"/>
              <a:gd name="connsiteY33" fmla="*/ 4848769 h 6060433"/>
              <a:gd name="connsiteX34" fmla="*/ 5853021 w 6065837"/>
              <a:gd name="connsiteY34" fmla="*/ 4835212 h 6060433"/>
              <a:gd name="connsiteX35" fmla="*/ 5921959 w 6065837"/>
              <a:gd name="connsiteY35" fmla="*/ 4904107 h 6060433"/>
              <a:gd name="connsiteX36" fmla="*/ 5853021 w 6065837"/>
              <a:gd name="connsiteY36" fmla="*/ 4973002 h 6060433"/>
              <a:gd name="connsiteX37" fmla="*/ 5852799 w 6065837"/>
              <a:gd name="connsiteY37" fmla="*/ 4973002 h 6060433"/>
              <a:gd name="connsiteX38" fmla="*/ 5784084 w 6065837"/>
              <a:gd name="connsiteY38" fmla="*/ 4904107 h 6060433"/>
              <a:gd name="connsiteX39" fmla="*/ 5853021 w 6065837"/>
              <a:gd name="connsiteY39" fmla="*/ 4835212 h 6060433"/>
              <a:gd name="connsiteX40" fmla="*/ 1135255 w 6065837"/>
              <a:gd name="connsiteY40" fmla="*/ 4658975 h 6060433"/>
              <a:gd name="connsiteX41" fmla="*/ 1379871 w 6065837"/>
              <a:gd name="connsiteY41" fmla="*/ 4904552 h 6060433"/>
              <a:gd name="connsiteX42" fmla="*/ 1134143 w 6065837"/>
              <a:gd name="connsiteY42" fmla="*/ 5149018 h 6060433"/>
              <a:gd name="connsiteX43" fmla="*/ 1133587 w 6065837"/>
              <a:gd name="connsiteY43" fmla="*/ 5149018 h 6060433"/>
              <a:gd name="connsiteX44" fmla="*/ 889527 w 6065837"/>
              <a:gd name="connsiteY44" fmla="*/ 4903996 h 6060433"/>
              <a:gd name="connsiteX45" fmla="*/ 889527 w 6065837"/>
              <a:gd name="connsiteY45" fmla="*/ 4903441 h 6060433"/>
              <a:gd name="connsiteX46" fmla="*/ 1135255 w 6065837"/>
              <a:gd name="connsiteY46" fmla="*/ 4658975 h 6060433"/>
              <a:gd name="connsiteX47" fmla="*/ 4885981 w 6065837"/>
              <a:gd name="connsiteY47" fmla="*/ 4638029 h 6060433"/>
              <a:gd name="connsiteX48" fmla="*/ 5159943 w 6065837"/>
              <a:gd name="connsiteY48" fmla="*/ 4823323 h 6060433"/>
              <a:gd name="connsiteX49" fmla="*/ 4984631 w 6065837"/>
              <a:gd name="connsiteY49" fmla="*/ 5149130 h 6060433"/>
              <a:gd name="connsiteX50" fmla="*/ 4658846 w 6065837"/>
              <a:gd name="connsiteY50" fmla="*/ 4974670 h 6060433"/>
              <a:gd name="connsiteX51" fmla="*/ 4658624 w 6065837"/>
              <a:gd name="connsiteY51" fmla="*/ 4973924 h 6060433"/>
              <a:gd name="connsiteX52" fmla="*/ 4833936 w 6065837"/>
              <a:gd name="connsiteY52" fmla="*/ 4648118 h 6060433"/>
              <a:gd name="connsiteX53" fmla="*/ 4885981 w 6065837"/>
              <a:gd name="connsiteY53" fmla="*/ 4638029 h 6060433"/>
              <a:gd name="connsiteX54" fmla="*/ 165177 w 6065837"/>
              <a:gd name="connsiteY54" fmla="*/ 3806431 h 6060433"/>
              <a:gd name="connsiteX55" fmla="*/ 341733 w 6065837"/>
              <a:gd name="connsiteY55" fmla="*/ 3933587 h 6060433"/>
              <a:gd name="connsiteX56" fmla="*/ 214494 w 6065837"/>
              <a:gd name="connsiteY56" fmla="*/ 4110036 h 6060433"/>
              <a:gd name="connsiteX57" fmla="*/ 214422 w 6065837"/>
              <a:gd name="connsiteY57" fmla="*/ 4110048 h 6060433"/>
              <a:gd name="connsiteX58" fmla="*/ 37926 w 6065837"/>
              <a:gd name="connsiteY58" fmla="*/ 3982802 h 6060433"/>
              <a:gd name="connsiteX59" fmla="*/ 165177 w 6065837"/>
              <a:gd name="connsiteY59" fmla="*/ 3806431 h 6060433"/>
              <a:gd name="connsiteX60" fmla="*/ 5853243 w 6065837"/>
              <a:gd name="connsiteY60" fmla="*/ 3787117 h 6060433"/>
              <a:gd name="connsiteX61" fmla="*/ 6026477 w 6065837"/>
              <a:gd name="connsiteY61" fmla="*/ 3960466 h 6060433"/>
              <a:gd name="connsiteX62" fmla="*/ 5853021 w 6065837"/>
              <a:gd name="connsiteY62" fmla="*/ 4133594 h 6060433"/>
              <a:gd name="connsiteX63" fmla="*/ 5852909 w 6065837"/>
              <a:gd name="connsiteY63" fmla="*/ 4133594 h 6060433"/>
              <a:gd name="connsiteX64" fmla="*/ 5679787 w 6065837"/>
              <a:gd name="connsiteY64" fmla="*/ 3960355 h 6060433"/>
              <a:gd name="connsiteX65" fmla="*/ 5679787 w 6065837"/>
              <a:gd name="connsiteY65" fmla="*/ 3960244 h 6060433"/>
              <a:gd name="connsiteX66" fmla="*/ 5853243 w 6065837"/>
              <a:gd name="connsiteY66" fmla="*/ 3787117 h 6060433"/>
              <a:gd name="connsiteX67" fmla="*/ 221776 w 6065837"/>
              <a:gd name="connsiteY67" fmla="*/ 2832832 h 6060433"/>
              <a:gd name="connsiteX68" fmla="*/ 374804 w 6065837"/>
              <a:gd name="connsiteY68" fmla="*/ 2976468 h 6060433"/>
              <a:gd name="connsiteX69" fmla="*/ 233508 w 6065837"/>
              <a:gd name="connsiteY69" fmla="*/ 3204732 h 6060433"/>
              <a:gd name="connsiteX70" fmla="*/ 233378 w 6065837"/>
              <a:gd name="connsiteY70" fmla="*/ 3204766 h 6060433"/>
              <a:gd name="connsiteX71" fmla="*/ 5125 w 6065837"/>
              <a:gd name="connsiteY71" fmla="*/ 3063609 h 6060433"/>
              <a:gd name="connsiteX72" fmla="*/ 5104 w 6065837"/>
              <a:gd name="connsiteY72" fmla="*/ 3063520 h 6060433"/>
              <a:gd name="connsiteX73" fmla="*/ 146402 w 6065837"/>
              <a:gd name="connsiteY73" fmla="*/ 2835255 h 6060433"/>
              <a:gd name="connsiteX74" fmla="*/ 221776 w 6065837"/>
              <a:gd name="connsiteY74" fmla="*/ 2832832 h 6060433"/>
              <a:gd name="connsiteX75" fmla="*/ 5853243 w 6065837"/>
              <a:gd name="connsiteY75" fmla="*/ 2804918 h 6060433"/>
              <a:gd name="connsiteX76" fmla="*/ 6065837 w 6065837"/>
              <a:gd name="connsiteY76" fmla="*/ 3017604 h 6060433"/>
              <a:gd name="connsiteX77" fmla="*/ 5853021 w 6065837"/>
              <a:gd name="connsiteY77" fmla="*/ 3230068 h 6060433"/>
              <a:gd name="connsiteX78" fmla="*/ 5640427 w 6065837"/>
              <a:gd name="connsiteY78" fmla="*/ 3017604 h 6060433"/>
              <a:gd name="connsiteX79" fmla="*/ 5640427 w 6065837"/>
              <a:gd name="connsiteY79" fmla="*/ 3017382 h 6060433"/>
              <a:gd name="connsiteX80" fmla="*/ 5853243 w 6065837"/>
              <a:gd name="connsiteY80" fmla="*/ 2804918 h 6060433"/>
              <a:gd name="connsiteX81" fmla="*/ 190033 w 6065837"/>
              <a:gd name="connsiteY81" fmla="*/ 1927284 h 6060433"/>
              <a:gd name="connsiteX82" fmla="*/ 337137 w 6065837"/>
              <a:gd name="connsiteY82" fmla="*/ 2074296 h 6060433"/>
              <a:gd name="connsiteX83" fmla="*/ 190033 w 6065837"/>
              <a:gd name="connsiteY83" fmla="*/ 2221310 h 6060433"/>
              <a:gd name="connsiteX84" fmla="*/ 42929 w 6065837"/>
              <a:gd name="connsiteY84" fmla="*/ 2074296 h 6060433"/>
              <a:gd name="connsiteX85" fmla="*/ 190033 w 6065837"/>
              <a:gd name="connsiteY85" fmla="*/ 1927284 h 6060433"/>
              <a:gd name="connsiteX86" fmla="*/ 5853021 w 6065837"/>
              <a:gd name="connsiteY86" fmla="*/ 1907838 h 6060433"/>
              <a:gd name="connsiteX87" fmla="*/ 6019805 w 6065837"/>
              <a:gd name="connsiteY87" fmla="*/ 2074520 h 6060433"/>
              <a:gd name="connsiteX88" fmla="*/ 5853021 w 6065837"/>
              <a:gd name="connsiteY88" fmla="*/ 2241201 h 6060433"/>
              <a:gd name="connsiteX89" fmla="*/ 5686237 w 6065837"/>
              <a:gd name="connsiteY89" fmla="*/ 2074520 h 6060433"/>
              <a:gd name="connsiteX90" fmla="*/ 5853021 w 6065837"/>
              <a:gd name="connsiteY90" fmla="*/ 1907838 h 6060433"/>
              <a:gd name="connsiteX91" fmla="*/ 190033 w 6065837"/>
              <a:gd name="connsiteY91" fmla="*/ 1081988 h 6060433"/>
              <a:gd name="connsiteX92" fmla="*/ 239067 w 6065837"/>
              <a:gd name="connsiteY92" fmla="*/ 1130992 h 6060433"/>
              <a:gd name="connsiteX93" fmla="*/ 190033 w 6065837"/>
              <a:gd name="connsiteY93" fmla="*/ 1179996 h 6060433"/>
              <a:gd name="connsiteX94" fmla="*/ 140998 w 6065837"/>
              <a:gd name="connsiteY94" fmla="*/ 1130992 h 6060433"/>
              <a:gd name="connsiteX95" fmla="*/ 190033 w 6065837"/>
              <a:gd name="connsiteY95" fmla="*/ 1081988 h 6060433"/>
              <a:gd name="connsiteX96" fmla="*/ 5853243 w 6065837"/>
              <a:gd name="connsiteY96" fmla="*/ 1072209 h 6060433"/>
              <a:gd name="connsiteX97" fmla="*/ 5911952 w 6065837"/>
              <a:gd name="connsiteY97" fmla="*/ 1131103 h 6060433"/>
              <a:gd name="connsiteX98" fmla="*/ 5853021 w 6065837"/>
              <a:gd name="connsiteY98" fmla="*/ 1189776 h 6060433"/>
              <a:gd name="connsiteX99" fmla="*/ 5794313 w 6065837"/>
              <a:gd name="connsiteY99" fmla="*/ 1130992 h 6060433"/>
              <a:gd name="connsiteX100" fmla="*/ 5794313 w 6065837"/>
              <a:gd name="connsiteY100" fmla="*/ 1130880 h 6060433"/>
              <a:gd name="connsiteX101" fmla="*/ 5853243 w 6065837"/>
              <a:gd name="connsiteY101" fmla="*/ 1072209 h 6060433"/>
              <a:gd name="connsiteX102" fmla="*/ 1134143 w 6065837"/>
              <a:gd name="connsiteY102" fmla="*/ 901859 h 6060433"/>
              <a:gd name="connsiteX103" fmla="*/ 1363304 w 6065837"/>
              <a:gd name="connsiteY103" fmla="*/ 1130881 h 6060433"/>
              <a:gd name="connsiteX104" fmla="*/ 1134143 w 6065837"/>
              <a:gd name="connsiteY104" fmla="*/ 1359902 h 6060433"/>
              <a:gd name="connsiteX105" fmla="*/ 1133920 w 6065837"/>
              <a:gd name="connsiteY105" fmla="*/ 1359902 h 6060433"/>
              <a:gd name="connsiteX106" fmla="*/ 904981 w 6065837"/>
              <a:gd name="connsiteY106" fmla="*/ 1130881 h 6060433"/>
              <a:gd name="connsiteX107" fmla="*/ 1134143 w 6065837"/>
              <a:gd name="connsiteY107" fmla="*/ 901859 h 6060433"/>
              <a:gd name="connsiteX108" fmla="*/ 4907527 w 6065837"/>
              <a:gd name="connsiteY108" fmla="*/ 887300 h 6060433"/>
              <a:gd name="connsiteX109" fmla="*/ 5002889 w 6065837"/>
              <a:gd name="connsiteY109" fmla="*/ 905763 h 6060433"/>
              <a:gd name="connsiteX110" fmla="*/ 5135961 w 6065837"/>
              <a:gd name="connsiteY110" fmla="*/ 1224890 h 6060433"/>
              <a:gd name="connsiteX111" fmla="*/ 5135538 w 6065837"/>
              <a:gd name="connsiteY111" fmla="*/ 1225901 h 6060433"/>
              <a:gd name="connsiteX112" fmla="*/ 4815625 w 6065837"/>
              <a:gd name="connsiteY112" fmla="*/ 1357457 h 6060433"/>
              <a:gd name="connsiteX113" fmla="*/ 4683564 w 6065837"/>
              <a:gd name="connsiteY113" fmla="*/ 1038750 h 6060433"/>
              <a:gd name="connsiteX114" fmla="*/ 4907527 w 6065837"/>
              <a:gd name="connsiteY114" fmla="*/ 887300 h 6060433"/>
              <a:gd name="connsiteX115" fmla="*/ 2993435 w 6065837"/>
              <a:gd name="connsiteY115" fmla="*/ 696121 h 6060433"/>
              <a:gd name="connsiteX116" fmla="*/ 3367281 w 6065837"/>
              <a:gd name="connsiteY116" fmla="*/ 865294 h 6060433"/>
              <a:gd name="connsiteX117" fmla="*/ 3288103 w 6065837"/>
              <a:gd name="connsiteY117" fmla="*/ 1477801 h 6060433"/>
              <a:gd name="connsiteX118" fmla="*/ 3541504 w 6065837"/>
              <a:gd name="connsiteY118" fmla="*/ 1678818 h 6060433"/>
              <a:gd name="connsiteX119" fmla="*/ 3866844 w 6065837"/>
              <a:gd name="connsiteY119" fmla="*/ 1503692 h 6060433"/>
              <a:gd name="connsiteX120" fmla="*/ 3587859 w 6065837"/>
              <a:gd name="connsiteY120" fmla="*/ 1224878 h 6060433"/>
              <a:gd name="connsiteX121" fmla="*/ 3866844 w 6065837"/>
              <a:gd name="connsiteY121" fmla="*/ 752037 h 6060433"/>
              <a:gd name="connsiteX122" fmla="*/ 4339967 w 6065837"/>
              <a:gd name="connsiteY122" fmla="*/ 1030855 h 6060433"/>
              <a:gd name="connsiteX123" fmla="*/ 4060981 w 6065837"/>
              <a:gd name="connsiteY123" fmla="*/ 1503692 h 6060433"/>
              <a:gd name="connsiteX124" fmla="*/ 4529977 w 6065837"/>
              <a:gd name="connsiteY124" fmla="*/ 1954398 h 6060433"/>
              <a:gd name="connsiteX125" fmla="*/ 4787448 w 6065837"/>
              <a:gd name="connsiteY125" fmla="*/ 1697086 h 6060433"/>
              <a:gd name="connsiteX126" fmla="*/ 5284877 w 6065837"/>
              <a:gd name="connsiteY126" fmla="*/ 1954398 h 6060433"/>
              <a:gd name="connsiteX127" fmla="*/ 5027394 w 6065837"/>
              <a:gd name="connsiteY127" fmla="*/ 2451510 h 6060433"/>
              <a:gd name="connsiteX128" fmla="*/ 4529977 w 6065837"/>
              <a:gd name="connsiteY128" fmla="*/ 2194198 h 6060433"/>
              <a:gd name="connsiteX129" fmla="*/ 4370755 w 6065837"/>
              <a:gd name="connsiteY129" fmla="*/ 2485224 h 6060433"/>
              <a:gd name="connsiteX130" fmla="*/ 4565002 w 6065837"/>
              <a:gd name="connsiteY130" fmla="*/ 2716689 h 6060433"/>
              <a:gd name="connsiteX131" fmla="*/ 4609545 w 6065837"/>
              <a:gd name="connsiteY131" fmla="*/ 2672174 h 6060433"/>
              <a:gd name="connsiteX132" fmla="*/ 5256177 w 6065837"/>
              <a:gd name="connsiteY132" fmla="*/ 2716689 h 6060433"/>
              <a:gd name="connsiteX133" fmla="*/ 5211635 w 6065837"/>
              <a:gd name="connsiteY133" fmla="*/ 3362925 h 6060433"/>
              <a:gd name="connsiteX134" fmla="*/ 4565002 w 6065837"/>
              <a:gd name="connsiteY134" fmla="*/ 3318410 h 6060433"/>
              <a:gd name="connsiteX135" fmla="*/ 4564669 w 6065837"/>
              <a:gd name="connsiteY135" fmla="*/ 3318743 h 6060433"/>
              <a:gd name="connsiteX136" fmla="*/ 4382541 w 6065837"/>
              <a:gd name="connsiteY136" fmla="*/ 3542430 h 6060433"/>
              <a:gd name="connsiteX137" fmla="*/ 4535537 w 6065837"/>
              <a:gd name="connsiteY137" fmla="*/ 3803009 h 6060433"/>
              <a:gd name="connsiteX138" fmla="*/ 4750455 w 6065837"/>
              <a:gd name="connsiteY138" fmla="*/ 3588223 h 6060433"/>
              <a:gd name="connsiteX139" fmla="*/ 5282808 w 6065837"/>
              <a:gd name="connsiteY139" fmla="*/ 3803009 h 6060433"/>
              <a:gd name="connsiteX140" fmla="*/ 5067901 w 6065837"/>
              <a:gd name="connsiteY140" fmla="*/ 4335045 h 6060433"/>
              <a:gd name="connsiteX141" fmla="*/ 4535537 w 6065837"/>
              <a:gd name="connsiteY141" fmla="*/ 4120259 h 6060433"/>
              <a:gd name="connsiteX142" fmla="*/ 4124136 w 6065837"/>
              <a:gd name="connsiteY142" fmla="*/ 4531408 h 6060433"/>
              <a:gd name="connsiteX143" fmla="*/ 4338365 w 6065837"/>
              <a:gd name="connsiteY143" fmla="*/ 4745505 h 6060433"/>
              <a:gd name="connsiteX144" fmla="*/ 4124136 w 6065837"/>
              <a:gd name="connsiteY144" fmla="*/ 5276964 h 6060433"/>
              <a:gd name="connsiteX145" fmla="*/ 3592350 w 6065837"/>
              <a:gd name="connsiteY145" fmla="*/ 5062867 h 6060433"/>
              <a:gd name="connsiteX146" fmla="*/ 3806580 w 6065837"/>
              <a:gd name="connsiteY146" fmla="*/ 4531408 h 6060433"/>
              <a:gd name="connsiteX147" fmla="*/ 3545840 w 6065837"/>
              <a:gd name="connsiteY147" fmla="*/ 4379061 h 6060433"/>
              <a:gd name="connsiteX148" fmla="*/ 3322573 w 6065837"/>
              <a:gd name="connsiteY148" fmla="*/ 4560077 h 6060433"/>
              <a:gd name="connsiteX149" fmla="*/ 3366703 w 6065837"/>
              <a:gd name="connsiteY149" fmla="*/ 4604182 h 6060433"/>
              <a:gd name="connsiteX150" fmla="*/ 3322573 w 6065837"/>
              <a:gd name="connsiteY150" fmla="*/ 5250439 h 6060433"/>
              <a:gd name="connsiteX151" fmla="*/ 2675905 w 6065837"/>
              <a:gd name="connsiteY151" fmla="*/ 5206346 h 6060433"/>
              <a:gd name="connsiteX152" fmla="*/ 2720037 w 6065837"/>
              <a:gd name="connsiteY152" fmla="*/ 4560077 h 6060433"/>
              <a:gd name="connsiteX153" fmla="*/ 2488873 w 6065837"/>
              <a:gd name="connsiteY153" fmla="*/ 4365949 h 6060433"/>
              <a:gd name="connsiteX154" fmla="*/ 2197558 w 6065837"/>
              <a:gd name="connsiteY154" fmla="*/ 4525186 h 6060433"/>
              <a:gd name="connsiteX155" fmla="*/ 2455706 w 6065837"/>
              <a:gd name="connsiteY155" fmla="*/ 4783175 h 6060433"/>
              <a:gd name="connsiteX156" fmla="*/ 2197558 w 6065837"/>
              <a:gd name="connsiteY156" fmla="*/ 5280298 h 6060433"/>
              <a:gd name="connsiteX157" fmla="*/ 1700129 w 6065837"/>
              <a:gd name="connsiteY157" fmla="*/ 5022308 h 6060433"/>
              <a:gd name="connsiteX158" fmla="*/ 1958278 w 6065837"/>
              <a:gd name="connsiteY158" fmla="*/ 4525186 h 6060433"/>
              <a:gd name="connsiteX159" fmla="*/ 1507183 w 6065837"/>
              <a:gd name="connsiteY159" fmla="*/ 4056365 h 6060433"/>
              <a:gd name="connsiteX160" fmla="*/ 1228198 w 6065837"/>
              <a:gd name="connsiteY160" fmla="*/ 4335190 h 6060433"/>
              <a:gd name="connsiteX161" fmla="*/ 755064 w 6065837"/>
              <a:gd name="connsiteY161" fmla="*/ 4056365 h 6060433"/>
              <a:gd name="connsiteX162" fmla="*/ 1034054 w 6065837"/>
              <a:gd name="connsiteY162" fmla="*/ 3583534 h 6060433"/>
              <a:gd name="connsiteX163" fmla="*/ 1507183 w 6065837"/>
              <a:gd name="connsiteY163" fmla="*/ 3862348 h 6060433"/>
              <a:gd name="connsiteX164" fmla="*/ 1682528 w 6065837"/>
              <a:gd name="connsiteY164" fmla="*/ 3537208 h 6060433"/>
              <a:gd name="connsiteX165" fmla="*/ 1480942 w 6065837"/>
              <a:gd name="connsiteY165" fmla="*/ 3283962 h 6060433"/>
              <a:gd name="connsiteX166" fmla="*/ 1401908 w 6065837"/>
              <a:gd name="connsiteY166" fmla="*/ 3362947 h 6060433"/>
              <a:gd name="connsiteX167" fmla="*/ 789167 w 6065837"/>
              <a:gd name="connsiteY167" fmla="*/ 3283962 h 6060433"/>
              <a:gd name="connsiteX168" fmla="*/ 868199 w 6065837"/>
              <a:gd name="connsiteY168" fmla="*/ 2671596 h 6060433"/>
              <a:gd name="connsiteX169" fmla="*/ 1480942 w 6065837"/>
              <a:gd name="connsiteY169" fmla="*/ 2750581 h 6060433"/>
              <a:gd name="connsiteX170" fmla="*/ 1693202 w 6065837"/>
              <a:gd name="connsiteY170" fmla="*/ 2489002 h 6060433"/>
              <a:gd name="connsiteX171" fmla="*/ 1512186 w 6065837"/>
              <a:gd name="connsiteY171" fmla="*/ 2095633 h 6060433"/>
              <a:gd name="connsiteX172" fmla="*/ 1154712 w 6065837"/>
              <a:gd name="connsiteY172" fmla="*/ 2452888 h 6060433"/>
              <a:gd name="connsiteX173" fmla="*/ 753994 w 6065837"/>
              <a:gd name="connsiteY173" fmla="*/ 2095633 h 6060433"/>
              <a:gd name="connsiteX174" fmla="*/ 1111463 w 6065837"/>
              <a:gd name="connsiteY174" fmla="*/ 1695153 h 6060433"/>
              <a:gd name="connsiteX175" fmla="*/ 1512186 w 6065837"/>
              <a:gd name="connsiteY175" fmla="*/ 2052408 h 6060433"/>
              <a:gd name="connsiteX176" fmla="*/ 2056680 w 6065837"/>
              <a:gd name="connsiteY176" fmla="*/ 1509359 h 6060433"/>
              <a:gd name="connsiteX177" fmla="*/ 1699262 w 6065837"/>
              <a:gd name="connsiteY177" fmla="*/ 1152161 h 6060433"/>
              <a:gd name="connsiteX178" fmla="*/ 2056680 w 6065837"/>
              <a:gd name="connsiteY178" fmla="*/ 751850 h 6060433"/>
              <a:gd name="connsiteX179" fmla="*/ 2457240 w 6065837"/>
              <a:gd name="connsiteY179" fmla="*/ 1109047 h 6060433"/>
              <a:gd name="connsiteX180" fmla="*/ 2099822 w 6065837"/>
              <a:gd name="connsiteY180" fmla="*/ 1509359 h 6060433"/>
              <a:gd name="connsiteX181" fmla="*/ 2493099 w 6065837"/>
              <a:gd name="connsiteY181" fmla="*/ 1689819 h 6060433"/>
              <a:gd name="connsiteX182" fmla="*/ 2754393 w 6065837"/>
              <a:gd name="connsiteY182" fmla="*/ 1477801 h 6060433"/>
              <a:gd name="connsiteX183" fmla="*/ 2675217 w 6065837"/>
              <a:gd name="connsiteY183" fmla="*/ 1398671 h 6060433"/>
              <a:gd name="connsiteX184" fmla="*/ 2754393 w 6065837"/>
              <a:gd name="connsiteY184" fmla="*/ 786171 h 6060433"/>
              <a:gd name="connsiteX185" fmla="*/ 2993435 w 6065837"/>
              <a:gd name="connsiteY185" fmla="*/ 696121 h 6060433"/>
              <a:gd name="connsiteX186" fmla="*/ 1134187 w 6065837"/>
              <a:gd name="connsiteY186" fmla="*/ 139681 h 6060433"/>
              <a:gd name="connsiteX187" fmla="*/ 1168500 w 6065837"/>
              <a:gd name="connsiteY187" fmla="*/ 154016 h 6060433"/>
              <a:gd name="connsiteX188" fmla="*/ 1181731 w 6065837"/>
              <a:gd name="connsiteY188" fmla="*/ 178795 h 6060433"/>
              <a:gd name="connsiteX189" fmla="*/ 1182710 w 6065837"/>
              <a:gd name="connsiteY189" fmla="*/ 188662 h 6060433"/>
              <a:gd name="connsiteX190" fmla="*/ 1134142 w 6065837"/>
              <a:gd name="connsiteY190" fmla="*/ 236801 h 6060433"/>
              <a:gd name="connsiteX191" fmla="*/ 1099562 w 6065837"/>
              <a:gd name="connsiteY191" fmla="*/ 222466 h 6060433"/>
              <a:gd name="connsiteX192" fmla="*/ 1099784 w 6065837"/>
              <a:gd name="connsiteY192" fmla="*/ 153791 h 6060433"/>
              <a:gd name="connsiteX193" fmla="*/ 1134187 w 6065837"/>
              <a:gd name="connsiteY193" fmla="*/ 139681 h 6060433"/>
              <a:gd name="connsiteX194" fmla="*/ 4920253 w 6065837"/>
              <a:gd name="connsiteY194" fmla="*/ 132457 h 6060433"/>
              <a:gd name="connsiteX195" fmla="*/ 4931393 w 6065837"/>
              <a:gd name="connsiteY195" fmla="*/ 135789 h 6060433"/>
              <a:gd name="connsiteX196" fmla="*/ 4961281 w 6065837"/>
              <a:gd name="connsiteY196" fmla="*/ 208464 h 6060433"/>
              <a:gd name="connsiteX197" fmla="*/ 4909689 w 6065837"/>
              <a:gd name="connsiteY197" fmla="*/ 243022 h 6060433"/>
              <a:gd name="connsiteX198" fmla="*/ 4888342 w 6065837"/>
              <a:gd name="connsiteY198" fmla="*/ 238911 h 6060433"/>
              <a:gd name="connsiteX199" fmla="*/ 4858098 w 6065837"/>
              <a:gd name="connsiteY199" fmla="*/ 209019 h 6060433"/>
              <a:gd name="connsiteX200" fmla="*/ 4853873 w 6065837"/>
              <a:gd name="connsiteY200" fmla="*/ 187685 h 6060433"/>
              <a:gd name="connsiteX201" fmla="*/ 4888008 w 6065837"/>
              <a:gd name="connsiteY201" fmla="*/ 135790 h 6060433"/>
              <a:gd name="connsiteX202" fmla="*/ 4920253 w 6065837"/>
              <a:gd name="connsiteY202" fmla="*/ 132457 h 6060433"/>
              <a:gd name="connsiteX203" fmla="*/ 2077696 w 6065837"/>
              <a:gd name="connsiteY203" fmla="*/ 40672 h 6060433"/>
              <a:gd name="connsiteX204" fmla="*/ 2224799 w 6065837"/>
              <a:gd name="connsiteY204" fmla="*/ 187686 h 6060433"/>
              <a:gd name="connsiteX205" fmla="*/ 2077696 w 6065837"/>
              <a:gd name="connsiteY205" fmla="*/ 334697 h 6060433"/>
              <a:gd name="connsiteX206" fmla="*/ 1930592 w 6065837"/>
              <a:gd name="connsiteY206" fmla="*/ 187686 h 6060433"/>
              <a:gd name="connsiteX207" fmla="*/ 2077696 w 6065837"/>
              <a:gd name="connsiteY207" fmla="*/ 40672 h 6060433"/>
              <a:gd name="connsiteX208" fmla="*/ 3965103 w 6065837"/>
              <a:gd name="connsiteY208" fmla="*/ 34115 h 6060433"/>
              <a:gd name="connsiteX209" fmla="*/ 4119001 w 6065837"/>
              <a:gd name="connsiteY209" fmla="*/ 187222 h 6060433"/>
              <a:gd name="connsiteX210" fmla="*/ 3965804 w 6065837"/>
              <a:gd name="connsiteY210" fmla="*/ 341032 h 6060433"/>
              <a:gd name="connsiteX211" fmla="*/ 3965804 w 6065837"/>
              <a:gd name="connsiteY211" fmla="*/ 340809 h 6060433"/>
              <a:gd name="connsiteX212" fmla="*/ 3906984 w 6065837"/>
              <a:gd name="connsiteY212" fmla="*/ 329697 h 6060433"/>
              <a:gd name="connsiteX213" fmla="*/ 3857060 w 6065837"/>
              <a:gd name="connsiteY213" fmla="*/ 296360 h 6060433"/>
              <a:gd name="connsiteX214" fmla="*/ 3823704 w 6065837"/>
              <a:gd name="connsiteY214" fmla="*/ 246580 h 6060433"/>
              <a:gd name="connsiteX215" fmla="*/ 3811895 w 6065837"/>
              <a:gd name="connsiteY215" fmla="*/ 187925 h 6060433"/>
              <a:gd name="connsiteX216" fmla="*/ 3965103 w 6065837"/>
              <a:gd name="connsiteY216" fmla="*/ 34115 h 6060433"/>
              <a:gd name="connsiteX217" fmla="*/ 3022261 w 6065837"/>
              <a:gd name="connsiteY217" fmla="*/ 1 h 6060433"/>
              <a:gd name="connsiteX218" fmla="*/ 3211949 w 6065837"/>
              <a:gd name="connsiteY218" fmla="*/ 189804 h 6060433"/>
              <a:gd name="connsiteX219" fmla="*/ 3022028 w 6065837"/>
              <a:gd name="connsiteY219" fmla="*/ 379369 h 6060433"/>
              <a:gd name="connsiteX220" fmla="*/ 2887933 w 6065837"/>
              <a:gd name="connsiteY220" fmla="*/ 323808 h 6060433"/>
              <a:gd name="connsiteX221" fmla="*/ 2832349 w 6065837"/>
              <a:gd name="connsiteY221" fmla="*/ 189567 h 6060433"/>
              <a:gd name="connsiteX222" fmla="*/ 3022261 w 6065837"/>
              <a:gd name="connsiteY222" fmla="*/ 1 h 606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</a:cxnLst>
            <a:rect l="l" t="t" r="r" b="b"/>
            <a:pathLst>
              <a:path w="6065837" h="6060433">
                <a:moveTo>
                  <a:pt x="1134143" y="5788632"/>
                </a:moveTo>
                <a:cubicBezTo>
                  <a:pt x="1166566" y="5788632"/>
                  <a:pt x="1192850" y="5814901"/>
                  <a:pt x="1192850" y="5847303"/>
                </a:cubicBezTo>
                <a:cubicBezTo>
                  <a:pt x="1192850" y="5879707"/>
                  <a:pt x="1166566" y="5905976"/>
                  <a:pt x="1134143" y="5905976"/>
                </a:cubicBezTo>
                <a:cubicBezTo>
                  <a:pt x="1101719" y="5905976"/>
                  <a:pt x="1075435" y="5879707"/>
                  <a:pt x="1075435" y="5847303"/>
                </a:cubicBezTo>
                <a:cubicBezTo>
                  <a:pt x="1075435" y="5814901"/>
                  <a:pt x="1101719" y="5788632"/>
                  <a:pt x="1134143" y="5788632"/>
                </a:cubicBezTo>
                <a:close/>
                <a:moveTo>
                  <a:pt x="4909245" y="5778409"/>
                </a:moveTo>
                <a:cubicBezTo>
                  <a:pt x="4947317" y="5778409"/>
                  <a:pt x="4978183" y="5809256"/>
                  <a:pt x="4978183" y="5847303"/>
                </a:cubicBezTo>
                <a:cubicBezTo>
                  <a:pt x="4978183" y="5885351"/>
                  <a:pt x="4947317" y="5916199"/>
                  <a:pt x="4909245" y="5916199"/>
                </a:cubicBezTo>
                <a:cubicBezTo>
                  <a:pt x="4871174" y="5916199"/>
                  <a:pt x="4840308" y="5885351"/>
                  <a:pt x="4840308" y="5847303"/>
                </a:cubicBezTo>
                <a:cubicBezTo>
                  <a:pt x="4840308" y="5809256"/>
                  <a:pt x="4871174" y="5778409"/>
                  <a:pt x="4909245" y="5778409"/>
                </a:cubicBezTo>
                <a:close/>
                <a:moveTo>
                  <a:pt x="2104948" y="5686175"/>
                </a:moveTo>
                <a:cubicBezTo>
                  <a:pt x="2169041" y="5696971"/>
                  <a:pt x="2223604" y="5744904"/>
                  <a:pt x="2239565" y="5812078"/>
                </a:cubicBezTo>
                <a:cubicBezTo>
                  <a:pt x="2260847" y="5901641"/>
                  <a:pt x="2205452" y="5991493"/>
                  <a:pt x="2115833" y="6012763"/>
                </a:cubicBezTo>
                <a:cubicBezTo>
                  <a:pt x="2115677" y="6012795"/>
                  <a:pt x="2115522" y="6012840"/>
                  <a:pt x="2115366" y="6012874"/>
                </a:cubicBezTo>
                <a:cubicBezTo>
                  <a:pt x="2025681" y="6033886"/>
                  <a:pt x="1935940" y="5978259"/>
                  <a:pt x="1914914" y="5888640"/>
                </a:cubicBezTo>
                <a:cubicBezTo>
                  <a:pt x="1893932" y="5799199"/>
                  <a:pt x="1949316" y="5709646"/>
                  <a:pt x="2038757" y="5688422"/>
                </a:cubicBezTo>
                <a:cubicBezTo>
                  <a:pt x="2061161" y="5683104"/>
                  <a:pt x="2083584" y="5682577"/>
                  <a:pt x="2104948" y="5686175"/>
                </a:cubicBezTo>
                <a:close/>
                <a:moveTo>
                  <a:pt x="3965914" y="5674066"/>
                </a:moveTo>
                <a:cubicBezTo>
                  <a:pt x="4011802" y="5674144"/>
                  <a:pt x="4055789" y="5692412"/>
                  <a:pt x="4088222" y="5724849"/>
                </a:cubicBezTo>
                <a:cubicBezTo>
                  <a:pt x="4120834" y="5757440"/>
                  <a:pt x="4139114" y="5801678"/>
                  <a:pt x="4139013" y="5847771"/>
                </a:cubicBezTo>
                <a:cubicBezTo>
                  <a:pt x="4138825" y="5943501"/>
                  <a:pt x="4061004" y="6020952"/>
                  <a:pt x="3965202" y="6020764"/>
                </a:cubicBezTo>
                <a:cubicBezTo>
                  <a:pt x="3869413" y="6020564"/>
                  <a:pt x="3791914" y="5942801"/>
                  <a:pt x="3792103" y="5847059"/>
                </a:cubicBezTo>
                <a:cubicBezTo>
                  <a:pt x="3792303" y="5751329"/>
                  <a:pt x="3870113" y="5673866"/>
                  <a:pt x="3965914" y="5674066"/>
                </a:cubicBezTo>
                <a:close/>
                <a:moveTo>
                  <a:pt x="3022028" y="5634840"/>
                </a:moveTo>
                <a:cubicBezTo>
                  <a:pt x="3078422" y="5634873"/>
                  <a:pt x="3132505" y="5657297"/>
                  <a:pt x="3172355" y="5697178"/>
                </a:cubicBezTo>
                <a:cubicBezTo>
                  <a:pt x="3212339" y="5737149"/>
                  <a:pt x="3234777" y="5791365"/>
                  <a:pt x="3234710" y="5847881"/>
                </a:cubicBezTo>
                <a:cubicBezTo>
                  <a:pt x="3234577" y="5965403"/>
                  <a:pt x="3139132" y="6060566"/>
                  <a:pt x="3021538" y="6060433"/>
                </a:cubicBezTo>
                <a:cubicBezTo>
                  <a:pt x="2903933" y="6060300"/>
                  <a:pt x="2808721" y="5964914"/>
                  <a:pt x="2808855" y="5847392"/>
                </a:cubicBezTo>
                <a:cubicBezTo>
                  <a:pt x="2808988" y="5729870"/>
                  <a:pt x="2904433" y="5634706"/>
                  <a:pt x="3022028" y="5634840"/>
                </a:cubicBezTo>
                <a:close/>
                <a:moveTo>
                  <a:pt x="190033" y="4848769"/>
                </a:moveTo>
                <a:cubicBezTo>
                  <a:pt x="220736" y="4848769"/>
                  <a:pt x="245628" y="4873649"/>
                  <a:pt x="245628" y="4904330"/>
                </a:cubicBezTo>
                <a:cubicBezTo>
                  <a:pt x="245628" y="4935010"/>
                  <a:pt x="220736" y="4959890"/>
                  <a:pt x="190033" y="4959890"/>
                </a:cubicBezTo>
                <a:cubicBezTo>
                  <a:pt x="159329" y="4959890"/>
                  <a:pt x="134438" y="4935010"/>
                  <a:pt x="134438" y="4904330"/>
                </a:cubicBezTo>
                <a:cubicBezTo>
                  <a:pt x="134438" y="4873649"/>
                  <a:pt x="159329" y="4848769"/>
                  <a:pt x="190033" y="4848769"/>
                </a:cubicBezTo>
                <a:close/>
                <a:moveTo>
                  <a:pt x="5853021" y="4835212"/>
                </a:moveTo>
                <a:cubicBezTo>
                  <a:pt x="5891092" y="4835212"/>
                  <a:pt x="5921959" y="4866060"/>
                  <a:pt x="5921959" y="4904107"/>
                </a:cubicBezTo>
                <a:cubicBezTo>
                  <a:pt x="5921959" y="4942155"/>
                  <a:pt x="5891092" y="4973002"/>
                  <a:pt x="5853021" y="4973002"/>
                </a:cubicBezTo>
                <a:cubicBezTo>
                  <a:pt x="5852943" y="4973002"/>
                  <a:pt x="5852877" y="4973002"/>
                  <a:pt x="5852799" y="4973002"/>
                </a:cubicBezTo>
                <a:cubicBezTo>
                  <a:pt x="5814783" y="4972936"/>
                  <a:pt x="5784017" y="4942100"/>
                  <a:pt x="5784084" y="4904107"/>
                </a:cubicBezTo>
                <a:cubicBezTo>
                  <a:pt x="5784084" y="4866060"/>
                  <a:pt x="5814950" y="4835212"/>
                  <a:pt x="5853021" y="4835212"/>
                </a:cubicBezTo>
                <a:close/>
                <a:moveTo>
                  <a:pt x="1135255" y="4658975"/>
                </a:moveTo>
                <a:cubicBezTo>
                  <a:pt x="1270661" y="4659286"/>
                  <a:pt x="1380183" y="4769228"/>
                  <a:pt x="1379871" y="4904552"/>
                </a:cubicBezTo>
                <a:cubicBezTo>
                  <a:pt x="1379560" y="5039876"/>
                  <a:pt x="1269550" y="5149329"/>
                  <a:pt x="1134143" y="5149018"/>
                </a:cubicBezTo>
                <a:cubicBezTo>
                  <a:pt x="1133954" y="5149018"/>
                  <a:pt x="1133776" y="5149018"/>
                  <a:pt x="1133587" y="5149018"/>
                </a:cubicBezTo>
                <a:cubicBezTo>
                  <a:pt x="998489" y="5148707"/>
                  <a:pt x="889219" y="5039009"/>
                  <a:pt x="889527" y="4903996"/>
                </a:cubicBezTo>
                <a:cubicBezTo>
                  <a:pt x="889527" y="4903808"/>
                  <a:pt x="889527" y="4903630"/>
                  <a:pt x="889527" y="4903441"/>
                </a:cubicBezTo>
                <a:cubicBezTo>
                  <a:pt x="889834" y="4768117"/>
                  <a:pt x="999849" y="4658674"/>
                  <a:pt x="1135255" y="4658975"/>
                </a:cubicBezTo>
                <a:close/>
                <a:moveTo>
                  <a:pt x="4885981" y="4638029"/>
                </a:moveTo>
                <a:cubicBezTo>
                  <a:pt x="5007226" y="4627071"/>
                  <a:pt x="5123528" y="4702260"/>
                  <a:pt x="5159943" y="4823323"/>
                </a:cubicBezTo>
                <a:cubicBezTo>
                  <a:pt x="5201551" y="4961669"/>
                  <a:pt x="5123061" y="5107537"/>
                  <a:pt x="4984631" y="5149130"/>
                </a:cubicBezTo>
                <a:cubicBezTo>
                  <a:pt x="4846489" y="5190633"/>
                  <a:pt x="4700786" y="5112604"/>
                  <a:pt x="4658846" y="4974670"/>
                </a:cubicBezTo>
                <a:cubicBezTo>
                  <a:pt x="4658769" y="4974425"/>
                  <a:pt x="4658701" y="4974180"/>
                  <a:pt x="4658624" y="4973924"/>
                </a:cubicBezTo>
                <a:cubicBezTo>
                  <a:pt x="4617005" y="4835579"/>
                  <a:pt x="4695494" y="4689710"/>
                  <a:pt x="4833936" y="4648118"/>
                </a:cubicBezTo>
                <a:cubicBezTo>
                  <a:pt x="4851239" y="4642918"/>
                  <a:pt x="4868661" y="4639595"/>
                  <a:pt x="4885981" y="4638029"/>
                </a:cubicBezTo>
                <a:close/>
                <a:moveTo>
                  <a:pt x="165177" y="3806431"/>
                </a:moveTo>
                <a:cubicBezTo>
                  <a:pt x="249066" y="3792819"/>
                  <a:pt x="328114" y="3849746"/>
                  <a:pt x="341733" y="3933587"/>
                </a:cubicBezTo>
                <a:cubicBezTo>
                  <a:pt x="355352" y="4017427"/>
                  <a:pt x="298385" y="4096423"/>
                  <a:pt x="214494" y="4110036"/>
                </a:cubicBezTo>
                <a:cubicBezTo>
                  <a:pt x="214470" y="4110036"/>
                  <a:pt x="214445" y="4110048"/>
                  <a:pt x="214422" y="4110048"/>
                </a:cubicBezTo>
                <a:cubicBezTo>
                  <a:pt x="130523" y="4123615"/>
                  <a:pt x="51504" y="4066643"/>
                  <a:pt x="37926" y="3982802"/>
                </a:cubicBezTo>
                <a:cubicBezTo>
                  <a:pt x="24352" y="3898984"/>
                  <a:pt x="81314" y="3820032"/>
                  <a:pt x="165177" y="3806431"/>
                </a:cubicBezTo>
                <a:close/>
                <a:moveTo>
                  <a:pt x="5853243" y="3787117"/>
                </a:moveTo>
                <a:cubicBezTo>
                  <a:pt x="5948977" y="3787184"/>
                  <a:pt x="6026531" y="3864792"/>
                  <a:pt x="6026477" y="3960466"/>
                </a:cubicBezTo>
                <a:cubicBezTo>
                  <a:pt x="6026420" y="4056142"/>
                  <a:pt x="5948755" y="4133660"/>
                  <a:pt x="5853021" y="4133594"/>
                </a:cubicBezTo>
                <a:cubicBezTo>
                  <a:pt x="5852987" y="4133594"/>
                  <a:pt x="5852943" y="4133594"/>
                  <a:pt x="5852909" y="4133594"/>
                </a:cubicBezTo>
                <a:cubicBezTo>
                  <a:pt x="5757231" y="4133526"/>
                  <a:pt x="5679721" y="4055976"/>
                  <a:pt x="5679787" y="3960355"/>
                </a:cubicBezTo>
                <a:cubicBezTo>
                  <a:pt x="5679787" y="3960322"/>
                  <a:pt x="5679787" y="3960278"/>
                  <a:pt x="5679787" y="3960244"/>
                </a:cubicBezTo>
                <a:cubicBezTo>
                  <a:pt x="5679854" y="3864568"/>
                  <a:pt x="5757509" y="3787051"/>
                  <a:pt x="5853243" y="3787117"/>
                </a:cubicBezTo>
                <a:close/>
                <a:moveTo>
                  <a:pt x="221776" y="2832832"/>
                </a:moveTo>
                <a:cubicBezTo>
                  <a:pt x="294732" y="2845257"/>
                  <a:pt x="356764" y="2899952"/>
                  <a:pt x="374804" y="2976468"/>
                </a:cubicBezTo>
                <a:cubicBezTo>
                  <a:pt x="398859" y="3078499"/>
                  <a:pt x="335597" y="3180697"/>
                  <a:pt x="233508" y="3204732"/>
                </a:cubicBezTo>
                <a:cubicBezTo>
                  <a:pt x="233464" y="3204744"/>
                  <a:pt x="233421" y="3204754"/>
                  <a:pt x="233378" y="3204766"/>
                </a:cubicBezTo>
                <a:cubicBezTo>
                  <a:pt x="131345" y="3228780"/>
                  <a:pt x="29153" y="3165574"/>
                  <a:pt x="5125" y="3063609"/>
                </a:cubicBezTo>
                <a:cubicBezTo>
                  <a:pt x="5118" y="3063575"/>
                  <a:pt x="5111" y="3063553"/>
                  <a:pt x="5104" y="3063520"/>
                </a:cubicBezTo>
                <a:cubicBezTo>
                  <a:pt x="-18950" y="2961499"/>
                  <a:pt x="44312" y="2859302"/>
                  <a:pt x="146402" y="2835255"/>
                </a:cubicBezTo>
                <a:cubicBezTo>
                  <a:pt x="171924" y="2829246"/>
                  <a:pt x="197457" y="2828691"/>
                  <a:pt x="221776" y="2832832"/>
                </a:cubicBezTo>
                <a:close/>
                <a:moveTo>
                  <a:pt x="5853243" y="2804918"/>
                </a:moveTo>
                <a:cubicBezTo>
                  <a:pt x="5970715" y="2804985"/>
                  <a:pt x="6065905" y="2900204"/>
                  <a:pt x="6065837" y="3017604"/>
                </a:cubicBezTo>
                <a:cubicBezTo>
                  <a:pt x="6065771" y="3135003"/>
                  <a:pt x="5970493" y="3230134"/>
                  <a:pt x="5853021" y="3230068"/>
                </a:cubicBezTo>
                <a:cubicBezTo>
                  <a:pt x="5735605" y="3230068"/>
                  <a:pt x="5640427" y="3134948"/>
                  <a:pt x="5640427" y="3017604"/>
                </a:cubicBezTo>
                <a:cubicBezTo>
                  <a:pt x="5640427" y="3017525"/>
                  <a:pt x="5640427" y="3017460"/>
                  <a:pt x="5640427" y="3017382"/>
                </a:cubicBezTo>
                <a:cubicBezTo>
                  <a:pt x="5640493" y="2899982"/>
                  <a:pt x="5735771" y="2804851"/>
                  <a:pt x="5853243" y="2804918"/>
                </a:cubicBezTo>
                <a:close/>
                <a:moveTo>
                  <a:pt x="190033" y="1927284"/>
                </a:moveTo>
                <a:cubicBezTo>
                  <a:pt x="271275" y="1927284"/>
                  <a:pt x="337137" y="1993101"/>
                  <a:pt x="337137" y="2074296"/>
                </a:cubicBezTo>
                <a:cubicBezTo>
                  <a:pt x="337137" y="2155493"/>
                  <a:pt x="271275" y="2221310"/>
                  <a:pt x="190033" y="2221310"/>
                </a:cubicBezTo>
                <a:cubicBezTo>
                  <a:pt x="108789" y="2221310"/>
                  <a:pt x="42929" y="2155493"/>
                  <a:pt x="42929" y="2074296"/>
                </a:cubicBezTo>
                <a:cubicBezTo>
                  <a:pt x="42929" y="1993101"/>
                  <a:pt x="108789" y="1927284"/>
                  <a:pt x="190033" y="1927284"/>
                </a:cubicBezTo>
                <a:close/>
                <a:moveTo>
                  <a:pt x="5853021" y="1907838"/>
                </a:moveTo>
                <a:cubicBezTo>
                  <a:pt x="5945131" y="1907838"/>
                  <a:pt x="6019805" y="1982467"/>
                  <a:pt x="6019805" y="2074520"/>
                </a:cubicBezTo>
                <a:cubicBezTo>
                  <a:pt x="6019805" y="2166572"/>
                  <a:pt x="5945131" y="2241201"/>
                  <a:pt x="5853021" y="2241201"/>
                </a:cubicBezTo>
                <a:cubicBezTo>
                  <a:pt x="5760912" y="2241201"/>
                  <a:pt x="5686237" y="2166572"/>
                  <a:pt x="5686237" y="2074520"/>
                </a:cubicBezTo>
                <a:cubicBezTo>
                  <a:pt x="5686237" y="1982467"/>
                  <a:pt x="5760912" y="1907838"/>
                  <a:pt x="5853021" y="1907838"/>
                </a:cubicBezTo>
                <a:close/>
                <a:moveTo>
                  <a:pt x="190033" y="1081988"/>
                </a:moveTo>
                <a:cubicBezTo>
                  <a:pt x="217114" y="1081988"/>
                  <a:pt x="239067" y="1103928"/>
                  <a:pt x="239067" y="1130992"/>
                </a:cubicBezTo>
                <a:cubicBezTo>
                  <a:pt x="239067" y="1158062"/>
                  <a:pt x="217114" y="1179996"/>
                  <a:pt x="190033" y="1179996"/>
                </a:cubicBezTo>
                <a:cubicBezTo>
                  <a:pt x="162977" y="1179930"/>
                  <a:pt x="141059" y="1158028"/>
                  <a:pt x="140998" y="1130992"/>
                </a:cubicBezTo>
                <a:cubicBezTo>
                  <a:pt x="140998" y="1103928"/>
                  <a:pt x="162951" y="1081988"/>
                  <a:pt x="190033" y="1081988"/>
                </a:cubicBezTo>
                <a:close/>
                <a:moveTo>
                  <a:pt x="5853243" y="1072209"/>
                </a:moveTo>
                <a:cubicBezTo>
                  <a:pt x="5885733" y="1072270"/>
                  <a:pt x="5912019" y="1098638"/>
                  <a:pt x="5911952" y="1131103"/>
                </a:cubicBezTo>
                <a:cubicBezTo>
                  <a:pt x="5911896" y="1163573"/>
                  <a:pt x="5885511" y="1189842"/>
                  <a:pt x="5853021" y="1189776"/>
                </a:cubicBezTo>
                <a:cubicBezTo>
                  <a:pt x="5820577" y="1189708"/>
                  <a:pt x="5794313" y="1163417"/>
                  <a:pt x="5794313" y="1130992"/>
                </a:cubicBezTo>
                <a:cubicBezTo>
                  <a:pt x="5794313" y="1130957"/>
                  <a:pt x="5794313" y="1130913"/>
                  <a:pt x="5794313" y="1130880"/>
                </a:cubicBezTo>
                <a:cubicBezTo>
                  <a:pt x="5794379" y="1098416"/>
                  <a:pt x="5820754" y="1072148"/>
                  <a:pt x="5853243" y="1072209"/>
                </a:cubicBezTo>
                <a:close/>
                <a:moveTo>
                  <a:pt x="1134143" y="901859"/>
                </a:moveTo>
                <a:cubicBezTo>
                  <a:pt x="1260709" y="901859"/>
                  <a:pt x="1363304" y="1004397"/>
                  <a:pt x="1363304" y="1130881"/>
                </a:cubicBezTo>
                <a:cubicBezTo>
                  <a:pt x="1363304" y="1257370"/>
                  <a:pt x="1260709" y="1359902"/>
                  <a:pt x="1134143" y="1359902"/>
                </a:cubicBezTo>
                <a:cubicBezTo>
                  <a:pt x="1134065" y="1359902"/>
                  <a:pt x="1133998" y="1359902"/>
                  <a:pt x="1133920" y="1359902"/>
                </a:cubicBezTo>
                <a:cubicBezTo>
                  <a:pt x="1007419" y="1359835"/>
                  <a:pt x="904920" y="1257304"/>
                  <a:pt x="904981" y="1130881"/>
                </a:cubicBezTo>
                <a:cubicBezTo>
                  <a:pt x="904981" y="1004397"/>
                  <a:pt x="1007581" y="901859"/>
                  <a:pt x="1134143" y="901859"/>
                </a:cubicBezTo>
                <a:close/>
                <a:moveTo>
                  <a:pt x="4907527" y="887300"/>
                </a:moveTo>
                <a:cubicBezTo>
                  <a:pt x="4939301" y="886996"/>
                  <a:pt x="4971659" y="892912"/>
                  <a:pt x="5002889" y="905763"/>
                </a:cubicBezTo>
                <a:cubicBezTo>
                  <a:pt x="5127822" y="957163"/>
                  <a:pt x="5187397" y="1100042"/>
                  <a:pt x="5135961" y="1224890"/>
                </a:cubicBezTo>
                <a:cubicBezTo>
                  <a:pt x="5135817" y="1225222"/>
                  <a:pt x="5135683" y="1225567"/>
                  <a:pt x="5135538" y="1225901"/>
                </a:cubicBezTo>
                <a:cubicBezTo>
                  <a:pt x="5083547" y="1350524"/>
                  <a:pt x="4940311" y="1409417"/>
                  <a:pt x="4815625" y="1357457"/>
                </a:cubicBezTo>
                <a:cubicBezTo>
                  <a:pt x="4691325" y="1305664"/>
                  <a:pt x="4632295" y="1163207"/>
                  <a:pt x="4683564" y="1038750"/>
                </a:cubicBezTo>
                <a:cubicBezTo>
                  <a:pt x="4722142" y="945114"/>
                  <a:pt x="4812205" y="888214"/>
                  <a:pt x="4907527" y="887300"/>
                </a:cubicBezTo>
                <a:close/>
                <a:moveTo>
                  <a:pt x="2993435" y="696121"/>
                </a:moveTo>
                <a:cubicBezTo>
                  <a:pt x="3133436" y="687327"/>
                  <a:pt x="3275167" y="745928"/>
                  <a:pt x="3367281" y="865294"/>
                </a:cubicBezTo>
                <a:cubicBezTo>
                  <a:pt x="3514651" y="1056284"/>
                  <a:pt x="3479204" y="1330509"/>
                  <a:pt x="3288103" y="1477801"/>
                </a:cubicBezTo>
                <a:cubicBezTo>
                  <a:pt x="3388040" y="1522616"/>
                  <a:pt x="3475157" y="1591723"/>
                  <a:pt x="3541504" y="1678818"/>
                </a:cubicBezTo>
                <a:cubicBezTo>
                  <a:pt x="3627899" y="1586489"/>
                  <a:pt x="3742168" y="1524972"/>
                  <a:pt x="3866844" y="1503692"/>
                </a:cubicBezTo>
                <a:cubicBezTo>
                  <a:pt x="3730014" y="1468400"/>
                  <a:pt x="3623173" y="1361613"/>
                  <a:pt x="3587859" y="1224878"/>
                </a:cubicBezTo>
                <a:cubicBezTo>
                  <a:pt x="3534243" y="1017309"/>
                  <a:pt x="3659154" y="805612"/>
                  <a:pt x="3866844" y="752037"/>
                </a:cubicBezTo>
                <a:cubicBezTo>
                  <a:pt x="4074535" y="698459"/>
                  <a:pt x="4286361" y="823292"/>
                  <a:pt x="4339967" y="1030855"/>
                </a:cubicBezTo>
                <a:cubicBezTo>
                  <a:pt x="4393582" y="1238423"/>
                  <a:pt x="4268672" y="1450120"/>
                  <a:pt x="4060981" y="1503692"/>
                </a:cubicBezTo>
                <a:cubicBezTo>
                  <a:pt x="4294579" y="1544430"/>
                  <a:pt x="4480097" y="1722710"/>
                  <a:pt x="4529977" y="1954398"/>
                </a:cubicBezTo>
                <a:cubicBezTo>
                  <a:pt x="4568928" y="1831942"/>
                  <a:pt x="4664928" y="1736000"/>
                  <a:pt x="4787448" y="1697086"/>
                </a:cubicBezTo>
                <a:cubicBezTo>
                  <a:pt x="4995917" y="1630859"/>
                  <a:pt x="5218618" y="1746068"/>
                  <a:pt x="5284877" y="1954398"/>
                </a:cubicBezTo>
                <a:cubicBezTo>
                  <a:pt x="5351134" y="2162728"/>
                  <a:pt x="5235864" y="2385293"/>
                  <a:pt x="5027394" y="2451510"/>
                </a:cubicBezTo>
                <a:cubicBezTo>
                  <a:pt x="4818937" y="2517738"/>
                  <a:pt x="4596235" y="2402528"/>
                  <a:pt x="4529977" y="2194198"/>
                </a:cubicBezTo>
                <a:cubicBezTo>
                  <a:pt x="4506317" y="2304607"/>
                  <a:pt x="4450989" y="2405728"/>
                  <a:pt x="4370755" y="2485224"/>
                </a:cubicBezTo>
                <a:cubicBezTo>
                  <a:pt x="4452345" y="2546540"/>
                  <a:pt x="4518792" y="2625714"/>
                  <a:pt x="4565002" y="2716689"/>
                </a:cubicBezTo>
                <a:cubicBezTo>
                  <a:pt x="4578812" y="2700844"/>
                  <a:pt x="4593689" y="2685975"/>
                  <a:pt x="4609545" y="2672174"/>
                </a:cubicBezTo>
                <a:cubicBezTo>
                  <a:pt x="4800412" y="2506014"/>
                  <a:pt x="5089917" y="2525938"/>
                  <a:pt x="5256177" y="2716689"/>
                </a:cubicBezTo>
                <a:cubicBezTo>
                  <a:pt x="5422439" y="2907439"/>
                  <a:pt x="5402503" y="3196766"/>
                  <a:pt x="5211635" y="3362925"/>
                </a:cubicBezTo>
                <a:cubicBezTo>
                  <a:pt x="5020767" y="3529085"/>
                  <a:pt x="4731264" y="3509161"/>
                  <a:pt x="4565002" y="3318410"/>
                </a:cubicBezTo>
                <a:lnTo>
                  <a:pt x="4564669" y="3318743"/>
                </a:lnTo>
                <a:cubicBezTo>
                  <a:pt x="4520961" y="3405651"/>
                  <a:pt x="4458805" y="3481991"/>
                  <a:pt x="4382541" y="3542430"/>
                </a:cubicBezTo>
                <a:cubicBezTo>
                  <a:pt x="4455247" y="3614592"/>
                  <a:pt x="4507963" y="3704378"/>
                  <a:pt x="4535537" y="3803009"/>
                </a:cubicBezTo>
                <a:cubicBezTo>
                  <a:pt x="4576644" y="3706301"/>
                  <a:pt x="4653687" y="3629304"/>
                  <a:pt x="4750455" y="3588223"/>
                </a:cubicBezTo>
                <a:cubicBezTo>
                  <a:pt x="4956801" y="3500626"/>
                  <a:pt x="5195147" y="3596780"/>
                  <a:pt x="5282808" y="3803009"/>
                </a:cubicBezTo>
                <a:cubicBezTo>
                  <a:pt x="5370471" y="4009239"/>
                  <a:pt x="5274247" y="4247438"/>
                  <a:pt x="5067901" y="4335045"/>
                </a:cubicBezTo>
                <a:cubicBezTo>
                  <a:pt x="4861545" y="4422654"/>
                  <a:pt x="4623199" y="4326490"/>
                  <a:pt x="4535537" y="4120259"/>
                </a:cubicBezTo>
                <a:cubicBezTo>
                  <a:pt x="4479476" y="4319600"/>
                  <a:pt x="4323599" y="4475381"/>
                  <a:pt x="4124136" y="4531408"/>
                </a:cubicBezTo>
                <a:cubicBezTo>
                  <a:pt x="4220549" y="4572423"/>
                  <a:pt x="4297325" y="4649152"/>
                  <a:pt x="4338365" y="4745505"/>
                </a:cubicBezTo>
                <a:cubicBezTo>
                  <a:pt x="4426059" y="4951391"/>
                  <a:pt x="4330148" y="5189334"/>
                  <a:pt x="4124136" y="5276964"/>
                </a:cubicBezTo>
                <a:cubicBezTo>
                  <a:pt x="3918125" y="5364606"/>
                  <a:pt x="3680035" y="5268753"/>
                  <a:pt x="3592350" y="5062867"/>
                </a:cubicBezTo>
                <a:cubicBezTo>
                  <a:pt x="3504656" y="4856992"/>
                  <a:pt x="3600568" y="4619050"/>
                  <a:pt x="3806580" y="4531408"/>
                </a:cubicBezTo>
                <a:cubicBezTo>
                  <a:pt x="3707899" y="4504128"/>
                  <a:pt x="3618035" y="4451623"/>
                  <a:pt x="3545840" y="4379061"/>
                </a:cubicBezTo>
                <a:cubicBezTo>
                  <a:pt x="3485331" y="4454768"/>
                  <a:pt x="3409167" y="4516518"/>
                  <a:pt x="3322573" y="4560077"/>
                </a:cubicBezTo>
                <a:cubicBezTo>
                  <a:pt x="3338261" y="4573756"/>
                  <a:pt x="3353005" y="4588491"/>
                  <a:pt x="3366703" y="4604182"/>
                </a:cubicBezTo>
                <a:cubicBezTo>
                  <a:pt x="3533087" y="4794821"/>
                  <a:pt x="3513329" y="5084158"/>
                  <a:pt x="3322573" y="5250439"/>
                </a:cubicBezTo>
                <a:cubicBezTo>
                  <a:pt x="3131815" y="5416721"/>
                  <a:pt x="2842300" y="5396987"/>
                  <a:pt x="2675905" y="5206346"/>
                </a:cubicBezTo>
                <a:cubicBezTo>
                  <a:pt x="2509521" y="5015707"/>
                  <a:pt x="2529280" y="4726359"/>
                  <a:pt x="2720037" y="4560077"/>
                </a:cubicBezTo>
                <a:cubicBezTo>
                  <a:pt x="2629205" y="4513784"/>
                  <a:pt x="2550150" y="4447390"/>
                  <a:pt x="2488873" y="4365949"/>
                </a:cubicBezTo>
                <a:cubicBezTo>
                  <a:pt x="2409461" y="4446389"/>
                  <a:pt x="2308169" y="4501761"/>
                  <a:pt x="2197558" y="4525186"/>
                </a:cubicBezTo>
                <a:cubicBezTo>
                  <a:pt x="2320477" y="4564089"/>
                  <a:pt x="2416778" y="4660331"/>
                  <a:pt x="2455706" y="4783175"/>
                </a:cubicBezTo>
                <a:cubicBezTo>
                  <a:pt x="2521775" y="4991693"/>
                  <a:pt x="2406204" y="5214259"/>
                  <a:pt x="2197558" y="5280298"/>
                </a:cubicBezTo>
                <a:cubicBezTo>
                  <a:pt x="1988910" y="5346337"/>
                  <a:pt x="1766209" y="5230826"/>
                  <a:pt x="1700129" y="5022308"/>
                </a:cubicBezTo>
                <a:cubicBezTo>
                  <a:pt x="1634049" y="4813789"/>
                  <a:pt x="1749631" y="4591225"/>
                  <a:pt x="1958278" y="4525186"/>
                </a:cubicBezTo>
                <a:cubicBezTo>
                  <a:pt x="1726092" y="4475869"/>
                  <a:pt x="1547399" y="4290153"/>
                  <a:pt x="1507183" y="4056365"/>
                </a:cubicBezTo>
                <a:cubicBezTo>
                  <a:pt x="1471869" y="4193111"/>
                  <a:pt x="1365016" y="4299888"/>
                  <a:pt x="1228198" y="4335190"/>
                </a:cubicBezTo>
                <a:cubicBezTo>
                  <a:pt x="1020500" y="4388762"/>
                  <a:pt x="808673" y="4263928"/>
                  <a:pt x="755064" y="4056365"/>
                </a:cubicBezTo>
                <a:cubicBezTo>
                  <a:pt x="701455" y="3848802"/>
                  <a:pt x="826363" y="3637106"/>
                  <a:pt x="1034054" y="3583534"/>
                </a:cubicBezTo>
                <a:cubicBezTo>
                  <a:pt x="1241751" y="3529951"/>
                  <a:pt x="1453578" y="3654785"/>
                  <a:pt x="1507183" y="3862348"/>
                </a:cubicBezTo>
                <a:cubicBezTo>
                  <a:pt x="1528397" y="3737693"/>
                  <a:pt x="1590008" y="3623459"/>
                  <a:pt x="1682528" y="3537208"/>
                </a:cubicBezTo>
                <a:cubicBezTo>
                  <a:pt x="1595177" y="3470991"/>
                  <a:pt x="1525862" y="3383916"/>
                  <a:pt x="1480942" y="3283962"/>
                </a:cubicBezTo>
                <a:cubicBezTo>
                  <a:pt x="1458092" y="3313566"/>
                  <a:pt x="1431530" y="3340112"/>
                  <a:pt x="1401908" y="3362947"/>
                </a:cubicBezTo>
                <a:cubicBezTo>
                  <a:pt x="1210885" y="3510238"/>
                  <a:pt x="936546" y="3474869"/>
                  <a:pt x="789167" y="3283962"/>
                </a:cubicBezTo>
                <a:cubicBezTo>
                  <a:pt x="641787" y="3093056"/>
                  <a:pt x="677172" y="2818887"/>
                  <a:pt x="868199" y="2671596"/>
                </a:cubicBezTo>
                <a:cubicBezTo>
                  <a:pt x="1059228" y="2524306"/>
                  <a:pt x="1333560" y="2559675"/>
                  <a:pt x="1480942" y="2750581"/>
                </a:cubicBezTo>
                <a:cubicBezTo>
                  <a:pt x="1527608" y="2646350"/>
                  <a:pt x="1600793" y="2556164"/>
                  <a:pt x="1693202" y="2489002"/>
                </a:cubicBezTo>
                <a:cubicBezTo>
                  <a:pt x="1582647" y="2387348"/>
                  <a:pt x="1517456" y="2245668"/>
                  <a:pt x="1512186" y="2095633"/>
                </a:cubicBezTo>
                <a:cubicBezTo>
                  <a:pt x="1501189" y="2288206"/>
                  <a:pt x="1347403" y="2441898"/>
                  <a:pt x="1154712" y="2452888"/>
                </a:cubicBezTo>
                <a:cubicBezTo>
                  <a:pt x="945348" y="2464822"/>
                  <a:pt x="765938" y="2304874"/>
                  <a:pt x="753994" y="2095633"/>
                </a:cubicBezTo>
                <a:cubicBezTo>
                  <a:pt x="742050" y="1886392"/>
                  <a:pt x="902096" y="1707098"/>
                  <a:pt x="1111463" y="1695153"/>
                </a:cubicBezTo>
                <a:cubicBezTo>
                  <a:pt x="1320828" y="1683219"/>
                  <a:pt x="1500244" y="1843166"/>
                  <a:pt x="1512186" y="2052408"/>
                </a:cubicBezTo>
                <a:cubicBezTo>
                  <a:pt x="1523883" y="1757036"/>
                  <a:pt x="1761105" y="1520449"/>
                  <a:pt x="2056680" y="1509359"/>
                </a:cubicBezTo>
                <a:cubicBezTo>
                  <a:pt x="1864012" y="1498403"/>
                  <a:pt x="1710225" y="1344711"/>
                  <a:pt x="1699262" y="1152161"/>
                </a:cubicBezTo>
                <a:cubicBezTo>
                  <a:pt x="1687353" y="942981"/>
                  <a:pt x="1847366" y="763756"/>
                  <a:pt x="2056680" y="751850"/>
                </a:cubicBezTo>
                <a:cubicBezTo>
                  <a:pt x="2265994" y="739945"/>
                  <a:pt x="2445321" y="899867"/>
                  <a:pt x="2457240" y="1109047"/>
                </a:cubicBezTo>
                <a:cubicBezTo>
                  <a:pt x="2469148" y="1318230"/>
                  <a:pt x="2309135" y="1497458"/>
                  <a:pt x="2099822" y="1509359"/>
                </a:cubicBezTo>
                <a:cubicBezTo>
                  <a:pt x="2249683" y="1514982"/>
                  <a:pt x="2391149" y="1579910"/>
                  <a:pt x="2493099" y="1689819"/>
                </a:cubicBezTo>
                <a:cubicBezTo>
                  <a:pt x="2560279" y="1597657"/>
                  <a:pt x="2650343" y="1524583"/>
                  <a:pt x="2754393" y="1477801"/>
                </a:cubicBezTo>
                <a:cubicBezTo>
                  <a:pt x="2724717" y="1454932"/>
                  <a:pt x="2698110" y="1428330"/>
                  <a:pt x="2675217" y="1398671"/>
                </a:cubicBezTo>
                <a:cubicBezTo>
                  <a:pt x="2527845" y="1207688"/>
                  <a:pt x="2563293" y="933459"/>
                  <a:pt x="2754393" y="786171"/>
                </a:cubicBezTo>
                <a:cubicBezTo>
                  <a:pt x="2826057" y="730937"/>
                  <a:pt x="2909435" y="701398"/>
                  <a:pt x="2993435" y="696121"/>
                </a:cubicBezTo>
                <a:close/>
                <a:moveTo>
                  <a:pt x="1134187" y="139681"/>
                </a:moveTo>
                <a:cubicBezTo>
                  <a:pt x="1146623" y="139722"/>
                  <a:pt x="1159043" y="144503"/>
                  <a:pt x="1168500" y="154016"/>
                </a:cubicBezTo>
                <a:cubicBezTo>
                  <a:pt x="1175293" y="160768"/>
                  <a:pt x="1179897" y="169399"/>
                  <a:pt x="1181731" y="178795"/>
                </a:cubicBezTo>
                <a:cubicBezTo>
                  <a:pt x="1182398" y="182042"/>
                  <a:pt x="1182721" y="185348"/>
                  <a:pt x="1182710" y="188662"/>
                </a:cubicBezTo>
                <a:cubicBezTo>
                  <a:pt x="1182599" y="215359"/>
                  <a:pt x="1160849" y="236911"/>
                  <a:pt x="1134142" y="236801"/>
                </a:cubicBezTo>
                <a:cubicBezTo>
                  <a:pt x="1121166" y="236830"/>
                  <a:pt x="1108708" y="231668"/>
                  <a:pt x="1099562" y="222466"/>
                </a:cubicBezTo>
                <a:cubicBezTo>
                  <a:pt x="1080647" y="203441"/>
                  <a:pt x="1080747" y="172695"/>
                  <a:pt x="1099784" y="153791"/>
                </a:cubicBezTo>
                <a:cubicBezTo>
                  <a:pt x="1109302" y="144341"/>
                  <a:pt x="1121753" y="139640"/>
                  <a:pt x="1134187" y="139681"/>
                </a:cubicBezTo>
                <a:close/>
                <a:moveTo>
                  <a:pt x="4920253" y="132457"/>
                </a:moveTo>
                <a:cubicBezTo>
                  <a:pt x="4924077" y="133174"/>
                  <a:pt x="4927802" y="134292"/>
                  <a:pt x="4931393" y="135789"/>
                </a:cubicBezTo>
                <a:cubicBezTo>
                  <a:pt x="4959725" y="147609"/>
                  <a:pt x="4973112" y="180147"/>
                  <a:pt x="4961281" y="208464"/>
                </a:cubicBezTo>
                <a:cubicBezTo>
                  <a:pt x="4952731" y="229405"/>
                  <a:pt x="4932327" y="243073"/>
                  <a:pt x="4909689" y="243022"/>
                </a:cubicBezTo>
                <a:cubicBezTo>
                  <a:pt x="4902373" y="243111"/>
                  <a:pt x="4895101" y="241712"/>
                  <a:pt x="4888342" y="238911"/>
                </a:cubicBezTo>
                <a:cubicBezTo>
                  <a:pt x="4874653" y="233410"/>
                  <a:pt x="4863757" y="222638"/>
                  <a:pt x="4858098" y="209019"/>
                </a:cubicBezTo>
                <a:cubicBezTo>
                  <a:pt x="4855319" y="202250"/>
                  <a:pt x="4853873" y="195002"/>
                  <a:pt x="4853873" y="187685"/>
                </a:cubicBezTo>
                <a:cubicBezTo>
                  <a:pt x="4853617" y="165053"/>
                  <a:pt x="4867115" y="144525"/>
                  <a:pt x="4888008" y="135790"/>
                </a:cubicBezTo>
                <a:cubicBezTo>
                  <a:pt x="4898193" y="131542"/>
                  <a:pt x="4909411" y="130382"/>
                  <a:pt x="4920253" y="132457"/>
                </a:cubicBezTo>
                <a:close/>
                <a:moveTo>
                  <a:pt x="2077696" y="40672"/>
                </a:moveTo>
                <a:cubicBezTo>
                  <a:pt x="2158942" y="40672"/>
                  <a:pt x="2224799" y="106492"/>
                  <a:pt x="2224799" y="187686"/>
                </a:cubicBezTo>
                <a:cubicBezTo>
                  <a:pt x="2224799" y="268878"/>
                  <a:pt x="2158942" y="334697"/>
                  <a:pt x="2077696" y="334697"/>
                </a:cubicBezTo>
                <a:cubicBezTo>
                  <a:pt x="1996450" y="334697"/>
                  <a:pt x="1930592" y="268878"/>
                  <a:pt x="1930592" y="187686"/>
                </a:cubicBezTo>
                <a:cubicBezTo>
                  <a:pt x="1930592" y="106492"/>
                  <a:pt x="1996450" y="40672"/>
                  <a:pt x="2077696" y="40672"/>
                </a:cubicBezTo>
                <a:close/>
                <a:moveTo>
                  <a:pt x="3965103" y="34115"/>
                </a:moveTo>
                <a:cubicBezTo>
                  <a:pt x="4049907" y="33921"/>
                  <a:pt x="4118811" y="102470"/>
                  <a:pt x="4119001" y="187222"/>
                </a:cubicBezTo>
                <a:cubicBezTo>
                  <a:pt x="4119200" y="271974"/>
                  <a:pt x="4050607" y="340837"/>
                  <a:pt x="3965804" y="341032"/>
                </a:cubicBezTo>
                <a:lnTo>
                  <a:pt x="3965804" y="340809"/>
                </a:lnTo>
                <a:cubicBezTo>
                  <a:pt x="3945655" y="341020"/>
                  <a:pt x="3925663" y="337244"/>
                  <a:pt x="3906984" y="329697"/>
                </a:cubicBezTo>
                <a:cubicBezTo>
                  <a:pt x="3888338" y="321928"/>
                  <a:pt x="3871381" y="310605"/>
                  <a:pt x="3857060" y="296360"/>
                </a:cubicBezTo>
                <a:cubicBezTo>
                  <a:pt x="3842750" y="282142"/>
                  <a:pt x="3831408" y="265220"/>
                  <a:pt x="3823704" y="246580"/>
                </a:cubicBezTo>
                <a:cubicBezTo>
                  <a:pt x="3815953" y="227991"/>
                  <a:pt x="3811951" y="208061"/>
                  <a:pt x="3811895" y="187925"/>
                </a:cubicBezTo>
                <a:cubicBezTo>
                  <a:pt x="3811706" y="103173"/>
                  <a:pt x="3880299" y="34312"/>
                  <a:pt x="3965103" y="34115"/>
                </a:cubicBezTo>
                <a:close/>
                <a:moveTo>
                  <a:pt x="3022261" y="1"/>
                </a:moveTo>
                <a:cubicBezTo>
                  <a:pt x="3127091" y="68"/>
                  <a:pt x="3212006" y="85043"/>
                  <a:pt x="3211949" y="189804"/>
                </a:cubicBezTo>
                <a:cubicBezTo>
                  <a:pt x="3211883" y="294562"/>
                  <a:pt x="3126845" y="379434"/>
                  <a:pt x="3022028" y="379369"/>
                </a:cubicBezTo>
                <a:cubicBezTo>
                  <a:pt x="2971747" y="379252"/>
                  <a:pt x="2923547" y="359282"/>
                  <a:pt x="2887933" y="323808"/>
                </a:cubicBezTo>
                <a:cubicBezTo>
                  <a:pt x="2852309" y="288207"/>
                  <a:pt x="2832315" y="239912"/>
                  <a:pt x="2832349" y="189567"/>
                </a:cubicBezTo>
                <a:cubicBezTo>
                  <a:pt x="2832416" y="84807"/>
                  <a:pt x="2917443" y="-64"/>
                  <a:pt x="3022261" y="1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179388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7DD9899-62AF-6C4C-912E-9F69017A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30AED-6115-A04A-8D1D-8BA95A8EDC78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7BE77-11E0-7241-9186-CEACA779C712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665729-C770-7142-892F-B4193498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5741987" cy="6549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29256FA-F70E-D841-9F1A-B39A1D046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447800"/>
            <a:ext cx="5741987" cy="4930775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9CA7805-6510-1D4A-8333-0CBF0F4F10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30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Slide-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80DCDE-7508-4A4B-B12A-F26065EDB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2F664B7C-2F57-344F-8BDF-773C72E18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B1F536-8641-4049-88E7-158F84B6D277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23A95C-3C81-7D40-98F7-B25BFAB60FB3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3D26C52-A5B9-9541-8ECF-5C94637997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DFF5688-C32A-A44B-B17E-81210E75B06D}"/>
              </a:ext>
            </a:extLst>
          </p:cNvPr>
          <p:cNvSpPr/>
          <p:nvPr userDrawn="1"/>
        </p:nvSpPr>
        <p:spPr>
          <a:xfrm>
            <a:off x="5834" y="0"/>
            <a:ext cx="12192000" cy="68444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5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4E0E3E-7ECE-6C49-B64E-1515306FF46E}"/>
              </a:ext>
            </a:extLst>
          </p:cNvPr>
          <p:cNvGrpSpPr/>
          <p:nvPr userDrawn="1"/>
        </p:nvGrpSpPr>
        <p:grpSpPr>
          <a:xfrm>
            <a:off x="0" y="0"/>
            <a:ext cx="12192085" cy="6858000"/>
            <a:chOff x="0" y="0"/>
            <a:chExt cx="9144000" cy="51435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64D592-E70C-AF40-9311-E020CC24E4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2000"/>
            </a:blip>
            <a:srcRect l="3" t="240" r="-7355" b="58206"/>
            <a:stretch/>
          </p:blipFill>
          <p:spPr>
            <a:xfrm>
              <a:off x="0" y="0"/>
              <a:ext cx="1262358" cy="51435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DA175-A77A-9144-96D1-AA64C1ED6F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2000"/>
            </a:blip>
            <a:srcRect l="3" t="240" r="-7355" b="58206"/>
            <a:stretch/>
          </p:blipFill>
          <p:spPr>
            <a:xfrm rot="10800000">
              <a:off x="7881642" y="0"/>
              <a:ext cx="1262358" cy="5143500"/>
            </a:xfrm>
            <a:prstGeom prst="rect">
              <a:avLst/>
            </a:prstGeom>
          </p:spPr>
        </p:pic>
      </p:grpSp>
      <p:sp>
        <p:nvSpPr>
          <p:cNvPr id="26" name="Google Shape;64;p15">
            <a:extLst>
              <a:ext uri="{FF2B5EF4-FFF2-40B4-BE49-F238E27FC236}">
                <a16:creationId xmlns:a16="http://schemas.microsoft.com/office/drawing/2014/main" id="{FB4A2A98-A038-AA4C-9452-574A86A87230}"/>
              </a:ext>
            </a:extLst>
          </p:cNvPr>
          <p:cNvSpPr txBox="1"/>
          <p:nvPr/>
        </p:nvSpPr>
        <p:spPr>
          <a:xfrm>
            <a:off x="7642747" y="6478658"/>
            <a:ext cx="4366801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302A31-9EAF-F544-B719-C37785891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2452" y="6506429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499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Slide-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3D112CE-3929-9046-BAB2-BBE38464F8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4148A2E-3C5B-B145-85A4-3F15E6A73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A5DB60-1442-DC4E-AF42-EC2C092689B2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959BDB-F9F4-444D-BC25-A970269F1651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97740B6-6C44-FE4B-95AF-3BF3F8B213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69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Slide-purp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18D96A9-A108-4940-8CF8-07FC76BD82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E334C64-F547-0646-AF71-E42E71E5C2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2B1AAF-645D-3249-B444-CAE455C25CFF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CD610E-8AFD-0640-A7B6-B70337111E47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FF5582-FFF4-48AD-BF32-4145EB1776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13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Slide-re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1CEC2-13B9-2843-8298-FB8098E6A3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0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6EEB05B-5BCD-C74F-B8B8-E747498C9D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2475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12CAD97-399C-0241-96F4-C3B958FD11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1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DF73A4-6AAC-8948-8E75-9DCEDB309E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45563" y="4229554"/>
            <a:ext cx="2765425" cy="1916210"/>
          </a:xfrm>
        </p:spPr>
        <p:txBody>
          <a:bodyPr>
            <a:norm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600" dirty="0"/>
              <a:t>Click to edit Text Section</a:t>
            </a:r>
            <a:endParaRPr lang="en-US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2C252B3-805D-1C45-B1A8-CB09A15C3B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5913" y="1447800"/>
            <a:ext cx="11553825" cy="1668463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67A80A6-EDC3-9748-BBC9-72BF8DA1D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28A077-D2A4-554D-B5EE-490C0C5D7845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6255CA-F16A-3A41-B95A-64C1A9D3FD23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A05B1C-7D1F-A643-8C0D-509EF79070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15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-bottom-call-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5B43-67F0-4942-BEFD-BBDDFCDBC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67A80A6-EDC3-9748-BBC9-72BF8DA1D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28A077-D2A4-554D-B5EE-490C0C5D7845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6255CA-F16A-3A41-B95A-64C1A9D3FD23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A05B1C-7D1F-A643-8C0D-509EF79070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F7BB67-CD30-0349-8D0B-DB9F06B7440D}"/>
              </a:ext>
            </a:extLst>
          </p:cNvPr>
          <p:cNvSpPr/>
          <p:nvPr userDrawn="1"/>
        </p:nvSpPr>
        <p:spPr>
          <a:xfrm>
            <a:off x="1" y="6157922"/>
            <a:ext cx="12192000" cy="70601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E2DD6A9-1E57-F84E-9BAF-E216E0FA85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075" y="6157913"/>
            <a:ext cx="11396663" cy="700087"/>
          </a:xfrm>
        </p:spPr>
        <p:txBody>
          <a:bodyPr anchor="ctr"/>
          <a:lstStyle>
            <a:lvl1pPr marL="179388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7351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 1 1 2">
  <p:cSld name="1_Blank 1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0B378E-DF8A-8EF2-50BF-5CC3A8741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1664;p2">
            <a:extLst>
              <a:ext uri="{FF2B5EF4-FFF2-40B4-BE49-F238E27FC236}">
                <a16:creationId xmlns:a16="http://schemas.microsoft.com/office/drawing/2014/main" id="{4D0B0248-BFEB-D4DC-2F6D-E10094620524}"/>
              </a:ext>
            </a:extLst>
          </p:cNvPr>
          <p:cNvSpPr/>
          <p:nvPr userDrawn="1"/>
        </p:nvSpPr>
        <p:spPr>
          <a:xfrm>
            <a:off x="11371250" y="6623437"/>
            <a:ext cx="753142" cy="155538"/>
          </a:xfrm>
          <a:custGeom>
            <a:avLst/>
            <a:gdLst/>
            <a:ahLst/>
            <a:cxnLst/>
            <a:rect l="l" t="t" r="r" b="b"/>
            <a:pathLst>
              <a:path w="745471" h="153953" extrusionOk="0">
                <a:moveTo>
                  <a:pt x="248566" y="78340"/>
                </a:moveTo>
                <a:cubicBezTo>
                  <a:pt x="252600" y="102965"/>
                  <a:pt x="231148" y="116837"/>
                  <a:pt x="209423" y="118439"/>
                </a:cubicBezTo>
                <a:cubicBezTo>
                  <a:pt x="195595" y="146796"/>
                  <a:pt x="146812" y="165916"/>
                  <a:pt x="104576" y="145296"/>
                </a:cubicBezTo>
                <a:cubicBezTo>
                  <a:pt x="86526" y="148040"/>
                  <a:pt x="76595" y="143524"/>
                  <a:pt x="68937" y="134918"/>
                </a:cubicBezTo>
                <a:cubicBezTo>
                  <a:pt x="84389" y="115099"/>
                  <a:pt x="131189" y="79414"/>
                  <a:pt x="188348" y="97835"/>
                </a:cubicBezTo>
                <a:cubicBezTo>
                  <a:pt x="218858" y="107668"/>
                  <a:pt x="226807" y="84560"/>
                  <a:pt x="219115" y="75903"/>
                </a:cubicBezTo>
                <a:cubicBezTo>
                  <a:pt x="190330" y="43303"/>
                  <a:pt x="125309" y="72648"/>
                  <a:pt x="122985" y="75102"/>
                </a:cubicBezTo>
                <a:cubicBezTo>
                  <a:pt x="148521" y="36162"/>
                  <a:pt x="239848" y="25239"/>
                  <a:pt x="248566" y="78357"/>
                </a:cubicBezTo>
                <a:close/>
                <a:moveTo>
                  <a:pt x="161033" y="33589"/>
                </a:moveTo>
                <a:cubicBezTo>
                  <a:pt x="161187" y="33538"/>
                  <a:pt x="140283" y="26176"/>
                  <a:pt x="111037" y="38770"/>
                </a:cubicBezTo>
                <a:cubicBezTo>
                  <a:pt x="110883" y="38855"/>
                  <a:pt x="107584" y="37287"/>
                  <a:pt x="107584" y="37287"/>
                </a:cubicBezTo>
                <a:cubicBezTo>
                  <a:pt x="135719" y="18661"/>
                  <a:pt x="160384" y="10753"/>
                  <a:pt x="181476" y="13821"/>
                </a:cubicBezTo>
                <a:cubicBezTo>
                  <a:pt x="168708" y="-835"/>
                  <a:pt x="107345" y="-11605"/>
                  <a:pt x="72202" y="23517"/>
                </a:cubicBezTo>
                <a:cubicBezTo>
                  <a:pt x="28735" y="14980"/>
                  <a:pt x="-1656" y="51687"/>
                  <a:pt x="70" y="85208"/>
                </a:cubicBezTo>
                <a:cubicBezTo>
                  <a:pt x="1813" y="118711"/>
                  <a:pt x="38495" y="139604"/>
                  <a:pt x="59382" y="133946"/>
                </a:cubicBezTo>
                <a:cubicBezTo>
                  <a:pt x="59878" y="133793"/>
                  <a:pt x="60408" y="133946"/>
                  <a:pt x="60886" y="133929"/>
                </a:cubicBezTo>
                <a:cubicBezTo>
                  <a:pt x="65553" y="111792"/>
                  <a:pt x="84423" y="60242"/>
                  <a:pt x="161033" y="33589"/>
                </a:cubicBezTo>
                <a:close/>
                <a:moveTo>
                  <a:pt x="336030" y="64230"/>
                </a:moveTo>
                <a:lnTo>
                  <a:pt x="339927" y="47154"/>
                </a:lnTo>
                <a:lnTo>
                  <a:pt x="274496" y="47154"/>
                </a:lnTo>
                <a:lnTo>
                  <a:pt x="273009" y="53766"/>
                </a:lnTo>
                <a:cubicBezTo>
                  <a:pt x="271299" y="59611"/>
                  <a:pt x="275948" y="63752"/>
                  <a:pt x="280922" y="63616"/>
                </a:cubicBezTo>
                <a:lnTo>
                  <a:pt x="311245" y="63616"/>
                </a:lnTo>
                <a:lnTo>
                  <a:pt x="257505" y="110906"/>
                </a:lnTo>
                <a:lnTo>
                  <a:pt x="253882" y="126772"/>
                </a:lnTo>
                <a:lnTo>
                  <a:pt x="323210" y="126772"/>
                </a:lnTo>
                <a:lnTo>
                  <a:pt x="327193" y="109407"/>
                </a:lnTo>
                <a:lnTo>
                  <a:pt x="283350" y="109407"/>
                </a:lnTo>
                <a:lnTo>
                  <a:pt x="336047" y="64230"/>
                </a:lnTo>
                <a:close/>
                <a:moveTo>
                  <a:pt x="379685" y="77999"/>
                </a:moveTo>
                <a:cubicBezTo>
                  <a:pt x="376608" y="77215"/>
                  <a:pt x="359413" y="74642"/>
                  <a:pt x="360490" y="68711"/>
                </a:cubicBezTo>
                <a:cubicBezTo>
                  <a:pt x="361686" y="62065"/>
                  <a:pt x="369857" y="61435"/>
                  <a:pt x="373822" y="61554"/>
                </a:cubicBezTo>
                <a:cubicBezTo>
                  <a:pt x="381992" y="61793"/>
                  <a:pt x="384556" y="65371"/>
                  <a:pt x="385001" y="66632"/>
                </a:cubicBezTo>
                <a:cubicBezTo>
                  <a:pt x="386146" y="70007"/>
                  <a:pt x="388744" y="71711"/>
                  <a:pt x="392556" y="71711"/>
                </a:cubicBezTo>
                <a:lnTo>
                  <a:pt x="405461" y="71711"/>
                </a:lnTo>
                <a:cubicBezTo>
                  <a:pt x="406880" y="63735"/>
                  <a:pt x="407256" y="45382"/>
                  <a:pt x="377275" y="45382"/>
                </a:cubicBezTo>
                <a:cubicBezTo>
                  <a:pt x="367652" y="45382"/>
                  <a:pt x="354815" y="47784"/>
                  <a:pt x="346337" y="57532"/>
                </a:cubicBezTo>
                <a:cubicBezTo>
                  <a:pt x="341790" y="62764"/>
                  <a:pt x="333962" y="75733"/>
                  <a:pt x="341978" y="85497"/>
                </a:cubicBezTo>
                <a:cubicBezTo>
                  <a:pt x="346166" y="90422"/>
                  <a:pt x="357088" y="94274"/>
                  <a:pt x="368831" y="96557"/>
                </a:cubicBezTo>
                <a:cubicBezTo>
                  <a:pt x="376403" y="98040"/>
                  <a:pt x="380420" y="101056"/>
                  <a:pt x="379582" y="104635"/>
                </a:cubicBezTo>
                <a:cubicBezTo>
                  <a:pt x="379070" y="107038"/>
                  <a:pt x="376044" y="112440"/>
                  <a:pt x="364900" y="112423"/>
                </a:cubicBezTo>
                <a:cubicBezTo>
                  <a:pt x="359891" y="112423"/>
                  <a:pt x="349106" y="111639"/>
                  <a:pt x="351140" y="100460"/>
                </a:cubicBezTo>
                <a:lnTo>
                  <a:pt x="330731" y="100460"/>
                </a:lnTo>
                <a:cubicBezTo>
                  <a:pt x="328338" y="110617"/>
                  <a:pt x="327466" y="128289"/>
                  <a:pt x="358575" y="128289"/>
                </a:cubicBezTo>
                <a:cubicBezTo>
                  <a:pt x="370574" y="128289"/>
                  <a:pt x="395000" y="126772"/>
                  <a:pt x="401376" y="101346"/>
                </a:cubicBezTo>
                <a:cubicBezTo>
                  <a:pt x="405957" y="83043"/>
                  <a:pt x="385257" y="79431"/>
                  <a:pt x="379702" y="78016"/>
                </a:cubicBezTo>
                <a:close/>
                <a:moveTo>
                  <a:pt x="451817" y="106118"/>
                </a:moveTo>
                <a:cubicBezTo>
                  <a:pt x="446757" y="110583"/>
                  <a:pt x="442125" y="110889"/>
                  <a:pt x="438707" y="110906"/>
                </a:cubicBezTo>
                <a:cubicBezTo>
                  <a:pt x="423289" y="111043"/>
                  <a:pt x="425032" y="95842"/>
                  <a:pt x="427135" y="86673"/>
                </a:cubicBezTo>
                <a:cubicBezTo>
                  <a:pt x="429271" y="77505"/>
                  <a:pt x="434194" y="62696"/>
                  <a:pt x="448843" y="62730"/>
                </a:cubicBezTo>
                <a:cubicBezTo>
                  <a:pt x="459218" y="62747"/>
                  <a:pt x="460414" y="69427"/>
                  <a:pt x="460961" y="71404"/>
                </a:cubicBezTo>
                <a:lnTo>
                  <a:pt x="481951" y="71404"/>
                </a:lnTo>
                <a:cubicBezTo>
                  <a:pt x="481216" y="49301"/>
                  <a:pt x="464209" y="45075"/>
                  <a:pt x="452193" y="45382"/>
                </a:cubicBezTo>
                <a:cubicBezTo>
                  <a:pt x="419272" y="46200"/>
                  <a:pt x="409751" y="73636"/>
                  <a:pt x="406794" y="86384"/>
                </a:cubicBezTo>
                <a:cubicBezTo>
                  <a:pt x="398196" y="123636"/>
                  <a:pt x="422092" y="128289"/>
                  <a:pt x="433527" y="128289"/>
                </a:cubicBezTo>
                <a:cubicBezTo>
                  <a:pt x="442911" y="128289"/>
                  <a:pt x="463440" y="126022"/>
                  <a:pt x="475507" y="102249"/>
                </a:cubicBezTo>
                <a:lnTo>
                  <a:pt x="460517" y="102249"/>
                </a:lnTo>
                <a:cubicBezTo>
                  <a:pt x="456193" y="102096"/>
                  <a:pt x="454193" y="104022"/>
                  <a:pt x="451800" y="106118"/>
                </a:cubicBezTo>
                <a:close/>
                <a:moveTo>
                  <a:pt x="537572" y="113769"/>
                </a:moveTo>
                <a:cubicBezTo>
                  <a:pt x="533606" y="118677"/>
                  <a:pt x="525555" y="125153"/>
                  <a:pt x="513830" y="127079"/>
                </a:cubicBezTo>
                <a:cubicBezTo>
                  <a:pt x="495574" y="130078"/>
                  <a:pt x="470499" y="129311"/>
                  <a:pt x="476806" y="103135"/>
                </a:cubicBezTo>
                <a:cubicBezTo>
                  <a:pt x="478823" y="94768"/>
                  <a:pt x="481951" y="89315"/>
                  <a:pt x="488259" y="85174"/>
                </a:cubicBezTo>
                <a:cubicBezTo>
                  <a:pt x="498788" y="78272"/>
                  <a:pt x="512804" y="77300"/>
                  <a:pt x="517334" y="76789"/>
                </a:cubicBezTo>
                <a:cubicBezTo>
                  <a:pt x="518889" y="76619"/>
                  <a:pt x="530358" y="75767"/>
                  <a:pt x="532341" y="68984"/>
                </a:cubicBezTo>
                <a:cubicBezTo>
                  <a:pt x="534256" y="62389"/>
                  <a:pt x="523726" y="61861"/>
                  <a:pt x="520786" y="61827"/>
                </a:cubicBezTo>
                <a:cubicBezTo>
                  <a:pt x="511778" y="61724"/>
                  <a:pt x="508685" y="65320"/>
                  <a:pt x="507180" y="67502"/>
                </a:cubicBezTo>
                <a:lnTo>
                  <a:pt x="487062" y="67502"/>
                </a:lnTo>
                <a:cubicBezTo>
                  <a:pt x="495181" y="46200"/>
                  <a:pt x="517607" y="45365"/>
                  <a:pt x="523658" y="45365"/>
                </a:cubicBezTo>
                <a:cubicBezTo>
                  <a:pt x="530410" y="45365"/>
                  <a:pt x="557621" y="45348"/>
                  <a:pt x="552442" y="67825"/>
                </a:cubicBezTo>
                <a:cubicBezTo>
                  <a:pt x="544545" y="102096"/>
                  <a:pt x="544255" y="105504"/>
                  <a:pt x="537572" y="113752"/>
                </a:cubicBezTo>
                <a:close/>
                <a:moveTo>
                  <a:pt x="528581" y="86690"/>
                </a:moveTo>
                <a:cubicBezTo>
                  <a:pt x="525350" y="88446"/>
                  <a:pt x="517231" y="90184"/>
                  <a:pt x="516000" y="90559"/>
                </a:cubicBezTo>
                <a:cubicBezTo>
                  <a:pt x="511813" y="91820"/>
                  <a:pt x="503950" y="92314"/>
                  <a:pt x="500070" y="95944"/>
                </a:cubicBezTo>
                <a:cubicBezTo>
                  <a:pt x="496771" y="99045"/>
                  <a:pt x="490976" y="111844"/>
                  <a:pt x="504770" y="112099"/>
                </a:cubicBezTo>
                <a:cubicBezTo>
                  <a:pt x="513317" y="112270"/>
                  <a:pt x="524017" y="107481"/>
                  <a:pt x="527008" y="93575"/>
                </a:cubicBezTo>
                <a:cubicBezTo>
                  <a:pt x="527692" y="90439"/>
                  <a:pt x="528598" y="86673"/>
                  <a:pt x="528598" y="86673"/>
                </a:cubicBezTo>
                <a:close/>
                <a:moveTo>
                  <a:pt x="580287" y="23841"/>
                </a:moveTo>
                <a:lnTo>
                  <a:pt x="569484" y="23841"/>
                </a:lnTo>
                <a:lnTo>
                  <a:pt x="545913" y="126789"/>
                </a:lnTo>
                <a:lnTo>
                  <a:pt x="566920" y="126789"/>
                </a:lnTo>
                <a:lnTo>
                  <a:pt x="588218" y="33725"/>
                </a:lnTo>
                <a:cubicBezTo>
                  <a:pt x="589089" y="30794"/>
                  <a:pt x="588508" y="24131"/>
                  <a:pt x="580287" y="23841"/>
                </a:cubicBezTo>
                <a:close/>
                <a:moveTo>
                  <a:pt x="634727" y="102249"/>
                </a:moveTo>
                <a:lnTo>
                  <a:pt x="649752" y="102249"/>
                </a:lnTo>
                <a:cubicBezTo>
                  <a:pt x="645034" y="111758"/>
                  <a:pt x="632830" y="128306"/>
                  <a:pt x="607772" y="128289"/>
                </a:cubicBezTo>
                <a:cubicBezTo>
                  <a:pt x="575825" y="128272"/>
                  <a:pt x="577791" y="99880"/>
                  <a:pt x="581056" y="86384"/>
                </a:cubicBezTo>
                <a:cubicBezTo>
                  <a:pt x="590115" y="48909"/>
                  <a:pt x="615259" y="45382"/>
                  <a:pt x="626454" y="45382"/>
                </a:cubicBezTo>
                <a:cubicBezTo>
                  <a:pt x="641393" y="45382"/>
                  <a:pt x="664794" y="51551"/>
                  <a:pt x="652914" y="92365"/>
                </a:cubicBezTo>
                <a:lnTo>
                  <a:pt x="600986" y="92365"/>
                </a:lnTo>
                <a:cubicBezTo>
                  <a:pt x="599721" y="97784"/>
                  <a:pt x="598627" y="111077"/>
                  <a:pt x="612951" y="110923"/>
                </a:cubicBezTo>
                <a:cubicBezTo>
                  <a:pt x="620489" y="110838"/>
                  <a:pt x="623309" y="108129"/>
                  <a:pt x="623993" y="107771"/>
                </a:cubicBezTo>
                <a:cubicBezTo>
                  <a:pt x="625924" y="106782"/>
                  <a:pt x="627736" y="102369"/>
                  <a:pt x="634727" y="102249"/>
                </a:cubicBezTo>
                <a:close/>
                <a:moveTo>
                  <a:pt x="604063" y="78902"/>
                </a:moveTo>
                <a:lnTo>
                  <a:pt x="634676" y="78902"/>
                </a:lnTo>
                <a:cubicBezTo>
                  <a:pt x="637291" y="64281"/>
                  <a:pt x="628198" y="62747"/>
                  <a:pt x="623070" y="62747"/>
                </a:cubicBezTo>
                <a:cubicBezTo>
                  <a:pt x="618677" y="62747"/>
                  <a:pt x="608216" y="64332"/>
                  <a:pt x="604063" y="78902"/>
                </a:cubicBezTo>
                <a:close/>
                <a:moveTo>
                  <a:pt x="679750" y="55862"/>
                </a:moveTo>
                <a:cubicBezTo>
                  <a:pt x="665682" y="65422"/>
                  <a:pt x="661033" y="80811"/>
                  <a:pt x="659409" y="88190"/>
                </a:cubicBezTo>
                <a:cubicBezTo>
                  <a:pt x="658127" y="94001"/>
                  <a:pt x="650572" y="126789"/>
                  <a:pt x="650572" y="126789"/>
                </a:cubicBezTo>
                <a:lnTo>
                  <a:pt x="671597" y="126789"/>
                </a:lnTo>
                <a:cubicBezTo>
                  <a:pt x="671597" y="126789"/>
                  <a:pt x="679562" y="90678"/>
                  <a:pt x="680963" y="85804"/>
                </a:cubicBezTo>
                <a:cubicBezTo>
                  <a:pt x="682621" y="80027"/>
                  <a:pt x="688023" y="64400"/>
                  <a:pt x="708979" y="65048"/>
                </a:cubicBezTo>
                <a:lnTo>
                  <a:pt x="713850" y="47171"/>
                </a:lnTo>
                <a:cubicBezTo>
                  <a:pt x="696911" y="46626"/>
                  <a:pt x="685715" y="51806"/>
                  <a:pt x="679750" y="55879"/>
                </a:cubicBezTo>
                <a:close/>
                <a:moveTo>
                  <a:pt x="716431" y="31646"/>
                </a:moveTo>
                <a:lnTo>
                  <a:pt x="716961" y="29141"/>
                </a:lnTo>
                <a:lnTo>
                  <a:pt x="728276" y="29141"/>
                </a:lnTo>
                <a:lnTo>
                  <a:pt x="727747" y="31646"/>
                </a:lnTo>
                <a:lnTo>
                  <a:pt x="723678" y="31646"/>
                </a:lnTo>
                <a:lnTo>
                  <a:pt x="721354" y="42672"/>
                </a:lnTo>
                <a:lnTo>
                  <a:pt x="718363" y="42672"/>
                </a:lnTo>
                <a:lnTo>
                  <a:pt x="720687" y="31646"/>
                </a:lnTo>
                <a:lnTo>
                  <a:pt x="716431" y="31646"/>
                </a:lnTo>
                <a:close/>
                <a:moveTo>
                  <a:pt x="735028" y="29141"/>
                </a:moveTo>
                <a:lnTo>
                  <a:pt x="736071" y="38923"/>
                </a:lnTo>
                <a:lnTo>
                  <a:pt x="736105" y="38923"/>
                </a:lnTo>
                <a:lnTo>
                  <a:pt x="741318" y="29141"/>
                </a:lnTo>
                <a:lnTo>
                  <a:pt x="745472" y="29141"/>
                </a:lnTo>
                <a:lnTo>
                  <a:pt x="742600" y="42655"/>
                </a:lnTo>
                <a:lnTo>
                  <a:pt x="739814" y="42655"/>
                </a:lnTo>
                <a:lnTo>
                  <a:pt x="742275" y="31902"/>
                </a:lnTo>
                <a:lnTo>
                  <a:pt x="742241" y="31902"/>
                </a:lnTo>
                <a:lnTo>
                  <a:pt x="736498" y="42655"/>
                </a:lnTo>
                <a:lnTo>
                  <a:pt x="734225" y="42655"/>
                </a:lnTo>
                <a:lnTo>
                  <a:pt x="732909" y="31902"/>
                </a:lnTo>
                <a:lnTo>
                  <a:pt x="732874" y="31902"/>
                </a:lnTo>
                <a:lnTo>
                  <a:pt x="730840" y="42655"/>
                </a:lnTo>
                <a:lnTo>
                  <a:pt x="728037" y="42655"/>
                </a:lnTo>
                <a:lnTo>
                  <a:pt x="730892" y="29141"/>
                </a:lnTo>
                <a:lnTo>
                  <a:pt x="735011" y="291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l" defTabSz="914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GT Haptik ZS" pitchFamily="2" charset="77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GT Haptik ZS" pitchFamily="2" charset="77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966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65B9F614-4C30-4FB0-950C-F19D2A94A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433" y="340784"/>
            <a:ext cx="2489200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109216"/>
            <a:ext cx="10582656" cy="1548384"/>
          </a:xfrm>
        </p:spPr>
        <p:txBody>
          <a:bodyPr tIns="91440"/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3963776"/>
            <a:ext cx="10582656" cy="1048512"/>
          </a:xfrm>
        </p:spPr>
        <p:txBody>
          <a:bodyPr>
            <a:noAutofit/>
          </a:bodyPr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822171467"/>
      </p:ext>
    </p:extLst>
  </p:cSld>
  <p:clrMapOvr>
    <a:masterClrMapping/>
  </p:clrMapOvr>
  <p:transition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2743"/>
            <a:ext cx="12192000" cy="6855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2109217"/>
            <a:ext cx="10582656" cy="805435"/>
          </a:xfrm>
        </p:spPr>
        <p:txBody>
          <a:bodyPr tIns="91440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" y="3028949"/>
            <a:ext cx="10582656" cy="1048512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287867" y="6536267"/>
            <a:ext cx="4114800" cy="36618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x-none" sz="1067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79712"/>
      </p:ext>
    </p:extLst>
  </p:cSld>
  <p:clrMapOvr>
    <a:masterClrMapping/>
  </p:clrMapOvr>
  <p:transition spd="slow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0813782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C121BF-C4FD-4500-9DC5-954FC60D14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823297"/>
      </p:ext>
    </p:extLst>
  </p:cSld>
  <p:clrMapOvr>
    <a:masterClrMapping/>
  </p:clrMapOvr>
  <p:transition spd="slow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graph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178801444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2D9E0DF-E17A-DE4F-87B5-A182A7648F6C}"/>
              </a:ext>
            </a:extLst>
          </p:cNvPr>
          <p:cNvSpPr/>
          <p:nvPr userDrawn="1"/>
        </p:nvSpPr>
        <p:spPr>
          <a:xfrm>
            <a:off x="5834" y="0"/>
            <a:ext cx="12192000" cy="68444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5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A097124-9FA2-5940-99E7-3EAB378163C3}"/>
              </a:ext>
            </a:extLst>
          </p:cNvPr>
          <p:cNvGrpSpPr/>
          <p:nvPr userDrawn="1"/>
        </p:nvGrpSpPr>
        <p:grpSpPr>
          <a:xfrm>
            <a:off x="0" y="0"/>
            <a:ext cx="12192085" cy="6858000"/>
            <a:chOff x="0" y="0"/>
            <a:chExt cx="9144000" cy="514350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48D19B4-C02E-054E-AB4D-CA10265461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2000"/>
            </a:blip>
            <a:srcRect l="3" t="240" r="-7355" b="58206"/>
            <a:stretch/>
          </p:blipFill>
          <p:spPr>
            <a:xfrm>
              <a:off x="0" y="0"/>
              <a:ext cx="1262358" cy="5143500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F1EE5F7D-677C-004B-833C-687AA3681C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62000"/>
            </a:blip>
            <a:srcRect l="3" t="240" r="-7355" b="58206"/>
            <a:stretch/>
          </p:blipFill>
          <p:spPr>
            <a:xfrm rot="10800000">
              <a:off x="7881642" y="0"/>
              <a:ext cx="1262358" cy="5143500"/>
            </a:xfrm>
            <a:prstGeom prst="rect">
              <a:avLst/>
            </a:prstGeom>
          </p:spPr>
        </p:pic>
      </p:grpSp>
      <p:sp>
        <p:nvSpPr>
          <p:cNvPr id="79" name="Google Shape;64;p15">
            <a:extLst>
              <a:ext uri="{FF2B5EF4-FFF2-40B4-BE49-F238E27FC236}">
                <a16:creationId xmlns:a16="http://schemas.microsoft.com/office/drawing/2014/main" id="{E4F30FEB-10CA-5448-B70A-4D51E2A083EC}"/>
              </a:ext>
            </a:extLst>
          </p:cNvPr>
          <p:cNvSpPr txBox="1"/>
          <p:nvPr/>
        </p:nvSpPr>
        <p:spPr>
          <a:xfrm>
            <a:off x="7642747" y="6478658"/>
            <a:ext cx="4366801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29383DB-F6EF-6F4C-ABBE-20CC6963B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82452" y="6506429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52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w/graph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8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3565922"/>
      </p:ext>
    </p:extLst>
  </p:cSld>
  <p:clrMapOvr>
    <a:masterClrMapping/>
  </p:clrMapOvr>
  <p:transition spd="slow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-co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76623" y="1267968"/>
            <a:ext cx="5544963" cy="4888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2014392"/>
      </p:ext>
    </p:extLst>
  </p:cSld>
  <p:clrMapOvr>
    <a:masterClrMapping/>
  </p:clrMapOvr>
  <p:transition spd="slow"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-c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79D6E9-61D1-4179-B7A8-B8167021C1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7" descr="z-badge-darkgray.png">
            <a:extLst>
              <a:ext uri="{FF2B5EF4-FFF2-40B4-BE49-F238E27FC236}">
                <a16:creationId xmlns:a16="http://schemas.microsoft.com/office/drawing/2014/main" id="{FB76F8CE-D59F-4DEF-B030-FB70E61AC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76623" y="1267968"/>
            <a:ext cx="5544963" cy="4888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295048"/>
      </p:ext>
    </p:extLst>
  </p:cSld>
  <p:clrMapOvr>
    <a:masterClrMapping/>
  </p:clrMapOvr>
  <p:transition spd="slow"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bull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7"/>
            <a:ext cx="11460480" cy="4888992"/>
          </a:xfrm>
        </p:spPr>
        <p:txBody>
          <a:bodyPr/>
          <a:lstStyle>
            <a:lvl1pPr>
              <a:buClrTx/>
              <a:defRPr sz="2933"/>
            </a:lvl1pPr>
            <a:lvl2pPr>
              <a:defRPr sz="2667"/>
            </a:lvl2pPr>
            <a:lvl3pPr marL="1280128">
              <a:defRPr sz="2667"/>
            </a:lvl3pPr>
            <a:lvl4pPr marL="1889713" indent="-219451">
              <a:buFont typeface="Arial"/>
              <a:buChar char="•"/>
              <a:defRPr sz="2667"/>
            </a:lvl4pPr>
            <a:lvl5pPr marL="2499298" indent="-219451">
              <a:buFont typeface="Arial"/>
              <a:buChar char="•"/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1718791"/>
      </p:ext>
    </p:extLst>
  </p:cSld>
  <p:clrMapOvr>
    <a:masterClrMapping/>
  </p:clrMapOvr>
  <p:transition spd="slow"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bullet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BD38F8-AF1B-47D6-B386-7718B2734D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7" descr="z-badge-darkgray.png">
            <a:extLst>
              <a:ext uri="{FF2B5EF4-FFF2-40B4-BE49-F238E27FC236}">
                <a16:creationId xmlns:a16="http://schemas.microsoft.com/office/drawing/2014/main" id="{50A04CE6-D65D-4E91-89B1-2595C3CC2B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 sz="2933"/>
            </a:lvl1pPr>
            <a:lvl2pPr>
              <a:defRPr sz="2667"/>
            </a:lvl2pPr>
            <a:lvl3pPr marL="1280128">
              <a:defRPr sz="2667"/>
            </a:lvl3pPr>
            <a:lvl4pPr marL="1889713" indent="-219451">
              <a:buFont typeface="Arial"/>
              <a:buChar char="•"/>
              <a:defRPr sz="2667"/>
            </a:lvl4pPr>
            <a:lvl5pPr marL="2499298" indent="-219451">
              <a:buFont typeface="Arial"/>
              <a:buChar char="•"/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1640799"/>
      </p:ext>
    </p:extLst>
  </p:cSld>
  <p:clrMapOvr>
    <a:masterClrMapping/>
  </p:clrMapOvr>
  <p:transition spd="slow"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7046336"/>
      </p:ext>
    </p:extLst>
  </p:cSld>
  <p:clrMapOvr>
    <a:masterClrMapping/>
  </p:clrMapOvr>
  <p:transition spd="slow"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417718-09F3-476A-ABA1-79383ECB2D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7" descr="z-badge-darkgray.png">
            <a:extLst>
              <a:ext uri="{FF2B5EF4-FFF2-40B4-BE49-F238E27FC236}">
                <a16:creationId xmlns:a16="http://schemas.microsoft.com/office/drawing/2014/main" id="{0CE4059A-38AB-4913-8E16-573B8A731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026633"/>
      </p:ext>
    </p:extLst>
  </p:cSld>
  <p:clrMapOvr>
    <a:masterClrMapping/>
  </p:clrMapOvr>
  <p:transition spd="slow"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618865-F5DA-4C1F-818D-2DE9CB72D4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6" descr="z-badge-darkgray.png">
            <a:extLst>
              <a:ext uri="{FF2B5EF4-FFF2-40B4-BE49-F238E27FC236}">
                <a16:creationId xmlns:a16="http://schemas.microsoft.com/office/drawing/2014/main" id="{76BB17D4-B68F-4726-A4FE-9FE30F4C9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244" y="1280160"/>
            <a:ext cx="11460480" cy="822821"/>
          </a:xfrm>
        </p:spPr>
        <p:txBody>
          <a:bodyPr tIns="91440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2096242"/>
            <a:ext cx="11460480" cy="4219679"/>
          </a:xfrm>
        </p:spPr>
        <p:txBody>
          <a:bodyPr/>
          <a:lstStyle>
            <a:lvl1pPr>
              <a:buClrTx/>
              <a:tabLst>
                <a:tab pos="8455873" algn="r"/>
              </a:tabLst>
              <a:defRPr sz="3200"/>
            </a:lvl1pPr>
            <a:lvl2pPr>
              <a:defRPr sz="2400"/>
            </a:lvl2pPr>
            <a:lvl3pPr marL="1280128">
              <a:defRPr sz="2400"/>
            </a:lvl3pPr>
            <a:lvl4pPr marL="1889713" indent="-219451">
              <a:buFont typeface="Arial"/>
              <a:buChar char="•"/>
              <a:defRPr sz="2400"/>
            </a:lvl4pPr>
            <a:lvl5pPr marL="2499298" indent="-219451">
              <a:buFont typeface="Arial"/>
              <a:buChar char="•"/>
              <a:tabLst>
                <a:tab pos="8455873" algn="r"/>
              </a:tabLs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581829"/>
      </p:ext>
    </p:extLst>
  </p:cSld>
  <p:clrMapOvr>
    <a:masterClrMapping/>
  </p:clrMapOvr>
  <p:transition spd="slow">
    <p:wipe dir="r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BB783E-6D63-42C5-9DD5-95271D79E1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Avery_Dennison-288-02.png">
            <a:extLst>
              <a:ext uri="{FF2B5EF4-FFF2-40B4-BE49-F238E27FC236}">
                <a16:creationId xmlns:a16="http://schemas.microsoft.com/office/drawing/2014/main" id="{207DCA36-3C0B-4F05-837D-1F10B19E2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>
            <a:extLst>
              <a:ext uri="{FF2B5EF4-FFF2-40B4-BE49-F238E27FC236}">
                <a16:creationId xmlns:a16="http://schemas.microsoft.com/office/drawing/2014/main" id="{4FB412D5-917C-4CDD-9143-0A1D82E2A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92BE2D-86DB-4CAD-A89C-0A384E3B2CBE}"/>
              </a:ext>
            </a:extLst>
          </p:cNvPr>
          <p:cNvSpPr txBox="1">
            <a:spLocks/>
          </p:cNvSpPr>
          <p:nvPr userDrawn="1"/>
        </p:nvSpPr>
        <p:spPr>
          <a:xfrm>
            <a:off x="-52918" y="6523567"/>
            <a:ext cx="501651" cy="36618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333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50713"/>
            <a:ext cx="11455963" cy="5356579"/>
          </a:xfrm>
        </p:spPr>
        <p:txBody>
          <a:bodyPr tIns="91440" anchor="ctr"/>
          <a:lstStyle>
            <a:lvl1pPr>
              <a:defRPr sz="4267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0135966"/>
      </p:ext>
    </p:extLst>
  </p:cSld>
  <p:clrMapOvr>
    <a:masterClrMapping/>
  </p:clrMapOvr>
  <p:transition spd="slow">
    <p:wipe dir="r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0CAEB0-C4BB-4EA4-9577-4D49631E9E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24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Avery_Dennison-288-02.png">
            <a:extLst>
              <a:ext uri="{FF2B5EF4-FFF2-40B4-BE49-F238E27FC236}">
                <a16:creationId xmlns:a16="http://schemas.microsoft.com/office/drawing/2014/main" id="{A58DA89B-F6C6-4D27-AA7E-863E4569C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>
            <a:extLst>
              <a:ext uri="{FF2B5EF4-FFF2-40B4-BE49-F238E27FC236}">
                <a16:creationId xmlns:a16="http://schemas.microsoft.com/office/drawing/2014/main" id="{DFD40BD6-042F-4D83-931C-5BDE017C8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71" y="750713"/>
            <a:ext cx="11455964" cy="5356579"/>
          </a:xfrm>
        </p:spPr>
        <p:txBody>
          <a:bodyPr tIns="91440" anchor="ctr"/>
          <a:lstStyle>
            <a:lvl1pPr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039024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9BAF32A-B21C-8A49-A298-6A579C065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3" t="240" r="-7355" b="58206"/>
          <a:stretch/>
        </p:blipFill>
        <p:spPr>
          <a:xfrm>
            <a:off x="0" y="0"/>
            <a:ext cx="168315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A05CD-CD8D-A246-A7EF-E78B39D7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3" t="240" r="-7355" b="58206"/>
          <a:stretch/>
        </p:blipFill>
        <p:spPr>
          <a:xfrm rot="10800000">
            <a:off x="10508929" y="0"/>
            <a:ext cx="1683155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045968-384D-A647-98F4-6F44FC81B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8793" t="69" r="29076" b="78039"/>
          <a:stretch/>
        </p:blipFill>
        <p:spPr>
          <a:xfrm>
            <a:off x="315769" y="6428624"/>
            <a:ext cx="677085" cy="141115"/>
          </a:xfrm>
          <a:prstGeom prst="rect">
            <a:avLst/>
          </a:prstGeom>
        </p:spPr>
      </p:pic>
      <p:sp>
        <p:nvSpPr>
          <p:cNvPr id="19" name="Google Shape;64;p15">
            <a:extLst>
              <a:ext uri="{FF2B5EF4-FFF2-40B4-BE49-F238E27FC236}">
                <a16:creationId xmlns:a16="http://schemas.microsoft.com/office/drawing/2014/main" id="{7B769505-2B2E-E141-B7FE-4A66DF4449D4}"/>
              </a:ext>
            </a:extLst>
          </p:cNvPr>
          <p:cNvSpPr txBox="1"/>
          <p:nvPr userDrawn="1"/>
        </p:nvSpPr>
        <p:spPr>
          <a:xfrm>
            <a:off x="7642748" y="6478658"/>
            <a:ext cx="4366800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3848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n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23334" y="908393"/>
            <a:ext cx="11340677" cy="487680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618515"/>
            <a:ext cx="365760" cy="239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>
              <a:spcBef>
                <a:spcPts val="1333"/>
              </a:spcBef>
            </a:pPr>
            <a:endParaRPr lang="en-US" sz="2133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3798669"/>
      </p:ext>
    </p:extLst>
  </p:cSld>
  <p:clrMapOvr>
    <a:masterClrMapping/>
  </p:clrMapOvr>
  <p:transition spd="slow"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" name="Picture 7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446324"/>
      </p:ext>
    </p:extLst>
  </p:cSld>
  <p:clrMapOvr>
    <a:masterClrMapping/>
  </p:clrMapOvr>
  <p:transition spd="slow"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w/graph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" name="Picture 7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8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-53739" y="6524163"/>
            <a:ext cx="502355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sz="1333" dirty="0">
              <a:solidFill>
                <a:srgbClr val="3B3E42">
                  <a:lumMod val="60000"/>
                  <a:lumOff val="40000"/>
                </a:srgbClr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14629805"/>
      </p:ext>
    </p:extLst>
  </p:cSld>
  <p:clrMapOvr>
    <a:masterClrMapping/>
  </p:clrMapOvr>
  <p:transition spd="slow"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-c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6" name="Picture 7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76623" y="1267968"/>
            <a:ext cx="5544963" cy="4888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311248"/>
      </p:ext>
    </p:extLst>
  </p:cSld>
  <p:clrMapOvr>
    <a:masterClrMapping/>
  </p:clrMapOvr>
  <p:transition spd="slow"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arge bull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7"/>
            <a:ext cx="11460480" cy="4888992"/>
          </a:xfrm>
        </p:spPr>
        <p:txBody>
          <a:bodyPr/>
          <a:lstStyle>
            <a:lvl1pPr>
              <a:buClrTx/>
              <a:defRPr sz="2933"/>
            </a:lvl1pPr>
            <a:lvl2pPr>
              <a:defRPr sz="2667"/>
            </a:lvl2pPr>
            <a:lvl3pPr marL="1280128">
              <a:defRPr sz="2667"/>
            </a:lvl3pPr>
            <a:lvl4pPr marL="1889713" indent="-219451">
              <a:buFont typeface="Arial"/>
              <a:buChar char="•"/>
              <a:defRPr sz="2667"/>
            </a:lvl4pPr>
            <a:lvl5pPr marL="2499298" indent="-219451">
              <a:buFont typeface="Arial"/>
              <a:buChar char="•"/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9247737"/>
      </p:ext>
    </p:extLst>
  </p:cSld>
  <p:clrMapOvr>
    <a:masterClrMapping/>
  </p:clrMapOvr>
  <p:transition spd="slow"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large bullet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" name="Picture 7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 sz="2933"/>
            </a:lvl1pPr>
            <a:lvl2pPr>
              <a:defRPr sz="2667"/>
            </a:lvl2pPr>
            <a:lvl3pPr marL="1280128">
              <a:defRPr sz="2667"/>
            </a:lvl3pPr>
            <a:lvl4pPr marL="1889713" indent="-219451">
              <a:buFont typeface="Arial"/>
              <a:buChar char="•"/>
              <a:defRPr sz="2667"/>
            </a:lvl4pPr>
            <a:lvl5pPr marL="2499298" indent="-219451">
              <a:buFont typeface="Arial"/>
              <a:buChar char="•"/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995588"/>
      </p:ext>
    </p:extLst>
  </p:cSld>
  <p:clrMapOvr>
    <a:masterClrMapping/>
  </p:clrMapOvr>
  <p:transition spd="slow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n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9808703"/>
      </p:ext>
    </p:extLst>
  </p:cSld>
  <p:clrMapOvr>
    <a:masterClrMapping/>
  </p:clrMapOvr>
  <p:transition spd="slow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n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7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604008"/>
      </p:ext>
    </p:extLst>
  </p:cSld>
  <p:clrMapOvr>
    <a:masterClrMapping/>
  </p:clrMapOvr>
  <p:transition spd="slow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5" name="Picture 6" descr="z-badge-darkgray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244" y="1280160"/>
            <a:ext cx="11460480" cy="822821"/>
          </a:xfrm>
        </p:spPr>
        <p:txBody>
          <a:bodyPr tIns="91440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2096242"/>
            <a:ext cx="11460480" cy="4219679"/>
          </a:xfrm>
        </p:spPr>
        <p:txBody>
          <a:bodyPr/>
          <a:lstStyle>
            <a:lvl1pPr>
              <a:buClrTx/>
              <a:tabLst>
                <a:tab pos="8455873" algn="r"/>
              </a:tabLst>
              <a:defRPr sz="3200"/>
            </a:lvl1pPr>
            <a:lvl2pPr>
              <a:defRPr sz="2400"/>
            </a:lvl2pPr>
            <a:lvl3pPr marL="1280128">
              <a:defRPr sz="2400"/>
            </a:lvl3pPr>
            <a:lvl4pPr marL="1889713" indent="-219451">
              <a:buFont typeface="Arial"/>
              <a:buChar char="•"/>
              <a:defRPr sz="2400"/>
            </a:lvl4pPr>
            <a:lvl5pPr marL="2499298" indent="-219451">
              <a:buFont typeface="Arial"/>
              <a:buChar char="•"/>
              <a:tabLst>
                <a:tab pos="8455873" algn="r"/>
              </a:tabLs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504588"/>
      </p:ext>
    </p:extLst>
  </p:cSld>
  <p:clrMapOvr>
    <a:masterClrMapping/>
  </p:clrMapOvr>
  <p:transition spd="slow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rgbClr val="65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4" name="Picture 6" descr="Avery_Dennison-288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50713"/>
            <a:ext cx="11455963" cy="5356579"/>
          </a:xfrm>
        </p:spPr>
        <p:txBody>
          <a:bodyPr tIns="91440" anchor="ctr"/>
          <a:lstStyle>
            <a:lvl1pPr>
              <a:defRPr sz="4267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-53739" y="6524163"/>
            <a:ext cx="502355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endParaRPr lang="en-US" sz="1333" dirty="0">
              <a:solidFill>
                <a:prstClr val="white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73664917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B1B8E6-CB23-4745-8C07-425BF1CEB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0314" y="408015"/>
            <a:ext cx="6252824" cy="4001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35274" indent="0">
              <a:buNone/>
              <a:defRPr sz="2222" b="1" i="0" spc="14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Enter Headline Here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A3E1576-FB8F-E042-B261-DB58E9DF47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74697" y="1271688"/>
            <a:ext cx="6242607" cy="5158531"/>
          </a:xfrm>
          <a:prstGeom prst="rect">
            <a:avLst/>
          </a:prstGeom>
        </p:spPr>
        <p:txBody>
          <a:bodyPr/>
          <a:lstStyle>
            <a:lvl1pPr marL="35274" indent="0">
              <a:buNone/>
              <a:defRPr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E008CB-316B-7144-943C-C4C72E65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t="1435" r="1711" b="2683"/>
          <a:stretch/>
        </p:blipFill>
        <p:spPr>
          <a:xfrm>
            <a:off x="9082815" y="2"/>
            <a:ext cx="310145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1D777E-FF19-3741-82E7-F0F09338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t="2915" r="1711" b="1392"/>
          <a:stretch/>
        </p:blipFill>
        <p:spPr>
          <a:xfrm rot="10800000">
            <a:off x="5836" y="-3034"/>
            <a:ext cx="3101454" cy="6844453"/>
          </a:xfrm>
          <a:prstGeom prst="rect">
            <a:avLst/>
          </a:prstGeom>
        </p:spPr>
      </p:pic>
      <p:sp>
        <p:nvSpPr>
          <p:cNvPr id="16" name="Google Shape;530;p42">
            <a:extLst>
              <a:ext uri="{FF2B5EF4-FFF2-40B4-BE49-F238E27FC236}">
                <a16:creationId xmlns:a16="http://schemas.microsoft.com/office/drawing/2014/main" id="{A0433973-CC71-AD43-87E4-600A8A44DACB}"/>
              </a:ext>
            </a:extLst>
          </p:cNvPr>
          <p:cNvSpPr txBox="1"/>
          <p:nvPr/>
        </p:nvSpPr>
        <p:spPr>
          <a:xfrm>
            <a:off x="8209017" y="6403993"/>
            <a:ext cx="3800533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417" dirty="0">
              <a:solidFill>
                <a:schemeClr val="accent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D4E931-9448-5546-BC2A-B6C7CE9BDEB2}"/>
              </a:ext>
            </a:extLst>
          </p:cNvPr>
          <p:cNvGrpSpPr/>
          <p:nvPr/>
        </p:nvGrpSpPr>
        <p:grpSpPr>
          <a:xfrm>
            <a:off x="182452" y="6428628"/>
            <a:ext cx="1081731" cy="141115"/>
            <a:chOff x="297596" y="6547039"/>
            <a:chExt cx="1767370" cy="1322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548464-389C-004C-A430-CF19DCBD2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5C9342-C746-7145-B8F7-7C5BB123B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93" t="69" r="29076" b="78039"/>
            <a:stretch/>
          </p:blipFill>
          <p:spPr>
            <a:xfrm>
              <a:off x="297596" y="6547039"/>
              <a:ext cx="639188" cy="13229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FE61C3-2A42-244C-811B-6051BA6DB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1435" r="1711" b="2683"/>
          <a:stretch/>
        </p:blipFill>
        <p:spPr>
          <a:xfrm>
            <a:off x="9082815" y="2"/>
            <a:ext cx="310145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8A5C5F-D3D4-7446-AF7E-C38D810E5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2915" r="1711" b="1392"/>
          <a:stretch/>
        </p:blipFill>
        <p:spPr>
          <a:xfrm rot="10800000">
            <a:off x="5836" y="-3034"/>
            <a:ext cx="3101454" cy="6844453"/>
          </a:xfrm>
          <a:prstGeom prst="rect">
            <a:avLst/>
          </a:prstGeom>
        </p:spPr>
      </p:pic>
      <p:sp>
        <p:nvSpPr>
          <p:cNvPr id="13" name="Google Shape;530;p42">
            <a:extLst>
              <a:ext uri="{FF2B5EF4-FFF2-40B4-BE49-F238E27FC236}">
                <a16:creationId xmlns:a16="http://schemas.microsoft.com/office/drawing/2014/main" id="{461985E5-2F9A-454A-B0B2-FD8D9EA1095C}"/>
              </a:ext>
            </a:extLst>
          </p:cNvPr>
          <p:cNvSpPr txBox="1"/>
          <p:nvPr userDrawn="1"/>
        </p:nvSpPr>
        <p:spPr>
          <a:xfrm>
            <a:off x="8209017" y="6403993"/>
            <a:ext cx="3800533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721"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65990-6ABA-EF4A-B562-E5A0DD7A760A}"/>
              </a:ext>
            </a:extLst>
          </p:cNvPr>
          <p:cNvGrpSpPr/>
          <p:nvPr userDrawn="1"/>
        </p:nvGrpSpPr>
        <p:grpSpPr>
          <a:xfrm>
            <a:off x="182452" y="6428628"/>
            <a:ext cx="1081731" cy="141115"/>
            <a:chOff x="297596" y="6547039"/>
            <a:chExt cx="1767370" cy="1322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1FB79B-2A59-0445-88F1-D135BB406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7E6DC2-8104-2940-A8F4-0D35F53D55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28793" t="69" r="29076" b="78039"/>
            <a:stretch/>
          </p:blipFill>
          <p:spPr>
            <a:xfrm>
              <a:off x="297596" y="6547039"/>
              <a:ext cx="639188" cy="13229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409A2A-5E48-F545-8484-5C298E5C3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5" r="1711" b="2683"/>
          <a:stretch/>
        </p:blipFill>
        <p:spPr>
          <a:xfrm>
            <a:off x="9082816" y="2"/>
            <a:ext cx="310145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D2858C-CB6D-3E48-A818-D93ADB347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15" r="1711" b="1392"/>
          <a:stretch/>
        </p:blipFill>
        <p:spPr>
          <a:xfrm rot="10800000">
            <a:off x="5834" y="-3034"/>
            <a:ext cx="3101455" cy="68444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7099290-B84C-454E-A8AB-9A2CCAE0F1D6}"/>
              </a:ext>
            </a:extLst>
          </p:cNvPr>
          <p:cNvGrpSpPr/>
          <p:nvPr userDrawn="1"/>
        </p:nvGrpSpPr>
        <p:grpSpPr>
          <a:xfrm>
            <a:off x="182452" y="6430234"/>
            <a:ext cx="1081731" cy="141115"/>
            <a:chOff x="297595" y="6547138"/>
            <a:chExt cx="1767371" cy="13321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824272-D76A-AE45-88F6-B7B29BFA4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595" y="6547138"/>
              <a:ext cx="639188" cy="1332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CA9B27-DC70-7A4B-B7A2-278722B9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</p:grpSp>
      <p:sp>
        <p:nvSpPr>
          <p:cNvPr id="27" name="Google Shape;530;p42">
            <a:extLst>
              <a:ext uri="{FF2B5EF4-FFF2-40B4-BE49-F238E27FC236}">
                <a16:creationId xmlns:a16="http://schemas.microsoft.com/office/drawing/2014/main" id="{F738B2DD-AE86-1E4E-BF01-CA51F8E36805}"/>
              </a:ext>
            </a:extLst>
          </p:cNvPr>
          <p:cNvSpPr txBox="1"/>
          <p:nvPr userDrawn="1"/>
        </p:nvSpPr>
        <p:spPr>
          <a:xfrm>
            <a:off x="8209017" y="6404004"/>
            <a:ext cx="3800532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417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DF6796-B719-3A44-A4FF-1074FA2B310A}"/>
              </a:ext>
            </a:extLst>
          </p:cNvPr>
          <p:cNvSpPr/>
          <p:nvPr userDrawn="1"/>
        </p:nvSpPr>
        <p:spPr>
          <a:xfrm>
            <a:off x="0" y="6774"/>
            <a:ext cx="12192000" cy="684445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5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1C36A4-CDA6-114E-BC71-3A27DFEEBDEA}"/>
              </a:ext>
            </a:extLst>
          </p:cNvPr>
          <p:cNvGrpSpPr/>
          <p:nvPr userDrawn="1"/>
        </p:nvGrpSpPr>
        <p:grpSpPr>
          <a:xfrm>
            <a:off x="0" y="0"/>
            <a:ext cx="12192085" cy="6858000"/>
            <a:chOff x="0" y="0"/>
            <a:chExt cx="9144000" cy="51435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BDF029A-14EF-6444-B3C0-81FDE83DC1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alphaModFix amt="62000"/>
            </a:blip>
            <a:srcRect l="3" t="240" r="-7355" b="58206"/>
            <a:stretch/>
          </p:blipFill>
          <p:spPr>
            <a:xfrm>
              <a:off x="0" y="0"/>
              <a:ext cx="1262358" cy="51435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1CDC53-E065-4742-A5CB-EC6ABF45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alphaModFix amt="62000"/>
            </a:blip>
            <a:srcRect l="3" t="240" r="-7355" b="58206"/>
            <a:stretch/>
          </p:blipFill>
          <p:spPr>
            <a:xfrm rot="10800000">
              <a:off x="7881642" y="0"/>
              <a:ext cx="1262358" cy="5143500"/>
            </a:xfrm>
            <a:prstGeom prst="rect">
              <a:avLst/>
            </a:prstGeom>
          </p:spPr>
        </p:pic>
      </p:grpSp>
      <p:sp>
        <p:nvSpPr>
          <p:cNvPr id="34" name="Google Shape;64;p15">
            <a:extLst>
              <a:ext uri="{FF2B5EF4-FFF2-40B4-BE49-F238E27FC236}">
                <a16:creationId xmlns:a16="http://schemas.microsoft.com/office/drawing/2014/main" id="{1C473FF9-3891-E045-9154-9C0618499A0D}"/>
              </a:ext>
            </a:extLst>
          </p:cNvPr>
          <p:cNvSpPr txBox="1"/>
          <p:nvPr/>
        </p:nvSpPr>
        <p:spPr>
          <a:xfrm>
            <a:off x="7642747" y="6478658"/>
            <a:ext cx="4366801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CB11DEE9-7EE5-F142-B552-379323A9DD6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82452" y="6506429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54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6" descr="Avery_Dennison-288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71" y="750713"/>
            <a:ext cx="11455964" cy="5356579"/>
          </a:xfrm>
        </p:spPr>
        <p:txBody>
          <a:bodyPr tIns="91440" anchor="ctr"/>
          <a:lstStyle>
            <a:lvl1pPr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87867" y="6464300"/>
            <a:ext cx="10532533" cy="36618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067" dirty="0">
                <a:solidFill>
                  <a:srgbClr val="FFFFFF"/>
                </a:solidFill>
                <a:latin typeface="Calibri"/>
              </a:rPr>
              <a:t>©2017 Zscaler, Inc. All rights reserved. Zscaler™, SHIFT™, Direct-to-Cloud™ and ZPA™ are trademarks or registered trademarks of Zscaler, Inc. </a:t>
            </a:r>
            <a:br>
              <a:rPr lang="en-US" sz="1067" dirty="0">
                <a:solidFill>
                  <a:srgbClr val="FFFFFF"/>
                </a:solidFill>
                <a:latin typeface="Calibri"/>
              </a:rPr>
            </a:br>
            <a:r>
              <a:rPr lang="en-US" sz="1067" dirty="0">
                <a:solidFill>
                  <a:srgbClr val="FFFFFF"/>
                </a:solidFill>
                <a:latin typeface="Calibri"/>
              </a:rPr>
              <a:t>in the United States and/or other countries. All other trademarks are the property of their respective owners.</a:t>
            </a:r>
          </a:p>
        </p:txBody>
      </p:sp>
    </p:spTree>
    <p:extLst>
      <p:ext uri="{BB962C8B-B14F-4D97-AF65-F5344CB8AC3E}">
        <p14:creationId xmlns:p14="http://schemas.microsoft.com/office/powerpoint/2010/main" val="2952733570"/>
      </p:ext>
    </p:extLst>
  </p:cSld>
  <p:clrMapOvr>
    <a:masterClrMapping/>
  </p:clrMapOvr>
  <p:transition spd="slow"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n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23334" y="908393"/>
            <a:ext cx="11340677" cy="487680"/>
          </a:xfr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7538236"/>
      </p:ext>
    </p:extLst>
  </p:cSld>
  <p:clrMapOvr>
    <a:masterClrMapping/>
  </p:clrMapOvr>
  <p:transition spd="slow"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699251"/>
      </p:ext>
    </p:extLst>
  </p:cSld>
  <p:clrMapOvr>
    <a:masterClrMapping/>
  </p:clrMapOvr>
  <p:transition spd="slow"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-co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76623" y="1267968"/>
            <a:ext cx="5544963" cy="4888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3463767"/>
      </p:ext>
    </p:extLst>
  </p:cSld>
  <p:clrMapOvr>
    <a:masterClrMapping/>
  </p:clrMapOvr>
  <p:transition spd="slow"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large bullet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7"/>
            <a:ext cx="11460480" cy="4888992"/>
          </a:xfrm>
        </p:spPr>
        <p:txBody>
          <a:bodyPr/>
          <a:lstStyle>
            <a:lvl1pPr>
              <a:buClrTx/>
              <a:defRPr sz="2933"/>
            </a:lvl1pPr>
            <a:lvl2pPr>
              <a:defRPr sz="2667"/>
            </a:lvl2pPr>
            <a:lvl3pPr marL="1280128">
              <a:defRPr sz="2667"/>
            </a:lvl3pPr>
            <a:lvl4pPr marL="1889713" indent="-219451">
              <a:buFont typeface="Arial"/>
              <a:buChar char="•"/>
              <a:defRPr sz="2667"/>
            </a:lvl4pPr>
            <a:lvl5pPr marL="2499298" indent="-219451">
              <a:buFont typeface="Arial"/>
              <a:buChar char="•"/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910744"/>
      </p:ext>
    </p:extLst>
  </p:cSld>
  <p:clrMapOvr>
    <a:masterClrMapping/>
  </p:clrMapOvr>
  <p:transition spd="slow"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rgbClr val="65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Avery_Dennison-288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-52918" y="6523567"/>
            <a:ext cx="501651" cy="36618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x-none" sz="1333" dirty="0">
              <a:solidFill>
                <a:prstClr val="white"/>
              </a:solidFill>
              <a:latin typeface="Calibri Ligh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50713"/>
            <a:ext cx="11455963" cy="5356579"/>
          </a:xfrm>
        </p:spPr>
        <p:txBody>
          <a:bodyPr tIns="91440" anchor="ctr"/>
          <a:lstStyle>
            <a:lvl1pPr>
              <a:defRPr sz="4267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39650"/>
      </p:ext>
    </p:extLst>
  </p:cSld>
  <p:clrMapOvr>
    <a:masterClrMapping/>
  </p:clrMapOvr>
  <p:transition spd="slow"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" name="Picture 6" descr="Avery_Dennison-288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71" y="750713"/>
            <a:ext cx="11455964" cy="5356579"/>
          </a:xfrm>
        </p:spPr>
        <p:txBody>
          <a:bodyPr tIns="91440" anchor="ctr"/>
          <a:lstStyle>
            <a:lvl1pPr marL="0" marR="0" indent="0" algn="l" defTabSz="60958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0" b="0">
                <a:solidFill>
                  <a:schemeClr val="bg1"/>
                </a:solidFill>
              </a:defRPr>
            </a:lvl1pPr>
          </a:lstStyle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ＭＳ Ｐゴシック" pitchFamily="-107" charset="-128"/>
                <a:cs typeface="Calibri Light"/>
              </a:rPr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549566"/>
      </p:ext>
    </p:extLst>
  </p:cSld>
  <p:clrMapOvr>
    <a:masterClrMapping/>
  </p:clrMapOvr>
  <p:transition spd="slow"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0672121"/>
      </p:ext>
    </p:extLst>
  </p:cSld>
  <p:clrMapOvr>
    <a:masterClrMapping/>
  </p:clrMapOvr>
  <p:transition spd="slow"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13" y="292600"/>
            <a:ext cx="9975273" cy="659901"/>
          </a:xfrm>
          <a:prstGeom prst="rect">
            <a:avLst/>
          </a:prstGeom>
        </p:spPr>
        <p:txBody>
          <a:bodyPr lIns="0" anchor="t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446871"/>
      </p:ext>
    </p:extLst>
  </p:cSld>
  <p:clrMapOvr>
    <a:masterClrMapping/>
  </p:clrMapOvr>
  <p:transition spd="slow"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Picture 7" descr="z-badge-dark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44573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B1B8E6-CB23-4745-8C07-425BF1CEBF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0314" y="408015"/>
            <a:ext cx="6252824" cy="40011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35274" indent="0">
              <a:buNone/>
              <a:defRPr sz="2222" b="1" i="0" spc="14" baseline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Enter Headline Here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A3E1576-FB8F-E042-B261-DB58E9DF47E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974697" y="1271688"/>
            <a:ext cx="6242607" cy="5158531"/>
          </a:xfrm>
          <a:prstGeom prst="rect">
            <a:avLst/>
          </a:prstGeom>
        </p:spPr>
        <p:txBody>
          <a:bodyPr/>
          <a:lstStyle>
            <a:lvl1pPr marL="35274" indent="0">
              <a:buNone/>
              <a:defRPr b="0" i="0">
                <a:solidFill>
                  <a:schemeClr val="accent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E008CB-316B-7144-943C-C4C72E65C7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t="1435" r="1711" b="2683"/>
          <a:stretch/>
        </p:blipFill>
        <p:spPr>
          <a:xfrm>
            <a:off x="9082815" y="2"/>
            <a:ext cx="310145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1D777E-FF19-3741-82E7-F0F09338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t="2915" r="1711" b="1392"/>
          <a:stretch/>
        </p:blipFill>
        <p:spPr>
          <a:xfrm rot="10800000">
            <a:off x="5836" y="-3034"/>
            <a:ext cx="3101454" cy="6844453"/>
          </a:xfrm>
          <a:prstGeom prst="rect">
            <a:avLst/>
          </a:prstGeom>
        </p:spPr>
      </p:pic>
      <p:sp>
        <p:nvSpPr>
          <p:cNvPr id="16" name="Google Shape;530;p42">
            <a:extLst>
              <a:ext uri="{FF2B5EF4-FFF2-40B4-BE49-F238E27FC236}">
                <a16:creationId xmlns:a16="http://schemas.microsoft.com/office/drawing/2014/main" id="{A0433973-CC71-AD43-87E4-600A8A44DACB}"/>
              </a:ext>
            </a:extLst>
          </p:cNvPr>
          <p:cNvSpPr txBox="1"/>
          <p:nvPr/>
        </p:nvSpPr>
        <p:spPr>
          <a:xfrm>
            <a:off x="8209017" y="6403993"/>
            <a:ext cx="3800533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417" dirty="0">
              <a:solidFill>
                <a:schemeClr val="accent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D4E931-9448-5546-BC2A-B6C7CE9BDEB2}"/>
              </a:ext>
            </a:extLst>
          </p:cNvPr>
          <p:cNvGrpSpPr/>
          <p:nvPr/>
        </p:nvGrpSpPr>
        <p:grpSpPr>
          <a:xfrm>
            <a:off x="182452" y="6428628"/>
            <a:ext cx="1081731" cy="141115"/>
            <a:chOff x="297596" y="6547039"/>
            <a:chExt cx="1767370" cy="1322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548464-389C-004C-A430-CF19DCBD2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5C9342-C746-7145-B8F7-7C5BB123B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93" t="69" r="29076" b="78039"/>
            <a:stretch/>
          </p:blipFill>
          <p:spPr>
            <a:xfrm>
              <a:off x="297596" y="6547039"/>
              <a:ext cx="639188" cy="13229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7FE61C3-2A42-244C-811B-6051BA6DB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1435" r="1711" b="2683"/>
          <a:stretch/>
        </p:blipFill>
        <p:spPr>
          <a:xfrm>
            <a:off x="9082815" y="2"/>
            <a:ext cx="310145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8A5C5F-D3D4-7446-AF7E-C38D810E5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biLevel thresh="25000"/>
          </a:blip>
          <a:srcRect t="2915" r="1711" b="1392"/>
          <a:stretch/>
        </p:blipFill>
        <p:spPr>
          <a:xfrm rot="10800000">
            <a:off x="5836" y="-3034"/>
            <a:ext cx="3101454" cy="6844453"/>
          </a:xfrm>
          <a:prstGeom prst="rect">
            <a:avLst/>
          </a:prstGeom>
        </p:spPr>
      </p:pic>
      <p:sp>
        <p:nvSpPr>
          <p:cNvPr id="13" name="Google Shape;530;p42">
            <a:extLst>
              <a:ext uri="{FF2B5EF4-FFF2-40B4-BE49-F238E27FC236}">
                <a16:creationId xmlns:a16="http://schemas.microsoft.com/office/drawing/2014/main" id="{461985E5-2F9A-454A-B0B2-FD8D9EA1095C}"/>
              </a:ext>
            </a:extLst>
          </p:cNvPr>
          <p:cNvSpPr txBox="1"/>
          <p:nvPr userDrawn="1"/>
        </p:nvSpPr>
        <p:spPr>
          <a:xfrm>
            <a:off x="8209017" y="6403993"/>
            <a:ext cx="3800533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721" dirty="0">
              <a:solidFill>
                <a:schemeClr val="accent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D65990-6ABA-EF4A-B562-E5A0DD7A760A}"/>
              </a:ext>
            </a:extLst>
          </p:cNvPr>
          <p:cNvGrpSpPr/>
          <p:nvPr userDrawn="1"/>
        </p:nvGrpSpPr>
        <p:grpSpPr>
          <a:xfrm>
            <a:off x="182452" y="6428628"/>
            <a:ext cx="1081731" cy="141115"/>
            <a:chOff x="297596" y="6547039"/>
            <a:chExt cx="1767370" cy="13229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1FB79B-2A59-0445-88F1-D135BB406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17E6DC2-8104-2940-A8F4-0D35F53D558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28793" t="69" r="29076" b="78039"/>
            <a:stretch/>
          </p:blipFill>
          <p:spPr>
            <a:xfrm>
              <a:off x="297596" y="6547039"/>
              <a:ext cx="639188" cy="132299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409A2A-5E48-F545-8484-5C298E5C3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5" r="1711" b="2683"/>
          <a:stretch/>
        </p:blipFill>
        <p:spPr>
          <a:xfrm>
            <a:off x="9082816" y="2"/>
            <a:ext cx="3101455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D2858C-CB6D-3E48-A818-D93ADB347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15" r="1711" b="1392"/>
          <a:stretch/>
        </p:blipFill>
        <p:spPr>
          <a:xfrm rot="10800000">
            <a:off x="5834" y="-3034"/>
            <a:ext cx="3101455" cy="684445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7099290-B84C-454E-A8AB-9A2CCAE0F1D6}"/>
              </a:ext>
            </a:extLst>
          </p:cNvPr>
          <p:cNvGrpSpPr/>
          <p:nvPr userDrawn="1"/>
        </p:nvGrpSpPr>
        <p:grpSpPr>
          <a:xfrm>
            <a:off x="182452" y="6430234"/>
            <a:ext cx="1081731" cy="141115"/>
            <a:chOff x="297595" y="6547138"/>
            <a:chExt cx="1767371" cy="13321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824272-D76A-AE45-88F6-B7B29BFA4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595" y="6547138"/>
              <a:ext cx="639188" cy="1332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CCA9B27-DC70-7A4B-B7A2-278722B95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2369" y="6547138"/>
              <a:ext cx="1052597" cy="131712"/>
            </a:xfrm>
            <a:prstGeom prst="rect">
              <a:avLst/>
            </a:prstGeom>
          </p:spPr>
        </p:pic>
      </p:grpSp>
      <p:sp>
        <p:nvSpPr>
          <p:cNvPr id="27" name="Google Shape;530;p42">
            <a:extLst>
              <a:ext uri="{FF2B5EF4-FFF2-40B4-BE49-F238E27FC236}">
                <a16:creationId xmlns:a16="http://schemas.microsoft.com/office/drawing/2014/main" id="{F738B2DD-AE86-1E4E-BF01-CA51F8E36805}"/>
              </a:ext>
            </a:extLst>
          </p:cNvPr>
          <p:cNvSpPr txBox="1"/>
          <p:nvPr userDrawn="1"/>
        </p:nvSpPr>
        <p:spPr>
          <a:xfrm>
            <a:off x="8209017" y="6404004"/>
            <a:ext cx="3800532" cy="18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7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©2022 Zscaler, Inc. All rights reserved. ZSCALER CONFIDENTIAL INFORMATION</a:t>
            </a:r>
            <a:endParaRPr sz="417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DF6796-B719-3A44-A4FF-1074FA2B310A}"/>
              </a:ext>
            </a:extLst>
          </p:cNvPr>
          <p:cNvSpPr/>
          <p:nvPr userDrawn="1"/>
        </p:nvSpPr>
        <p:spPr>
          <a:xfrm>
            <a:off x="0" y="1"/>
            <a:ext cx="12192000" cy="68579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65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1C36A4-CDA6-114E-BC71-3A27DFEEBDEA}"/>
              </a:ext>
            </a:extLst>
          </p:cNvPr>
          <p:cNvGrpSpPr/>
          <p:nvPr userDrawn="1"/>
        </p:nvGrpSpPr>
        <p:grpSpPr>
          <a:xfrm>
            <a:off x="0" y="0"/>
            <a:ext cx="12192085" cy="6858000"/>
            <a:chOff x="0" y="0"/>
            <a:chExt cx="9144000" cy="51435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BDF029A-14EF-6444-B3C0-81FDE83DC1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alphaModFix amt="62000"/>
            </a:blip>
            <a:srcRect l="3" t="240" r="-7355" b="58206"/>
            <a:stretch/>
          </p:blipFill>
          <p:spPr>
            <a:xfrm>
              <a:off x="0" y="0"/>
              <a:ext cx="1262358" cy="51435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1CDC53-E065-4742-A5CB-EC6ABF450B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alphaModFix amt="62000"/>
            </a:blip>
            <a:srcRect l="3" t="240" r="-7355" b="58206"/>
            <a:stretch/>
          </p:blipFill>
          <p:spPr>
            <a:xfrm rot="10800000">
              <a:off x="7881642" y="0"/>
              <a:ext cx="1262358" cy="5143500"/>
            </a:xfrm>
            <a:prstGeom prst="rect">
              <a:avLst/>
            </a:prstGeom>
          </p:spPr>
        </p:pic>
      </p:grpSp>
      <p:sp>
        <p:nvSpPr>
          <p:cNvPr id="34" name="Google Shape;64;p15">
            <a:extLst>
              <a:ext uri="{FF2B5EF4-FFF2-40B4-BE49-F238E27FC236}">
                <a16:creationId xmlns:a16="http://schemas.microsoft.com/office/drawing/2014/main" id="{1C473FF9-3891-E045-9154-9C0618499A0D}"/>
              </a:ext>
            </a:extLst>
          </p:cNvPr>
          <p:cNvSpPr txBox="1"/>
          <p:nvPr/>
        </p:nvSpPr>
        <p:spPr>
          <a:xfrm>
            <a:off x="7642747" y="6478658"/>
            <a:ext cx="4366801" cy="308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</a:pP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©2022 </a:t>
            </a:r>
            <a:r>
              <a:rPr lang="en" sz="865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Zscaler</a:t>
            </a:r>
            <a:r>
              <a:rPr lang="en" sz="865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Inc. All rights reserved. ZSCALER CONFIDENTIAL INFORMATION</a:t>
            </a:r>
            <a:endParaRPr sz="86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37A45C4-EBEF-7148-B694-9D5D700BB11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82452" y="6506429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41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/graph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6412263"/>
      </p:ext>
    </p:extLst>
  </p:cSld>
  <p:clrMapOvr>
    <a:masterClrMapping/>
  </p:clrMapOvr>
  <p:transition spd="slow"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w/graph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Picture 7" descr="z-badge-dark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8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0423060"/>
      </p:ext>
    </p:extLst>
  </p:cSld>
  <p:clrMapOvr>
    <a:masterClrMapping/>
  </p:clrMapOvr>
  <p:transition spd="slow"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-c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6" name="Picture 7" descr="z-badge-dark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5" y="1267967"/>
            <a:ext cx="5549617" cy="4888992"/>
          </a:xfrm>
        </p:spPr>
        <p:txBody>
          <a:bodyPr/>
          <a:lstStyle>
            <a:lvl1pPr>
              <a:buClrTx/>
              <a:defRPr/>
            </a:lvl1pPr>
            <a:lvl3pPr marL="1280128">
              <a:defRPr/>
            </a:lvl3pPr>
            <a:lvl4pPr marL="1889713" indent="-219451">
              <a:buFont typeface="Arial"/>
              <a:buChar char="•"/>
              <a:defRPr/>
            </a:lvl4pPr>
            <a:lvl5pPr marL="2499298" indent="-219451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276623" y="1267968"/>
            <a:ext cx="5544963" cy="48889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3686708"/>
      </p:ext>
    </p:extLst>
  </p:cSld>
  <p:clrMapOvr>
    <a:masterClrMapping/>
  </p:clrMapOvr>
  <p:transition spd="slow"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large bullet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Picture 7" descr="z-badge-dark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67968"/>
            <a:ext cx="11460480" cy="4888992"/>
          </a:xfrm>
        </p:spPr>
        <p:txBody>
          <a:bodyPr/>
          <a:lstStyle>
            <a:lvl1pPr>
              <a:buClrTx/>
              <a:defRPr sz="2933"/>
            </a:lvl1pPr>
            <a:lvl2pPr>
              <a:defRPr sz="2667"/>
            </a:lvl2pPr>
            <a:lvl3pPr marL="1280128">
              <a:defRPr sz="2667"/>
            </a:lvl3pPr>
            <a:lvl4pPr marL="1889713" indent="-219451">
              <a:buFont typeface="Arial"/>
              <a:buChar char="•"/>
              <a:defRPr sz="2667"/>
            </a:lvl4pPr>
            <a:lvl5pPr marL="2499298" indent="-219451">
              <a:buFont typeface="Arial"/>
              <a:buChar char="•"/>
              <a:defRPr sz="26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1922304"/>
      </p:ext>
    </p:extLst>
  </p:cSld>
  <p:clrMapOvr>
    <a:masterClrMapping/>
  </p:clrMapOvr>
  <p:transition spd="slow"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n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" name="Picture 7" descr="z-badge-dark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987233"/>
      </p:ext>
    </p:extLst>
  </p:cSld>
  <p:clrMapOvr>
    <a:masterClrMapping/>
  </p:clrMapOvr>
  <p:transition spd="slow"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5" name="Picture 6" descr="z-badge-darkgray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244" y="1280160"/>
            <a:ext cx="11460480" cy="822821"/>
          </a:xfrm>
        </p:spPr>
        <p:txBody>
          <a:bodyPr tIns="91440"/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2096242"/>
            <a:ext cx="11460480" cy="4219679"/>
          </a:xfrm>
        </p:spPr>
        <p:txBody>
          <a:bodyPr/>
          <a:lstStyle>
            <a:lvl1pPr>
              <a:buClrTx/>
              <a:tabLst>
                <a:tab pos="8455873" algn="r"/>
              </a:tabLst>
              <a:defRPr sz="3200"/>
            </a:lvl1pPr>
            <a:lvl2pPr>
              <a:defRPr sz="2400"/>
            </a:lvl2pPr>
            <a:lvl3pPr marL="1280128">
              <a:defRPr sz="2400"/>
            </a:lvl3pPr>
            <a:lvl4pPr marL="1889713" indent="-219451">
              <a:buFont typeface="Arial"/>
              <a:buChar char="•"/>
              <a:defRPr sz="2400"/>
            </a:lvl4pPr>
            <a:lvl5pPr marL="2499298" indent="-219451">
              <a:buFont typeface="Arial"/>
              <a:buChar char="•"/>
              <a:tabLst>
                <a:tab pos="8455873" algn="r"/>
              </a:tabLs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592048"/>
      </p:ext>
    </p:extLst>
  </p:cSld>
  <p:clrMapOvr>
    <a:masterClrMapping/>
  </p:clrMapOvr>
  <p:transition spd="slow"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rgbClr val="65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6" descr="Avery_Dennison-288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750713"/>
            <a:ext cx="11455963" cy="5356579"/>
          </a:xfrm>
        </p:spPr>
        <p:txBody>
          <a:bodyPr tIns="91440" anchor="ctr"/>
          <a:lstStyle>
            <a:lvl1pPr>
              <a:defRPr sz="4267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2431441"/>
      </p:ext>
    </p:extLst>
  </p:cSld>
  <p:clrMapOvr>
    <a:masterClrMapping/>
  </p:clrMapOvr>
  <p:transition spd="slow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2400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4" name="Picture 6" descr="Avery_Dennison-288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3400" y="6405033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z-badge-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5111" y="6379639"/>
            <a:ext cx="596900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287867" y="6464300"/>
            <a:ext cx="10532533" cy="36618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067" dirty="0">
                <a:solidFill>
                  <a:srgbClr val="FFFFFF"/>
                </a:solidFill>
                <a:latin typeface="Calibri" charset="0"/>
              </a:rPr>
              <a:t>©2017 Zscaler, Inc. All rights reserved. Zscaler™, SHIFT™, Direct-to-Cloud™ and ZPA™ are trademarks or registered trademarks of Zscaler, Inc. </a:t>
            </a:r>
            <a:br>
              <a:rPr lang="en-US" altLang="x-none" sz="1067" dirty="0">
                <a:solidFill>
                  <a:srgbClr val="FFFFFF"/>
                </a:solidFill>
                <a:latin typeface="Calibri" charset="0"/>
              </a:rPr>
            </a:br>
            <a:r>
              <a:rPr lang="en-US" altLang="x-none" sz="1067" dirty="0">
                <a:solidFill>
                  <a:srgbClr val="FFFFFF"/>
                </a:solidFill>
                <a:latin typeface="Calibri" charset="0"/>
              </a:rPr>
              <a:t>in the United States and/or other countries. All other trademarks are the property of their respective owners.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71" y="750713"/>
            <a:ext cx="11455964" cy="5356579"/>
          </a:xfrm>
        </p:spPr>
        <p:txBody>
          <a:bodyPr tIns="91440" anchor="ctr"/>
          <a:lstStyle>
            <a:lvl1pPr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8189717"/>
      </p:ext>
    </p:extLst>
  </p:cSld>
  <p:clrMapOvr>
    <a:masterClrMapping/>
  </p:clrMapOvr>
  <p:transition spd="slow"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866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6591301"/>
            <a:ext cx="39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10752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image" Target="../media/image13.svg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image" Target="../media/image10.svg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image" Target="../media/image9.png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image" Target="../media/image12.png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9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42" Type="http://schemas.openxmlformats.org/officeDocument/2006/relationships/slideLayout" Target="../slideLayouts/slideLayout96.xml"/><Relationship Id="rId47" Type="http://schemas.openxmlformats.org/officeDocument/2006/relationships/slideLayout" Target="../slideLayouts/slideLayout101.xml"/><Relationship Id="rId50" Type="http://schemas.openxmlformats.org/officeDocument/2006/relationships/slideLayout" Target="../slideLayouts/slideLayout104.xml"/><Relationship Id="rId55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37" Type="http://schemas.openxmlformats.org/officeDocument/2006/relationships/slideLayout" Target="../slideLayouts/slideLayout91.xml"/><Relationship Id="rId40" Type="http://schemas.openxmlformats.org/officeDocument/2006/relationships/slideLayout" Target="../slideLayouts/slideLayout94.xml"/><Relationship Id="rId45" Type="http://schemas.openxmlformats.org/officeDocument/2006/relationships/slideLayout" Target="../slideLayouts/slideLayout99.xml"/><Relationship Id="rId53" Type="http://schemas.openxmlformats.org/officeDocument/2006/relationships/slideLayout" Target="../slideLayouts/slideLayout107.xml"/><Relationship Id="rId58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slideLayout" Target="../slideLayouts/slideLayout89.xml"/><Relationship Id="rId43" Type="http://schemas.openxmlformats.org/officeDocument/2006/relationships/slideLayout" Target="../slideLayouts/slideLayout97.xml"/><Relationship Id="rId48" Type="http://schemas.openxmlformats.org/officeDocument/2006/relationships/slideLayout" Target="../slideLayouts/slideLayout102.xml"/><Relationship Id="rId56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62.xml"/><Relationship Id="rId51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38" Type="http://schemas.openxmlformats.org/officeDocument/2006/relationships/slideLayout" Target="../slideLayouts/slideLayout92.xml"/><Relationship Id="rId46" Type="http://schemas.openxmlformats.org/officeDocument/2006/relationships/slideLayout" Target="../slideLayouts/slideLayout100.xml"/><Relationship Id="rId59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95.xml"/><Relationship Id="rId54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36" Type="http://schemas.openxmlformats.org/officeDocument/2006/relationships/slideLayout" Target="../slideLayouts/slideLayout90.xml"/><Relationship Id="rId49" Type="http://schemas.openxmlformats.org/officeDocument/2006/relationships/slideLayout" Target="../slideLayouts/slideLayout103.xml"/><Relationship Id="rId57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5.xml"/><Relationship Id="rId44" Type="http://schemas.openxmlformats.org/officeDocument/2006/relationships/slideLayout" Target="../slideLayouts/slideLayout98.xml"/><Relationship Id="rId52" Type="http://schemas.openxmlformats.org/officeDocument/2006/relationships/slideLayout" Target="../slideLayouts/slideLayout106.xml"/><Relationship Id="rId6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42" Type="http://schemas.openxmlformats.org/officeDocument/2006/relationships/image" Target="../media/image67.svg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2.xml"/><Relationship Id="rId41" Type="http://schemas.openxmlformats.org/officeDocument/2006/relationships/image" Target="../media/image25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192.xml"/><Relationship Id="rId34" Type="http://schemas.openxmlformats.org/officeDocument/2006/relationships/slideLayout" Target="../slideLayouts/slideLayout205.xml"/><Relationship Id="rId42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slideLayout" Target="../slideLayouts/slideLayout208.xml"/><Relationship Id="rId40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02.xml"/><Relationship Id="rId44" Type="http://schemas.openxmlformats.org/officeDocument/2006/relationships/image" Target="../media/image96.jpg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38" Type="http://schemas.openxmlformats.org/officeDocument/2006/relationships/slideLayout" Target="../slideLayouts/slideLayout2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2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984" r:id="rId3"/>
    <p:sldLayoutId id="2147483988" r:id="rId4"/>
    <p:sldLayoutId id="2147483989" r:id="rId5"/>
    <p:sldLayoutId id="2147483993" r:id="rId6"/>
    <p:sldLayoutId id="2147483996" r:id="rId7"/>
    <p:sldLayoutId id="2147483997" r:id="rId8"/>
    <p:sldLayoutId id="2147483998" r:id="rId9"/>
    <p:sldLayoutId id="2147484058" r:id="rId10"/>
  </p:sldLayoutIdLst>
  <p:txStyles>
    <p:titleStyle>
      <a:lvl1pPr algn="l" defTabSz="528289" rtl="0" eaLnBrk="1" latinLnBrk="0" hangingPunct="1">
        <a:lnSpc>
          <a:spcPct val="90000"/>
        </a:lnSpc>
        <a:spcBef>
          <a:spcPct val="0"/>
        </a:spcBef>
        <a:buNone/>
        <a:defRPr sz="25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072" indent="-132072" algn="l" defTabSz="528289" rtl="0" eaLnBrk="1" latinLnBrk="0" hangingPunct="1">
        <a:lnSpc>
          <a:spcPct val="90000"/>
        </a:lnSpc>
        <a:spcBef>
          <a:spcPts val="578"/>
        </a:spcBef>
        <a:buFont typeface="Arial" panose="020B0604020202020204" pitchFamily="34" charset="0"/>
        <a:buChar char="•"/>
        <a:defRPr sz="1618" kern="1200">
          <a:solidFill>
            <a:schemeClr val="tx1"/>
          </a:solidFill>
          <a:latin typeface="+mn-lt"/>
          <a:ea typeface="+mn-ea"/>
          <a:cs typeface="+mn-cs"/>
        </a:defRPr>
      </a:lvl1pPr>
      <a:lvl2pPr marL="396217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386" kern="1200">
          <a:solidFill>
            <a:schemeClr val="tx1"/>
          </a:solidFill>
          <a:latin typeface="+mn-lt"/>
          <a:ea typeface="+mn-ea"/>
          <a:cs typeface="+mn-cs"/>
        </a:defRPr>
      </a:lvl2pPr>
      <a:lvl3pPr marL="660362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156" kern="1200">
          <a:solidFill>
            <a:schemeClr val="tx1"/>
          </a:solidFill>
          <a:latin typeface="+mn-lt"/>
          <a:ea typeface="+mn-ea"/>
          <a:cs typeface="+mn-cs"/>
        </a:defRPr>
      </a:lvl3pPr>
      <a:lvl4pPr marL="924507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188652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452797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716941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981086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245231" indent="-132072" algn="l" defTabSz="528289" rtl="0" eaLnBrk="1" latinLnBrk="0" hangingPunct="1">
        <a:lnSpc>
          <a:spcPct val="90000"/>
        </a:lnSpc>
        <a:spcBef>
          <a:spcPts val="289"/>
        </a:spcBef>
        <a:buFont typeface="Arial" panose="020B0604020202020204" pitchFamily="34" charset="0"/>
        <a:buChar char="•"/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1pPr>
      <a:lvl2pPr marL="264145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2pPr>
      <a:lvl3pPr marL="528289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3pPr>
      <a:lvl4pPr marL="792434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4pPr>
      <a:lvl5pPr marL="1056579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5pPr>
      <a:lvl6pPr marL="1320724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6pPr>
      <a:lvl7pPr marL="1584869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7pPr>
      <a:lvl8pPr marL="1849014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8pPr>
      <a:lvl9pPr marL="2113159" algn="l" defTabSz="528289" rtl="0" eaLnBrk="1" latinLnBrk="0" hangingPunct="1">
        <a:defRPr sz="1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90FE9A8-74DE-4543-9E5D-886C66AE022A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-1" y="6517814"/>
            <a:ext cx="12192001" cy="38946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3A9A0-3503-4643-9C31-53BA9104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11553825" cy="654934"/>
          </a:xfrm>
          <a:prstGeom prst="rect">
            <a:avLst/>
          </a:prstGeom>
        </p:spPr>
        <p:txBody>
          <a:bodyPr vert="horz" lIns="137160" tIns="45720" rIns="13716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EF5A6-49CA-F742-9949-FE0AFFE63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912" y="1111250"/>
            <a:ext cx="11553825" cy="5267325"/>
          </a:xfrm>
          <a:prstGeom prst="rect">
            <a:avLst/>
          </a:prstGeom>
        </p:spPr>
        <p:txBody>
          <a:bodyPr vert="horz" lIns="137160" tIns="91440" rIns="137160" bIns="1371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D035B-4272-3F4E-B2B7-94C0087BA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3576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bg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C8894C-D4B1-8D43-8B4F-C5A69250C1B3}"/>
              </a:ext>
            </a:extLst>
          </p:cNvPr>
          <p:cNvSpPr txBox="1"/>
          <p:nvPr userDrawn="1"/>
        </p:nvSpPr>
        <p:spPr>
          <a:xfrm>
            <a:off x="10566703" y="6603303"/>
            <a:ext cx="1326645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Zscaler</a:t>
            </a: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Inc. All rights reserved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CC6DCC-AFD7-2649-A4DB-635E000DC536}"/>
              </a:ext>
            </a:extLst>
          </p:cNvPr>
          <p:cNvSpPr txBox="1"/>
          <p:nvPr userDrawn="1"/>
        </p:nvSpPr>
        <p:spPr>
          <a:xfrm>
            <a:off x="10224018" y="660952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D39318-F991-954C-9A31-827349E687A6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  <p:sldLayoutId id="2147484078" r:id="rId18"/>
    <p:sldLayoutId id="2147484079" r:id="rId19"/>
    <p:sldLayoutId id="2147484080" r:id="rId20"/>
    <p:sldLayoutId id="2147484081" r:id="rId21"/>
    <p:sldLayoutId id="2147484082" r:id="rId22"/>
    <p:sldLayoutId id="2147484083" r:id="rId23"/>
    <p:sldLayoutId id="2147484084" r:id="rId24"/>
    <p:sldLayoutId id="2147484085" r:id="rId25"/>
    <p:sldLayoutId id="2147484086" r:id="rId26"/>
    <p:sldLayoutId id="2147484087" r:id="rId27"/>
    <p:sldLayoutId id="2147484088" r:id="rId28"/>
    <p:sldLayoutId id="2147484089" r:id="rId29"/>
    <p:sldLayoutId id="2147484090" r:id="rId30"/>
    <p:sldLayoutId id="2147484091" r:id="rId31"/>
    <p:sldLayoutId id="2147484092" r:id="rId32"/>
    <p:sldLayoutId id="2147484093" r:id="rId33"/>
    <p:sldLayoutId id="2147484094" r:id="rId34"/>
    <p:sldLayoutId id="2147484095" r:id="rId35"/>
    <p:sldLayoutId id="2147484096" r:id="rId36"/>
    <p:sldLayoutId id="2147484097" r:id="rId37"/>
    <p:sldLayoutId id="2147484098" r:id="rId38"/>
    <p:sldLayoutId id="2147484099" r:id="rId39"/>
    <p:sldLayoutId id="2147484100" r:id="rId40"/>
    <p:sldLayoutId id="2147484101" r:id="rId41"/>
    <p:sldLayoutId id="2147484102" r:id="rId42"/>
    <p:sldLayoutId id="2147484103" r:id="rId43"/>
    <p:sldLayoutId id="2147484520" r:id="rId4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4488" indent="-1651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1"/>
        </a:buClr>
        <a:buSzPct val="125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1651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Font typeface="System Font Regular"/>
        <a:buChar char="⁃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047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803275" indent="-157163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6313" indent="-1730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9">
          <p15:clr>
            <a:srgbClr val="F26B43"/>
          </p15:clr>
        </p15:guide>
        <p15:guide id="2" pos="4412">
          <p15:clr>
            <a:srgbClr val="F26B43"/>
          </p15:clr>
        </p15:guide>
        <p15:guide id="3" pos="3816">
          <p15:clr>
            <a:srgbClr val="F26B43"/>
          </p15:clr>
        </p15:guide>
        <p15:guide id="4" pos="3264">
          <p15:clr>
            <a:srgbClr val="F26B43"/>
          </p15:clr>
        </p15:guide>
        <p15:guide id="5" pos="3223">
          <p15:clr>
            <a:srgbClr val="F26B43"/>
          </p15:clr>
        </p15:guide>
        <p15:guide id="6" pos="2664">
          <p15:clr>
            <a:srgbClr val="F26B43"/>
          </p15:clr>
        </p15:guide>
        <p15:guide id="7" pos="2633">
          <p15:clr>
            <a:srgbClr val="F26B43"/>
          </p15:clr>
        </p15:guide>
        <p15:guide id="8" pos="2077">
          <p15:clr>
            <a:srgbClr val="F26B43"/>
          </p15:clr>
        </p15:guide>
        <p15:guide id="9" pos="2040">
          <p15:clr>
            <a:srgbClr val="F26B43"/>
          </p15:clr>
        </p15:guide>
        <p15:guide id="10" pos="1487">
          <p15:clr>
            <a:srgbClr val="F26B43"/>
          </p15:clr>
        </p15:guide>
        <p15:guide id="11" pos="1447">
          <p15:clr>
            <a:srgbClr val="F26B43"/>
          </p15:clr>
        </p15:guide>
        <p15:guide id="12" pos="894">
          <p15:clr>
            <a:srgbClr val="F26B43"/>
          </p15:clr>
        </p15:guide>
        <p15:guide id="13" pos="851">
          <p15:clr>
            <a:srgbClr val="F26B43"/>
          </p15:clr>
        </p15:guide>
        <p15:guide id="14" pos="199">
          <p15:clr>
            <a:srgbClr val="F26B43"/>
          </p15:clr>
        </p15:guide>
        <p15:guide id="15" pos="298">
          <p15:clr>
            <a:srgbClr val="F26B43"/>
          </p15:clr>
        </p15:guide>
        <p15:guide id="16" pos="4452">
          <p15:clr>
            <a:srgbClr val="F26B43"/>
          </p15:clr>
        </p15:guide>
        <p15:guide id="17" pos="5002">
          <p15:clr>
            <a:srgbClr val="F26B43"/>
          </p15:clr>
        </p15:guide>
        <p15:guide id="18" pos="5045">
          <p15:clr>
            <a:srgbClr val="F26B43"/>
          </p15:clr>
        </p15:guide>
        <p15:guide id="19" pos="5595">
          <p15:clr>
            <a:srgbClr val="F26B43"/>
          </p15:clr>
        </p15:guide>
        <p15:guide id="20" pos="5635">
          <p15:clr>
            <a:srgbClr val="F26B43"/>
          </p15:clr>
        </p15:guide>
        <p15:guide id="21" pos="6188">
          <p15:clr>
            <a:srgbClr val="F26B43"/>
          </p15:clr>
        </p15:guide>
        <p15:guide id="22" pos="6231">
          <p15:clr>
            <a:srgbClr val="F26B43"/>
          </p15:clr>
        </p15:guide>
        <p15:guide id="23" pos="6781">
          <p15:clr>
            <a:srgbClr val="F26B43"/>
          </p15:clr>
        </p15:guide>
        <p15:guide id="24" pos="6824">
          <p15:clr>
            <a:srgbClr val="F26B43"/>
          </p15:clr>
        </p15:guide>
        <p15:guide id="25" pos="7375">
          <p15:clr>
            <a:srgbClr val="F26B43"/>
          </p15:clr>
        </p15:guide>
        <p15:guide id="26" pos="7477">
          <p15:clr>
            <a:srgbClr val="F26B43"/>
          </p15:clr>
        </p15:guide>
        <p15:guide id="27" orient="horz" pos="240">
          <p15:clr>
            <a:srgbClr val="F26B43"/>
          </p15:clr>
        </p15:guide>
        <p15:guide id="28" orient="horz" pos="912">
          <p15:clr>
            <a:srgbClr val="F26B43"/>
          </p15:clr>
        </p15:guide>
        <p15:guide id="29" orient="horz" pos="1053">
          <p15:clr>
            <a:srgbClr val="F26B43"/>
          </p15:clr>
        </p15:guide>
        <p15:guide id="30" orient="horz" pos="1612">
          <p15:clr>
            <a:srgbClr val="F26B43"/>
          </p15:clr>
        </p15:guide>
        <p15:guide id="31" orient="horz" pos="1651">
          <p15:clr>
            <a:srgbClr val="F26B43"/>
          </p15:clr>
        </p15:guide>
        <p15:guide id="32" orient="horz" pos="2213">
          <p15:clr>
            <a:srgbClr val="F26B43"/>
          </p15:clr>
        </p15:guide>
        <p15:guide id="33" orient="horz" pos="2256">
          <p15:clr>
            <a:srgbClr val="F26B43"/>
          </p15:clr>
        </p15:guide>
        <p15:guide id="34" orient="horz" pos="2812">
          <p15:clr>
            <a:srgbClr val="F26B43"/>
          </p15:clr>
        </p15:guide>
        <p15:guide id="35" orient="horz" pos="2852">
          <p15:clr>
            <a:srgbClr val="F26B43"/>
          </p15:clr>
        </p15:guide>
        <p15:guide id="36" orient="horz" pos="3411">
          <p15:clr>
            <a:srgbClr val="F26B43"/>
          </p15:clr>
        </p15:guide>
        <p15:guide id="37" orient="horz" pos="3450">
          <p15:clr>
            <a:srgbClr val="F26B43"/>
          </p15:clr>
        </p15:guide>
        <p15:guide id="38" orient="horz" pos="4018">
          <p15:clr>
            <a:srgbClr val="F26B43"/>
          </p15:clr>
        </p15:guide>
        <p15:guide id="39" orient="horz" pos="4055">
          <p15:clr>
            <a:srgbClr val="F26B43"/>
          </p15:clr>
        </p15:guide>
        <p15:guide id="40" orient="horz" pos="657">
          <p15:clr>
            <a:srgbClr val="F26B43"/>
          </p15:clr>
        </p15:guide>
        <p15:guide id="41" orient="horz" pos="700">
          <p15:clr>
            <a:srgbClr val="F26B43"/>
          </p15:clr>
        </p15:guide>
        <p15:guide id="42" orient="horz" pos="4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9BB52F7-94CD-4026-A459-EA5FBE12BF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61962" y="4233"/>
            <a:ext cx="11459633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137160" rIns="9144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9EA3958-7553-4EB6-8876-A896A43810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66196" y="1265767"/>
            <a:ext cx="11459633" cy="488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1EF241-15E0-46A2-A152-CEAF70A2258E}"/>
              </a:ext>
            </a:extLst>
          </p:cNvPr>
          <p:cNvSpPr txBox="1">
            <a:spLocks/>
          </p:cNvSpPr>
          <p:nvPr/>
        </p:nvSpPr>
        <p:spPr>
          <a:xfrm>
            <a:off x="-52918" y="6523567"/>
            <a:ext cx="501651" cy="36618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41D5B0F-41C2-4740-9493-B813BAA6370E}" type="slidenum">
              <a:rPr lang="en-US" altLang="en-US" sz="1333">
                <a:solidFill>
                  <a:srgbClr val="858B92"/>
                </a:solidFill>
                <a:latin typeface="Calibri Light" panose="020F0302020204030204" pitchFamily="34" charset="0"/>
              </a:rPr>
              <a:pPr/>
              <a:t>‹#›</a:t>
            </a:fld>
            <a:endParaRPr lang="en-US" altLang="en-US" sz="1333">
              <a:solidFill>
                <a:srgbClr val="858B9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9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  <p:sldLayoutId id="2147484137" r:id="rId14"/>
    <p:sldLayoutId id="2147484138" r:id="rId15"/>
    <p:sldLayoutId id="2147484139" r:id="rId16"/>
    <p:sldLayoutId id="2147484141" r:id="rId17"/>
    <p:sldLayoutId id="2147484143" r:id="rId18"/>
    <p:sldLayoutId id="2147484145" r:id="rId19"/>
    <p:sldLayoutId id="2147484146" r:id="rId20"/>
    <p:sldLayoutId id="2147484147" r:id="rId21"/>
    <p:sldLayoutId id="2147484148" r:id="rId22"/>
    <p:sldLayoutId id="2147484149" r:id="rId23"/>
    <p:sldLayoutId id="2147484150" r:id="rId24"/>
    <p:sldLayoutId id="2147484151" r:id="rId25"/>
    <p:sldLayoutId id="2147484152" r:id="rId26"/>
    <p:sldLayoutId id="2147484153" r:id="rId27"/>
    <p:sldLayoutId id="2147484154" r:id="rId28"/>
    <p:sldLayoutId id="2147484155" r:id="rId29"/>
    <p:sldLayoutId id="2147484156" r:id="rId30"/>
    <p:sldLayoutId id="2147484158" r:id="rId31"/>
    <p:sldLayoutId id="2147484159" r:id="rId32"/>
    <p:sldLayoutId id="2147484160" r:id="rId33"/>
    <p:sldLayoutId id="2147484161" r:id="rId34"/>
    <p:sldLayoutId id="2147484163" r:id="rId35"/>
    <p:sldLayoutId id="2147484164" r:id="rId36"/>
    <p:sldLayoutId id="2147484165" r:id="rId37"/>
    <p:sldLayoutId id="2147484167" r:id="rId38"/>
    <p:sldLayoutId id="2147484169" r:id="rId39"/>
    <p:sldLayoutId id="2147484171" r:id="rId40"/>
    <p:sldLayoutId id="2147484172" r:id="rId41"/>
    <p:sldLayoutId id="2147484173" r:id="rId42"/>
    <p:sldLayoutId id="2147484174" r:id="rId43"/>
    <p:sldLayoutId id="2147484175" r:id="rId44"/>
    <p:sldLayoutId id="2147484176" r:id="rId45"/>
    <p:sldLayoutId id="2147484177" r:id="rId46"/>
    <p:sldLayoutId id="2147484178" r:id="rId47"/>
    <p:sldLayoutId id="2147484179" r:id="rId48"/>
    <p:sldLayoutId id="2147484180" r:id="rId49"/>
    <p:sldLayoutId id="2147484181" r:id="rId50"/>
    <p:sldLayoutId id="2147484182" r:id="rId51"/>
    <p:sldLayoutId id="2147484184" r:id="rId52"/>
    <p:sldLayoutId id="2147484185" r:id="rId53"/>
    <p:sldLayoutId id="2147484186" r:id="rId54"/>
    <p:sldLayoutId id="2147484187" r:id="rId55"/>
    <p:sldLayoutId id="2147484191" r:id="rId56"/>
    <p:sldLayoutId id="2147484192" r:id="rId57"/>
    <p:sldLayoutId id="2147484193" r:id="rId58"/>
    <p:sldLayoutId id="2147484194" r:id="rId59"/>
  </p:sldLayoutIdLst>
  <p:transition spd="slow">
    <p:wipe dir="r"/>
  </p:transition>
  <p:hf sldNum="0" hdr="0" ftr="0" dt="0"/>
  <p:txStyles>
    <p:titleStyle>
      <a:lvl1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Calibri Light"/>
          <a:ea typeface="MS PGothic" panose="020B0600070205080204" pitchFamily="34" charset="-128"/>
          <a:cs typeface="Calibri Light"/>
        </a:defRPr>
      </a:lvl1pPr>
      <a:lvl2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 Light" charset="0"/>
          <a:ea typeface="MS PGothic" panose="020B0600070205080204" pitchFamily="34" charset="-128"/>
          <a:cs typeface="Calibri Light" charset="0"/>
        </a:defRPr>
      </a:lvl2pPr>
      <a:lvl3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 Light" charset="0"/>
          <a:ea typeface="MS PGothic" panose="020B0600070205080204" pitchFamily="34" charset="-128"/>
          <a:cs typeface="Calibri Light" charset="0"/>
        </a:defRPr>
      </a:lvl3pPr>
      <a:lvl4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 Light" charset="0"/>
          <a:ea typeface="MS PGothic" panose="020B0600070205080204" pitchFamily="34" charset="-128"/>
          <a:cs typeface="Calibri Light" charset="0"/>
        </a:defRPr>
      </a:lvl4pPr>
      <a:lvl5pPr algn="l" defTabSz="60958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 Light" charset="0"/>
          <a:ea typeface="MS PGothic" panose="020B0600070205080204" pitchFamily="34" charset="-128"/>
          <a:cs typeface="Calibri Light" charset="0"/>
        </a:defRPr>
      </a:lvl5pPr>
      <a:lvl6pPr marL="609585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-107" charset="0"/>
          <a:ea typeface="ＭＳ Ｐゴシック" pitchFamily="-107" charset="-128"/>
        </a:defRPr>
      </a:lvl6pPr>
      <a:lvl7pPr marL="1219170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-107" charset="0"/>
          <a:ea typeface="ＭＳ Ｐゴシック" pitchFamily="-107" charset="-128"/>
        </a:defRPr>
      </a:lvl7pPr>
      <a:lvl8pPr marL="1828754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-107" charset="0"/>
          <a:ea typeface="ＭＳ Ｐゴシック" pitchFamily="-107" charset="-128"/>
        </a:defRPr>
      </a:lvl8pPr>
      <a:lvl9pPr marL="2438339" algn="l" defTabSz="609585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Source Sans Pro" pitchFamily="-107" charset="0"/>
          <a:ea typeface="ＭＳ Ｐゴシック" pitchFamily="-107" charset="-128"/>
        </a:defRPr>
      </a:lvl9pPr>
    </p:titleStyle>
    <p:bodyStyle>
      <a:lvl1pPr marL="218012" indent="-218012" algn="l" defTabSz="609585" rtl="0" eaLnBrk="0" fontAlgn="base" hangingPunct="0"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Calibri Light"/>
          <a:ea typeface="MS PGothic" panose="020B0600070205080204" pitchFamily="34" charset="-128"/>
          <a:cs typeface="Calibri Light"/>
        </a:defRPr>
      </a:lvl1pPr>
      <a:lvl2pPr marL="742932" indent="-21801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Calibri Light"/>
          <a:ea typeface="MS PGothic" panose="020B0600070205080204" pitchFamily="34" charset="-128"/>
          <a:cs typeface="Calibri Light"/>
        </a:defRPr>
      </a:lvl2pPr>
      <a:lvl3pPr marL="1278435" indent="-21801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Calibri Light"/>
          <a:ea typeface="MS PGothic" panose="020B0600070205080204" pitchFamily="34" charset="-128"/>
          <a:cs typeface="Calibri Light"/>
        </a:defRPr>
      </a:lvl3pPr>
      <a:lvl4pPr marL="1888019" indent="-21801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Calibri Light"/>
          <a:ea typeface="MS PGothic" panose="020B0600070205080204" pitchFamily="34" charset="-128"/>
          <a:cs typeface="Calibri Light"/>
        </a:defRPr>
      </a:lvl4pPr>
      <a:lvl5pPr marL="2497604" indent="-218012" algn="l" defTabSz="60958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Calibri Light"/>
          <a:ea typeface="MS PGothic" panose="020B0600070205080204" pitchFamily="34" charset="-128"/>
          <a:cs typeface="Calibri Light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Freeform: Shape 1024">
            <a:extLst>
              <a:ext uri="{FF2B5EF4-FFF2-40B4-BE49-F238E27FC236}">
                <a16:creationId xmlns:a16="http://schemas.microsoft.com/office/drawing/2014/main" id="{F200C450-1D8E-59C2-28A7-4A23CA8EEE06}"/>
              </a:ext>
            </a:extLst>
          </p:cNvPr>
          <p:cNvSpPr/>
          <p:nvPr/>
        </p:nvSpPr>
        <p:spPr>
          <a:xfrm>
            <a:off x="-52297" y="6306335"/>
            <a:ext cx="12244461" cy="593936"/>
          </a:xfrm>
          <a:custGeom>
            <a:avLst/>
            <a:gdLst>
              <a:gd name="connsiteX0" fmla="*/ 12242157 w 12244461"/>
              <a:gd name="connsiteY0" fmla="*/ 533170 h 593936"/>
              <a:gd name="connsiteX1" fmla="*/ 12244461 w 12244461"/>
              <a:gd name="connsiteY1" fmla="*/ 535457 h 593936"/>
              <a:gd name="connsiteX2" fmla="*/ 12242157 w 12244461"/>
              <a:gd name="connsiteY2" fmla="*/ 537744 h 593936"/>
              <a:gd name="connsiteX3" fmla="*/ 12239854 w 12244461"/>
              <a:gd name="connsiteY3" fmla="*/ 535457 h 593936"/>
              <a:gd name="connsiteX4" fmla="*/ 12242157 w 12244461"/>
              <a:gd name="connsiteY4" fmla="*/ 533170 h 593936"/>
              <a:gd name="connsiteX5" fmla="*/ 12157588 w 12244461"/>
              <a:gd name="connsiteY5" fmla="*/ 532680 h 593936"/>
              <a:gd name="connsiteX6" fmla="*/ 12160385 w 12244461"/>
              <a:gd name="connsiteY6" fmla="*/ 535457 h 593936"/>
              <a:gd name="connsiteX7" fmla="*/ 12157588 w 12244461"/>
              <a:gd name="connsiteY7" fmla="*/ 538234 h 593936"/>
              <a:gd name="connsiteX8" fmla="*/ 12154791 w 12244461"/>
              <a:gd name="connsiteY8" fmla="*/ 535457 h 593936"/>
              <a:gd name="connsiteX9" fmla="*/ 12157588 w 12244461"/>
              <a:gd name="connsiteY9" fmla="*/ 532680 h 593936"/>
              <a:gd name="connsiteX10" fmla="*/ 12072852 w 12244461"/>
              <a:gd name="connsiteY10" fmla="*/ 531536 h 593936"/>
              <a:gd name="connsiteX11" fmla="*/ 12076801 w 12244461"/>
              <a:gd name="connsiteY11" fmla="*/ 535456 h 593936"/>
              <a:gd name="connsiteX12" fmla="*/ 12072852 w 12244461"/>
              <a:gd name="connsiteY12" fmla="*/ 539377 h 593936"/>
              <a:gd name="connsiteX13" fmla="*/ 12068903 w 12244461"/>
              <a:gd name="connsiteY13" fmla="*/ 535456 h 593936"/>
              <a:gd name="connsiteX14" fmla="*/ 12072852 w 12244461"/>
              <a:gd name="connsiteY14" fmla="*/ 531536 h 593936"/>
              <a:gd name="connsiteX15" fmla="*/ 11988281 w 12244461"/>
              <a:gd name="connsiteY15" fmla="*/ 530393 h 593936"/>
              <a:gd name="connsiteX16" fmla="*/ 11993381 w 12244461"/>
              <a:gd name="connsiteY16" fmla="*/ 535457 h 593936"/>
              <a:gd name="connsiteX17" fmla="*/ 11988281 w 12244461"/>
              <a:gd name="connsiteY17" fmla="*/ 540521 h 593936"/>
              <a:gd name="connsiteX18" fmla="*/ 11983180 w 12244461"/>
              <a:gd name="connsiteY18" fmla="*/ 535457 h 593936"/>
              <a:gd name="connsiteX19" fmla="*/ 11988281 w 12244461"/>
              <a:gd name="connsiteY19" fmla="*/ 530393 h 593936"/>
              <a:gd name="connsiteX20" fmla="*/ 11903711 w 12244461"/>
              <a:gd name="connsiteY20" fmla="*/ 528759 h 593936"/>
              <a:gd name="connsiteX21" fmla="*/ 11910456 w 12244461"/>
              <a:gd name="connsiteY21" fmla="*/ 535456 h 593936"/>
              <a:gd name="connsiteX22" fmla="*/ 11903711 w 12244461"/>
              <a:gd name="connsiteY22" fmla="*/ 542154 h 593936"/>
              <a:gd name="connsiteX23" fmla="*/ 11896965 w 12244461"/>
              <a:gd name="connsiteY23" fmla="*/ 535456 h 593936"/>
              <a:gd name="connsiteX24" fmla="*/ 11903711 w 12244461"/>
              <a:gd name="connsiteY24" fmla="*/ 528759 h 593936"/>
              <a:gd name="connsiteX25" fmla="*/ 11818975 w 12244461"/>
              <a:gd name="connsiteY25" fmla="*/ 525656 h 593936"/>
              <a:gd name="connsiteX26" fmla="*/ 11828847 w 12244461"/>
              <a:gd name="connsiteY26" fmla="*/ 535457 h 593936"/>
              <a:gd name="connsiteX27" fmla="*/ 11818975 w 12244461"/>
              <a:gd name="connsiteY27" fmla="*/ 545258 h 593936"/>
              <a:gd name="connsiteX28" fmla="*/ 11809104 w 12244461"/>
              <a:gd name="connsiteY28" fmla="*/ 535457 h 593936"/>
              <a:gd name="connsiteX29" fmla="*/ 11818975 w 12244461"/>
              <a:gd name="connsiteY29" fmla="*/ 525656 h 593936"/>
              <a:gd name="connsiteX30" fmla="*/ 11734404 w 12244461"/>
              <a:gd name="connsiteY30" fmla="*/ 522715 h 593936"/>
              <a:gd name="connsiteX31" fmla="*/ 11747238 w 12244461"/>
              <a:gd name="connsiteY31" fmla="*/ 535456 h 593936"/>
              <a:gd name="connsiteX32" fmla="*/ 11734404 w 12244461"/>
              <a:gd name="connsiteY32" fmla="*/ 548197 h 593936"/>
              <a:gd name="connsiteX33" fmla="*/ 11721570 w 12244461"/>
              <a:gd name="connsiteY33" fmla="*/ 535456 h 593936"/>
              <a:gd name="connsiteX34" fmla="*/ 11734404 w 12244461"/>
              <a:gd name="connsiteY34" fmla="*/ 522715 h 593936"/>
              <a:gd name="connsiteX35" fmla="*/ 9957431 w 12244461"/>
              <a:gd name="connsiteY35" fmla="*/ 520755 h 593936"/>
              <a:gd name="connsiteX36" fmla="*/ 9972240 w 12244461"/>
              <a:gd name="connsiteY36" fmla="*/ 535456 h 593936"/>
              <a:gd name="connsiteX37" fmla="*/ 9957431 w 12244461"/>
              <a:gd name="connsiteY37" fmla="*/ 550158 h 593936"/>
              <a:gd name="connsiteX38" fmla="*/ 9942623 w 12244461"/>
              <a:gd name="connsiteY38" fmla="*/ 535456 h 593936"/>
              <a:gd name="connsiteX39" fmla="*/ 9957431 w 12244461"/>
              <a:gd name="connsiteY39" fmla="*/ 520755 h 593936"/>
              <a:gd name="connsiteX40" fmla="*/ 9872862 w 12244461"/>
              <a:gd name="connsiteY40" fmla="*/ 520265 h 593936"/>
              <a:gd name="connsiteX41" fmla="*/ 9888163 w 12244461"/>
              <a:gd name="connsiteY41" fmla="*/ 535456 h 593936"/>
              <a:gd name="connsiteX42" fmla="*/ 9872862 w 12244461"/>
              <a:gd name="connsiteY42" fmla="*/ 550648 h 593936"/>
              <a:gd name="connsiteX43" fmla="*/ 9857560 w 12244461"/>
              <a:gd name="connsiteY43" fmla="*/ 535456 h 593936"/>
              <a:gd name="connsiteX44" fmla="*/ 9872862 w 12244461"/>
              <a:gd name="connsiteY44" fmla="*/ 520265 h 593936"/>
              <a:gd name="connsiteX45" fmla="*/ 10042004 w 12244461"/>
              <a:gd name="connsiteY45" fmla="*/ 520102 h 593936"/>
              <a:gd name="connsiteX46" fmla="*/ 10057470 w 12244461"/>
              <a:gd name="connsiteY46" fmla="*/ 535457 h 593936"/>
              <a:gd name="connsiteX47" fmla="*/ 10042004 w 12244461"/>
              <a:gd name="connsiteY47" fmla="*/ 550812 h 593936"/>
              <a:gd name="connsiteX48" fmla="*/ 10026537 w 12244461"/>
              <a:gd name="connsiteY48" fmla="*/ 535457 h 593936"/>
              <a:gd name="connsiteX49" fmla="*/ 10042004 w 12244461"/>
              <a:gd name="connsiteY49" fmla="*/ 520102 h 593936"/>
              <a:gd name="connsiteX50" fmla="*/ 11649833 w 12244461"/>
              <a:gd name="connsiteY50" fmla="*/ 519775 h 593936"/>
              <a:gd name="connsiteX51" fmla="*/ 11665629 w 12244461"/>
              <a:gd name="connsiteY51" fmla="*/ 535456 h 593936"/>
              <a:gd name="connsiteX52" fmla="*/ 11649833 w 12244461"/>
              <a:gd name="connsiteY52" fmla="*/ 551138 h 593936"/>
              <a:gd name="connsiteX53" fmla="*/ 11634038 w 12244461"/>
              <a:gd name="connsiteY53" fmla="*/ 535456 h 593936"/>
              <a:gd name="connsiteX54" fmla="*/ 11649833 w 12244461"/>
              <a:gd name="connsiteY54" fmla="*/ 519775 h 593936"/>
              <a:gd name="connsiteX55" fmla="*/ 9788291 w 12244461"/>
              <a:gd name="connsiteY55" fmla="*/ 519775 h 593936"/>
              <a:gd name="connsiteX56" fmla="*/ 9804087 w 12244461"/>
              <a:gd name="connsiteY56" fmla="*/ 535456 h 593936"/>
              <a:gd name="connsiteX57" fmla="*/ 9788291 w 12244461"/>
              <a:gd name="connsiteY57" fmla="*/ 551138 h 593936"/>
              <a:gd name="connsiteX58" fmla="*/ 9772495 w 12244461"/>
              <a:gd name="connsiteY58" fmla="*/ 535456 h 593936"/>
              <a:gd name="connsiteX59" fmla="*/ 9788291 w 12244461"/>
              <a:gd name="connsiteY59" fmla="*/ 519775 h 593936"/>
              <a:gd name="connsiteX60" fmla="*/ 9703556 w 12244461"/>
              <a:gd name="connsiteY60" fmla="*/ 519612 h 593936"/>
              <a:gd name="connsiteX61" fmla="*/ 9719515 w 12244461"/>
              <a:gd name="connsiteY61" fmla="*/ 535457 h 593936"/>
              <a:gd name="connsiteX62" fmla="*/ 9703556 w 12244461"/>
              <a:gd name="connsiteY62" fmla="*/ 551302 h 593936"/>
              <a:gd name="connsiteX63" fmla="*/ 9687597 w 12244461"/>
              <a:gd name="connsiteY63" fmla="*/ 535457 h 593936"/>
              <a:gd name="connsiteX64" fmla="*/ 9703556 w 12244461"/>
              <a:gd name="connsiteY64" fmla="*/ 519612 h 593936"/>
              <a:gd name="connsiteX65" fmla="*/ 10126739 w 12244461"/>
              <a:gd name="connsiteY65" fmla="*/ 518468 h 593936"/>
              <a:gd name="connsiteX66" fmla="*/ 10143851 w 12244461"/>
              <a:gd name="connsiteY66" fmla="*/ 535456 h 593936"/>
              <a:gd name="connsiteX67" fmla="*/ 10126739 w 12244461"/>
              <a:gd name="connsiteY67" fmla="*/ 552445 h 593936"/>
              <a:gd name="connsiteX68" fmla="*/ 10109628 w 12244461"/>
              <a:gd name="connsiteY68" fmla="*/ 535456 h 593936"/>
              <a:gd name="connsiteX69" fmla="*/ 10126739 w 12244461"/>
              <a:gd name="connsiteY69" fmla="*/ 518468 h 593936"/>
              <a:gd name="connsiteX70" fmla="*/ 9618985 w 12244461"/>
              <a:gd name="connsiteY70" fmla="*/ 517815 h 593936"/>
              <a:gd name="connsiteX71" fmla="*/ 9636755 w 12244461"/>
              <a:gd name="connsiteY71" fmla="*/ 535457 h 593936"/>
              <a:gd name="connsiteX72" fmla="*/ 9618985 w 12244461"/>
              <a:gd name="connsiteY72" fmla="*/ 553098 h 593936"/>
              <a:gd name="connsiteX73" fmla="*/ 9601215 w 12244461"/>
              <a:gd name="connsiteY73" fmla="*/ 535457 h 593936"/>
              <a:gd name="connsiteX74" fmla="*/ 9618985 w 12244461"/>
              <a:gd name="connsiteY74" fmla="*/ 517815 h 593936"/>
              <a:gd name="connsiteX75" fmla="*/ 11565263 w 12244461"/>
              <a:gd name="connsiteY75" fmla="*/ 517488 h 593936"/>
              <a:gd name="connsiteX76" fmla="*/ 11583362 w 12244461"/>
              <a:gd name="connsiteY76" fmla="*/ 535456 h 593936"/>
              <a:gd name="connsiteX77" fmla="*/ 11565263 w 12244461"/>
              <a:gd name="connsiteY77" fmla="*/ 553425 h 593936"/>
              <a:gd name="connsiteX78" fmla="*/ 11547165 w 12244461"/>
              <a:gd name="connsiteY78" fmla="*/ 535456 h 593936"/>
              <a:gd name="connsiteX79" fmla="*/ 11565263 w 12244461"/>
              <a:gd name="connsiteY79" fmla="*/ 517488 h 593936"/>
              <a:gd name="connsiteX80" fmla="*/ 7672707 w 12244461"/>
              <a:gd name="connsiteY80" fmla="*/ 516181 h 593936"/>
              <a:gd name="connsiteX81" fmla="*/ 7692122 w 12244461"/>
              <a:gd name="connsiteY81" fmla="*/ 535456 h 593936"/>
              <a:gd name="connsiteX82" fmla="*/ 7672707 w 12244461"/>
              <a:gd name="connsiteY82" fmla="*/ 554731 h 593936"/>
              <a:gd name="connsiteX83" fmla="*/ 7653292 w 12244461"/>
              <a:gd name="connsiteY83" fmla="*/ 535456 h 593936"/>
              <a:gd name="connsiteX84" fmla="*/ 7672707 w 12244461"/>
              <a:gd name="connsiteY84" fmla="*/ 516181 h 593936"/>
              <a:gd name="connsiteX85" fmla="*/ 7588136 w 12244461"/>
              <a:gd name="connsiteY85" fmla="*/ 516181 h 593936"/>
              <a:gd name="connsiteX86" fmla="*/ 7607551 w 12244461"/>
              <a:gd name="connsiteY86" fmla="*/ 535456 h 593936"/>
              <a:gd name="connsiteX87" fmla="*/ 7588136 w 12244461"/>
              <a:gd name="connsiteY87" fmla="*/ 554731 h 593936"/>
              <a:gd name="connsiteX88" fmla="*/ 7568721 w 12244461"/>
              <a:gd name="connsiteY88" fmla="*/ 535456 h 593936"/>
              <a:gd name="connsiteX89" fmla="*/ 7588136 w 12244461"/>
              <a:gd name="connsiteY89" fmla="*/ 516181 h 593936"/>
              <a:gd name="connsiteX90" fmla="*/ 10211309 w 12244461"/>
              <a:gd name="connsiteY90" fmla="*/ 515855 h 593936"/>
              <a:gd name="connsiteX91" fmla="*/ 10231054 w 12244461"/>
              <a:gd name="connsiteY91" fmla="*/ 535457 h 593936"/>
              <a:gd name="connsiteX92" fmla="*/ 10211309 w 12244461"/>
              <a:gd name="connsiteY92" fmla="*/ 555059 h 593936"/>
              <a:gd name="connsiteX93" fmla="*/ 10191565 w 12244461"/>
              <a:gd name="connsiteY93" fmla="*/ 535457 h 593936"/>
              <a:gd name="connsiteX94" fmla="*/ 10211309 w 12244461"/>
              <a:gd name="connsiteY94" fmla="*/ 515855 h 593936"/>
              <a:gd name="connsiteX95" fmla="*/ 7757442 w 12244461"/>
              <a:gd name="connsiteY95" fmla="*/ 515855 h 593936"/>
              <a:gd name="connsiteX96" fmla="*/ 7777186 w 12244461"/>
              <a:gd name="connsiteY96" fmla="*/ 535457 h 593936"/>
              <a:gd name="connsiteX97" fmla="*/ 7757442 w 12244461"/>
              <a:gd name="connsiteY97" fmla="*/ 555059 h 593936"/>
              <a:gd name="connsiteX98" fmla="*/ 7737698 w 12244461"/>
              <a:gd name="connsiteY98" fmla="*/ 535457 h 593936"/>
              <a:gd name="connsiteX99" fmla="*/ 7757442 w 12244461"/>
              <a:gd name="connsiteY99" fmla="*/ 515855 h 593936"/>
              <a:gd name="connsiteX100" fmla="*/ 7842013 w 12244461"/>
              <a:gd name="connsiteY100" fmla="*/ 515691 h 593936"/>
              <a:gd name="connsiteX101" fmla="*/ 7861921 w 12244461"/>
              <a:gd name="connsiteY101" fmla="*/ 535456 h 593936"/>
              <a:gd name="connsiteX102" fmla="*/ 7842013 w 12244461"/>
              <a:gd name="connsiteY102" fmla="*/ 555221 h 593936"/>
              <a:gd name="connsiteX103" fmla="*/ 7822104 w 12244461"/>
              <a:gd name="connsiteY103" fmla="*/ 535456 h 593936"/>
              <a:gd name="connsiteX104" fmla="*/ 7842013 w 12244461"/>
              <a:gd name="connsiteY104" fmla="*/ 515691 h 593936"/>
              <a:gd name="connsiteX105" fmla="*/ 7503566 w 12244461"/>
              <a:gd name="connsiteY105" fmla="*/ 515365 h 593936"/>
              <a:gd name="connsiteX106" fmla="*/ 7523804 w 12244461"/>
              <a:gd name="connsiteY106" fmla="*/ 535457 h 593936"/>
              <a:gd name="connsiteX107" fmla="*/ 7503566 w 12244461"/>
              <a:gd name="connsiteY107" fmla="*/ 555549 h 593936"/>
              <a:gd name="connsiteX108" fmla="*/ 7483328 w 12244461"/>
              <a:gd name="connsiteY108" fmla="*/ 535457 h 593936"/>
              <a:gd name="connsiteX109" fmla="*/ 7503566 w 12244461"/>
              <a:gd name="connsiteY109" fmla="*/ 515365 h 593936"/>
              <a:gd name="connsiteX110" fmla="*/ 7926584 w 12244461"/>
              <a:gd name="connsiteY110" fmla="*/ 515201 h 593936"/>
              <a:gd name="connsiteX111" fmla="*/ 7946986 w 12244461"/>
              <a:gd name="connsiteY111" fmla="*/ 535456 h 593936"/>
              <a:gd name="connsiteX112" fmla="*/ 7926584 w 12244461"/>
              <a:gd name="connsiteY112" fmla="*/ 555712 h 593936"/>
              <a:gd name="connsiteX113" fmla="*/ 7906181 w 12244461"/>
              <a:gd name="connsiteY113" fmla="*/ 535456 h 593936"/>
              <a:gd name="connsiteX114" fmla="*/ 7926584 w 12244461"/>
              <a:gd name="connsiteY114" fmla="*/ 515201 h 593936"/>
              <a:gd name="connsiteX115" fmla="*/ 7418996 w 12244461"/>
              <a:gd name="connsiteY115" fmla="*/ 514221 h 593936"/>
              <a:gd name="connsiteX116" fmla="*/ 7440385 w 12244461"/>
              <a:gd name="connsiteY116" fmla="*/ 535456 h 593936"/>
              <a:gd name="connsiteX117" fmla="*/ 7418996 w 12244461"/>
              <a:gd name="connsiteY117" fmla="*/ 556692 h 593936"/>
              <a:gd name="connsiteX118" fmla="*/ 7397606 w 12244461"/>
              <a:gd name="connsiteY118" fmla="*/ 535456 h 593936"/>
              <a:gd name="connsiteX119" fmla="*/ 7418996 w 12244461"/>
              <a:gd name="connsiteY119" fmla="*/ 514221 h 593936"/>
              <a:gd name="connsiteX120" fmla="*/ 9534414 w 12244461"/>
              <a:gd name="connsiteY120" fmla="*/ 514058 h 593936"/>
              <a:gd name="connsiteX121" fmla="*/ 9555968 w 12244461"/>
              <a:gd name="connsiteY121" fmla="*/ 535457 h 593936"/>
              <a:gd name="connsiteX122" fmla="*/ 9534414 w 12244461"/>
              <a:gd name="connsiteY122" fmla="*/ 556855 h 593936"/>
              <a:gd name="connsiteX123" fmla="*/ 9512860 w 12244461"/>
              <a:gd name="connsiteY123" fmla="*/ 535457 h 593936"/>
              <a:gd name="connsiteX124" fmla="*/ 9534414 w 12244461"/>
              <a:gd name="connsiteY124" fmla="*/ 514058 h 593936"/>
              <a:gd name="connsiteX125" fmla="*/ 8011319 w 12244461"/>
              <a:gd name="connsiteY125" fmla="*/ 514058 h 593936"/>
              <a:gd name="connsiteX126" fmla="*/ 8032873 w 12244461"/>
              <a:gd name="connsiteY126" fmla="*/ 535457 h 593936"/>
              <a:gd name="connsiteX127" fmla="*/ 8011319 w 12244461"/>
              <a:gd name="connsiteY127" fmla="*/ 556855 h 593936"/>
              <a:gd name="connsiteX128" fmla="*/ 7989765 w 12244461"/>
              <a:gd name="connsiteY128" fmla="*/ 535457 h 593936"/>
              <a:gd name="connsiteX129" fmla="*/ 8011319 w 12244461"/>
              <a:gd name="connsiteY129" fmla="*/ 514058 h 593936"/>
              <a:gd name="connsiteX130" fmla="*/ 7334260 w 12244461"/>
              <a:gd name="connsiteY130" fmla="*/ 513405 h 593936"/>
              <a:gd name="connsiteX131" fmla="*/ 7356472 w 12244461"/>
              <a:gd name="connsiteY131" fmla="*/ 535457 h 593936"/>
              <a:gd name="connsiteX132" fmla="*/ 7334260 w 12244461"/>
              <a:gd name="connsiteY132" fmla="*/ 557509 h 593936"/>
              <a:gd name="connsiteX133" fmla="*/ 7312048 w 12244461"/>
              <a:gd name="connsiteY133" fmla="*/ 535457 h 593936"/>
              <a:gd name="connsiteX134" fmla="*/ 7334260 w 12244461"/>
              <a:gd name="connsiteY134" fmla="*/ 513405 h 593936"/>
              <a:gd name="connsiteX135" fmla="*/ 10295880 w 12244461"/>
              <a:gd name="connsiteY135" fmla="*/ 512914 h 593936"/>
              <a:gd name="connsiteX136" fmla="*/ 10318586 w 12244461"/>
              <a:gd name="connsiteY136" fmla="*/ 535456 h 593936"/>
              <a:gd name="connsiteX137" fmla="*/ 10295880 w 12244461"/>
              <a:gd name="connsiteY137" fmla="*/ 557998 h 593936"/>
              <a:gd name="connsiteX138" fmla="*/ 10273174 w 12244461"/>
              <a:gd name="connsiteY138" fmla="*/ 535456 h 593936"/>
              <a:gd name="connsiteX139" fmla="*/ 10295880 w 12244461"/>
              <a:gd name="connsiteY139" fmla="*/ 512914 h 593936"/>
              <a:gd name="connsiteX140" fmla="*/ 11480527 w 12244461"/>
              <a:gd name="connsiteY140" fmla="*/ 512588 h 593936"/>
              <a:gd name="connsiteX141" fmla="*/ 11503562 w 12244461"/>
              <a:gd name="connsiteY141" fmla="*/ 535457 h 593936"/>
              <a:gd name="connsiteX142" fmla="*/ 11480527 w 12244461"/>
              <a:gd name="connsiteY142" fmla="*/ 558326 h 593936"/>
              <a:gd name="connsiteX143" fmla="*/ 11457492 w 12244461"/>
              <a:gd name="connsiteY143" fmla="*/ 535457 h 593936"/>
              <a:gd name="connsiteX144" fmla="*/ 11480527 w 12244461"/>
              <a:gd name="connsiteY144" fmla="*/ 512588 h 593936"/>
              <a:gd name="connsiteX145" fmla="*/ 8095889 w 12244461"/>
              <a:gd name="connsiteY145" fmla="*/ 512424 h 593936"/>
              <a:gd name="connsiteX146" fmla="*/ 8119089 w 12244461"/>
              <a:gd name="connsiteY146" fmla="*/ 535456 h 593936"/>
              <a:gd name="connsiteX147" fmla="*/ 8095889 w 12244461"/>
              <a:gd name="connsiteY147" fmla="*/ 558488 h 593936"/>
              <a:gd name="connsiteX148" fmla="*/ 8072690 w 12244461"/>
              <a:gd name="connsiteY148" fmla="*/ 535456 h 593936"/>
              <a:gd name="connsiteX149" fmla="*/ 8095889 w 12244461"/>
              <a:gd name="connsiteY149" fmla="*/ 512424 h 593936"/>
              <a:gd name="connsiteX150" fmla="*/ 7249689 w 12244461"/>
              <a:gd name="connsiteY150" fmla="*/ 512098 h 593936"/>
              <a:gd name="connsiteX151" fmla="*/ 7273218 w 12244461"/>
              <a:gd name="connsiteY151" fmla="*/ 535457 h 593936"/>
              <a:gd name="connsiteX152" fmla="*/ 7249689 w 12244461"/>
              <a:gd name="connsiteY152" fmla="*/ 558816 h 593936"/>
              <a:gd name="connsiteX153" fmla="*/ 7226161 w 12244461"/>
              <a:gd name="connsiteY153" fmla="*/ 535457 h 593936"/>
              <a:gd name="connsiteX154" fmla="*/ 7249689 w 12244461"/>
              <a:gd name="connsiteY154" fmla="*/ 512098 h 593936"/>
              <a:gd name="connsiteX155" fmla="*/ 7165118 w 12244461"/>
              <a:gd name="connsiteY155" fmla="*/ 510954 h 593936"/>
              <a:gd name="connsiteX156" fmla="*/ 7189798 w 12244461"/>
              <a:gd name="connsiteY156" fmla="*/ 535456 h 593936"/>
              <a:gd name="connsiteX157" fmla="*/ 7165118 w 12244461"/>
              <a:gd name="connsiteY157" fmla="*/ 559959 h 593936"/>
              <a:gd name="connsiteX158" fmla="*/ 7140438 w 12244461"/>
              <a:gd name="connsiteY158" fmla="*/ 535456 h 593936"/>
              <a:gd name="connsiteX159" fmla="*/ 7165118 w 12244461"/>
              <a:gd name="connsiteY159" fmla="*/ 510954 h 593936"/>
              <a:gd name="connsiteX160" fmla="*/ 9449679 w 12244461"/>
              <a:gd name="connsiteY160" fmla="*/ 510138 h 593936"/>
              <a:gd name="connsiteX161" fmla="*/ 9475182 w 12244461"/>
              <a:gd name="connsiteY161" fmla="*/ 535457 h 593936"/>
              <a:gd name="connsiteX162" fmla="*/ 9449679 w 12244461"/>
              <a:gd name="connsiteY162" fmla="*/ 560776 h 593936"/>
              <a:gd name="connsiteX163" fmla="*/ 9424177 w 12244461"/>
              <a:gd name="connsiteY163" fmla="*/ 535457 h 593936"/>
              <a:gd name="connsiteX164" fmla="*/ 9449679 w 12244461"/>
              <a:gd name="connsiteY164" fmla="*/ 510138 h 593936"/>
              <a:gd name="connsiteX165" fmla="*/ 7080383 w 12244461"/>
              <a:gd name="connsiteY165" fmla="*/ 510138 h 593936"/>
              <a:gd name="connsiteX166" fmla="*/ 7105886 w 12244461"/>
              <a:gd name="connsiteY166" fmla="*/ 535457 h 593936"/>
              <a:gd name="connsiteX167" fmla="*/ 7080383 w 12244461"/>
              <a:gd name="connsiteY167" fmla="*/ 560776 h 593936"/>
              <a:gd name="connsiteX168" fmla="*/ 7054881 w 12244461"/>
              <a:gd name="connsiteY168" fmla="*/ 535457 h 593936"/>
              <a:gd name="connsiteX169" fmla="*/ 7080383 w 12244461"/>
              <a:gd name="connsiteY169" fmla="*/ 510138 h 593936"/>
              <a:gd name="connsiteX170" fmla="*/ 10380615 w 12244461"/>
              <a:gd name="connsiteY170" fmla="*/ 509811 h 593936"/>
              <a:gd name="connsiteX171" fmla="*/ 10406447 w 12244461"/>
              <a:gd name="connsiteY171" fmla="*/ 535457 h 593936"/>
              <a:gd name="connsiteX172" fmla="*/ 10380615 w 12244461"/>
              <a:gd name="connsiteY172" fmla="*/ 561102 h 593936"/>
              <a:gd name="connsiteX173" fmla="*/ 10354783 w 12244461"/>
              <a:gd name="connsiteY173" fmla="*/ 535457 h 593936"/>
              <a:gd name="connsiteX174" fmla="*/ 10380615 w 12244461"/>
              <a:gd name="connsiteY174" fmla="*/ 509811 h 593936"/>
              <a:gd name="connsiteX175" fmla="*/ 3103442 w 12244461"/>
              <a:gd name="connsiteY175" fmla="*/ 509321 h 593936"/>
              <a:gd name="connsiteX176" fmla="*/ 3129767 w 12244461"/>
              <a:gd name="connsiteY176" fmla="*/ 535457 h 593936"/>
              <a:gd name="connsiteX177" fmla="*/ 3103442 w 12244461"/>
              <a:gd name="connsiteY177" fmla="*/ 561593 h 593936"/>
              <a:gd name="connsiteX178" fmla="*/ 3077116 w 12244461"/>
              <a:gd name="connsiteY178" fmla="*/ 535457 h 593936"/>
              <a:gd name="connsiteX179" fmla="*/ 3103442 w 12244461"/>
              <a:gd name="connsiteY179" fmla="*/ 509321 h 593936"/>
              <a:gd name="connsiteX180" fmla="*/ 3018871 w 12244461"/>
              <a:gd name="connsiteY180" fmla="*/ 509157 h 593936"/>
              <a:gd name="connsiteX181" fmla="*/ 3045361 w 12244461"/>
              <a:gd name="connsiteY181" fmla="*/ 535456 h 593936"/>
              <a:gd name="connsiteX182" fmla="*/ 3018871 w 12244461"/>
              <a:gd name="connsiteY182" fmla="*/ 561755 h 593936"/>
              <a:gd name="connsiteX183" fmla="*/ 2992379 w 12244461"/>
              <a:gd name="connsiteY183" fmla="*/ 535456 h 593936"/>
              <a:gd name="connsiteX184" fmla="*/ 3018871 w 12244461"/>
              <a:gd name="connsiteY184" fmla="*/ 509157 h 593936"/>
              <a:gd name="connsiteX185" fmla="*/ 6995812 w 12244461"/>
              <a:gd name="connsiteY185" fmla="*/ 508667 h 593936"/>
              <a:gd name="connsiteX186" fmla="*/ 7022796 w 12244461"/>
              <a:gd name="connsiteY186" fmla="*/ 535456 h 593936"/>
              <a:gd name="connsiteX187" fmla="*/ 6995812 w 12244461"/>
              <a:gd name="connsiteY187" fmla="*/ 562245 h 593936"/>
              <a:gd name="connsiteX188" fmla="*/ 6968828 w 12244461"/>
              <a:gd name="connsiteY188" fmla="*/ 535456 h 593936"/>
              <a:gd name="connsiteX189" fmla="*/ 6995812 w 12244461"/>
              <a:gd name="connsiteY189" fmla="*/ 508667 h 593936"/>
              <a:gd name="connsiteX190" fmla="*/ 3188013 w 12244461"/>
              <a:gd name="connsiteY190" fmla="*/ 508667 h 593936"/>
              <a:gd name="connsiteX191" fmla="*/ 3214996 w 12244461"/>
              <a:gd name="connsiteY191" fmla="*/ 535456 h 593936"/>
              <a:gd name="connsiteX192" fmla="*/ 3188013 w 12244461"/>
              <a:gd name="connsiteY192" fmla="*/ 562245 h 593936"/>
              <a:gd name="connsiteX193" fmla="*/ 3161029 w 12244461"/>
              <a:gd name="connsiteY193" fmla="*/ 535456 h 593936"/>
              <a:gd name="connsiteX194" fmla="*/ 3188013 w 12244461"/>
              <a:gd name="connsiteY194" fmla="*/ 508667 h 593936"/>
              <a:gd name="connsiteX195" fmla="*/ 2934135 w 12244461"/>
              <a:gd name="connsiteY195" fmla="*/ 508504 h 593936"/>
              <a:gd name="connsiteX196" fmla="*/ 2961284 w 12244461"/>
              <a:gd name="connsiteY196" fmla="*/ 535457 h 593936"/>
              <a:gd name="connsiteX197" fmla="*/ 2934135 w 12244461"/>
              <a:gd name="connsiteY197" fmla="*/ 562409 h 593936"/>
              <a:gd name="connsiteX198" fmla="*/ 2906988 w 12244461"/>
              <a:gd name="connsiteY198" fmla="*/ 535457 h 593936"/>
              <a:gd name="connsiteX199" fmla="*/ 2934135 w 12244461"/>
              <a:gd name="connsiteY199" fmla="*/ 508504 h 593936"/>
              <a:gd name="connsiteX200" fmla="*/ 8180460 w 12244461"/>
              <a:gd name="connsiteY200" fmla="*/ 507034 h 593936"/>
              <a:gd name="connsiteX201" fmla="*/ 8209089 w 12244461"/>
              <a:gd name="connsiteY201" fmla="*/ 535457 h 593936"/>
              <a:gd name="connsiteX202" fmla="*/ 8180460 w 12244461"/>
              <a:gd name="connsiteY202" fmla="*/ 563879 h 593936"/>
              <a:gd name="connsiteX203" fmla="*/ 8151831 w 12244461"/>
              <a:gd name="connsiteY203" fmla="*/ 535457 h 593936"/>
              <a:gd name="connsiteX204" fmla="*/ 8180460 w 12244461"/>
              <a:gd name="connsiteY204" fmla="*/ 507034 h 593936"/>
              <a:gd name="connsiteX205" fmla="*/ 6911242 w 12244461"/>
              <a:gd name="connsiteY205" fmla="*/ 507034 h 593936"/>
              <a:gd name="connsiteX206" fmla="*/ 6939871 w 12244461"/>
              <a:gd name="connsiteY206" fmla="*/ 535457 h 593936"/>
              <a:gd name="connsiteX207" fmla="*/ 6911242 w 12244461"/>
              <a:gd name="connsiteY207" fmla="*/ 563879 h 593936"/>
              <a:gd name="connsiteX208" fmla="*/ 6882613 w 12244461"/>
              <a:gd name="connsiteY208" fmla="*/ 535457 h 593936"/>
              <a:gd name="connsiteX209" fmla="*/ 6911242 w 12244461"/>
              <a:gd name="connsiteY209" fmla="*/ 507034 h 593936"/>
              <a:gd name="connsiteX210" fmla="*/ 2849564 w 12244461"/>
              <a:gd name="connsiteY210" fmla="*/ 506871 h 593936"/>
              <a:gd name="connsiteX211" fmla="*/ 2878360 w 12244461"/>
              <a:gd name="connsiteY211" fmla="*/ 535457 h 593936"/>
              <a:gd name="connsiteX212" fmla="*/ 2849564 w 12244461"/>
              <a:gd name="connsiteY212" fmla="*/ 564043 h 593936"/>
              <a:gd name="connsiteX213" fmla="*/ 2820772 w 12244461"/>
              <a:gd name="connsiteY213" fmla="*/ 535457 h 593936"/>
              <a:gd name="connsiteX214" fmla="*/ 2849564 w 12244461"/>
              <a:gd name="connsiteY214" fmla="*/ 506871 h 593936"/>
              <a:gd name="connsiteX215" fmla="*/ 11395957 w 12244461"/>
              <a:gd name="connsiteY215" fmla="*/ 506544 h 593936"/>
              <a:gd name="connsiteX216" fmla="*/ 11425080 w 12244461"/>
              <a:gd name="connsiteY216" fmla="*/ 535457 h 593936"/>
              <a:gd name="connsiteX217" fmla="*/ 11395957 w 12244461"/>
              <a:gd name="connsiteY217" fmla="*/ 564369 h 593936"/>
              <a:gd name="connsiteX218" fmla="*/ 11366834 w 12244461"/>
              <a:gd name="connsiteY218" fmla="*/ 535457 h 593936"/>
              <a:gd name="connsiteX219" fmla="*/ 11395957 w 12244461"/>
              <a:gd name="connsiteY219" fmla="*/ 506544 h 593936"/>
              <a:gd name="connsiteX220" fmla="*/ 9365107 w 12244461"/>
              <a:gd name="connsiteY220" fmla="*/ 506381 h 593936"/>
              <a:gd name="connsiteX221" fmla="*/ 9394395 w 12244461"/>
              <a:gd name="connsiteY221" fmla="*/ 535457 h 593936"/>
              <a:gd name="connsiteX222" fmla="*/ 9365107 w 12244461"/>
              <a:gd name="connsiteY222" fmla="*/ 564533 h 593936"/>
              <a:gd name="connsiteX223" fmla="*/ 9335820 w 12244461"/>
              <a:gd name="connsiteY223" fmla="*/ 535457 h 593936"/>
              <a:gd name="connsiteX224" fmla="*/ 9365107 w 12244461"/>
              <a:gd name="connsiteY224" fmla="*/ 506381 h 593936"/>
              <a:gd name="connsiteX225" fmla="*/ 3272747 w 12244461"/>
              <a:gd name="connsiteY225" fmla="*/ 505890 h 593936"/>
              <a:gd name="connsiteX226" fmla="*/ 3302527 w 12244461"/>
              <a:gd name="connsiteY226" fmla="*/ 535456 h 593936"/>
              <a:gd name="connsiteX227" fmla="*/ 3272747 w 12244461"/>
              <a:gd name="connsiteY227" fmla="*/ 565022 h 593936"/>
              <a:gd name="connsiteX228" fmla="*/ 3242965 w 12244461"/>
              <a:gd name="connsiteY228" fmla="*/ 535456 h 593936"/>
              <a:gd name="connsiteX229" fmla="*/ 3272747 w 12244461"/>
              <a:gd name="connsiteY229" fmla="*/ 505890 h 593936"/>
              <a:gd name="connsiteX230" fmla="*/ 10465186 w 12244461"/>
              <a:gd name="connsiteY230" fmla="*/ 505564 h 593936"/>
              <a:gd name="connsiteX231" fmla="*/ 10495296 w 12244461"/>
              <a:gd name="connsiteY231" fmla="*/ 535457 h 593936"/>
              <a:gd name="connsiteX232" fmla="*/ 10465186 w 12244461"/>
              <a:gd name="connsiteY232" fmla="*/ 565350 h 593936"/>
              <a:gd name="connsiteX233" fmla="*/ 10435076 w 12244461"/>
              <a:gd name="connsiteY233" fmla="*/ 535457 h 593936"/>
              <a:gd name="connsiteX234" fmla="*/ 10465186 w 12244461"/>
              <a:gd name="connsiteY234" fmla="*/ 505564 h 593936"/>
              <a:gd name="connsiteX235" fmla="*/ 2764995 w 12244461"/>
              <a:gd name="connsiteY235" fmla="*/ 504910 h 593936"/>
              <a:gd name="connsiteX236" fmla="*/ 2795763 w 12244461"/>
              <a:gd name="connsiteY236" fmla="*/ 535456 h 593936"/>
              <a:gd name="connsiteX237" fmla="*/ 2764995 w 12244461"/>
              <a:gd name="connsiteY237" fmla="*/ 566002 h 593936"/>
              <a:gd name="connsiteX238" fmla="*/ 2734227 w 12244461"/>
              <a:gd name="connsiteY238" fmla="*/ 535456 h 593936"/>
              <a:gd name="connsiteX239" fmla="*/ 2764995 w 12244461"/>
              <a:gd name="connsiteY239" fmla="*/ 504910 h 593936"/>
              <a:gd name="connsiteX240" fmla="*/ 6826671 w 12244461"/>
              <a:gd name="connsiteY240" fmla="*/ 504747 h 593936"/>
              <a:gd name="connsiteX241" fmla="*/ 6857604 w 12244461"/>
              <a:gd name="connsiteY241" fmla="*/ 535457 h 593936"/>
              <a:gd name="connsiteX242" fmla="*/ 6826671 w 12244461"/>
              <a:gd name="connsiteY242" fmla="*/ 566166 h 593936"/>
              <a:gd name="connsiteX243" fmla="*/ 6795739 w 12244461"/>
              <a:gd name="connsiteY243" fmla="*/ 535457 h 593936"/>
              <a:gd name="connsiteX244" fmla="*/ 6826671 w 12244461"/>
              <a:gd name="connsiteY244" fmla="*/ 504747 h 593936"/>
              <a:gd name="connsiteX245" fmla="*/ 2680424 w 12244461"/>
              <a:gd name="connsiteY245" fmla="*/ 503767 h 593936"/>
              <a:gd name="connsiteX246" fmla="*/ 2712343 w 12244461"/>
              <a:gd name="connsiteY246" fmla="*/ 535457 h 593936"/>
              <a:gd name="connsiteX247" fmla="*/ 2680424 w 12244461"/>
              <a:gd name="connsiteY247" fmla="*/ 567146 h 593936"/>
              <a:gd name="connsiteX248" fmla="*/ 2648505 w 12244461"/>
              <a:gd name="connsiteY248" fmla="*/ 535457 h 593936"/>
              <a:gd name="connsiteX249" fmla="*/ 2680424 w 12244461"/>
              <a:gd name="connsiteY249" fmla="*/ 503767 h 593936"/>
              <a:gd name="connsiteX250" fmla="*/ 9280537 w 12244461"/>
              <a:gd name="connsiteY250" fmla="*/ 503604 h 593936"/>
              <a:gd name="connsiteX251" fmla="*/ 9312622 w 12244461"/>
              <a:gd name="connsiteY251" fmla="*/ 535457 h 593936"/>
              <a:gd name="connsiteX252" fmla="*/ 9280537 w 12244461"/>
              <a:gd name="connsiteY252" fmla="*/ 567310 h 593936"/>
              <a:gd name="connsiteX253" fmla="*/ 9248453 w 12244461"/>
              <a:gd name="connsiteY253" fmla="*/ 535457 h 593936"/>
              <a:gd name="connsiteX254" fmla="*/ 9280537 w 12244461"/>
              <a:gd name="connsiteY254" fmla="*/ 503604 h 593936"/>
              <a:gd name="connsiteX255" fmla="*/ 3357318 w 12244461"/>
              <a:gd name="connsiteY255" fmla="*/ 502787 h 593936"/>
              <a:gd name="connsiteX256" fmla="*/ 3390225 w 12244461"/>
              <a:gd name="connsiteY256" fmla="*/ 535457 h 593936"/>
              <a:gd name="connsiteX257" fmla="*/ 3357318 w 12244461"/>
              <a:gd name="connsiteY257" fmla="*/ 568126 h 593936"/>
              <a:gd name="connsiteX258" fmla="*/ 3324411 w 12244461"/>
              <a:gd name="connsiteY258" fmla="*/ 535457 h 593936"/>
              <a:gd name="connsiteX259" fmla="*/ 3357318 w 12244461"/>
              <a:gd name="connsiteY259" fmla="*/ 502787 h 593936"/>
              <a:gd name="connsiteX260" fmla="*/ 6741935 w 12244461"/>
              <a:gd name="connsiteY260" fmla="*/ 502624 h 593936"/>
              <a:gd name="connsiteX261" fmla="*/ 6775007 w 12244461"/>
              <a:gd name="connsiteY261" fmla="*/ 535457 h 593936"/>
              <a:gd name="connsiteX262" fmla="*/ 6741935 w 12244461"/>
              <a:gd name="connsiteY262" fmla="*/ 568290 h 593936"/>
              <a:gd name="connsiteX263" fmla="*/ 6708864 w 12244461"/>
              <a:gd name="connsiteY263" fmla="*/ 535457 h 593936"/>
              <a:gd name="connsiteX264" fmla="*/ 6741935 w 12244461"/>
              <a:gd name="connsiteY264" fmla="*/ 502624 h 593936"/>
              <a:gd name="connsiteX265" fmla="*/ 2595689 w 12244461"/>
              <a:gd name="connsiteY265" fmla="*/ 502624 h 593936"/>
              <a:gd name="connsiteX266" fmla="*/ 2628761 w 12244461"/>
              <a:gd name="connsiteY266" fmla="*/ 535457 h 593936"/>
              <a:gd name="connsiteX267" fmla="*/ 2595689 w 12244461"/>
              <a:gd name="connsiteY267" fmla="*/ 568290 h 593936"/>
              <a:gd name="connsiteX268" fmla="*/ 2562619 w 12244461"/>
              <a:gd name="connsiteY268" fmla="*/ 535457 h 593936"/>
              <a:gd name="connsiteX269" fmla="*/ 2595689 w 12244461"/>
              <a:gd name="connsiteY269" fmla="*/ 502624 h 593936"/>
              <a:gd name="connsiteX270" fmla="*/ 9195967 w 12244461"/>
              <a:gd name="connsiteY270" fmla="*/ 501480 h 593936"/>
              <a:gd name="connsiteX271" fmla="*/ 9230190 w 12244461"/>
              <a:gd name="connsiteY271" fmla="*/ 535457 h 593936"/>
              <a:gd name="connsiteX272" fmla="*/ 9195967 w 12244461"/>
              <a:gd name="connsiteY272" fmla="*/ 569433 h 593936"/>
              <a:gd name="connsiteX273" fmla="*/ 9161743 w 12244461"/>
              <a:gd name="connsiteY273" fmla="*/ 535457 h 593936"/>
              <a:gd name="connsiteX274" fmla="*/ 9195967 w 12244461"/>
              <a:gd name="connsiteY274" fmla="*/ 501480 h 593936"/>
              <a:gd name="connsiteX275" fmla="*/ 8265032 w 12244461"/>
              <a:gd name="connsiteY275" fmla="*/ 501480 h 593936"/>
              <a:gd name="connsiteX276" fmla="*/ 8299255 w 12244461"/>
              <a:gd name="connsiteY276" fmla="*/ 535457 h 593936"/>
              <a:gd name="connsiteX277" fmla="*/ 8265032 w 12244461"/>
              <a:gd name="connsiteY277" fmla="*/ 569433 h 593936"/>
              <a:gd name="connsiteX278" fmla="*/ 8230809 w 12244461"/>
              <a:gd name="connsiteY278" fmla="*/ 535457 h 593936"/>
              <a:gd name="connsiteX279" fmla="*/ 8265032 w 12244461"/>
              <a:gd name="connsiteY279" fmla="*/ 501480 h 593936"/>
              <a:gd name="connsiteX280" fmla="*/ 6657365 w 12244461"/>
              <a:gd name="connsiteY280" fmla="*/ 500500 h 593936"/>
              <a:gd name="connsiteX281" fmla="*/ 6692576 w 12244461"/>
              <a:gd name="connsiteY281" fmla="*/ 535457 h 593936"/>
              <a:gd name="connsiteX282" fmla="*/ 6657365 w 12244461"/>
              <a:gd name="connsiteY282" fmla="*/ 570413 h 593936"/>
              <a:gd name="connsiteX283" fmla="*/ 6622154 w 12244461"/>
              <a:gd name="connsiteY283" fmla="*/ 535457 h 593936"/>
              <a:gd name="connsiteX284" fmla="*/ 6657365 w 12244461"/>
              <a:gd name="connsiteY284" fmla="*/ 500500 h 593936"/>
              <a:gd name="connsiteX285" fmla="*/ 10549755 w 12244461"/>
              <a:gd name="connsiteY285" fmla="*/ 500337 h 593936"/>
              <a:gd name="connsiteX286" fmla="*/ 10585130 w 12244461"/>
              <a:gd name="connsiteY286" fmla="*/ 535457 h 593936"/>
              <a:gd name="connsiteX287" fmla="*/ 10549755 w 12244461"/>
              <a:gd name="connsiteY287" fmla="*/ 570577 h 593936"/>
              <a:gd name="connsiteX288" fmla="*/ 10514380 w 12244461"/>
              <a:gd name="connsiteY288" fmla="*/ 535457 h 593936"/>
              <a:gd name="connsiteX289" fmla="*/ 10549755 w 12244461"/>
              <a:gd name="connsiteY289" fmla="*/ 500337 h 593936"/>
              <a:gd name="connsiteX290" fmla="*/ 11311386 w 12244461"/>
              <a:gd name="connsiteY290" fmla="*/ 500010 h 593936"/>
              <a:gd name="connsiteX291" fmla="*/ 11347089 w 12244461"/>
              <a:gd name="connsiteY291" fmla="*/ 535457 h 593936"/>
              <a:gd name="connsiteX292" fmla="*/ 11311386 w 12244461"/>
              <a:gd name="connsiteY292" fmla="*/ 570903 h 593936"/>
              <a:gd name="connsiteX293" fmla="*/ 11275682 w 12244461"/>
              <a:gd name="connsiteY293" fmla="*/ 535457 h 593936"/>
              <a:gd name="connsiteX294" fmla="*/ 11311386 w 12244461"/>
              <a:gd name="connsiteY294" fmla="*/ 500010 h 593936"/>
              <a:gd name="connsiteX295" fmla="*/ 3441890 w 12244461"/>
              <a:gd name="connsiteY295" fmla="*/ 499847 h 593936"/>
              <a:gd name="connsiteX296" fmla="*/ 3477758 w 12244461"/>
              <a:gd name="connsiteY296" fmla="*/ 535457 h 593936"/>
              <a:gd name="connsiteX297" fmla="*/ 3441890 w 12244461"/>
              <a:gd name="connsiteY297" fmla="*/ 571067 h 593936"/>
              <a:gd name="connsiteX298" fmla="*/ 3406021 w 12244461"/>
              <a:gd name="connsiteY298" fmla="*/ 535457 h 593936"/>
              <a:gd name="connsiteX299" fmla="*/ 3441890 w 12244461"/>
              <a:gd name="connsiteY299" fmla="*/ 499847 h 593936"/>
              <a:gd name="connsiteX300" fmla="*/ 2511121 w 12244461"/>
              <a:gd name="connsiteY300" fmla="*/ 499847 h 593936"/>
              <a:gd name="connsiteX301" fmla="*/ 2546989 w 12244461"/>
              <a:gd name="connsiteY301" fmla="*/ 535457 h 593936"/>
              <a:gd name="connsiteX302" fmla="*/ 2511121 w 12244461"/>
              <a:gd name="connsiteY302" fmla="*/ 571067 h 593936"/>
              <a:gd name="connsiteX303" fmla="*/ 2475252 w 12244461"/>
              <a:gd name="connsiteY303" fmla="*/ 535457 h 593936"/>
              <a:gd name="connsiteX304" fmla="*/ 2511121 w 12244461"/>
              <a:gd name="connsiteY304" fmla="*/ 499847 h 593936"/>
              <a:gd name="connsiteX305" fmla="*/ 6572794 w 12244461"/>
              <a:gd name="connsiteY305" fmla="*/ 499520 h 593936"/>
              <a:gd name="connsiteX306" fmla="*/ 6608992 w 12244461"/>
              <a:gd name="connsiteY306" fmla="*/ 535457 h 593936"/>
              <a:gd name="connsiteX307" fmla="*/ 6572794 w 12244461"/>
              <a:gd name="connsiteY307" fmla="*/ 571393 h 593936"/>
              <a:gd name="connsiteX308" fmla="*/ 6536597 w 12244461"/>
              <a:gd name="connsiteY308" fmla="*/ 535457 h 593936"/>
              <a:gd name="connsiteX309" fmla="*/ 6572794 w 12244461"/>
              <a:gd name="connsiteY309" fmla="*/ 499520 h 593936"/>
              <a:gd name="connsiteX310" fmla="*/ 6488059 w 12244461"/>
              <a:gd name="connsiteY310" fmla="*/ 498703 h 593936"/>
              <a:gd name="connsiteX311" fmla="*/ 6525079 w 12244461"/>
              <a:gd name="connsiteY311" fmla="*/ 535456 h 593936"/>
              <a:gd name="connsiteX312" fmla="*/ 6488059 w 12244461"/>
              <a:gd name="connsiteY312" fmla="*/ 572210 h 593936"/>
              <a:gd name="connsiteX313" fmla="*/ 6451039 w 12244461"/>
              <a:gd name="connsiteY313" fmla="*/ 535456 h 593936"/>
              <a:gd name="connsiteX314" fmla="*/ 6488059 w 12244461"/>
              <a:gd name="connsiteY314" fmla="*/ 498703 h 593936"/>
              <a:gd name="connsiteX315" fmla="*/ 9111232 w 12244461"/>
              <a:gd name="connsiteY315" fmla="*/ 497560 h 593936"/>
              <a:gd name="connsiteX316" fmla="*/ 9149404 w 12244461"/>
              <a:gd name="connsiteY316" fmla="*/ 535457 h 593936"/>
              <a:gd name="connsiteX317" fmla="*/ 9111232 w 12244461"/>
              <a:gd name="connsiteY317" fmla="*/ 573354 h 593936"/>
              <a:gd name="connsiteX318" fmla="*/ 9073060 w 12244461"/>
              <a:gd name="connsiteY318" fmla="*/ 535457 h 593936"/>
              <a:gd name="connsiteX319" fmla="*/ 9111232 w 12244461"/>
              <a:gd name="connsiteY319" fmla="*/ 497560 h 593936"/>
              <a:gd name="connsiteX320" fmla="*/ 3526461 w 12244461"/>
              <a:gd name="connsiteY320" fmla="*/ 496580 h 593936"/>
              <a:gd name="connsiteX321" fmla="*/ 3565619 w 12244461"/>
              <a:gd name="connsiteY321" fmla="*/ 535457 h 593936"/>
              <a:gd name="connsiteX322" fmla="*/ 3526461 w 12244461"/>
              <a:gd name="connsiteY322" fmla="*/ 574334 h 593936"/>
              <a:gd name="connsiteX323" fmla="*/ 3487300 w 12244461"/>
              <a:gd name="connsiteY323" fmla="*/ 535457 h 593936"/>
              <a:gd name="connsiteX324" fmla="*/ 3526461 w 12244461"/>
              <a:gd name="connsiteY324" fmla="*/ 496580 h 593936"/>
              <a:gd name="connsiteX325" fmla="*/ 6403489 w 12244461"/>
              <a:gd name="connsiteY325" fmla="*/ 495600 h 593936"/>
              <a:gd name="connsiteX326" fmla="*/ 6443635 w 12244461"/>
              <a:gd name="connsiteY326" fmla="*/ 535457 h 593936"/>
              <a:gd name="connsiteX327" fmla="*/ 6403489 w 12244461"/>
              <a:gd name="connsiteY327" fmla="*/ 575314 h 593936"/>
              <a:gd name="connsiteX328" fmla="*/ 6363342 w 12244461"/>
              <a:gd name="connsiteY328" fmla="*/ 535457 h 593936"/>
              <a:gd name="connsiteX329" fmla="*/ 6403489 w 12244461"/>
              <a:gd name="connsiteY329" fmla="*/ 495600 h 593936"/>
              <a:gd name="connsiteX330" fmla="*/ 1326471 w 12244461"/>
              <a:gd name="connsiteY330" fmla="*/ 494293 h 593936"/>
              <a:gd name="connsiteX331" fmla="*/ 1367933 w 12244461"/>
              <a:gd name="connsiteY331" fmla="*/ 535457 h 593936"/>
              <a:gd name="connsiteX332" fmla="*/ 1326471 w 12244461"/>
              <a:gd name="connsiteY332" fmla="*/ 576621 h 593936"/>
              <a:gd name="connsiteX333" fmla="*/ 1285008 w 12244461"/>
              <a:gd name="connsiteY333" fmla="*/ 535457 h 593936"/>
              <a:gd name="connsiteX334" fmla="*/ 1326471 w 12244461"/>
              <a:gd name="connsiteY334" fmla="*/ 494293 h 593936"/>
              <a:gd name="connsiteX335" fmla="*/ 1411041 w 12244461"/>
              <a:gd name="connsiteY335" fmla="*/ 493966 h 593936"/>
              <a:gd name="connsiteX336" fmla="*/ 1452833 w 12244461"/>
              <a:gd name="connsiteY336" fmla="*/ 535457 h 593936"/>
              <a:gd name="connsiteX337" fmla="*/ 1411041 w 12244461"/>
              <a:gd name="connsiteY337" fmla="*/ 576947 h 593936"/>
              <a:gd name="connsiteX338" fmla="*/ 1369249 w 12244461"/>
              <a:gd name="connsiteY338" fmla="*/ 535457 h 593936"/>
              <a:gd name="connsiteX339" fmla="*/ 1411041 w 12244461"/>
              <a:gd name="connsiteY339" fmla="*/ 493966 h 593936"/>
              <a:gd name="connsiteX340" fmla="*/ 1241900 w 12244461"/>
              <a:gd name="connsiteY340" fmla="*/ 493966 h 593936"/>
              <a:gd name="connsiteX341" fmla="*/ 1283691 w 12244461"/>
              <a:gd name="connsiteY341" fmla="*/ 535457 h 593936"/>
              <a:gd name="connsiteX342" fmla="*/ 1241900 w 12244461"/>
              <a:gd name="connsiteY342" fmla="*/ 576947 h 593936"/>
              <a:gd name="connsiteX343" fmla="*/ 1200108 w 12244461"/>
              <a:gd name="connsiteY343" fmla="*/ 535457 h 593936"/>
              <a:gd name="connsiteX344" fmla="*/ 1241900 w 12244461"/>
              <a:gd name="connsiteY344" fmla="*/ 493966 h 593936"/>
              <a:gd name="connsiteX345" fmla="*/ 1157165 w 12244461"/>
              <a:gd name="connsiteY345" fmla="*/ 493803 h 593936"/>
              <a:gd name="connsiteX346" fmla="*/ 1199122 w 12244461"/>
              <a:gd name="connsiteY346" fmla="*/ 535457 h 593936"/>
              <a:gd name="connsiteX347" fmla="*/ 1157165 w 12244461"/>
              <a:gd name="connsiteY347" fmla="*/ 577111 h 593936"/>
              <a:gd name="connsiteX348" fmla="*/ 1115209 w 12244461"/>
              <a:gd name="connsiteY348" fmla="*/ 535457 h 593936"/>
              <a:gd name="connsiteX349" fmla="*/ 1157165 w 12244461"/>
              <a:gd name="connsiteY349" fmla="*/ 493803 h 593936"/>
              <a:gd name="connsiteX350" fmla="*/ 1960606 w 12244461"/>
              <a:gd name="connsiteY350" fmla="*/ 481072 h 593936"/>
              <a:gd name="connsiteX351" fmla="*/ 1957091 w 12244461"/>
              <a:gd name="connsiteY351" fmla="*/ 489496 h 593936"/>
              <a:gd name="connsiteX352" fmla="*/ 1953735 w 12244461"/>
              <a:gd name="connsiteY352" fmla="*/ 491743 h 593936"/>
              <a:gd name="connsiteX353" fmla="*/ 1959163 w 12244461"/>
              <a:gd name="connsiteY353" fmla="*/ 495376 h 593936"/>
              <a:gd name="connsiteX354" fmla="*/ 1960255 w 12244461"/>
              <a:gd name="connsiteY354" fmla="*/ 497992 h 593936"/>
              <a:gd name="connsiteX355" fmla="*/ 1961828 w 12244461"/>
              <a:gd name="connsiteY355" fmla="*/ 494221 h 593936"/>
              <a:gd name="connsiteX356" fmla="*/ 1966130 w 12244461"/>
              <a:gd name="connsiteY356" fmla="*/ 491341 h 593936"/>
              <a:gd name="connsiteX357" fmla="*/ 1964410 w 12244461"/>
              <a:gd name="connsiteY357" fmla="*/ 490190 h 593936"/>
              <a:gd name="connsiteX358" fmla="*/ 2046904 w 12244461"/>
              <a:gd name="connsiteY358" fmla="*/ 479297 h 593936"/>
              <a:gd name="connsiteX359" fmla="*/ 2042361 w 12244461"/>
              <a:gd name="connsiteY359" fmla="*/ 490190 h 593936"/>
              <a:gd name="connsiteX360" fmla="*/ 2040618 w 12244461"/>
              <a:gd name="connsiteY360" fmla="*/ 491356 h 593936"/>
              <a:gd name="connsiteX361" fmla="*/ 2044899 w 12244461"/>
              <a:gd name="connsiteY361" fmla="*/ 494221 h 593936"/>
              <a:gd name="connsiteX362" fmla="*/ 2045895 w 12244461"/>
              <a:gd name="connsiteY362" fmla="*/ 496611 h 593936"/>
              <a:gd name="connsiteX363" fmla="*/ 2046795 w 12244461"/>
              <a:gd name="connsiteY363" fmla="*/ 494452 h 593936"/>
              <a:gd name="connsiteX364" fmla="*/ 2053179 w 12244461"/>
              <a:gd name="connsiteY364" fmla="*/ 490180 h 593936"/>
              <a:gd name="connsiteX365" fmla="*/ 2050774 w 12244461"/>
              <a:gd name="connsiteY365" fmla="*/ 488572 h 593936"/>
              <a:gd name="connsiteX366" fmla="*/ 183645 w 12244461"/>
              <a:gd name="connsiteY366" fmla="*/ 476734 h 593936"/>
              <a:gd name="connsiteX367" fmla="*/ 178850 w 12244461"/>
              <a:gd name="connsiteY367" fmla="*/ 488225 h 593936"/>
              <a:gd name="connsiteX368" fmla="*/ 176772 w 12244461"/>
              <a:gd name="connsiteY368" fmla="*/ 489617 h 593936"/>
              <a:gd name="connsiteX369" fmla="*/ 183478 w 12244461"/>
              <a:gd name="connsiteY369" fmla="*/ 494106 h 593936"/>
              <a:gd name="connsiteX370" fmla="*/ 184442 w 12244461"/>
              <a:gd name="connsiteY370" fmla="*/ 496414 h 593936"/>
              <a:gd name="connsiteX371" fmla="*/ 185212 w 12244461"/>
              <a:gd name="connsiteY371" fmla="*/ 494567 h 593936"/>
              <a:gd name="connsiteX372" fmla="*/ 191190 w 12244461"/>
              <a:gd name="connsiteY372" fmla="*/ 490566 h 593936"/>
              <a:gd name="connsiteX373" fmla="*/ 188729 w 12244461"/>
              <a:gd name="connsiteY373" fmla="*/ 488919 h 593936"/>
              <a:gd name="connsiteX374" fmla="*/ 1874884 w 12244461"/>
              <a:gd name="connsiteY374" fmla="*/ 475946 h 593936"/>
              <a:gd name="connsiteX375" fmla="*/ 1870194 w 12244461"/>
              <a:gd name="connsiteY375" fmla="*/ 487187 h 593936"/>
              <a:gd name="connsiteX376" fmla="*/ 1864109 w 12244461"/>
              <a:gd name="connsiteY376" fmla="*/ 491260 h 593936"/>
              <a:gd name="connsiteX377" fmla="*/ 1872847 w 12244461"/>
              <a:gd name="connsiteY377" fmla="*/ 497109 h 593936"/>
              <a:gd name="connsiteX378" fmla="*/ 1875273 w 12244461"/>
              <a:gd name="connsiteY378" fmla="*/ 502922 h 593936"/>
              <a:gd name="connsiteX379" fmla="*/ 1878421 w 12244461"/>
              <a:gd name="connsiteY379" fmla="*/ 495376 h 593936"/>
              <a:gd name="connsiteX380" fmla="*/ 1883872 w 12244461"/>
              <a:gd name="connsiteY380" fmla="*/ 491728 h 593936"/>
              <a:gd name="connsiteX381" fmla="*/ 1880537 w 12244461"/>
              <a:gd name="connsiteY381" fmla="*/ 489496 h 593936"/>
              <a:gd name="connsiteX382" fmla="*/ 269861 w 12244461"/>
              <a:gd name="connsiteY382" fmla="*/ 475156 h 593936"/>
              <a:gd name="connsiteX383" fmla="*/ 264119 w 12244461"/>
              <a:gd name="connsiteY383" fmla="*/ 488919 h 593936"/>
              <a:gd name="connsiteX384" fmla="*/ 261631 w 12244461"/>
              <a:gd name="connsiteY384" fmla="*/ 490584 h 593936"/>
              <a:gd name="connsiteX385" fmla="*/ 267583 w 12244461"/>
              <a:gd name="connsiteY385" fmla="*/ 494567 h 593936"/>
              <a:gd name="connsiteX386" fmla="*/ 269835 w 12244461"/>
              <a:gd name="connsiteY386" fmla="*/ 499964 h 593936"/>
              <a:gd name="connsiteX387" fmla="*/ 271459 w 12244461"/>
              <a:gd name="connsiteY387" fmla="*/ 496070 h 593936"/>
              <a:gd name="connsiteX388" fmla="*/ 279681 w 12244461"/>
              <a:gd name="connsiteY388" fmla="*/ 490567 h 593936"/>
              <a:gd name="connsiteX389" fmla="*/ 274976 w 12244461"/>
              <a:gd name="connsiteY389" fmla="*/ 487417 h 593936"/>
              <a:gd name="connsiteX390" fmla="*/ 10929913 w 12244461"/>
              <a:gd name="connsiteY390" fmla="*/ 474170 h 593936"/>
              <a:gd name="connsiteX391" fmla="*/ 10924386 w 12244461"/>
              <a:gd name="connsiteY391" fmla="*/ 487417 h 593936"/>
              <a:gd name="connsiteX392" fmla="*/ 10920535 w 12244461"/>
              <a:gd name="connsiteY392" fmla="*/ 489995 h 593936"/>
              <a:gd name="connsiteX393" fmla="*/ 10928575 w 12244461"/>
              <a:gd name="connsiteY393" fmla="*/ 495376 h 593936"/>
              <a:gd name="connsiteX394" fmla="*/ 10929749 w 12244461"/>
              <a:gd name="connsiteY394" fmla="*/ 498189 h 593936"/>
              <a:gd name="connsiteX395" fmla="*/ 10931404 w 12244461"/>
              <a:gd name="connsiteY395" fmla="*/ 494221 h 593936"/>
              <a:gd name="connsiteX396" fmla="*/ 10938007 w 12244461"/>
              <a:gd name="connsiteY396" fmla="*/ 489801 h 593936"/>
              <a:gd name="connsiteX397" fmla="*/ 10935825 w 12244461"/>
              <a:gd name="connsiteY397" fmla="*/ 488341 h 593936"/>
              <a:gd name="connsiteX398" fmla="*/ 4245498 w 12244461"/>
              <a:gd name="connsiteY398" fmla="*/ 472397 h 593936"/>
              <a:gd name="connsiteX399" fmla="*/ 4239376 w 12244461"/>
              <a:gd name="connsiteY399" fmla="*/ 487071 h 593936"/>
              <a:gd name="connsiteX400" fmla="*/ 4236438 w 12244461"/>
              <a:gd name="connsiteY400" fmla="*/ 489037 h 593936"/>
              <a:gd name="connsiteX401" fmla="*/ 4244701 w 12244461"/>
              <a:gd name="connsiteY401" fmla="*/ 494567 h 593936"/>
              <a:gd name="connsiteX402" fmla="*/ 4246212 w 12244461"/>
              <a:gd name="connsiteY402" fmla="*/ 498190 h 593936"/>
              <a:gd name="connsiteX403" fmla="*/ 4247471 w 12244461"/>
              <a:gd name="connsiteY403" fmla="*/ 495145 h 593936"/>
              <a:gd name="connsiteX404" fmla="*/ 4255313 w 12244461"/>
              <a:gd name="connsiteY404" fmla="*/ 489896 h 593936"/>
              <a:gd name="connsiteX405" fmla="*/ 4251783 w 12244461"/>
              <a:gd name="connsiteY405" fmla="*/ 487533 h 593936"/>
              <a:gd name="connsiteX406" fmla="*/ 6022842 w 12244461"/>
              <a:gd name="connsiteY406" fmla="*/ 471806 h 593936"/>
              <a:gd name="connsiteX407" fmla="*/ 6016426 w 12244461"/>
              <a:gd name="connsiteY407" fmla="*/ 487187 h 593936"/>
              <a:gd name="connsiteX408" fmla="*/ 6013528 w 12244461"/>
              <a:gd name="connsiteY408" fmla="*/ 489126 h 593936"/>
              <a:gd name="connsiteX409" fmla="*/ 6021657 w 12244461"/>
              <a:gd name="connsiteY409" fmla="*/ 494567 h 593936"/>
              <a:gd name="connsiteX410" fmla="*/ 6022922 w 12244461"/>
              <a:gd name="connsiteY410" fmla="*/ 497598 h 593936"/>
              <a:gd name="connsiteX411" fmla="*/ 6024090 w 12244461"/>
              <a:gd name="connsiteY411" fmla="*/ 494799 h 593936"/>
              <a:gd name="connsiteX412" fmla="*/ 6032424 w 12244461"/>
              <a:gd name="connsiteY412" fmla="*/ 489220 h 593936"/>
              <a:gd name="connsiteX413" fmla="*/ 6029212 w 12244461"/>
              <a:gd name="connsiteY413" fmla="*/ 487071 h 593936"/>
              <a:gd name="connsiteX414" fmla="*/ 11016951 w 12244461"/>
              <a:gd name="connsiteY414" fmla="*/ 471804 h 593936"/>
              <a:gd name="connsiteX415" fmla="*/ 11010052 w 12244461"/>
              <a:gd name="connsiteY415" fmla="*/ 488341 h 593936"/>
              <a:gd name="connsiteX416" fmla="*/ 11007870 w 12244461"/>
              <a:gd name="connsiteY416" fmla="*/ 489801 h 593936"/>
              <a:gd name="connsiteX417" fmla="*/ 11014473 w 12244461"/>
              <a:gd name="connsiteY417" fmla="*/ 494221 h 593936"/>
              <a:gd name="connsiteX418" fmla="*/ 11017363 w 12244461"/>
              <a:gd name="connsiteY418" fmla="*/ 501148 h 593936"/>
              <a:gd name="connsiteX419" fmla="*/ 11019000 w 12244461"/>
              <a:gd name="connsiteY419" fmla="*/ 497224 h 593936"/>
              <a:gd name="connsiteX420" fmla="*/ 11029367 w 12244461"/>
              <a:gd name="connsiteY420" fmla="*/ 490285 h 593936"/>
              <a:gd name="connsiteX421" fmla="*/ 11022839 w 12244461"/>
              <a:gd name="connsiteY421" fmla="*/ 485915 h 593936"/>
              <a:gd name="connsiteX422" fmla="*/ 2132544 w 12244461"/>
              <a:gd name="connsiteY422" fmla="*/ 471608 h 593936"/>
              <a:gd name="connsiteX423" fmla="*/ 2125468 w 12244461"/>
              <a:gd name="connsiteY423" fmla="*/ 488572 h 593936"/>
              <a:gd name="connsiteX424" fmla="*/ 2123041 w 12244461"/>
              <a:gd name="connsiteY424" fmla="*/ 490196 h 593936"/>
              <a:gd name="connsiteX425" fmla="*/ 2129399 w 12244461"/>
              <a:gd name="connsiteY425" fmla="*/ 494452 h 593936"/>
              <a:gd name="connsiteX426" fmla="*/ 2132110 w 12244461"/>
              <a:gd name="connsiteY426" fmla="*/ 500950 h 593936"/>
              <a:gd name="connsiteX427" fmla="*/ 2133809 w 12244461"/>
              <a:gd name="connsiteY427" fmla="*/ 496878 h 593936"/>
              <a:gd name="connsiteX428" fmla="*/ 2144537 w 12244461"/>
              <a:gd name="connsiteY428" fmla="*/ 489697 h 593936"/>
              <a:gd name="connsiteX429" fmla="*/ 2138369 w 12244461"/>
              <a:gd name="connsiteY429" fmla="*/ 485570 h 593936"/>
              <a:gd name="connsiteX430" fmla="*/ 97841 w 12244461"/>
              <a:gd name="connsiteY430" fmla="*/ 471412 h 593936"/>
              <a:gd name="connsiteX431" fmla="*/ 91838 w 12244461"/>
              <a:gd name="connsiteY431" fmla="*/ 485800 h 593936"/>
              <a:gd name="connsiteX432" fmla="*/ 87725 w 12244461"/>
              <a:gd name="connsiteY432" fmla="*/ 488553 h 593936"/>
              <a:gd name="connsiteX433" fmla="*/ 97746 w 12244461"/>
              <a:gd name="connsiteY433" fmla="*/ 495260 h 593936"/>
              <a:gd name="connsiteX434" fmla="*/ 98720 w 12244461"/>
              <a:gd name="connsiteY434" fmla="*/ 497596 h 593936"/>
              <a:gd name="connsiteX435" fmla="*/ 100176 w 12244461"/>
              <a:gd name="connsiteY435" fmla="*/ 494106 h 593936"/>
              <a:gd name="connsiteX436" fmla="*/ 106909 w 12244461"/>
              <a:gd name="connsiteY436" fmla="*/ 489599 h 593936"/>
              <a:gd name="connsiteX437" fmla="*/ 104856 w 12244461"/>
              <a:gd name="connsiteY437" fmla="*/ 488225 h 593936"/>
              <a:gd name="connsiteX438" fmla="*/ 4331439 w 12244461"/>
              <a:gd name="connsiteY438" fmla="*/ 470621 h 593936"/>
              <a:gd name="connsiteX439" fmla="*/ 4324381 w 12244461"/>
              <a:gd name="connsiteY439" fmla="*/ 487533 h 593936"/>
              <a:gd name="connsiteX440" fmla="*/ 4320844 w 12244461"/>
              <a:gd name="connsiteY440" fmla="*/ 489901 h 593936"/>
              <a:gd name="connsiteX441" fmla="*/ 4328680 w 12244461"/>
              <a:gd name="connsiteY441" fmla="*/ 495145 h 593936"/>
              <a:gd name="connsiteX442" fmla="*/ 4331182 w 12244461"/>
              <a:gd name="connsiteY442" fmla="*/ 501147 h 593936"/>
              <a:gd name="connsiteX443" fmla="*/ 4333206 w 12244461"/>
              <a:gd name="connsiteY443" fmla="*/ 496300 h 593936"/>
              <a:gd name="connsiteX444" fmla="*/ 4343209 w 12244461"/>
              <a:gd name="connsiteY444" fmla="*/ 489604 h 593936"/>
              <a:gd name="connsiteX445" fmla="*/ 4337871 w 12244461"/>
              <a:gd name="connsiteY445" fmla="*/ 486031 h 593936"/>
              <a:gd name="connsiteX446" fmla="*/ 5937453 w 12244461"/>
              <a:gd name="connsiteY446" fmla="*/ 470228 h 593936"/>
              <a:gd name="connsiteX447" fmla="*/ 5930762 w 12244461"/>
              <a:gd name="connsiteY447" fmla="*/ 486262 h 593936"/>
              <a:gd name="connsiteX448" fmla="*/ 5924893 w 12244461"/>
              <a:gd name="connsiteY448" fmla="*/ 490190 h 593936"/>
              <a:gd name="connsiteX449" fmla="*/ 5934712 w 12244461"/>
              <a:gd name="connsiteY449" fmla="*/ 496763 h 593936"/>
              <a:gd name="connsiteX450" fmla="*/ 5936542 w 12244461"/>
              <a:gd name="connsiteY450" fmla="*/ 501147 h 593936"/>
              <a:gd name="connsiteX451" fmla="*/ 5939287 w 12244461"/>
              <a:gd name="connsiteY451" fmla="*/ 494567 h 593936"/>
              <a:gd name="connsiteX452" fmla="*/ 5947420 w 12244461"/>
              <a:gd name="connsiteY452" fmla="*/ 489123 h 593936"/>
              <a:gd name="connsiteX453" fmla="*/ 5944527 w 12244461"/>
              <a:gd name="connsiteY453" fmla="*/ 487187 h 593936"/>
              <a:gd name="connsiteX454" fmla="*/ 8645187 w 12244461"/>
              <a:gd name="connsiteY454" fmla="*/ 469832 h 593936"/>
              <a:gd name="connsiteX455" fmla="*/ 8638429 w 12244461"/>
              <a:gd name="connsiteY455" fmla="*/ 486031 h 593936"/>
              <a:gd name="connsiteX456" fmla="*/ 8633953 w 12244461"/>
              <a:gd name="connsiteY456" fmla="*/ 489028 h 593936"/>
              <a:gd name="connsiteX457" fmla="*/ 8643782 w 12244461"/>
              <a:gd name="connsiteY457" fmla="*/ 495607 h 593936"/>
              <a:gd name="connsiteX458" fmla="*/ 8645928 w 12244461"/>
              <a:gd name="connsiteY458" fmla="*/ 500751 h 593936"/>
              <a:gd name="connsiteX459" fmla="*/ 8648075 w 12244461"/>
              <a:gd name="connsiteY459" fmla="*/ 495607 h 593936"/>
              <a:gd name="connsiteX460" fmla="*/ 8656604 w 12244461"/>
              <a:gd name="connsiteY460" fmla="*/ 489898 h 593936"/>
              <a:gd name="connsiteX461" fmla="*/ 8652380 w 12244461"/>
              <a:gd name="connsiteY461" fmla="*/ 487071 h 593936"/>
              <a:gd name="connsiteX462" fmla="*/ 8731322 w 12244461"/>
              <a:gd name="connsiteY462" fmla="*/ 469635 h 593936"/>
              <a:gd name="connsiteX463" fmla="*/ 8724048 w 12244461"/>
              <a:gd name="connsiteY463" fmla="*/ 487071 h 593936"/>
              <a:gd name="connsiteX464" fmla="*/ 8719824 w 12244461"/>
              <a:gd name="connsiteY464" fmla="*/ 489898 h 593936"/>
              <a:gd name="connsiteX465" fmla="*/ 8728352 w 12244461"/>
              <a:gd name="connsiteY465" fmla="*/ 495607 h 593936"/>
              <a:gd name="connsiteX466" fmla="*/ 8731569 w 12244461"/>
              <a:gd name="connsiteY466" fmla="*/ 503316 h 593936"/>
              <a:gd name="connsiteX467" fmla="*/ 8734158 w 12244461"/>
              <a:gd name="connsiteY467" fmla="*/ 497109 h 593936"/>
              <a:gd name="connsiteX468" fmla="*/ 8744497 w 12244461"/>
              <a:gd name="connsiteY468" fmla="*/ 490188 h 593936"/>
              <a:gd name="connsiteX469" fmla="*/ 8738114 w 12244461"/>
              <a:gd name="connsiteY469" fmla="*/ 485915 h 593936"/>
              <a:gd name="connsiteX470" fmla="*/ 6108479 w 12244461"/>
              <a:gd name="connsiteY470" fmla="*/ 468846 h 593936"/>
              <a:gd name="connsiteX471" fmla="*/ 6100876 w 12244461"/>
              <a:gd name="connsiteY471" fmla="*/ 487071 h 593936"/>
              <a:gd name="connsiteX472" fmla="*/ 6097662 w 12244461"/>
              <a:gd name="connsiteY472" fmla="*/ 489222 h 593936"/>
              <a:gd name="connsiteX473" fmla="*/ 6105995 w 12244461"/>
              <a:gd name="connsiteY473" fmla="*/ 494799 h 593936"/>
              <a:gd name="connsiteX474" fmla="*/ 6109631 w 12244461"/>
              <a:gd name="connsiteY474" fmla="*/ 503514 h 593936"/>
              <a:gd name="connsiteX475" fmla="*/ 6111918 w 12244461"/>
              <a:gd name="connsiteY475" fmla="*/ 498033 h 593936"/>
              <a:gd name="connsiteX476" fmla="*/ 6123059 w 12244461"/>
              <a:gd name="connsiteY476" fmla="*/ 490575 h 593936"/>
              <a:gd name="connsiteX477" fmla="*/ 6115408 w 12244461"/>
              <a:gd name="connsiteY477" fmla="*/ 485454 h 593936"/>
              <a:gd name="connsiteX478" fmla="*/ 355253 w 12244461"/>
              <a:gd name="connsiteY478" fmla="*/ 468453 h 593936"/>
              <a:gd name="connsiteX479" fmla="*/ 347341 w 12244461"/>
              <a:gd name="connsiteY479" fmla="*/ 487417 h 593936"/>
              <a:gd name="connsiteX480" fmla="*/ 342610 w 12244461"/>
              <a:gd name="connsiteY480" fmla="*/ 490584 h 593936"/>
              <a:gd name="connsiteX481" fmla="*/ 350805 w 12244461"/>
              <a:gd name="connsiteY481" fmla="*/ 496070 h 593936"/>
              <a:gd name="connsiteX482" fmla="*/ 354816 w 12244461"/>
              <a:gd name="connsiteY482" fmla="*/ 505683 h 593936"/>
              <a:gd name="connsiteX483" fmla="*/ 358008 w 12244461"/>
              <a:gd name="connsiteY483" fmla="*/ 498033 h 593936"/>
              <a:gd name="connsiteX484" fmla="*/ 369884 w 12244461"/>
              <a:gd name="connsiteY484" fmla="*/ 490084 h 593936"/>
              <a:gd name="connsiteX485" fmla="*/ 362105 w 12244461"/>
              <a:gd name="connsiteY485" fmla="*/ 484877 h 593936"/>
              <a:gd name="connsiteX486" fmla="*/ 4838457 w 12244461"/>
              <a:gd name="connsiteY486" fmla="*/ 468452 h 593936"/>
              <a:gd name="connsiteX487" fmla="*/ 4830980 w 12244461"/>
              <a:gd name="connsiteY487" fmla="*/ 486378 h 593936"/>
              <a:gd name="connsiteX488" fmla="*/ 4823112 w 12244461"/>
              <a:gd name="connsiteY488" fmla="*/ 491643 h 593936"/>
              <a:gd name="connsiteX489" fmla="*/ 4833177 w 12244461"/>
              <a:gd name="connsiteY489" fmla="*/ 498380 h 593936"/>
              <a:gd name="connsiteX490" fmla="*/ 4838856 w 12244461"/>
              <a:gd name="connsiteY490" fmla="*/ 511992 h 593936"/>
              <a:gd name="connsiteX491" fmla="*/ 4844102 w 12244461"/>
              <a:gd name="connsiteY491" fmla="*/ 499419 h 593936"/>
              <a:gd name="connsiteX492" fmla="*/ 4855007 w 12244461"/>
              <a:gd name="connsiteY492" fmla="*/ 492118 h 593936"/>
              <a:gd name="connsiteX493" fmla="*/ 4845742 w 12244461"/>
              <a:gd name="connsiteY493" fmla="*/ 485915 h 593936"/>
              <a:gd name="connsiteX494" fmla="*/ 4753145 w 12244461"/>
              <a:gd name="connsiteY494" fmla="*/ 468256 h 593936"/>
              <a:gd name="connsiteX495" fmla="*/ 4745779 w 12244461"/>
              <a:gd name="connsiteY495" fmla="*/ 485915 h 593936"/>
              <a:gd name="connsiteX496" fmla="*/ 4738664 w 12244461"/>
              <a:gd name="connsiteY496" fmla="*/ 490676 h 593936"/>
              <a:gd name="connsiteX497" fmla="*/ 4749141 w 12244461"/>
              <a:gd name="connsiteY497" fmla="*/ 497687 h 593936"/>
              <a:gd name="connsiteX498" fmla="*/ 4753956 w 12244461"/>
              <a:gd name="connsiteY498" fmla="*/ 509232 h 593936"/>
              <a:gd name="connsiteX499" fmla="*/ 4758484 w 12244461"/>
              <a:gd name="connsiteY499" fmla="*/ 498380 h 593936"/>
              <a:gd name="connsiteX500" fmla="*/ 4768557 w 12244461"/>
              <a:gd name="connsiteY500" fmla="*/ 491636 h 593936"/>
              <a:gd name="connsiteX501" fmla="*/ 4760703 w 12244461"/>
              <a:gd name="connsiteY501" fmla="*/ 486378 h 593936"/>
              <a:gd name="connsiteX502" fmla="*/ 4159855 w 12244461"/>
              <a:gd name="connsiteY502" fmla="*/ 468255 h 593936"/>
              <a:gd name="connsiteX503" fmla="*/ 4152776 w 12244461"/>
              <a:gd name="connsiteY503" fmla="*/ 485223 h 593936"/>
              <a:gd name="connsiteX504" fmla="*/ 4147223 w 12244461"/>
              <a:gd name="connsiteY504" fmla="*/ 488940 h 593936"/>
              <a:gd name="connsiteX505" fmla="*/ 4158219 w 12244461"/>
              <a:gd name="connsiteY505" fmla="*/ 496300 h 593936"/>
              <a:gd name="connsiteX506" fmla="*/ 4159912 w 12244461"/>
              <a:gd name="connsiteY506" fmla="*/ 500358 h 593936"/>
              <a:gd name="connsiteX507" fmla="*/ 4162328 w 12244461"/>
              <a:gd name="connsiteY507" fmla="*/ 494567 h 593936"/>
              <a:gd name="connsiteX508" fmla="*/ 4170617 w 12244461"/>
              <a:gd name="connsiteY508" fmla="*/ 489019 h 593936"/>
              <a:gd name="connsiteX509" fmla="*/ 4167706 w 12244461"/>
              <a:gd name="connsiteY509" fmla="*/ 487071 h 593936"/>
              <a:gd name="connsiteX510" fmla="*/ 1790067 w 12244461"/>
              <a:gd name="connsiteY510" fmla="*/ 467468 h 593936"/>
              <a:gd name="connsiteX511" fmla="*/ 1782900 w 12244461"/>
              <a:gd name="connsiteY511" fmla="*/ 484645 h 593936"/>
              <a:gd name="connsiteX512" fmla="*/ 1773596 w 12244461"/>
              <a:gd name="connsiteY512" fmla="*/ 490873 h 593936"/>
              <a:gd name="connsiteX513" fmla="*/ 1786018 w 12244461"/>
              <a:gd name="connsiteY513" fmla="*/ 499188 h 593936"/>
              <a:gd name="connsiteX514" fmla="*/ 1790373 w 12244461"/>
              <a:gd name="connsiteY514" fmla="*/ 509626 h 593936"/>
              <a:gd name="connsiteX515" fmla="*/ 1795596 w 12244461"/>
              <a:gd name="connsiteY515" fmla="*/ 497109 h 593936"/>
              <a:gd name="connsiteX516" fmla="*/ 1804356 w 12244461"/>
              <a:gd name="connsiteY516" fmla="*/ 491245 h 593936"/>
              <a:gd name="connsiteX517" fmla="*/ 1798294 w 12244461"/>
              <a:gd name="connsiteY517" fmla="*/ 487187 h 593936"/>
              <a:gd name="connsiteX518" fmla="*/ 10843697 w 12244461"/>
              <a:gd name="connsiteY518" fmla="*/ 467466 h 593936"/>
              <a:gd name="connsiteX519" fmla="*/ 10836675 w 12244461"/>
              <a:gd name="connsiteY519" fmla="*/ 484298 h 593936"/>
              <a:gd name="connsiteX520" fmla="*/ 10827442 w 12244461"/>
              <a:gd name="connsiteY520" fmla="*/ 490478 h 593936"/>
              <a:gd name="connsiteX521" fmla="*/ 10840282 w 12244461"/>
              <a:gd name="connsiteY521" fmla="*/ 499073 h 593936"/>
              <a:gd name="connsiteX522" fmla="*/ 10843287 w 12244461"/>
              <a:gd name="connsiteY522" fmla="*/ 506274 h 593936"/>
              <a:gd name="connsiteX523" fmla="*/ 10847833 w 12244461"/>
              <a:gd name="connsiteY523" fmla="*/ 495376 h 593936"/>
              <a:gd name="connsiteX524" fmla="*/ 10855872 w 12244461"/>
              <a:gd name="connsiteY524" fmla="*/ 489995 h 593936"/>
              <a:gd name="connsiteX525" fmla="*/ 10852021 w 12244461"/>
              <a:gd name="connsiteY525" fmla="*/ 487417 h 593936"/>
              <a:gd name="connsiteX526" fmla="*/ 5852638 w 12244461"/>
              <a:gd name="connsiteY526" fmla="*/ 466875 h 593936"/>
              <a:gd name="connsiteX527" fmla="*/ 5845031 w 12244461"/>
              <a:gd name="connsiteY527" fmla="*/ 485107 h 593936"/>
              <a:gd name="connsiteX528" fmla="*/ 5835992 w 12244461"/>
              <a:gd name="connsiteY528" fmla="*/ 491158 h 593936"/>
              <a:gd name="connsiteX529" fmla="*/ 5847816 w 12244461"/>
              <a:gd name="connsiteY529" fmla="*/ 499073 h 593936"/>
              <a:gd name="connsiteX530" fmla="*/ 5851808 w 12244461"/>
              <a:gd name="connsiteY530" fmla="*/ 508640 h 593936"/>
              <a:gd name="connsiteX531" fmla="*/ 5856764 w 12244461"/>
              <a:gd name="connsiteY531" fmla="*/ 496763 h 593936"/>
              <a:gd name="connsiteX532" fmla="*/ 5866588 w 12244461"/>
              <a:gd name="connsiteY532" fmla="*/ 490186 h 593936"/>
              <a:gd name="connsiteX533" fmla="*/ 5860725 w 12244461"/>
              <a:gd name="connsiteY533" fmla="*/ 486262 h 593936"/>
              <a:gd name="connsiteX534" fmla="*/ 4668329 w 12244461"/>
              <a:gd name="connsiteY534" fmla="*/ 466480 h 593936"/>
              <a:gd name="connsiteX535" fmla="*/ 4660512 w 12244461"/>
              <a:gd name="connsiteY535" fmla="*/ 485223 h 593936"/>
              <a:gd name="connsiteX536" fmla="*/ 4652506 w 12244461"/>
              <a:gd name="connsiteY536" fmla="*/ 490579 h 593936"/>
              <a:gd name="connsiteX537" fmla="*/ 4663985 w 12244461"/>
              <a:gd name="connsiteY537" fmla="*/ 498263 h 593936"/>
              <a:gd name="connsiteX538" fmla="*/ 4668398 w 12244461"/>
              <a:gd name="connsiteY538" fmla="*/ 508838 h 593936"/>
              <a:gd name="connsiteX539" fmla="*/ 4673050 w 12244461"/>
              <a:gd name="connsiteY539" fmla="*/ 497687 h 593936"/>
              <a:gd name="connsiteX540" fmla="*/ 4683542 w 12244461"/>
              <a:gd name="connsiteY540" fmla="*/ 490667 h 593936"/>
              <a:gd name="connsiteX541" fmla="*/ 4676439 w 12244461"/>
              <a:gd name="connsiteY541" fmla="*/ 485915 h 593936"/>
              <a:gd name="connsiteX542" fmla="*/ 4923506 w 12244461"/>
              <a:gd name="connsiteY542" fmla="*/ 465693 h 593936"/>
              <a:gd name="connsiteX543" fmla="*/ 4915072 w 12244461"/>
              <a:gd name="connsiteY543" fmla="*/ 485915 h 593936"/>
              <a:gd name="connsiteX544" fmla="*/ 4905795 w 12244461"/>
              <a:gd name="connsiteY544" fmla="*/ 492124 h 593936"/>
              <a:gd name="connsiteX545" fmla="*/ 4916695 w 12244461"/>
              <a:gd name="connsiteY545" fmla="*/ 499419 h 593936"/>
              <a:gd name="connsiteX546" fmla="*/ 4923337 w 12244461"/>
              <a:gd name="connsiteY546" fmla="*/ 515344 h 593936"/>
              <a:gd name="connsiteX547" fmla="*/ 4929595 w 12244461"/>
              <a:gd name="connsiteY547" fmla="*/ 500343 h 593936"/>
              <a:gd name="connsiteX548" fmla="*/ 4942169 w 12244461"/>
              <a:gd name="connsiteY548" fmla="*/ 491928 h 593936"/>
              <a:gd name="connsiteX549" fmla="*/ 4931458 w 12244461"/>
              <a:gd name="connsiteY549" fmla="*/ 484760 h 593936"/>
              <a:gd name="connsiteX550" fmla="*/ 4415934 w 12244461"/>
              <a:gd name="connsiteY550" fmla="*/ 465692 h 593936"/>
              <a:gd name="connsiteX551" fmla="*/ 4407447 w 12244461"/>
              <a:gd name="connsiteY551" fmla="*/ 486031 h 593936"/>
              <a:gd name="connsiteX552" fmla="*/ 4402096 w 12244461"/>
              <a:gd name="connsiteY552" fmla="*/ 489612 h 593936"/>
              <a:gd name="connsiteX553" fmla="*/ 4412090 w 12244461"/>
              <a:gd name="connsiteY553" fmla="*/ 496300 h 593936"/>
              <a:gd name="connsiteX554" fmla="*/ 4416004 w 12244461"/>
              <a:gd name="connsiteY554" fmla="*/ 505682 h 593936"/>
              <a:gd name="connsiteX555" fmla="*/ 4419337 w 12244461"/>
              <a:gd name="connsiteY555" fmla="*/ 497687 h 593936"/>
              <a:gd name="connsiteX556" fmla="*/ 4431272 w 12244461"/>
              <a:gd name="connsiteY556" fmla="*/ 489700 h 593936"/>
              <a:gd name="connsiteX557" fmla="*/ 4423889 w 12244461"/>
              <a:gd name="connsiteY557" fmla="*/ 484760 h 593936"/>
              <a:gd name="connsiteX558" fmla="*/ 4583923 w 12244461"/>
              <a:gd name="connsiteY558" fmla="*/ 464511 h 593936"/>
              <a:gd name="connsiteX559" fmla="*/ 4575474 w 12244461"/>
              <a:gd name="connsiteY559" fmla="*/ 484760 h 593936"/>
              <a:gd name="connsiteX560" fmla="*/ 4566926 w 12244461"/>
              <a:gd name="connsiteY560" fmla="*/ 490483 h 593936"/>
              <a:gd name="connsiteX561" fmla="*/ 4579068 w 12244461"/>
              <a:gd name="connsiteY561" fmla="*/ 498610 h 593936"/>
              <a:gd name="connsiteX562" fmla="*/ 4583992 w 12244461"/>
              <a:gd name="connsiteY562" fmla="*/ 510414 h 593936"/>
              <a:gd name="connsiteX563" fmla="*/ 4589062 w 12244461"/>
              <a:gd name="connsiteY563" fmla="*/ 498263 h 593936"/>
              <a:gd name="connsiteX564" fmla="*/ 4600554 w 12244461"/>
              <a:gd name="connsiteY564" fmla="*/ 490571 h 593936"/>
              <a:gd name="connsiteX565" fmla="*/ 4592564 w 12244461"/>
              <a:gd name="connsiteY565" fmla="*/ 485223 h 593936"/>
              <a:gd name="connsiteX566" fmla="*/ 8816385 w 12244461"/>
              <a:gd name="connsiteY566" fmla="*/ 464510 h 593936"/>
              <a:gd name="connsiteX567" fmla="*/ 8807455 w 12244461"/>
              <a:gd name="connsiteY567" fmla="*/ 485915 h 593936"/>
              <a:gd name="connsiteX568" fmla="*/ 8801071 w 12244461"/>
              <a:gd name="connsiteY568" fmla="*/ 490188 h 593936"/>
              <a:gd name="connsiteX569" fmla="*/ 8811411 w 12244461"/>
              <a:gd name="connsiteY569" fmla="*/ 497109 h 593936"/>
              <a:gd name="connsiteX570" fmla="*/ 8816304 w 12244461"/>
              <a:gd name="connsiteY570" fmla="*/ 508838 h 593936"/>
              <a:gd name="connsiteX571" fmla="*/ 8820475 w 12244461"/>
              <a:gd name="connsiteY571" fmla="*/ 498841 h 593936"/>
              <a:gd name="connsiteX572" fmla="*/ 8833546 w 12244461"/>
              <a:gd name="connsiteY572" fmla="*/ 490092 h 593936"/>
              <a:gd name="connsiteX573" fmla="*/ 8824545 w 12244461"/>
              <a:gd name="connsiteY573" fmla="*/ 484068 h 593936"/>
              <a:gd name="connsiteX574" fmla="*/ 4499679 w 12244461"/>
              <a:gd name="connsiteY574" fmla="*/ 463720 h 593936"/>
              <a:gd name="connsiteX575" fmla="*/ 4490900 w 12244461"/>
              <a:gd name="connsiteY575" fmla="*/ 484760 h 593936"/>
              <a:gd name="connsiteX576" fmla="*/ 4483506 w 12244461"/>
              <a:gd name="connsiteY576" fmla="*/ 489708 h 593936"/>
              <a:gd name="connsiteX577" fmla="*/ 4495426 w 12244461"/>
              <a:gd name="connsiteY577" fmla="*/ 497687 h 593936"/>
              <a:gd name="connsiteX578" fmla="*/ 4500326 w 12244461"/>
              <a:gd name="connsiteY578" fmla="*/ 509428 h 593936"/>
              <a:gd name="connsiteX579" fmla="*/ 4504839 w 12244461"/>
              <a:gd name="connsiteY579" fmla="*/ 498610 h 593936"/>
              <a:gd name="connsiteX580" fmla="*/ 4516993 w 12244461"/>
              <a:gd name="connsiteY580" fmla="*/ 490474 h 593936"/>
              <a:gd name="connsiteX581" fmla="*/ 4508456 w 12244461"/>
              <a:gd name="connsiteY581" fmla="*/ 484760 h 593936"/>
              <a:gd name="connsiteX582" fmla="*/ 8559301 w 12244461"/>
              <a:gd name="connsiteY582" fmla="*/ 463129 h 593936"/>
              <a:gd name="connsiteX583" fmla="*/ 8550903 w 12244461"/>
              <a:gd name="connsiteY583" fmla="*/ 483259 h 593936"/>
              <a:gd name="connsiteX584" fmla="*/ 8540984 w 12244461"/>
              <a:gd name="connsiteY584" fmla="*/ 489898 h 593936"/>
              <a:gd name="connsiteX585" fmla="*/ 8555207 w 12244461"/>
              <a:gd name="connsiteY585" fmla="*/ 499419 h 593936"/>
              <a:gd name="connsiteX586" fmla="*/ 8558560 w 12244461"/>
              <a:gd name="connsiteY586" fmla="*/ 507456 h 593936"/>
              <a:gd name="connsiteX587" fmla="*/ 8563504 w 12244461"/>
              <a:gd name="connsiteY587" fmla="*/ 495607 h 593936"/>
              <a:gd name="connsiteX588" fmla="*/ 8573333 w 12244461"/>
              <a:gd name="connsiteY588" fmla="*/ 489028 h 593936"/>
              <a:gd name="connsiteX589" fmla="*/ 8568856 w 12244461"/>
              <a:gd name="connsiteY589" fmla="*/ 486031 h 593936"/>
              <a:gd name="connsiteX590" fmla="*/ 5768071 w 12244461"/>
              <a:gd name="connsiteY590" fmla="*/ 462932 h 593936"/>
              <a:gd name="connsiteX591" fmla="*/ 5759301 w 12244461"/>
              <a:gd name="connsiteY591" fmla="*/ 483951 h 593936"/>
              <a:gd name="connsiteX592" fmla="*/ 5748101 w 12244461"/>
              <a:gd name="connsiteY592" fmla="*/ 491448 h 593936"/>
              <a:gd name="connsiteX593" fmla="*/ 5761735 w 12244461"/>
              <a:gd name="connsiteY593" fmla="*/ 500573 h 593936"/>
              <a:gd name="connsiteX594" fmla="*/ 5767815 w 12244461"/>
              <a:gd name="connsiteY594" fmla="*/ 515147 h 593936"/>
              <a:gd name="connsiteX595" fmla="*/ 5774521 w 12244461"/>
              <a:gd name="connsiteY595" fmla="*/ 499073 h 593936"/>
              <a:gd name="connsiteX596" fmla="*/ 5786353 w 12244461"/>
              <a:gd name="connsiteY596" fmla="*/ 491152 h 593936"/>
              <a:gd name="connsiteX597" fmla="*/ 5777323 w 12244461"/>
              <a:gd name="connsiteY597" fmla="*/ 485107 h 593936"/>
              <a:gd name="connsiteX598" fmla="*/ 5008002 w 12244461"/>
              <a:gd name="connsiteY598" fmla="*/ 461947 h 593936"/>
              <a:gd name="connsiteX599" fmla="*/ 4998482 w 12244461"/>
              <a:gd name="connsiteY599" fmla="*/ 484760 h 593936"/>
              <a:gd name="connsiteX600" fmla="*/ 4987768 w 12244461"/>
              <a:gd name="connsiteY600" fmla="*/ 491931 h 593936"/>
              <a:gd name="connsiteX601" fmla="*/ 5000337 w 12244461"/>
              <a:gd name="connsiteY601" fmla="*/ 500343 h 593936"/>
              <a:gd name="connsiteX602" fmla="*/ 5008075 w 12244461"/>
              <a:gd name="connsiteY602" fmla="*/ 518892 h 593936"/>
              <a:gd name="connsiteX603" fmla="*/ 5015381 w 12244461"/>
              <a:gd name="connsiteY603" fmla="*/ 501383 h 593936"/>
              <a:gd name="connsiteX604" fmla="*/ 5029367 w 12244461"/>
              <a:gd name="connsiteY604" fmla="*/ 492022 h 593936"/>
              <a:gd name="connsiteX605" fmla="*/ 5017136 w 12244461"/>
              <a:gd name="connsiteY605" fmla="*/ 483837 h 593936"/>
              <a:gd name="connsiteX606" fmla="*/ 4074793 w 12244461"/>
              <a:gd name="connsiteY606" fmla="*/ 461159 h 593936"/>
              <a:gd name="connsiteX607" fmla="*/ 4065764 w 12244461"/>
              <a:gd name="connsiteY607" fmla="*/ 482797 h 593936"/>
              <a:gd name="connsiteX608" fmla="*/ 4054256 w 12244461"/>
              <a:gd name="connsiteY608" fmla="*/ 487530 h 593936"/>
              <a:gd name="connsiteX609" fmla="*/ 4054576 w 12244461"/>
              <a:gd name="connsiteY609" fmla="*/ 487594 h 593936"/>
              <a:gd name="connsiteX610" fmla="*/ 4075749 w 12244461"/>
              <a:gd name="connsiteY610" fmla="*/ 504904 h 593936"/>
              <a:gd name="connsiteX611" fmla="*/ 4079338 w 12244461"/>
              <a:gd name="connsiteY611" fmla="*/ 496300 h 593936"/>
              <a:gd name="connsiteX612" fmla="*/ 4090357 w 12244461"/>
              <a:gd name="connsiteY612" fmla="*/ 488924 h 593936"/>
              <a:gd name="connsiteX613" fmla="*/ 4084831 w 12244461"/>
              <a:gd name="connsiteY613" fmla="*/ 485223 h 593936"/>
              <a:gd name="connsiteX614" fmla="*/ 2217292 w 12244461"/>
              <a:gd name="connsiteY614" fmla="*/ 460959 h 593936"/>
              <a:gd name="connsiteX615" fmla="*/ 2207024 w 12244461"/>
              <a:gd name="connsiteY615" fmla="*/ 485570 h 593936"/>
              <a:gd name="connsiteX616" fmla="*/ 2200834 w 12244461"/>
              <a:gd name="connsiteY616" fmla="*/ 489715 h 593936"/>
              <a:gd name="connsiteX617" fmla="*/ 2211533 w 12244461"/>
              <a:gd name="connsiteY617" fmla="*/ 496878 h 593936"/>
              <a:gd name="connsiteX618" fmla="*/ 2217182 w 12244461"/>
              <a:gd name="connsiteY618" fmla="*/ 510414 h 593936"/>
              <a:gd name="connsiteX619" fmla="*/ 2221522 w 12244461"/>
              <a:gd name="connsiteY619" fmla="*/ 499997 h 593936"/>
              <a:gd name="connsiteX620" fmla="*/ 2237584 w 12244461"/>
              <a:gd name="connsiteY620" fmla="*/ 489250 h 593936"/>
              <a:gd name="connsiteX621" fmla="*/ 2241244 w 12244461"/>
              <a:gd name="connsiteY621" fmla="*/ 488516 h 593936"/>
              <a:gd name="connsiteX622" fmla="*/ 2226213 w 12244461"/>
              <a:gd name="connsiteY622" fmla="*/ 482334 h 593936"/>
              <a:gd name="connsiteX623" fmla="*/ 11102591 w 12244461"/>
              <a:gd name="connsiteY623" fmla="*/ 460958 h 593936"/>
              <a:gd name="connsiteX624" fmla="*/ 11092179 w 12244461"/>
              <a:gd name="connsiteY624" fmla="*/ 485915 h 593936"/>
              <a:gd name="connsiteX625" fmla="*/ 11085652 w 12244461"/>
              <a:gd name="connsiteY625" fmla="*/ 490284 h 593936"/>
              <a:gd name="connsiteX626" fmla="*/ 11096020 w 12244461"/>
              <a:gd name="connsiteY626" fmla="*/ 497224 h 593936"/>
              <a:gd name="connsiteX627" fmla="*/ 11102839 w 12244461"/>
              <a:gd name="connsiteY627" fmla="*/ 513568 h 593936"/>
              <a:gd name="connsiteX628" fmla="*/ 11107875 w 12244461"/>
              <a:gd name="connsiteY628" fmla="*/ 501498 h 593936"/>
              <a:gd name="connsiteX629" fmla="*/ 11123251 w 12244461"/>
              <a:gd name="connsiteY629" fmla="*/ 491206 h 593936"/>
              <a:gd name="connsiteX630" fmla="*/ 11130330 w 12244461"/>
              <a:gd name="connsiteY630" fmla="*/ 489787 h 593936"/>
              <a:gd name="connsiteX631" fmla="*/ 11111366 w 12244461"/>
              <a:gd name="connsiteY631" fmla="*/ 481988 h 593936"/>
              <a:gd name="connsiteX632" fmla="*/ 6194200 w 12244461"/>
              <a:gd name="connsiteY632" fmla="*/ 460567 h 593936"/>
              <a:gd name="connsiteX633" fmla="*/ 6183817 w 12244461"/>
              <a:gd name="connsiteY633" fmla="*/ 485454 h 593936"/>
              <a:gd name="connsiteX634" fmla="*/ 6176165 w 12244461"/>
              <a:gd name="connsiteY634" fmla="*/ 490575 h 593936"/>
              <a:gd name="connsiteX635" fmla="*/ 6187307 w 12244461"/>
              <a:gd name="connsiteY635" fmla="*/ 498033 h 593936"/>
              <a:gd name="connsiteX636" fmla="*/ 6194200 w 12244461"/>
              <a:gd name="connsiteY636" fmla="*/ 514555 h 593936"/>
              <a:gd name="connsiteX637" fmla="*/ 6199793 w 12244461"/>
              <a:gd name="connsiteY637" fmla="*/ 501152 h 593936"/>
              <a:gd name="connsiteX638" fmla="*/ 6215326 w 12244461"/>
              <a:gd name="connsiteY638" fmla="*/ 490754 h 593936"/>
              <a:gd name="connsiteX639" fmla="*/ 6220994 w 12244461"/>
              <a:gd name="connsiteY639" fmla="*/ 489618 h 593936"/>
              <a:gd name="connsiteX640" fmla="*/ 6203282 w 12244461"/>
              <a:gd name="connsiteY640" fmla="*/ 482334 h 593936"/>
              <a:gd name="connsiteX641" fmla="*/ 439741 w 12244461"/>
              <a:gd name="connsiteY641" fmla="*/ 459974 h 593936"/>
              <a:gd name="connsiteX642" fmla="*/ 429351 w 12244461"/>
              <a:gd name="connsiteY642" fmla="*/ 484877 h 593936"/>
              <a:gd name="connsiteX643" fmla="*/ 421547 w 12244461"/>
              <a:gd name="connsiteY643" fmla="*/ 490101 h 593936"/>
              <a:gd name="connsiteX644" fmla="*/ 433398 w 12244461"/>
              <a:gd name="connsiteY644" fmla="*/ 498033 h 593936"/>
              <a:gd name="connsiteX645" fmla="*/ 439633 w 12244461"/>
              <a:gd name="connsiteY645" fmla="*/ 512978 h 593936"/>
              <a:gd name="connsiteX646" fmla="*/ 444905 w 12244461"/>
              <a:gd name="connsiteY646" fmla="*/ 500343 h 593936"/>
              <a:gd name="connsiteX647" fmla="*/ 460803 w 12244461"/>
              <a:gd name="connsiteY647" fmla="*/ 489701 h 593936"/>
              <a:gd name="connsiteX648" fmla="*/ 464801 w 12244461"/>
              <a:gd name="connsiteY648" fmla="*/ 488900 h 593936"/>
              <a:gd name="connsiteX649" fmla="*/ 449118 w 12244461"/>
              <a:gd name="connsiteY649" fmla="*/ 482450 h 593936"/>
              <a:gd name="connsiteX650" fmla="*/ 5092750 w 12244461"/>
              <a:gd name="connsiteY650" fmla="*/ 458791 h 593936"/>
              <a:gd name="connsiteX651" fmla="*/ 5082299 w 12244461"/>
              <a:gd name="connsiteY651" fmla="*/ 483837 h 593936"/>
              <a:gd name="connsiteX652" fmla="*/ 5070056 w 12244461"/>
              <a:gd name="connsiteY652" fmla="*/ 492030 h 593936"/>
              <a:gd name="connsiteX653" fmla="*/ 5084029 w 12244461"/>
              <a:gd name="connsiteY653" fmla="*/ 501383 h 593936"/>
              <a:gd name="connsiteX654" fmla="*/ 5092815 w 12244461"/>
              <a:gd name="connsiteY654" fmla="*/ 522443 h 593936"/>
              <a:gd name="connsiteX655" fmla="*/ 5101121 w 12244461"/>
              <a:gd name="connsiteY655" fmla="*/ 502537 h 593936"/>
              <a:gd name="connsiteX656" fmla="*/ 5116028 w 12244461"/>
              <a:gd name="connsiteY656" fmla="*/ 492560 h 593936"/>
              <a:gd name="connsiteX657" fmla="*/ 5123075 w 12244461"/>
              <a:gd name="connsiteY657" fmla="*/ 491147 h 593936"/>
              <a:gd name="connsiteX658" fmla="*/ 5102768 w 12244461"/>
              <a:gd name="connsiteY658" fmla="*/ 482797 h 593936"/>
              <a:gd name="connsiteX659" fmla="*/ 1705332 w 12244461"/>
              <a:gd name="connsiteY659" fmla="*/ 458790 h 593936"/>
              <a:gd name="connsiteX660" fmla="*/ 1695653 w 12244461"/>
              <a:gd name="connsiteY660" fmla="*/ 481988 h 593936"/>
              <a:gd name="connsiteX661" fmla="*/ 1676147 w 12244461"/>
              <a:gd name="connsiteY661" fmla="*/ 490010 h 593936"/>
              <a:gd name="connsiteX662" fmla="*/ 1683617 w 12244461"/>
              <a:gd name="connsiteY662" fmla="*/ 491507 h 593936"/>
              <a:gd name="connsiteX663" fmla="*/ 1704755 w 12244461"/>
              <a:gd name="connsiteY663" fmla="*/ 508788 h 593936"/>
              <a:gd name="connsiteX664" fmla="*/ 1706535 w 12244461"/>
              <a:gd name="connsiteY664" fmla="*/ 514575 h 593936"/>
              <a:gd name="connsiteX665" fmla="*/ 1712955 w 12244461"/>
              <a:gd name="connsiteY665" fmla="*/ 499188 h 593936"/>
              <a:gd name="connsiteX666" fmla="*/ 1725400 w 12244461"/>
              <a:gd name="connsiteY666" fmla="*/ 490857 h 593936"/>
              <a:gd name="connsiteX667" fmla="*/ 1716119 w 12244461"/>
              <a:gd name="connsiteY667" fmla="*/ 484645 h 593936"/>
              <a:gd name="connsiteX668" fmla="*/ 5683257 w 12244461"/>
              <a:gd name="connsiteY668" fmla="*/ 458396 h 593936"/>
              <a:gd name="connsiteX669" fmla="*/ 5673221 w 12244461"/>
              <a:gd name="connsiteY669" fmla="*/ 482450 h 593936"/>
              <a:gd name="connsiteX670" fmla="*/ 5654322 w 12244461"/>
              <a:gd name="connsiteY670" fmla="*/ 490223 h 593936"/>
              <a:gd name="connsiteX671" fmla="*/ 5660730 w 12244461"/>
              <a:gd name="connsiteY671" fmla="*/ 491507 h 593936"/>
              <a:gd name="connsiteX672" fmla="*/ 5681868 w 12244461"/>
              <a:gd name="connsiteY672" fmla="*/ 508788 h 593936"/>
              <a:gd name="connsiteX673" fmla="*/ 5684487 w 12244461"/>
              <a:gd name="connsiteY673" fmla="*/ 517298 h 593936"/>
              <a:gd name="connsiteX674" fmla="*/ 5691464 w 12244461"/>
              <a:gd name="connsiteY674" fmla="*/ 500573 h 593936"/>
              <a:gd name="connsiteX675" fmla="*/ 5705108 w 12244461"/>
              <a:gd name="connsiteY675" fmla="*/ 491441 h 593936"/>
              <a:gd name="connsiteX676" fmla="*/ 5693918 w 12244461"/>
              <a:gd name="connsiteY676" fmla="*/ 483951 h 593936"/>
              <a:gd name="connsiteX677" fmla="*/ 5345807 w 12244461"/>
              <a:gd name="connsiteY677" fmla="*/ 456425 h 593936"/>
              <a:gd name="connsiteX678" fmla="*/ 5334853 w 12244461"/>
              <a:gd name="connsiteY678" fmla="*/ 482681 h 593936"/>
              <a:gd name="connsiteX679" fmla="*/ 5311446 w 12244461"/>
              <a:gd name="connsiteY679" fmla="*/ 492307 h 593936"/>
              <a:gd name="connsiteX680" fmla="*/ 5320970 w 12244461"/>
              <a:gd name="connsiteY680" fmla="*/ 494216 h 593936"/>
              <a:gd name="connsiteX681" fmla="*/ 5340804 w 12244461"/>
              <a:gd name="connsiteY681" fmla="*/ 510432 h 593936"/>
              <a:gd name="connsiteX682" fmla="*/ 5346129 w 12244461"/>
              <a:gd name="connsiteY682" fmla="*/ 527738 h 593936"/>
              <a:gd name="connsiteX683" fmla="*/ 5356161 w 12244461"/>
              <a:gd name="connsiteY683" fmla="*/ 503693 h 593936"/>
              <a:gd name="connsiteX684" fmla="*/ 5370543 w 12244461"/>
              <a:gd name="connsiteY684" fmla="*/ 494066 h 593936"/>
              <a:gd name="connsiteX685" fmla="*/ 5379891 w 12244461"/>
              <a:gd name="connsiteY685" fmla="*/ 492193 h 593936"/>
              <a:gd name="connsiteX686" fmla="*/ 5356761 w 12244461"/>
              <a:gd name="connsiteY686" fmla="*/ 482681 h 593936"/>
              <a:gd name="connsiteX687" fmla="*/ 5176839 w 12244461"/>
              <a:gd name="connsiteY687" fmla="*/ 456424 h 593936"/>
              <a:gd name="connsiteX688" fmla="*/ 5165835 w 12244461"/>
              <a:gd name="connsiteY688" fmla="*/ 482797 h 593936"/>
              <a:gd name="connsiteX689" fmla="*/ 5145513 w 12244461"/>
              <a:gd name="connsiteY689" fmla="*/ 491153 h 593936"/>
              <a:gd name="connsiteX690" fmla="*/ 5152535 w 12244461"/>
              <a:gd name="connsiteY690" fmla="*/ 492560 h 593936"/>
              <a:gd name="connsiteX691" fmla="*/ 5173166 w 12244461"/>
              <a:gd name="connsiteY691" fmla="*/ 509427 h 593936"/>
              <a:gd name="connsiteX692" fmla="*/ 5177823 w 12244461"/>
              <a:gd name="connsiteY692" fmla="*/ 524561 h 593936"/>
              <a:gd name="connsiteX693" fmla="*/ 5186626 w 12244461"/>
              <a:gd name="connsiteY693" fmla="*/ 503462 h 593936"/>
              <a:gd name="connsiteX694" fmla="*/ 5201111 w 12244461"/>
              <a:gd name="connsiteY694" fmla="*/ 493765 h 593936"/>
              <a:gd name="connsiteX695" fmla="*/ 5210581 w 12244461"/>
              <a:gd name="connsiteY695" fmla="*/ 491866 h 593936"/>
              <a:gd name="connsiteX696" fmla="*/ 5187691 w 12244461"/>
              <a:gd name="connsiteY696" fmla="*/ 482450 h 593936"/>
              <a:gd name="connsiteX697" fmla="*/ 10758880 w 12244461"/>
              <a:gd name="connsiteY697" fmla="*/ 456228 h 593936"/>
              <a:gd name="connsiteX698" fmla="*/ 10748613 w 12244461"/>
              <a:gd name="connsiteY698" fmla="*/ 480833 h 593936"/>
              <a:gd name="connsiteX699" fmla="*/ 10724939 w 12244461"/>
              <a:gd name="connsiteY699" fmla="*/ 490569 h 593936"/>
              <a:gd name="connsiteX700" fmla="*/ 10737123 w 12244461"/>
              <a:gd name="connsiteY700" fmla="*/ 493012 h 593936"/>
              <a:gd name="connsiteX701" fmla="*/ 10757537 w 12244461"/>
              <a:gd name="connsiteY701" fmla="*/ 509701 h 593936"/>
              <a:gd name="connsiteX702" fmla="*/ 10759665 w 12244461"/>
              <a:gd name="connsiteY702" fmla="*/ 516618 h 593936"/>
              <a:gd name="connsiteX703" fmla="*/ 10766985 w 12244461"/>
              <a:gd name="connsiteY703" fmla="*/ 499073 h 593936"/>
              <a:gd name="connsiteX704" fmla="*/ 10779824 w 12244461"/>
              <a:gd name="connsiteY704" fmla="*/ 490478 h 593936"/>
              <a:gd name="connsiteX705" fmla="*/ 10770591 w 12244461"/>
              <a:gd name="connsiteY705" fmla="*/ 484298 h 593936"/>
              <a:gd name="connsiteX706" fmla="*/ 5430624 w 12244461"/>
              <a:gd name="connsiteY706" fmla="*/ 456228 h 593936"/>
              <a:gd name="connsiteX707" fmla="*/ 5419587 w 12244461"/>
              <a:gd name="connsiteY707" fmla="*/ 482681 h 593936"/>
              <a:gd name="connsiteX708" fmla="*/ 5396445 w 12244461"/>
              <a:gd name="connsiteY708" fmla="*/ 492197 h 593936"/>
              <a:gd name="connsiteX709" fmla="*/ 5405768 w 12244461"/>
              <a:gd name="connsiteY709" fmla="*/ 494066 h 593936"/>
              <a:gd name="connsiteX710" fmla="*/ 5425675 w 12244461"/>
              <a:gd name="connsiteY710" fmla="*/ 510341 h 593936"/>
              <a:gd name="connsiteX711" fmla="*/ 5430749 w 12244461"/>
              <a:gd name="connsiteY711" fmla="*/ 526832 h 593936"/>
              <a:gd name="connsiteX712" fmla="*/ 5440499 w 12244461"/>
              <a:gd name="connsiteY712" fmla="*/ 503462 h 593936"/>
              <a:gd name="connsiteX713" fmla="*/ 5454986 w 12244461"/>
              <a:gd name="connsiteY713" fmla="*/ 493765 h 593936"/>
              <a:gd name="connsiteX714" fmla="*/ 5464457 w 12244461"/>
              <a:gd name="connsiteY714" fmla="*/ 491866 h 593936"/>
              <a:gd name="connsiteX715" fmla="*/ 5441564 w 12244461"/>
              <a:gd name="connsiteY715" fmla="*/ 482450 h 593936"/>
              <a:gd name="connsiteX716" fmla="*/ 5260980 w 12244461"/>
              <a:gd name="connsiteY716" fmla="*/ 456227 h 593936"/>
              <a:gd name="connsiteX717" fmla="*/ 5250039 w 12244461"/>
              <a:gd name="connsiteY717" fmla="*/ 482450 h 593936"/>
              <a:gd name="connsiteX718" fmla="*/ 5227133 w 12244461"/>
              <a:gd name="connsiteY718" fmla="*/ 491870 h 593936"/>
              <a:gd name="connsiteX719" fmla="*/ 5236587 w 12244461"/>
              <a:gd name="connsiteY719" fmla="*/ 493765 h 593936"/>
              <a:gd name="connsiteX720" fmla="*/ 5256637 w 12244461"/>
              <a:gd name="connsiteY720" fmla="*/ 510158 h 593936"/>
              <a:gd name="connsiteX721" fmla="*/ 5261842 w 12244461"/>
              <a:gd name="connsiteY721" fmla="*/ 527061 h 593936"/>
              <a:gd name="connsiteX722" fmla="*/ 5271543 w 12244461"/>
              <a:gd name="connsiteY722" fmla="*/ 503808 h 593936"/>
              <a:gd name="connsiteX723" fmla="*/ 5285876 w 12244461"/>
              <a:gd name="connsiteY723" fmla="*/ 494216 h 593936"/>
              <a:gd name="connsiteX724" fmla="*/ 5295422 w 12244461"/>
              <a:gd name="connsiteY724" fmla="*/ 492302 h 593936"/>
              <a:gd name="connsiteX725" fmla="*/ 5272023 w 12244461"/>
              <a:gd name="connsiteY725" fmla="*/ 482681 h 593936"/>
              <a:gd name="connsiteX726" fmla="*/ 8901943 w 12244461"/>
              <a:gd name="connsiteY726" fmla="*/ 455832 h 593936"/>
              <a:gd name="connsiteX727" fmla="*/ 8890163 w 12244461"/>
              <a:gd name="connsiteY727" fmla="*/ 484068 h 593936"/>
              <a:gd name="connsiteX728" fmla="*/ 8881164 w 12244461"/>
              <a:gd name="connsiteY728" fmla="*/ 490091 h 593936"/>
              <a:gd name="connsiteX729" fmla="*/ 8894236 w 12244461"/>
              <a:gd name="connsiteY729" fmla="*/ 498841 h 593936"/>
              <a:gd name="connsiteX730" fmla="*/ 8902026 w 12244461"/>
              <a:gd name="connsiteY730" fmla="*/ 517513 h 593936"/>
              <a:gd name="connsiteX731" fmla="*/ 8908467 w 12244461"/>
              <a:gd name="connsiteY731" fmla="*/ 502076 h 593936"/>
              <a:gd name="connsiteX732" fmla="*/ 8923581 w 12244461"/>
              <a:gd name="connsiteY732" fmla="*/ 491959 h 593936"/>
              <a:gd name="connsiteX733" fmla="*/ 8934079 w 12244461"/>
              <a:gd name="connsiteY733" fmla="*/ 489854 h 593936"/>
              <a:gd name="connsiteX734" fmla="*/ 8912422 w 12244461"/>
              <a:gd name="connsiteY734" fmla="*/ 480949 h 593936"/>
              <a:gd name="connsiteX735" fmla="*/ 5515520 w 12244461"/>
              <a:gd name="connsiteY735" fmla="*/ 454649 h 593936"/>
              <a:gd name="connsiteX736" fmla="*/ 5503921 w 12244461"/>
              <a:gd name="connsiteY736" fmla="*/ 482450 h 593936"/>
              <a:gd name="connsiteX737" fmla="*/ 5481016 w 12244461"/>
              <a:gd name="connsiteY737" fmla="*/ 491870 h 593936"/>
              <a:gd name="connsiteX738" fmla="*/ 5490465 w 12244461"/>
              <a:gd name="connsiteY738" fmla="*/ 493765 h 593936"/>
              <a:gd name="connsiteX739" fmla="*/ 5510517 w 12244461"/>
              <a:gd name="connsiteY739" fmla="*/ 510158 h 593936"/>
              <a:gd name="connsiteX740" fmla="*/ 5515159 w 12244461"/>
              <a:gd name="connsiteY740" fmla="*/ 525242 h 593936"/>
              <a:gd name="connsiteX741" fmla="*/ 5524487 w 12244461"/>
              <a:gd name="connsiteY741" fmla="*/ 502884 h 593936"/>
              <a:gd name="connsiteX742" fmla="*/ 5539235 w 12244461"/>
              <a:gd name="connsiteY742" fmla="*/ 493012 h 593936"/>
              <a:gd name="connsiteX743" fmla="*/ 5549293 w 12244461"/>
              <a:gd name="connsiteY743" fmla="*/ 490996 h 593936"/>
              <a:gd name="connsiteX744" fmla="*/ 5526829 w 12244461"/>
              <a:gd name="connsiteY744" fmla="*/ 481758 h 593936"/>
              <a:gd name="connsiteX745" fmla="*/ 5599182 w 12244461"/>
              <a:gd name="connsiteY745" fmla="*/ 454453 h 593936"/>
              <a:gd name="connsiteX746" fmla="*/ 5587791 w 12244461"/>
              <a:gd name="connsiteY746" fmla="*/ 481758 h 593936"/>
              <a:gd name="connsiteX747" fmla="*/ 5565318 w 12244461"/>
              <a:gd name="connsiteY747" fmla="*/ 491000 h 593936"/>
              <a:gd name="connsiteX748" fmla="*/ 5575355 w 12244461"/>
              <a:gd name="connsiteY748" fmla="*/ 493012 h 593936"/>
              <a:gd name="connsiteX749" fmla="*/ 5595769 w 12244461"/>
              <a:gd name="connsiteY749" fmla="*/ 509701 h 593936"/>
              <a:gd name="connsiteX750" fmla="*/ 5599572 w 12244461"/>
              <a:gd name="connsiteY750" fmla="*/ 522064 h 593936"/>
              <a:gd name="connsiteX751" fmla="*/ 5608057 w 12244461"/>
              <a:gd name="connsiteY751" fmla="*/ 501729 h 593936"/>
              <a:gd name="connsiteX752" fmla="*/ 5623329 w 12244461"/>
              <a:gd name="connsiteY752" fmla="*/ 491507 h 593936"/>
              <a:gd name="connsiteX753" fmla="*/ 5629753 w 12244461"/>
              <a:gd name="connsiteY753" fmla="*/ 490219 h 593936"/>
              <a:gd name="connsiteX754" fmla="*/ 5610863 w 12244461"/>
              <a:gd name="connsiteY754" fmla="*/ 482450 h 593936"/>
              <a:gd name="connsiteX755" fmla="*/ 3990301 w 12244461"/>
              <a:gd name="connsiteY755" fmla="*/ 453073 h 593936"/>
              <a:gd name="connsiteX756" fmla="*/ 3978864 w 12244461"/>
              <a:gd name="connsiteY756" fmla="*/ 480487 h 593936"/>
              <a:gd name="connsiteX757" fmla="*/ 3958731 w 12244461"/>
              <a:gd name="connsiteY757" fmla="*/ 488765 h 593936"/>
              <a:gd name="connsiteX758" fmla="*/ 3968658 w 12244461"/>
              <a:gd name="connsiteY758" fmla="*/ 490754 h 593936"/>
              <a:gd name="connsiteX759" fmla="*/ 3990158 w 12244461"/>
              <a:gd name="connsiteY759" fmla="*/ 508332 h 593936"/>
              <a:gd name="connsiteX760" fmla="*/ 3991451 w 12244461"/>
              <a:gd name="connsiteY760" fmla="*/ 512533 h 593936"/>
              <a:gd name="connsiteX761" fmla="*/ 3997212 w 12244461"/>
              <a:gd name="connsiteY761" fmla="*/ 498726 h 593936"/>
              <a:gd name="connsiteX762" fmla="*/ 4013843 w 12244461"/>
              <a:gd name="connsiteY762" fmla="*/ 487594 h 593936"/>
              <a:gd name="connsiteX763" fmla="*/ 4014197 w 12244461"/>
              <a:gd name="connsiteY763" fmla="*/ 487523 h 593936"/>
              <a:gd name="connsiteX764" fmla="*/ 4002704 w 12244461"/>
              <a:gd name="connsiteY764" fmla="*/ 482797 h 593936"/>
              <a:gd name="connsiteX765" fmla="*/ 524064 w 12244461"/>
              <a:gd name="connsiteY765" fmla="*/ 452282 h 593936"/>
              <a:gd name="connsiteX766" fmla="*/ 511478 w 12244461"/>
              <a:gd name="connsiteY766" fmla="*/ 482450 h 593936"/>
              <a:gd name="connsiteX767" fmla="*/ 495778 w 12244461"/>
              <a:gd name="connsiteY767" fmla="*/ 488907 h 593936"/>
              <a:gd name="connsiteX768" fmla="*/ 499742 w 12244461"/>
              <a:gd name="connsiteY768" fmla="*/ 489701 h 593936"/>
              <a:gd name="connsiteX769" fmla="*/ 521749 w 12244461"/>
              <a:gd name="connsiteY769" fmla="*/ 507693 h 593936"/>
              <a:gd name="connsiteX770" fmla="*/ 525123 w 12244461"/>
              <a:gd name="connsiteY770" fmla="*/ 518660 h 593936"/>
              <a:gd name="connsiteX771" fmla="*/ 531802 w 12244461"/>
              <a:gd name="connsiteY771" fmla="*/ 502653 h 593936"/>
              <a:gd name="connsiteX772" fmla="*/ 546655 w 12244461"/>
              <a:gd name="connsiteY772" fmla="*/ 492711 h 593936"/>
              <a:gd name="connsiteX773" fmla="*/ 559521 w 12244461"/>
              <a:gd name="connsiteY773" fmla="*/ 490132 h 593936"/>
              <a:gd name="connsiteX774" fmla="*/ 535783 w 12244461"/>
              <a:gd name="connsiteY774" fmla="*/ 480371 h 593936"/>
              <a:gd name="connsiteX775" fmla="*/ 12242158 w 12244461"/>
              <a:gd name="connsiteY775" fmla="*/ 449699 h 593936"/>
              <a:gd name="connsiteX776" fmla="*/ 12243967 w 12244461"/>
              <a:gd name="connsiteY776" fmla="*/ 451496 h 593936"/>
              <a:gd name="connsiteX777" fmla="*/ 12242158 w 12244461"/>
              <a:gd name="connsiteY777" fmla="*/ 453293 h 593936"/>
              <a:gd name="connsiteX778" fmla="*/ 12240348 w 12244461"/>
              <a:gd name="connsiteY778" fmla="*/ 451496 h 593936"/>
              <a:gd name="connsiteX779" fmla="*/ 12242158 w 12244461"/>
              <a:gd name="connsiteY779" fmla="*/ 449699 h 593936"/>
              <a:gd name="connsiteX780" fmla="*/ 12157587 w 12244461"/>
              <a:gd name="connsiteY780" fmla="*/ 449372 h 593936"/>
              <a:gd name="connsiteX781" fmla="*/ 12159726 w 12244461"/>
              <a:gd name="connsiteY781" fmla="*/ 451496 h 593936"/>
              <a:gd name="connsiteX782" fmla="*/ 12157587 w 12244461"/>
              <a:gd name="connsiteY782" fmla="*/ 453619 h 593936"/>
              <a:gd name="connsiteX783" fmla="*/ 12155448 w 12244461"/>
              <a:gd name="connsiteY783" fmla="*/ 451496 h 593936"/>
              <a:gd name="connsiteX784" fmla="*/ 12157587 w 12244461"/>
              <a:gd name="connsiteY784" fmla="*/ 449372 h 593936"/>
              <a:gd name="connsiteX785" fmla="*/ 12072851 w 12244461"/>
              <a:gd name="connsiteY785" fmla="*/ 448392 h 593936"/>
              <a:gd name="connsiteX786" fmla="*/ 12075978 w 12244461"/>
              <a:gd name="connsiteY786" fmla="*/ 451496 h 593936"/>
              <a:gd name="connsiteX787" fmla="*/ 12072851 w 12244461"/>
              <a:gd name="connsiteY787" fmla="*/ 454599 h 593936"/>
              <a:gd name="connsiteX788" fmla="*/ 12069725 w 12244461"/>
              <a:gd name="connsiteY788" fmla="*/ 451496 h 593936"/>
              <a:gd name="connsiteX789" fmla="*/ 12072851 w 12244461"/>
              <a:gd name="connsiteY789" fmla="*/ 448392 h 593936"/>
              <a:gd name="connsiteX790" fmla="*/ 11988280 w 12244461"/>
              <a:gd name="connsiteY790" fmla="*/ 447085 h 593936"/>
              <a:gd name="connsiteX791" fmla="*/ 11992723 w 12244461"/>
              <a:gd name="connsiteY791" fmla="*/ 451495 h 593936"/>
              <a:gd name="connsiteX792" fmla="*/ 11988280 w 12244461"/>
              <a:gd name="connsiteY792" fmla="*/ 455906 h 593936"/>
              <a:gd name="connsiteX793" fmla="*/ 11983838 w 12244461"/>
              <a:gd name="connsiteY793" fmla="*/ 451495 h 593936"/>
              <a:gd name="connsiteX794" fmla="*/ 11988280 w 12244461"/>
              <a:gd name="connsiteY794" fmla="*/ 447085 h 593936"/>
              <a:gd name="connsiteX795" fmla="*/ 11903710 w 12244461"/>
              <a:gd name="connsiteY795" fmla="*/ 445615 h 593936"/>
              <a:gd name="connsiteX796" fmla="*/ 11909633 w 12244461"/>
              <a:gd name="connsiteY796" fmla="*/ 451496 h 593936"/>
              <a:gd name="connsiteX797" fmla="*/ 11903710 w 12244461"/>
              <a:gd name="connsiteY797" fmla="*/ 457376 h 593936"/>
              <a:gd name="connsiteX798" fmla="*/ 11897787 w 12244461"/>
              <a:gd name="connsiteY798" fmla="*/ 451496 h 593936"/>
              <a:gd name="connsiteX799" fmla="*/ 11903710 w 12244461"/>
              <a:gd name="connsiteY799" fmla="*/ 445615 h 593936"/>
              <a:gd name="connsiteX800" fmla="*/ 11818975 w 12244461"/>
              <a:gd name="connsiteY800" fmla="*/ 443328 h 593936"/>
              <a:gd name="connsiteX801" fmla="*/ 11827202 w 12244461"/>
              <a:gd name="connsiteY801" fmla="*/ 451495 h 593936"/>
              <a:gd name="connsiteX802" fmla="*/ 11818975 w 12244461"/>
              <a:gd name="connsiteY802" fmla="*/ 459663 h 593936"/>
              <a:gd name="connsiteX803" fmla="*/ 11810748 w 12244461"/>
              <a:gd name="connsiteY803" fmla="*/ 451495 h 593936"/>
              <a:gd name="connsiteX804" fmla="*/ 11818975 w 12244461"/>
              <a:gd name="connsiteY804" fmla="*/ 443328 h 593936"/>
              <a:gd name="connsiteX805" fmla="*/ 11734404 w 12244461"/>
              <a:gd name="connsiteY805" fmla="*/ 440551 h 593936"/>
              <a:gd name="connsiteX806" fmla="*/ 11745427 w 12244461"/>
              <a:gd name="connsiteY806" fmla="*/ 451495 h 593936"/>
              <a:gd name="connsiteX807" fmla="*/ 11734404 w 12244461"/>
              <a:gd name="connsiteY807" fmla="*/ 462440 h 593936"/>
              <a:gd name="connsiteX808" fmla="*/ 11723380 w 12244461"/>
              <a:gd name="connsiteY808" fmla="*/ 451495 h 593936"/>
              <a:gd name="connsiteX809" fmla="*/ 11734404 w 12244461"/>
              <a:gd name="connsiteY809" fmla="*/ 440551 h 593936"/>
              <a:gd name="connsiteX810" fmla="*/ 9957433 w 12244461"/>
              <a:gd name="connsiteY810" fmla="*/ 439081 h 593936"/>
              <a:gd name="connsiteX811" fmla="*/ 9969938 w 12244461"/>
              <a:gd name="connsiteY811" fmla="*/ 451496 h 593936"/>
              <a:gd name="connsiteX812" fmla="*/ 9957433 w 12244461"/>
              <a:gd name="connsiteY812" fmla="*/ 463910 h 593936"/>
              <a:gd name="connsiteX813" fmla="*/ 9944928 w 12244461"/>
              <a:gd name="connsiteY813" fmla="*/ 451496 h 593936"/>
              <a:gd name="connsiteX814" fmla="*/ 9957433 w 12244461"/>
              <a:gd name="connsiteY814" fmla="*/ 439081 h 593936"/>
              <a:gd name="connsiteX815" fmla="*/ 9872861 w 12244461"/>
              <a:gd name="connsiteY815" fmla="*/ 438918 h 593936"/>
              <a:gd name="connsiteX816" fmla="*/ 9885531 w 12244461"/>
              <a:gd name="connsiteY816" fmla="*/ 451496 h 593936"/>
              <a:gd name="connsiteX817" fmla="*/ 9872861 w 12244461"/>
              <a:gd name="connsiteY817" fmla="*/ 464074 h 593936"/>
              <a:gd name="connsiteX818" fmla="*/ 9860192 w 12244461"/>
              <a:gd name="connsiteY818" fmla="*/ 451496 h 593936"/>
              <a:gd name="connsiteX819" fmla="*/ 9872861 w 12244461"/>
              <a:gd name="connsiteY819" fmla="*/ 438918 h 593936"/>
              <a:gd name="connsiteX820" fmla="*/ 9788291 w 12244461"/>
              <a:gd name="connsiteY820" fmla="*/ 438427 h 593936"/>
              <a:gd name="connsiteX821" fmla="*/ 9801454 w 12244461"/>
              <a:gd name="connsiteY821" fmla="*/ 451495 h 593936"/>
              <a:gd name="connsiteX822" fmla="*/ 9788291 w 12244461"/>
              <a:gd name="connsiteY822" fmla="*/ 464563 h 593936"/>
              <a:gd name="connsiteX823" fmla="*/ 9775129 w 12244461"/>
              <a:gd name="connsiteY823" fmla="*/ 451495 h 593936"/>
              <a:gd name="connsiteX824" fmla="*/ 9788291 w 12244461"/>
              <a:gd name="connsiteY824" fmla="*/ 438427 h 593936"/>
              <a:gd name="connsiteX825" fmla="*/ 11649833 w 12244461"/>
              <a:gd name="connsiteY825" fmla="*/ 438264 h 593936"/>
              <a:gd name="connsiteX826" fmla="*/ 11663160 w 12244461"/>
              <a:gd name="connsiteY826" fmla="*/ 451495 h 593936"/>
              <a:gd name="connsiteX827" fmla="*/ 11649833 w 12244461"/>
              <a:gd name="connsiteY827" fmla="*/ 464727 h 593936"/>
              <a:gd name="connsiteX828" fmla="*/ 11636506 w 12244461"/>
              <a:gd name="connsiteY828" fmla="*/ 451495 h 593936"/>
              <a:gd name="connsiteX829" fmla="*/ 11649833 w 12244461"/>
              <a:gd name="connsiteY829" fmla="*/ 438264 h 593936"/>
              <a:gd name="connsiteX830" fmla="*/ 10042003 w 12244461"/>
              <a:gd name="connsiteY830" fmla="*/ 437937 h 593936"/>
              <a:gd name="connsiteX831" fmla="*/ 10055659 w 12244461"/>
              <a:gd name="connsiteY831" fmla="*/ 451495 h 593936"/>
              <a:gd name="connsiteX832" fmla="*/ 10042003 w 12244461"/>
              <a:gd name="connsiteY832" fmla="*/ 465053 h 593936"/>
              <a:gd name="connsiteX833" fmla="*/ 10028346 w 12244461"/>
              <a:gd name="connsiteY833" fmla="*/ 451495 h 593936"/>
              <a:gd name="connsiteX834" fmla="*/ 10042003 w 12244461"/>
              <a:gd name="connsiteY834" fmla="*/ 437937 h 593936"/>
              <a:gd name="connsiteX835" fmla="*/ 9703555 w 12244461"/>
              <a:gd name="connsiteY835" fmla="*/ 437937 h 593936"/>
              <a:gd name="connsiteX836" fmla="*/ 9717211 w 12244461"/>
              <a:gd name="connsiteY836" fmla="*/ 451495 h 593936"/>
              <a:gd name="connsiteX837" fmla="*/ 9703555 w 12244461"/>
              <a:gd name="connsiteY837" fmla="*/ 465053 h 593936"/>
              <a:gd name="connsiteX838" fmla="*/ 9689898 w 12244461"/>
              <a:gd name="connsiteY838" fmla="*/ 451495 h 593936"/>
              <a:gd name="connsiteX839" fmla="*/ 9703555 w 12244461"/>
              <a:gd name="connsiteY839" fmla="*/ 437937 h 593936"/>
              <a:gd name="connsiteX840" fmla="*/ 10126739 w 12244461"/>
              <a:gd name="connsiteY840" fmla="*/ 436631 h 593936"/>
              <a:gd name="connsiteX841" fmla="*/ 10141712 w 12244461"/>
              <a:gd name="connsiteY841" fmla="*/ 451496 h 593936"/>
              <a:gd name="connsiteX842" fmla="*/ 10126739 w 12244461"/>
              <a:gd name="connsiteY842" fmla="*/ 466360 h 593936"/>
              <a:gd name="connsiteX843" fmla="*/ 10111767 w 12244461"/>
              <a:gd name="connsiteY843" fmla="*/ 451496 h 593936"/>
              <a:gd name="connsiteX844" fmla="*/ 10126739 w 12244461"/>
              <a:gd name="connsiteY844" fmla="*/ 436631 h 593936"/>
              <a:gd name="connsiteX845" fmla="*/ 11565263 w 12244461"/>
              <a:gd name="connsiteY845" fmla="*/ 436141 h 593936"/>
              <a:gd name="connsiteX846" fmla="*/ 11580729 w 12244461"/>
              <a:gd name="connsiteY846" fmla="*/ 451496 h 593936"/>
              <a:gd name="connsiteX847" fmla="*/ 11565263 w 12244461"/>
              <a:gd name="connsiteY847" fmla="*/ 466851 h 593936"/>
              <a:gd name="connsiteX848" fmla="*/ 11549797 w 12244461"/>
              <a:gd name="connsiteY848" fmla="*/ 451496 h 593936"/>
              <a:gd name="connsiteX849" fmla="*/ 11565263 w 12244461"/>
              <a:gd name="connsiteY849" fmla="*/ 436141 h 593936"/>
              <a:gd name="connsiteX850" fmla="*/ 9618985 w 12244461"/>
              <a:gd name="connsiteY850" fmla="*/ 435814 h 593936"/>
              <a:gd name="connsiteX851" fmla="*/ 9634781 w 12244461"/>
              <a:gd name="connsiteY851" fmla="*/ 451495 h 593936"/>
              <a:gd name="connsiteX852" fmla="*/ 9618985 w 12244461"/>
              <a:gd name="connsiteY852" fmla="*/ 467177 h 593936"/>
              <a:gd name="connsiteX853" fmla="*/ 9603190 w 12244461"/>
              <a:gd name="connsiteY853" fmla="*/ 451495 h 593936"/>
              <a:gd name="connsiteX854" fmla="*/ 9618985 w 12244461"/>
              <a:gd name="connsiteY854" fmla="*/ 435814 h 593936"/>
              <a:gd name="connsiteX855" fmla="*/ 10211309 w 12244461"/>
              <a:gd name="connsiteY855" fmla="*/ 434507 h 593936"/>
              <a:gd name="connsiteX856" fmla="*/ 10228420 w 12244461"/>
              <a:gd name="connsiteY856" fmla="*/ 451495 h 593936"/>
              <a:gd name="connsiteX857" fmla="*/ 10211309 w 12244461"/>
              <a:gd name="connsiteY857" fmla="*/ 468484 h 593936"/>
              <a:gd name="connsiteX858" fmla="*/ 10194197 w 12244461"/>
              <a:gd name="connsiteY858" fmla="*/ 451495 h 593936"/>
              <a:gd name="connsiteX859" fmla="*/ 10211309 w 12244461"/>
              <a:gd name="connsiteY859" fmla="*/ 434507 h 593936"/>
              <a:gd name="connsiteX860" fmla="*/ 7842012 w 12244461"/>
              <a:gd name="connsiteY860" fmla="*/ 432874 h 593936"/>
              <a:gd name="connsiteX861" fmla="*/ 7860770 w 12244461"/>
              <a:gd name="connsiteY861" fmla="*/ 451496 h 593936"/>
              <a:gd name="connsiteX862" fmla="*/ 7842012 w 12244461"/>
              <a:gd name="connsiteY862" fmla="*/ 470118 h 593936"/>
              <a:gd name="connsiteX863" fmla="*/ 7823255 w 12244461"/>
              <a:gd name="connsiteY863" fmla="*/ 451496 h 593936"/>
              <a:gd name="connsiteX864" fmla="*/ 7842012 w 12244461"/>
              <a:gd name="connsiteY864" fmla="*/ 432874 h 593936"/>
              <a:gd name="connsiteX865" fmla="*/ 9534415 w 12244461"/>
              <a:gd name="connsiteY865" fmla="*/ 432547 h 593936"/>
              <a:gd name="connsiteX866" fmla="*/ 9553500 w 12244461"/>
              <a:gd name="connsiteY866" fmla="*/ 451495 h 593936"/>
              <a:gd name="connsiteX867" fmla="*/ 9534415 w 12244461"/>
              <a:gd name="connsiteY867" fmla="*/ 470444 h 593936"/>
              <a:gd name="connsiteX868" fmla="*/ 9515329 w 12244461"/>
              <a:gd name="connsiteY868" fmla="*/ 451495 h 593936"/>
              <a:gd name="connsiteX869" fmla="*/ 9534415 w 12244461"/>
              <a:gd name="connsiteY869" fmla="*/ 432547 h 593936"/>
              <a:gd name="connsiteX870" fmla="*/ 11480528 w 12244461"/>
              <a:gd name="connsiteY870" fmla="*/ 432384 h 593936"/>
              <a:gd name="connsiteX871" fmla="*/ 11499778 w 12244461"/>
              <a:gd name="connsiteY871" fmla="*/ 451496 h 593936"/>
              <a:gd name="connsiteX872" fmla="*/ 11480528 w 12244461"/>
              <a:gd name="connsiteY872" fmla="*/ 470608 h 593936"/>
              <a:gd name="connsiteX873" fmla="*/ 11461278 w 12244461"/>
              <a:gd name="connsiteY873" fmla="*/ 451496 h 593936"/>
              <a:gd name="connsiteX874" fmla="*/ 11480528 w 12244461"/>
              <a:gd name="connsiteY874" fmla="*/ 432384 h 593936"/>
              <a:gd name="connsiteX875" fmla="*/ 7926583 w 12244461"/>
              <a:gd name="connsiteY875" fmla="*/ 432384 h 593936"/>
              <a:gd name="connsiteX876" fmla="*/ 7945834 w 12244461"/>
              <a:gd name="connsiteY876" fmla="*/ 451496 h 593936"/>
              <a:gd name="connsiteX877" fmla="*/ 7926583 w 12244461"/>
              <a:gd name="connsiteY877" fmla="*/ 470608 h 593936"/>
              <a:gd name="connsiteX878" fmla="*/ 7907333 w 12244461"/>
              <a:gd name="connsiteY878" fmla="*/ 451496 h 593936"/>
              <a:gd name="connsiteX879" fmla="*/ 7926583 w 12244461"/>
              <a:gd name="connsiteY879" fmla="*/ 432384 h 593936"/>
              <a:gd name="connsiteX880" fmla="*/ 10295880 w 12244461"/>
              <a:gd name="connsiteY880" fmla="*/ 432220 h 593936"/>
              <a:gd name="connsiteX881" fmla="*/ 10315295 w 12244461"/>
              <a:gd name="connsiteY881" fmla="*/ 451495 h 593936"/>
              <a:gd name="connsiteX882" fmla="*/ 10295880 w 12244461"/>
              <a:gd name="connsiteY882" fmla="*/ 470770 h 593936"/>
              <a:gd name="connsiteX883" fmla="*/ 10276465 w 12244461"/>
              <a:gd name="connsiteY883" fmla="*/ 451495 h 593936"/>
              <a:gd name="connsiteX884" fmla="*/ 10295880 w 12244461"/>
              <a:gd name="connsiteY884" fmla="*/ 432220 h 593936"/>
              <a:gd name="connsiteX885" fmla="*/ 7757442 w 12244461"/>
              <a:gd name="connsiteY885" fmla="*/ 432220 h 593936"/>
              <a:gd name="connsiteX886" fmla="*/ 7776857 w 12244461"/>
              <a:gd name="connsiteY886" fmla="*/ 451495 h 593936"/>
              <a:gd name="connsiteX887" fmla="*/ 7757442 w 12244461"/>
              <a:gd name="connsiteY887" fmla="*/ 470770 h 593936"/>
              <a:gd name="connsiteX888" fmla="*/ 7738027 w 12244461"/>
              <a:gd name="connsiteY888" fmla="*/ 451495 h 593936"/>
              <a:gd name="connsiteX889" fmla="*/ 7757442 w 12244461"/>
              <a:gd name="connsiteY889" fmla="*/ 432220 h 593936"/>
              <a:gd name="connsiteX890" fmla="*/ 7672707 w 12244461"/>
              <a:gd name="connsiteY890" fmla="*/ 432220 h 593936"/>
              <a:gd name="connsiteX891" fmla="*/ 7692122 w 12244461"/>
              <a:gd name="connsiteY891" fmla="*/ 451495 h 593936"/>
              <a:gd name="connsiteX892" fmla="*/ 7672707 w 12244461"/>
              <a:gd name="connsiteY892" fmla="*/ 470770 h 593936"/>
              <a:gd name="connsiteX893" fmla="*/ 7653292 w 12244461"/>
              <a:gd name="connsiteY893" fmla="*/ 451495 h 593936"/>
              <a:gd name="connsiteX894" fmla="*/ 7672707 w 12244461"/>
              <a:gd name="connsiteY894" fmla="*/ 432220 h 593936"/>
              <a:gd name="connsiteX895" fmla="*/ 7588136 w 12244461"/>
              <a:gd name="connsiteY895" fmla="*/ 432220 h 593936"/>
              <a:gd name="connsiteX896" fmla="*/ 7607551 w 12244461"/>
              <a:gd name="connsiteY896" fmla="*/ 451495 h 593936"/>
              <a:gd name="connsiteX897" fmla="*/ 7588136 w 12244461"/>
              <a:gd name="connsiteY897" fmla="*/ 470770 h 593936"/>
              <a:gd name="connsiteX898" fmla="*/ 7568721 w 12244461"/>
              <a:gd name="connsiteY898" fmla="*/ 451495 h 593936"/>
              <a:gd name="connsiteX899" fmla="*/ 7588136 w 12244461"/>
              <a:gd name="connsiteY899" fmla="*/ 432220 h 593936"/>
              <a:gd name="connsiteX900" fmla="*/ 7503566 w 12244461"/>
              <a:gd name="connsiteY900" fmla="*/ 432220 h 593936"/>
              <a:gd name="connsiteX901" fmla="*/ 7522981 w 12244461"/>
              <a:gd name="connsiteY901" fmla="*/ 451495 h 593936"/>
              <a:gd name="connsiteX902" fmla="*/ 7503566 w 12244461"/>
              <a:gd name="connsiteY902" fmla="*/ 470770 h 593936"/>
              <a:gd name="connsiteX903" fmla="*/ 7484151 w 12244461"/>
              <a:gd name="connsiteY903" fmla="*/ 451495 h 593936"/>
              <a:gd name="connsiteX904" fmla="*/ 7503566 w 12244461"/>
              <a:gd name="connsiteY904" fmla="*/ 432220 h 593936"/>
              <a:gd name="connsiteX905" fmla="*/ 8011318 w 12244461"/>
              <a:gd name="connsiteY905" fmla="*/ 431403 h 593936"/>
              <a:gd name="connsiteX906" fmla="*/ 8031556 w 12244461"/>
              <a:gd name="connsiteY906" fmla="*/ 451495 h 593936"/>
              <a:gd name="connsiteX907" fmla="*/ 8011318 w 12244461"/>
              <a:gd name="connsiteY907" fmla="*/ 471587 h 593936"/>
              <a:gd name="connsiteX908" fmla="*/ 7991080 w 12244461"/>
              <a:gd name="connsiteY908" fmla="*/ 451495 h 593936"/>
              <a:gd name="connsiteX909" fmla="*/ 8011318 w 12244461"/>
              <a:gd name="connsiteY909" fmla="*/ 431403 h 593936"/>
              <a:gd name="connsiteX910" fmla="*/ 7418994 w 12244461"/>
              <a:gd name="connsiteY910" fmla="*/ 431403 h 593936"/>
              <a:gd name="connsiteX911" fmla="*/ 7439232 w 12244461"/>
              <a:gd name="connsiteY911" fmla="*/ 451495 h 593936"/>
              <a:gd name="connsiteX912" fmla="*/ 7418994 w 12244461"/>
              <a:gd name="connsiteY912" fmla="*/ 471587 h 593936"/>
              <a:gd name="connsiteX913" fmla="*/ 7398756 w 12244461"/>
              <a:gd name="connsiteY913" fmla="*/ 451495 h 593936"/>
              <a:gd name="connsiteX914" fmla="*/ 7418994 w 12244461"/>
              <a:gd name="connsiteY914" fmla="*/ 431403 h 593936"/>
              <a:gd name="connsiteX915" fmla="*/ 7334260 w 12244461"/>
              <a:gd name="connsiteY915" fmla="*/ 430260 h 593936"/>
              <a:gd name="connsiteX916" fmla="*/ 7355649 w 12244461"/>
              <a:gd name="connsiteY916" fmla="*/ 451495 h 593936"/>
              <a:gd name="connsiteX917" fmla="*/ 7334260 w 12244461"/>
              <a:gd name="connsiteY917" fmla="*/ 472731 h 593936"/>
              <a:gd name="connsiteX918" fmla="*/ 7312870 w 12244461"/>
              <a:gd name="connsiteY918" fmla="*/ 451495 h 593936"/>
              <a:gd name="connsiteX919" fmla="*/ 7334260 w 12244461"/>
              <a:gd name="connsiteY919" fmla="*/ 430260 h 593936"/>
              <a:gd name="connsiteX920" fmla="*/ 8095891 w 12244461"/>
              <a:gd name="connsiteY920" fmla="*/ 429770 h 593936"/>
              <a:gd name="connsiteX921" fmla="*/ 8117773 w 12244461"/>
              <a:gd name="connsiteY921" fmla="*/ 451495 h 593936"/>
              <a:gd name="connsiteX922" fmla="*/ 8095891 w 12244461"/>
              <a:gd name="connsiteY922" fmla="*/ 473221 h 593936"/>
              <a:gd name="connsiteX923" fmla="*/ 8074008 w 12244461"/>
              <a:gd name="connsiteY923" fmla="*/ 451495 h 593936"/>
              <a:gd name="connsiteX924" fmla="*/ 8095891 w 12244461"/>
              <a:gd name="connsiteY924" fmla="*/ 429770 h 593936"/>
              <a:gd name="connsiteX925" fmla="*/ 10380615 w 12244461"/>
              <a:gd name="connsiteY925" fmla="*/ 429117 h 593936"/>
              <a:gd name="connsiteX926" fmla="*/ 10403156 w 12244461"/>
              <a:gd name="connsiteY926" fmla="*/ 451496 h 593936"/>
              <a:gd name="connsiteX927" fmla="*/ 10380615 w 12244461"/>
              <a:gd name="connsiteY927" fmla="*/ 473875 h 593936"/>
              <a:gd name="connsiteX928" fmla="*/ 10358074 w 12244461"/>
              <a:gd name="connsiteY928" fmla="*/ 451496 h 593936"/>
              <a:gd name="connsiteX929" fmla="*/ 10380615 w 12244461"/>
              <a:gd name="connsiteY929" fmla="*/ 429117 h 593936"/>
              <a:gd name="connsiteX930" fmla="*/ 7249689 w 12244461"/>
              <a:gd name="connsiteY930" fmla="*/ 429117 h 593936"/>
              <a:gd name="connsiteX931" fmla="*/ 7272230 w 12244461"/>
              <a:gd name="connsiteY931" fmla="*/ 451496 h 593936"/>
              <a:gd name="connsiteX932" fmla="*/ 7249689 w 12244461"/>
              <a:gd name="connsiteY932" fmla="*/ 473875 h 593936"/>
              <a:gd name="connsiteX933" fmla="*/ 7227148 w 12244461"/>
              <a:gd name="connsiteY933" fmla="*/ 451496 h 593936"/>
              <a:gd name="connsiteX934" fmla="*/ 7249689 w 12244461"/>
              <a:gd name="connsiteY934" fmla="*/ 429117 h 593936"/>
              <a:gd name="connsiteX935" fmla="*/ 9449678 w 12244461"/>
              <a:gd name="connsiteY935" fmla="*/ 428627 h 593936"/>
              <a:gd name="connsiteX936" fmla="*/ 9472713 w 12244461"/>
              <a:gd name="connsiteY936" fmla="*/ 451496 h 593936"/>
              <a:gd name="connsiteX937" fmla="*/ 9449678 w 12244461"/>
              <a:gd name="connsiteY937" fmla="*/ 474365 h 593936"/>
              <a:gd name="connsiteX938" fmla="*/ 9426643 w 12244461"/>
              <a:gd name="connsiteY938" fmla="*/ 451496 h 593936"/>
              <a:gd name="connsiteX939" fmla="*/ 9449678 w 12244461"/>
              <a:gd name="connsiteY939" fmla="*/ 428627 h 593936"/>
              <a:gd name="connsiteX940" fmla="*/ 7165118 w 12244461"/>
              <a:gd name="connsiteY940" fmla="*/ 427973 h 593936"/>
              <a:gd name="connsiteX941" fmla="*/ 7188811 w 12244461"/>
              <a:gd name="connsiteY941" fmla="*/ 451495 h 593936"/>
              <a:gd name="connsiteX942" fmla="*/ 7165118 w 12244461"/>
              <a:gd name="connsiteY942" fmla="*/ 475017 h 593936"/>
              <a:gd name="connsiteX943" fmla="*/ 7141425 w 12244461"/>
              <a:gd name="connsiteY943" fmla="*/ 451495 h 593936"/>
              <a:gd name="connsiteX944" fmla="*/ 7165118 w 12244461"/>
              <a:gd name="connsiteY944" fmla="*/ 427973 h 593936"/>
              <a:gd name="connsiteX945" fmla="*/ 11395957 w 12244461"/>
              <a:gd name="connsiteY945" fmla="*/ 426830 h 593936"/>
              <a:gd name="connsiteX946" fmla="*/ 11420802 w 12244461"/>
              <a:gd name="connsiteY946" fmla="*/ 451496 h 593936"/>
              <a:gd name="connsiteX947" fmla="*/ 11395957 w 12244461"/>
              <a:gd name="connsiteY947" fmla="*/ 476161 h 593936"/>
              <a:gd name="connsiteX948" fmla="*/ 11371112 w 12244461"/>
              <a:gd name="connsiteY948" fmla="*/ 451496 h 593936"/>
              <a:gd name="connsiteX949" fmla="*/ 11395957 w 12244461"/>
              <a:gd name="connsiteY949" fmla="*/ 426830 h 593936"/>
              <a:gd name="connsiteX950" fmla="*/ 7080383 w 12244461"/>
              <a:gd name="connsiteY950" fmla="*/ 426503 h 593936"/>
              <a:gd name="connsiteX951" fmla="*/ 7105556 w 12244461"/>
              <a:gd name="connsiteY951" fmla="*/ 451495 h 593936"/>
              <a:gd name="connsiteX952" fmla="*/ 7080383 w 12244461"/>
              <a:gd name="connsiteY952" fmla="*/ 476488 h 593936"/>
              <a:gd name="connsiteX953" fmla="*/ 7055209 w 12244461"/>
              <a:gd name="connsiteY953" fmla="*/ 451495 h 593936"/>
              <a:gd name="connsiteX954" fmla="*/ 7080383 w 12244461"/>
              <a:gd name="connsiteY954" fmla="*/ 426503 h 593936"/>
              <a:gd name="connsiteX955" fmla="*/ 8180460 w 12244461"/>
              <a:gd name="connsiteY955" fmla="*/ 425850 h 593936"/>
              <a:gd name="connsiteX956" fmla="*/ 8206292 w 12244461"/>
              <a:gd name="connsiteY956" fmla="*/ 451496 h 593936"/>
              <a:gd name="connsiteX957" fmla="*/ 8180460 w 12244461"/>
              <a:gd name="connsiteY957" fmla="*/ 477142 h 593936"/>
              <a:gd name="connsiteX958" fmla="*/ 8154628 w 12244461"/>
              <a:gd name="connsiteY958" fmla="*/ 451496 h 593936"/>
              <a:gd name="connsiteX959" fmla="*/ 8180460 w 12244461"/>
              <a:gd name="connsiteY959" fmla="*/ 425850 h 593936"/>
              <a:gd name="connsiteX960" fmla="*/ 3188040 w 12244461"/>
              <a:gd name="connsiteY960" fmla="*/ 425686 h 593936"/>
              <a:gd name="connsiteX961" fmla="*/ 3214036 w 12244461"/>
              <a:gd name="connsiteY961" fmla="*/ 451495 h 593936"/>
              <a:gd name="connsiteX962" fmla="*/ 3188040 w 12244461"/>
              <a:gd name="connsiteY962" fmla="*/ 477304 h 593936"/>
              <a:gd name="connsiteX963" fmla="*/ 3162046 w 12244461"/>
              <a:gd name="connsiteY963" fmla="*/ 451495 h 593936"/>
              <a:gd name="connsiteX964" fmla="*/ 3188040 w 12244461"/>
              <a:gd name="connsiteY964" fmla="*/ 425686 h 593936"/>
              <a:gd name="connsiteX965" fmla="*/ 6995812 w 12244461"/>
              <a:gd name="connsiteY965" fmla="*/ 425196 h 593936"/>
              <a:gd name="connsiteX966" fmla="*/ 7022302 w 12244461"/>
              <a:gd name="connsiteY966" fmla="*/ 451495 h 593936"/>
              <a:gd name="connsiteX967" fmla="*/ 6995812 w 12244461"/>
              <a:gd name="connsiteY967" fmla="*/ 477794 h 593936"/>
              <a:gd name="connsiteX968" fmla="*/ 6969322 w 12244461"/>
              <a:gd name="connsiteY968" fmla="*/ 451495 h 593936"/>
              <a:gd name="connsiteX969" fmla="*/ 6995812 w 12244461"/>
              <a:gd name="connsiteY969" fmla="*/ 425196 h 593936"/>
              <a:gd name="connsiteX970" fmla="*/ 3272776 w 12244461"/>
              <a:gd name="connsiteY970" fmla="*/ 425196 h 593936"/>
              <a:gd name="connsiteX971" fmla="*/ 3299266 w 12244461"/>
              <a:gd name="connsiteY971" fmla="*/ 451495 h 593936"/>
              <a:gd name="connsiteX972" fmla="*/ 3272776 w 12244461"/>
              <a:gd name="connsiteY972" fmla="*/ 477794 h 593936"/>
              <a:gd name="connsiteX973" fmla="*/ 3246286 w 12244461"/>
              <a:gd name="connsiteY973" fmla="*/ 451495 h 593936"/>
              <a:gd name="connsiteX974" fmla="*/ 3272776 w 12244461"/>
              <a:gd name="connsiteY974" fmla="*/ 425196 h 593936"/>
              <a:gd name="connsiteX975" fmla="*/ 3103469 w 12244461"/>
              <a:gd name="connsiteY975" fmla="*/ 425196 h 593936"/>
              <a:gd name="connsiteX976" fmla="*/ 3129960 w 12244461"/>
              <a:gd name="connsiteY976" fmla="*/ 451495 h 593936"/>
              <a:gd name="connsiteX977" fmla="*/ 3103469 w 12244461"/>
              <a:gd name="connsiteY977" fmla="*/ 477794 h 593936"/>
              <a:gd name="connsiteX978" fmla="*/ 3076979 w 12244461"/>
              <a:gd name="connsiteY978" fmla="*/ 451495 h 593936"/>
              <a:gd name="connsiteX979" fmla="*/ 3103469 w 12244461"/>
              <a:gd name="connsiteY979" fmla="*/ 425196 h 593936"/>
              <a:gd name="connsiteX980" fmla="*/ 10465185 w 12244461"/>
              <a:gd name="connsiteY980" fmla="*/ 424870 h 593936"/>
              <a:gd name="connsiteX981" fmla="*/ 10492004 w 12244461"/>
              <a:gd name="connsiteY981" fmla="*/ 451496 h 593936"/>
              <a:gd name="connsiteX982" fmla="*/ 10465185 w 12244461"/>
              <a:gd name="connsiteY982" fmla="*/ 478122 h 593936"/>
              <a:gd name="connsiteX983" fmla="*/ 10438366 w 12244461"/>
              <a:gd name="connsiteY983" fmla="*/ 451496 h 593936"/>
              <a:gd name="connsiteX984" fmla="*/ 10465185 w 12244461"/>
              <a:gd name="connsiteY984" fmla="*/ 424870 h 593936"/>
              <a:gd name="connsiteX985" fmla="*/ 9365108 w 12244461"/>
              <a:gd name="connsiteY985" fmla="*/ 424870 h 593936"/>
              <a:gd name="connsiteX986" fmla="*/ 9391927 w 12244461"/>
              <a:gd name="connsiteY986" fmla="*/ 451496 h 593936"/>
              <a:gd name="connsiteX987" fmla="*/ 9365108 w 12244461"/>
              <a:gd name="connsiteY987" fmla="*/ 478122 h 593936"/>
              <a:gd name="connsiteX988" fmla="*/ 9338289 w 12244461"/>
              <a:gd name="connsiteY988" fmla="*/ 451496 h 593936"/>
              <a:gd name="connsiteX989" fmla="*/ 9365108 w 12244461"/>
              <a:gd name="connsiteY989" fmla="*/ 424870 h 593936"/>
              <a:gd name="connsiteX990" fmla="*/ 3018899 w 12244461"/>
              <a:gd name="connsiteY990" fmla="*/ 424870 h 593936"/>
              <a:gd name="connsiteX991" fmla="*/ 3045718 w 12244461"/>
              <a:gd name="connsiteY991" fmla="*/ 451496 h 593936"/>
              <a:gd name="connsiteX992" fmla="*/ 3018899 w 12244461"/>
              <a:gd name="connsiteY992" fmla="*/ 478122 h 593936"/>
              <a:gd name="connsiteX993" fmla="*/ 2992078 w 12244461"/>
              <a:gd name="connsiteY993" fmla="*/ 451496 h 593936"/>
              <a:gd name="connsiteX994" fmla="*/ 3018899 w 12244461"/>
              <a:gd name="connsiteY994" fmla="*/ 424870 h 593936"/>
              <a:gd name="connsiteX995" fmla="*/ 2934164 w 12244461"/>
              <a:gd name="connsiteY995" fmla="*/ 424543 h 593936"/>
              <a:gd name="connsiteX996" fmla="*/ 2961311 w 12244461"/>
              <a:gd name="connsiteY996" fmla="*/ 451496 h 593936"/>
              <a:gd name="connsiteX997" fmla="*/ 2934164 w 12244461"/>
              <a:gd name="connsiteY997" fmla="*/ 478448 h 593936"/>
              <a:gd name="connsiteX998" fmla="*/ 2907016 w 12244461"/>
              <a:gd name="connsiteY998" fmla="*/ 451496 h 593936"/>
              <a:gd name="connsiteX999" fmla="*/ 2934164 w 12244461"/>
              <a:gd name="connsiteY999" fmla="*/ 424543 h 593936"/>
              <a:gd name="connsiteX1000" fmla="*/ 2849597 w 12244461"/>
              <a:gd name="connsiteY1000" fmla="*/ 424216 h 593936"/>
              <a:gd name="connsiteX1001" fmla="*/ 2877071 w 12244461"/>
              <a:gd name="connsiteY1001" fmla="*/ 451495 h 593936"/>
              <a:gd name="connsiteX1002" fmla="*/ 2849597 w 12244461"/>
              <a:gd name="connsiteY1002" fmla="*/ 478774 h 593936"/>
              <a:gd name="connsiteX1003" fmla="*/ 2822115 w 12244461"/>
              <a:gd name="connsiteY1003" fmla="*/ 451495 h 593936"/>
              <a:gd name="connsiteX1004" fmla="*/ 2849597 w 12244461"/>
              <a:gd name="connsiteY1004" fmla="*/ 424216 h 593936"/>
              <a:gd name="connsiteX1005" fmla="*/ 6911241 w 12244461"/>
              <a:gd name="connsiteY1005" fmla="*/ 423563 h 593936"/>
              <a:gd name="connsiteX1006" fmla="*/ 6939377 w 12244461"/>
              <a:gd name="connsiteY1006" fmla="*/ 451496 h 593936"/>
              <a:gd name="connsiteX1007" fmla="*/ 6911241 w 12244461"/>
              <a:gd name="connsiteY1007" fmla="*/ 479428 h 593936"/>
              <a:gd name="connsiteX1008" fmla="*/ 6883106 w 12244461"/>
              <a:gd name="connsiteY1008" fmla="*/ 451496 h 593936"/>
              <a:gd name="connsiteX1009" fmla="*/ 6911241 w 12244461"/>
              <a:gd name="connsiteY1009" fmla="*/ 423563 h 593936"/>
              <a:gd name="connsiteX1010" fmla="*/ 2765021 w 12244461"/>
              <a:gd name="connsiteY1010" fmla="*/ 423563 h 593936"/>
              <a:gd name="connsiteX1011" fmla="*/ 2793157 w 12244461"/>
              <a:gd name="connsiteY1011" fmla="*/ 451496 h 593936"/>
              <a:gd name="connsiteX1012" fmla="*/ 2765021 w 12244461"/>
              <a:gd name="connsiteY1012" fmla="*/ 479428 h 593936"/>
              <a:gd name="connsiteX1013" fmla="*/ 2736886 w 12244461"/>
              <a:gd name="connsiteY1013" fmla="*/ 451496 h 593936"/>
              <a:gd name="connsiteX1014" fmla="*/ 2765021 w 12244461"/>
              <a:gd name="connsiteY1014" fmla="*/ 423563 h 593936"/>
              <a:gd name="connsiteX1015" fmla="*/ 9280537 w 12244461"/>
              <a:gd name="connsiteY1015" fmla="*/ 422909 h 593936"/>
              <a:gd name="connsiteX1016" fmla="*/ 9309331 w 12244461"/>
              <a:gd name="connsiteY1016" fmla="*/ 451495 h 593936"/>
              <a:gd name="connsiteX1017" fmla="*/ 9280537 w 12244461"/>
              <a:gd name="connsiteY1017" fmla="*/ 480081 h 593936"/>
              <a:gd name="connsiteX1018" fmla="*/ 9251744 w 12244461"/>
              <a:gd name="connsiteY1018" fmla="*/ 451495 h 593936"/>
              <a:gd name="connsiteX1019" fmla="*/ 9280537 w 12244461"/>
              <a:gd name="connsiteY1019" fmla="*/ 422909 h 593936"/>
              <a:gd name="connsiteX1020" fmla="*/ 2680454 w 12244461"/>
              <a:gd name="connsiteY1020" fmla="*/ 422583 h 593936"/>
              <a:gd name="connsiteX1021" fmla="*/ 2709575 w 12244461"/>
              <a:gd name="connsiteY1021" fmla="*/ 451496 h 593936"/>
              <a:gd name="connsiteX1022" fmla="*/ 2680454 w 12244461"/>
              <a:gd name="connsiteY1022" fmla="*/ 480408 h 593936"/>
              <a:gd name="connsiteX1023" fmla="*/ 2651331 w 12244461"/>
              <a:gd name="connsiteY1023" fmla="*/ 451496 h 593936"/>
              <a:gd name="connsiteX1024" fmla="*/ 2680454 w 12244461"/>
              <a:gd name="connsiteY1024" fmla="*/ 422583 h 593936"/>
              <a:gd name="connsiteX1025" fmla="*/ 3357348 w 12244461"/>
              <a:gd name="connsiteY1025" fmla="*/ 422419 h 593936"/>
              <a:gd name="connsiteX1026" fmla="*/ 3386635 w 12244461"/>
              <a:gd name="connsiteY1026" fmla="*/ 451495 h 593936"/>
              <a:gd name="connsiteX1027" fmla="*/ 3357348 w 12244461"/>
              <a:gd name="connsiteY1027" fmla="*/ 480571 h 593936"/>
              <a:gd name="connsiteX1028" fmla="*/ 3328060 w 12244461"/>
              <a:gd name="connsiteY1028" fmla="*/ 451495 h 593936"/>
              <a:gd name="connsiteX1029" fmla="*/ 3357348 w 12244461"/>
              <a:gd name="connsiteY1029" fmla="*/ 422419 h 593936"/>
              <a:gd name="connsiteX1030" fmla="*/ 8265031 w 12244461"/>
              <a:gd name="connsiteY1030" fmla="*/ 421603 h 593936"/>
              <a:gd name="connsiteX1031" fmla="*/ 8295141 w 12244461"/>
              <a:gd name="connsiteY1031" fmla="*/ 451496 h 593936"/>
              <a:gd name="connsiteX1032" fmla="*/ 8265031 w 12244461"/>
              <a:gd name="connsiteY1032" fmla="*/ 481389 h 593936"/>
              <a:gd name="connsiteX1033" fmla="*/ 8234922 w 12244461"/>
              <a:gd name="connsiteY1033" fmla="*/ 451496 h 593936"/>
              <a:gd name="connsiteX1034" fmla="*/ 8265031 w 12244461"/>
              <a:gd name="connsiteY1034" fmla="*/ 421603 h 593936"/>
              <a:gd name="connsiteX1035" fmla="*/ 6826672 w 12244461"/>
              <a:gd name="connsiteY1035" fmla="*/ 421439 h 593936"/>
              <a:gd name="connsiteX1036" fmla="*/ 6856946 w 12244461"/>
              <a:gd name="connsiteY1036" fmla="*/ 451495 h 593936"/>
              <a:gd name="connsiteX1037" fmla="*/ 6826672 w 12244461"/>
              <a:gd name="connsiteY1037" fmla="*/ 481551 h 593936"/>
              <a:gd name="connsiteX1038" fmla="*/ 6796397 w 12244461"/>
              <a:gd name="connsiteY1038" fmla="*/ 451495 h 593936"/>
              <a:gd name="connsiteX1039" fmla="*/ 6826672 w 12244461"/>
              <a:gd name="connsiteY1039" fmla="*/ 421439 h 593936"/>
              <a:gd name="connsiteX1040" fmla="*/ 2595719 w 12244461"/>
              <a:gd name="connsiteY1040" fmla="*/ 421439 h 593936"/>
              <a:gd name="connsiteX1041" fmla="*/ 2625993 w 12244461"/>
              <a:gd name="connsiteY1041" fmla="*/ 451495 h 593936"/>
              <a:gd name="connsiteX1042" fmla="*/ 2595719 w 12244461"/>
              <a:gd name="connsiteY1042" fmla="*/ 481551 h 593936"/>
              <a:gd name="connsiteX1043" fmla="*/ 2565445 w 12244461"/>
              <a:gd name="connsiteY1043" fmla="*/ 451495 h 593936"/>
              <a:gd name="connsiteX1044" fmla="*/ 2595719 w 12244461"/>
              <a:gd name="connsiteY1044" fmla="*/ 421439 h 593936"/>
              <a:gd name="connsiteX1045" fmla="*/ 11311386 w 12244461"/>
              <a:gd name="connsiteY1045" fmla="*/ 420949 h 593936"/>
              <a:gd name="connsiteX1046" fmla="*/ 11342154 w 12244461"/>
              <a:gd name="connsiteY1046" fmla="*/ 451495 h 593936"/>
              <a:gd name="connsiteX1047" fmla="*/ 11311386 w 12244461"/>
              <a:gd name="connsiteY1047" fmla="*/ 482041 h 593936"/>
              <a:gd name="connsiteX1048" fmla="*/ 11280618 w 12244461"/>
              <a:gd name="connsiteY1048" fmla="*/ 451495 h 593936"/>
              <a:gd name="connsiteX1049" fmla="*/ 11311386 w 12244461"/>
              <a:gd name="connsiteY1049" fmla="*/ 420949 h 593936"/>
              <a:gd name="connsiteX1050" fmla="*/ 9195966 w 12244461"/>
              <a:gd name="connsiteY1050" fmla="*/ 420786 h 593936"/>
              <a:gd name="connsiteX1051" fmla="*/ 9226899 w 12244461"/>
              <a:gd name="connsiteY1051" fmla="*/ 451496 h 593936"/>
              <a:gd name="connsiteX1052" fmla="*/ 9195966 w 12244461"/>
              <a:gd name="connsiteY1052" fmla="*/ 482205 h 593936"/>
              <a:gd name="connsiteX1053" fmla="*/ 9165034 w 12244461"/>
              <a:gd name="connsiteY1053" fmla="*/ 451496 h 593936"/>
              <a:gd name="connsiteX1054" fmla="*/ 9195966 w 12244461"/>
              <a:gd name="connsiteY1054" fmla="*/ 420786 h 593936"/>
              <a:gd name="connsiteX1055" fmla="*/ 2511149 w 12244461"/>
              <a:gd name="connsiteY1055" fmla="*/ 420296 h 593936"/>
              <a:gd name="connsiteX1056" fmla="*/ 2542575 w 12244461"/>
              <a:gd name="connsiteY1056" fmla="*/ 451496 h 593936"/>
              <a:gd name="connsiteX1057" fmla="*/ 2511149 w 12244461"/>
              <a:gd name="connsiteY1057" fmla="*/ 482695 h 593936"/>
              <a:gd name="connsiteX1058" fmla="*/ 2479724 w 12244461"/>
              <a:gd name="connsiteY1058" fmla="*/ 451496 h 593936"/>
              <a:gd name="connsiteX1059" fmla="*/ 2511149 w 12244461"/>
              <a:gd name="connsiteY1059" fmla="*/ 420296 h 593936"/>
              <a:gd name="connsiteX1060" fmla="*/ 10549757 w 12244461"/>
              <a:gd name="connsiteY1060" fmla="*/ 419806 h 593936"/>
              <a:gd name="connsiteX1061" fmla="*/ 10581677 w 12244461"/>
              <a:gd name="connsiteY1061" fmla="*/ 451496 h 593936"/>
              <a:gd name="connsiteX1062" fmla="*/ 10549757 w 12244461"/>
              <a:gd name="connsiteY1062" fmla="*/ 483185 h 593936"/>
              <a:gd name="connsiteX1063" fmla="*/ 10517837 w 12244461"/>
              <a:gd name="connsiteY1063" fmla="*/ 451496 h 593936"/>
              <a:gd name="connsiteX1064" fmla="*/ 10549757 w 12244461"/>
              <a:gd name="connsiteY1064" fmla="*/ 419806 h 593936"/>
              <a:gd name="connsiteX1065" fmla="*/ 6741935 w 12244461"/>
              <a:gd name="connsiteY1065" fmla="*/ 419316 h 593936"/>
              <a:gd name="connsiteX1066" fmla="*/ 6774348 w 12244461"/>
              <a:gd name="connsiteY1066" fmla="*/ 451496 h 593936"/>
              <a:gd name="connsiteX1067" fmla="*/ 6741935 w 12244461"/>
              <a:gd name="connsiteY1067" fmla="*/ 483675 h 593936"/>
              <a:gd name="connsiteX1068" fmla="*/ 6709522 w 12244461"/>
              <a:gd name="connsiteY1068" fmla="*/ 451496 h 593936"/>
              <a:gd name="connsiteX1069" fmla="*/ 6741935 w 12244461"/>
              <a:gd name="connsiteY1069" fmla="*/ 419316 h 593936"/>
              <a:gd name="connsiteX1070" fmla="*/ 3441917 w 12244461"/>
              <a:gd name="connsiteY1070" fmla="*/ 419316 h 593936"/>
              <a:gd name="connsiteX1071" fmla="*/ 3474331 w 12244461"/>
              <a:gd name="connsiteY1071" fmla="*/ 451496 h 593936"/>
              <a:gd name="connsiteX1072" fmla="*/ 3441917 w 12244461"/>
              <a:gd name="connsiteY1072" fmla="*/ 483675 h 593936"/>
              <a:gd name="connsiteX1073" fmla="*/ 3409503 w 12244461"/>
              <a:gd name="connsiteY1073" fmla="*/ 451496 h 593936"/>
              <a:gd name="connsiteX1074" fmla="*/ 3441917 w 12244461"/>
              <a:gd name="connsiteY1074" fmla="*/ 419316 h 593936"/>
              <a:gd name="connsiteX1075" fmla="*/ 9111232 w 12244461"/>
              <a:gd name="connsiteY1075" fmla="*/ 418662 h 593936"/>
              <a:gd name="connsiteX1076" fmla="*/ 9144303 w 12244461"/>
              <a:gd name="connsiteY1076" fmla="*/ 451495 h 593936"/>
              <a:gd name="connsiteX1077" fmla="*/ 9111232 w 12244461"/>
              <a:gd name="connsiteY1077" fmla="*/ 484328 h 593936"/>
              <a:gd name="connsiteX1078" fmla="*/ 9078160 w 12244461"/>
              <a:gd name="connsiteY1078" fmla="*/ 451495 h 593936"/>
              <a:gd name="connsiteX1079" fmla="*/ 9111232 w 12244461"/>
              <a:gd name="connsiteY1079" fmla="*/ 418662 h 593936"/>
              <a:gd name="connsiteX1080" fmla="*/ 6657365 w 12244461"/>
              <a:gd name="connsiteY1080" fmla="*/ 418172 h 593936"/>
              <a:gd name="connsiteX1081" fmla="*/ 6690930 w 12244461"/>
              <a:gd name="connsiteY1081" fmla="*/ 451495 h 593936"/>
              <a:gd name="connsiteX1082" fmla="*/ 6657365 w 12244461"/>
              <a:gd name="connsiteY1082" fmla="*/ 484818 h 593936"/>
              <a:gd name="connsiteX1083" fmla="*/ 6623800 w 12244461"/>
              <a:gd name="connsiteY1083" fmla="*/ 451495 h 593936"/>
              <a:gd name="connsiteX1084" fmla="*/ 6657365 w 12244461"/>
              <a:gd name="connsiteY1084" fmla="*/ 418172 h 593936"/>
              <a:gd name="connsiteX1085" fmla="*/ 6572795 w 12244461"/>
              <a:gd name="connsiteY1085" fmla="*/ 418009 h 593936"/>
              <a:gd name="connsiteX1086" fmla="*/ 6606524 w 12244461"/>
              <a:gd name="connsiteY1086" fmla="*/ 451496 h 593936"/>
              <a:gd name="connsiteX1087" fmla="*/ 6572795 w 12244461"/>
              <a:gd name="connsiteY1087" fmla="*/ 484982 h 593936"/>
              <a:gd name="connsiteX1088" fmla="*/ 6539066 w 12244461"/>
              <a:gd name="connsiteY1088" fmla="*/ 451496 h 593936"/>
              <a:gd name="connsiteX1089" fmla="*/ 6572795 w 12244461"/>
              <a:gd name="connsiteY1089" fmla="*/ 418009 h 593936"/>
              <a:gd name="connsiteX1090" fmla="*/ 8349766 w 12244461"/>
              <a:gd name="connsiteY1090" fmla="*/ 417519 h 593936"/>
              <a:gd name="connsiteX1091" fmla="*/ 8383989 w 12244461"/>
              <a:gd name="connsiteY1091" fmla="*/ 451496 h 593936"/>
              <a:gd name="connsiteX1092" fmla="*/ 8349766 w 12244461"/>
              <a:gd name="connsiteY1092" fmla="*/ 485472 h 593936"/>
              <a:gd name="connsiteX1093" fmla="*/ 8315544 w 12244461"/>
              <a:gd name="connsiteY1093" fmla="*/ 451496 h 593936"/>
              <a:gd name="connsiteX1094" fmla="*/ 8349766 w 12244461"/>
              <a:gd name="connsiteY1094" fmla="*/ 417519 h 593936"/>
              <a:gd name="connsiteX1095" fmla="*/ 2426580 w 12244461"/>
              <a:gd name="connsiteY1095" fmla="*/ 417519 h 593936"/>
              <a:gd name="connsiteX1096" fmla="*/ 2460802 w 12244461"/>
              <a:gd name="connsiteY1096" fmla="*/ 451496 h 593936"/>
              <a:gd name="connsiteX1097" fmla="*/ 2426580 w 12244461"/>
              <a:gd name="connsiteY1097" fmla="*/ 485472 h 593936"/>
              <a:gd name="connsiteX1098" fmla="*/ 2392357 w 12244461"/>
              <a:gd name="connsiteY1098" fmla="*/ 451496 h 593936"/>
              <a:gd name="connsiteX1099" fmla="*/ 2426580 w 12244461"/>
              <a:gd name="connsiteY1099" fmla="*/ 417519 h 593936"/>
              <a:gd name="connsiteX1100" fmla="*/ 6488059 w 12244461"/>
              <a:gd name="connsiteY1100" fmla="*/ 417192 h 593936"/>
              <a:gd name="connsiteX1101" fmla="*/ 6522611 w 12244461"/>
              <a:gd name="connsiteY1101" fmla="*/ 451495 h 593936"/>
              <a:gd name="connsiteX1102" fmla="*/ 6488059 w 12244461"/>
              <a:gd name="connsiteY1102" fmla="*/ 485798 h 593936"/>
              <a:gd name="connsiteX1103" fmla="*/ 6453507 w 12244461"/>
              <a:gd name="connsiteY1103" fmla="*/ 451495 h 593936"/>
              <a:gd name="connsiteX1104" fmla="*/ 6488059 w 12244461"/>
              <a:gd name="connsiteY1104" fmla="*/ 417192 h 593936"/>
              <a:gd name="connsiteX1105" fmla="*/ 3526491 w 12244461"/>
              <a:gd name="connsiteY1105" fmla="*/ 416049 h 593936"/>
              <a:gd name="connsiteX1106" fmla="*/ 3562195 w 12244461"/>
              <a:gd name="connsiteY1106" fmla="*/ 451496 h 593936"/>
              <a:gd name="connsiteX1107" fmla="*/ 3526491 w 12244461"/>
              <a:gd name="connsiteY1107" fmla="*/ 486942 h 593936"/>
              <a:gd name="connsiteX1108" fmla="*/ 3490785 w 12244461"/>
              <a:gd name="connsiteY1108" fmla="*/ 451496 h 593936"/>
              <a:gd name="connsiteX1109" fmla="*/ 3526491 w 12244461"/>
              <a:gd name="connsiteY1109" fmla="*/ 416049 h 593936"/>
              <a:gd name="connsiteX1110" fmla="*/ 10634327 w 12244461"/>
              <a:gd name="connsiteY1110" fmla="*/ 415232 h 593936"/>
              <a:gd name="connsiteX1111" fmla="*/ 10670853 w 12244461"/>
              <a:gd name="connsiteY1111" fmla="*/ 451495 h 593936"/>
              <a:gd name="connsiteX1112" fmla="*/ 10634327 w 12244461"/>
              <a:gd name="connsiteY1112" fmla="*/ 487759 h 593936"/>
              <a:gd name="connsiteX1113" fmla="*/ 10597801 w 12244461"/>
              <a:gd name="connsiteY1113" fmla="*/ 451495 h 593936"/>
              <a:gd name="connsiteX1114" fmla="*/ 10634327 w 12244461"/>
              <a:gd name="connsiteY1114" fmla="*/ 415232 h 593936"/>
              <a:gd name="connsiteX1115" fmla="*/ 6403489 w 12244461"/>
              <a:gd name="connsiteY1115" fmla="*/ 414905 h 593936"/>
              <a:gd name="connsiteX1116" fmla="*/ 6440344 w 12244461"/>
              <a:gd name="connsiteY1116" fmla="*/ 451495 h 593936"/>
              <a:gd name="connsiteX1117" fmla="*/ 6403489 w 12244461"/>
              <a:gd name="connsiteY1117" fmla="*/ 488085 h 593936"/>
              <a:gd name="connsiteX1118" fmla="*/ 6366633 w 12244461"/>
              <a:gd name="connsiteY1118" fmla="*/ 451495 h 593936"/>
              <a:gd name="connsiteX1119" fmla="*/ 6403489 w 12244461"/>
              <a:gd name="connsiteY1119" fmla="*/ 414905 h 593936"/>
              <a:gd name="connsiteX1120" fmla="*/ 11226652 w 12244461"/>
              <a:gd name="connsiteY1120" fmla="*/ 414742 h 593936"/>
              <a:gd name="connsiteX1121" fmla="*/ 11263672 w 12244461"/>
              <a:gd name="connsiteY1121" fmla="*/ 451495 h 593936"/>
              <a:gd name="connsiteX1122" fmla="*/ 11226652 w 12244461"/>
              <a:gd name="connsiteY1122" fmla="*/ 488249 h 593936"/>
              <a:gd name="connsiteX1123" fmla="*/ 11189631 w 12244461"/>
              <a:gd name="connsiteY1123" fmla="*/ 451495 h 593936"/>
              <a:gd name="connsiteX1124" fmla="*/ 11226652 w 12244461"/>
              <a:gd name="connsiteY1124" fmla="*/ 414742 h 593936"/>
              <a:gd name="connsiteX1125" fmla="*/ 9026661 w 12244461"/>
              <a:gd name="connsiteY1125" fmla="*/ 414415 h 593936"/>
              <a:gd name="connsiteX1126" fmla="*/ 9064011 w 12244461"/>
              <a:gd name="connsiteY1126" fmla="*/ 451495 h 593936"/>
              <a:gd name="connsiteX1127" fmla="*/ 9026661 w 12244461"/>
              <a:gd name="connsiteY1127" fmla="*/ 488575 h 593936"/>
              <a:gd name="connsiteX1128" fmla="*/ 8989312 w 12244461"/>
              <a:gd name="connsiteY1128" fmla="*/ 451495 h 593936"/>
              <a:gd name="connsiteX1129" fmla="*/ 9026661 w 12244461"/>
              <a:gd name="connsiteY1129" fmla="*/ 414415 h 593936"/>
              <a:gd name="connsiteX1130" fmla="*/ 1241924 w 12244461"/>
              <a:gd name="connsiteY1130" fmla="*/ 413925 h 593936"/>
              <a:gd name="connsiteX1131" fmla="*/ 1279767 w 12244461"/>
              <a:gd name="connsiteY1131" fmla="*/ 451495 h 593936"/>
              <a:gd name="connsiteX1132" fmla="*/ 1241924 w 12244461"/>
              <a:gd name="connsiteY1132" fmla="*/ 489065 h 593936"/>
              <a:gd name="connsiteX1133" fmla="*/ 1204081 w 12244461"/>
              <a:gd name="connsiteY1133" fmla="*/ 451495 h 593936"/>
              <a:gd name="connsiteX1134" fmla="*/ 1241924 w 12244461"/>
              <a:gd name="connsiteY1134" fmla="*/ 413925 h 593936"/>
              <a:gd name="connsiteX1135" fmla="*/ 1157189 w 12244461"/>
              <a:gd name="connsiteY1135" fmla="*/ 413925 h 593936"/>
              <a:gd name="connsiteX1136" fmla="*/ 1195032 w 12244461"/>
              <a:gd name="connsiteY1136" fmla="*/ 451495 h 593936"/>
              <a:gd name="connsiteX1137" fmla="*/ 1157189 w 12244461"/>
              <a:gd name="connsiteY1137" fmla="*/ 489065 h 593936"/>
              <a:gd name="connsiteX1138" fmla="*/ 1119346 w 12244461"/>
              <a:gd name="connsiteY1138" fmla="*/ 451495 h 593936"/>
              <a:gd name="connsiteX1139" fmla="*/ 1157189 w 12244461"/>
              <a:gd name="connsiteY1139" fmla="*/ 413925 h 593936"/>
              <a:gd name="connsiteX1140" fmla="*/ 3611230 w 12244461"/>
              <a:gd name="connsiteY1140" fmla="*/ 413762 h 593936"/>
              <a:gd name="connsiteX1141" fmla="*/ 3649241 w 12244461"/>
              <a:gd name="connsiteY1141" fmla="*/ 451496 h 593936"/>
              <a:gd name="connsiteX1142" fmla="*/ 3611230 w 12244461"/>
              <a:gd name="connsiteY1142" fmla="*/ 489229 h 593936"/>
              <a:gd name="connsiteX1143" fmla="*/ 3573219 w 12244461"/>
              <a:gd name="connsiteY1143" fmla="*/ 451496 h 593936"/>
              <a:gd name="connsiteX1144" fmla="*/ 3611230 w 12244461"/>
              <a:gd name="connsiteY1144" fmla="*/ 413762 h 593936"/>
              <a:gd name="connsiteX1145" fmla="*/ 1072618 w 12244461"/>
              <a:gd name="connsiteY1145" fmla="*/ 413762 h 593936"/>
              <a:gd name="connsiteX1146" fmla="*/ 1110626 w 12244461"/>
              <a:gd name="connsiteY1146" fmla="*/ 451496 h 593936"/>
              <a:gd name="connsiteX1147" fmla="*/ 1072618 w 12244461"/>
              <a:gd name="connsiteY1147" fmla="*/ 489229 h 593936"/>
              <a:gd name="connsiteX1148" fmla="*/ 1034611 w 12244461"/>
              <a:gd name="connsiteY1148" fmla="*/ 451496 h 593936"/>
              <a:gd name="connsiteX1149" fmla="*/ 1072618 w 12244461"/>
              <a:gd name="connsiteY1149" fmla="*/ 413762 h 593936"/>
              <a:gd name="connsiteX1150" fmla="*/ 988048 w 12244461"/>
              <a:gd name="connsiteY1150" fmla="*/ 413762 h 593936"/>
              <a:gd name="connsiteX1151" fmla="*/ 1026056 w 12244461"/>
              <a:gd name="connsiteY1151" fmla="*/ 451496 h 593936"/>
              <a:gd name="connsiteX1152" fmla="*/ 988048 w 12244461"/>
              <a:gd name="connsiteY1152" fmla="*/ 489229 h 593936"/>
              <a:gd name="connsiteX1153" fmla="*/ 950041 w 12244461"/>
              <a:gd name="connsiteY1153" fmla="*/ 451496 h 593936"/>
              <a:gd name="connsiteX1154" fmla="*/ 988048 w 12244461"/>
              <a:gd name="connsiteY1154" fmla="*/ 413762 h 593936"/>
              <a:gd name="connsiteX1155" fmla="*/ 1326494 w 12244461"/>
              <a:gd name="connsiteY1155" fmla="*/ 413598 h 593936"/>
              <a:gd name="connsiteX1156" fmla="*/ 1364666 w 12244461"/>
              <a:gd name="connsiteY1156" fmla="*/ 451495 h 593936"/>
              <a:gd name="connsiteX1157" fmla="*/ 1326494 w 12244461"/>
              <a:gd name="connsiteY1157" fmla="*/ 489392 h 593936"/>
              <a:gd name="connsiteX1158" fmla="*/ 1288322 w 12244461"/>
              <a:gd name="connsiteY1158" fmla="*/ 451495 h 593936"/>
              <a:gd name="connsiteX1159" fmla="*/ 1326494 w 12244461"/>
              <a:gd name="connsiteY1159" fmla="*/ 413598 h 593936"/>
              <a:gd name="connsiteX1160" fmla="*/ 903478 w 12244461"/>
              <a:gd name="connsiteY1160" fmla="*/ 413598 h 593936"/>
              <a:gd name="connsiteX1161" fmla="*/ 941650 w 12244461"/>
              <a:gd name="connsiteY1161" fmla="*/ 451495 h 593936"/>
              <a:gd name="connsiteX1162" fmla="*/ 903478 w 12244461"/>
              <a:gd name="connsiteY1162" fmla="*/ 489392 h 593936"/>
              <a:gd name="connsiteX1163" fmla="*/ 865306 w 12244461"/>
              <a:gd name="connsiteY1163" fmla="*/ 451495 h 593936"/>
              <a:gd name="connsiteX1164" fmla="*/ 903478 w 12244461"/>
              <a:gd name="connsiteY1164" fmla="*/ 413598 h 593936"/>
              <a:gd name="connsiteX1165" fmla="*/ 818744 w 12244461"/>
              <a:gd name="connsiteY1165" fmla="*/ 413598 h 593936"/>
              <a:gd name="connsiteX1166" fmla="*/ 856916 w 12244461"/>
              <a:gd name="connsiteY1166" fmla="*/ 451495 h 593936"/>
              <a:gd name="connsiteX1167" fmla="*/ 818744 w 12244461"/>
              <a:gd name="connsiteY1167" fmla="*/ 489392 h 593936"/>
              <a:gd name="connsiteX1168" fmla="*/ 780572 w 12244461"/>
              <a:gd name="connsiteY1168" fmla="*/ 451495 h 593936"/>
              <a:gd name="connsiteX1169" fmla="*/ 818744 w 12244461"/>
              <a:gd name="connsiteY1169" fmla="*/ 413598 h 593936"/>
              <a:gd name="connsiteX1170" fmla="*/ 3695801 w 12244461"/>
              <a:gd name="connsiteY1170" fmla="*/ 413272 h 593936"/>
              <a:gd name="connsiteX1171" fmla="*/ 3734298 w 12244461"/>
              <a:gd name="connsiteY1171" fmla="*/ 451496 h 593936"/>
              <a:gd name="connsiteX1172" fmla="*/ 3695801 w 12244461"/>
              <a:gd name="connsiteY1172" fmla="*/ 489719 h 593936"/>
              <a:gd name="connsiteX1173" fmla="*/ 3657304 w 12244461"/>
              <a:gd name="connsiteY1173" fmla="*/ 451496 h 593936"/>
              <a:gd name="connsiteX1174" fmla="*/ 3695801 w 12244461"/>
              <a:gd name="connsiteY1174" fmla="*/ 413272 h 593936"/>
              <a:gd name="connsiteX1175" fmla="*/ 1411064 w 12244461"/>
              <a:gd name="connsiteY1175" fmla="*/ 413272 h 593936"/>
              <a:gd name="connsiteX1176" fmla="*/ 1449565 w 12244461"/>
              <a:gd name="connsiteY1176" fmla="*/ 451496 h 593936"/>
              <a:gd name="connsiteX1177" fmla="*/ 1411064 w 12244461"/>
              <a:gd name="connsiteY1177" fmla="*/ 489719 h 593936"/>
              <a:gd name="connsiteX1178" fmla="*/ 1372563 w 12244461"/>
              <a:gd name="connsiteY1178" fmla="*/ 451496 h 593936"/>
              <a:gd name="connsiteX1179" fmla="*/ 1411064 w 12244461"/>
              <a:gd name="connsiteY1179" fmla="*/ 413272 h 593936"/>
              <a:gd name="connsiteX1180" fmla="*/ 734173 w 12244461"/>
              <a:gd name="connsiteY1180" fmla="*/ 413272 h 593936"/>
              <a:gd name="connsiteX1181" fmla="*/ 772674 w 12244461"/>
              <a:gd name="connsiteY1181" fmla="*/ 451496 h 593936"/>
              <a:gd name="connsiteX1182" fmla="*/ 734173 w 12244461"/>
              <a:gd name="connsiteY1182" fmla="*/ 489719 h 593936"/>
              <a:gd name="connsiteX1183" fmla="*/ 695672 w 12244461"/>
              <a:gd name="connsiteY1183" fmla="*/ 451496 h 593936"/>
              <a:gd name="connsiteX1184" fmla="*/ 734173 w 12244461"/>
              <a:gd name="connsiteY1184" fmla="*/ 413272 h 593936"/>
              <a:gd name="connsiteX1185" fmla="*/ 3780362 w 12244461"/>
              <a:gd name="connsiteY1185" fmla="*/ 412782 h 593936"/>
              <a:gd name="connsiteX1186" fmla="*/ 3819350 w 12244461"/>
              <a:gd name="connsiteY1186" fmla="*/ 451496 h 593936"/>
              <a:gd name="connsiteX1187" fmla="*/ 3780362 w 12244461"/>
              <a:gd name="connsiteY1187" fmla="*/ 490209 h 593936"/>
              <a:gd name="connsiteX1188" fmla="*/ 3741371 w 12244461"/>
              <a:gd name="connsiteY1188" fmla="*/ 451496 h 593936"/>
              <a:gd name="connsiteX1189" fmla="*/ 3780362 w 12244461"/>
              <a:gd name="connsiteY1189" fmla="*/ 412782 h 593936"/>
              <a:gd name="connsiteX1190" fmla="*/ 1495799 w 12244461"/>
              <a:gd name="connsiteY1190" fmla="*/ 412782 h 593936"/>
              <a:gd name="connsiteX1191" fmla="*/ 1534793 w 12244461"/>
              <a:gd name="connsiteY1191" fmla="*/ 451496 h 593936"/>
              <a:gd name="connsiteX1192" fmla="*/ 1495799 w 12244461"/>
              <a:gd name="connsiteY1192" fmla="*/ 490209 h 593936"/>
              <a:gd name="connsiteX1193" fmla="*/ 1456804 w 12244461"/>
              <a:gd name="connsiteY1193" fmla="*/ 451496 h 593936"/>
              <a:gd name="connsiteX1194" fmla="*/ 1495799 w 12244461"/>
              <a:gd name="connsiteY1194" fmla="*/ 412782 h 593936"/>
              <a:gd name="connsiteX1195" fmla="*/ 649604 w 12244461"/>
              <a:gd name="connsiteY1195" fmla="*/ 412782 h 593936"/>
              <a:gd name="connsiteX1196" fmla="*/ 688598 w 12244461"/>
              <a:gd name="connsiteY1196" fmla="*/ 451496 h 593936"/>
              <a:gd name="connsiteX1197" fmla="*/ 649604 w 12244461"/>
              <a:gd name="connsiteY1197" fmla="*/ 490209 h 593936"/>
              <a:gd name="connsiteX1198" fmla="*/ 610609 w 12244461"/>
              <a:gd name="connsiteY1198" fmla="*/ 451496 h 593936"/>
              <a:gd name="connsiteX1199" fmla="*/ 649604 w 12244461"/>
              <a:gd name="connsiteY1199" fmla="*/ 412782 h 593936"/>
              <a:gd name="connsiteX1200" fmla="*/ 6318918 w 12244461"/>
              <a:gd name="connsiteY1200" fmla="*/ 412128 h 593936"/>
              <a:gd name="connsiteX1201" fmla="*/ 6358571 w 12244461"/>
              <a:gd name="connsiteY1201" fmla="*/ 451495 h 593936"/>
              <a:gd name="connsiteX1202" fmla="*/ 6318918 w 12244461"/>
              <a:gd name="connsiteY1202" fmla="*/ 490862 h 593936"/>
              <a:gd name="connsiteX1203" fmla="*/ 6279265 w 12244461"/>
              <a:gd name="connsiteY1203" fmla="*/ 451495 h 593936"/>
              <a:gd name="connsiteX1204" fmla="*/ 6318918 w 12244461"/>
              <a:gd name="connsiteY1204" fmla="*/ 412128 h 593936"/>
              <a:gd name="connsiteX1205" fmla="*/ 1580369 w 12244461"/>
              <a:gd name="connsiteY1205" fmla="*/ 411965 h 593936"/>
              <a:gd name="connsiteX1206" fmla="*/ 1620187 w 12244461"/>
              <a:gd name="connsiteY1206" fmla="*/ 451495 h 593936"/>
              <a:gd name="connsiteX1207" fmla="*/ 1580369 w 12244461"/>
              <a:gd name="connsiteY1207" fmla="*/ 491026 h 593936"/>
              <a:gd name="connsiteX1208" fmla="*/ 1540552 w 12244461"/>
              <a:gd name="connsiteY1208" fmla="*/ 451495 h 593936"/>
              <a:gd name="connsiteX1209" fmla="*/ 1580369 w 12244461"/>
              <a:gd name="connsiteY1209" fmla="*/ 411965 h 593936"/>
              <a:gd name="connsiteX1210" fmla="*/ 4923019 w 12244461"/>
              <a:gd name="connsiteY1210" fmla="*/ 375028 h 593936"/>
              <a:gd name="connsiteX1211" fmla="*/ 4912754 w 12244461"/>
              <a:gd name="connsiteY1211" fmla="*/ 399644 h 593936"/>
              <a:gd name="connsiteX1212" fmla="*/ 4900893 w 12244461"/>
              <a:gd name="connsiteY1212" fmla="*/ 407583 h 593936"/>
              <a:gd name="connsiteX1213" fmla="*/ 4915072 w 12244461"/>
              <a:gd name="connsiteY1213" fmla="*/ 417074 h 593936"/>
              <a:gd name="connsiteX1214" fmla="*/ 4923506 w 12244461"/>
              <a:gd name="connsiteY1214" fmla="*/ 437297 h 593936"/>
              <a:gd name="connsiteX1215" fmla="*/ 4931458 w 12244461"/>
              <a:gd name="connsiteY1215" fmla="*/ 418230 h 593936"/>
              <a:gd name="connsiteX1216" fmla="*/ 4946504 w 12244461"/>
              <a:gd name="connsiteY1216" fmla="*/ 408160 h 593936"/>
              <a:gd name="connsiteX1217" fmla="*/ 4933087 w 12244461"/>
              <a:gd name="connsiteY1217" fmla="*/ 399182 h 593936"/>
              <a:gd name="connsiteX1218" fmla="*/ 4837813 w 12244461"/>
              <a:gd name="connsiteY1218" fmla="*/ 375027 h 593936"/>
              <a:gd name="connsiteX1219" fmla="*/ 4827738 w 12244461"/>
              <a:gd name="connsiteY1219" fmla="*/ 399182 h 593936"/>
              <a:gd name="connsiteX1220" fmla="*/ 4816342 w 12244461"/>
              <a:gd name="connsiteY1220" fmla="*/ 406812 h 593936"/>
              <a:gd name="connsiteX1221" fmla="*/ 4830981 w 12244461"/>
              <a:gd name="connsiteY1221" fmla="*/ 416612 h 593936"/>
              <a:gd name="connsiteX1222" fmla="*/ 4838458 w 12244461"/>
              <a:gd name="connsiteY1222" fmla="*/ 434537 h 593936"/>
              <a:gd name="connsiteX1223" fmla="*/ 4845742 w 12244461"/>
              <a:gd name="connsiteY1223" fmla="*/ 417074 h 593936"/>
              <a:gd name="connsiteX1224" fmla="*/ 4859925 w 12244461"/>
              <a:gd name="connsiteY1224" fmla="*/ 407577 h 593936"/>
              <a:gd name="connsiteX1225" fmla="*/ 4848080 w 12244461"/>
              <a:gd name="connsiteY1225" fmla="*/ 399644 h 593936"/>
              <a:gd name="connsiteX1226" fmla="*/ 1876141 w 12244461"/>
              <a:gd name="connsiteY1226" fmla="*/ 373647 h 593936"/>
              <a:gd name="connsiteX1227" fmla="*/ 1865679 w 12244461"/>
              <a:gd name="connsiteY1227" fmla="*/ 398720 h 593936"/>
              <a:gd name="connsiteX1228" fmla="*/ 1851617 w 12244461"/>
              <a:gd name="connsiteY1228" fmla="*/ 404503 h 593936"/>
              <a:gd name="connsiteX1229" fmla="*/ 1854033 w 12244461"/>
              <a:gd name="connsiteY1229" fmla="*/ 404987 h 593936"/>
              <a:gd name="connsiteX1230" fmla="*/ 1876402 w 12244461"/>
              <a:gd name="connsiteY1230" fmla="*/ 423274 h 593936"/>
              <a:gd name="connsiteX1231" fmla="*/ 1876425 w 12244461"/>
              <a:gd name="connsiteY1231" fmla="*/ 423350 h 593936"/>
              <a:gd name="connsiteX1232" fmla="*/ 1880537 w 12244461"/>
              <a:gd name="connsiteY1232" fmla="*/ 413494 h 593936"/>
              <a:gd name="connsiteX1233" fmla="*/ 1894295 w 12244461"/>
              <a:gd name="connsiteY1233" fmla="*/ 404286 h 593936"/>
              <a:gd name="connsiteX1234" fmla="*/ 1886842 w 12244461"/>
              <a:gd name="connsiteY1234" fmla="*/ 399298 h 593936"/>
              <a:gd name="connsiteX1235" fmla="*/ 1961698 w 12244461"/>
              <a:gd name="connsiteY1235" fmla="*/ 373251 h 593936"/>
              <a:gd name="connsiteX1236" fmla="*/ 1950831 w 12244461"/>
              <a:gd name="connsiteY1236" fmla="*/ 399298 h 593936"/>
              <a:gd name="connsiteX1237" fmla="*/ 1943356 w 12244461"/>
              <a:gd name="connsiteY1237" fmla="*/ 404301 h 593936"/>
              <a:gd name="connsiteX1238" fmla="*/ 1957091 w 12244461"/>
              <a:gd name="connsiteY1238" fmla="*/ 413494 h 593936"/>
              <a:gd name="connsiteX1239" fmla="*/ 1960606 w 12244461"/>
              <a:gd name="connsiteY1239" fmla="*/ 421919 h 593936"/>
              <a:gd name="connsiteX1240" fmla="*/ 1964410 w 12244461"/>
              <a:gd name="connsiteY1240" fmla="*/ 412802 h 593936"/>
              <a:gd name="connsiteX1241" fmla="*/ 1980630 w 12244461"/>
              <a:gd name="connsiteY1241" fmla="*/ 401945 h 593936"/>
              <a:gd name="connsiteX1242" fmla="*/ 1972227 w 12244461"/>
              <a:gd name="connsiteY1242" fmla="*/ 398489 h 593936"/>
              <a:gd name="connsiteX1243" fmla="*/ 4752994 w 12244461"/>
              <a:gd name="connsiteY1243" fmla="*/ 372858 h 593936"/>
              <a:gd name="connsiteX1244" fmla="*/ 4742303 w 12244461"/>
              <a:gd name="connsiteY1244" fmla="*/ 398489 h 593936"/>
              <a:gd name="connsiteX1245" fmla="*/ 4725000 w 12244461"/>
              <a:gd name="connsiteY1245" fmla="*/ 405602 h 593936"/>
              <a:gd name="connsiteX1246" fmla="*/ 4730187 w 12244461"/>
              <a:gd name="connsiteY1246" fmla="*/ 406642 h 593936"/>
              <a:gd name="connsiteX1247" fmla="*/ 4751765 w 12244461"/>
              <a:gd name="connsiteY1247" fmla="*/ 424278 h 593936"/>
              <a:gd name="connsiteX1248" fmla="*/ 4754201 w 12244461"/>
              <a:gd name="connsiteY1248" fmla="*/ 432201 h 593936"/>
              <a:gd name="connsiteX1249" fmla="*/ 4760703 w 12244461"/>
              <a:gd name="connsiteY1249" fmla="*/ 416612 h 593936"/>
              <a:gd name="connsiteX1250" fmla="*/ 4775354 w 12244461"/>
              <a:gd name="connsiteY1250" fmla="*/ 406804 h 593936"/>
              <a:gd name="connsiteX1251" fmla="*/ 4763968 w 12244461"/>
              <a:gd name="connsiteY1251" fmla="*/ 399182 h 593936"/>
              <a:gd name="connsiteX1252" fmla="*/ 5008094 w 12244461"/>
              <a:gd name="connsiteY1252" fmla="*/ 372267 h 593936"/>
              <a:gd name="connsiteX1253" fmla="*/ 4996860 w 12244461"/>
              <a:gd name="connsiteY1253" fmla="*/ 399182 h 593936"/>
              <a:gd name="connsiteX1254" fmla="*/ 4983443 w 12244461"/>
              <a:gd name="connsiteY1254" fmla="*/ 408163 h 593936"/>
              <a:gd name="connsiteX1255" fmla="*/ 4998482 w 12244461"/>
              <a:gd name="connsiteY1255" fmla="*/ 418230 h 593936"/>
              <a:gd name="connsiteX1256" fmla="*/ 5008002 w 12244461"/>
              <a:gd name="connsiteY1256" fmla="*/ 441044 h 593936"/>
              <a:gd name="connsiteX1257" fmla="*/ 5017136 w 12244461"/>
              <a:gd name="connsiteY1257" fmla="*/ 419154 h 593936"/>
              <a:gd name="connsiteX1258" fmla="*/ 5031783 w 12244461"/>
              <a:gd name="connsiteY1258" fmla="*/ 409352 h 593936"/>
              <a:gd name="connsiteX1259" fmla="*/ 5041447 w 12244461"/>
              <a:gd name="connsiteY1259" fmla="*/ 407415 h 593936"/>
              <a:gd name="connsiteX1260" fmla="*/ 5018891 w 12244461"/>
              <a:gd name="connsiteY1260" fmla="*/ 398143 h 593936"/>
              <a:gd name="connsiteX1261" fmla="*/ 4668508 w 12244461"/>
              <a:gd name="connsiteY1261" fmla="*/ 371082 h 593936"/>
              <a:gd name="connsiteX1262" fmla="*/ 4657262 w 12244461"/>
              <a:gd name="connsiteY1262" fmla="*/ 398027 h 593936"/>
              <a:gd name="connsiteX1263" fmla="*/ 4637760 w 12244461"/>
              <a:gd name="connsiteY1263" fmla="*/ 406047 h 593936"/>
              <a:gd name="connsiteX1264" fmla="*/ 4645236 w 12244461"/>
              <a:gd name="connsiteY1264" fmla="*/ 407546 h 593936"/>
              <a:gd name="connsiteX1265" fmla="*/ 4666376 w 12244461"/>
              <a:gd name="connsiteY1265" fmla="*/ 424827 h 593936"/>
              <a:gd name="connsiteX1266" fmla="*/ 4669274 w 12244461"/>
              <a:gd name="connsiteY1266" fmla="*/ 434245 h 593936"/>
              <a:gd name="connsiteX1267" fmla="*/ 4676439 w 12244461"/>
              <a:gd name="connsiteY1267" fmla="*/ 417074 h 593936"/>
              <a:gd name="connsiteX1268" fmla="*/ 4692023 w 12244461"/>
              <a:gd name="connsiteY1268" fmla="*/ 406642 h 593936"/>
              <a:gd name="connsiteX1269" fmla="*/ 4697231 w 12244461"/>
              <a:gd name="connsiteY1269" fmla="*/ 405599 h 593936"/>
              <a:gd name="connsiteX1270" fmla="*/ 4679942 w 12244461"/>
              <a:gd name="connsiteY1270" fmla="*/ 398489 h 593936"/>
              <a:gd name="connsiteX1271" fmla="*/ 268488 w 12244461"/>
              <a:gd name="connsiteY1271" fmla="*/ 370886 h 593936"/>
              <a:gd name="connsiteX1272" fmla="*/ 257164 w 12244461"/>
              <a:gd name="connsiteY1272" fmla="*/ 398027 h 593936"/>
              <a:gd name="connsiteX1273" fmla="*/ 246204 w 12244461"/>
              <a:gd name="connsiteY1273" fmla="*/ 402534 h 593936"/>
              <a:gd name="connsiteX1274" fmla="*/ 247174 w 12244461"/>
              <a:gd name="connsiteY1274" fmla="*/ 402729 h 593936"/>
              <a:gd name="connsiteX1275" fmla="*/ 270628 w 12244461"/>
              <a:gd name="connsiteY1275" fmla="*/ 421904 h 593936"/>
              <a:gd name="connsiteX1276" fmla="*/ 271352 w 12244461"/>
              <a:gd name="connsiteY1276" fmla="*/ 424258 h 593936"/>
              <a:gd name="connsiteX1277" fmla="*/ 274976 w 12244461"/>
              <a:gd name="connsiteY1277" fmla="*/ 415573 h 593936"/>
              <a:gd name="connsiteX1278" fmla="*/ 291241 w 12244461"/>
              <a:gd name="connsiteY1278" fmla="*/ 404686 h 593936"/>
              <a:gd name="connsiteX1279" fmla="*/ 293817 w 12244461"/>
              <a:gd name="connsiteY1279" fmla="*/ 404170 h 593936"/>
              <a:gd name="connsiteX1280" fmla="*/ 280004 w 12244461"/>
              <a:gd name="connsiteY1280" fmla="*/ 398489 h 593936"/>
              <a:gd name="connsiteX1281" fmla="*/ 4331203 w 12244461"/>
              <a:gd name="connsiteY1281" fmla="*/ 370689 h 593936"/>
              <a:gd name="connsiteX1282" fmla="*/ 4319507 w 12244461"/>
              <a:gd name="connsiteY1282" fmla="*/ 398720 h 593936"/>
              <a:gd name="connsiteX1283" fmla="*/ 4306249 w 12244461"/>
              <a:gd name="connsiteY1283" fmla="*/ 404172 h 593936"/>
              <a:gd name="connsiteX1284" fmla="*/ 4308067 w 12244461"/>
              <a:gd name="connsiteY1284" fmla="*/ 404536 h 593936"/>
              <a:gd name="connsiteX1285" fmla="*/ 4330650 w 12244461"/>
              <a:gd name="connsiteY1285" fmla="*/ 423001 h 593936"/>
              <a:gd name="connsiteX1286" fmla="*/ 4332643 w 12244461"/>
              <a:gd name="connsiteY1286" fmla="*/ 429480 h 593936"/>
              <a:gd name="connsiteX1287" fmla="*/ 4337871 w 12244461"/>
              <a:gd name="connsiteY1287" fmla="*/ 416959 h 593936"/>
              <a:gd name="connsiteX1288" fmla="*/ 4353509 w 12244461"/>
              <a:gd name="connsiteY1288" fmla="*/ 406492 h 593936"/>
              <a:gd name="connsiteX1289" fmla="*/ 4360645 w 12244461"/>
              <a:gd name="connsiteY1289" fmla="*/ 405061 h 593936"/>
              <a:gd name="connsiteX1290" fmla="*/ 4342425 w 12244461"/>
              <a:gd name="connsiteY1290" fmla="*/ 397565 h 593936"/>
              <a:gd name="connsiteX1291" fmla="*/ 4244867 w 12244461"/>
              <a:gd name="connsiteY1291" fmla="*/ 370295 h 593936"/>
              <a:gd name="connsiteX1292" fmla="*/ 4233586 w 12244461"/>
              <a:gd name="connsiteY1292" fmla="*/ 397334 h 593936"/>
              <a:gd name="connsiteX1293" fmla="*/ 4217446 w 12244461"/>
              <a:gd name="connsiteY1293" fmla="*/ 403971 h 593936"/>
              <a:gd name="connsiteX1294" fmla="*/ 4223267 w 12244461"/>
              <a:gd name="connsiteY1294" fmla="*/ 405137 h 593936"/>
              <a:gd name="connsiteX1295" fmla="*/ 4245564 w 12244461"/>
              <a:gd name="connsiteY1295" fmla="*/ 423365 h 593936"/>
              <a:gd name="connsiteX1296" fmla="*/ 4246786 w 12244461"/>
              <a:gd name="connsiteY1296" fmla="*/ 427435 h 593936"/>
              <a:gd name="connsiteX1297" fmla="*/ 4251783 w 12244461"/>
              <a:gd name="connsiteY1297" fmla="*/ 415458 h 593936"/>
              <a:gd name="connsiteX1298" fmla="*/ 4268102 w 12244461"/>
              <a:gd name="connsiteY1298" fmla="*/ 404536 h 593936"/>
              <a:gd name="connsiteX1299" fmla="*/ 4269932 w 12244461"/>
              <a:gd name="connsiteY1299" fmla="*/ 404169 h 593936"/>
              <a:gd name="connsiteX1300" fmla="*/ 4256681 w 12244461"/>
              <a:gd name="connsiteY1300" fmla="*/ 398720 h 593936"/>
              <a:gd name="connsiteX1301" fmla="*/ 2046433 w 12244461"/>
              <a:gd name="connsiteY1301" fmla="*/ 370097 h 593936"/>
              <a:gd name="connsiteX1302" fmla="*/ 2034588 w 12244461"/>
              <a:gd name="connsiteY1302" fmla="*/ 398489 h 593936"/>
              <a:gd name="connsiteX1303" fmla="*/ 2026158 w 12244461"/>
              <a:gd name="connsiteY1303" fmla="*/ 401956 h 593936"/>
              <a:gd name="connsiteX1304" fmla="*/ 2042361 w 12244461"/>
              <a:gd name="connsiteY1304" fmla="*/ 412802 h 593936"/>
              <a:gd name="connsiteX1305" fmla="*/ 2046904 w 12244461"/>
              <a:gd name="connsiteY1305" fmla="*/ 423693 h 593936"/>
              <a:gd name="connsiteX1306" fmla="*/ 2050774 w 12244461"/>
              <a:gd name="connsiteY1306" fmla="*/ 414418 h 593936"/>
              <a:gd name="connsiteX1307" fmla="*/ 2067562 w 12244461"/>
              <a:gd name="connsiteY1307" fmla="*/ 403180 h 593936"/>
              <a:gd name="connsiteX1308" fmla="*/ 2070243 w 12244461"/>
              <a:gd name="connsiteY1308" fmla="*/ 402643 h 593936"/>
              <a:gd name="connsiteX1309" fmla="*/ 2057893 w 12244461"/>
              <a:gd name="connsiteY1309" fmla="*/ 397565 h 593936"/>
              <a:gd name="connsiteX1310" fmla="*/ 5092275 w 12244461"/>
              <a:gd name="connsiteY1310" fmla="*/ 370096 h 593936"/>
              <a:gd name="connsiteX1311" fmla="*/ 5080569 w 12244461"/>
              <a:gd name="connsiteY1311" fmla="*/ 398143 h 593936"/>
              <a:gd name="connsiteX1312" fmla="*/ 5058009 w 12244461"/>
              <a:gd name="connsiteY1312" fmla="*/ 407419 h 593936"/>
              <a:gd name="connsiteX1313" fmla="*/ 5067654 w 12244461"/>
              <a:gd name="connsiteY1313" fmla="*/ 409352 h 593936"/>
              <a:gd name="connsiteX1314" fmla="*/ 5087925 w 12244461"/>
              <a:gd name="connsiteY1314" fmla="*/ 425923 h 593936"/>
              <a:gd name="connsiteX1315" fmla="*/ 5093209 w 12244461"/>
              <a:gd name="connsiteY1315" fmla="*/ 443098 h 593936"/>
              <a:gd name="connsiteX1316" fmla="*/ 5102768 w 12244461"/>
              <a:gd name="connsiteY1316" fmla="*/ 420193 h 593936"/>
              <a:gd name="connsiteX1317" fmla="*/ 5130538 w 12244461"/>
              <a:gd name="connsiteY1317" fmla="*/ 408775 h 593936"/>
              <a:gd name="connsiteX1318" fmla="*/ 5103834 w 12244461"/>
              <a:gd name="connsiteY1318" fmla="*/ 397797 h 593936"/>
              <a:gd name="connsiteX1319" fmla="*/ 1790830 w 12244461"/>
              <a:gd name="connsiteY1319" fmla="*/ 369901 h 593936"/>
              <a:gd name="connsiteX1320" fmla="*/ 1779433 w 12244461"/>
              <a:gd name="connsiteY1320" fmla="*/ 397219 h 593936"/>
              <a:gd name="connsiteX1321" fmla="*/ 1757537 w 12244461"/>
              <a:gd name="connsiteY1321" fmla="*/ 406223 h 593936"/>
              <a:gd name="connsiteX1322" fmla="*/ 1767890 w 12244461"/>
              <a:gd name="connsiteY1322" fmla="*/ 408298 h 593936"/>
              <a:gd name="connsiteX1323" fmla="*/ 1788666 w 12244461"/>
              <a:gd name="connsiteY1323" fmla="*/ 425283 h 593936"/>
              <a:gd name="connsiteX1324" fmla="*/ 1791074 w 12244461"/>
              <a:gd name="connsiteY1324" fmla="*/ 433109 h 593936"/>
              <a:gd name="connsiteX1325" fmla="*/ 1798294 w 12244461"/>
              <a:gd name="connsiteY1325" fmla="*/ 415804 h 593936"/>
              <a:gd name="connsiteX1326" fmla="*/ 1814454 w 12244461"/>
              <a:gd name="connsiteY1326" fmla="*/ 404987 h 593936"/>
              <a:gd name="connsiteX1327" fmla="*/ 1816901 w 12244461"/>
              <a:gd name="connsiteY1327" fmla="*/ 404497 h 593936"/>
              <a:gd name="connsiteX1328" fmla="*/ 1802854 w 12244461"/>
              <a:gd name="connsiteY1328" fmla="*/ 398720 h 593936"/>
              <a:gd name="connsiteX1329" fmla="*/ 8730170 w 12244461"/>
              <a:gd name="connsiteY1329" fmla="*/ 369505 h 593936"/>
              <a:gd name="connsiteX1330" fmla="*/ 8718463 w 12244461"/>
              <a:gd name="connsiteY1330" fmla="*/ 397565 h 593936"/>
              <a:gd name="connsiteX1331" fmla="*/ 8702634 w 12244461"/>
              <a:gd name="connsiteY1331" fmla="*/ 404074 h 593936"/>
              <a:gd name="connsiteX1332" fmla="*/ 8707940 w 12244461"/>
              <a:gd name="connsiteY1332" fmla="*/ 405137 h 593936"/>
              <a:gd name="connsiteX1333" fmla="*/ 8730236 w 12244461"/>
              <a:gd name="connsiteY1333" fmla="*/ 423365 h 593936"/>
              <a:gd name="connsiteX1334" fmla="*/ 8732465 w 12244461"/>
              <a:gd name="connsiteY1334" fmla="*/ 430613 h 593936"/>
              <a:gd name="connsiteX1335" fmla="*/ 8738114 w 12244461"/>
              <a:gd name="connsiteY1335" fmla="*/ 417074 h 593936"/>
              <a:gd name="connsiteX1336" fmla="*/ 8753699 w 12244461"/>
              <a:gd name="connsiteY1336" fmla="*/ 406642 h 593936"/>
              <a:gd name="connsiteX1337" fmla="*/ 8759965 w 12244461"/>
              <a:gd name="connsiteY1337" fmla="*/ 405386 h 593936"/>
              <a:gd name="connsiteX1338" fmla="*/ 8742070 w 12244461"/>
              <a:gd name="connsiteY1338" fmla="*/ 398027 h 593936"/>
              <a:gd name="connsiteX1339" fmla="*/ 5176693 w 12244461"/>
              <a:gd name="connsiteY1339" fmla="*/ 369309 h 593936"/>
              <a:gd name="connsiteX1340" fmla="*/ 5164814 w 12244461"/>
              <a:gd name="connsiteY1340" fmla="*/ 397797 h 593936"/>
              <a:gd name="connsiteX1341" fmla="*/ 5138088 w 12244461"/>
              <a:gd name="connsiteY1341" fmla="*/ 408784 h 593936"/>
              <a:gd name="connsiteX1342" fmla="*/ 5165835 w 12244461"/>
              <a:gd name="connsiteY1342" fmla="*/ 420193 h 593936"/>
              <a:gd name="connsiteX1343" fmla="*/ 5176839 w 12244461"/>
              <a:gd name="connsiteY1343" fmla="*/ 446566 h 593936"/>
              <a:gd name="connsiteX1344" fmla="*/ 5187691 w 12244461"/>
              <a:gd name="connsiteY1344" fmla="*/ 420540 h 593936"/>
              <a:gd name="connsiteX1345" fmla="*/ 5215892 w 12244461"/>
              <a:gd name="connsiteY1345" fmla="*/ 408939 h 593936"/>
              <a:gd name="connsiteX1346" fmla="*/ 5188525 w 12244461"/>
              <a:gd name="connsiteY1346" fmla="*/ 397680 h 593936"/>
              <a:gd name="connsiteX1347" fmla="*/ 4583772 w 12244461"/>
              <a:gd name="connsiteY1347" fmla="*/ 369113 h 593936"/>
              <a:gd name="connsiteX1348" fmla="*/ 4571997 w 12244461"/>
              <a:gd name="connsiteY1348" fmla="*/ 397334 h 593936"/>
              <a:gd name="connsiteX1349" fmla="*/ 4550521 w 12244461"/>
              <a:gd name="connsiteY1349" fmla="*/ 406165 h 593936"/>
              <a:gd name="connsiteX1350" fmla="*/ 4560412 w 12244461"/>
              <a:gd name="connsiteY1350" fmla="*/ 408148 h 593936"/>
              <a:gd name="connsiteX1351" fmla="*/ 4581258 w 12244461"/>
              <a:gd name="connsiteY1351" fmla="*/ 425192 h 593936"/>
              <a:gd name="connsiteX1352" fmla="*/ 4584743 w 12244461"/>
              <a:gd name="connsiteY1352" fmla="*/ 436512 h 593936"/>
              <a:gd name="connsiteX1353" fmla="*/ 4592564 w 12244461"/>
              <a:gd name="connsiteY1353" fmla="*/ 417768 h 593936"/>
              <a:gd name="connsiteX1354" fmla="*/ 4607836 w 12244461"/>
              <a:gd name="connsiteY1354" fmla="*/ 407546 h 593936"/>
              <a:gd name="connsiteX1355" fmla="*/ 4615330 w 12244461"/>
              <a:gd name="connsiteY1355" fmla="*/ 406044 h 593936"/>
              <a:gd name="connsiteX1356" fmla="*/ 4595833 w 12244461"/>
              <a:gd name="connsiteY1356" fmla="*/ 398027 h 593936"/>
              <a:gd name="connsiteX1357" fmla="*/ 183589 w 12244461"/>
              <a:gd name="connsiteY1357" fmla="*/ 368915 h 593936"/>
              <a:gd name="connsiteX1358" fmla="*/ 171780 w 12244461"/>
              <a:gd name="connsiteY1358" fmla="*/ 397219 h 593936"/>
              <a:gd name="connsiteX1359" fmla="*/ 158163 w 12244461"/>
              <a:gd name="connsiteY1359" fmla="*/ 402819 h 593936"/>
              <a:gd name="connsiteX1360" fmla="*/ 162219 w 12244461"/>
              <a:gd name="connsiteY1360" fmla="*/ 403632 h 593936"/>
              <a:gd name="connsiteX1361" fmla="*/ 185234 w 12244461"/>
              <a:gd name="connsiteY1361" fmla="*/ 422447 h 593936"/>
              <a:gd name="connsiteX1362" fmla="*/ 188729 w 12244461"/>
              <a:gd name="connsiteY1362" fmla="*/ 414071 h 593936"/>
              <a:gd name="connsiteX1363" fmla="*/ 205673 w 12244461"/>
              <a:gd name="connsiteY1363" fmla="*/ 402729 h 593936"/>
              <a:gd name="connsiteX1364" fmla="*/ 206679 w 12244461"/>
              <a:gd name="connsiteY1364" fmla="*/ 402527 h 593936"/>
              <a:gd name="connsiteX1365" fmla="*/ 195735 w 12244461"/>
              <a:gd name="connsiteY1365" fmla="*/ 398027 h 593936"/>
              <a:gd name="connsiteX1366" fmla="*/ 354785 w 12244461"/>
              <a:gd name="connsiteY1366" fmla="*/ 368717 h 593936"/>
              <a:gd name="connsiteX1367" fmla="*/ 342364 w 12244461"/>
              <a:gd name="connsiteY1367" fmla="*/ 398489 h 593936"/>
              <a:gd name="connsiteX1368" fmla="*/ 328534 w 12244461"/>
              <a:gd name="connsiteY1368" fmla="*/ 404177 h 593936"/>
              <a:gd name="connsiteX1369" fmla="*/ 331076 w 12244461"/>
              <a:gd name="connsiteY1369" fmla="*/ 404686 h 593936"/>
              <a:gd name="connsiteX1370" fmla="*/ 353589 w 12244461"/>
              <a:gd name="connsiteY1370" fmla="*/ 423092 h 593936"/>
              <a:gd name="connsiteX1371" fmla="*/ 356322 w 12244461"/>
              <a:gd name="connsiteY1371" fmla="*/ 431975 h 593936"/>
              <a:gd name="connsiteX1372" fmla="*/ 362105 w 12244461"/>
              <a:gd name="connsiteY1372" fmla="*/ 418115 h 593936"/>
              <a:gd name="connsiteX1373" fmla="*/ 377219 w 12244461"/>
              <a:gd name="connsiteY1373" fmla="*/ 407998 h 593936"/>
              <a:gd name="connsiteX1374" fmla="*/ 388535 w 12244461"/>
              <a:gd name="connsiteY1374" fmla="*/ 405729 h 593936"/>
              <a:gd name="connsiteX1375" fmla="*/ 366435 w 12244461"/>
              <a:gd name="connsiteY1375" fmla="*/ 396641 h 593936"/>
              <a:gd name="connsiteX1376" fmla="*/ 5261661 w 12244461"/>
              <a:gd name="connsiteY1376" fmla="*/ 367927 h 593936"/>
              <a:gd name="connsiteX1377" fmla="*/ 5249226 w 12244461"/>
              <a:gd name="connsiteY1377" fmla="*/ 397680 h 593936"/>
              <a:gd name="connsiteX1378" fmla="*/ 5221849 w 12244461"/>
              <a:gd name="connsiteY1378" fmla="*/ 408946 h 593936"/>
              <a:gd name="connsiteX1379" fmla="*/ 5250045 w 12244461"/>
              <a:gd name="connsiteY1379" fmla="*/ 420540 h 593936"/>
              <a:gd name="connsiteX1380" fmla="*/ 5260980 w 12244461"/>
              <a:gd name="connsiteY1380" fmla="*/ 446762 h 593936"/>
              <a:gd name="connsiteX1381" fmla="*/ 5272023 w 12244461"/>
              <a:gd name="connsiteY1381" fmla="*/ 420309 h 593936"/>
              <a:gd name="connsiteX1382" fmla="*/ 5301264 w 12244461"/>
              <a:gd name="connsiteY1382" fmla="*/ 408285 h 593936"/>
              <a:gd name="connsiteX1383" fmla="*/ 5273777 w 12244461"/>
              <a:gd name="connsiteY1383" fmla="*/ 396988 h 593936"/>
              <a:gd name="connsiteX1384" fmla="*/ 8816221 w 12244461"/>
              <a:gd name="connsiteY1384" fmla="*/ 367535 h 593936"/>
              <a:gd name="connsiteX1385" fmla="*/ 8803500 w 12244461"/>
              <a:gd name="connsiteY1385" fmla="*/ 398027 h 593936"/>
              <a:gd name="connsiteX1386" fmla="*/ 8785604 w 12244461"/>
              <a:gd name="connsiteY1386" fmla="*/ 405386 h 593936"/>
              <a:gd name="connsiteX1387" fmla="*/ 8791869 w 12244461"/>
              <a:gd name="connsiteY1387" fmla="*/ 406642 h 593936"/>
              <a:gd name="connsiteX1388" fmla="*/ 8813442 w 12244461"/>
              <a:gd name="connsiteY1388" fmla="*/ 424278 h 593936"/>
              <a:gd name="connsiteX1389" fmla="*/ 8817206 w 12244461"/>
              <a:gd name="connsiteY1389" fmla="*/ 436513 h 593936"/>
              <a:gd name="connsiteX1390" fmla="*/ 8824545 w 12244461"/>
              <a:gd name="connsiteY1390" fmla="*/ 418923 h 593936"/>
              <a:gd name="connsiteX1391" fmla="*/ 8839293 w 12244461"/>
              <a:gd name="connsiteY1391" fmla="*/ 409051 h 593936"/>
              <a:gd name="connsiteX1392" fmla="*/ 8852548 w 12244461"/>
              <a:gd name="connsiteY1392" fmla="*/ 406394 h 593936"/>
              <a:gd name="connsiteX1393" fmla="*/ 8828269 w 12244461"/>
              <a:gd name="connsiteY1393" fmla="*/ 396410 h 593936"/>
              <a:gd name="connsiteX1394" fmla="*/ 12242158 w 12244461"/>
              <a:gd name="connsiteY1394" fmla="*/ 366064 h 593936"/>
              <a:gd name="connsiteX1395" fmla="*/ 12243639 w 12244461"/>
              <a:gd name="connsiteY1395" fmla="*/ 367534 h 593936"/>
              <a:gd name="connsiteX1396" fmla="*/ 12242158 w 12244461"/>
              <a:gd name="connsiteY1396" fmla="*/ 369004 h 593936"/>
              <a:gd name="connsiteX1397" fmla="*/ 12240676 w 12244461"/>
              <a:gd name="connsiteY1397" fmla="*/ 367534 h 593936"/>
              <a:gd name="connsiteX1398" fmla="*/ 12242158 w 12244461"/>
              <a:gd name="connsiteY1398" fmla="*/ 366064 h 593936"/>
              <a:gd name="connsiteX1399" fmla="*/ 12157588 w 12244461"/>
              <a:gd name="connsiteY1399" fmla="*/ 365901 h 593936"/>
              <a:gd name="connsiteX1400" fmla="*/ 12159233 w 12244461"/>
              <a:gd name="connsiteY1400" fmla="*/ 367534 h 593936"/>
              <a:gd name="connsiteX1401" fmla="*/ 12157588 w 12244461"/>
              <a:gd name="connsiteY1401" fmla="*/ 369168 h 593936"/>
              <a:gd name="connsiteX1402" fmla="*/ 12155943 w 12244461"/>
              <a:gd name="connsiteY1402" fmla="*/ 367534 h 593936"/>
              <a:gd name="connsiteX1403" fmla="*/ 12157588 w 12244461"/>
              <a:gd name="connsiteY1403" fmla="*/ 365901 h 593936"/>
              <a:gd name="connsiteX1404" fmla="*/ 12072851 w 12244461"/>
              <a:gd name="connsiteY1404" fmla="*/ 365247 h 593936"/>
              <a:gd name="connsiteX1405" fmla="*/ 12075154 w 12244461"/>
              <a:gd name="connsiteY1405" fmla="*/ 367534 h 593936"/>
              <a:gd name="connsiteX1406" fmla="*/ 12072851 w 12244461"/>
              <a:gd name="connsiteY1406" fmla="*/ 369821 h 593936"/>
              <a:gd name="connsiteX1407" fmla="*/ 12070547 w 12244461"/>
              <a:gd name="connsiteY1407" fmla="*/ 367534 h 593936"/>
              <a:gd name="connsiteX1408" fmla="*/ 12072851 w 12244461"/>
              <a:gd name="connsiteY1408" fmla="*/ 365247 h 593936"/>
              <a:gd name="connsiteX1409" fmla="*/ 11988281 w 12244461"/>
              <a:gd name="connsiteY1409" fmla="*/ 363777 h 593936"/>
              <a:gd name="connsiteX1410" fmla="*/ 11992065 w 12244461"/>
              <a:gd name="connsiteY1410" fmla="*/ 367534 h 593936"/>
              <a:gd name="connsiteX1411" fmla="*/ 11988281 w 12244461"/>
              <a:gd name="connsiteY1411" fmla="*/ 371291 h 593936"/>
              <a:gd name="connsiteX1412" fmla="*/ 11984497 w 12244461"/>
              <a:gd name="connsiteY1412" fmla="*/ 367534 h 593936"/>
              <a:gd name="connsiteX1413" fmla="*/ 11988281 w 12244461"/>
              <a:gd name="connsiteY1413" fmla="*/ 363777 h 593936"/>
              <a:gd name="connsiteX1414" fmla="*/ 11903710 w 12244461"/>
              <a:gd name="connsiteY1414" fmla="*/ 362634 h 593936"/>
              <a:gd name="connsiteX1415" fmla="*/ 11908646 w 12244461"/>
              <a:gd name="connsiteY1415" fmla="*/ 367534 h 593936"/>
              <a:gd name="connsiteX1416" fmla="*/ 11903710 w 12244461"/>
              <a:gd name="connsiteY1416" fmla="*/ 372435 h 593936"/>
              <a:gd name="connsiteX1417" fmla="*/ 11898774 w 12244461"/>
              <a:gd name="connsiteY1417" fmla="*/ 367534 h 593936"/>
              <a:gd name="connsiteX1418" fmla="*/ 11903710 w 12244461"/>
              <a:gd name="connsiteY1418" fmla="*/ 362634 h 593936"/>
              <a:gd name="connsiteX1419" fmla="*/ 11818975 w 12244461"/>
              <a:gd name="connsiteY1419" fmla="*/ 361000 h 593936"/>
              <a:gd name="connsiteX1420" fmla="*/ 11825557 w 12244461"/>
              <a:gd name="connsiteY1420" fmla="*/ 367534 h 593936"/>
              <a:gd name="connsiteX1421" fmla="*/ 11818975 w 12244461"/>
              <a:gd name="connsiteY1421" fmla="*/ 374068 h 593936"/>
              <a:gd name="connsiteX1422" fmla="*/ 11812393 w 12244461"/>
              <a:gd name="connsiteY1422" fmla="*/ 367534 h 593936"/>
              <a:gd name="connsiteX1423" fmla="*/ 11818975 w 12244461"/>
              <a:gd name="connsiteY1423" fmla="*/ 361000 h 593936"/>
              <a:gd name="connsiteX1424" fmla="*/ 11734404 w 12244461"/>
              <a:gd name="connsiteY1424" fmla="*/ 358713 h 593936"/>
              <a:gd name="connsiteX1425" fmla="*/ 11743289 w 12244461"/>
              <a:gd name="connsiteY1425" fmla="*/ 367534 h 593936"/>
              <a:gd name="connsiteX1426" fmla="*/ 11734404 w 12244461"/>
              <a:gd name="connsiteY1426" fmla="*/ 376355 h 593936"/>
              <a:gd name="connsiteX1427" fmla="*/ 11725520 w 12244461"/>
              <a:gd name="connsiteY1427" fmla="*/ 367534 h 593936"/>
              <a:gd name="connsiteX1428" fmla="*/ 11734404 w 12244461"/>
              <a:gd name="connsiteY1428" fmla="*/ 358713 h 593936"/>
              <a:gd name="connsiteX1429" fmla="*/ 9872862 w 12244461"/>
              <a:gd name="connsiteY1429" fmla="*/ 357570 h 593936"/>
              <a:gd name="connsiteX1430" fmla="*/ 9882898 w 12244461"/>
              <a:gd name="connsiteY1430" fmla="*/ 367534 h 593936"/>
              <a:gd name="connsiteX1431" fmla="*/ 9872862 w 12244461"/>
              <a:gd name="connsiteY1431" fmla="*/ 377499 h 593936"/>
              <a:gd name="connsiteX1432" fmla="*/ 9862825 w 12244461"/>
              <a:gd name="connsiteY1432" fmla="*/ 367534 h 593936"/>
              <a:gd name="connsiteX1433" fmla="*/ 9872862 w 12244461"/>
              <a:gd name="connsiteY1433" fmla="*/ 357570 h 593936"/>
              <a:gd name="connsiteX1434" fmla="*/ 9957433 w 12244461"/>
              <a:gd name="connsiteY1434" fmla="*/ 357243 h 593936"/>
              <a:gd name="connsiteX1435" fmla="*/ 9967799 w 12244461"/>
              <a:gd name="connsiteY1435" fmla="*/ 367534 h 593936"/>
              <a:gd name="connsiteX1436" fmla="*/ 9957433 w 12244461"/>
              <a:gd name="connsiteY1436" fmla="*/ 377825 h 593936"/>
              <a:gd name="connsiteX1437" fmla="*/ 9947067 w 12244461"/>
              <a:gd name="connsiteY1437" fmla="*/ 367534 h 593936"/>
              <a:gd name="connsiteX1438" fmla="*/ 9957433 w 12244461"/>
              <a:gd name="connsiteY1438" fmla="*/ 357243 h 593936"/>
              <a:gd name="connsiteX1439" fmla="*/ 9788291 w 12244461"/>
              <a:gd name="connsiteY1439" fmla="*/ 357080 h 593936"/>
              <a:gd name="connsiteX1440" fmla="*/ 9798821 w 12244461"/>
              <a:gd name="connsiteY1440" fmla="*/ 367534 h 593936"/>
              <a:gd name="connsiteX1441" fmla="*/ 9788291 w 12244461"/>
              <a:gd name="connsiteY1441" fmla="*/ 377989 h 593936"/>
              <a:gd name="connsiteX1442" fmla="*/ 9777760 w 12244461"/>
              <a:gd name="connsiteY1442" fmla="*/ 367534 h 593936"/>
              <a:gd name="connsiteX1443" fmla="*/ 9788291 w 12244461"/>
              <a:gd name="connsiteY1443" fmla="*/ 357080 h 593936"/>
              <a:gd name="connsiteX1444" fmla="*/ 11649834 w 12244461"/>
              <a:gd name="connsiteY1444" fmla="*/ 356590 h 593936"/>
              <a:gd name="connsiteX1445" fmla="*/ 11660857 w 12244461"/>
              <a:gd name="connsiteY1445" fmla="*/ 367534 h 593936"/>
              <a:gd name="connsiteX1446" fmla="*/ 11649834 w 12244461"/>
              <a:gd name="connsiteY1446" fmla="*/ 378479 h 593936"/>
              <a:gd name="connsiteX1447" fmla="*/ 11638810 w 12244461"/>
              <a:gd name="connsiteY1447" fmla="*/ 367534 h 593936"/>
              <a:gd name="connsiteX1448" fmla="*/ 11649834 w 12244461"/>
              <a:gd name="connsiteY1448" fmla="*/ 356590 h 593936"/>
              <a:gd name="connsiteX1449" fmla="*/ 9703556 w 12244461"/>
              <a:gd name="connsiteY1449" fmla="*/ 356590 h 593936"/>
              <a:gd name="connsiteX1450" fmla="*/ 9714580 w 12244461"/>
              <a:gd name="connsiteY1450" fmla="*/ 367534 h 593936"/>
              <a:gd name="connsiteX1451" fmla="*/ 9703556 w 12244461"/>
              <a:gd name="connsiteY1451" fmla="*/ 378479 h 593936"/>
              <a:gd name="connsiteX1452" fmla="*/ 9692533 w 12244461"/>
              <a:gd name="connsiteY1452" fmla="*/ 367534 h 593936"/>
              <a:gd name="connsiteX1453" fmla="*/ 9703556 w 12244461"/>
              <a:gd name="connsiteY1453" fmla="*/ 356590 h 593936"/>
              <a:gd name="connsiteX1454" fmla="*/ 10042003 w 12244461"/>
              <a:gd name="connsiteY1454" fmla="*/ 356100 h 593936"/>
              <a:gd name="connsiteX1455" fmla="*/ 10053520 w 12244461"/>
              <a:gd name="connsiteY1455" fmla="*/ 367534 h 593936"/>
              <a:gd name="connsiteX1456" fmla="*/ 10042003 w 12244461"/>
              <a:gd name="connsiteY1456" fmla="*/ 378969 h 593936"/>
              <a:gd name="connsiteX1457" fmla="*/ 10030485 w 12244461"/>
              <a:gd name="connsiteY1457" fmla="*/ 367534 h 593936"/>
              <a:gd name="connsiteX1458" fmla="*/ 10042003 w 12244461"/>
              <a:gd name="connsiteY1458" fmla="*/ 356100 h 593936"/>
              <a:gd name="connsiteX1459" fmla="*/ 11565263 w 12244461"/>
              <a:gd name="connsiteY1459" fmla="*/ 354466 h 593936"/>
              <a:gd name="connsiteX1460" fmla="*/ 11578426 w 12244461"/>
              <a:gd name="connsiteY1460" fmla="*/ 367534 h 593936"/>
              <a:gd name="connsiteX1461" fmla="*/ 11565263 w 12244461"/>
              <a:gd name="connsiteY1461" fmla="*/ 380602 h 593936"/>
              <a:gd name="connsiteX1462" fmla="*/ 11552101 w 12244461"/>
              <a:gd name="connsiteY1462" fmla="*/ 367534 h 593936"/>
              <a:gd name="connsiteX1463" fmla="*/ 11565263 w 12244461"/>
              <a:gd name="connsiteY1463" fmla="*/ 354466 h 593936"/>
              <a:gd name="connsiteX1464" fmla="*/ 10126739 w 12244461"/>
              <a:gd name="connsiteY1464" fmla="*/ 354466 h 593936"/>
              <a:gd name="connsiteX1465" fmla="*/ 10139901 w 12244461"/>
              <a:gd name="connsiteY1465" fmla="*/ 367534 h 593936"/>
              <a:gd name="connsiteX1466" fmla="*/ 10126739 w 12244461"/>
              <a:gd name="connsiteY1466" fmla="*/ 380602 h 593936"/>
              <a:gd name="connsiteX1467" fmla="*/ 10113576 w 12244461"/>
              <a:gd name="connsiteY1467" fmla="*/ 367534 h 593936"/>
              <a:gd name="connsiteX1468" fmla="*/ 10126739 w 12244461"/>
              <a:gd name="connsiteY1468" fmla="*/ 354466 h 593936"/>
              <a:gd name="connsiteX1469" fmla="*/ 9618985 w 12244461"/>
              <a:gd name="connsiteY1469" fmla="*/ 353813 h 593936"/>
              <a:gd name="connsiteX1470" fmla="*/ 9632806 w 12244461"/>
              <a:gd name="connsiteY1470" fmla="*/ 367534 h 593936"/>
              <a:gd name="connsiteX1471" fmla="*/ 9618985 w 12244461"/>
              <a:gd name="connsiteY1471" fmla="*/ 381256 h 593936"/>
              <a:gd name="connsiteX1472" fmla="*/ 9605164 w 12244461"/>
              <a:gd name="connsiteY1472" fmla="*/ 367534 h 593936"/>
              <a:gd name="connsiteX1473" fmla="*/ 9618985 w 12244461"/>
              <a:gd name="connsiteY1473" fmla="*/ 353813 h 593936"/>
              <a:gd name="connsiteX1474" fmla="*/ 10211309 w 12244461"/>
              <a:gd name="connsiteY1474" fmla="*/ 352669 h 593936"/>
              <a:gd name="connsiteX1475" fmla="*/ 10226281 w 12244461"/>
              <a:gd name="connsiteY1475" fmla="*/ 367534 h 593936"/>
              <a:gd name="connsiteX1476" fmla="*/ 10211309 w 12244461"/>
              <a:gd name="connsiteY1476" fmla="*/ 382398 h 593936"/>
              <a:gd name="connsiteX1477" fmla="*/ 10196336 w 12244461"/>
              <a:gd name="connsiteY1477" fmla="*/ 367534 h 593936"/>
              <a:gd name="connsiteX1478" fmla="*/ 10211309 w 12244461"/>
              <a:gd name="connsiteY1478" fmla="*/ 352669 h 593936"/>
              <a:gd name="connsiteX1479" fmla="*/ 11480527 w 12244461"/>
              <a:gd name="connsiteY1479" fmla="*/ 351853 h 593936"/>
              <a:gd name="connsiteX1480" fmla="*/ 11496322 w 12244461"/>
              <a:gd name="connsiteY1480" fmla="*/ 367534 h 593936"/>
              <a:gd name="connsiteX1481" fmla="*/ 11480527 w 12244461"/>
              <a:gd name="connsiteY1481" fmla="*/ 383216 h 593936"/>
              <a:gd name="connsiteX1482" fmla="*/ 11464731 w 12244461"/>
              <a:gd name="connsiteY1482" fmla="*/ 367534 h 593936"/>
              <a:gd name="connsiteX1483" fmla="*/ 11480527 w 12244461"/>
              <a:gd name="connsiteY1483" fmla="*/ 351853 h 593936"/>
              <a:gd name="connsiteX1484" fmla="*/ 9534414 w 12244461"/>
              <a:gd name="connsiteY1484" fmla="*/ 351036 h 593936"/>
              <a:gd name="connsiteX1485" fmla="*/ 9551032 w 12244461"/>
              <a:gd name="connsiteY1485" fmla="*/ 367534 h 593936"/>
              <a:gd name="connsiteX1486" fmla="*/ 9534414 w 12244461"/>
              <a:gd name="connsiteY1486" fmla="*/ 384032 h 593936"/>
              <a:gd name="connsiteX1487" fmla="*/ 9517796 w 12244461"/>
              <a:gd name="connsiteY1487" fmla="*/ 367534 h 593936"/>
              <a:gd name="connsiteX1488" fmla="*/ 9534414 w 12244461"/>
              <a:gd name="connsiteY1488" fmla="*/ 351036 h 593936"/>
              <a:gd name="connsiteX1489" fmla="*/ 10295879 w 12244461"/>
              <a:gd name="connsiteY1489" fmla="*/ 350709 h 593936"/>
              <a:gd name="connsiteX1490" fmla="*/ 10312827 w 12244461"/>
              <a:gd name="connsiteY1490" fmla="*/ 367534 h 593936"/>
              <a:gd name="connsiteX1491" fmla="*/ 10295879 w 12244461"/>
              <a:gd name="connsiteY1491" fmla="*/ 384359 h 593936"/>
              <a:gd name="connsiteX1492" fmla="*/ 10278932 w 12244461"/>
              <a:gd name="connsiteY1492" fmla="*/ 367534 h 593936"/>
              <a:gd name="connsiteX1493" fmla="*/ 10295879 w 12244461"/>
              <a:gd name="connsiteY1493" fmla="*/ 350709 h 593936"/>
              <a:gd name="connsiteX1494" fmla="*/ 7842013 w 12244461"/>
              <a:gd name="connsiteY1494" fmla="*/ 350546 h 593936"/>
              <a:gd name="connsiteX1495" fmla="*/ 7859124 w 12244461"/>
              <a:gd name="connsiteY1495" fmla="*/ 367534 h 593936"/>
              <a:gd name="connsiteX1496" fmla="*/ 7842013 w 12244461"/>
              <a:gd name="connsiteY1496" fmla="*/ 384523 h 593936"/>
              <a:gd name="connsiteX1497" fmla="*/ 7824901 w 12244461"/>
              <a:gd name="connsiteY1497" fmla="*/ 367534 h 593936"/>
              <a:gd name="connsiteX1498" fmla="*/ 7842013 w 12244461"/>
              <a:gd name="connsiteY1498" fmla="*/ 350546 h 593936"/>
              <a:gd name="connsiteX1499" fmla="*/ 7757442 w 12244461"/>
              <a:gd name="connsiteY1499" fmla="*/ 350056 h 593936"/>
              <a:gd name="connsiteX1500" fmla="*/ 7775047 w 12244461"/>
              <a:gd name="connsiteY1500" fmla="*/ 367534 h 593936"/>
              <a:gd name="connsiteX1501" fmla="*/ 7757442 w 12244461"/>
              <a:gd name="connsiteY1501" fmla="*/ 385013 h 593936"/>
              <a:gd name="connsiteX1502" fmla="*/ 7739837 w 12244461"/>
              <a:gd name="connsiteY1502" fmla="*/ 367534 h 593936"/>
              <a:gd name="connsiteX1503" fmla="*/ 7757442 w 12244461"/>
              <a:gd name="connsiteY1503" fmla="*/ 350056 h 593936"/>
              <a:gd name="connsiteX1504" fmla="*/ 7926584 w 12244461"/>
              <a:gd name="connsiteY1504" fmla="*/ 349566 h 593936"/>
              <a:gd name="connsiteX1505" fmla="*/ 7944682 w 12244461"/>
              <a:gd name="connsiteY1505" fmla="*/ 367534 h 593936"/>
              <a:gd name="connsiteX1506" fmla="*/ 7926584 w 12244461"/>
              <a:gd name="connsiteY1506" fmla="*/ 385503 h 593936"/>
              <a:gd name="connsiteX1507" fmla="*/ 7908485 w 12244461"/>
              <a:gd name="connsiteY1507" fmla="*/ 367534 h 593936"/>
              <a:gd name="connsiteX1508" fmla="*/ 7926584 w 12244461"/>
              <a:gd name="connsiteY1508" fmla="*/ 349566 h 593936"/>
              <a:gd name="connsiteX1509" fmla="*/ 8095890 w 12244461"/>
              <a:gd name="connsiteY1509" fmla="*/ 349402 h 593936"/>
              <a:gd name="connsiteX1510" fmla="*/ 8114153 w 12244461"/>
              <a:gd name="connsiteY1510" fmla="*/ 367534 h 593936"/>
              <a:gd name="connsiteX1511" fmla="*/ 8095890 w 12244461"/>
              <a:gd name="connsiteY1511" fmla="*/ 385665 h 593936"/>
              <a:gd name="connsiteX1512" fmla="*/ 8077627 w 12244461"/>
              <a:gd name="connsiteY1512" fmla="*/ 367534 h 593936"/>
              <a:gd name="connsiteX1513" fmla="*/ 8095890 w 12244461"/>
              <a:gd name="connsiteY1513" fmla="*/ 349402 h 593936"/>
              <a:gd name="connsiteX1514" fmla="*/ 7672708 w 12244461"/>
              <a:gd name="connsiteY1514" fmla="*/ 349402 h 593936"/>
              <a:gd name="connsiteX1515" fmla="*/ 7690971 w 12244461"/>
              <a:gd name="connsiteY1515" fmla="*/ 367534 h 593936"/>
              <a:gd name="connsiteX1516" fmla="*/ 7672708 w 12244461"/>
              <a:gd name="connsiteY1516" fmla="*/ 385665 h 593936"/>
              <a:gd name="connsiteX1517" fmla="*/ 7654445 w 12244461"/>
              <a:gd name="connsiteY1517" fmla="*/ 367534 h 593936"/>
              <a:gd name="connsiteX1518" fmla="*/ 7672708 w 12244461"/>
              <a:gd name="connsiteY1518" fmla="*/ 349402 h 593936"/>
              <a:gd name="connsiteX1519" fmla="*/ 8011319 w 12244461"/>
              <a:gd name="connsiteY1519" fmla="*/ 348586 h 593936"/>
              <a:gd name="connsiteX1520" fmla="*/ 8030405 w 12244461"/>
              <a:gd name="connsiteY1520" fmla="*/ 367534 h 593936"/>
              <a:gd name="connsiteX1521" fmla="*/ 8011319 w 12244461"/>
              <a:gd name="connsiteY1521" fmla="*/ 386483 h 593936"/>
              <a:gd name="connsiteX1522" fmla="*/ 7992233 w 12244461"/>
              <a:gd name="connsiteY1522" fmla="*/ 367534 h 593936"/>
              <a:gd name="connsiteX1523" fmla="*/ 8011319 w 12244461"/>
              <a:gd name="connsiteY1523" fmla="*/ 348586 h 593936"/>
              <a:gd name="connsiteX1524" fmla="*/ 7588136 w 12244461"/>
              <a:gd name="connsiteY1524" fmla="*/ 348586 h 593936"/>
              <a:gd name="connsiteX1525" fmla="*/ 7607222 w 12244461"/>
              <a:gd name="connsiteY1525" fmla="*/ 367534 h 593936"/>
              <a:gd name="connsiteX1526" fmla="*/ 7588136 w 12244461"/>
              <a:gd name="connsiteY1526" fmla="*/ 386483 h 593936"/>
              <a:gd name="connsiteX1527" fmla="*/ 7569050 w 12244461"/>
              <a:gd name="connsiteY1527" fmla="*/ 367534 h 593936"/>
              <a:gd name="connsiteX1528" fmla="*/ 7588136 w 12244461"/>
              <a:gd name="connsiteY1528" fmla="*/ 348586 h 593936"/>
              <a:gd name="connsiteX1529" fmla="*/ 8180460 w 12244461"/>
              <a:gd name="connsiteY1529" fmla="*/ 348422 h 593936"/>
              <a:gd name="connsiteX1530" fmla="*/ 8199711 w 12244461"/>
              <a:gd name="connsiteY1530" fmla="*/ 367534 h 593936"/>
              <a:gd name="connsiteX1531" fmla="*/ 8180460 w 12244461"/>
              <a:gd name="connsiteY1531" fmla="*/ 386646 h 593936"/>
              <a:gd name="connsiteX1532" fmla="*/ 8161209 w 12244461"/>
              <a:gd name="connsiteY1532" fmla="*/ 367534 h 593936"/>
              <a:gd name="connsiteX1533" fmla="*/ 8180460 w 12244461"/>
              <a:gd name="connsiteY1533" fmla="*/ 348422 h 593936"/>
              <a:gd name="connsiteX1534" fmla="*/ 7503565 w 12244461"/>
              <a:gd name="connsiteY1534" fmla="*/ 348422 h 593936"/>
              <a:gd name="connsiteX1535" fmla="*/ 7522816 w 12244461"/>
              <a:gd name="connsiteY1535" fmla="*/ 367534 h 593936"/>
              <a:gd name="connsiteX1536" fmla="*/ 7503565 w 12244461"/>
              <a:gd name="connsiteY1536" fmla="*/ 386646 h 593936"/>
              <a:gd name="connsiteX1537" fmla="*/ 7484315 w 12244461"/>
              <a:gd name="connsiteY1537" fmla="*/ 367534 h 593936"/>
              <a:gd name="connsiteX1538" fmla="*/ 7503565 w 12244461"/>
              <a:gd name="connsiteY1538" fmla="*/ 348422 h 593936"/>
              <a:gd name="connsiteX1539" fmla="*/ 10380615 w 12244461"/>
              <a:gd name="connsiteY1539" fmla="*/ 348259 h 593936"/>
              <a:gd name="connsiteX1540" fmla="*/ 10400030 w 12244461"/>
              <a:gd name="connsiteY1540" fmla="*/ 367534 h 593936"/>
              <a:gd name="connsiteX1541" fmla="*/ 10380615 w 12244461"/>
              <a:gd name="connsiteY1541" fmla="*/ 386809 h 593936"/>
              <a:gd name="connsiteX1542" fmla="*/ 10361200 w 12244461"/>
              <a:gd name="connsiteY1542" fmla="*/ 367534 h 593936"/>
              <a:gd name="connsiteX1543" fmla="*/ 10380615 w 12244461"/>
              <a:gd name="connsiteY1543" fmla="*/ 348259 h 593936"/>
              <a:gd name="connsiteX1544" fmla="*/ 7418995 w 12244461"/>
              <a:gd name="connsiteY1544" fmla="*/ 348259 h 593936"/>
              <a:gd name="connsiteX1545" fmla="*/ 7438410 w 12244461"/>
              <a:gd name="connsiteY1545" fmla="*/ 367534 h 593936"/>
              <a:gd name="connsiteX1546" fmla="*/ 7418995 w 12244461"/>
              <a:gd name="connsiteY1546" fmla="*/ 386809 h 593936"/>
              <a:gd name="connsiteX1547" fmla="*/ 7399580 w 12244461"/>
              <a:gd name="connsiteY1547" fmla="*/ 367534 h 593936"/>
              <a:gd name="connsiteX1548" fmla="*/ 7418995 w 12244461"/>
              <a:gd name="connsiteY1548" fmla="*/ 348259 h 593936"/>
              <a:gd name="connsiteX1549" fmla="*/ 9449680 w 12244461"/>
              <a:gd name="connsiteY1549" fmla="*/ 347279 h 593936"/>
              <a:gd name="connsiteX1550" fmla="*/ 9470082 w 12244461"/>
              <a:gd name="connsiteY1550" fmla="*/ 367534 h 593936"/>
              <a:gd name="connsiteX1551" fmla="*/ 9449680 w 12244461"/>
              <a:gd name="connsiteY1551" fmla="*/ 387789 h 593936"/>
              <a:gd name="connsiteX1552" fmla="*/ 9429278 w 12244461"/>
              <a:gd name="connsiteY1552" fmla="*/ 367534 h 593936"/>
              <a:gd name="connsiteX1553" fmla="*/ 9449680 w 12244461"/>
              <a:gd name="connsiteY1553" fmla="*/ 347279 h 593936"/>
              <a:gd name="connsiteX1554" fmla="*/ 7334260 w 12244461"/>
              <a:gd name="connsiteY1554" fmla="*/ 347279 h 593936"/>
              <a:gd name="connsiteX1555" fmla="*/ 7354662 w 12244461"/>
              <a:gd name="connsiteY1555" fmla="*/ 367534 h 593936"/>
              <a:gd name="connsiteX1556" fmla="*/ 7334260 w 12244461"/>
              <a:gd name="connsiteY1556" fmla="*/ 387789 h 593936"/>
              <a:gd name="connsiteX1557" fmla="*/ 7313857 w 12244461"/>
              <a:gd name="connsiteY1557" fmla="*/ 367534 h 593936"/>
              <a:gd name="connsiteX1558" fmla="*/ 7334260 w 12244461"/>
              <a:gd name="connsiteY1558" fmla="*/ 347279 h 593936"/>
              <a:gd name="connsiteX1559" fmla="*/ 11395956 w 12244461"/>
              <a:gd name="connsiteY1559" fmla="*/ 346625 h 593936"/>
              <a:gd name="connsiteX1560" fmla="*/ 11417017 w 12244461"/>
              <a:gd name="connsiteY1560" fmla="*/ 367534 h 593936"/>
              <a:gd name="connsiteX1561" fmla="*/ 11395956 w 12244461"/>
              <a:gd name="connsiteY1561" fmla="*/ 388442 h 593936"/>
              <a:gd name="connsiteX1562" fmla="*/ 11374896 w 12244461"/>
              <a:gd name="connsiteY1562" fmla="*/ 367534 h 593936"/>
              <a:gd name="connsiteX1563" fmla="*/ 11395956 w 12244461"/>
              <a:gd name="connsiteY1563" fmla="*/ 346625 h 593936"/>
              <a:gd name="connsiteX1564" fmla="*/ 7249689 w 12244461"/>
              <a:gd name="connsiteY1564" fmla="*/ 346135 h 593936"/>
              <a:gd name="connsiteX1565" fmla="*/ 7271243 w 12244461"/>
              <a:gd name="connsiteY1565" fmla="*/ 367534 h 593936"/>
              <a:gd name="connsiteX1566" fmla="*/ 7249689 w 12244461"/>
              <a:gd name="connsiteY1566" fmla="*/ 388932 h 593936"/>
              <a:gd name="connsiteX1567" fmla="*/ 7228135 w 12244461"/>
              <a:gd name="connsiteY1567" fmla="*/ 367534 h 593936"/>
              <a:gd name="connsiteX1568" fmla="*/ 7249689 w 12244461"/>
              <a:gd name="connsiteY1568" fmla="*/ 346135 h 593936"/>
              <a:gd name="connsiteX1569" fmla="*/ 8265031 w 12244461"/>
              <a:gd name="connsiteY1569" fmla="*/ 344665 h 593936"/>
              <a:gd name="connsiteX1570" fmla="*/ 8288065 w 12244461"/>
              <a:gd name="connsiteY1570" fmla="*/ 367534 h 593936"/>
              <a:gd name="connsiteX1571" fmla="*/ 8265031 w 12244461"/>
              <a:gd name="connsiteY1571" fmla="*/ 390403 h 593936"/>
              <a:gd name="connsiteX1572" fmla="*/ 8241996 w 12244461"/>
              <a:gd name="connsiteY1572" fmla="*/ 367534 h 593936"/>
              <a:gd name="connsiteX1573" fmla="*/ 8265031 w 12244461"/>
              <a:gd name="connsiteY1573" fmla="*/ 344665 h 593936"/>
              <a:gd name="connsiteX1574" fmla="*/ 7165119 w 12244461"/>
              <a:gd name="connsiteY1574" fmla="*/ 344665 h 593936"/>
              <a:gd name="connsiteX1575" fmla="*/ 7188154 w 12244461"/>
              <a:gd name="connsiteY1575" fmla="*/ 367534 h 593936"/>
              <a:gd name="connsiteX1576" fmla="*/ 7165119 w 12244461"/>
              <a:gd name="connsiteY1576" fmla="*/ 390403 h 593936"/>
              <a:gd name="connsiteX1577" fmla="*/ 7142084 w 12244461"/>
              <a:gd name="connsiteY1577" fmla="*/ 367534 h 593936"/>
              <a:gd name="connsiteX1578" fmla="*/ 7165119 w 12244461"/>
              <a:gd name="connsiteY1578" fmla="*/ 344665 h 593936"/>
              <a:gd name="connsiteX1579" fmla="*/ 10465185 w 12244461"/>
              <a:gd name="connsiteY1579" fmla="*/ 344175 h 593936"/>
              <a:gd name="connsiteX1580" fmla="*/ 10488714 w 12244461"/>
              <a:gd name="connsiteY1580" fmla="*/ 367534 h 593936"/>
              <a:gd name="connsiteX1581" fmla="*/ 10465185 w 12244461"/>
              <a:gd name="connsiteY1581" fmla="*/ 390893 h 593936"/>
              <a:gd name="connsiteX1582" fmla="*/ 10441657 w 12244461"/>
              <a:gd name="connsiteY1582" fmla="*/ 367534 h 593936"/>
              <a:gd name="connsiteX1583" fmla="*/ 10465185 w 12244461"/>
              <a:gd name="connsiteY1583" fmla="*/ 344175 h 593936"/>
              <a:gd name="connsiteX1584" fmla="*/ 9365109 w 12244461"/>
              <a:gd name="connsiteY1584" fmla="*/ 344175 h 593936"/>
              <a:gd name="connsiteX1585" fmla="*/ 9388637 w 12244461"/>
              <a:gd name="connsiteY1585" fmla="*/ 367534 h 593936"/>
              <a:gd name="connsiteX1586" fmla="*/ 9365109 w 12244461"/>
              <a:gd name="connsiteY1586" fmla="*/ 390893 h 593936"/>
              <a:gd name="connsiteX1587" fmla="*/ 9341580 w 12244461"/>
              <a:gd name="connsiteY1587" fmla="*/ 367534 h 593936"/>
              <a:gd name="connsiteX1588" fmla="*/ 9365109 w 12244461"/>
              <a:gd name="connsiteY1588" fmla="*/ 344175 h 593936"/>
              <a:gd name="connsiteX1589" fmla="*/ 7080383 w 12244461"/>
              <a:gd name="connsiteY1589" fmla="*/ 343032 h 593936"/>
              <a:gd name="connsiteX1590" fmla="*/ 7105063 w 12244461"/>
              <a:gd name="connsiteY1590" fmla="*/ 367534 h 593936"/>
              <a:gd name="connsiteX1591" fmla="*/ 7080383 w 12244461"/>
              <a:gd name="connsiteY1591" fmla="*/ 392037 h 593936"/>
              <a:gd name="connsiteX1592" fmla="*/ 7055703 w 12244461"/>
              <a:gd name="connsiteY1592" fmla="*/ 367534 h 593936"/>
              <a:gd name="connsiteX1593" fmla="*/ 7080383 w 12244461"/>
              <a:gd name="connsiteY1593" fmla="*/ 343032 h 593936"/>
              <a:gd name="connsiteX1594" fmla="*/ 9280538 w 12244461"/>
              <a:gd name="connsiteY1594" fmla="*/ 342215 h 593936"/>
              <a:gd name="connsiteX1595" fmla="*/ 9306040 w 12244461"/>
              <a:gd name="connsiteY1595" fmla="*/ 367534 h 593936"/>
              <a:gd name="connsiteX1596" fmla="*/ 9280538 w 12244461"/>
              <a:gd name="connsiteY1596" fmla="*/ 392853 h 593936"/>
              <a:gd name="connsiteX1597" fmla="*/ 9255035 w 12244461"/>
              <a:gd name="connsiteY1597" fmla="*/ 367534 h 593936"/>
              <a:gd name="connsiteX1598" fmla="*/ 9280538 w 12244461"/>
              <a:gd name="connsiteY1598" fmla="*/ 342215 h 593936"/>
              <a:gd name="connsiteX1599" fmla="*/ 3272803 w 12244461"/>
              <a:gd name="connsiteY1599" fmla="*/ 341888 h 593936"/>
              <a:gd name="connsiteX1600" fmla="*/ 3298636 w 12244461"/>
              <a:gd name="connsiteY1600" fmla="*/ 367534 h 593936"/>
              <a:gd name="connsiteX1601" fmla="*/ 3272803 w 12244461"/>
              <a:gd name="connsiteY1601" fmla="*/ 393179 h 593936"/>
              <a:gd name="connsiteX1602" fmla="*/ 3246971 w 12244461"/>
              <a:gd name="connsiteY1602" fmla="*/ 367534 h 593936"/>
              <a:gd name="connsiteX1603" fmla="*/ 3272803 w 12244461"/>
              <a:gd name="connsiteY1603" fmla="*/ 341888 h 593936"/>
              <a:gd name="connsiteX1604" fmla="*/ 6995813 w 12244461"/>
              <a:gd name="connsiteY1604" fmla="*/ 341725 h 593936"/>
              <a:gd name="connsiteX1605" fmla="*/ 7021809 w 12244461"/>
              <a:gd name="connsiteY1605" fmla="*/ 367534 h 593936"/>
              <a:gd name="connsiteX1606" fmla="*/ 6995813 w 12244461"/>
              <a:gd name="connsiteY1606" fmla="*/ 393343 h 593936"/>
              <a:gd name="connsiteX1607" fmla="*/ 6969816 w 12244461"/>
              <a:gd name="connsiteY1607" fmla="*/ 367534 h 593936"/>
              <a:gd name="connsiteX1608" fmla="*/ 6995813 w 12244461"/>
              <a:gd name="connsiteY1608" fmla="*/ 341725 h 593936"/>
              <a:gd name="connsiteX1609" fmla="*/ 3188068 w 12244461"/>
              <a:gd name="connsiteY1609" fmla="*/ 341725 h 593936"/>
              <a:gd name="connsiteX1610" fmla="*/ 3214064 w 12244461"/>
              <a:gd name="connsiteY1610" fmla="*/ 367534 h 593936"/>
              <a:gd name="connsiteX1611" fmla="*/ 3188068 w 12244461"/>
              <a:gd name="connsiteY1611" fmla="*/ 393343 h 593936"/>
              <a:gd name="connsiteX1612" fmla="*/ 3162072 w 12244461"/>
              <a:gd name="connsiteY1612" fmla="*/ 367534 h 593936"/>
              <a:gd name="connsiteX1613" fmla="*/ 3188068 w 12244461"/>
              <a:gd name="connsiteY1613" fmla="*/ 341725 h 593936"/>
              <a:gd name="connsiteX1614" fmla="*/ 2765049 w 12244461"/>
              <a:gd name="connsiteY1614" fmla="*/ 341725 h 593936"/>
              <a:gd name="connsiteX1615" fmla="*/ 2791046 w 12244461"/>
              <a:gd name="connsiteY1615" fmla="*/ 367534 h 593936"/>
              <a:gd name="connsiteX1616" fmla="*/ 2765049 w 12244461"/>
              <a:gd name="connsiteY1616" fmla="*/ 393343 h 593936"/>
              <a:gd name="connsiteX1617" fmla="*/ 2739053 w 12244461"/>
              <a:gd name="connsiteY1617" fmla="*/ 367534 h 593936"/>
              <a:gd name="connsiteX1618" fmla="*/ 2765049 w 12244461"/>
              <a:gd name="connsiteY1618" fmla="*/ 341725 h 593936"/>
              <a:gd name="connsiteX1619" fmla="*/ 3357376 w 12244461"/>
              <a:gd name="connsiteY1619" fmla="*/ 341398 h 593936"/>
              <a:gd name="connsiteX1620" fmla="*/ 3383701 w 12244461"/>
              <a:gd name="connsiteY1620" fmla="*/ 367534 h 593936"/>
              <a:gd name="connsiteX1621" fmla="*/ 3357376 w 12244461"/>
              <a:gd name="connsiteY1621" fmla="*/ 393670 h 593936"/>
              <a:gd name="connsiteX1622" fmla="*/ 3331050 w 12244461"/>
              <a:gd name="connsiteY1622" fmla="*/ 367534 h 593936"/>
              <a:gd name="connsiteX1623" fmla="*/ 3357376 w 12244461"/>
              <a:gd name="connsiteY1623" fmla="*/ 341398 h 593936"/>
              <a:gd name="connsiteX1624" fmla="*/ 3103497 w 12244461"/>
              <a:gd name="connsiteY1624" fmla="*/ 341398 h 593936"/>
              <a:gd name="connsiteX1625" fmla="*/ 3129817 w 12244461"/>
              <a:gd name="connsiteY1625" fmla="*/ 367534 h 593936"/>
              <a:gd name="connsiteX1626" fmla="*/ 3103497 w 12244461"/>
              <a:gd name="connsiteY1626" fmla="*/ 393670 h 593936"/>
              <a:gd name="connsiteX1627" fmla="*/ 3077172 w 12244461"/>
              <a:gd name="connsiteY1627" fmla="*/ 367534 h 593936"/>
              <a:gd name="connsiteX1628" fmla="*/ 3103497 w 12244461"/>
              <a:gd name="connsiteY1628" fmla="*/ 341398 h 593936"/>
              <a:gd name="connsiteX1629" fmla="*/ 2680481 w 12244461"/>
              <a:gd name="connsiteY1629" fmla="*/ 341398 h 593936"/>
              <a:gd name="connsiteX1630" fmla="*/ 2706805 w 12244461"/>
              <a:gd name="connsiteY1630" fmla="*/ 367534 h 593936"/>
              <a:gd name="connsiteX1631" fmla="*/ 2680481 w 12244461"/>
              <a:gd name="connsiteY1631" fmla="*/ 393670 h 593936"/>
              <a:gd name="connsiteX1632" fmla="*/ 2654156 w 12244461"/>
              <a:gd name="connsiteY1632" fmla="*/ 367534 h 593936"/>
              <a:gd name="connsiteX1633" fmla="*/ 2680481 w 12244461"/>
              <a:gd name="connsiteY1633" fmla="*/ 341398 h 593936"/>
              <a:gd name="connsiteX1634" fmla="*/ 3018927 w 12244461"/>
              <a:gd name="connsiteY1634" fmla="*/ 341235 h 593936"/>
              <a:gd name="connsiteX1635" fmla="*/ 3045416 w 12244461"/>
              <a:gd name="connsiteY1635" fmla="*/ 367534 h 593936"/>
              <a:gd name="connsiteX1636" fmla="*/ 3018927 w 12244461"/>
              <a:gd name="connsiteY1636" fmla="*/ 393833 h 593936"/>
              <a:gd name="connsiteX1637" fmla="*/ 2992437 w 12244461"/>
              <a:gd name="connsiteY1637" fmla="*/ 367534 h 593936"/>
              <a:gd name="connsiteX1638" fmla="*/ 3018927 w 12244461"/>
              <a:gd name="connsiteY1638" fmla="*/ 341235 h 593936"/>
              <a:gd name="connsiteX1639" fmla="*/ 11311386 w 12244461"/>
              <a:gd name="connsiteY1639" fmla="*/ 340908 h 593936"/>
              <a:gd name="connsiteX1640" fmla="*/ 11338205 w 12244461"/>
              <a:gd name="connsiteY1640" fmla="*/ 367534 h 593936"/>
              <a:gd name="connsiteX1641" fmla="*/ 11311386 w 12244461"/>
              <a:gd name="connsiteY1641" fmla="*/ 394160 h 593936"/>
              <a:gd name="connsiteX1642" fmla="*/ 11284567 w 12244461"/>
              <a:gd name="connsiteY1642" fmla="*/ 367534 h 593936"/>
              <a:gd name="connsiteX1643" fmla="*/ 11311386 w 12244461"/>
              <a:gd name="connsiteY1643" fmla="*/ 340908 h 593936"/>
              <a:gd name="connsiteX1644" fmla="*/ 2934193 w 12244461"/>
              <a:gd name="connsiteY1644" fmla="*/ 340908 h 593936"/>
              <a:gd name="connsiteX1645" fmla="*/ 2961009 w 12244461"/>
              <a:gd name="connsiteY1645" fmla="*/ 367534 h 593936"/>
              <a:gd name="connsiteX1646" fmla="*/ 2934193 w 12244461"/>
              <a:gd name="connsiteY1646" fmla="*/ 394160 h 593936"/>
              <a:gd name="connsiteX1647" fmla="*/ 2907370 w 12244461"/>
              <a:gd name="connsiteY1647" fmla="*/ 367534 h 593936"/>
              <a:gd name="connsiteX1648" fmla="*/ 2934193 w 12244461"/>
              <a:gd name="connsiteY1648" fmla="*/ 340908 h 593936"/>
              <a:gd name="connsiteX1649" fmla="*/ 2849622 w 12244461"/>
              <a:gd name="connsiteY1649" fmla="*/ 340908 h 593936"/>
              <a:gd name="connsiteX1650" fmla="*/ 2876440 w 12244461"/>
              <a:gd name="connsiteY1650" fmla="*/ 367534 h 593936"/>
              <a:gd name="connsiteX1651" fmla="*/ 2849622 w 12244461"/>
              <a:gd name="connsiteY1651" fmla="*/ 394160 h 593936"/>
              <a:gd name="connsiteX1652" fmla="*/ 2822802 w 12244461"/>
              <a:gd name="connsiteY1652" fmla="*/ 367534 h 593936"/>
              <a:gd name="connsiteX1653" fmla="*/ 2849622 w 12244461"/>
              <a:gd name="connsiteY1653" fmla="*/ 340908 h 593936"/>
              <a:gd name="connsiteX1654" fmla="*/ 8349766 w 12244461"/>
              <a:gd name="connsiteY1654" fmla="*/ 340582 h 593936"/>
              <a:gd name="connsiteX1655" fmla="*/ 8376915 w 12244461"/>
              <a:gd name="connsiteY1655" fmla="*/ 367535 h 593936"/>
              <a:gd name="connsiteX1656" fmla="*/ 8349766 w 12244461"/>
              <a:gd name="connsiteY1656" fmla="*/ 394487 h 593936"/>
              <a:gd name="connsiteX1657" fmla="*/ 8322618 w 12244461"/>
              <a:gd name="connsiteY1657" fmla="*/ 367535 h 593936"/>
              <a:gd name="connsiteX1658" fmla="*/ 8349766 w 12244461"/>
              <a:gd name="connsiteY1658" fmla="*/ 340582 h 593936"/>
              <a:gd name="connsiteX1659" fmla="*/ 9195968 w 12244461"/>
              <a:gd name="connsiteY1659" fmla="*/ 340255 h 593936"/>
              <a:gd name="connsiteX1660" fmla="*/ 9223445 w 12244461"/>
              <a:gd name="connsiteY1660" fmla="*/ 367534 h 593936"/>
              <a:gd name="connsiteX1661" fmla="*/ 9195968 w 12244461"/>
              <a:gd name="connsiteY1661" fmla="*/ 394813 h 593936"/>
              <a:gd name="connsiteX1662" fmla="*/ 9168491 w 12244461"/>
              <a:gd name="connsiteY1662" fmla="*/ 367534 h 593936"/>
              <a:gd name="connsiteX1663" fmla="*/ 9195968 w 12244461"/>
              <a:gd name="connsiteY1663" fmla="*/ 340255 h 593936"/>
              <a:gd name="connsiteX1664" fmla="*/ 2595748 w 12244461"/>
              <a:gd name="connsiteY1664" fmla="*/ 340255 h 593936"/>
              <a:gd name="connsiteX1665" fmla="*/ 2623224 w 12244461"/>
              <a:gd name="connsiteY1665" fmla="*/ 367534 h 593936"/>
              <a:gd name="connsiteX1666" fmla="*/ 2595748 w 12244461"/>
              <a:gd name="connsiteY1666" fmla="*/ 394813 h 593936"/>
              <a:gd name="connsiteX1667" fmla="*/ 2568271 w 12244461"/>
              <a:gd name="connsiteY1667" fmla="*/ 367534 h 593936"/>
              <a:gd name="connsiteX1668" fmla="*/ 2595748 w 12244461"/>
              <a:gd name="connsiteY1668" fmla="*/ 340255 h 593936"/>
              <a:gd name="connsiteX1669" fmla="*/ 6911242 w 12244461"/>
              <a:gd name="connsiteY1669" fmla="*/ 340092 h 593936"/>
              <a:gd name="connsiteX1670" fmla="*/ 6938883 w 12244461"/>
              <a:gd name="connsiteY1670" fmla="*/ 367535 h 593936"/>
              <a:gd name="connsiteX1671" fmla="*/ 6911242 w 12244461"/>
              <a:gd name="connsiteY1671" fmla="*/ 394977 h 593936"/>
              <a:gd name="connsiteX1672" fmla="*/ 6883600 w 12244461"/>
              <a:gd name="connsiteY1672" fmla="*/ 367535 h 593936"/>
              <a:gd name="connsiteX1673" fmla="*/ 6911242 w 12244461"/>
              <a:gd name="connsiteY1673" fmla="*/ 340092 h 593936"/>
              <a:gd name="connsiteX1674" fmla="*/ 10549756 w 12244461"/>
              <a:gd name="connsiteY1674" fmla="*/ 339602 h 593936"/>
              <a:gd name="connsiteX1675" fmla="*/ 10577891 w 12244461"/>
              <a:gd name="connsiteY1675" fmla="*/ 367535 h 593936"/>
              <a:gd name="connsiteX1676" fmla="*/ 10549756 w 12244461"/>
              <a:gd name="connsiteY1676" fmla="*/ 395467 h 593936"/>
              <a:gd name="connsiteX1677" fmla="*/ 10521620 w 12244461"/>
              <a:gd name="connsiteY1677" fmla="*/ 367535 h 593936"/>
              <a:gd name="connsiteX1678" fmla="*/ 10549756 w 12244461"/>
              <a:gd name="connsiteY1678" fmla="*/ 339602 h 593936"/>
              <a:gd name="connsiteX1679" fmla="*/ 2511179 w 12244461"/>
              <a:gd name="connsiteY1679" fmla="*/ 339111 h 593936"/>
              <a:gd name="connsiteX1680" fmla="*/ 2539807 w 12244461"/>
              <a:gd name="connsiteY1680" fmla="*/ 367534 h 593936"/>
              <a:gd name="connsiteX1681" fmla="*/ 2511179 w 12244461"/>
              <a:gd name="connsiteY1681" fmla="*/ 395956 h 593936"/>
              <a:gd name="connsiteX1682" fmla="*/ 2482550 w 12244461"/>
              <a:gd name="connsiteY1682" fmla="*/ 367534 h 593936"/>
              <a:gd name="connsiteX1683" fmla="*/ 2511179 w 12244461"/>
              <a:gd name="connsiteY1683" fmla="*/ 339111 h 593936"/>
              <a:gd name="connsiteX1684" fmla="*/ 3441946 w 12244461"/>
              <a:gd name="connsiteY1684" fmla="*/ 338948 h 593936"/>
              <a:gd name="connsiteX1685" fmla="*/ 3470741 w 12244461"/>
              <a:gd name="connsiteY1685" fmla="*/ 367534 h 593936"/>
              <a:gd name="connsiteX1686" fmla="*/ 3441946 w 12244461"/>
              <a:gd name="connsiteY1686" fmla="*/ 396120 h 593936"/>
              <a:gd name="connsiteX1687" fmla="*/ 3413151 w 12244461"/>
              <a:gd name="connsiteY1687" fmla="*/ 367534 h 593936"/>
              <a:gd name="connsiteX1688" fmla="*/ 3441946 w 12244461"/>
              <a:gd name="connsiteY1688" fmla="*/ 338948 h 593936"/>
              <a:gd name="connsiteX1689" fmla="*/ 6826671 w 12244461"/>
              <a:gd name="connsiteY1689" fmla="*/ 338458 h 593936"/>
              <a:gd name="connsiteX1690" fmla="*/ 6855958 w 12244461"/>
              <a:gd name="connsiteY1690" fmla="*/ 367534 h 593936"/>
              <a:gd name="connsiteX1691" fmla="*/ 6826671 w 12244461"/>
              <a:gd name="connsiteY1691" fmla="*/ 396610 h 593936"/>
              <a:gd name="connsiteX1692" fmla="*/ 6797384 w 12244461"/>
              <a:gd name="connsiteY1692" fmla="*/ 367534 h 593936"/>
              <a:gd name="connsiteX1693" fmla="*/ 6826671 w 12244461"/>
              <a:gd name="connsiteY1693" fmla="*/ 338458 h 593936"/>
              <a:gd name="connsiteX1694" fmla="*/ 9111231 w 12244461"/>
              <a:gd name="connsiteY1694" fmla="*/ 338131 h 593936"/>
              <a:gd name="connsiteX1695" fmla="*/ 9140847 w 12244461"/>
              <a:gd name="connsiteY1695" fmla="*/ 367534 h 593936"/>
              <a:gd name="connsiteX1696" fmla="*/ 9111231 w 12244461"/>
              <a:gd name="connsiteY1696" fmla="*/ 396937 h 593936"/>
              <a:gd name="connsiteX1697" fmla="*/ 9081615 w 12244461"/>
              <a:gd name="connsiteY1697" fmla="*/ 367534 h 593936"/>
              <a:gd name="connsiteX1698" fmla="*/ 9111231 w 12244461"/>
              <a:gd name="connsiteY1698" fmla="*/ 338131 h 593936"/>
              <a:gd name="connsiteX1699" fmla="*/ 2426611 w 12244461"/>
              <a:gd name="connsiteY1699" fmla="*/ 337968 h 593936"/>
              <a:gd name="connsiteX1700" fmla="*/ 2456389 w 12244461"/>
              <a:gd name="connsiteY1700" fmla="*/ 367534 h 593936"/>
              <a:gd name="connsiteX1701" fmla="*/ 2426611 w 12244461"/>
              <a:gd name="connsiteY1701" fmla="*/ 397100 h 593936"/>
              <a:gd name="connsiteX1702" fmla="*/ 2396830 w 12244461"/>
              <a:gd name="connsiteY1702" fmla="*/ 367534 h 593936"/>
              <a:gd name="connsiteX1703" fmla="*/ 2426611 w 12244461"/>
              <a:gd name="connsiteY1703" fmla="*/ 337968 h 593936"/>
              <a:gd name="connsiteX1704" fmla="*/ 11226652 w 12244461"/>
              <a:gd name="connsiteY1704" fmla="*/ 336825 h 593936"/>
              <a:gd name="connsiteX1705" fmla="*/ 11257584 w 12244461"/>
              <a:gd name="connsiteY1705" fmla="*/ 367535 h 593936"/>
              <a:gd name="connsiteX1706" fmla="*/ 11226652 w 12244461"/>
              <a:gd name="connsiteY1706" fmla="*/ 398244 h 593936"/>
              <a:gd name="connsiteX1707" fmla="*/ 11195719 w 12244461"/>
              <a:gd name="connsiteY1707" fmla="*/ 367535 h 593936"/>
              <a:gd name="connsiteX1708" fmla="*/ 11226652 w 12244461"/>
              <a:gd name="connsiteY1708" fmla="*/ 336825 h 593936"/>
              <a:gd name="connsiteX1709" fmla="*/ 6741935 w 12244461"/>
              <a:gd name="connsiteY1709" fmla="*/ 336825 h 593936"/>
              <a:gd name="connsiteX1710" fmla="*/ 6772868 w 12244461"/>
              <a:gd name="connsiteY1710" fmla="*/ 367535 h 593936"/>
              <a:gd name="connsiteX1711" fmla="*/ 6741935 w 12244461"/>
              <a:gd name="connsiteY1711" fmla="*/ 398244 h 593936"/>
              <a:gd name="connsiteX1712" fmla="*/ 6711003 w 12244461"/>
              <a:gd name="connsiteY1712" fmla="*/ 367535 h 593936"/>
              <a:gd name="connsiteX1713" fmla="*/ 6741935 w 12244461"/>
              <a:gd name="connsiteY1713" fmla="*/ 336825 h 593936"/>
              <a:gd name="connsiteX1714" fmla="*/ 6657366 w 12244461"/>
              <a:gd name="connsiteY1714" fmla="*/ 336498 h 593936"/>
              <a:gd name="connsiteX1715" fmla="*/ 6688627 w 12244461"/>
              <a:gd name="connsiteY1715" fmla="*/ 367534 h 593936"/>
              <a:gd name="connsiteX1716" fmla="*/ 6657366 w 12244461"/>
              <a:gd name="connsiteY1716" fmla="*/ 398570 h 593936"/>
              <a:gd name="connsiteX1717" fmla="*/ 6626104 w 12244461"/>
              <a:gd name="connsiteY1717" fmla="*/ 367534 h 593936"/>
              <a:gd name="connsiteX1718" fmla="*/ 6657366 w 12244461"/>
              <a:gd name="connsiteY1718" fmla="*/ 336498 h 593936"/>
              <a:gd name="connsiteX1719" fmla="*/ 3526522 w 12244461"/>
              <a:gd name="connsiteY1719" fmla="*/ 336498 h 593936"/>
              <a:gd name="connsiteX1720" fmla="*/ 3557783 w 12244461"/>
              <a:gd name="connsiteY1720" fmla="*/ 367534 h 593936"/>
              <a:gd name="connsiteX1721" fmla="*/ 3526522 w 12244461"/>
              <a:gd name="connsiteY1721" fmla="*/ 398570 h 593936"/>
              <a:gd name="connsiteX1722" fmla="*/ 3495259 w 12244461"/>
              <a:gd name="connsiteY1722" fmla="*/ 367534 h 593936"/>
              <a:gd name="connsiteX1723" fmla="*/ 3526522 w 12244461"/>
              <a:gd name="connsiteY1723" fmla="*/ 336498 h 593936"/>
              <a:gd name="connsiteX1724" fmla="*/ 6572794 w 12244461"/>
              <a:gd name="connsiteY1724" fmla="*/ 336335 h 593936"/>
              <a:gd name="connsiteX1725" fmla="*/ 6604220 w 12244461"/>
              <a:gd name="connsiteY1725" fmla="*/ 367535 h 593936"/>
              <a:gd name="connsiteX1726" fmla="*/ 6572794 w 12244461"/>
              <a:gd name="connsiteY1726" fmla="*/ 398734 h 593936"/>
              <a:gd name="connsiteX1727" fmla="*/ 6541368 w 12244461"/>
              <a:gd name="connsiteY1727" fmla="*/ 367535 h 593936"/>
              <a:gd name="connsiteX1728" fmla="*/ 6572794 w 12244461"/>
              <a:gd name="connsiteY1728" fmla="*/ 336335 h 593936"/>
              <a:gd name="connsiteX1729" fmla="*/ 3611263 w 12244461"/>
              <a:gd name="connsiteY1729" fmla="*/ 336008 h 593936"/>
              <a:gd name="connsiteX1730" fmla="*/ 3643023 w 12244461"/>
              <a:gd name="connsiteY1730" fmla="*/ 367534 h 593936"/>
              <a:gd name="connsiteX1731" fmla="*/ 3611263 w 12244461"/>
              <a:gd name="connsiteY1731" fmla="*/ 399061 h 593936"/>
              <a:gd name="connsiteX1732" fmla="*/ 3579504 w 12244461"/>
              <a:gd name="connsiteY1732" fmla="*/ 367534 h 593936"/>
              <a:gd name="connsiteX1733" fmla="*/ 3611263 w 12244461"/>
              <a:gd name="connsiteY1733" fmla="*/ 336008 h 593936"/>
              <a:gd name="connsiteX1734" fmla="*/ 10634327 w 12244461"/>
              <a:gd name="connsiteY1734" fmla="*/ 335681 h 593936"/>
              <a:gd name="connsiteX1735" fmla="*/ 10666411 w 12244461"/>
              <a:gd name="connsiteY1735" fmla="*/ 367534 h 593936"/>
              <a:gd name="connsiteX1736" fmla="*/ 10634327 w 12244461"/>
              <a:gd name="connsiteY1736" fmla="*/ 399387 h 593936"/>
              <a:gd name="connsiteX1737" fmla="*/ 10602242 w 12244461"/>
              <a:gd name="connsiteY1737" fmla="*/ 367534 h 593936"/>
              <a:gd name="connsiteX1738" fmla="*/ 10634327 w 12244461"/>
              <a:gd name="connsiteY1738" fmla="*/ 335681 h 593936"/>
              <a:gd name="connsiteX1739" fmla="*/ 9026661 w 12244461"/>
              <a:gd name="connsiteY1739" fmla="*/ 335681 h 593936"/>
              <a:gd name="connsiteX1740" fmla="*/ 9058746 w 12244461"/>
              <a:gd name="connsiteY1740" fmla="*/ 367534 h 593936"/>
              <a:gd name="connsiteX1741" fmla="*/ 9026661 w 12244461"/>
              <a:gd name="connsiteY1741" fmla="*/ 399387 h 593936"/>
              <a:gd name="connsiteX1742" fmla="*/ 8994577 w 12244461"/>
              <a:gd name="connsiteY1742" fmla="*/ 367534 h 593936"/>
              <a:gd name="connsiteX1743" fmla="*/ 9026661 w 12244461"/>
              <a:gd name="connsiteY1743" fmla="*/ 335681 h 593936"/>
              <a:gd name="connsiteX1744" fmla="*/ 6488059 w 12244461"/>
              <a:gd name="connsiteY1744" fmla="*/ 335681 h 593936"/>
              <a:gd name="connsiteX1745" fmla="*/ 6520144 w 12244461"/>
              <a:gd name="connsiteY1745" fmla="*/ 367534 h 593936"/>
              <a:gd name="connsiteX1746" fmla="*/ 6488059 w 12244461"/>
              <a:gd name="connsiteY1746" fmla="*/ 399387 h 593936"/>
              <a:gd name="connsiteX1747" fmla="*/ 6455975 w 12244461"/>
              <a:gd name="connsiteY1747" fmla="*/ 367534 h 593936"/>
              <a:gd name="connsiteX1748" fmla="*/ 6488059 w 12244461"/>
              <a:gd name="connsiteY1748" fmla="*/ 335681 h 593936"/>
              <a:gd name="connsiteX1749" fmla="*/ 3695834 w 12244461"/>
              <a:gd name="connsiteY1749" fmla="*/ 335681 h 593936"/>
              <a:gd name="connsiteX1750" fmla="*/ 3727913 w 12244461"/>
              <a:gd name="connsiteY1750" fmla="*/ 367534 h 593936"/>
              <a:gd name="connsiteX1751" fmla="*/ 3695834 w 12244461"/>
              <a:gd name="connsiteY1751" fmla="*/ 399387 h 593936"/>
              <a:gd name="connsiteX1752" fmla="*/ 3663757 w 12244461"/>
              <a:gd name="connsiteY1752" fmla="*/ 367534 h 593936"/>
              <a:gd name="connsiteX1753" fmla="*/ 3695834 w 12244461"/>
              <a:gd name="connsiteY1753" fmla="*/ 335681 h 593936"/>
              <a:gd name="connsiteX1754" fmla="*/ 1072643 w 12244461"/>
              <a:gd name="connsiteY1754" fmla="*/ 335681 h 593936"/>
              <a:gd name="connsiteX1755" fmla="*/ 1104726 w 12244461"/>
              <a:gd name="connsiteY1755" fmla="*/ 367534 h 593936"/>
              <a:gd name="connsiteX1756" fmla="*/ 1072643 w 12244461"/>
              <a:gd name="connsiteY1756" fmla="*/ 399387 h 593936"/>
              <a:gd name="connsiteX1757" fmla="*/ 1040559 w 12244461"/>
              <a:gd name="connsiteY1757" fmla="*/ 367534 h 593936"/>
              <a:gd name="connsiteX1758" fmla="*/ 1072643 w 12244461"/>
              <a:gd name="connsiteY1758" fmla="*/ 335681 h 593936"/>
              <a:gd name="connsiteX1759" fmla="*/ 8434337 w 12244461"/>
              <a:gd name="connsiteY1759" fmla="*/ 335354 h 593936"/>
              <a:gd name="connsiteX1760" fmla="*/ 8466751 w 12244461"/>
              <a:gd name="connsiteY1760" fmla="*/ 367534 h 593936"/>
              <a:gd name="connsiteX1761" fmla="*/ 8434337 w 12244461"/>
              <a:gd name="connsiteY1761" fmla="*/ 399713 h 593936"/>
              <a:gd name="connsiteX1762" fmla="*/ 8401924 w 12244461"/>
              <a:gd name="connsiteY1762" fmla="*/ 367534 h 593936"/>
              <a:gd name="connsiteX1763" fmla="*/ 8434337 w 12244461"/>
              <a:gd name="connsiteY1763" fmla="*/ 335354 h 593936"/>
              <a:gd name="connsiteX1764" fmla="*/ 3780385 w 12244461"/>
              <a:gd name="connsiteY1764" fmla="*/ 335354 h 593936"/>
              <a:gd name="connsiteX1765" fmla="*/ 3812793 w 12244461"/>
              <a:gd name="connsiteY1765" fmla="*/ 367534 h 593936"/>
              <a:gd name="connsiteX1766" fmla="*/ 3780385 w 12244461"/>
              <a:gd name="connsiteY1766" fmla="*/ 399713 h 593936"/>
              <a:gd name="connsiteX1767" fmla="*/ 3747983 w 12244461"/>
              <a:gd name="connsiteY1767" fmla="*/ 367534 h 593936"/>
              <a:gd name="connsiteX1768" fmla="*/ 3780385 w 12244461"/>
              <a:gd name="connsiteY1768" fmla="*/ 335354 h 593936"/>
              <a:gd name="connsiteX1769" fmla="*/ 988073 w 12244461"/>
              <a:gd name="connsiteY1769" fmla="*/ 335354 h 593936"/>
              <a:gd name="connsiteX1770" fmla="*/ 1020487 w 12244461"/>
              <a:gd name="connsiteY1770" fmla="*/ 367534 h 593936"/>
              <a:gd name="connsiteX1771" fmla="*/ 988073 w 12244461"/>
              <a:gd name="connsiteY1771" fmla="*/ 399713 h 593936"/>
              <a:gd name="connsiteX1772" fmla="*/ 955660 w 12244461"/>
              <a:gd name="connsiteY1772" fmla="*/ 367534 h 593936"/>
              <a:gd name="connsiteX1773" fmla="*/ 988073 w 12244461"/>
              <a:gd name="connsiteY1773" fmla="*/ 335354 h 593936"/>
              <a:gd name="connsiteX1774" fmla="*/ 2341876 w 12244461"/>
              <a:gd name="connsiteY1774" fmla="*/ 334864 h 593936"/>
              <a:gd name="connsiteX1775" fmla="*/ 2374783 w 12244461"/>
              <a:gd name="connsiteY1775" fmla="*/ 367534 h 593936"/>
              <a:gd name="connsiteX1776" fmla="*/ 2341876 w 12244461"/>
              <a:gd name="connsiteY1776" fmla="*/ 400203 h 593936"/>
              <a:gd name="connsiteX1777" fmla="*/ 2308970 w 12244461"/>
              <a:gd name="connsiteY1777" fmla="*/ 367534 h 593936"/>
              <a:gd name="connsiteX1778" fmla="*/ 2341876 w 12244461"/>
              <a:gd name="connsiteY1778" fmla="*/ 334864 h 593936"/>
              <a:gd name="connsiteX1779" fmla="*/ 3865104 w 12244461"/>
              <a:gd name="connsiteY1779" fmla="*/ 334701 h 593936"/>
              <a:gd name="connsiteX1780" fmla="*/ 3898176 w 12244461"/>
              <a:gd name="connsiteY1780" fmla="*/ 367534 h 593936"/>
              <a:gd name="connsiteX1781" fmla="*/ 3865104 w 12244461"/>
              <a:gd name="connsiteY1781" fmla="*/ 400367 h 593936"/>
              <a:gd name="connsiteX1782" fmla="*/ 3832040 w 12244461"/>
              <a:gd name="connsiteY1782" fmla="*/ 367534 h 593936"/>
              <a:gd name="connsiteX1783" fmla="*/ 3865104 w 12244461"/>
              <a:gd name="connsiteY1783" fmla="*/ 334701 h 593936"/>
              <a:gd name="connsiteX1784" fmla="*/ 903503 w 12244461"/>
              <a:gd name="connsiteY1784" fmla="*/ 334701 h 593936"/>
              <a:gd name="connsiteX1785" fmla="*/ 936575 w 12244461"/>
              <a:gd name="connsiteY1785" fmla="*/ 367534 h 593936"/>
              <a:gd name="connsiteX1786" fmla="*/ 903503 w 12244461"/>
              <a:gd name="connsiteY1786" fmla="*/ 400367 h 593936"/>
              <a:gd name="connsiteX1787" fmla="*/ 870432 w 12244461"/>
              <a:gd name="connsiteY1787" fmla="*/ 367534 h 593936"/>
              <a:gd name="connsiteX1788" fmla="*/ 903503 w 12244461"/>
              <a:gd name="connsiteY1788" fmla="*/ 334701 h 593936"/>
              <a:gd name="connsiteX1789" fmla="*/ 1157213 w 12244461"/>
              <a:gd name="connsiteY1789" fmla="*/ 334211 h 593936"/>
              <a:gd name="connsiteX1790" fmla="*/ 1190778 w 12244461"/>
              <a:gd name="connsiteY1790" fmla="*/ 367534 h 593936"/>
              <a:gd name="connsiteX1791" fmla="*/ 1157213 w 12244461"/>
              <a:gd name="connsiteY1791" fmla="*/ 400857 h 593936"/>
              <a:gd name="connsiteX1792" fmla="*/ 1123648 w 12244461"/>
              <a:gd name="connsiteY1792" fmla="*/ 367534 h 593936"/>
              <a:gd name="connsiteX1793" fmla="*/ 1157213 w 12244461"/>
              <a:gd name="connsiteY1793" fmla="*/ 334211 h 593936"/>
              <a:gd name="connsiteX1794" fmla="*/ 818769 w 12244461"/>
              <a:gd name="connsiteY1794" fmla="*/ 334211 h 593936"/>
              <a:gd name="connsiteX1795" fmla="*/ 852333 w 12244461"/>
              <a:gd name="connsiteY1795" fmla="*/ 367534 h 593936"/>
              <a:gd name="connsiteX1796" fmla="*/ 818769 w 12244461"/>
              <a:gd name="connsiteY1796" fmla="*/ 400857 h 593936"/>
              <a:gd name="connsiteX1797" fmla="*/ 785204 w 12244461"/>
              <a:gd name="connsiteY1797" fmla="*/ 367534 h 593936"/>
              <a:gd name="connsiteX1798" fmla="*/ 818769 w 12244461"/>
              <a:gd name="connsiteY1798" fmla="*/ 334211 h 593936"/>
              <a:gd name="connsiteX1799" fmla="*/ 6403488 w 12244461"/>
              <a:gd name="connsiteY1799" fmla="*/ 333721 h 593936"/>
              <a:gd name="connsiteX1800" fmla="*/ 6437547 w 12244461"/>
              <a:gd name="connsiteY1800" fmla="*/ 367534 h 593936"/>
              <a:gd name="connsiteX1801" fmla="*/ 6403488 w 12244461"/>
              <a:gd name="connsiteY1801" fmla="*/ 401347 h 593936"/>
              <a:gd name="connsiteX1802" fmla="*/ 6369430 w 12244461"/>
              <a:gd name="connsiteY1802" fmla="*/ 367534 h 593936"/>
              <a:gd name="connsiteX1803" fmla="*/ 6403488 w 12244461"/>
              <a:gd name="connsiteY1803" fmla="*/ 333721 h 593936"/>
              <a:gd name="connsiteX1804" fmla="*/ 3949679 w 12244461"/>
              <a:gd name="connsiteY1804" fmla="*/ 333558 h 593936"/>
              <a:gd name="connsiteX1805" fmla="*/ 3983907 w 12244461"/>
              <a:gd name="connsiteY1805" fmla="*/ 367535 h 593936"/>
              <a:gd name="connsiteX1806" fmla="*/ 3949679 w 12244461"/>
              <a:gd name="connsiteY1806" fmla="*/ 401511 h 593936"/>
              <a:gd name="connsiteX1807" fmla="*/ 3915451 w 12244461"/>
              <a:gd name="connsiteY1807" fmla="*/ 367535 h 593936"/>
              <a:gd name="connsiteX1808" fmla="*/ 3949679 w 12244461"/>
              <a:gd name="connsiteY1808" fmla="*/ 333558 h 593936"/>
              <a:gd name="connsiteX1809" fmla="*/ 1241947 w 12244461"/>
              <a:gd name="connsiteY1809" fmla="*/ 333558 h 593936"/>
              <a:gd name="connsiteX1810" fmla="*/ 1276170 w 12244461"/>
              <a:gd name="connsiteY1810" fmla="*/ 367535 h 593936"/>
              <a:gd name="connsiteX1811" fmla="*/ 1241947 w 12244461"/>
              <a:gd name="connsiteY1811" fmla="*/ 401511 h 593936"/>
              <a:gd name="connsiteX1812" fmla="*/ 1207724 w 12244461"/>
              <a:gd name="connsiteY1812" fmla="*/ 367535 h 593936"/>
              <a:gd name="connsiteX1813" fmla="*/ 1241947 w 12244461"/>
              <a:gd name="connsiteY1813" fmla="*/ 333558 h 593936"/>
              <a:gd name="connsiteX1814" fmla="*/ 734198 w 12244461"/>
              <a:gd name="connsiteY1814" fmla="*/ 333558 h 593936"/>
              <a:gd name="connsiteX1815" fmla="*/ 768421 w 12244461"/>
              <a:gd name="connsiteY1815" fmla="*/ 367535 h 593936"/>
              <a:gd name="connsiteX1816" fmla="*/ 734198 w 12244461"/>
              <a:gd name="connsiteY1816" fmla="*/ 401511 h 593936"/>
              <a:gd name="connsiteX1817" fmla="*/ 699976 w 12244461"/>
              <a:gd name="connsiteY1817" fmla="*/ 367535 h 593936"/>
              <a:gd name="connsiteX1818" fmla="*/ 734198 w 12244461"/>
              <a:gd name="connsiteY1818" fmla="*/ 333558 h 593936"/>
              <a:gd name="connsiteX1819" fmla="*/ 649628 w 12244461"/>
              <a:gd name="connsiteY1819" fmla="*/ 333231 h 593936"/>
              <a:gd name="connsiteX1820" fmla="*/ 684180 w 12244461"/>
              <a:gd name="connsiteY1820" fmla="*/ 367534 h 593936"/>
              <a:gd name="connsiteX1821" fmla="*/ 649628 w 12244461"/>
              <a:gd name="connsiteY1821" fmla="*/ 401837 h 593936"/>
              <a:gd name="connsiteX1822" fmla="*/ 615076 w 12244461"/>
              <a:gd name="connsiteY1822" fmla="*/ 367534 h 593936"/>
              <a:gd name="connsiteX1823" fmla="*/ 649628 w 12244461"/>
              <a:gd name="connsiteY1823" fmla="*/ 333231 h 593936"/>
              <a:gd name="connsiteX1824" fmla="*/ 11142081 w 12244461"/>
              <a:gd name="connsiteY1824" fmla="*/ 333068 h 593936"/>
              <a:gd name="connsiteX1825" fmla="*/ 11176797 w 12244461"/>
              <a:gd name="connsiteY1825" fmla="*/ 367535 h 593936"/>
              <a:gd name="connsiteX1826" fmla="*/ 11142081 w 12244461"/>
              <a:gd name="connsiteY1826" fmla="*/ 402001 h 593936"/>
              <a:gd name="connsiteX1827" fmla="*/ 11107364 w 12244461"/>
              <a:gd name="connsiteY1827" fmla="*/ 367535 h 593936"/>
              <a:gd name="connsiteX1828" fmla="*/ 11142081 w 12244461"/>
              <a:gd name="connsiteY1828" fmla="*/ 333068 h 593936"/>
              <a:gd name="connsiteX1829" fmla="*/ 1326517 w 12244461"/>
              <a:gd name="connsiteY1829" fmla="*/ 332904 h 593936"/>
              <a:gd name="connsiteX1830" fmla="*/ 1361399 w 12244461"/>
              <a:gd name="connsiteY1830" fmla="*/ 367534 h 593936"/>
              <a:gd name="connsiteX1831" fmla="*/ 1326517 w 12244461"/>
              <a:gd name="connsiteY1831" fmla="*/ 402164 h 593936"/>
              <a:gd name="connsiteX1832" fmla="*/ 1291637 w 12244461"/>
              <a:gd name="connsiteY1832" fmla="*/ 367534 h 593936"/>
              <a:gd name="connsiteX1833" fmla="*/ 1326517 w 12244461"/>
              <a:gd name="connsiteY1833" fmla="*/ 332904 h 593936"/>
              <a:gd name="connsiteX1834" fmla="*/ 1411088 w 12244461"/>
              <a:gd name="connsiteY1834" fmla="*/ 332414 h 593936"/>
              <a:gd name="connsiteX1835" fmla="*/ 1446463 w 12244461"/>
              <a:gd name="connsiteY1835" fmla="*/ 367534 h 593936"/>
              <a:gd name="connsiteX1836" fmla="*/ 1411088 w 12244461"/>
              <a:gd name="connsiteY1836" fmla="*/ 402654 h 593936"/>
              <a:gd name="connsiteX1837" fmla="*/ 1375713 w 12244461"/>
              <a:gd name="connsiteY1837" fmla="*/ 367534 h 593936"/>
              <a:gd name="connsiteX1838" fmla="*/ 1411088 w 12244461"/>
              <a:gd name="connsiteY1838" fmla="*/ 332414 h 593936"/>
              <a:gd name="connsiteX1839" fmla="*/ 10719062 w 12244461"/>
              <a:gd name="connsiteY1839" fmla="*/ 332087 h 593936"/>
              <a:gd name="connsiteX1840" fmla="*/ 10754765 w 12244461"/>
              <a:gd name="connsiteY1840" fmla="*/ 367534 h 593936"/>
              <a:gd name="connsiteX1841" fmla="*/ 10719062 w 12244461"/>
              <a:gd name="connsiteY1841" fmla="*/ 402980 h 593936"/>
              <a:gd name="connsiteX1842" fmla="*/ 10683358 w 12244461"/>
              <a:gd name="connsiteY1842" fmla="*/ 367534 h 593936"/>
              <a:gd name="connsiteX1843" fmla="*/ 10719062 w 12244461"/>
              <a:gd name="connsiteY1843" fmla="*/ 332087 h 593936"/>
              <a:gd name="connsiteX1844" fmla="*/ 1495822 w 12244461"/>
              <a:gd name="connsiteY1844" fmla="*/ 332087 h 593936"/>
              <a:gd name="connsiteX1845" fmla="*/ 1531526 w 12244461"/>
              <a:gd name="connsiteY1845" fmla="*/ 367534 h 593936"/>
              <a:gd name="connsiteX1846" fmla="*/ 1495822 w 12244461"/>
              <a:gd name="connsiteY1846" fmla="*/ 402980 h 593936"/>
              <a:gd name="connsiteX1847" fmla="*/ 1460118 w 12244461"/>
              <a:gd name="connsiteY1847" fmla="*/ 367534 h 593936"/>
              <a:gd name="connsiteX1848" fmla="*/ 1495822 w 12244461"/>
              <a:gd name="connsiteY1848" fmla="*/ 332087 h 593936"/>
              <a:gd name="connsiteX1849" fmla="*/ 564895 w 12244461"/>
              <a:gd name="connsiteY1849" fmla="*/ 331924 h 593936"/>
              <a:gd name="connsiteX1850" fmla="*/ 600762 w 12244461"/>
              <a:gd name="connsiteY1850" fmla="*/ 367534 h 593936"/>
              <a:gd name="connsiteX1851" fmla="*/ 564895 w 12244461"/>
              <a:gd name="connsiteY1851" fmla="*/ 403144 h 593936"/>
              <a:gd name="connsiteX1852" fmla="*/ 529026 w 12244461"/>
              <a:gd name="connsiteY1852" fmla="*/ 367534 h 593936"/>
              <a:gd name="connsiteX1853" fmla="*/ 564895 w 12244461"/>
              <a:gd name="connsiteY1853" fmla="*/ 331924 h 593936"/>
              <a:gd name="connsiteX1854" fmla="*/ 1580392 w 12244461"/>
              <a:gd name="connsiteY1854" fmla="*/ 331597 h 593936"/>
              <a:gd name="connsiteX1855" fmla="*/ 1616589 w 12244461"/>
              <a:gd name="connsiteY1855" fmla="*/ 367534 h 593936"/>
              <a:gd name="connsiteX1856" fmla="*/ 1580392 w 12244461"/>
              <a:gd name="connsiteY1856" fmla="*/ 403470 h 593936"/>
              <a:gd name="connsiteX1857" fmla="*/ 1544195 w 12244461"/>
              <a:gd name="connsiteY1857" fmla="*/ 367534 h 593936"/>
              <a:gd name="connsiteX1858" fmla="*/ 1580392 w 12244461"/>
              <a:gd name="connsiteY1858" fmla="*/ 331597 h 593936"/>
              <a:gd name="connsiteX1859" fmla="*/ 8942091 w 12244461"/>
              <a:gd name="connsiteY1859" fmla="*/ 331271 h 593936"/>
              <a:gd name="connsiteX1860" fmla="*/ 8978618 w 12244461"/>
              <a:gd name="connsiteY1860" fmla="*/ 367534 h 593936"/>
              <a:gd name="connsiteX1861" fmla="*/ 8942091 w 12244461"/>
              <a:gd name="connsiteY1861" fmla="*/ 403798 h 593936"/>
              <a:gd name="connsiteX1862" fmla="*/ 8905565 w 12244461"/>
              <a:gd name="connsiteY1862" fmla="*/ 367534 h 593936"/>
              <a:gd name="connsiteX1863" fmla="*/ 8942091 w 12244461"/>
              <a:gd name="connsiteY1863" fmla="*/ 331271 h 593936"/>
              <a:gd name="connsiteX1864" fmla="*/ 6318918 w 12244461"/>
              <a:gd name="connsiteY1864" fmla="*/ 331271 h 593936"/>
              <a:gd name="connsiteX1865" fmla="*/ 6355444 w 12244461"/>
              <a:gd name="connsiteY1865" fmla="*/ 367534 h 593936"/>
              <a:gd name="connsiteX1866" fmla="*/ 6318918 w 12244461"/>
              <a:gd name="connsiteY1866" fmla="*/ 403798 h 593936"/>
              <a:gd name="connsiteX1867" fmla="*/ 6282391 w 12244461"/>
              <a:gd name="connsiteY1867" fmla="*/ 367534 h 593936"/>
              <a:gd name="connsiteX1868" fmla="*/ 6318918 w 12244461"/>
              <a:gd name="connsiteY1868" fmla="*/ 331271 h 593936"/>
              <a:gd name="connsiteX1869" fmla="*/ 4034261 w 12244461"/>
              <a:gd name="connsiteY1869" fmla="*/ 331271 h 593936"/>
              <a:gd name="connsiteX1870" fmla="*/ 4070783 w 12244461"/>
              <a:gd name="connsiteY1870" fmla="*/ 367534 h 593936"/>
              <a:gd name="connsiteX1871" fmla="*/ 4034261 w 12244461"/>
              <a:gd name="connsiteY1871" fmla="*/ 403798 h 593936"/>
              <a:gd name="connsiteX1872" fmla="*/ 3997729 w 12244461"/>
              <a:gd name="connsiteY1872" fmla="*/ 367534 h 593936"/>
              <a:gd name="connsiteX1873" fmla="*/ 4034261 w 12244461"/>
              <a:gd name="connsiteY1873" fmla="*/ 331271 h 593936"/>
              <a:gd name="connsiteX1874" fmla="*/ 2257307 w 12244461"/>
              <a:gd name="connsiteY1874" fmla="*/ 330454 h 593936"/>
              <a:gd name="connsiteX1875" fmla="*/ 2294656 w 12244461"/>
              <a:gd name="connsiteY1875" fmla="*/ 367534 h 593936"/>
              <a:gd name="connsiteX1876" fmla="*/ 2257307 w 12244461"/>
              <a:gd name="connsiteY1876" fmla="*/ 404614 h 593936"/>
              <a:gd name="connsiteX1877" fmla="*/ 2219956 w 12244461"/>
              <a:gd name="connsiteY1877" fmla="*/ 367534 h 593936"/>
              <a:gd name="connsiteX1878" fmla="*/ 2257307 w 12244461"/>
              <a:gd name="connsiteY1878" fmla="*/ 330454 h 593936"/>
              <a:gd name="connsiteX1879" fmla="*/ 8518907 w 12244461"/>
              <a:gd name="connsiteY1879" fmla="*/ 330291 h 593936"/>
              <a:gd name="connsiteX1880" fmla="*/ 8556421 w 12244461"/>
              <a:gd name="connsiteY1880" fmla="*/ 367535 h 593936"/>
              <a:gd name="connsiteX1881" fmla="*/ 8518907 w 12244461"/>
              <a:gd name="connsiteY1881" fmla="*/ 404778 h 593936"/>
              <a:gd name="connsiteX1882" fmla="*/ 8481393 w 12244461"/>
              <a:gd name="connsiteY1882" fmla="*/ 367535 h 593936"/>
              <a:gd name="connsiteX1883" fmla="*/ 8518907 w 12244461"/>
              <a:gd name="connsiteY1883" fmla="*/ 330291 h 593936"/>
              <a:gd name="connsiteX1884" fmla="*/ 5642054 w 12244461"/>
              <a:gd name="connsiteY1884" fmla="*/ 329637 h 593936"/>
              <a:gd name="connsiteX1885" fmla="*/ 5680224 w 12244461"/>
              <a:gd name="connsiteY1885" fmla="*/ 367534 h 593936"/>
              <a:gd name="connsiteX1886" fmla="*/ 5642054 w 12244461"/>
              <a:gd name="connsiteY1886" fmla="*/ 405431 h 593936"/>
              <a:gd name="connsiteX1887" fmla="*/ 5603884 w 12244461"/>
              <a:gd name="connsiteY1887" fmla="*/ 367534 h 593936"/>
              <a:gd name="connsiteX1888" fmla="*/ 5642054 w 12244461"/>
              <a:gd name="connsiteY1888" fmla="*/ 329637 h 593936"/>
              <a:gd name="connsiteX1889" fmla="*/ 5557324 w 12244461"/>
              <a:gd name="connsiteY1889" fmla="*/ 329311 h 593936"/>
              <a:gd name="connsiteX1890" fmla="*/ 5595823 w 12244461"/>
              <a:gd name="connsiteY1890" fmla="*/ 367535 h 593936"/>
              <a:gd name="connsiteX1891" fmla="*/ 5557324 w 12244461"/>
              <a:gd name="connsiteY1891" fmla="*/ 405758 h 593936"/>
              <a:gd name="connsiteX1892" fmla="*/ 5518825 w 12244461"/>
              <a:gd name="connsiteY1892" fmla="*/ 367535 h 593936"/>
              <a:gd name="connsiteX1893" fmla="*/ 5557324 w 12244461"/>
              <a:gd name="connsiteY1893" fmla="*/ 329311 h 593936"/>
              <a:gd name="connsiteX1894" fmla="*/ 480324 w 12244461"/>
              <a:gd name="connsiteY1894" fmla="*/ 329311 h 593936"/>
              <a:gd name="connsiteX1895" fmla="*/ 518825 w 12244461"/>
              <a:gd name="connsiteY1895" fmla="*/ 367535 h 593936"/>
              <a:gd name="connsiteX1896" fmla="*/ 480324 w 12244461"/>
              <a:gd name="connsiteY1896" fmla="*/ 405758 h 593936"/>
              <a:gd name="connsiteX1897" fmla="*/ 441824 w 12244461"/>
              <a:gd name="connsiteY1897" fmla="*/ 367535 h 593936"/>
              <a:gd name="connsiteX1898" fmla="*/ 480324 w 12244461"/>
              <a:gd name="connsiteY1898" fmla="*/ 329311 h 593936"/>
              <a:gd name="connsiteX1899" fmla="*/ 6234346 w 12244461"/>
              <a:gd name="connsiteY1899" fmla="*/ 329147 h 593936"/>
              <a:gd name="connsiteX1900" fmla="*/ 6273012 w 12244461"/>
              <a:gd name="connsiteY1900" fmla="*/ 367534 h 593936"/>
              <a:gd name="connsiteX1901" fmla="*/ 6234346 w 12244461"/>
              <a:gd name="connsiteY1901" fmla="*/ 405921 h 593936"/>
              <a:gd name="connsiteX1902" fmla="*/ 6195681 w 12244461"/>
              <a:gd name="connsiteY1902" fmla="*/ 367534 h 593936"/>
              <a:gd name="connsiteX1903" fmla="*/ 6234346 w 12244461"/>
              <a:gd name="connsiteY1903" fmla="*/ 329147 h 593936"/>
              <a:gd name="connsiteX1904" fmla="*/ 1664963 w 12244461"/>
              <a:gd name="connsiteY1904" fmla="*/ 329147 h 593936"/>
              <a:gd name="connsiteX1905" fmla="*/ 1703627 w 12244461"/>
              <a:gd name="connsiteY1905" fmla="*/ 367534 h 593936"/>
              <a:gd name="connsiteX1906" fmla="*/ 1664963 w 12244461"/>
              <a:gd name="connsiteY1906" fmla="*/ 405921 h 593936"/>
              <a:gd name="connsiteX1907" fmla="*/ 1626297 w 12244461"/>
              <a:gd name="connsiteY1907" fmla="*/ 367534 h 593936"/>
              <a:gd name="connsiteX1908" fmla="*/ 1664963 w 12244461"/>
              <a:gd name="connsiteY1908" fmla="*/ 329147 h 593936"/>
              <a:gd name="connsiteX1909" fmla="*/ 5472758 w 12244461"/>
              <a:gd name="connsiteY1909" fmla="*/ 328004 h 593936"/>
              <a:gd name="connsiteX1910" fmla="*/ 5512573 w 12244461"/>
              <a:gd name="connsiteY1910" fmla="*/ 367534 h 593936"/>
              <a:gd name="connsiteX1911" fmla="*/ 5472758 w 12244461"/>
              <a:gd name="connsiteY1911" fmla="*/ 407065 h 593936"/>
              <a:gd name="connsiteX1912" fmla="*/ 5432943 w 12244461"/>
              <a:gd name="connsiteY1912" fmla="*/ 367534 h 593936"/>
              <a:gd name="connsiteX1913" fmla="*/ 5472758 w 12244461"/>
              <a:gd name="connsiteY1913" fmla="*/ 328004 h 593936"/>
              <a:gd name="connsiteX1914" fmla="*/ 10888204 w 12244461"/>
              <a:gd name="connsiteY1914" fmla="*/ 326044 h 593936"/>
              <a:gd name="connsiteX1915" fmla="*/ 10929995 w 12244461"/>
              <a:gd name="connsiteY1915" fmla="*/ 367535 h 593936"/>
              <a:gd name="connsiteX1916" fmla="*/ 10917755 w 12244461"/>
              <a:gd name="connsiteY1916" fmla="*/ 396872 h 593936"/>
              <a:gd name="connsiteX1917" fmla="*/ 10901824 w 12244461"/>
              <a:gd name="connsiteY1917" fmla="*/ 403424 h 593936"/>
              <a:gd name="connsiteX1918" fmla="*/ 10908121 w 12244461"/>
              <a:gd name="connsiteY1918" fmla="*/ 404686 h 593936"/>
              <a:gd name="connsiteX1919" fmla="*/ 10930634 w 12244461"/>
              <a:gd name="connsiteY1919" fmla="*/ 423092 h 593936"/>
              <a:gd name="connsiteX1920" fmla="*/ 10931342 w 12244461"/>
              <a:gd name="connsiteY1920" fmla="*/ 425393 h 593936"/>
              <a:gd name="connsiteX1921" fmla="*/ 10935825 w 12244461"/>
              <a:gd name="connsiteY1921" fmla="*/ 414649 h 593936"/>
              <a:gd name="connsiteX1922" fmla="*/ 10952508 w 12244461"/>
              <a:gd name="connsiteY1922" fmla="*/ 403482 h 593936"/>
              <a:gd name="connsiteX1923" fmla="*/ 10957716 w 12244461"/>
              <a:gd name="connsiteY1923" fmla="*/ 402438 h 593936"/>
              <a:gd name="connsiteX1924" fmla="*/ 10943619 w 12244461"/>
              <a:gd name="connsiteY1924" fmla="*/ 396641 h 593936"/>
              <a:gd name="connsiteX1925" fmla="*/ 10931475 w 12244461"/>
              <a:gd name="connsiteY1925" fmla="*/ 367534 h 593936"/>
              <a:gd name="connsiteX1926" fmla="*/ 10972938 w 12244461"/>
              <a:gd name="connsiteY1926" fmla="*/ 326370 h 593936"/>
              <a:gd name="connsiteX1927" fmla="*/ 11014401 w 12244461"/>
              <a:gd name="connsiteY1927" fmla="*/ 367534 h 593936"/>
              <a:gd name="connsiteX1928" fmla="*/ 11002257 w 12244461"/>
              <a:gd name="connsiteY1928" fmla="*/ 396641 h 593936"/>
              <a:gd name="connsiteX1929" fmla="*/ 10988160 w 12244461"/>
              <a:gd name="connsiteY1929" fmla="*/ 402438 h 593936"/>
              <a:gd name="connsiteX1930" fmla="*/ 10993368 w 12244461"/>
              <a:gd name="connsiteY1930" fmla="*/ 403482 h 593936"/>
              <a:gd name="connsiteX1931" fmla="*/ 11016461 w 12244461"/>
              <a:gd name="connsiteY1931" fmla="*/ 422361 h 593936"/>
              <a:gd name="connsiteX1932" fmla="*/ 11018232 w 12244461"/>
              <a:gd name="connsiteY1932" fmla="*/ 428116 h 593936"/>
              <a:gd name="connsiteX1933" fmla="*/ 11022839 w 12244461"/>
              <a:gd name="connsiteY1933" fmla="*/ 417074 h 593936"/>
              <a:gd name="connsiteX1934" fmla="*/ 11038424 w 12244461"/>
              <a:gd name="connsiteY1934" fmla="*/ 406642 h 593936"/>
              <a:gd name="connsiteX1935" fmla="*/ 11051902 w 12244461"/>
              <a:gd name="connsiteY1935" fmla="*/ 403941 h 593936"/>
              <a:gd name="connsiteX1936" fmla="*/ 11029937 w 12244461"/>
              <a:gd name="connsiteY1936" fmla="*/ 394908 h 593936"/>
              <a:gd name="connsiteX1937" fmla="*/ 11018515 w 12244461"/>
              <a:gd name="connsiteY1937" fmla="*/ 367534 h 593936"/>
              <a:gd name="connsiteX1938" fmla="*/ 11057510 w 12244461"/>
              <a:gd name="connsiteY1938" fmla="*/ 328820 h 593936"/>
              <a:gd name="connsiteX1939" fmla="*/ 11096504 w 12244461"/>
              <a:gd name="connsiteY1939" fmla="*/ 367534 h 593936"/>
              <a:gd name="connsiteX1940" fmla="*/ 11085083 w 12244461"/>
              <a:gd name="connsiteY1940" fmla="*/ 394908 h 593936"/>
              <a:gd name="connsiteX1941" fmla="*/ 11063117 w 12244461"/>
              <a:gd name="connsiteY1941" fmla="*/ 403941 h 593936"/>
              <a:gd name="connsiteX1942" fmla="*/ 11076594 w 12244461"/>
              <a:gd name="connsiteY1942" fmla="*/ 406642 h 593936"/>
              <a:gd name="connsiteX1943" fmla="*/ 11098166 w 12244461"/>
              <a:gd name="connsiteY1943" fmla="*/ 424278 h 593936"/>
              <a:gd name="connsiteX1944" fmla="*/ 11103188 w 12244461"/>
              <a:gd name="connsiteY1944" fmla="*/ 440601 h 593936"/>
              <a:gd name="connsiteX1945" fmla="*/ 11111365 w 12244461"/>
              <a:gd name="connsiteY1945" fmla="*/ 421001 h 593936"/>
              <a:gd name="connsiteX1946" fmla="*/ 11142080 w 12244461"/>
              <a:gd name="connsiteY1946" fmla="*/ 408371 h 593936"/>
              <a:gd name="connsiteX1947" fmla="*/ 11185518 w 12244461"/>
              <a:gd name="connsiteY1947" fmla="*/ 451495 h 593936"/>
              <a:gd name="connsiteX1948" fmla="*/ 11172796 w 12244461"/>
              <a:gd name="connsiteY1948" fmla="*/ 481988 h 593936"/>
              <a:gd name="connsiteX1949" fmla="*/ 11153830 w 12244461"/>
              <a:gd name="connsiteY1949" fmla="*/ 489787 h 593936"/>
              <a:gd name="connsiteX1950" fmla="*/ 11160909 w 12244461"/>
              <a:gd name="connsiteY1950" fmla="*/ 491206 h 593936"/>
              <a:gd name="connsiteX1951" fmla="*/ 11182192 w 12244461"/>
              <a:gd name="connsiteY1951" fmla="*/ 508605 h 593936"/>
              <a:gd name="connsiteX1952" fmla="*/ 11188010 w 12244461"/>
              <a:gd name="connsiteY1952" fmla="*/ 527515 h 593936"/>
              <a:gd name="connsiteX1953" fmla="*/ 11196984 w 12244461"/>
              <a:gd name="connsiteY1953" fmla="*/ 506003 h 593936"/>
              <a:gd name="connsiteX1954" fmla="*/ 11226652 w 12244461"/>
              <a:gd name="connsiteY1954" fmla="*/ 493803 h 593936"/>
              <a:gd name="connsiteX1955" fmla="*/ 11268608 w 12244461"/>
              <a:gd name="connsiteY1955" fmla="*/ 535457 h 593936"/>
              <a:gd name="connsiteX1956" fmla="*/ 11226652 w 12244461"/>
              <a:gd name="connsiteY1956" fmla="*/ 577111 h 593936"/>
              <a:gd name="connsiteX1957" fmla="*/ 11196984 w 12244461"/>
              <a:gd name="connsiteY1957" fmla="*/ 564911 h 593936"/>
              <a:gd name="connsiteX1958" fmla="*/ 11187575 w 12244461"/>
              <a:gd name="connsiteY1958" fmla="*/ 542357 h 593936"/>
              <a:gd name="connsiteX1959" fmla="*/ 11176285 w 12244461"/>
              <a:gd name="connsiteY1959" fmla="*/ 569415 h 593936"/>
              <a:gd name="connsiteX1960" fmla="*/ 11142080 w 12244461"/>
              <a:gd name="connsiteY1960" fmla="*/ 583481 h 593936"/>
              <a:gd name="connsiteX1961" fmla="*/ 11107875 w 12244461"/>
              <a:gd name="connsiteY1961" fmla="*/ 569415 h 593936"/>
              <a:gd name="connsiteX1962" fmla="*/ 11102839 w 12244461"/>
              <a:gd name="connsiteY1962" fmla="*/ 557344 h 593936"/>
              <a:gd name="connsiteX1963" fmla="*/ 11096020 w 12244461"/>
              <a:gd name="connsiteY1963" fmla="*/ 573689 h 593936"/>
              <a:gd name="connsiteX1964" fmla="*/ 11057510 w 12244461"/>
              <a:gd name="connsiteY1964" fmla="*/ 589525 h 593936"/>
              <a:gd name="connsiteX1965" fmla="*/ 11019000 w 12244461"/>
              <a:gd name="connsiteY1965" fmla="*/ 573689 h 593936"/>
              <a:gd name="connsiteX1966" fmla="*/ 11017363 w 12244461"/>
              <a:gd name="connsiteY1966" fmla="*/ 569765 h 593936"/>
              <a:gd name="connsiteX1967" fmla="*/ 11014473 w 12244461"/>
              <a:gd name="connsiteY1967" fmla="*/ 576692 h 593936"/>
              <a:gd name="connsiteX1968" fmla="*/ 10972938 w 12244461"/>
              <a:gd name="connsiteY1968" fmla="*/ 593772 h 593936"/>
              <a:gd name="connsiteX1969" fmla="*/ 10931404 w 12244461"/>
              <a:gd name="connsiteY1969" fmla="*/ 576692 h 593936"/>
              <a:gd name="connsiteX1970" fmla="*/ 10929749 w 12244461"/>
              <a:gd name="connsiteY1970" fmla="*/ 572724 h 593936"/>
              <a:gd name="connsiteX1971" fmla="*/ 10928575 w 12244461"/>
              <a:gd name="connsiteY1971" fmla="*/ 575538 h 593936"/>
              <a:gd name="connsiteX1972" fmla="*/ 10888204 w 12244461"/>
              <a:gd name="connsiteY1972" fmla="*/ 592139 h 593936"/>
              <a:gd name="connsiteX1973" fmla="*/ 10847833 w 12244461"/>
              <a:gd name="connsiteY1973" fmla="*/ 575538 h 593936"/>
              <a:gd name="connsiteX1974" fmla="*/ 10843286 w 12244461"/>
              <a:gd name="connsiteY1974" fmla="*/ 564640 h 593936"/>
              <a:gd name="connsiteX1975" fmla="*/ 10840282 w 12244461"/>
              <a:gd name="connsiteY1975" fmla="*/ 571842 h 593936"/>
              <a:gd name="connsiteX1976" fmla="*/ 10803633 w 12244461"/>
              <a:gd name="connsiteY1976" fmla="*/ 586912 h 593936"/>
              <a:gd name="connsiteX1977" fmla="*/ 10766985 w 12244461"/>
              <a:gd name="connsiteY1977" fmla="*/ 571842 h 593936"/>
              <a:gd name="connsiteX1978" fmla="*/ 10758633 w 12244461"/>
              <a:gd name="connsiteY1978" fmla="*/ 551822 h 593936"/>
              <a:gd name="connsiteX1979" fmla="*/ 10751871 w 12244461"/>
              <a:gd name="connsiteY1979" fmla="*/ 568029 h 593936"/>
              <a:gd name="connsiteX1980" fmla="*/ 10719063 w 12244461"/>
              <a:gd name="connsiteY1980" fmla="*/ 581521 h 593936"/>
              <a:gd name="connsiteX1981" fmla="*/ 10686254 w 12244461"/>
              <a:gd name="connsiteY1981" fmla="*/ 568029 h 593936"/>
              <a:gd name="connsiteX1982" fmla="*/ 10673569 w 12244461"/>
              <a:gd name="connsiteY1982" fmla="*/ 537626 h 593936"/>
              <a:gd name="connsiteX1983" fmla="*/ 10662716 w 12244461"/>
              <a:gd name="connsiteY1983" fmla="*/ 563641 h 593936"/>
              <a:gd name="connsiteX1984" fmla="*/ 10634328 w 12244461"/>
              <a:gd name="connsiteY1984" fmla="*/ 575314 h 593936"/>
              <a:gd name="connsiteX1985" fmla="*/ 10594181 w 12244461"/>
              <a:gd name="connsiteY1985" fmla="*/ 535457 h 593936"/>
              <a:gd name="connsiteX1986" fmla="*/ 10634328 w 12244461"/>
              <a:gd name="connsiteY1986" fmla="*/ 495600 h 593936"/>
              <a:gd name="connsiteX1987" fmla="*/ 10662716 w 12244461"/>
              <a:gd name="connsiteY1987" fmla="*/ 507274 h 593936"/>
              <a:gd name="connsiteX1988" fmla="*/ 10673569 w 12244461"/>
              <a:gd name="connsiteY1988" fmla="*/ 533288 h 593936"/>
              <a:gd name="connsiteX1989" fmla="*/ 10686254 w 12244461"/>
              <a:gd name="connsiteY1989" fmla="*/ 502884 h 593936"/>
              <a:gd name="connsiteX1990" fmla="*/ 10701002 w 12244461"/>
              <a:gd name="connsiteY1990" fmla="*/ 493012 h 593936"/>
              <a:gd name="connsiteX1991" fmla="*/ 10713187 w 12244461"/>
              <a:gd name="connsiteY1991" fmla="*/ 490569 h 593936"/>
              <a:gd name="connsiteX1992" fmla="*/ 10689511 w 12244461"/>
              <a:gd name="connsiteY1992" fmla="*/ 480834 h 593936"/>
              <a:gd name="connsiteX1993" fmla="*/ 10677271 w 12244461"/>
              <a:gd name="connsiteY1993" fmla="*/ 451496 h 593936"/>
              <a:gd name="connsiteX1994" fmla="*/ 10719063 w 12244461"/>
              <a:gd name="connsiteY1994" fmla="*/ 410005 h 593936"/>
              <a:gd name="connsiteX1995" fmla="*/ 10748614 w 12244461"/>
              <a:gd name="connsiteY1995" fmla="*/ 422157 h 593936"/>
              <a:gd name="connsiteX1996" fmla="*/ 10758879 w 12244461"/>
              <a:gd name="connsiteY1996" fmla="*/ 446763 h 593936"/>
              <a:gd name="connsiteX1997" fmla="*/ 10770591 w 12244461"/>
              <a:gd name="connsiteY1997" fmla="*/ 418691 h 593936"/>
              <a:gd name="connsiteX1998" fmla="*/ 10785444 w 12244461"/>
              <a:gd name="connsiteY1998" fmla="*/ 408749 h 593936"/>
              <a:gd name="connsiteX1999" fmla="*/ 10800963 w 12244461"/>
              <a:gd name="connsiteY1999" fmla="*/ 405639 h 593936"/>
              <a:gd name="connsiteX2000" fmla="*/ 10775711 w 12244461"/>
              <a:gd name="connsiteY2000" fmla="*/ 395254 h 593936"/>
              <a:gd name="connsiteX2001" fmla="*/ 10764145 w 12244461"/>
              <a:gd name="connsiteY2001" fmla="*/ 367534 h 593936"/>
              <a:gd name="connsiteX2002" fmla="*/ 10803633 w 12244461"/>
              <a:gd name="connsiteY2002" fmla="*/ 328330 h 593936"/>
              <a:gd name="connsiteX2003" fmla="*/ 10843122 w 12244461"/>
              <a:gd name="connsiteY2003" fmla="*/ 367534 h 593936"/>
              <a:gd name="connsiteX2004" fmla="*/ 10831556 w 12244461"/>
              <a:gd name="connsiteY2004" fmla="*/ 395254 h 593936"/>
              <a:gd name="connsiteX2005" fmla="*/ 10806303 w 12244461"/>
              <a:gd name="connsiteY2005" fmla="*/ 405639 h 593936"/>
              <a:gd name="connsiteX2006" fmla="*/ 10821822 w 12244461"/>
              <a:gd name="connsiteY2006" fmla="*/ 408749 h 593936"/>
              <a:gd name="connsiteX2007" fmla="*/ 10842381 w 12244461"/>
              <a:gd name="connsiteY2007" fmla="*/ 425557 h 593936"/>
              <a:gd name="connsiteX2008" fmla="*/ 10844704 w 12244461"/>
              <a:gd name="connsiteY2008" fmla="*/ 433110 h 593936"/>
              <a:gd name="connsiteX2009" fmla="*/ 10852021 w 12244461"/>
              <a:gd name="connsiteY2009" fmla="*/ 415573 h 593936"/>
              <a:gd name="connsiteX2010" fmla="*/ 10868286 w 12244461"/>
              <a:gd name="connsiteY2010" fmla="*/ 404686 h 593936"/>
              <a:gd name="connsiteX2011" fmla="*/ 10874584 w 12244461"/>
              <a:gd name="connsiteY2011" fmla="*/ 403424 h 593936"/>
              <a:gd name="connsiteX2012" fmla="*/ 10858653 w 12244461"/>
              <a:gd name="connsiteY2012" fmla="*/ 396872 h 593936"/>
              <a:gd name="connsiteX2013" fmla="*/ 10846413 w 12244461"/>
              <a:gd name="connsiteY2013" fmla="*/ 367535 h 593936"/>
              <a:gd name="connsiteX2014" fmla="*/ 10888204 w 12244461"/>
              <a:gd name="connsiteY2014" fmla="*/ 326044 h 593936"/>
              <a:gd name="connsiteX2015" fmla="*/ 8772784 w 12244461"/>
              <a:gd name="connsiteY2015" fmla="*/ 324410 h 593936"/>
              <a:gd name="connsiteX2016" fmla="*/ 8803499 w 12244461"/>
              <a:gd name="connsiteY2016" fmla="*/ 337040 h 593936"/>
              <a:gd name="connsiteX2017" fmla="*/ 8816221 w 12244461"/>
              <a:gd name="connsiteY2017" fmla="*/ 367532 h 593936"/>
              <a:gd name="connsiteX2018" fmla="*/ 8828269 w 12244461"/>
              <a:gd name="connsiteY2018" fmla="*/ 338657 h 593936"/>
              <a:gd name="connsiteX2019" fmla="*/ 8857355 w 12244461"/>
              <a:gd name="connsiteY2019" fmla="*/ 326697 h 593936"/>
              <a:gd name="connsiteX2020" fmla="*/ 8898489 w 12244461"/>
              <a:gd name="connsiteY2020" fmla="*/ 367534 h 593936"/>
              <a:gd name="connsiteX2021" fmla="*/ 8886441 w 12244461"/>
              <a:gd name="connsiteY2021" fmla="*/ 396410 h 593936"/>
              <a:gd name="connsiteX2022" fmla="*/ 8862161 w 12244461"/>
              <a:gd name="connsiteY2022" fmla="*/ 406394 h 593936"/>
              <a:gd name="connsiteX2023" fmla="*/ 8875415 w 12244461"/>
              <a:gd name="connsiteY2023" fmla="*/ 409051 h 593936"/>
              <a:gd name="connsiteX2024" fmla="*/ 8895829 w 12244461"/>
              <a:gd name="connsiteY2024" fmla="*/ 425740 h 593936"/>
              <a:gd name="connsiteX2025" fmla="*/ 8902217 w 12244461"/>
              <a:gd name="connsiteY2025" fmla="*/ 446502 h 593936"/>
              <a:gd name="connsiteX2026" fmla="*/ 8912422 w 12244461"/>
              <a:gd name="connsiteY2026" fmla="*/ 422041 h 593936"/>
              <a:gd name="connsiteX2027" fmla="*/ 8942090 w 12244461"/>
              <a:gd name="connsiteY2027" fmla="*/ 409841 h 593936"/>
              <a:gd name="connsiteX2028" fmla="*/ 8984046 w 12244461"/>
              <a:gd name="connsiteY2028" fmla="*/ 451495 h 593936"/>
              <a:gd name="connsiteX2029" fmla="*/ 8971757 w 12244461"/>
              <a:gd name="connsiteY2029" fmla="*/ 480949 h 593936"/>
              <a:gd name="connsiteX2030" fmla="*/ 8950101 w 12244461"/>
              <a:gd name="connsiteY2030" fmla="*/ 489854 h 593936"/>
              <a:gd name="connsiteX2031" fmla="*/ 8960599 w 12244461"/>
              <a:gd name="connsiteY2031" fmla="*/ 491959 h 593936"/>
              <a:gd name="connsiteX2032" fmla="*/ 8981520 w 12244461"/>
              <a:gd name="connsiteY2032" fmla="*/ 509062 h 593936"/>
              <a:gd name="connsiteX2033" fmla="*/ 8987127 w 12244461"/>
              <a:gd name="connsiteY2033" fmla="*/ 527286 h 593936"/>
              <a:gd name="connsiteX2034" fmla="*/ 8996296 w 12244461"/>
              <a:gd name="connsiteY2034" fmla="*/ 505310 h 593936"/>
              <a:gd name="connsiteX2035" fmla="*/ 9026662 w 12244461"/>
              <a:gd name="connsiteY2035" fmla="*/ 492823 h 593936"/>
              <a:gd name="connsiteX2036" fmla="*/ 9069605 w 12244461"/>
              <a:gd name="connsiteY2036" fmla="*/ 535457 h 593936"/>
              <a:gd name="connsiteX2037" fmla="*/ 9026662 w 12244461"/>
              <a:gd name="connsiteY2037" fmla="*/ 578091 h 593936"/>
              <a:gd name="connsiteX2038" fmla="*/ 8996296 w 12244461"/>
              <a:gd name="connsiteY2038" fmla="*/ 565604 h 593936"/>
              <a:gd name="connsiteX2039" fmla="*/ 8986679 w 12244461"/>
              <a:gd name="connsiteY2039" fmla="*/ 542556 h 593936"/>
              <a:gd name="connsiteX2040" fmla="*/ 8975714 w 12244461"/>
              <a:gd name="connsiteY2040" fmla="*/ 568838 h 593936"/>
              <a:gd name="connsiteX2041" fmla="*/ 8942090 w 12244461"/>
              <a:gd name="connsiteY2041" fmla="*/ 582665 h 593936"/>
              <a:gd name="connsiteX2042" fmla="*/ 8908467 w 12244461"/>
              <a:gd name="connsiteY2042" fmla="*/ 568838 h 593936"/>
              <a:gd name="connsiteX2043" fmla="*/ 8902026 w 12244461"/>
              <a:gd name="connsiteY2043" fmla="*/ 553401 h 593936"/>
              <a:gd name="connsiteX2044" fmla="*/ 8894236 w 12244461"/>
              <a:gd name="connsiteY2044" fmla="*/ 572072 h 593936"/>
              <a:gd name="connsiteX2045" fmla="*/ 8857356 w 12244461"/>
              <a:gd name="connsiteY2045" fmla="*/ 587238 h 593936"/>
              <a:gd name="connsiteX2046" fmla="*/ 8820475 w 12244461"/>
              <a:gd name="connsiteY2046" fmla="*/ 572072 h 593936"/>
              <a:gd name="connsiteX2047" fmla="*/ 8816305 w 12244461"/>
              <a:gd name="connsiteY2047" fmla="*/ 562076 h 593936"/>
              <a:gd name="connsiteX2048" fmla="*/ 8811411 w 12244461"/>
              <a:gd name="connsiteY2048" fmla="*/ 573805 h 593936"/>
              <a:gd name="connsiteX2049" fmla="*/ 8772785 w 12244461"/>
              <a:gd name="connsiteY2049" fmla="*/ 589689 h 593936"/>
              <a:gd name="connsiteX2050" fmla="*/ 8734159 w 12244461"/>
              <a:gd name="connsiteY2050" fmla="*/ 573805 h 593936"/>
              <a:gd name="connsiteX2051" fmla="*/ 8731569 w 12244461"/>
              <a:gd name="connsiteY2051" fmla="*/ 567597 h 593936"/>
              <a:gd name="connsiteX2052" fmla="*/ 8728352 w 12244461"/>
              <a:gd name="connsiteY2052" fmla="*/ 575306 h 593936"/>
              <a:gd name="connsiteX2053" fmla="*/ 8688213 w 12244461"/>
              <a:gd name="connsiteY2053" fmla="*/ 591812 h 593936"/>
              <a:gd name="connsiteX2054" fmla="*/ 8648075 w 12244461"/>
              <a:gd name="connsiteY2054" fmla="*/ 575306 h 593936"/>
              <a:gd name="connsiteX2055" fmla="*/ 8645928 w 12244461"/>
              <a:gd name="connsiteY2055" fmla="*/ 570161 h 593936"/>
              <a:gd name="connsiteX2056" fmla="*/ 8643782 w 12244461"/>
              <a:gd name="connsiteY2056" fmla="*/ 575306 h 593936"/>
              <a:gd name="connsiteX2057" fmla="*/ 8603643 w 12244461"/>
              <a:gd name="connsiteY2057" fmla="*/ 591812 h 593936"/>
              <a:gd name="connsiteX2058" fmla="*/ 8563504 w 12244461"/>
              <a:gd name="connsiteY2058" fmla="*/ 575306 h 593936"/>
              <a:gd name="connsiteX2059" fmla="*/ 8558561 w 12244461"/>
              <a:gd name="connsiteY2059" fmla="*/ 563458 h 593936"/>
              <a:gd name="connsiteX2060" fmla="*/ 8555208 w 12244461"/>
              <a:gd name="connsiteY2060" fmla="*/ 571495 h 593936"/>
              <a:gd name="connsiteX2061" fmla="*/ 8518908 w 12244461"/>
              <a:gd name="connsiteY2061" fmla="*/ 586422 h 593936"/>
              <a:gd name="connsiteX2062" fmla="*/ 8482609 w 12244461"/>
              <a:gd name="connsiteY2062" fmla="*/ 571495 h 593936"/>
              <a:gd name="connsiteX2063" fmla="*/ 8473496 w 12244461"/>
              <a:gd name="connsiteY2063" fmla="*/ 549655 h 593936"/>
              <a:gd name="connsiteX2064" fmla="*/ 8466216 w 12244461"/>
              <a:gd name="connsiteY2064" fmla="*/ 567105 h 593936"/>
              <a:gd name="connsiteX2065" fmla="*/ 8434337 w 12244461"/>
              <a:gd name="connsiteY2065" fmla="*/ 580214 h 593936"/>
              <a:gd name="connsiteX2066" fmla="*/ 8402459 w 12244461"/>
              <a:gd name="connsiteY2066" fmla="*/ 567105 h 593936"/>
              <a:gd name="connsiteX2067" fmla="*/ 8389419 w 12244461"/>
              <a:gd name="connsiteY2067" fmla="*/ 535851 h 593936"/>
              <a:gd name="connsiteX2068" fmla="*/ 8377921 w 12244461"/>
              <a:gd name="connsiteY2068" fmla="*/ 563409 h 593936"/>
              <a:gd name="connsiteX2069" fmla="*/ 8349766 w 12244461"/>
              <a:gd name="connsiteY2069" fmla="*/ 574987 h 593936"/>
              <a:gd name="connsiteX2070" fmla="*/ 8309949 w 12244461"/>
              <a:gd name="connsiteY2070" fmla="*/ 535456 h 593936"/>
              <a:gd name="connsiteX2071" fmla="*/ 8349766 w 12244461"/>
              <a:gd name="connsiteY2071" fmla="*/ 495926 h 593936"/>
              <a:gd name="connsiteX2072" fmla="*/ 8377921 w 12244461"/>
              <a:gd name="connsiteY2072" fmla="*/ 507504 h 593936"/>
              <a:gd name="connsiteX2073" fmla="*/ 8389420 w 12244461"/>
              <a:gd name="connsiteY2073" fmla="*/ 535063 h 593936"/>
              <a:gd name="connsiteX2074" fmla="*/ 8402459 w 12244461"/>
              <a:gd name="connsiteY2074" fmla="*/ 503808 h 593936"/>
              <a:gd name="connsiteX2075" fmla="*/ 8434337 w 12244461"/>
              <a:gd name="connsiteY2075" fmla="*/ 490699 h 593936"/>
              <a:gd name="connsiteX2076" fmla="*/ 8466216 w 12244461"/>
              <a:gd name="connsiteY2076" fmla="*/ 503808 h 593936"/>
              <a:gd name="connsiteX2077" fmla="*/ 8473497 w 12244461"/>
              <a:gd name="connsiteY2077" fmla="*/ 521259 h 593936"/>
              <a:gd name="connsiteX2078" fmla="*/ 8482609 w 12244461"/>
              <a:gd name="connsiteY2078" fmla="*/ 499419 h 593936"/>
              <a:gd name="connsiteX2079" fmla="*/ 8496833 w 12244461"/>
              <a:gd name="connsiteY2079" fmla="*/ 489898 h 593936"/>
              <a:gd name="connsiteX2080" fmla="*/ 8486914 w 12244461"/>
              <a:gd name="connsiteY2080" fmla="*/ 483259 h 593936"/>
              <a:gd name="connsiteX2081" fmla="*/ 8473743 w 12244461"/>
              <a:gd name="connsiteY2081" fmla="*/ 451692 h 593936"/>
              <a:gd name="connsiteX2082" fmla="*/ 8462259 w 12244461"/>
              <a:gd name="connsiteY2082" fmla="*/ 479216 h 593936"/>
              <a:gd name="connsiteX2083" fmla="*/ 8434337 w 12244461"/>
              <a:gd name="connsiteY2083" fmla="*/ 490699 h 593936"/>
              <a:gd name="connsiteX2084" fmla="*/ 8394849 w 12244461"/>
              <a:gd name="connsiteY2084" fmla="*/ 451496 h 593936"/>
              <a:gd name="connsiteX2085" fmla="*/ 8434337 w 12244461"/>
              <a:gd name="connsiteY2085" fmla="*/ 412292 h 593936"/>
              <a:gd name="connsiteX2086" fmla="*/ 8462259 w 12244461"/>
              <a:gd name="connsiteY2086" fmla="*/ 423774 h 593936"/>
              <a:gd name="connsiteX2087" fmla="*/ 8473743 w 12244461"/>
              <a:gd name="connsiteY2087" fmla="*/ 451299 h 593936"/>
              <a:gd name="connsiteX2088" fmla="*/ 8486914 w 12244461"/>
              <a:gd name="connsiteY2088" fmla="*/ 419731 h 593936"/>
              <a:gd name="connsiteX2089" fmla="*/ 8518908 w 12244461"/>
              <a:gd name="connsiteY2089" fmla="*/ 406574 h 593936"/>
              <a:gd name="connsiteX2090" fmla="*/ 8550903 w 12244461"/>
              <a:gd name="connsiteY2090" fmla="*/ 419731 h 593936"/>
              <a:gd name="connsiteX2091" fmla="*/ 8559301 w 12244461"/>
              <a:gd name="connsiteY2091" fmla="*/ 439860 h 593936"/>
              <a:gd name="connsiteX2092" fmla="*/ 8568856 w 12244461"/>
              <a:gd name="connsiteY2092" fmla="*/ 416959 h 593936"/>
              <a:gd name="connsiteX2093" fmla="*/ 8584493 w 12244461"/>
              <a:gd name="connsiteY2093" fmla="*/ 406492 h 593936"/>
              <a:gd name="connsiteX2094" fmla="*/ 8594829 w 12244461"/>
              <a:gd name="connsiteY2094" fmla="*/ 404420 h 593936"/>
              <a:gd name="connsiteX2095" fmla="*/ 8574790 w 12244461"/>
              <a:gd name="connsiteY2095" fmla="*/ 396179 h 593936"/>
              <a:gd name="connsiteX2096" fmla="*/ 8562839 w 12244461"/>
              <a:gd name="connsiteY2096" fmla="*/ 367534 h 593936"/>
              <a:gd name="connsiteX2097" fmla="*/ 8603643 w 12244461"/>
              <a:gd name="connsiteY2097" fmla="*/ 327024 h 593936"/>
              <a:gd name="connsiteX2098" fmla="*/ 8644447 w 12244461"/>
              <a:gd name="connsiteY2098" fmla="*/ 367534 h 593936"/>
              <a:gd name="connsiteX2099" fmla="*/ 8632496 w 12244461"/>
              <a:gd name="connsiteY2099" fmla="*/ 396179 h 593936"/>
              <a:gd name="connsiteX2100" fmla="*/ 8612456 w 12244461"/>
              <a:gd name="connsiteY2100" fmla="*/ 404420 h 593936"/>
              <a:gd name="connsiteX2101" fmla="*/ 8622791 w 12244461"/>
              <a:gd name="connsiteY2101" fmla="*/ 406492 h 593936"/>
              <a:gd name="connsiteX2102" fmla="*/ 8644436 w 12244461"/>
              <a:gd name="connsiteY2102" fmla="*/ 424187 h 593936"/>
              <a:gd name="connsiteX2103" fmla="*/ 8646344 w 12244461"/>
              <a:gd name="connsiteY2103" fmla="*/ 430387 h 593936"/>
              <a:gd name="connsiteX2104" fmla="*/ 8652380 w 12244461"/>
              <a:gd name="connsiteY2104" fmla="*/ 415920 h 593936"/>
              <a:gd name="connsiteX2105" fmla="*/ 8668488 w 12244461"/>
              <a:gd name="connsiteY2105" fmla="*/ 405137 h 593936"/>
              <a:gd name="connsiteX2106" fmla="*/ 8673794 w 12244461"/>
              <a:gd name="connsiteY2106" fmla="*/ 404074 h 593936"/>
              <a:gd name="connsiteX2107" fmla="*/ 8657965 w 12244461"/>
              <a:gd name="connsiteY2107" fmla="*/ 397565 h 593936"/>
              <a:gd name="connsiteX2108" fmla="*/ 8645435 w 12244461"/>
              <a:gd name="connsiteY2108" fmla="*/ 367534 h 593936"/>
              <a:gd name="connsiteX2109" fmla="*/ 8688214 w 12244461"/>
              <a:gd name="connsiteY2109" fmla="*/ 325063 h 593936"/>
              <a:gd name="connsiteX2110" fmla="*/ 8718463 w 12244461"/>
              <a:gd name="connsiteY2110" fmla="*/ 337502 h 593936"/>
              <a:gd name="connsiteX2111" fmla="*/ 8730170 w 12244461"/>
              <a:gd name="connsiteY2111" fmla="*/ 365562 h 593936"/>
              <a:gd name="connsiteX2112" fmla="*/ 8742069 w 12244461"/>
              <a:gd name="connsiteY2112" fmla="*/ 337040 h 593936"/>
              <a:gd name="connsiteX2113" fmla="*/ 8772784 w 12244461"/>
              <a:gd name="connsiteY2113" fmla="*/ 324410 h 593936"/>
              <a:gd name="connsiteX2114" fmla="*/ 311184 w 12244461"/>
              <a:gd name="connsiteY2114" fmla="*/ 323757 h 593936"/>
              <a:gd name="connsiteX2115" fmla="*/ 342364 w 12244461"/>
              <a:gd name="connsiteY2115" fmla="*/ 336579 h 593936"/>
              <a:gd name="connsiteX2116" fmla="*/ 354785 w 12244461"/>
              <a:gd name="connsiteY2116" fmla="*/ 366351 h 593936"/>
              <a:gd name="connsiteX2117" fmla="*/ 366435 w 12244461"/>
              <a:gd name="connsiteY2117" fmla="*/ 338426 h 593936"/>
              <a:gd name="connsiteX2118" fmla="*/ 395754 w 12244461"/>
              <a:gd name="connsiteY2118" fmla="*/ 326370 h 593936"/>
              <a:gd name="connsiteX2119" fmla="*/ 437216 w 12244461"/>
              <a:gd name="connsiteY2119" fmla="*/ 367534 h 593936"/>
              <a:gd name="connsiteX2120" fmla="*/ 425072 w 12244461"/>
              <a:gd name="connsiteY2120" fmla="*/ 396641 h 593936"/>
              <a:gd name="connsiteX2121" fmla="*/ 402955 w 12244461"/>
              <a:gd name="connsiteY2121" fmla="*/ 405736 h 593936"/>
              <a:gd name="connsiteX2122" fmla="*/ 414236 w 12244461"/>
              <a:gd name="connsiteY2122" fmla="*/ 407998 h 593936"/>
              <a:gd name="connsiteX2123" fmla="*/ 435158 w 12244461"/>
              <a:gd name="connsiteY2123" fmla="*/ 425101 h 593936"/>
              <a:gd name="connsiteX2124" fmla="*/ 440275 w 12244461"/>
              <a:gd name="connsiteY2124" fmla="*/ 441735 h 593936"/>
              <a:gd name="connsiteX2125" fmla="*/ 449118 w 12244461"/>
              <a:gd name="connsiteY2125" fmla="*/ 420540 h 593936"/>
              <a:gd name="connsiteX2126" fmla="*/ 480298 w 12244461"/>
              <a:gd name="connsiteY2126" fmla="*/ 407718 h 593936"/>
              <a:gd name="connsiteX2127" fmla="*/ 511478 w 12244461"/>
              <a:gd name="connsiteY2127" fmla="*/ 420540 h 593936"/>
              <a:gd name="connsiteX2128" fmla="*/ 524064 w 12244461"/>
              <a:gd name="connsiteY2128" fmla="*/ 450707 h 593936"/>
              <a:gd name="connsiteX2129" fmla="*/ 535783 w 12244461"/>
              <a:gd name="connsiteY2129" fmla="*/ 422618 h 593936"/>
              <a:gd name="connsiteX2130" fmla="*/ 564869 w 12244461"/>
              <a:gd name="connsiteY2130" fmla="*/ 410658 h 593936"/>
              <a:gd name="connsiteX2131" fmla="*/ 606002 w 12244461"/>
              <a:gd name="connsiteY2131" fmla="*/ 451495 h 593936"/>
              <a:gd name="connsiteX2132" fmla="*/ 593955 w 12244461"/>
              <a:gd name="connsiteY2132" fmla="*/ 480371 h 593936"/>
              <a:gd name="connsiteX2133" fmla="*/ 570200 w 12244461"/>
              <a:gd name="connsiteY2133" fmla="*/ 490139 h 593936"/>
              <a:gd name="connsiteX2134" fmla="*/ 583032 w 12244461"/>
              <a:gd name="connsiteY2134" fmla="*/ 492711 h 593936"/>
              <a:gd name="connsiteX2135" fmla="*/ 603591 w 12244461"/>
              <a:gd name="connsiteY2135" fmla="*/ 509519 h 593936"/>
              <a:gd name="connsiteX2136" fmla="*/ 609057 w 12244461"/>
              <a:gd name="connsiteY2136" fmla="*/ 527286 h 593936"/>
              <a:gd name="connsiteX2137" fmla="*/ 618515 w 12244461"/>
              <a:gd name="connsiteY2137" fmla="*/ 504617 h 593936"/>
              <a:gd name="connsiteX2138" fmla="*/ 649579 w 12244461"/>
              <a:gd name="connsiteY2138" fmla="*/ 491843 h 593936"/>
              <a:gd name="connsiteX2139" fmla="*/ 680642 w 12244461"/>
              <a:gd name="connsiteY2139" fmla="*/ 504617 h 593936"/>
              <a:gd name="connsiteX2140" fmla="*/ 692357 w 12244461"/>
              <a:gd name="connsiteY2140" fmla="*/ 532697 h 593936"/>
              <a:gd name="connsiteX2141" fmla="*/ 703783 w 12244461"/>
              <a:gd name="connsiteY2141" fmla="*/ 505310 h 593936"/>
              <a:gd name="connsiteX2142" fmla="*/ 734148 w 12244461"/>
              <a:gd name="connsiteY2142" fmla="*/ 492823 h 593936"/>
              <a:gd name="connsiteX2143" fmla="*/ 764515 w 12244461"/>
              <a:gd name="connsiteY2143" fmla="*/ 505310 h 593936"/>
              <a:gd name="connsiteX2144" fmla="*/ 776516 w 12244461"/>
              <a:gd name="connsiteY2144" fmla="*/ 534076 h 593936"/>
              <a:gd name="connsiteX2145" fmla="*/ 788470 w 12244461"/>
              <a:gd name="connsiteY2145" fmla="*/ 505425 h 593936"/>
              <a:gd name="connsiteX2146" fmla="*/ 818719 w 12244461"/>
              <a:gd name="connsiteY2146" fmla="*/ 492986 h 593936"/>
              <a:gd name="connsiteX2147" fmla="*/ 848968 w 12244461"/>
              <a:gd name="connsiteY2147" fmla="*/ 505425 h 593936"/>
              <a:gd name="connsiteX2148" fmla="*/ 861251 w 12244461"/>
              <a:gd name="connsiteY2148" fmla="*/ 534865 h 593936"/>
              <a:gd name="connsiteX2149" fmla="*/ 873437 w 12244461"/>
              <a:gd name="connsiteY2149" fmla="*/ 505656 h 593936"/>
              <a:gd name="connsiteX2150" fmla="*/ 903454 w 12244461"/>
              <a:gd name="connsiteY2150" fmla="*/ 493313 h 593936"/>
              <a:gd name="connsiteX2151" fmla="*/ 933470 w 12244461"/>
              <a:gd name="connsiteY2151" fmla="*/ 505656 h 593936"/>
              <a:gd name="connsiteX2152" fmla="*/ 945739 w 12244461"/>
              <a:gd name="connsiteY2152" fmla="*/ 535063 h 593936"/>
              <a:gd name="connsiteX2153" fmla="*/ 958008 w 12244461"/>
              <a:gd name="connsiteY2153" fmla="*/ 505656 h 593936"/>
              <a:gd name="connsiteX2154" fmla="*/ 988024 w 12244461"/>
              <a:gd name="connsiteY2154" fmla="*/ 493313 h 593936"/>
              <a:gd name="connsiteX2155" fmla="*/ 1018041 w 12244461"/>
              <a:gd name="connsiteY2155" fmla="*/ 505656 h 593936"/>
              <a:gd name="connsiteX2156" fmla="*/ 1030392 w 12244461"/>
              <a:gd name="connsiteY2156" fmla="*/ 535259 h 593936"/>
              <a:gd name="connsiteX2157" fmla="*/ 1042694 w 12244461"/>
              <a:gd name="connsiteY2157" fmla="*/ 505771 h 593936"/>
              <a:gd name="connsiteX2158" fmla="*/ 1072594 w 12244461"/>
              <a:gd name="connsiteY2158" fmla="*/ 493476 h 593936"/>
              <a:gd name="connsiteX2159" fmla="*/ 1114880 w 12244461"/>
              <a:gd name="connsiteY2159" fmla="*/ 535457 h 593936"/>
              <a:gd name="connsiteX2160" fmla="*/ 1072594 w 12244461"/>
              <a:gd name="connsiteY2160" fmla="*/ 577437 h 593936"/>
              <a:gd name="connsiteX2161" fmla="*/ 1042694 w 12244461"/>
              <a:gd name="connsiteY2161" fmla="*/ 565142 h 593936"/>
              <a:gd name="connsiteX2162" fmla="*/ 1030392 w 12244461"/>
              <a:gd name="connsiteY2162" fmla="*/ 535655 h 593936"/>
              <a:gd name="connsiteX2163" fmla="*/ 1018041 w 12244461"/>
              <a:gd name="connsiteY2163" fmla="*/ 565257 h 593936"/>
              <a:gd name="connsiteX2164" fmla="*/ 988024 w 12244461"/>
              <a:gd name="connsiteY2164" fmla="*/ 577601 h 593936"/>
              <a:gd name="connsiteX2165" fmla="*/ 958008 w 12244461"/>
              <a:gd name="connsiteY2165" fmla="*/ 565257 h 593936"/>
              <a:gd name="connsiteX2166" fmla="*/ 945739 w 12244461"/>
              <a:gd name="connsiteY2166" fmla="*/ 535852 h 593936"/>
              <a:gd name="connsiteX2167" fmla="*/ 933470 w 12244461"/>
              <a:gd name="connsiteY2167" fmla="*/ 565257 h 593936"/>
              <a:gd name="connsiteX2168" fmla="*/ 903454 w 12244461"/>
              <a:gd name="connsiteY2168" fmla="*/ 577601 h 593936"/>
              <a:gd name="connsiteX2169" fmla="*/ 873437 w 12244461"/>
              <a:gd name="connsiteY2169" fmla="*/ 565257 h 593936"/>
              <a:gd name="connsiteX2170" fmla="*/ 861251 w 12244461"/>
              <a:gd name="connsiteY2170" fmla="*/ 536050 h 593936"/>
              <a:gd name="connsiteX2171" fmla="*/ 848968 w 12244461"/>
              <a:gd name="connsiteY2171" fmla="*/ 565488 h 593936"/>
              <a:gd name="connsiteX2172" fmla="*/ 818719 w 12244461"/>
              <a:gd name="connsiteY2172" fmla="*/ 577927 h 593936"/>
              <a:gd name="connsiteX2173" fmla="*/ 788470 w 12244461"/>
              <a:gd name="connsiteY2173" fmla="*/ 565488 h 593936"/>
              <a:gd name="connsiteX2174" fmla="*/ 776516 w 12244461"/>
              <a:gd name="connsiteY2174" fmla="*/ 536838 h 593936"/>
              <a:gd name="connsiteX2175" fmla="*/ 764515 w 12244461"/>
              <a:gd name="connsiteY2175" fmla="*/ 565604 h 593936"/>
              <a:gd name="connsiteX2176" fmla="*/ 734148 w 12244461"/>
              <a:gd name="connsiteY2176" fmla="*/ 578091 h 593936"/>
              <a:gd name="connsiteX2177" fmla="*/ 703783 w 12244461"/>
              <a:gd name="connsiteY2177" fmla="*/ 565604 h 593936"/>
              <a:gd name="connsiteX2178" fmla="*/ 692357 w 12244461"/>
              <a:gd name="connsiteY2178" fmla="*/ 538217 h 593936"/>
              <a:gd name="connsiteX2179" fmla="*/ 680642 w 12244461"/>
              <a:gd name="connsiteY2179" fmla="*/ 566297 h 593936"/>
              <a:gd name="connsiteX2180" fmla="*/ 649579 w 12244461"/>
              <a:gd name="connsiteY2180" fmla="*/ 579071 h 593936"/>
              <a:gd name="connsiteX2181" fmla="*/ 618515 w 12244461"/>
              <a:gd name="connsiteY2181" fmla="*/ 566297 h 593936"/>
              <a:gd name="connsiteX2182" fmla="*/ 608609 w 12244461"/>
              <a:gd name="connsiteY2182" fmla="*/ 542556 h 593936"/>
              <a:gd name="connsiteX2183" fmla="*/ 597885 w 12244461"/>
              <a:gd name="connsiteY2183" fmla="*/ 568261 h 593936"/>
              <a:gd name="connsiteX2184" fmla="*/ 564843 w 12244461"/>
              <a:gd name="connsiteY2184" fmla="*/ 581848 h 593936"/>
              <a:gd name="connsiteX2185" fmla="*/ 531802 w 12244461"/>
              <a:gd name="connsiteY2185" fmla="*/ 568261 h 593936"/>
              <a:gd name="connsiteX2186" fmla="*/ 524203 w 12244461"/>
              <a:gd name="connsiteY2186" fmla="*/ 550049 h 593936"/>
              <a:gd name="connsiteX2187" fmla="*/ 515641 w 12244461"/>
              <a:gd name="connsiteY2187" fmla="*/ 570571 h 593936"/>
              <a:gd name="connsiteX2188" fmla="*/ 480272 w 12244461"/>
              <a:gd name="connsiteY2188" fmla="*/ 585115 h 593936"/>
              <a:gd name="connsiteX2189" fmla="*/ 444905 w 12244461"/>
              <a:gd name="connsiteY2189" fmla="*/ 570571 h 593936"/>
              <a:gd name="connsiteX2190" fmla="*/ 439633 w 12244461"/>
              <a:gd name="connsiteY2190" fmla="*/ 557936 h 593936"/>
              <a:gd name="connsiteX2191" fmla="*/ 433398 w 12244461"/>
              <a:gd name="connsiteY2191" fmla="*/ 572881 h 593936"/>
              <a:gd name="connsiteX2192" fmla="*/ 395703 w 12244461"/>
              <a:gd name="connsiteY2192" fmla="*/ 588382 h 593936"/>
              <a:gd name="connsiteX2193" fmla="*/ 358008 w 12244461"/>
              <a:gd name="connsiteY2193" fmla="*/ 572881 h 593936"/>
              <a:gd name="connsiteX2194" fmla="*/ 354816 w 12244461"/>
              <a:gd name="connsiteY2194" fmla="*/ 565231 h 593936"/>
              <a:gd name="connsiteX2195" fmla="*/ 350805 w 12244461"/>
              <a:gd name="connsiteY2195" fmla="*/ 574844 h 593936"/>
              <a:gd name="connsiteX2196" fmla="*/ 311132 w 12244461"/>
              <a:gd name="connsiteY2196" fmla="*/ 591159 h 593936"/>
              <a:gd name="connsiteX2197" fmla="*/ 271459 w 12244461"/>
              <a:gd name="connsiteY2197" fmla="*/ 574844 h 593936"/>
              <a:gd name="connsiteX2198" fmla="*/ 269834 w 12244461"/>
              <a:gd name="connsiteY2198" fmla="*/ 570949 h 593936"/>
              <a:gd name="connsiteX2199" fmla="*/ 267583 w 12244461"/>
              <a:gd name="connsiteY2199" fmla="*/ 576346 h 593936"/>
              <a:gd name="connsiteX2200" fmla="*/ 226398 w 12244461"/>
              <a:gd name="connsiteY2200" fmla="*/ 593282 h 593936"/>
              <a:gd name="connsiteX2201" fmla="*/ 185212 w 12244461"/>
              <a:gd name="connsiteY2201" fmla="*/ 576346 h 593936"/>
              <a:gd name="connsiteX2202" fmla="*/ 184442 w 12244461"/>
              <a:gd name="connsiteY2202" fmla="*/ 574499 h 593936"/>
              <a:gd name="connsiteX2203" fmla="*/ 183478 w 12244461"/>
              <a:gd name="connsiteY2203" fmla="*/ 576808 h 593936"/>
              <a:gd name="connsiteX2204" fmla="*/ 141827 w 12244461"/>
              <a:gd name="connsiteY2204" fmla="*/ 593936 h 593936"/>
              <a:gd name="connsiteX2205" fmla="*/ 100176 w 12244461"/>
              <a:gd name="connsiteY2205" fmla="*/ 576808 h 593936"/>
              <a:gd name="connsiteX2206" fmla="*/ 98720 w 12244461"/>
              <a:gd name="connsiteY2206" fmla="*/ 573317 h 593936"/>
              <a:gd name="connsiteX2207" fmla="*/ 97746 w 12244461"/>
              <a:gd name="connsiteY2207" fmla="*/ 575652 h 593936"/>
              <a:gd name="connsiteX2208" fmla="*/ 57258 w 12244461"/>
              <a:gd name="connsiteY2208" fmla="*/ 592302 h 593936"/>
              <a:gd name="connsiteX2209" fmla="*/ 0 w 12244461"/>
              <a:gd name="connsiteY2209" fmla="*/ 535456 h 593936"/>
              <a:gd name="connsiteX2210" fmla="*/ 16771 w 12244461"/>
              <a:gd name="connsiteY2210" fmla="*/ 495260 h 593936"/>
              <a:gd name="connsiteX2211" fmla="*/ 26817 w 12244461"/>
              <a:gd name="connsiteY2211" fmla="*/ 488536 h 593936"/>
              <a:gd name="connsiteX2212" fmla="*/ 22730 w 12244461"/>
              <a:gd name="connsiteY2212" fmla="*/ 485800 h 593936"/>
              <a:gd name="connsiteX2213" fmla="*/ 8418 w 12244461"/>
              <a:gd name="connsiteY2213" fmla="*/ 451496 h 593936"/>
              <a:gd name="connsiteX2214" fmla="*/ 38263 w 12244461"/>
              <a:gd name="connsiteY2214" fmla="*/ 406793 h 593936"/>
              <a:gd name="connsiteX2215" fmla="*/ 51161 w 12244461"/>
              <a:gd name="connsiteY2215" fmla="*/ 404208 h 593936"/>
              <a:gd name="connsiteX2216" fmla="*/ 29388 w 12244461"/>
              <a:gd name="connsiteY2216" fmla="*/ 395254 h 593936"/>
              <a:gd name="connsiteX2217" fmla="*/ 17822 w 12244461"/>
              <a:gd name="connsiteY2217" fmla="*/ 367534 h 593936"/>
              <a:gd name="connsiteX2218" fmla="*/ 57310 w 12244461"/>
              <a:gd name="connsiteY2218" fmla="*/ 328330 h 593936"/>
              <a:gd name="connsiteX2219" fmla="*/ 96799 w 12244461"/>
              <a:gd name="connsiteY2219" fmla="*/ 367534 h 593936"/>
              <a:gd name="connsiteX2220" fmla="*/ 85233 w 12244461"/>
              <a:gd name="connsiteY2220" fmla="*/ 395254 h 593936"/>
              <a:gd name="connsiteX2221" fmla="*/ 63442 w 12244461"/>
              <a:gd name="connsiteY2221" fmla="*/ 404215 h 593936"/>
              <a:gd name="connsiteX2222" fmla="*/ 76306 w 12244461"/>
              <a:gd name="connsiteY2222" fmla="*/ 406793 h 593936"/>
              <a:gd name="connsiteX2223" fmla="*/ 97805 w 12244461"/>
              <a:gd name="connsiteY2223" fmla="*/ 424371 h 593936"/>
              <a:gd name="connsiteX2224" fmla="*/ 99097 w 12244461"/>
              <a:gd name="connsiteY2224" fmla="*/ 428569 h 593936"/>
              <a:gd name="connsiteX2225" fmla="*/ 104856 w 12244461"/>
              <a:gd name="connsiteY2225" fmla="*/ 414764 h 593936"/>
              <a:gd name="connsiteX2226" fmla="*/ 121487 w 12244461"/>
              <a:gd name="connsiteY2226" fmla="*/ 403632 h 593936"/>
              <a:gd name="connsiteX2227" fmla="*/ 125579 w 12244461"/>
              <a:gd name="connsiteY2227" fmla="*/ 402812 h 593936"/>
              <a:gd name="connsiteX2228" fmla="*/ 111980 w 12244461"/>
              <a:gd name="connsiteY2228" fmla="*/ 397219 h 593936"/>
              <a:gd name="connsiteX2229" fmla="*/ 99595 w 12244461"/>
              <a:gd name="connsiteY2229" fmla="*/ 367535 h 593936"/>
              <a:gd name="connsiteX2230" fmla="*/ 141879 w 12244461"/>
              <a:gd name="connsiteY2230" fmla="*/ 325554 h 593936"/>
              <a:gd name="connsiteX2231" fmla="*/ 171780 w 12244461"/>
              <a:gd name="connsiteY2231" fmla="*/ 337849 h 593936"/>
              <a:gd name="connsiteX2232" fmla="*/ 183589 w 12244461"/>
              <a:gd name="connsiteY2232" fmla="*/ 366153 h 593936"/>
              <a:gd name="connsiteX2233" fmla="*/ 195735 w 12244461"/>
              <a:gd name="connsiteY2233" fmla="*/ 337040 h 593936"/>
              <a:gd name="connsiteX2234" fmla="*/ 226450 w 12244461"/>
              <a:gd name="connsiteY2234" fmla="*/ 324410 h 593936"/>
              <a:gd name="connsiteX2235" fmla="*/ 257164 w 12244461"/>
              <a:gd name="connsiteY2235" fmla="*/ 337040 h 593936"/>
              <a:gd name="connsiteX2236" fmla="*/ 268488 w 12244461"/>
              <a:gd name="connsiteY2236" fmla="*/ 364182 h 593936"/>
              <a:gd name="connsiteX2237" fmla="*/ 280004 w 12244461"/>
              <a:gd name="connsiteY2237" fmla="*/ 336579 h 593936"/>
              <a:gd name="connsiteX2238" fmla="*/ 311184 w 12244461"/>
              <a:gd name="connsiteY2238" fmla="*/ 323757 h 593936"/>
              <a:gd name="connsiteX2239" fmla="*/ 1918837 w 12244461"/>
              <a:gd name="connsiteY2239" fmla="*/ 322613 h 593936"/>
              <a:gd name="connsiteX2240" fmla="*/ 1950831 w 12244461"/>
              <a:gd name="connsiteY2240" fmla="*/ 335770 h 593936"/>
              <a:gd name="connsiteX2241" fmla="*/ 1961698 w 12244461"/>
              <a:gd name="connsiteY2241" fmla="*/ 361816 h 593936"/>
              <a:gd name="connsiteX2242" fmla="*/ 1972227 w 12244461"/>
              <a:gd name="connsiteY2242" fmla="*/ 336579 h 593936"/>
              <a:gd name="connsiteX2243" fmla="*/ 2003407 w 12244461"/>
              <a:gd name="connsiteY2243" fmla="*/ 323757 h 593936"/>
              <a:gd name="connsiteX2244" fmla="*/ 2034588 w 12244461"/>
              <a:gd name="connsiteY2244" fmla="*/ 336579 h 593936"/>
              <a:gd name="connsiteX2245" fmla="*/ 2046433 w 12244461"/>
              <a:gd name="connsiteY2245" fmla="*/ 364970 h 593936"/>
              <a:gd name="connsiteX2246" fmla="*/ 2057893 w 12244461"/>
              <a:gd name="connsiteY2246" fmla="*/ 337502 h 593936"/>
              <a:gd name="connsiteX2247" fmla="*/ 2088142 w 12244461"/>
              <a:gd name="connsiteY2247" fmla="*/ 325063 h 593936"/>
              <a:gd name="connsiteX2248" fmla="*/ 2130922 w 12244461"/>
              <a:gd name="connsiteY2248" fmla="*/ 367534 h 593936"/>
              <a:gd name="connsiteX2249" fmla="*/ 2118392 w 12244461"/>
              <a:gd name="connsiteY2249" fmla="*/ 397565 h 593936"/>
              <a:gd name="connsiteX2250" fmla="*/ 2106028 w 12244461"/>
              <a:gd name="connsiteY2250" fmla="*/ 402649 h 593936"/>
              <a:gd name="connsiteX2251" fmla="*/ 2108680 w 12244461"/>
              <a:gd name="connsiteY2251" fmla="*/ 403180 h 593936"/>
              <a:gd name="connsiteX2252" fmla="*/ 2131916 w 12244461"/>
              <a:gd name="connsiteY2252" fmla="*/ 422178 h 593936"/>
              <a:gd name="connsiteX2253" fmla="*/ 2133812 w 12244461"/>
              <a:gd name="connsiteY2253" fmla="*/ 428343 h 593936"/>
              <a:gd name="connsiteX2254" fmla="*/ 2138369 w 12244461"/>
              <a:gd name="connsiteY2254" fmla="*/ 417422 h 593936"/>
              <a:gd name="connsiteX2255" fmla="*/ 2153813 w 12244461"/>
              <a:gd name="connsiteY2255" fmla="*/ 407095 h 593936"/>
              <a:gd name="connsiteX2256" fmla="*/ 2164449 w 12244461"/>
              <a:gd name="connsiteY2256" fmla="*/ 404963 h 593936"/>
              <a:gd name="connsiteX2257" fmla="*/ 2143632 w 12244461"/>
              <a:gd name="connsiteY2257" fmla="*/ 396410 h 593936"/>
              <a:gd name="connsiteX2258" fmla="*/ 2131580 w 12244461"/>
              <a:gd name="connsiteY2258" fmla="*/ 367534 h 593936"/>
              <a:gd name="connsiteX2259" fmla="*/ 2172737 w 12244461"/>
              <a:gd name="connsiteY2259" fmla="*/ 326697 h 593936"/>
              <a:gd name="connsiteX2260" fmla="*/ 2213860 w 12244461"/>
              <a:gd name="connsiteY2260" fmla="*/ 367534 h 593936"/>
              <a:gd name="connsiteX2261" fmla="*/ 2201821 w 12244461"/>
              <a:gd name="connsiteY2261" fmla="*/ 396410 h 593936"/>
              <a:gd name="connsiteX2262" fmla="*/ 2181005 w 12244461"/>
              <a:gd name="connsiteY2262" fmla="*/ 404971 h 593936"/>
              <a:gd name="connsiteX2263" fmla="*/ 2191600 w 12244461"/>
              <a:gd name="connsiteY2263" fmla="*/ 407095 h 593936"/>
              <a:gd name="connsiteX2264" fmla="*/ 2212949 w 12244461"/>
              <a:gd name="connsiteY2264" fmla="*/ 424553 h 593936"/>
              <a:gd name="connsiteX2265" fmla="*/ 2217890 w 12244461"/>
              <a:gd name="connsiteY2265" fmla="*/ 440601 h 593936"/>
              <a:gd name="connsiteX2266" fmla="*/ 2226213 w 12244461"/>
              <a:gd name="connsiteY2266" fmla="*/ 420655 h 593936"/>
              <a:gd name="connsiteX2267" fmla="*/ 2257277 w 12244461"/>
              <a:gd name="connsiteY2267" fmla="*/ 407881 h 593936"/>
              <a:gd name="connsiteX2268" fmla="*/ 2301207 w 12244461"/>
              <a:gd name="connsiteY2268" fmla="*/ 451495 h 593936"/>
              <a:gd name="connsiteX2269" fmla="*/ 2288340 w 12244461"/>
              <a:gd name="connsiteY2269" fmla="*/ 482335 h 593936"/>
              <a:gd name="connsiteX2270" fmla="*/ 2273288 w 12244461"/>
              <a:gd name="connsiteY2270" fmla="*/ 488524 h 593936"/>
              <a:gd name="connsiteX2271" fmla="*/ 2276907 w 12244461"/>
              <a:gd name="connsiteY2271" fmla="*/ 489250 h 593936"/>
              <a:gd name="connsiteX2272" fmla="*/ 2299130 w 12244461"/>
              <a:gd name="connsiteY2272" fmla="*/ 507419 h 593936"/>
              <a:gd name="connsiteX2273" fmla="*/ 2302659 w 12244461"/>
              <a:gd name="connsiteY2273" fmla="*/ 518889 h 593936"/>
              <a:gd name="connsiteX2274" fmla="*/ 2309240 w 12244461"/>
              <a:gd name="connsiteY2274" fmla="*/ 503115 h 593936"/>
              <a:gd name="connsiteX2275" fmla="*/ 2323884 w 12244461"/>
              <a:gd name="connsiteY2275" fmla="*/ 493313 h 593936"/>
              <a:gd name="connsiteX2276" fmla="*/ 2340234 w 12244461"/>
              <a:gd name="connsiteY2276" fmla="*/ 490036 h 593936"/>
              <a:gd name="connsiteX2277" fmla="*/ 2313924 w 12244461"/>
              <a:gd name="connsiteY2277" fmla="*/ 479216 h 593936"/>
              <a:gd name="connsiteX2278" fmla="*/ 2302358 w 12244461"/>
              <a:gd name="connsiteY2278" fmla="*/ 451496 h 593936"/>
              <a:gd name="connsiteX2279" fmla="*/ 2341846 w 12244461"/>
              <a:gd name="connsiteY2279" fmla="*/ 412292 h 593936"/>
              <a:gd name="connsiteX2280" fmla="*/ 2381335 w 12244461"/>
              <a:gd name="connsiteY2280" fmla="*/ 451496 h 593936"/>
              <a:gd name="connsiteX2281" fmla="*/ 2369769 w 12244461"/>
              <a:gd name="connsiteY2281" fmla="*/ 479216 h 593936"/>
              <a:gd name="connsiteX2282" fmla="*/ 2343439 w 12244461"/>
              <a:gd name="connsiteY2282" fmla="*/ 490044 h 593936"/>
              <a:gd name="connsiteX2283" fmla="*/ 2359748 w 12244461"/>
              <a:gd name="connsiteY2283" fmla="*/ 493313 h 593936"/>
              <a:gd name="connsiteX2284" fmla="*/ 2380018 w 12244461"/>
              <a:gd name="connsiteY2284" fmla="*/ 509884 h 593936"/>
              <a:gd name="connsiteX2285" fmla="*/ 2386977 w 12244461"/>
              <a:gd name="connsiteY2285" fmla="*/ 532505 h 593936"/>
              <a:gd name="connsiteX2286" fmla="*/ 2397697 w 12244461"/>
              <a:gd name="connsiteY2286" fmla="*/ 506811 h 593936"/>
              <a:gd name="connsiteX2287" fmla="*/ 2426551 w 12244461"/>
              <a:gd name="connsiteY2287" fmla="*/ 494946 h 593936"/>
              <a:gd name="connsiteX2288" fmla="*/ 2467354 w 12244461"/>
              <a:gd name="connsiteY2288" fmla="*/ 535456 h 593936"/>
              <a:gd name="connsiteX2289" fmla="*/ 2426551 w 12244461"/>
              <a:gd name="connsiteY2289" fmla="*/ 575967 h 593936"/>
              <a:gd name="connsiteX2290" fmla="*/ 2397697 w 12244461"/>
              <a:gd name="connsiteY2290" fmla="*/ 564102 h 593936"/>
              <a:gd name="connsiteX2291" fmla="*/ 2386816 w 12244461"/>
              <a:gd name="connsiteY2291" fmla="*/ 538020 h 593936"/>
              <a:gd name="connsiteX2292" fmla="*/ 2374392 w 12244461"/>
              <a:gd name="connsiteY2292" fmla="*/ 567798 h 593936"/>
              <a:gd name="connsiteX2293" fmla="*/ 2341817 w 12244461"/>
              <a:gd name="connsiteY2293" fmla="*/ 581194 h 593936"/>
              <a:gd name="connsiteX2294" fmla="*/ 2309240 w 12244461"/>
              <a:gd name="connsiteY2294" fmla="*/ 567798 h 593936"/>
              <a:gd name="connsiteX2295" fmla="*/ 2301752 w 12244461"/>
              <a:gd name="connsiteY2295" fmla="*/ 549850 h 593936"/>
              <a:gd name="connsiteX2296" fmla="*/ 2292962 w 12244461"/>
              <a:gd name="connsiteY2296" fmla="*/ 570917 h 593936"/>
              <a:gd name="connsiteX2297" fmla="*/ 2257244 w 12244461"/>
              <a:gd name="connsiteY2297" fmla="*/ 585605 h 593936"/>
              <a:gd name="connsiteX2298" fmla="*/ 2221522 w 12244461"/>
              <a:gd name="connsiteY2298" fmla="*/ 570917 h 593936"/>
              <a:gd name="connsiteX2299" fmla="*/ 2217182 w 12244461"/>
              <a:gd name="connsiteY2299" fmla="*/ 560499 h 593936"/>
              <a:gd name="connsiteX2300" fmla="*/ 2211533 w 12244461"/>
              <a:gd name="connsiteY2300" fmla="*/ 574035 h 593936"/>
              <a:gd name="connsiteX2301" fmla="*/ 2172675 w 12244461"/>
              <a:gd name="connsiteY2301" fmla="*/ 590015 h 593936"/>
              <a:gd name="connsiteX2302" fmla="*/ 2133809 w 12244461"/>
              <a:gd name="connsiteY2302" fmla="*/ 574035 h 593936"/>
              <a:gd name="connsiteX2303" fmla="*/ 2132110 w 12244461"/>
              <a:gd name="connsiteY2303" fmla="*/ 569963 h 593936"/>
              <a:gd name="connsiteX2304" fmla="*/ 2129400 w 12244461"/>
              <a:gd name="connsiteY2304" fmla="*/ 576462 h 593936"/>
              <a:gd name="connsiteX2305" fmla="*/ 2088097 w 12244461"/>
              <a:gd name="connsiteY2305" fmla="*/ 593446 h 593936"/>
              <a:gd name="connsiteX2306" fmla="*/ 2046795 w 12244461"/>
              <a:gd name="connsiteY2306" fmla="*/ 576462 h 593936"/>
              <a:gd name="connsiteX2307" fmla="*/ 2045894 w 12244461"/>
              <a:gd name="connsiteY2307" fmla="*/ 574302 h 593936"/>
              <a:gd name="connsiteX2308" fmla="*/ 2044899 w 12244461"/>
              <a:gd name="connsiteY2308" fmla="*/ 576692 h 593936"/>
              <a:gd name="connsiteX2309" fmla="*/ 2003362 w 12244461"/>
              <a:gd name="connsiteY2309" fmla="*/ 593772 h 593936"/>
              <a:gd name="connsiteX2310" fmla="*/ 1961828 w 12244461"/>
              <a:gd name="connsiteY2310" fmla="*/ 576692 h 593936"/>
              <a:gd name="connsiteX2311" fmla="*/ 1960255 w 12244461"/>
              <a:gd name="connsiteY2311" fmla="*/ 572922 h 593936"/>
              <a:gd name="connsiteX2312" fmla="*/ 1959163 w 12244461"/>
              <a:gd name="connsiteY2312" fmla="*/ 575538 h 593936"/>
              <a:gd name="connsiteX2313" fmla="*/ 1918792 w 12244461"/>
              <a:gd name="connsiteY2313" fmla="*/ 592139 h 593936"/>
              <a:gd name="connsiteX2314" fmla="*/ 1878421 w 12244461"/>
              <a:gd name="connsiteY2314" fmla="*/ 575538 h 593936"/>
              <a:gd name="connsiteX2315" fmla="*/ 1875273 w 12244461"/>
              <a:gd name="connsiteY2315" fmla="*/ 567992 h 593936"/>
              <a:gd name="connsiteX2316" fmla="*/ 1872847 w 12244461"/>
              <a:gd name="connsiteY2316" fmla="*/ 573805 h 593936"/>
              <a:gd name="connsiteX2317" fmla="*/ 1834221 w 12244461"/>
              <a:gd name="connsiteY2317" fmla="*/ 589689 h 593936"/>
              <a:gd name="connsiteX2318" fmla="*/ 1795596 w 12244461"/>
              <a:gd name="connsiteY2318" fmla="*/ 573805 h 593936"/>
              <a:gd name="connsiteX2319" fmla="*/ 1790373 w 12244461"/>
              <a:gd name="connsiteY2319" fmla="*/ 561287 h 593936"/>
              <a:gd name="connsiteX2320" fmla="*/ 1786018 w 12244461"/>
              <a:gd name="connsiteY2320" fmla="*/ 571725 h 593936"/>
              <a:gd name="connsiteX2321" fmla="*/ 1749486 w 12244461"/>
              <a:gd name="connsiteY2321" fmla="*/ 586748 h 593936"/>
              <a:gd name="connsiteX2322" fmla="*/ 1712955 w 12244461"/>
              <a:gd name="connsiteY2322" fmla="*/ 571725 h 593936"/>
              <a:gd name="connsiteX2323" fmla="*/ 1705391 w 12244461"/>
              <a:gd name="connsiteY2323" fmla="*/ 553598 h 593936"/>
              <a:gd name="connsiteX2324" fmla="*/ 1698888 w 12244461"/>
              <a:gd name="connsiteY2324" fmla="*/ 569185 h 593936"/>
              <a:gd name="connsiteX2325" fmla="*/ 1664916 w 12244461"/>
              <a:gd name="connsiteY2325" fmla="*/ 583155 h 593936"/>
              <a:gd name="connsiteX2326" fmla="*/ 1630944 w 12244461"/>
              <a:gd name="connsiteY2326" fmla="*/ 569185 h 593936"/>
              <a:gd name="connsiteX2327" fmla="*/ 1620821 w 12244461"/>
              <a:gd name="connsiteY2327" fmla="*/ 544923 h 593936"/>
              <a:gd name="connsiteX2328" fmla="*/ 1611759 w 12244461"/>
              <a:gd name="connsiteY2328" fmla="*/ 566643 h 593936"/>
              <a:gd name="connsiteX2329" fmla="*/ 1580346 w 12244461"/>
              <a:gd name="connsiteY2329" fmla="*/ 579560 h 593936"/>
              <a:gd name="connsiteX2330" fmla="*/ 1548934 w 12244461"/>
              <a:gd name="connsiteY2330" fmla="*/ 566643 h 593936"/>
              <a:gd name="connsiteX2331" fmla="*/ 1536992 w 12244461"/>
              <a:gd name="connsiteY2331" fmla="*/ 538020 h 593936"/>
              <a:gd name="connsiteX2332" fmla="*/ 1525676 w 12244461"/>
              <a:gd name="connsiteY2332" fmla="*/ 565142 h 593936"/>
              <a:gd name="connsiteX2333" fmla="*/ 1495775 w 12244461"/>
              <a:gd name="connsiteY2333" fmla="*/ 577437 h 593936"/>
              <a:gd name="connsiteX2334" fmla="*/ 1453490 w 12244461"/>
              <a:gd name="connsiteY2334" fmla="*/ 535457 h 593936"/>
              <a:gd name="connsiteX2335" fmla="*/ 1495775 w 12244461"/>
              <a:gd name="connsiteY2335" fmla="*/ 493476 h 593936"/>
              <a:gd name="connsiteX2336" fmla="*/ 1525676 w 12244461"/>
              <a:gd name="connsiteY2336" fmla="*/ 505771 h 593936"/>
              <a:gd name="connsiteX2337" fmla="*/ 1536991 w 12244461"/>
              <a:gd name="connsiteY2337" fmla="*/ 532893 h 593936"/>
              <a:gd name="connsiteX2338" fmla="*/ 1548934 w 12244461"/>
              <a:gd name="connsiteY2338" fmla="*/ 504270 h 593936"/>
              <a:gd name="connsiteX2339" fmla="*/ 1580346 w 12244461"/>
              <a:gd name="connsiteY2339" fmla="*/ 491352 h 593936"/>
              <a:gd name="connsiteX2340" fmla="*/ 1611759 w 12244461"/>
              <a:gd name="connsiteY2340" fmla="*/ 504270 h 593936"/>
              <a:gd name="connsiteX2341" fmla="*/ 1620822 w 12244461"/>
              <a:gd name="connsiteY2341" fmla="*/ 525990 h 593936"/>
              <a:gd name="connsiteX2342" fmla="*/ 1630944 w 12244461"/>
              <a:gd name="connsiteY2342" fmla="*/ 501729 h 593936"/>
              <a:gd name="connsiteX2343" fmla="*/ 1646215 w 12244461"/>
              <a:gd name="connsiteY2343" fmla="*/ 491507 h 593936"/>
              <a:gd name="connsiteX2344" fmla="*/ 1653716 w 12244461"/>
              <a:gd name="connsiteY2344" fmla="*/ 490004 h 593936"/>
              <a:gd name="connsiteX2345" fmla="*/ 1634224 w 12244461"/>
              <a:gd name="connsiteY2345" fmla="*/ 481988 h 593936"/>
              <a:gd name="connsiteX2346" fmla="*/ 1621502 w 12244461"/>
              <a:gd name="connsiteY2346" fmla="*/ 451495 h 593936"/>
              <a:gd name="connsiteX2347" fmla="*/ 1664939 w 12244461"/>
              <a:gd name="connsiteY2347" fmla="*/ 408371 h 593936"/>
              <a:gd name="connsiteX2348" fmla="*/ 1695653 w 12244461"/>
              <a:gd name="connsiteY2348" fmla="*/ 421001 h 593936"/>
              <a:gd name="connsiteX2349" fmla="*/ 1705332 w 12244461"/>
              <a:gd name="connsiteY2349" fmla="*/ 444200 h 593936"/>
              <a:gd name="connsiteX2350" fmla="*/ 1716119 w 12244461"/>
              <a:gd name="connsiteY2350" fmla="*/ 418345 h 593936"/>
              <a:gd name="connsiteX2351" fmla="*/ 1731129 w 12244461"/>
              <a:gd name="connsiteY2351" fmla="*/ 408298 h 593936"/>
              <a:gd name="connsiteX2352" fmla="*/ 1741512 w 12244461"/>
              <a:gd name="connsiteY2352" fmla="*/ 406217 h 593936"/>
              <a:gd name="connsiteX2353" fmla="*/ 1719632 w 12244461"/>
              <a:gd name="connsiteY2353" fmla="*/ 397219 h 593936"/>
              <a:gd name="connsiteX2354" fmla="*/ 1707247 w 12244461"/>
              <a:gd name="connsiteY2354" fmla="*/ 367535 h 593936"/>
              <a:gd name="connsiteX2355" fmla="*/ 1749532 w 12244461"/>
              <a:gd name="connsiteY2355" fmla="*/ 325554 h 593936"/>
              <a:gd name="connsiteX2356" fmla="*/ 1779433 w 12244461"/>
              <a:gd name="connsiteY2356" fmla="*/ 337849 h 593936"/>
              <a:gd name="connsiteX2357" fmla="*/ 1790830 w 12244461"/>
              <a:gd name="connsiteY2357" fmla="*/ 365167 h 593936"/>
              <a:gd name="connsiteX2358" fmla="*/ 1802854 w 12244461"/>
              <a:gd name="connsiteY2358" fmla="*/ 336347 h 593936"/>
              <a:gd name="connsiteX2359" fmla="*/ 1834266 w 12244461"/>
              <a:gd name="connsiteY2359" fmla="*/ 323430 h 593936"/>
              <a:gd name="connsiteX2360" fmla="*/ 1865679 w 12244461"/>
              <a:gd name="connsiteY2360" fmla="*/ 336347 h 593936"/>
              <a:gd name="connsiteX2361" fmla="*/ 1876141 w 12244461"/>
              <a:gd name="connsiteY2361" fmla="*/ 361421 h 593936"/>
              <a:gd name="connsiteX2362" fmla="*/ 1886842 w 12244461"/>
              <a:gd name="connsiteY2362" fmla="*/ 335770 h 593936"/>
              <a:gd name="connsiteX2363" fmla="*/ 1918837 w 12244461"/>
              <a:gd name="connsiteY2363" fmla="*/ 322613 h 593936"/>
              <a:gd name="connsiteX2364" fmla="*/ 12242157 w 12244461"/>
              <a:gd name="connsiteY2364" fmla="*/ 282429 h 593936"/>
              <a:gd name="connsiteX2365" fmla="*/ 12243144 w 12244461"/>
              <a:gd name="connsiteY2365" fmla="*/ 283409 h 593936"/>
              <a:gd name="connsiteX2366" fmla="*/ 12242157 w 12244461"/>
              <a:gd name="connsiteY2366" fmla="*/ 284389 h 593936"/>
              <a:gd name="connsiteX2367" fmla="*/ 12241170 w 12244461"/>
              <a:gd name="connsiteY2367" fmla="*/ 283409 h 593936"/>
              <a:gd name="connsiteX2368" fmla="*/ 12242157 w 12244461"/>
              <a:gd name="connsiteY2368" fmla="*/ 282429 h 593936"/>
              <a:gd name="connsiteX2369" fmla="*/ 12157586 w 12244461"/>
              <a:gd name="connsiteY2369" fmla="*/ 282266 h 593936"/>
              <a:gd name="connsiteX2370" fmla="*/ 12158738 w 12244461"/>
              <a:gd name="connsiteY2370" fmla="*/ 283409 h 593936"/>
              <a:gd name="connsiteX2371" fmla="*/ 12157586 w 12244461"/>
              <a:gd name="connsiteY2371" fmla="*/ 284553 h 593936"/>
              <a:gd name="connsiteX2372" fmla="*/ 12156435 w 12244461"/>
              <a:gd name="connsiteY2372" fmla="*/ 283409 h 593936"/>
              <a:gd name="connsiteX2373" fmla="*/ 12157586 w 12244461"/>
              <a:gd name="connsiteY2373" fmla="*/ 282266 h 593936"/>
              <a:gd name="connsiteX2374" fmla="*/ 12072852 w 12244461"/>
              <a:gd name="connsiteY2374" fmla="*/ 281776 h 593936"/>
              <a:gd name="connsiteX2375" fmla="*/ 12074497 w 12244461"/>
              <a:gd name="connsiteY2375" fmla="*/ 283409 h 593936"/>
              <a:gd name="connsiteX2376" fmla="*/ 12072852 w 12244461"/>
              <a:gd name="connsiteY2376" fmla="*/ 285043 h 593936"/>
              <a:gd name="connsiteX2377" fmla="*/ 12071207 w 12244461"/>
              <a:gd name="connsiteY2377" fmla="*/ 283409 h 593936"/>
              <a:gd name="connsiteX2378" fmla="*/ 12072852 w 12244461"/>
              <a:gd name="connsiteY2378" fmla="*/ 281776 h 593936"/>
              <a:gd name="connsiteX2379" fmla="*/ 11988281 w 12244461"/>
              <a:gd name="connsiteY2379" fmla="*/ 280306 h 593936"/>
              <a:gd name="connsiteX2380" fmla="*/ 11991407 w 12244461"/>
              <a:gd name="connsiteY2380" fmla="*/ 283410 h 593936"/>
              <a:gd name="connsiteX2381" fmla="*/ 11988281 w 12244461"/>
              <a:gd name="connsiteY2381" fmla="*/ 286513 h 593936"/>
              <a:gd name="connsiteX2382" fmla="*/ 11985155 w 12244461"/>
              <a:gd name="connsiteY2382" fmla="*/ 283410 h 593936"/>
              <a:gd name="connsiteX2383" fmla="*/ 11988281 w 12244461"/>
              <a:gd name="connsiteY2383" fmla="*/ 280306 h 593936"/>
              <a:gd name="connsiteX2384" fmla="*/ 11903710 w 12244461"/>
              <a:gd name="connsiteY2384" fmla="*/ 279162 h 593936"/>
              <a:gd name="connsiteX2385" fmla="*/ 11907988 w 12244461"/>
              <a:gd name="connsiteY2385" fmla="*/ 283409 h 593936"/>
              <a:gd name="connsiteX2386" fmla="*/ 11903710 w 12244461"/>
              <a:gd name="connsiteY2386" fmla="*/ 287656 h 593936"/>
              <a:gd name="connsiteX2387" fmla="*/ 11899432 w 12244461"/>
              <a:gd name="connsiteY2387" fmla="*/ 283409 h 593936"/>
              <a:gd name="connsiteX2388" fmla="*/ 11903710 w 12244461"/>
              <a:gd name="connsiteY2388" fmla="*/ 279162 h 593936"/>
              <a:gd name="connsiteX2389" fmla="*/ 11818975 w 12244461"/>
              <a:gd name="connsiteY2389" fmla="*/ 278346 h 593936"/>
              <a:gd name="connsiteX2390" fmla="*/ 11824075 w 12244461"/>
              <a:gd name="connsiteY2390" fmla="*/ 283410 h 593936"/>
              <a:gd name="connsiteX2391" fmla="*/ 11818975 w 12244461"/>
              <a:gd name="connsiteY2391" fmla="*/ 288474 h 593936"/>
              <a:gd name="connsiteX2392" fmla="*/ 11813874 w 12244461"/>
              <a:gd name="connsiteY2392" fmla="*/ 283410 h 593936"/>
              <a:gd name="connsiteX2393" fmla="*/ 11818975 w 12244461"/>
              <a:gd name="connsiteY2393" fmla="*/ 278346 h 593936"/>
              <a:gd name="connsiteX2394" fmla="*/ 11734404 w 12244461"/>
              <a:gd name="connsiteY2394" fmla="*/ 276876 h 593936"/>
              <a:gd name="connsiteX2395" fmla="*/ 11740985 w 12244461"/>
              <a:gd name="connsiteY2395" fmla="*/ 283410 h 593936"/>
              <a:gd name="connsiteX2396" fmla="*/ 11734404 w 12244461"/>
              <a:gd name="connsiteY2396" fmla="*/ 289944 h 593936"/>
              <a:gd name="connsiteX2397" fmla="*/ 11727822 w 12244461"/>
              <a:gd name="connsiteY2397" fmla="*/ 283410 h 593936"/>
              <a:gd name="connsiteX2398" fmla="*/ 11734404 w 12244461"/>
              <a:gd name="connsiteY2398" fmla="*/ 276876 h 593936"/>
              <a:gd name="connsiteX2399" fmla="*/ 9872862 w 12244461"/>
              <a:gd name="connsiteY2399" fmla="*/ 275896 h 593936"/>
              <a:gd name="connsiteX2400" fmla="*/ 9880430 w 12244461"/>
              <a:gd name="connsiteY2400" fmla="*/ 283410 h 593936"/>
              <a:gd name="connsiteX2401" fmla="*/ 9872862 w 12244461"/>
              <a:gd name="connsiteY2401" fmla="*/ 290924 h 593936"/>
              <a:gd name="connsiteX2402" fmla="*/ 9865293 w 12244461"/>
              <a:gd name="connsiteY2402" fmla="*/ 283410 h 593936"/>
              <a:gd name="connsiteX2403" fmla="*/ 9872862 w 12244461"/>
              <a:gd name="connsiteY2403" fmla="*/ 275896 h 593936"/>
              <a:gd name="connsiteX2404" fmla="*/ 9788291 w 12244461"/>
              <a:gd name="connsiteY2404" fmla="*/ 275569 h 593936"/>
              <a:gd name="connsiteX2405" fmla="*/ 9796189 w 12244461"/>
              <a:gd name="connsiteY2405" fmla="*/ 283410 h 593936"/>
              <a:gd name="connsiteX2406" fmla="*/ 9788291 w 12244461"/>
              <a:gd name="connsiteY2406" fmla="*/ 291250 h 593936"/>
              <a:gd name="connsiteX2407" fmla="*/ 9780394 w 12244461"/>
              <a:gd name="connsiteY2407" fmla="*/ 283410 h 593936"/>
              <a:gd name="connsiteX2408" fmla="*/ 9788291 w 12244461"/>
              <a:gd name="connsiteY2408" fmla="*/ 275569 h 593936"/>
              <a:gd name="connsiteX2409" fmla="*/ 9957432 w 12244461"/>
              <a:gd name="connsiteY2409" fmla="*/ 275079 h 593936"/>
              <a:gd name="connsiteX2410" fmla="*/ 9965824 w 12244461"/>
              <a:gd name="connsiteY2410" fmla="*/ 283410 h 593936"/>
              <a:gd name="connsiteX2411" fmla="*/ 9957432 w 12244461"/>
              <a:gd name="connsiteY2411" fmla="*/ 291741 h 593936"/>
              <a:gd name="connsiteX2412" fmla="*/ 9949041 w 12244461"/>
              <a:gd name="connsiteY2412" fmla="*/ 283410 h 593936"/>
              <a:gd name="connsiteX2413" fmla="*/ 9957432 w 12244461"/>
              <a:gd name="connsiteY2413" fmla="*/ 275079 h 593936"/>
              <a:gd name="connsiteX2414" fmla="*/ 11649833 w 12244461"/>
              <a:gd name="connsiteY2414" fmla="*/ 274752 h 593936"/>
              <a:gd name="connsiteX2415" fmla="*/ 11658554 w 12244461"/>
              <a:gd name="connsiteY2415" fmla="*/ 283409 h 593936"/>
              <a:gd name="connsiteX2416" fmla="*/ 11649833 w 12244461"/>
              <a:gd name="connsiteY2416" fmla="*/ 292067 h 593936"/>
              <a:gd name="connsiteX2417" fmla="*/ 11641112 w 12244461"/>
              <a:gd name="connsiteY2417" fmla="*/ 283409 h 593936"/>
              <a:gd name="connsiteX2418" fmla="*/ 11649833 w 12244461"/>
              <a:gd name="connsiteY2418" fmla="*/ 274752 h 593936"/>
              <a:gd name="connsiteX2419" fmla="*/ 9703556 w 12244461"/>
              <a:gd name="connsiteY2419" fmla="*/ 274589 h 593936"/>
              <a:gd name="connsiteX2420" fmla="*/ 9712441 w 12244461"/>
              <a:gd name="connsiteY2420" fmla="*/ 283410 h 593936"/>
              <a:gd name="connsiteX2421" fmla="*/ 9703556 w 12244461"/>
              <a:gd name="connsiteY2421" fmla="*/ 292231 h 593936"/>
              <a:gd name="connsiteX2422" fmla="*/ 9694672 w 12244461"/>
              <a:gd name="connsiteY2422" fmla="*/ 283410 h 593936"/>
              <a:gd name="connsiteX2423" fmla="*/ 9703556 w 12244461"/>
              <a:gd name="connsiteY2423" fmla="*/ 274589 h 593936"/>
              <a:gd name="connsiteX2424" fmla="*/ 10042002 w 12244461"/>
              <a:gd name="connsiteY2424" fmla="*/ 273935 h 593936"/>
              <a:gd name="connsiteX2425" fmla="*/ 10051546 w 12244461"/>
              <a:gd name="connsiteY2425" fmla="*/ 283409 h 593936"/>
              <a:gd name="connsiteX2426" fmla="*/ 10042002 w 12244461"/>
              <a:gd name="connsiteY2426" fmla="*/ 292883 h 593936"/>
              <a:gd name="connsiteX2427" fmla="*/ 10032459 w 12244461"/>
              <a:gd name="connsiteY2427" fmla="*/ 283409 h 593936"/>
              <a:gd name="connsiteX2428" fmla="*/ 10042002 w 12244461"/>
              <a:gd name="connsiteY2428" fmla="*/ 273935 h 593936"/>
              <a:gd name="connsiteX2429" fmla="*/ 11565264 w 12244461"/>
              <a:gd name="connsiteY2429" fmla="*/ 272629 h 593936"/>
              <a:gd name="connsiteX2430" fmla="*/ 11576123 w 12244461"/>
              <a:gd name="connsiteY2430" fmla="*/ 283410 h 593936"/>
              <a:gd name="connsiteX2431" fmla="*/ 11565264 w 12244461"/>
              <a:gd name="connsiteY2431" fmla="*/ 294191 h 593936"/>
              <a:gd name="connsiteX2432" fmla="*/ 11554405 w 12244461"/>
              <a:gd name="connsiteY2432" fmla="*/ 283410 h 593936"/>
              <a:gd name="connsiteX2433" fmla="*/ 11565264 w 12244461"/>
              <a:gd name="connsiteY2433" fmla="*/ 272629 h 593936"/>
              <a:gd name="connsiteX2434" fmla="*/ 10126738 w 12244461"/>
              <a:gd name="connsiteY2434" fmla="*/ 272302 h 593936"/>
              <a:gd name="connsiteX2435" fmla="*/ 10137926 w 12244461"/>
              <a:gd name="connsiteY2435" fmla="*/ 283410 h 593936"/>
              <a:gd name="connsiteX2436" fmla="*/ 10126738 w 12244461"/>
              <a:gd name="connsiteY2436" fmla="*/ 294517 h 593936"/>
              <a:gd name="connsiteX2437" fmla="*/ 10115550 w 12244461"/>
              <a:gd name="connsiteY2437" fmla="*/ 283410 h 593936"/>
              <a:gd name="connsiteX2438" fmla="*/ 10126738 w 12244461"/>
              <a:gd name="connsiteY2438" fmla="*/ 272302 h 593936"/>
              <a:gd name="connsiteX2439" fmla="*/ 9618985 w 12244461"/>
              <a:gd name="connsiteY2439" fmla="*/ 271812 h 593936"/>
              <a:gd name="connsiteX2440" fmla="*/ 9630667 w 12244461"/>
              <a:gd name="connsiteY2440" fmla="*/ 283410 h 593936"/>
              <a:gd name="connsiteX2441" fmla="*/ 9618985 w 12244461"/>
              <a:gd name="connsiteY2441" fmla="*/ 295008 h 593936"/>
              <a:gd name="connsiteX2442" fmla="*/ 9607303 w 12244461"/>
              <a:gd name="connsiteY2442" fmla="*/ 283410 h 593936"/>
              <a:gd name="connsiteX2443" fmla="*/ 9618985 w 12244461"/>
              <a:gd name="connsiteY2443" fmla="*/ 271812 h 593936"/>
              <a:gd name="connsiteX2444" fmla="*/ 11480527 w 12244461"/>
              <a:gd name="connsiteY2444" fmla="*/ 270668 h 593936"/>
              <a:gd name="connsiteX2445" fmla="*/ 11493361 w 12244461"/>
              <a:gd name="connsiteY2445" fmla="*/ 283409 h 593936"/>
              <a:gd name="connsiteX2446" fmla="*/ 11480527 w 12244461"/>
              <a:gd name="connsiteY2446" fmla="*/ 296150 h 593936"/>
              <a:gd name="connsiteX2447" fmla="*/ 11467693 w 12244461"/>
              <a:gd name="connsiteY2447" fmla="*/ 283409 h 593936"/>
              <a:gd name="connsiteX2448" fmla="*/ 11480527 w 12244461"/>
              <a:gd name="connsiteY2448" fmla="*/ 270668 h 593936"/>
              <a:gd name="connsiteX2449" fmla="*/ 10211309 w 12244461"/>
              <a:gd name="connsiteY2449" fmla="*/ 270342 h 593936"/>
              <a:gd name="connsiteX2450" fmla="*/ 10224471 w 12244461"/>
              <a:gd name="connsiteY2450" fmla="*/ 283410 h 593936"/>
              <a:gd name="connsiteX2451" fmla="*/ 10211309 w 12244461"/>
              <a:gd name="connsiteY2451" fmla="*/ 296478 h 593936"/>
              <a:gd name="connsiteX2452" fmla="*/ 10198146 w 12244461"/>
              <a:gd name="connsiteY2452" fmla="*/ 283410 h 593936"/>
              <a:gd name="connsiteX2453" fmla="*/ 10211309 w 12244461"/>
              <a:gd name="connsiteY2453" fmla="*/ 270342 h 593936"/>
              <a:gd name="connsiteX2454" fmla="*/ 8180460 w 12244461"/>
              <a:gd name="connsiteY2454" fmla="*/ 270178 h 593936"/>
              <a:gd name="connsiteX2455" fmla="*/ 8193788 w 12244461"/>
              <a:gd name="connsiteY2455" fmla="*/ 283409 h 593936"/>
              <a:gd name="connsiteX2456" fmla="*/ 8180460 w 12244461"/>
              <a:gd name="connsiteY2456" fmla="*/ 296640 h 593936"/>
              <a:gd name="connsiteX2457" fmla="*/ 8167133 w 12244461"/>
              <a:gd name="connsiteY2457" fmla="*/ 283409 h 593936"/>
              <a:gd name="connsiteX2458" fmla="*/ 8180460 w 12244461"/>
              <a:gd name="connsiteY2458" fmla="*/ 270178 h 593936"/>
              <a:gd name="connsiteX2459" fmla="*/ 9534414 w 12244461"/>
              <a:gd name="connsiteY2459" fmla="*/ 269035 h 593936"/>
              <a:gd name="connsiteX2460" fmla="*/ 9548893 w 12244461"/>
              <a:gd name="connsiteY2460" fmla="*/ 283410 h 593936"/>
              <a:gd name="connsiteX2461" fmla="*/ 9534414 w 12244461"/>
              <a:gd name="connsiteY2461" fmla="*/ 297784 h 593936"/>
              <a:gd name="connsiteX2462" fmla="*/ 9519935 w 12244461"/>
              <a:gd name="connsiteY2462" fmla="*/ 283410 h 593936"/>
              <a:gd name="connsiteX2463" fmla="*/ 9534414 w 12244461"/>
              <a:gd name="connsiteY2463" fmla="*/ 269035 h 593936"/>
              <a:gd name="connsiteX2464" fmla="*/ 10295880 w 12244461"/>
              <a:gd name="connsiteY2464" fmla="*/ 268545 h 593936"/>
              <a:gd name="connsiteX2465" fmla="*/ 10310852 w 12244461"/>
              <a:gd name="connsiteY2465" fmla="*/ 283410 h 593936"/>
              <a:gd name="connsiteX2466" fmla="*/ 10295880 w 12244461"/>
              <a:gd name="connsiteY2466" fmla="*/ 298274 h 593936"/>
              <a:gd name="connsiteX2467" fmla="*/ 10280908 w 12244461"/>
              <a:gd name="connsiteY2467" fmla="*/ 283410 h 593936"/>
              <a:gd name="connsiteX2468" fmla="*/ 10295880 w 12244461"/>
              <a:gd name="connsiteY2468" fmla="*/ 268545 h 593936"/>
              <a:gd name="connsiteX2469" fmla="*/ 8095890 w 12244461"/>
              <a:gd name="connsiteY2469" fmla="*/ 268545 h 593936"/>
              <a:gd name="connsiteX2470" fmla="*/ 8110862 w 12244461"/>
              <a:gd name="connsiteY2470" fmla="*/ 283410 h 593936"/>
              <a:gd name="connsiteX2471" fmla="*/ 8095890 w 12244461"/>
              <a:gd name="connsiteY2471" fmla="*/ 298274 h 593936"/>
              <a:gd name="connsiteX2472" fmla="*/ 8080917 w 12244461"/>
              <a:gd name="connsiteY2472" fmla="*/ 283410 h 593936"/>
              <a:gd name="connsiteX2473" fmla="*/ 8095890 w 12244461"/>
              <a:gd name="connsiteY2473" fmla="*/ 268545 h 593936"/>
              <a:gd name="connsiteX2474" fmla="*/ 11395957 w 12244461"/>
              <a:gd name="connsiteY2474" fmla="*/ 268055 h 593936"/>
              <a:gd name="connsiteX2475" fmla="*/ 11411424 w 12244461"/>
              <a:gd name="connsiteY2475" fmla="*/ 283410 h 593936"/>
              <a:gd name="connsiteX2476" fmla="*/ 11395957 w 12244461"/>
              <a:gd name="connsiteY2476" fmla="*/ 298765 h 593936"/>
              <a:gd name="connsiteX2477" fmla="*/ 11380491 w 12244461"/>
              <a:gd name="connsiteY2477" fmla="*/ 283410 h 593936"/>
              <a:gd name="connsiteX2478" fmla="*/ 11395957 w 12244461"/>
              <a:gd name="connsiteY2478" fmla="*/ 268055 h 593936"/>
              <a:gd name="connsiteX2479" fmla="*/ 8265031 w 12244461"/>
              <a:gd name="connsiteY2479" fmla="*/ 268055 h 593936"/>
              <a:gd name="connsiteX2480" fmla="*/ 8280497 w 12244461"/>
              <a:gd name="connsiteY2480" fmla="*/ 283410 h 593936"/>
              <a:gd name="connsiteX2481" fmla="*/ 8265031 w 12244461"/>
              <a:gd name="connsiteY2481" fmla="*/ 298765 h 593936"/>
              <a:gd name="connsiteX2482" fmla="*/ 8249565 w 12244461"/>
              <a:gd name="connsiteY2482" fmla="*/ 283410 h 593936"/>
              <a:gd name="connsiteX2483" fmla="*/ 8265031 w 12244461"/>
              <a:gd name="connsiteY2483" fmla="*/ 268055 h 593936"/>
              <a:gd name="connsiteX2484" fmla="*/ 7842013 w 12244461"/>
              <a:gd name="connsiteY2484" fmla="*/ 267728 h 593936"/>
              <a:gd name="connsiteX2485" fmla="*/ 7857809 w 12244461"/>
              <a:gd name="connsiteY2485" fmla="*/ 283409 h 593936"/>
              <a:gd name="connsiteX2486" fmla="*/ 7842013 w 12244461"/>
              <a:gd name="connsiteY2486" fmla="*/ 299091 h 593936"/>
              <a:gd name="connsiteX2487" fmla="*/ 7826218 w 12244461"/>
              <a:gd name="connsiteY2487" fmla="*/ 283409 h 593936"/>
              <a:gd name="connsiteX2488" fmla="*/ 7842013 w 12244461"/>
              <a:gd name="connsiteY2488" fmla="*/ 267728 h 593936"/>
              <a:gd name="connsiteX2489" fmla="*/ 7757442 w 12244461"/>
              <a:gd name="connsiteY2489" fmla="*/ 267565 h 593936"/>
              <a:gd name="connsiteX2490" fmla="*/ 7773402 w 12244461"/>
              <a:gd name="connsiteY2490" fmla="*/ 283410 h 593936"/>
              <a:gd name="connsiteX2491" fmla="*/ 7757442 w 12244461"/>
              <a:gd name="connsiteY2491" fmla="*/ 299255 h 593936"/>
              <a:gd name="connsiteX2492" fmla="*/ 7741482 w 12244461"/>
              <a:gd name="connsiteY2492" fmla="*/ 283410 h 593936"/>
              <a:gd name="connsiteX2493" fmla="*/ 7757442 w 12244461"/>
              <a:gd name="connsiteY2493" fmla="*/ 267565 h 593936"/>
              <a:gd name="connsiteX2494" fmla="*/ 10380615 w 12244461"/>
              <a:gd name="connsiteY2494" fmla="*/ 266911 h 593936"/>
              <a:gd name="connsiteX2495" fmla="*/ 10397233 w 12244461"/>
              <a:gd name="connsiteY2495" fmla="*/ 283409 h 593936"/>
              <a:gd name="connsiteX2496" fmla="*/ 10380615 w 12244461"/>
              <a:gd name="connsiteY2496" fmla="*/ 299907 h 593936"/>
              <a:gd name="connsiteX2497" fmla="*/ 10363997 w 12244461"/>
              <a:gd name="connsiteY2497" fmla="*/ 283409 h 593936"/>
              <a:gd name="connsiteX2498" fmla="*/ 10380615 w 12244461"/>
              <a:gd name="connsiteY2498" fmla="*/ 266911 h 593936"/>
              <a:gd name="connsiteX2499" fmla="*/ 8011319 w 12244461"/>
              <a:gd name="connsiteY2499" fmla="*/ 266911 h 593936"/>
              <a:gd name="connsiteX2500" fmla="*/ 8027937 w 12244461"/>
              <a:gd name="connsiteY2500" fmla="*/ 283409 h 593936"/>
              <a:gd name="connsiteX2501" fmla="*/ 8011319 w 12244461"/>
              <a:gd name="connsiteY2501" fmla="*/ 299907 h 593936"/>
              <a:gd name="connsiteX2502" fmla="*/ 7994701 w 12244461"/>
              <a:gd name="connsiteY2502" fmla="*/ 283409 h 593936"/>
              <a:gd name="connsiteX2503" fmla="*/ 8011319 w 12244461"/>
              <a:gd name="connsiteY2503" fmla="*/ 266911 h 593936"/>
              <a:gd name="connsiteX2504" fmla="*/ 7926584 w 12244461"/>
              <a:gd name="connsiteY2504" fmla="*/ 266911 h 593936"/>
              <a:gd name="connsiteX2505" fmla="*/ 7943202 w 12244461"/>
              <a:gd name="connsiteY2505" fmla="*/ 283409 h 593936"/>
              <a:gd name="connsiteX2506" fmla="*/ 7926584 w 12244461"/>
              <a:gd name="connsiteY2506" fmla="*/ 299907 h 593936"/>
              <a:gd name="connsiteX2507" fmla="*/ 7909966 w 12244461"/>
              <a:gd name="connsiteY2507" fmla="*/ 283409 h 593936"/>
              <a:gd name="connsiteX2508" fmla="*/ 7926584 w 12244461"/>
              <a:gd name="connsiteY2508" fmla="*/ 266911 h 593936"/>
              <a:gd name="connsiteX2509" fmla="*/ 7672707 w 12244461"/>
              <a:gd name="connsiteY2509" fmla="*/ 266911 h 593936"/>
              <a:gd name="connsiteX2510" fmla="*/ 7689325 w 12244461"/>
              <a:gd name="connsiteY2510" fmla="*/ 283409 h 593936"/>
              <a:gd name="connsiteX2511" fmla="*/ 7672707 w 12244461"/>
              <a:gd name="connsiteY2511" fmla="*/ 299907 h 593936"/>
              <a:gd name="connsiteX2512" fmla="*/ 7656089 w 12244461"/>
              <a:gd name="connsiteY2512" fmla="*/ 283409 h 593936"/>
              <a:gd name="connsiteX2513" fmla="*/ 7672707 w 12244461"/>
              <a:gd name="connsiteY2513" fmla="*/ 266911 h 593936"/>
              <a:gd name="connsiteX2514" fmla="*/ 7588136 w 12244461"/>
              <a:gd name="connsiteY2514" fmla="*/ 266421 h 593936"/>
              <a:gd name="connsiteX2515" fmla="*/ 7605248 w 12244461"/>
              <a:gd name="connsiteY2515" fmla="*/ 283409 h 593936"/>
              <a:gd name="connsiteX2516" fmla="*/ 7588136 w 12244461"/>
              <a:gd name="connsiteY2516" fmla="*/ 300398 h 593936"/>
              <a:gd name="connsiteX2517" fmla="*/ 7571025 w 12244461"/>
              <a:gd name="connsiteY2517" fmla="*/ 283409 h 593936"/>
              <a:gd name="connsiteX2518" fmla="*/ 7588136 w 12244461"/>
              <a:gd name="connsiteY2518" fmla="*/ 266421 h 593936"/>
              <a:gd name="connsiteX2519" fmla="*/ 9449678 w 12244461"/>
              <a:gd name="connsiteY2519" fmla="*/ 265768 h 593936"/>
              <a:gd name="connsiteX2520" fmla="*/ 9467448 w 12244461"/>
              <a:gd name="connsiteY2520" fmla="*/ 283410 h 593936"/>
              <a:gd name="connsiteX2521" fmla="*/ 9449678 w 12244461"/>
              <a:gd name="connsiteY2521" fmla="*/ 301051 h 593936"/>
              <a:gd name="connsiteX2522" fmla="*/ 9431908 w 12244461"/>
              <a:gd name="connsiteY2522" fmla="*/ 283410 h 593936"/>
              <a:gd name="connsiteX2523" fmla="*/ 9449678 w 12244461"/>
              <a:gd name="connsiteY2523" fmla="*/ 265768 h 593936"/>
              <a:gd name="connsiteX2524" fmla="*/ 7503566 w 12244461"/>
              <a:gd name="connsiteY2524" fmla="*/ 265768 h 593936"/>
              <a:gd name="connsiteX2525" fmla="*/ 7521336 w 12244461"/>
              <a:gd name="connsiteY2525" fmla="*/ 283410 h 593936"/>
              <a:gd name="connsiteX2526" fmla="*/ 7503566 w 12244461"/>
              <a:gd name="connsiteY2526" fmla="*/ 301051 h 593936"/>
              <a:gd name="connsiteX2527" fmla="*/ 7485797 w 12244461"/>
              <a:gd name="connsiteY2527" fmla="*/ 283410 h 593936"/>
              <a:gd name="connsiteX2528" fmla="*/ 7503566 w 12244461"/>
              <a:gd name="connsiteY2528" fmla="*/ 265768 h 593936"/>
              <a:gd name="connsiteX2529" fmla="*/ 7418995 w 12244461"/>
              <a:gd name="connsiteY2529" fmla="*/ 264951 h 593936"/>
              <a:gd name="connsiteX2530" fmla="*/ 7437588 w 12244461"/>
              <a:gd name="connsiteY2530" fmla="*/ 283409 h 593936"/>
              <a:gd name="connsiteX2531" fmla="*/ 7418995 w 12244461"/>
              <a:gd name="connsiteY2531" fmla="*/ 301868 h 593936"/>
              <a:gd name="connsiteX2532" fmla="*/ 7400403 w 12244461"/>
              <a:gd name="connsiteY2532" fmla="*/ 283409 h 593936"/>
              <a:gd name="connsiteX2533" fmla="*/ 7418995 w 12244461"/>
              <a:gd name="connsiteY2533" fmla="*/ 264951 h 593936"/>
              <a:gd name="connsiteX2534" fmla="*/ 11311386 w 12244461"/>
              <a:gd name="connsiteY2534" fmla="*/ 264788 h 593936"/>
              <a:gd name="connsiteX2535" fmla="*/ 11330143 w 12244461"/>
              <a:gd name="connsiteY2535" fmla="*/ 283410 h 593936"/>
              <a:gd name="connsiteX2536" fmla="*/ 11311386 w 12244461"/>
              <a:gd name="connsiteY2536" fmla="*/ 302031 h 593936"/>
              <a:gd name="connsiteX2537" fmla="*/ 11292629 w 12244461"/>
              <a:gd name="connsiteY2537" fmla="*/ 283410 h 593936"/>
              <a:gd name="connsiteX2538" fmla="*/ 11311386 w 12244461"/>
              <a:gd name="connsiteY2538" fmla="*/ 264788 h 593936"/>
              <a:gd name="connsiteX2539" fmla="*/ 10465186 w 12244461"/>
              <a:gd name="connsiteY2539" fmla="*/ 264788 h 593936"/>
              <a:gd name="connsiteX2540" fmla="*/ 10483943 w 12244461"/>
              <a:gd name="connsiteY2540" fmla="*/ 283410 h 593936"/>
              <a:gd name="connsiteX2541" fmla="*/ 10465186 w 12244461"/>
              <a:gd name="connsiteY2541" fmla="*/ 302031 h 593936"/>
              <a:gd name="connsiteX2542" fmla="*/ 10446429 w 12244461"/>
              <a:gd name="connsiteY2542" fmla="*/ 283410 h 593936"/>
              <a:gd name="connsiteX2543" fmla="*/ 10465186 w 12244461"/>
              <a:gd name="connsiteY2543" fmla="*/ 264788 h 593936"/>
              <a:gd name="connsiteX2544" fmla="*/ 8349766 w 12244461"/>
              <a:gd name="connsiteY2544" fmla="*/ 264134 h 593936"/>
              <a:gd name="connsiteX2545" fmla="*/ 8369181 w 12244461"/>
              <a:gd name="connsiteY2545" fmla="*/ 283409 h 593936"/>
              <a:gd name="connsiteX2546" fmla="*/ 8349766 w 12244461"/>
              <a:gd name="connsiteY2546" fmla="*/ 302684 h 593936"/>
              <a:gd name="connsiteX2547" fmla="*/ 8330351 w 12244461"/>
              <a:gd name="connsiteY2547" fmla="*/ 283409 h 593936"/>
              <a:gd name="connsiteX2548" fmla="*/ 8349766 w 12244461"/>
              <a:gd name="connsiteY2548" fmla="*/ 264134 h 593936"/>
              <a:gd name="connsiteX2549" fmla="*/ 7334260 w 12244461"/>
              <a:gd name="connsiteY2549" fmla="*/ 264134 h 593936"/>
              <a:gd name="connsiteX2550" fmla="*/ 7353675 w 12244461"/>
              <a:gd name="connsiteY2550" fmla="*/ 283409 h 593936"/>
              <a:gd name="connsiteX2551" fmla="*/ 7334260 w 12244461"/>
              <a:gd name="connsiteY2551" fmla="*/ 302684 h 593936"/>
              <a:gd name="connsiteX2552" fmla="*/ 7314845 w 12244461"/>
              <a:gd name="connsiteY2552" fmla="*/ 283409 h 593936"/>
              <a:gd name="connsiteX2553" fmla="*/ 7334260 w 12244461"/>
              <a:gd name="connsiteY2553" fmla="*/ 264134 h 593936"/>
              <a:gd name="connsiteX2554" fmla="*/ 9365109 w 12244461"/>
              <a:gd name="connsiteY2554" fmla="*/ 263318 h 593936"/>
              <a:gd name="connsiteX2555" fmla="*/ 9385346 w 12244461"/>
              <a:gd name="connsiteY2555" fmla="*/ 283410 h 593936"/>
              <a:gd name="connsiteX2556" fmla="*/ 9365109 w 12244461"/>
              <a:gd name="connsiteY2556" fmla="*/ 303502 h 593936"/>
              <a:gd name="connsiteX2557" fmla="*/ 9344871 w 12244461"/>
              <a:gd name="connsiteY2557" fmla="*/ 283410 h 593936"/>
              <a:gd name="connsiteX2558" fmla="*/ 9365109 w 12244461"/>
              <a:gd name="connsiteY2558" fmla="*/ 263318 h 593936"/>
              <a:gd name="connsiteX2559" fmla="*/ 7249689 w 12244461"/>
              <a:gd name="connsiteY2559" fmla="*/ 262501 h 593936"/>
              <a:gd name="connsiteX2560" fmla="*/ 7270750 w 12244461"/>
              <a:gd name="connsiteY2560" fmla="*/ 283410 h 593936"/>
              <a:gd name="connsiteX2561" fmla="*/ 7249689 w 12244461"/>
              <a:gd name="connsiteY2561" fmla="*/ 304318 h 593936"/>
              <a:gd name="connsiteX2562" fmla="*/ 7228629 w 12244461"/>
              <a:gd name="connsiteY2562" fmla="*/ 283410 h 593936"/>
              <a:gd name="connsiteX2563" fmla="*/ 7249689 w 12244461"/>
              <a:gd name="connsiteY2563" fmla="*/ 262501 h 593936"/>
              <a:gd name="connsiteX2564" fmla="*/ 11226651 w 12244461"/>
              <a:gd name="connsiteY2564" fmla="*/ 262011 h 593936"/>
              <a:gd name="connsiteX2565" fmla="*/ 11248205 w 12244461"/>
              <a:gd name="connsiteY2565" fmla="*/ 283410 h 593936"/>
              <a:gd name="connsiteX2566" fmla="*/ 11226651 w 12244461"/>
              <a:gd name="connsiteY2566" fmla="*/ 304808 h 593936"/>
              <a:gd name="connsiteX2567" fmla="*/ 11205097 w 12244461"/>
              <a:gd name="connsiteY2567" fmla="*/ 283410 h 593936"/>
              <a:gd name="connsiteX2568" fmla="*/ 11226651 w 12244461"/>
              <a:gd name="connsiteY2568" fmla="*/ 262011 h 593936"/>
              <a:gd name="connsiteX2569" fmla="*/ 10549756 w 12244461"/>
              <a:gd name="connsiteY2569" fmla="*/ 261684 h 593936"/>
              <a:gd name="connsiteX2570" fmla="*/ 10571640 w 12244461"/>
              <a:gd name="connsiteY2570" fmla="*/ 283409 h 593936"/>
              <a:gd name="connsiteX2571" fmla="*/ 10549756 w 12244461"/>
              <a:gd name="connsiteY2571" fmla="*/ 305135 h 593936"/>
              <a:gd name="connsiteX2572" fmla="*/ 10527873 w 12244461"/>
              <a:gd name="connsiteY2572" fmla="*/ 283409 h 593936"/>
              <a:gd name="connsiteX2573" fmla="*/ 10549756 w 12244461"/>
              <a:gd name="connsiteY2573" fmla="*/ 261684 h 593936"/>
              <a:gd name="connsiteX2574" fmla="*/ 9280538 w 12244461"/>
              <a:gd name="connsiteY2574" fmla="*/ 261521 h 593936"/>
              <a:gd name="connsiteX2575" fmla="*/ 9302586 w 12244461"/>
              <a:gd name="connsiteY2575" fmla="*/ 283410 h 593936"/>
              <a:gd name="connsiteX2576" fmla="*/ 9280538 w 12244461"/>
              <a:gd name="connsiteY2576" fmla="*/ 305298 h 593936"/>
              <a:gd name="connsiteX2577" fmla="*/ 9258489 w 12244461"/>
              <a:gd name="connsiteY2577" fmla="*/ 283410 h 593936"/>
              <a:gd name="connsiteX2578" fmla="*/ 9280538 w 12244461"/>
              <a:gd name="connsiteY2578" fmla="*/ 261521 h 593936"/>
              <a:gd name="connsiteX2579" fmla="*/ 7165119 w 12244461"/>
              <a:gd name="connsiteY2579" fmla="*/ 261031 h 593936"/>
              <a:gd name="connsiteX2580" fmla="*/ 7187660 w 12244461"/>
              <a:gd name="connsiteY2580" fmla="*/ 283410 h 593936"/>
              <a:gd name="connsiteX2581" fmla="*/ 7165119 w 12244461"/>
              <a:gd name="connsiteY2581" fmla="*/ 305789 h 593936"/>
              <a:gd name="connsiteX2582" fmla="*/ 7142577 w 12244461"/>
              <a:gd name="connsiteY2582" fmla="*/ 283410 h 593936"/>
              <a:gd name="connsiteX2583" fmla="*/ 7165119 w 12244461"/>
              <a:gd name="connsiteY2583" fmla="*/ 261031 h 593936"/>
              <a:gd name="connsiteX2584" fmla="*/ 9195967 w 12244461"/>
              <a:gd name="connsiteY2584" fmla="*/ 259397 h 593936"/>
              <a:gd name="connsiteX2585" fmla="*/ 9220153 w 12244461"/>
              <a:gd name="connsiteY2585" fmla="*/ 283409 h 593936"/>
              <a:gd name="connsiteX2586" fmla="*/ 9195967 w 12244461"/>
              <a:gd name="connsiteY2586" fmla="*/ 307422 h 593936"/>
              <a:gd name="connsiteX2587" fmla="*/ 9171781 w 12244461"/>
              <a:gd name="connsiteY2587" fmla="*/ 283409 h 593936"/>
              <a:gd name="connsiteX2588" fmla="*/ 9195967 w 12244461"/>
              <a:gd name="connsiteY2588" fmla="*/ 259397 h 593936"/>
              <a:gd name="connsiteX2589" fmla="*/ 8434337 w 12244461"/>
              <a:gd name="connsiteY2589" fmla="*/ 259397 h 593936"/>
              <a:gd name="connsiteX2590" fmla="*/ 8458523 w 12244461"/>
              <a:gd name="connsiteY2590" fmla="*/ 283409 h 593936"/>
              <a:gd name="connsiteX2591" fmla="*/ 8434337 w 12244461"/>
              <a:gd name="connsiteY2591" fmla="*/ 307422 h 593936"/>
              <a:gd name="connsiteX2592" fmla="*/ 8410150 w 12244461"/>
              <a:gd name="connsiteY2592" fmla="*/ 283409 h 593936"/>
              <a:gd name="connsiteX2593" fmla="*/ 8434337 w 12244461"/>
              <a:gd name="connsiteY2593" fmla="*/ 259397 h 593936"/>
              <a:gd name="connsiteX2594" fmla="*/ 7080383 w 12244461"/>
              <a:gd name="connsiteY2594" fmla="*/ 259397 h 593936"/>
              <a:gd name="connsiteX2595" fmla="*/ 7104570 w 12244461"/>
              <a:gd name="connsiteY2595" fmla="*/ 283409 h 593936"/>
              <a:gd name="connsiteX2596" fmla="*/ 7080383 w 12244461"/>
              <a:gd name="connsiteY2596" fmla="*/ 307422 h 593936"/>
              <a:gd name="connsiteX2597" fmla="*/ 7056197 w 12244461"/>
              <a:gd name="connsiteY2597" fmla="*/ 283409 h 593936"/>
              <a:gd name="connsiteX2598" fmla="*/ 7080383 w 12244461"/>
              <a:gd name="connsiteY2598" fmla="*/ 259397 h 593936"/>
              <a:gd name="connsiteX2599" fmla="*/ 2680507 w 12244461"/>
              <a:gd name="connsiteY2599" fmla="*/ 259397 h 593936"/>
              <a:gd name="connsiteX2600" fmla="*/ 2704694 w 12244461"/>
              <a:gd name="connsiteY2600" fmla="*/ 283409 h 593936"/>
              <a:gd name="connsiteX2601" fmla="*/ 2680507 w 12244461"/>
              <a:gd name="connsiteY2601" fmla="*/ 307422 h 593936"/>
              <a:gd name="connsiteX2602" fmla="*/ 2656323 w 12244461"/>
              <a:gd name="connsiteY2602" fmla="*/ 283409 h 593936"/>
              <a:gd name="connsiteX2603" fmla="*/ 2680507 w 12244461"/>
              <a:gd name="connsiteY2603" fmla="*/ 259397 h 593936"/>
              <a:gd name="connsiteX2604" fmla="*/ 2595775 w 12244461"/>
              <a:gd name="connsiteY2604" fmla="*/ 259234 h 593936"/>
              <a:gd name="connsiteX2605" fmla="*/ 2620126 w 12244461"/>
              <a:gd name="connsiteY2605" fmla="*/ 283410 h 593936"/>
              <a:gd name="connsiteX2606" fmla="*/ 2595775 w 12244461"/>
              <a:gd name="connsiteY2606" fmla="*/ 307585 h 593936"/>
              <a:gd name="connsiteX2607" fmla="*/ 2571425 w 12244461"/>
              <a:gd name="connsiteY2607" fmla="*/ 283410 h 593936"/>
              <a:gd name="connsiteX2608" fmla="*/ 2595775 w 12244461"/>
              <a:gd name="connsiteY2608" fmla="*/ 259234 h 593936"/>
              <a:gd name="connsiteX2609" fmla="*/ 11142080 w 12244461"/>
              <a:gd name="connsiteY2609" fmla="*/ 258907 h 593936"/>
              <a:gd name="connsiteX2610" fmla="*/ 11166760 w 12244461"/>
              <a:gd name="connsiteY2610" fmla="*/ 283409 h 593936"/>
              <a:gd name="connsiteX2611" fmla="*/ 11142080 w 12244461"/>
              <a:gd name="connsiteY2611" fmla="*/ 307912 h 593936"/>
              <a:gd name="connsiteX2612" fmla="*/ 11117400 w 12244461"/>
              <a:gd name="connsiteY2612" fmla="*/ 283409 h 593936"/>
              <a:gd name="connsiteX2613" fmla="*/ 11142080 w 12244461"/>
              <a:gd name="connsiteY2613" fmla="*/ 258907 h 593936"/>
              <a:gd name="connsiteX2614" fmla="*/ 988098 w 12244461"/>
              <a:gd name="connsiteY2614" fmla="*/ 258907 h 593936"/>
              <a:gd name="connsiteX2615" fmla="*/ 1012778 w 12244461"/>
              <a:gd name="connsiteY2615" fmla="*/ 283409 h 593936"/>
              <a:gd name="connsiteX2616" fmla="*/ 988098 w 12244461"/>
              <a:gd name="connsiteY2616" fmla="*/ 307912 h 593936"/>
              <a:gd name="connsiteX2617" fmla="*/ 963418 w 12244461"/>
              <a:gd name="connsiteY2617" fmla="*/ 283409 h 593936"/>
              <a:gd name="connsiteX2618" fmla="*/ 988098 w 12244461"/>
              <a:gd name="connsiteY2618" fmla="*/ 258907 h 593936"/>
              <a:gd name="connsiteX2619" fmla="*/ 10634326 w 12244461"/>
              <a:gd name="connsiteY2619" fmla="*/ 258744 h 593936"/>
              <a:gd name="connsiteX2620" fmla="*/ 10659171 w 12244461"/>
              <a:gd name="connsiteY2620" fmla="*/ 283410 h 593936"/>
              <a:gd name="connsiteX2621" fmla="*/ 10634326 w 12244461"/>
              <a:gd name="connsiteY2621" fmla="*/ 308075 h 593936"/>
              <a:gd name="connsiteX2622" fmla="*/ 10609481 w 12244461"/>
              <a:gd name="connsiteY2622" fmla="*/ 283410 h 593936"/>
              <a:gd name="connsiteX2623" fmla="*/ 10634326 w 12244461"/>
              <a:gd name="connsiteY2623" fmla="*/ 258744 h 593936"/>
              <a:gd name="connsiteX2624" fmla="*/ 3526551 w 12244461"/>
              <a:gd name="connsiteY2624" fmla="*/ 258417 h 593936"/>
              <a:gd name="connsiteX2625" fmla="*/ 3551726 w 12244461"/>
              <a:gd name="connsiteY2625" fmla="*/ 283409 h 593936"/>
              <a:gd name="connsiteX2626" fmla="*/ 3526551 w 12244461"/>
              <a:gd name="connsiteY2626" fmla="*/ 308402 h 593936"/>
              <a:gd name="connsiteX2627" fmla="*/ 3501377 w 12244461"/>
              <a:gd name="connsiteY2627" fmla="*/ 283409 h 593936"/>
              <a:gd name="connsiteX2628" fmla="*/ 3526551 w 12244461"/>
              <a:gd name="connsiteY2628" fmla="*/ 258417 h 593936"/>
              <a:gd name="connsiteX2629" fmla="*/ 3441975 w 12244461"/>
              <a:gd name="connsiteY2629" fmla="*/ 258417 h 593936"/>
              <a:gd name="connsiteX2630" fmla="*/ 3467151 w 12244461"/>
              <a:gd name="connsiteY2630" fmla="*/ 283409 h 593936"/>
              <a:gd name="connsiteX2631" fmla="*/ 3441975 w 12244461"/>
              <a:gd name="connsiteY2631" fmla="*/ 308402 h 593936"/>
              <a:gd name="connsiteX2632" fmla="*/ 3416799 w 12244461"/>
              <a:gd name="connsiteY2632" fmla="*/ 283409 h 593936"/>
              <a:gd name="connsiteX2633" fmla="*/ 3441975 w 12244461"/>
              <a:gd name="connsiteY2633" fmla="*/ 258417 h 593936"/>
              <a:gd name="connsiteX2634" fmla="*/ 2765078 w 12244461"/>
              <a:gd name="connsiteY2634" fmla="*/ 258417 h 593936"/>
              <a:gd name="connsiteX2635" fmla="*/ 2790250 w 12244461"/>
              <a:gd name="connsiteY2635" fmla="*/ 283409 h 593936"/>
              <a:gd name="connsiteX2636" fmla="*/ 2765078 w 12244461"/>
              <a:gd name="connsiteY2636" fmla="*/ 308402 h 593936"/>
              <a:gd name="connsiteX2637" fmla="*/ 2739903 w 12244461"/>
              <a:gd name="connsiteY2637" fmla="*/ 283409 h 593936"/>
              <a:gd name="connsiteX2638" fmla="*/ 2765078 w 12244461"/>
              <a:gd name="connsiteY2638" fmla="*/ 258417 h 593936"/>
              <a:gd name="connsiteX2639" fmla="*/ 3357404 w 12244461"/>
              <a:gd name="connsiteY2639" fmla="*/ 258254 h 593936"/>
              <a:gd name="connsiteX2640" fmla="*/ 3382745 w 12244461"/>
              <a:gd name="connsiteY2640" fmla="*/ 283410 h 593936"/>
              <a:gd name="connsiteX2641" fmla="*/ 3357404 w 12244461"/>
              <a:gd name="connsiteY2641" fmla="*/ 308565 h 593936"/>
              <a:gd name="connsiteX2642" fmla="*/ 3332066 w 12244461"/>
              <a:gd name="connsiteY2642" fmla="*/ 283410 h 593936"/>
              <a:gd name="connsiteX2643" fmla="*/ 3357404 w 12244461"/>
              <a:gd name="connsiteY2643" fmla="*/ 258254 h 593936"/>
              <a:gd name="connsiteX2644" fmla="*/ 2511206 w 12244461"/>
              <a:gd name="connsiteY2644" fmla="*/ 258254 h 593936"/>
              <a:gd name="connsiteX2645" fmla="*/ 2536546 w 12244461"/>
              <a:gd name="connsiteY2645" fmla="*/ 283410 h 593936"/>
              <a:gd name="connsiteX2646" fmla="*/ 2511206 w 12244461"/>
              <a:gd name="connsiteY2646" fmla="*/ 308565 h 593936"/>
              <a:gd name="connsiteX2647" fmla="*/ 2485870 w 12244461"/>
              <a:gd name="connsiteY2647" fmla="*/ 283410 h 593936"/>
              <a:gd name="connsiteX2648" fmla="*/ 2511206 w 12244461"/>
              <a:gd name="connsiteY2648" fmla="*/ 258254 h 593936"/>
              <a:gd name="connsiteX2649" fmla="*/ 6995813 w 12244461"/>
              <a:gd name="connsiteY2649" fmla="*/ 258090 h 593936"/>
              <a:gd name="connsiteX2650" fmla="*/ 7021316 w 12244461"/>
              <a:gd name="connsiteY2650" fmla="*/ 283409 h 593936"/>
              <a:gd name="connsiteX2651" fmla="*/ 6995813 w 12244461"/>
              <a:gd name="connsiteY2651" fmla="*/ 308728 h 593936"/>
              <a:gd name="connsiteX2652" fmla="*/ 6970310 w 12244461"/>
              <a:gd name="connsiteY2652" fmla="*/ 283409 h 593936"/>
              <a:gd name="connsiteX2653" fmla="*/ 6995813 w 12244461"/>
              <a:gd name="connsiteY2653" fmla="*/ 258090 h 593936"/>
              <a:gd name="connsiteX2654" fmla="*/ 3695864 w 12244461"/>
              <a:gd name="connsiteY2654" fmla="*/ 258090 h 593936"/>
              <a:gd name="connsiteX2655" fmla="*/ 3721360 w 12244461"/>
              <a:gd name="connsiteY2655" fmla="*/ 283409 h 593936"/>
              <a:gd name="connsiteX2656" fmla="*/ 3695864 w 12244461"/>
              <a:gd name="connsiteY2656" fmla="*/ 308728 h 593936"/>
              <a:gd name="connsiteX2657" fmla="*/ 3670370 w 12244461"/>
              <a:gd name="connsiteY2657" fmla="*/ 283409 h 593936"/>
              <a:gd name="connsiteX2658" fmla="*/ 3695864 w 12244461"/>
              <a:gd name="connsiteY2658" fmla="*/ 258090 h 593936"/>
              <a:gd name="connsiteX2659" fmla="*/ 3611297 w 12244461"/>
              <a:gd name="connsiteY2659" fmla="*/ 258090 h 593936"/>
              <a:gd name="connsiteX2660" fmla="*/ 3636805 w 12244461"/>
              <a:gd name="connsiteY2660" fmla="*/ 283409 h 593936"/>
              <a:gd name="connsiteX2661" fmla="*/ 3611297 w 12244461"/>
              <a:gd name="connsiteY2661" fmla="*/ 308728 h 593936"/>
              <a:gd name="connsiteX2662" fmla="*/ 3585790 w 12244461"/>
              <a:gd name="connsiteY2662" fmla="*/ 283409 h 593936"/>
              <a:gd name="connsiteX2663" fmla="*/ 3611297 w 12244461"/>
              <a:gd name="connsiteY2663" fmla="*/ 258090 h 593936"/>
              <a:gd name="connsiteX2664" fmla="*/ 3272830 w 12244461"/>
              <a:gd name="connsiteY2664" fmla="*/ 258090 h 593936"/>
              <a:gd name="connsiteX2665" fmla="*/ 3298334 w 12244461"/>
              <a:gd name="connsiteY2665" fmla="*/ 283409 h 593936"/>
              <a:gd name="connsiteX2666" fmla="*/ 3272830 w 12244461"/>
              <a:gd name="connsiteY2666" fmla="*/ 308728 h 593936"/>
              <a:gd name="connsiteX2667" fmla="*/ 3247328 w 12244461"/>
              <a:gd name="connsiteY2667" fmla="*/ 283409 h 593936"/>
              <a:gd name="connsiteX2668" fmla="*/ 3272830 w 12244461"/>
              <a:gd name="connsiteY2668" fmla="*/ 258090 h 593936"/>
              <a:gd name="connsiteX2669" fmla="*/ 1072668 w 12244461"/>
              <a:gd name="connsiteY2669" fmla="*/ 258090 h 593936"/>
              <a:gd name="connsiteX2670" fmla="*/ 1098171 w 12244461"/>
              <a:gd name="connsiteY2670" fmla="*/ 283409 h 593936"/>
              <a:gd name="connsiteX2671" fmla="*/ 1072668 w 12244461"/>
              <a:gd name="connsiteY2671" fmla="*/ 308728 h 593936"/>
              <a:gd name="connsiteX2672" fmla="*/ 1047165 w 12244461"/>
              <a:gd name="connsiteY2672" fmla="*/ 283409 h 593936"/>
              <a:gd name="connsiteX2673" fmla="*/ 1072668 w 12244461"/>
              <a:gd name="connsiteY2673" fmla="*/ 258090 h 593936"/>
              <a:gd name="connsiteX2674" fmla="*/ 903527 w 12244461"/>
              <a:gd name="connsiteY2674" fmla="*/ 258090 h 593936"/>
              <a:gd name="connsiteX2675" fmla="*/ 929030 w 12244461"/>
              <a:gd name="connsiteY2675" fmla="*/ 283409 h 593936"/>
              <a:gd name="connsiteX2676" fmla="*/ 903527 w 12244461"/>
              <a:gd name="connsiteY2676" fmla="*/ 308728 h 593936"/>
              <a:gd name="connsiteX2677" fmla="*/ 878025 w 12244461"/>
              <a:gd name="connsiteY2677" fmla="*/ 283409 h 593936"/>
              <a:gd name="connsiteX2678" fmla="*/ 903527 w 12244461"/>
              <a:gd name="connsiteY2678" fmla="*/ 258090 h 593936"/>
              <a:gd name="connsiteX2679" fmla="*/ 3780412 w 12244461"/>
              <a:gd name="connsiteY2679" fmla="*/ 257764 h 593936"/>
              <a:gd name="connsiteX2680" fmla="*/ 3806236 w 12244461"/>
              <a:gd name="connsiteY2680" fmla="*/ 283410 h 593936"/>
              <a:gd name="connsiteX2681" fmla="*/ 3780412 w 12244461"/>
              <a:gd name="connsiteY2681" fmla="*/ 309055 h 593936"/>
              <a:gd name="connsiteX2682" fmla="*/ 3754585 w 12244461"/>
              <a:gd name="connsiteY2682" fmla="*/ 283410 h 593936"/>
              <a:gd name="connsiteX2683" fmla="*/ 3780412 w 12244461"/>
              <a:gd name="connsiteY2683" fmla="*/ 257764 h 593936"/>
              <a:gd name="connsiteX2684" fmla="*/ 3188096 w 12244461"/>
              <a:gd name="connsiteY2684" fmla="*/ 257764 h 593936"/>
              <a:gd name="connsiteX2685" fmla="*/ 3213930 w 12244461"/>
              <a:gd name="connsiteY2685" fmla="*/ 283410 h 593936"/>
              <a:gd name="connsiteX2686" fmla="*/ 3188096 w 12244461"/>
              <a:gd name="connsiteY2686" fmla="*/ 309055 h 593936"/>
              <a:gd name="connsiteX2687" fmla="*/ 3162266 w 12244461"/>
              <a:gd name="connsiteY2687" fmla="*/ 283410 h 593936"/>
              <a:gd name="connsiteX2688" fmla="*/ 3188096 w 12244461"/>
              <a:gd name="connsiteY2688" fmla="*/ 257764 h 593936"/>
              <a:gd name="connsiteX2689" fmla="*/ 2849655 w 12244461"/>
              <a:gd name="connsiteY2689" fmla="*/ 257764 h 593936"/>
              <a:gd name="connsiteX2690" fmla="*/ 2875482 w 12244461"/>
              <a:gd name="connsiteY2690" fmla="*/ 283410 h 593936"/>
              <a:gd name="connsiteX2691" fmla="*/ 2849655 w 12244461"/>
              <a:gd name="connsiteY2691" fmla="*/ 309055 h 593936"/>
              <a:gd name="connsiteX2692" fmla="*/ 2823819 w 12244461"/>
              <a:gd name="connsiteY2692" fmla="*/ 283410 h 593936"/>
              <a:gd name="connsiteX2693" fmla="*/ 2849655 w 12244461"/>
              <a:gd name="connsiteY2693" fmla="*/ 257764 h 593936"/>
              <a:gd name="connsiteX2694" fmla="*/ 9111231 w 12244461"/>
              <a:gd name="connsiteY2694" fmla="*/ 257600 h 593936"/>
              <a:gd name="connsiteX2695" fmla="*/ 9137227 w 12244461"/>
              <a:gd name="connsiteY2695" fmla="*/ 283409 h 593936"/>
              <a:gd name="connsiteX2696" fmla="*/ 9111231 w 12244461"/>
              <a:gd name="connsiteY2696" fmla="*/ 309218 h 593936"/>
              <a:gd name="connsiteX2697" fmla="*/ 9085234 w 12244461"/>
              <a:gd name="connsiteY2697" fmla="*/ 283409 h 593936"/>
              <a:gd name="connsiteX2698" fmla="*/ 9111231 w 12244461"/>
              <a:gd name="connsiteY2698" fmla="*/ 257600 h 593936"/>
              <a:gd name="connsiteX2699" fmla="*/ 3103523 w 12244461"/>
              <a:gd name="connsiteY2699" fmla="*/ 257600 h 593936"/>
              <a:gd name="connsiteX2700" fmla="*/ 3129518 w 12244461"/>
              <a:gd name="connsiteY2700" fmla="*/ 283409 h 593936"/>
              <a:gd name="connsiteX2701" fmla="*/ 3103523 w 12244461"/>
              <a:gd name="connsiteY2701" fmla="*/ 309218 h 593936"/>
              <a:gd name="connsiteX2702" fmla="*/ 3077528 w 12244461"/>
              <a:gd name="connsiteY2702" fmla="*/ 283409 h 593936"/>
              <a:gd name="connsiteX2703" fmla="*/ 3103523 w 12244461"/>
              <a:gd name="connsiteY2703" fmla="*/ 257600 h 593936"/>
              <a:gd name="connsiteX2704" fmla="*/ 3865125 w 12244461"/>
              <a:gd name="connsiteY2704" fmla="*/ 257274 h 593936"/>
              <a:gd name="connsiteX2705" fmla="*/ 3891445 w 12244461"/>
              <a:gd name="connsiteY2705" fmla="*/ 283410 h 593936"/>
              <a:gd name="connsiteX2706" fmla="*/ 3865125 w 12244461"/>
              <a:gd name="connsiteY2706" fmla="*/ 309546 h 593936"/>
              <a:gd name="connsiteX2707" fmla="*/ 3838807 w 12244461"/>
              <a:gd name="connsiteY2707" fmla="*/ 283410 h 593936"/>
              <a:gd name="connsiteX2708" fmla="*/ 3865125 w 12244461"/>
              <a:gd name="connsiteY2708" fmla="*/ 257274 h 593936"/>
              <a:gd name="connsiteX2709" fmla="*/ 3018956 w 12244461"/>
              <a:gd name="connsiteY2709" fmla="*/ 257274 h 593936"/>
              <a:gd name="connsiteX2710" fmla="*/ 3045280 w 12244461"/>
              <a:gd name="connsiteY2710" fmla="*/ 283410 h 593936"/>
              <a:gd name="connsiteX2711" fmla="*/ 3018956 w 12244461"/>
              <a:gd name="connsiteY2711" fmla="*/ 309546 h 593936"/>
              <a:gd name="connsiteX2712" fmla="*/ 2992630 w 12244461"/>
              <a:gd name="connsiteY2712" fmla="*/ 283410 h 593936"/>
              <a:gd name="connsiteX2713" fmla="*/ 3018956 w 12244461"/>
              <a:gd name="connsiteY2713" fmla="*/ 257274 h 593936"/>
              <a:gd name="connsiteX2714" fmla="*/ 2934221 w 12244461"/>
              <a:gd name="connsiteY2714" fmla="*/ 257274 h 593936"/>
              <a:gd name="connsiteX2715" fmla="*/ 2960543 w 12244461"/>
              <a:gd name="connsiteY2715" fmla="*/ 283410 h 593936"/>
              <a:gd name="connsiteX2716" fmla="*/ 2934221 w 12244461"/>
              <a:gd name="connsiteY2716" fmla="*/ 309546 h 593936"/>
              <a:gd name="connsiteX2717" fmla="*/ 2907892 w 12244461"/>
              <a:gd name="connsiteY2717" fmla="*/ 283410 h 593936"/>
              <a:gd name="connsiteX2718" fmla="*/ 2934221 w 12244461"/>
              <a:gd name="connsiteY2718" fmla="*/ 257274 h 593936"/>
              <a:gd name="connsiteX2719" fmla="*/ 818793 w 12244461"/>
              <a:gd name="connsiteY2719" fmla="*/ 257274 h 593936"/>
              <a:gd name="connsiteX2720" fmla="*/ 845118 w 12244461"/>
              <a:gd name="connsiteY2720" fmla="*/ 283410 h 593936"/>
              <a:gd name="connsiteX2721" fmla="*/ 818793 w 12244461"/>
              <a:gd name="connsiteY2721" fmla="*/ 309546 h 593936"/>
              <a:gd name="connsiteX2722" fmla="*/ 792468 w 12244461"/>
              <a:gd name="connsiteY2722" fmla="*/ 283410 h 593936"/>
              <a:gd name="connsiteX2723" fmla="*/ 818793 w 12244461"/>
              <a:gd name="connsiteY2723" fmla="*/ 257274 h 593936"/>
              <a:gd name="connsiteX2724" fmla="*/ 2426639 w 12244461"/>
              <a:gd name="connsiteY2724" fmla="*/ 257110 h 593936"/>
              <a:gd name="connsiteX2725" fmla="*/ 2453128 w 12244461"/>
              <a:gd name="connsiteY2725" fmla="*/ 283409 h 593936"/>
              <a:gd name="connsiteX2726" fmla="*/ 2426639 w 12244461"/>
              <a:gd name="connsiteY2726" fmla="*/ 309708 h 593936"/>
              <a:gd name="connsiteX2727" fmla="*/ 2400150 w 12244461"/>
              <a:gd name="connsiteY2727" fmla="*/ 283409 h 593936"/>
              <a:gd name="connsiteX2728" fmla="*/ 2426639 w 12244461"/>
              <a:gd name="connsiteY2728" fmla="*/ 257110 h 593936"/>
              <a:gd name="connsiteX2729" fmla="*/ 6911242 w 12244461"/>
              <a:gd name="connsiteY2729" fmla="*/ 256457 h 593936"/>
              <a:gd name="connsiteX2730" fmla="*/ 6938390 w 12244461"/>
              <a:gd name="connsiteY2730" fmla="*/ 283410 h 593936"/>
              <a:gd name="connsiteX2731" fmla="*/ 6911242 w 12244461"/>
              <a:gd name="connsiteY2731" fmla="*/ 310362 h 593936"/>
              <a:gd name="connsiteX2732" fmla="*/ 6884094 w 12244461"/>
              <a:gd name="connsiteY2732" fmla="*/ 283410 h 593936"/>
              <a:gd name="connsiteX2733" fmla="*/ 6911242 w 12244461"/>
              <a:gd name="connsiteY2733" fmla="*/ 256457 h 593936"/>
              <a:gd name="connsiteX2734" fmla="*/ 734223 w 12244461"/>
              <a:gd name="connsiteY2734" fmla="*/ 256457 h 593936"/>
              <a:gd name="connsiteX2735" fmla="*/ 761371 w 12244461"/>
              <a:gd name="connsiteY2735" fmla="*/ 283410 h 593936"/>
              <a:gd name="connsiteX2736" fmla="*/ 734223 w 12244461"/>
              <a:gd name="connsiteY2736" fmla="*/ 310362 h 593936"/>
              <a:gd name="connsiteX2737" fmla="*/ 707075 w 12244461"/>
              <a:gd name="connsiteY2737" fmla="*/ 283410 h 593936"/>
              <a:gd name="connsiteX2738" fmla="*/ 734223 w 12244461"/>
              <a:gd name="connsiteY2738" fmla="*/ 256457 h 593936"/>
              <a:gd name="connsiteX2739" fmla="*/ 3949702 w 12244461"/>
              <a:gd name="connsiteY2739" fmla="*/ 255967 h 593936"/>
              <a:gd name="connsiteX2740" fmla="*/ 3977348 w 12244461"/>
              <a:gd name="connsiteY2740" fmla="*/ 283410 h 593936"/>
              <a:gd name="connsiteX2741" fmla="*/ 3949702 w 12244461"/>
              <a:gd name="connsiteY2741" fmla="*/ 310852 h 593936"/>
              <a:gd name="connsiteX2742" fmla="*/ 3922054 w 12244461"/>
              <a:gd name="connsiteY2742" fmla="*/ 283410 h 593936"/>
              <a:gd name="connsiteX2743" fmla="*/ 3949702 w 12244461"/>
              <a:gd name="connsiteY2743" fmla="*/ 255967 h 593936"/>
              <a:gd name="connsiteX2744" fmla="*/ 2341907 w 12244461"/>
              <a:gd name="connsiteY2744" fmla="*/ 255967 h 593936"/>
              <a:gd name="connsiteX2745" fmla="*/ 2369547 w 12244461"/>
              <a:gd name="connsiteY2745" fmla="*/ 283410 h 593936"/>
              <a:gd name="connsiteX2746" fmla="*/ 2341907 w 12244461"/>
              <a:gd name="connsiteY2746" fmla="*/ 310852 h 593936"/>
              <a:gd name="connsiteX2747" fmla="*/ 2314266 w 12244461"/>
              <a:gd name="connsiteY2747" fmla="*/ 283410 h 593936"/>
              <a:gd name="connsiteX2748" fmla="*/ 2341907 w 12244461"/>
              <a:gd name="connsiteY2748" fmla="*/ 255967 h 593936"/>
              <a:gd name="connsiteX2749" fmla="*/ 1157237 w 12244461"/>
              <a:gd name="connsiteY2749" fmla="*/ 255967 h 593936"/>
              <a:gd name="connsiteX2750" fmla="*/ 1184878 w 12244461"/>
              <a:gd name="connsiteY2750" fmla="*/ 283410 h 593936"/>
              <a:gd name="connsiteX2751" fmla="*/ 1157237 w 12244461"/>
              <a:gd name="connsiteY2751" fmla="*/ 310852 h 593936"/>
              <a:gd name="connsiteX2752" fmla="*/ 1129595 w 12244461"/>
              <a:gd name="connsiteY2752" fmla="*/ 283410 h 593936"/>
              <a:gd name="connsiteX2753" fmla="*/ 1157237 w 12244461"/>
              <a:gd name="connsiteY2753" fmla="*/ 255967 h 593936"/>
              <a:gd name="connsiteX2754" fmla="*/ 10719062 w 12244461"/>
              <a:gd name="connsiteY2754" fmla="*/ 255640 h 593936"/>
              <a:gd name="connsiteX2755" fmla="*/ 10747033 w 12244461"/>
              <a:gd name="connsiteY2755" fmla="*/ 283409 h 593936"/>
              <a:gd name="connsiteX2756" fmla="*/ 10719062 w 12244461"/>
              <a:gd name="connsiteY2756" fmla="*/ 311179 h 593936"/>
              <a:gd name="connsiteX2757" fmla="*/ 10691091 w 12244461"/>
              <a:gd name="connsiteY2757" fmla="*/ 283409 h 593936"/>
              <a:gd name="connsiteX2758" fmla="*/ 10719062 w 12244461"/>
              <a:gd name="connsiteY2758" fmla="*/ 255640 h 593936"/>
              <a:gd name="connsiteX2759" fmla="*/ 9026661 w 12244461"/>
              <a:gd name="connsiteY2759" fmla="*/ 255640 h 593936"/>
              <a:gd name="connsiteX2760" fmla="*/ 9054632 w 12244461"/>
              <a:gd name="connsiteY2760" fmla="*/ 283409 h 593936"/>
              <a:gd name="connsiteX2761" fmla="*/ 9026661 w 12244461"/>
              <a:gd name="connsiteY2761" fmla="*/ 311179 h 593936"/>
              <a:gd name="connsiteX2762" fmla="*/ 8998690 w 12244461"/>
              <a:gd name="connsiteY2762" fmla="*/ 283409 h 593936"/>
              <a:gd name="connsiteX2763" fmla="*/ 9026661 w 12244461"/>
              <a:gd name="connsiteY2763" fmla="*/ 255640 h 593936"/>
              <a:gd name="connsiteX2764" fmla="*/ 11057509 w 12244461"/>
              <a:gd name="connsiteY2764" fmla="*/ 255477 h 593936"/>
              <a:gd name="connsiteX2765" fmla="*/ 11085645 w 12244461"/>
              <a:gd name="connsiteY2765" fmla="*/ 283410 h 593936"/>
              <a:gd name="connsiteX2766" fmla="*/ 11057509 w 12244461"/>
              <a:gd name="connsiteY2766" fmla="*/ 311342 h 593936"/>
              <a:gd name="connsiteX2767" fmla="*/ 11029374 w 12244461"/>
              <a:gd name="connsiteY2767" fmla="*/ 283410 h 593936"/>
              <a:gd name="connsiteX2768" fmla="*/ 11057509 w 12244461"/>
              <a:gd name="connsiteY2768" fmla="*/ 255477 h 593936"/>
              <a:gd name="connsiteX2769" fmla="*/ 649653 w 12244461"/>
              <a:gd name="connsiteY2769" fmla="*/ 255150 h 593936"/>
              <a:gd name="connsiteX2770" fmla="*/ 678118 w 12244461"/>
              <a:gd name="connsiteY2770" fmla="*/ 283409 h 593936"/>
              <a:gd name="connsiteX2771" fmla="*/ 649653 w 12244461"/>
              <a:gd name="connsiteY2771" fmla="*/ 311669 h 593936"/>
              <a:gd name="connsiteX2772" fmla="*/ 621189 w 12244461"/>
              <a:gd name="connsiteY2772" fmla="*/ 283409 h 593936"/>
              <a:gd name="connsiteX2773" fmla="*/ 649653 w 12244461"/>
              <a:gd name="connsiteY2773" fmla="*/ 255150 h 593936"/>
              <a:gd name="connsiteX2774" fmla="*/ 6826671 w 12244461"/>
              <a:gd name="connsiteY2774" fmla="*/ 254987 h 593936"/>
              <a:gd name="connsiteX2775" fmla="*/ 6855300 w 12244461"/>
              <a:gd name="connsiteY2775" fmla="*/ 283410 h 593936"/>
              <a:gd name="connsiteX2776" fmla="*/ 6826671 w 12244461"/>
              <a:gd name="connsiteY2776" fmla="*/ 311832 h 593936"/>
              <a:gd name="connsiteX2777" fmla="*/ 6798042 w 12244461"/>
              <a:gd name="connsiteY2777" fmla="*/ 283410 h 593936"/>
              <a:gd name="connsiteX2778" fmla="*/ 6826671 w 12244461"/>
              <a:gd name="connsiteY2778" fmla="*/ 254987 h 593936"/>
              <a:gd name="connsiteX2779" fmla="*/ 8518908 w 12244461"/>
              <a:gd name="connsiteY2779" fmla="*/ 254824 h 593936"/>
              <a:gd name="connsiteX2780" fmla="*/ 8547701 w 12244461"/>
              <a:gd name="connsiteY2780" fmla="*/ 283410 h 593936"/>
              <a:gd name="connsiteX2781" fmla="*/ 8518908 w 12244461"/>
              <a:gd name="connsiteY2781" fmla="*/ 311996 h 593936"/>
              <a:gd name="connsiteX2782" fmla="*/ 8490114 w 12244461"/>
              <a:gd name="connsiteY2782" fmla="*/ 283410 h 593936"/>
              <a:gd name="connsiteX2783" fmla="*/ 8518908 w 12244461"/>
              <a:gd name="connsiteY2783" fmla="*/ 254824 h 593936"/>
              <a:gd name="connsiteX2784" fmla="*/ 6741935 w 12244461"/>
              <a:gd name="connsiteY2784" fmla="*/ 254824 h 593936"/>
              <a:gd name="connsiteX2785" fmla="*/ 6770729 w 12244461"/>
              <a:gd name="connsiteY2785" fmla="*/ 283410 h 593936"/>
              <a:gd name="connsiteX2786" fmla="*/ 6741935 w 12244461"/>
              <a:gd name="connsiteY2786" fmla="*/ 311996 h 593936"/>
              <a:gd name="connsiteX2787" fmla="*/ 6713142 w 12244461"/>
              <a:gd name="connsiteY2787" fmla="*/ 283410 h 593936"/>
              <a:gd name="connsiteX2788" fmla="*/ 6741935 w 12244461"/>
              <a:gd name="connsiteY2788" fmla="*/ 254824 h 593936"/>
              <a:gd name="connsiteX2789" fmla="*/ 5980485 w 12244461"/>
              <a:gd name="connsiteY2789" fmla="*/ 254497 h 593936"/>
              <a:gd name="connsiteX2790" fmla="*/ 6009604 w 12244461"/>
              <a:gd name="connsiteY2790" fmla="*/ 283410 h 593936"/>
              <a:gd name="connsiteX2791" fmla="*/ 5980485 w 12244461"/>
              <a:gd name="connsiteY2791" fmla="*/ 312322 h 593936"/>
              <a:gd name="connsiteX2792" fmla="*/ 5951365 w 12244461"/>
              <a:gd name="connsiteY2792" fmla="*/ 283410 h 593936"/>
              <a:gd name="connsiteX2793" fmla="*/ 5980485 w 12244461"/>
              <a:gd name="connsiteY2793" fmla="*/ 254497 h 593936"/>
              <a:gd name="connsiteX2794" fmla="*/ 4034284 w 12244461"/>
              <a:gd name="connsiteY2794" fmla="*/ 254497 h 593936"/>
              <a:gd name="connsiteX2795" fmla="*/ 4063403 w 12244461"/>
              <a:gd name="connsiteY2795" fmla="*/ 283410 h 593936"/>
              <a:gd name="connsiteX2796" fmla="*/ 4034284 w 12244461"/>
              <a:gd name="connsiteY2796" fmla="*/ 312322 h 593936"/>
              <a:gd name="connsiteX2797" fmla="*/ 4005159 w 12244461"/>
              <a:gd name="connsiteY2797" fmla="*/ 283410 h 593936"/>
              <a:gd name="connsiteX2798" fmla="*/ 4034284 w 12244461"/>
              <a:gd name="connsiteY2798" fmla="*/ 254497 h 593936"/>
              <a:gd name="connsiteX2799" fmla="*/ 6657365 w 12244461"/>
              <a:gd name="connsiteY2799" fmla="*/ 254333 h 593936"/>
              <a:gd name="connsiteX2800" fmla="*/ 6686652 w 12244461"/>
              <a:gd name="connsiteY2800" fmla="*/ 283409 h 593936"/>
              <a:gd name="connsiteX2801" fmla="*/ 6657365 w 12244461"/>
              <a:gd name="connsiteY2801" fmla="*/ 312485 h 593936"/>
              <a:gd name="connsiteX2802" fmla="*/ 6628078 w 12244461"/>
              <a:gd name="connsiteY2802" fmla="*/ 283409 h 593936"/>
              <a:gd name="connsiteX2803" fmla="*/ 6657365 w 12244461"/>
              <a:gd name="connsiteY2803" fmla="*/ 254333 h 593936"/>
              <a:gd name="connsiteX2804" fmla="*/ 6065047 w 12244461"/>
              <a:gd name="connsiteY2804" fmla="*/ 254333 h 593936"/>
              <a:gd name="connsiteX2805" fmla="*/ 6094333 w 12244461"/>
              <a:gd name="connsiteY2805" fmla="*/ 283409 h 593936"/>
              <a:gd name="connsiteX2806" fmla="*/ 6065047 w 12244461"/>
              <a:gd name="connsiteY2806" fmla="*/ 312485 h 593936"/>
              <a:gd name="connsiteX2807" fmla="*/ 6035763 w 12244461"/>
              <a:gd name="connsiteY2807" fmla="*/ 283409 h 593936"/>
              <a:gd name="connsiteX2808" fmla="*/ 6065047 w 12244461"/>
              <a:gd name="connsiteY2808" fmla="*/ 254333 h 593936"/>
              <a:gd name="connsiteX2809" fmla="*/ 2257338 w 12244461"/>
              <a:gd name="connsiteY2809" fmla="*/ 254333 h 593936"/>
              <a:gd name="connsiteX2810" fmla="*/ 2286623 w 12244461"/>
              <a:gd name="connsiteY2810" fmla="*/ 283409 h 593936"/>
              <a:gd name="connsiteX2811" fmla="*/ 2257338 w 12244461"/>
              <a:gd name="connsiteY2811" fmla="*/ 312485 h 593936"/>
              <a:gd name="connsiteX2812" fmla="*/ 2228051 w 12244461"/>
              <a:gd name="connsiteY2812" fmla="*/ 283409 h 593936"/>
              <a:gd name="connsiteX2813" fmla="*/ 2257338 w 12244461"/>
              <a:gd name="connsiteY2813" fmla="*/ 254333 h 593936"/>
              <a:gd name="connsiteX2814" fmla="*/ 6572795 w 12244461"/>
              <a:gd name="connsiteY2814" fmla="*/ 254007 h 593936"/>
              <a:gd name="connsiteX2815" fmla="*/ 6602411 w 12244461"/>
              <a:gd name="connsiteY2815" fmla="*/ 283410 h 593936"/>
              <a:gd name="connsiteX2816" fmla="*/ 6572795 w 12244461"/>
              <a:gd name="connsiteY2816" fmla="*/ 312813 h 593936"/>
              <a:gd name="connsiteX2817" fmla="*/ 6543179 w 12244461"/>
              <a:gd name="connsiteY2817" fmla="*/ 283410 h 593936"/>
              <a:gd name="connsiteX2818" fmla="*/ 6572795 w 12244461"/>
              <a:gd name="connsiteY2818" fmla="*/ 254007 h 593936"/>
              <a:gd name="connsiteX2819" fmla="*/ 564919 w 12244461"/>
              <a:gd name="connsiteY2819" fmla="*/ 254007 h 593936"/>
              <a:gd name="connsiteX2820" fmla="*/ 594535 w 12244461"/>
              <a:gd name="connsiteY2820" fmla="*/ 283410 h 593936"/>
              <a:gd name="connsiteX2821" fmla="*/ 564919 w 12244461"/>
              <a:gd name="connsiteY2821" fmla="*/ 312813 h 593936"/>
              <a:gd name="connsiteX2822" fmla="*/ 535303 w 12244461"/>
              <a:gd name="connsiteY2822" fmla="*/ 283410 h 593936"/>
              <a:gd name="connsiteX2823" fmla="*/ 564919 w 12244461"/>
              <a:gd name="connsiteY2823" fmla="*/ 254007 h 593936"/>
              <a:gd name="connsiteX2824" fmla="*/ 6488059 w 12244461"/>
              <a:gd name="connsiteY2824" fmla="*/ 253843 h 593936"/>
              <a:gd name="connsiteX2825" fmla="*/ 6517839 w 12244461"/>
              <a:gd name="connsiteY2825" fmla="*/ 283409 h 593936"/>
              <a:gd name="connsiteX2826" fmla="*/ 6488059 w 12244461"/>
              <a:gd name="connsiteY2826" fmla="*/ 312975 h 593936"/>
              <a:gd name="connsiteX2827" fmla="*/ 6458278 w 12244461"/>
              <a:gd name="connsiteY2827" fmla="*/ 283409 h 593936"/>
              <a:gd name="connsiteX2828" fmla="*/ 6488059 w 12244461"/>
              <a:gd name="connsiteY2828" fmla="*/ 253843 h 593936"/>
              <a:gd name="connsiteX2829" fmla="*/ 5895756 w 12244461"/>
              <a:gd name="connsiteY2829" fmla="*/ 253843 h 593936"/>
              <a:gd name="connsiteX2830" fmla="*/ 5925533 w 12244461"/>
              <a:gd name="connsiteY2830" fmla="*/ 283409 h 593936"/>
              <a:gd name="connsiteX2831" fmla="*/ 5895756 w 12244461"/>
              <a:gd name="connsiteY2831" fmla="*/ 312975 h 593936"/>
              <a:gd name="connsiteX2832" fmla="*/ 5865978 w 12244461"/>
              <a:gd name="connsiteY2832" fmla="*/ 283409 h 593936"/>
              <a:gd name="connsiteX2833" fmla="*/ 5895756 w 12244461"/>
              <a:gd name="connsiteY2833" fmla="*/ 253843 h 593936"/>
              <a:gd name="connsiteX2834" fmla="*/ 1241972 w 12244461"/>
              <a:gd name="connsiteY2834" fmla="*/ 253843 h 593936"/>
              <a:gd name="connsiteX2835" fmla="*/ 1271752 w 12244461"/>
              <a:gd name="connsiteY2835" fmla="*/ 283409 h 593936"/>
              <a:gd name="connsiteX2836" fmla="*/ 1241972 w 12244461"/>
              <a:gd name="connsiteY2836" fmla="*/ 312975 h 593936"/>
              <a:gd name="connsiteX2837" fmla="*/ 1212191 w 12244461"/>
              <a:gd name="connsiteY2837" fmla="*/ 283409 h 593936"/>
              <a:gd name="connsiteX2838" fmla="*/ 1241972 w 12244461"/>
              <a:gd name="connsiteY2838" fmla="*/ 253843 h 593936"/>
              <a:gd name="connsiteX2839" fmla="*/ 6149612 w 12244461"/>
              <a:gd name="connsiteY2839" fmla="*/ 253517 h 593936"/>
              <a:gd name="connsiteX2840" fmla="*/ 6179722 w 12244461"/>
              <a:gd name="connsiteY2840" fmla="*/ 283410 h 593936"/>
              <a:gd name="connsiteX2841" fmla="*/ 6149612 w 12244461"/>
              <a:gd name="connsiteY2841" fmla="*/ 313303 h 593936"/>
              <a:gd name="connsiteX2842" fmla="*/ 6119507 w 12244461"/>
              <a:gd name="connsiteY2842" fmla="*/ 283410 h 593936"/>
              <a:gd name="connsiteX2843" fmla="*/ 6149612 w 12244461"/>
              <a:gd name="connsiteY2843" fmla="*/ 253517 h 593936"/>
              <a:gd name="connsiteX2844" fmla="*/ 6403488 w 12244461"/>
              <a:gd name="connsiteY2844" fmla="*/ 253353 h 593936"/>
              <a:gd name="connsiteX2845" fmla="*/ 6433763 w 12244461"/>
              <a:gd name="connsiteY2845" fmla="*/ 283409 h 593936"/>
              <a:gd name="connsiteX2846" fmla="*/ 6403488 w 12244461"/>
              <a:gd name="connsiteY2846" fmla="*/ 313465 h 593936"/>
              <a:gd name="connsiteX2847" fmla="*/ 6373214 w 12244461"/>
              <a:gd name="connsiteY2847" fmla="*/ 283409 h 593936"/>
              <a:gd name="connsiteX2848" fmla="*/ 6403488 w 12244461"/>
              <a:gd name="connsiteY2848" fmla="*/ 253353 h 593936"/>
              <a:gd name="connsiteX2849" fmla="*/ 10972940 w 12244461"/>
              <a:gd name="connsiteY2849" fmla="*/ 253190 h 593936"/>
              <a:gd name="connsiteX2850" fmla="*/ 11003378 w 12244461"/>
              <a:gd name="connsiteY2850" fmla="*/ 283410 h 593936"/>
              <a:gd name="connsiteX2851" fmla="*/ 10972940 w 12244461"/>
              <a:gd name="connsiteY2851" fmla="*/ 313629 h 593936"/>
              <a:gd name="connsiteX2852" fmla="*/ 10942501 w 12244461"/>
              <a:gd name="connsiteY2852" fmla="*/ 283410 h 593936"/>
              <a:gd name="connsiteX2853" fmla="*/ 10972940 w 12244461"/>
              <a:gd name="connsiteY2853" fmla="*/ 253190 h 593936"/>
              <a:gd name="connsiteX2854" fmla="*/ 2172768 w 12244461"/>
              <a:gd name="connsiteY2854" fmla="*/ 253190 h 593936"/>
              <a:gd name="connsiteX2855" fmla="*/ 2203204 w 12244461"/>
              <a:gd name="connsiteY2855" fmla="*/ 283410 h 593936"/>
              <a:gd name="connsiteX2856" fmla="*/ 2172768 w 12244461"/>
              <a:gd name="connsiteY2856" fmla="*/ 313629 h 593936"/>
              <a:gd name="connsiteX2857" fmla="*/ 2142297 w 12244461"/>
              <a:gd name="connsiteY2857" fmla="*/ 283410 h 593936"/>
              <a:gd name="connsiteX2858" fmla="*/ 2172768 w 12244461"/>
              <a:gd name="connsiteY2858" fmla="*/ 253190 h 593936"/>
              <a:gd name="connsiteX2859" fmla="*/ 1326541 w 12244461"/>
              <a:gd name="connsiteY2859" fmla="*/ 253190 h 593936"/>
              <a:gd name="connsiteX2860" fmla="*/ 1356980 w 12244461"/>
              <a:gd name="connsiteY2860" fmla="*/ 283410 h 593936"/>
              <a:gd name="connsiteX2861" fmla="*/ 1326541 w 12244461"/>
              <a:gd name="connsiteY2861" fmla="*/ 313629 h 593936"/>
              <a:gd name="connsiteX2862" fmla="*/ 1296102 w 12244461"/>
              <a:gd name="connsiteY2862" fmla="*/ 283410 h 593936"/>
              <a:gd name="connsiteX2863" fmla="*/ 1326541 w 12244461"/>
              <a:gd name="connsiteY2863" fmla="*/ 253190 h 593936"/>
              <a:gd name="connsiteX2864" fmla="*/ 57338 w 12244461"/>
              <a:gd name="connsiteY2864" fmla="*/ 253190 h 593936"/>
              <a:gd name="connsiteX2865" fmla="*/ 87776 w 12244461"/>
              <a:gd name="connsiteY2865" fmla="*/ 283410 h 593936"/>
              <a:gd name="connsiteX2866" fmla="*/ 57338 w 12244461"/>
              <a:gd name="connsiteY2866" fmla="*/ 313629 h 593936"/>
              <a:gd name="connsiteX2867" fmla="*/ 26899 w 12244461"/>
              <a:gd name="connsiteY2867" fmla="*/ 283410 h 593936"/>
              <a:gd name="connsiteX2868" fmla="*/ 57338 w 12244461"/>
              <a:gd name="connsiteY2868" fmla="*/ 253190 h 593936"/>
              <a:gd name="connsiteX2869" fmla="*/ 10803633 w 12244461"/>
              <a:gd name="connsiteY2869" fmla="*/ 252863 h 593936"/>
              <a:gd name="connsiteX2870" fmla="*/ 10834401 w 12244461"/>
              <a:gd name="connsiteY2870" fmla="*/ 283409 h 593936"/>
              <a:gd name="connsiteX2871" fmla="*/ 10803633 w 12244461"/>
              <a:gd name="connsiteY2871" fmla="*/ 313955 h 593936"/>
              <a:gd name="connsiteX2872" fmla="*/ 10772865 w 12244461"/>
              <a:gd name="connsiteY2872" fmla="*/ 283409 h 593936"/>
              <a:gd name="connsiteX2873" fmla="*/ 10803633 w 12244461"/>
              <a:gd name="connsiteY2873" fmla="*/ 252863 h 593936"/>
              <a:gd name="connsiteX2874" fmla="*/ 8942090 w 12244461"/>
              <a:gd name="connsiteY2874" fmla="*/ 252700 h 593936"/>
              <a:gd name="connsiteX2875" fmla="*/ 8973023 w 12244461"/>
              <a:gd name="connsiteY2875" fmla="*/ 283410 h 593936"/>
              <a:gd name="connsiteX2876" fmla="*/ 8942090 w 12244461"/>
              <a:gd name="connsiteY2876" fmla="*/ 314119 h 593936"/>
              <a:gd name="connsiteX2877" fmla="*/ 8911158 w 12244461"/>
              <a:gd name="connsiteY2877" fmla="*/ 283410 h 593936"/>
              <a:gd name="connsiteX2878" fmla="*/ 8942090 w 12244461"/>
              <a:gd name="connsiteY2878" fmla="*/ 252700 h 593936"/>
              <a:gd name="connsiteX2879" fmla="*/ 6318917 w 12244461"/>
              <a:gd name="connsiteY2879" fmla="*/ 252373 h 593936"/>
              <a:gd name="connsiteX2880" fmla="*/ 6350179 w 12244461"/>
              <a:gd name="connsiteY2880" fmla="*/ 283409 h 593936"/>
              <a:gd name="connsiteX2881" fmla="*/ 6318917 w 12244461"/>
              <a:gd name="connsiteY2881" fmla="*/ 314446 h 593936"/>
              <a:gd name="connsiteX2882" fmla="*/ 6287656 w 12244461"/>
              <a:gd name="connsiteY2882" fmla="*/ 283409 h 593936"/>
              <a:gd name="connsiteX2883" fmla="*/ 6318917 w 12244461"/>
              <a:gd name="connsiteY2883" fmla="*/ 252373 h 593936"/>
              <a:gd name="connsiteX2884" fmla="*/ 5811195 w 12244461"/>
              <a:gd name="connsiteY2884" fmla="*/ 252373 h 593936"/>
              <a:gd name="connsiteX2885" fmla="*/ 5842452 w 12244461"/>
              <a:gd name="connsiteY2885" fmla="*/ 283409 h 593936"/>
              <a:gd name="connsiteX2886" fmla="*/ 5811195 w 12244461"/>
              <a:gd name="connsiteY2886" fmla="*/ 314446 h 593936"/>
              <a:gd name="connsiteX2887" fmla="*/ 5779934 w 12244461"/>
              <a:gd name="connsiteY2887" fmla="*/ 283409 h 593936"/>
              <a:gd name="connsiteX2888" fmla="*/ 5811195 w 12244461"/>
              <a:gd name="connsiteY2888" fmla="*/ 252373 h 593936"/>
              <a:gd name="connsiteX2889" fmla="*/ 4118851 w 12244461"/>
              <a:gd name="connsiteY2889" fmla="*/ 252373 h 593936"/>
              <a:gd name="connsiteX2890" fmla="*/ 4150114 w 12244461"/>
              <a:gd name="connsiteY2890" fmla="*/ 283409 h 593936"/>
              <a:gd name="connsiteX2891" fmla="*/ 4118851 w 12244461"/>
              <a:gd name="connsiteY2891" fmla="*/ 314446 h 593936"/>
              <a:gd name="connsiteX2892" fmla="*/ 4087588 w 12244461"/>
              <a:gd name="connsiteY2892" fmla="*/ 283409 h 593936"/>
              <a:gd name="connsiteX2893" fmla="*/ 4118851 w 12244461"/>
              <a:gd name="connsiteY2893" fmla="*/ 252373 h 593936"/>
              <a:gd name="connsiteX2894" fmla="*/ 1411111 w 12244461"/>
              <a:gd name="connsiteY2894" fmla="*/ 252373 h 593936"/>
              <a:gd name="connsiteX2895" fmla="*/ 1442372 w 12244461"/>
              <a:gd name="connsiteY2895" fmla="*/ 283409 h 593936"/>
              <a:gd name="connsiteX2896" fmla="*/ 1411111 w 12244461"/>
              <a:gd name="connsiteY2896" fmla="*/ 314446 h 593936"/>
              <a:gd name="connsiteX2897" fmla="*/ 1379849 w 12244461"/>
              <a:gd name="connsiteY2897" fmla="*/ 283409 h 593936"/>
              <a:gd name="connsiteX2898" fmla="*/ 1411111 w 12244461"/>
              <a:gd name="connsiteY2898" fmla="*/ 252373 h 593936"/>
              <a:gd name="connsiteX2899" fmla="*/ 10888203 w 12244461"/>
              <a:gd name="connsiteY2899" fmla="*/ 251883 h 593936"/>
              <a:gd name="connsiteX2900" fmla="*/ 10919958 w 12244461"/>
              <a:gd name="connsiteY2900" fmla="*/ 283409 h 593936"/>
              <a:gd name="connsiteX2901" fmla="*/ 10888203 w 12244461"/>
              <a:gd name="connsiteY2901" fmla="*/ 314936 h 593936"/>
              <a:gd name="connsiteX2902" fmla="*/ 10856448 w 12244461"/>
              <a:gd name="connsiteY2902" fmla="*/ 283409 h 593936"/>
              <a:gd name="connsiteX2903" fmla="*/ 10888203 w 12244461"/>
              <a:gd name="connsiteY2903" fmla="*/ 251883 h 593936"/>
              <a:gd name="connsiteX2904" fmla="*/ 2088165 w 12244461"/>
              <a:gd name="connsiteY2904" fmla="*/ 251883 h 593936"/>
              <a:gd name="connsiteX2905" fmla="*/ 2119921 w 12244461"/>
              <a:gd name="connsiteY2905" fmla="*/ 283409 h 593936"/>
              <a:gd name="connsiteX2906" fmla="*/ 2088165 w 12244461"/>
              <a:gd name="connsiteY2906" fmla="*/ 314936 h 593936"/>
              <a:gd name="connsiteX2907" fmla="*/ 2056411 w 12244461"/>
              <a:gd name="connsiteY2907" fmla="*/ 283409 h 593936"/>
              <a:gd name="connsiteX2908" fmla="*/ 2088165 w 12244461"/>
              <a:gd name="connsiteY2908" fmla="*/ 251883 h 593936"/>
              <a:gd name="connsiteX2909" fmla="*/ 6234347 w 12244461"/>
              <a:gd name="connsiteY2909" fmla="*/ 251720 h 593936"/>
              <a:gd name="connsiteX2910" fmla="*/ 6266267 w 12244461"/>
              <a:gd name="connsiteY2910" fmla="*/ 283410 h 593936"/>
              <a:gd name="connsiteX2911" fmla="*/ 6234347 w 12244461"/>
              <a:gd name="connsiteY2911" fmla="*/ 315099 h 593936"/>
              <a:gd name="connsiteX2912" fmla="*/ 6202427 w 12244461"/>
              <a:gd name="connsiteY2912" fmla="*/ 283410 h 593936"/>
              <a:gd name="connsiteX2913" fmla="*/ 6234347 w 12244461"/>
              <a:gd name="connsiteY2913" fmla="*/ 251720 h 593936"/>
              <a:gd name="connsiteX2914" fmla="*/ 1495845 w 12244461"/>
              <a:gd name="connsiteY2914" fmla="*/ 251720 h 593936"/>
              <a:gd name="connsiteX2915" fmla="*/ 1527764 w 12244461"/>
              <a:gd name="connsiteY2915" fmla="*/ 283410 h 593936"/>
              <a:gd name="connsiteX2916" fmla="*/ 1495845 w 12244461"/>
              <a:gd name="connsiteY2916" fmla="*/ 315099 h 593936"/>
              <a:gd name="connsiteX2917" fmla="*/ 1463926 w 12244461"/>
              <a:gd name="connsiteY2917" fmla="*/ 283410 h 593936"/>
              <a:gd name="connsiteX2918" fmla="*/ 1495845 w 12244461"/>
              <a:gd name="connsiteY2918" fmla="*/ 251720 h 593936"/>
              <a:gd name="connsiteX2919" fmla="*/ 480349 w 12244461"/>
              <a:gd name="connsiteY2919" fmla="*/ 251557 h 593936"/>
              <a:gd name="connsiteX2920" fmla="*/ 512433 w 12244461"/>
              <a:gd name="connsiteY2920" fmla="*/ 283410 h 593936"/>
              <a:gd name="connsiteX2921" fmla="*/ 480349 w 12244461"/>
              <a:gd name="connsiteY2921" fmla="*/ 315263 h 593936"/>
              <a:gd name="connsiteX2922" fmla="*/ 448265 w 12244461"/>
              <a:gd name="connsiteY2922" fmla="*/ 283410 h 593936"/>
              <a:gd name="connsiteX2923" fmla="*/ 480349 w 12244461"/>
              <a:gd name="connsiteY2923" fmla="*/ 251557 h 593936"/>
              <a:gd name="connsiteX2924" fmla="*/ 141905 w 12244461"/>
              <a:gd name="connsiteY2924" fmla="*/ 251230 h 593936"/>
              <a:gd name="connsiteX2925" fmla="*/ 174319 w 12244461"/>
              <a:gd name="connsiteY2925" fmla="*/ 283410 h 593936"/>
              <a:gd name="connsiteX2926" fmla="*/ 141905 w 12244461"/>
              <a:gd name="connsiteY2926" fmla="*/ 315589 h 593936"/>
              <a:gd name="connsiteX2927" fmla="*/ 109493 w 12244461"/>
              <a:gd name="connsiteY2927" fmla="*/ 283410 h 593936"/>
              <a:gd name="connsiteX2928" fmla="*/ 141905 w 12244461"/>
              <a:gd name="connsiteY2928" fmla="*/ 251230 h 593936"/>
              <a:gd name="connsiteX2929" fmla="*/ 8603644 w 12244461"/>
              <a:gd name="connsiteY2929" fmla="*/ 251066 h 593936"/>
              <a:gd name="connsiteX2930" fmla="*/ 8636221 w 12244461"/>
              <a:gd name="connsiteY2930" fmla="*/ 283409 h 593936"/>
              <a:gd name="connsiteX2931" fmla="*/ 8603644 w 12244461"/>
              <a:gd name="connsiteY2931" fmla="*/ 315752 h 593936"/>
              <a:gd name="connsiteX2932" fmla="*/ 8571066 w 12244461"/>
              <a:gd name="connsiteY2932" fmla="*/ 283409 h 593936"/>
              <a:gd name="connsiteX2933" fmla="*/ 8603644 w 12244461"/>
              <a:gd name="connsiteY2933" fmla="*/ 251066 h 593936"/>
              <a:gd name="connsiteX2934" fmla="*/ 5726628 w 12244461"/>
              <a:gd name="connsiteY2934" fmla="*/ 251066 h 593936"/>
              <a:gd name="connsiteX2935" fmla="*/ 5759206 w 12244461"/>
              <a:gd name="connsiteY2935" fmla="*/ 283409 h 593936"/>
              <a:gd name="connsiteX2936" fmla="*/ 5726628 w 12244461"/>
              <a:gd name="connsiteY2936" fmla="*/ 315752 h 593936"/>
              <a:gd name="connsiteX2937" fmla="*/ 5694054 w 12244461"/>
              <a:gd name="connsiteY2937" fmla="*/ 283409 h 593936"/>
              <a:gd name="connsiteX2938" fmla="*/ 5726628 w 12244461"/>
              <a:gd name="connsiteY2938" fmla="*/ 251066 h 593936"/>
              <a:gd name="connsiteX2939" fmla="*/ 1580416 w 12244461"/>
              <a:gd name="connsiteY2939" fmla="*/ 251066 h 593936"/>
              <a:gd name="connsiteX2940" fmla="*/ 1612993 w 12244461"/>
              <a:gd name="connsiteY2940" fmla="*/ 283409 h 593936"/>
              <a:gd name="connsiteX2941" fmla="*/ 1580416 w 12244461"/>
              <a:gd name="connsiteY2941" fmla="*/ 315752 h 593936"/>
              <a:gd name="connsiteX2942" fmla="*/ 1547837 w 12244461"/>
              <a:gd name="connsiteY2942" fmla="*/ 283409 h 593936"/>
              <a:gd name="connsiteX2943" fmla="*/ 1580416 w 12244461"/>
              <a:gd name="connsiteY2943" fmla="*/ 251066 h 593936"/>
              <a:gd name="connsiteX2944" fmla="*/ 2003429 w 12244461"/>
              <a:gd name="connsiteY2944" fmla="*/ 250576 h 593936"/>
              <a:gd name="connsiteX2945" fmla="*/ 2036501 w 12244461"/>
              <a:gd name="connsiteY2945" fmla="*/ 283409 h 593936"/>
              <a:gd name="connsiteX2946" fmla="*/ 2003429 w 12244461"/>
              <a:gd name="connsiteY2946" fmla="*/ 316242 h 593936"/>
              <a:gd name="connsiteX2947" fmla="*/ 1970357 w 12244461"/>
              <a:gd name="connsiteY2947" fmla="*/ 283409 h 593936"/>
              <a:gd name="connsiteX2948" fmla="*/ 2003429 w 12244461"/>
              <a:gd name="connsiteY2948" fmla="*/ 250576 h 593936"/>
              <a:gd name="connsiteX2949" fmla="*/ 5642067 w 12244461"/>
              <a:gd name="connsiteY2949" fmla="*/ 250250 h 593936"/>
              <a:gd name="connsiteX2950" fmla="*/ 5675464 w 12244461"/>
              <a:gd name="connsiteY2950" fmla="*/ 283410 h 593936"/>
              <a:gd name="connsiteX2951" fmla="*/ 5642067 w 12244461"/>
              <a:gd name="connsiteY2951" fmla="*/ 316570 h 593936"/>
              <a:gd name="connsiteX2952" fmla="*/ 5608668 w 12244461"/>
              <a:gd name="connsiteY2952" fmla="*/ 283410 h 593936"/>
              <a:gd name="connsiteX2953" fmla="*/ 5642067 w 12244461"/>
              <a:gd name="connsiteY2953" fmla="*/ 250250 h 593936"/>
              <a:gd name="connsiteX2954" fmla="*/ 1664986 w 12244461"/>
              <a:gd name="connsiteY2954" fmla="*/ 250250 h 593936"/>
              <a:gd name="connsiteX2955" fmla="*/ 1698386 w 12244461"/>
              <a:gd name="connsiteY2955" fmla="*/ 283410 h 593936"/>
              <a:gd name="connsiteX2956" fmla="*/ 1664986 w 12244461"/>
              <a:gd name="connsiteY2956" fmla="*/ 316570 h 593936"/>
              <a:gd name="connsiteX2957" fmla="*/ 1631585 w 12244461"/>
              <a:gd name="connsiteY2957" fmla="*/ 283410 h 593936"/>
              <a:gd name="connsiteX2958" fmla="*/ 1664986 w 12244461"/>
              <a:gd name="connsiteY2958" fmla="*/ 250250 h 593936"/>
              <a:gd name="connsiteX2959" fmla="*/ 1749555 w 12244461"/>
              <a:gd name="connsiteY2959" fmla="*/ 249923 h 593936"/>
              <a:gd name="connsiteX2960" fmla="*/ 1783284 w 12244461"/>
              <a:gd name="connsiteY2960" fmla="*/ 283409 h 593936"/>
              <a:gd name="connsiteX2961" fmla="*/ 1749555 w 12244461"/>
              <a:gd name="connsiteY2961" fmla="*/ 316896 h 593936"/>
              <a:gd name="connsiteX2962" fmla="*/ 1715826 w 12244461"/>
              <a:gd name="connsiteY2962" fmla="*/ 283409 h 593936"/>
              <a:gd name="connsiteX2963" fmla="*/ 1749555 w 12244461"/>
              <a:gd name="connsiteY2963" fmla="*/ 249923 h 593936"/>
              <a:gd name="connsiteX2964" fmla="*/ 226475 w 12244461"/>
              <a:gd name="connsiteY2964" fmla="*/ 249923 h 593936"/>
              <a:gd name="connsiteX2965" fmla="*/ 260204 w 12244461"/>
              <a:gd name="connsiteY2965" fmla="*/ 283409 h 593936"/>
              <a:gd name="connsiteX2966" fmla="*/ 226475 w 12244461"/>
              <a:gd name="connsiteY2966" fmla="*/ 316896 h 593936"/>
              <a:gd name="connsiteX2967" fmla="*/ 192746 w 12244461"/>
              <a:gd name="connsiteY2967" fmla="*/ 283409 h 593936"/>
              <a:gd name="connsiteX2968" fmla="*/ 226475 w 12244461"/>
              <a:gd name="connsiteY2968" fmla="*/ 249923 h 593936"/>
              <a:gd name="connsiteX2969" fmla="*/ 5557336 w 12244461"/>
              <a:gd name="connsiteY2969" fmla="*/ 249596 h 593936"/>
              <a:gd name="connsiteX2970" fmla="*/ 5591393 w 12244461"/>
              <a:gd name="connsiteY2970" fmla="*/ 283409 h 593936"/>
              <a:gd name="connsiteX2971" fmla="*/ 5557336 w 12244461"/>
              <a:gd name="connsiteY2971" fmla="*/ 317222 h 593936"/>
              <a:gd name="connsiteX2972" fmla="*/ 5523283 w 12244461"/>
              <a:gd name="connsiteY2972" fmla="*/ 283409 h 593936"/>
              <a:gd name="connsiteX2973" fmla="*/ 5557336 w 12244461"/>
              <a:gd name="connsiteY2973" fmla="*/ 249596 h 593936"/>
              <a:gd name="connsiteX2974" fmla="*/ 4203592 w 12244461"/>
              <a:gd name="connsiteY2974" fmla="*/ 249433 h 593936"/>
              <a:gd name="connsiteX2975" fmla="*/ 4237817 w 12244461"/>
              <a:gd name="connsiteY2975" fmla="*/ 283410 h 593936"/>
              <a:gd name="connsiteX2976" fmla="*/ 4203592 w 12244461"/>
              <a:gd name="connsiteY2976" fmla="*/ 317386 h 593936"/>
              <a:gd name="connsiteX2977" fmla="*/ 4169366 w 12244461"/>
              <a:gd name="connsiteY2977" fmla="*/ 283410 h 593936"/>
              <a:gd name="connsiteX2978" fmla="*/ 4203592 w 12244461"/>
              <a:gd name="connsiteY2978" fmla="*/ 249433 h 593936"/>
              <a:gd name="connsiteX2979" fmla="*/ 1918859 w 12244461"/>
              <a:gd name="connsiteY2979" fmla="*/ 249433 h 593936"/>
              <a:gd name="connsiteX2980" fmla="*/ 1953082 w 12244461"/>
              <a:gd name="connsiteY2980" fmla="*/ 283410 h 593936"/>
              <a:gd name="connsiteX2981" fmla="*/ 1918859 w 12244461"/>
              <a:gd name="connsiteY2981" fmla="*/ 317386 h 593936"/>
              <a:gd name="connsiteX2982" fmla="*/ 1884636 w 12244461"/>
              <a:gd name="connsiteY2982" fmla="*/ 283410 h 593936"/>
              <a:gd name="connsiteX2983" fmla="*/ 1918859 w 12244461"/>
              <a:gd name="connsiteY2983" fmla="*/ 249433 h 593936"/>
              <a:gd name="connsiteX2984" fmla="*/ 8688213 w 12244461"/>
              <a:gd name="connsiteY2984" fmla="*/ 249106 h 593936"/>
              <a:gd name="connsiteX2985" fmla="*/ 8722765 w 12244461"/>
              <a:gd name="connsiteY2985" fmla="*/ 283409 h 593936"/>
              <a:gd name="connsiteX2986" fmla="*/ 8688213 w 12244461"/>
              <a:gd name="connsiteY2986" fmla="*/ 317712 h 593936"/>
              <a:gd name="connsiteX2987" fmla="*/ 8653661 w 12244461"/>
              <a:gd name="connsiteY2987" fmla="*/ 283409 h 593936"/>
              <a:gd name="connsiteX2988" fmla="*/ 8688213 w 12244461"/>
              <a:gd name="connsiteY2988" fmla="*/ 249106 h 593936"/>
              <a:gd name="connsiteX2989" fmla="*/ 1834289 w 12244461"/>
              <a:gd name="connsiteY2989" fmla="*/ 249106 h 593936"/>
              <a:gd name="connsiteX2990" fmla="*/ 1868841 w 12244461"/>
              <a:gd name="connsiteY2990" fmla="*/ 283409 h 593936"/>
              <a:gd name="connsiteX2991" fmla="*/ 1834289 w 12244461"/>
              <a:gd name="connsiteY2991" fmla="*/ 317712 h 593936"/>
              <a:gd name="connsiteX2992" fmla="*/ 1799737 w 12244461"/>
              <a:gd name="connsiteY2992" fmla="*/ 283409 h 593936"/>
              <a:gd name="connsiteX2993" fmla="*/ 1834289 w 12244461"/>
              <a:gd name="connsiteY2993" fmla="*/ 249106 h 593936"/>
              <a:gd name="connsiteX2994" fmla="*/ 395780 w 12244461"/>
              <a:gd name="connsiteY2994" fmla="*/ 248943 h 593936"/>
              <a:gd name="connsiteX2995" fmla="*/ 430496 w 12244461"/>
              <a:gd name="connsiteY2995" fmla="*/ 283410 h 593936"/>
              <a:gd name="connsiteX2996" fmla="*/ 395780 w 12244461"/>
              <a:gd name="connsiteY2996" fmla="*/ 317876 h 593936"/>
              <a:gd name="connsiteX2997" fmla="*/ 361063 w 12244461"/>
              <a:gd name="connsiteY2997" fmla="*/ 283410 h 593936"/>
              <a:gd name="connsiteX2998" fmla="*/ 395780 w 12244461"/>
              <a:gd name="connsiteY2998" fmla="*/ 248943 h 593936"/>
              <a:gd name="connsiteX2999" fmla="*/ 311210 w 12244461"/>
              <a:gd name="connsiteY2999" fmla="*/ 248780 h 593936"/>
              <a:gd name="connsiteX3000" fmla="*/ 346091 w 12244461"/>
              <a:gd name="connsiteY3000" fmla="*/ 283410 h 593936"/>
              <a:gd name="connsiteX3001" fmla="*/ 311210 w 12244461"/>
              <a:gd name="connsiteY3001" fmla="*/ 318040 h 593936"/>
              <a:gd name="connsiteX3002" fmla="*/ 276329 w 12244461"/>
              <a:gd name="connsiteY3002" fmla="*/ 283410 h 593936"/>
              <a:gd name="connsiteX3003" fmla="*/ 311210 w 12244461"/>
              <a:gd name="connsiteY3003" fmla="*/ 248780 h 593936"/>
              <a:gd name="connsiteX3004" fmla="*/ 8857355 w 12244461"/>
              <a:gd name="connsiteY3004" fmla="*/ 248453 h 593936"/>
              <a:gd name="connsiteX3005" fmla="*/ 8892565 w 12244461"/>
              <a:gd name="connsiteY3005" fmla="*/ 283410 h 593936"/>
              <a:gd name="connsiteX3006" fmla="*/ 8857355 w 12244461"/>
              <a:gd name="connsiteY3006" fmla="*/ 318366 h 593936"/>
              <a:gd name="connsiteX3007" fmla="*/ 8822144 w 12244461"/>
              <a:gd name="connsiteY3007" fmla="*/ 283410 h 593936"/>
              <a:gd name="connsiteX3008" fmla="*/ 8857355 w 12244461"/>
              <a:gd name="connsiteY3008" fmla="*/ 248453 h 593936"/>
              <a:gd name="connsiteX3009" fmla="*/ 5472775 w 12244461"/>
              <a:gd name="connsiteY3009" fmla="*/ 248453 h 593936"/>
              <a:gd name="connsiteX3010" fmla="*/ 5507982 w 12244461"/>
              <a:gd name="connsiteY3010" fmla="*/ 283410 h 593936"/>
              <a:gd name="connsiteX3011" fmla="*/ 5472775 w 12244461"/>
              <a:gd name="connsiteY3011" fmla="*/ 318366 h 593936"/>
              <a:gd name="connsiteX3012" fmla="*/ 5437566 w 12244461"/>
              <a:gd name="connsiteY3012" fmla="*/ 283410 h 593936"/>
              <a:gd name="connsiteX3013" fmla="*/ 5472775 w 12244461"/>
              <a:gd name="connsiteY3013" fmla="*/ 248453 h 593936"/>
              <a:gd name="connsiteX3014" fmla="*/ 8772783 w 12244461"/>
              <a:gd name="connsiteY3014" fmla="*/ 247309 h 593936"/>
              <a:gd name="connsiteX3015" fmla="*/ 8809146 w 12244461"/>
              <a:gd name="connsiteY3015" fmla="*/ 283409 h 593936"/>
              <a:gd name="connsiteX3016" fmla="*/ 8772783 w 12244461"/>
              <a:gd name="connsiteY3016" fmla="*/ 319509 h 593936"/>
              <a:gd name="connsiteX3017" fmla="*/ 8736421 w 12244461"/>
              <a:gd name="connsiteY3017" fmla="*/ 283409 h 593936"/>
              <a:gd name="connsiteX3018" fmla="*/ 8772783 w 12244461"/>
              <a:gd name="connsiteY3018" fmla="*/ 247309 h 593936"/>
              <a:gd name="connsiteX3019" fmla="*/ 5388208 w 12244461"/>
              <a:gd name="connsiteY3019" fmla="*/ 247309 h 593936"/>
              <a:gd name="connsiteX3020" fmla="*/ 5424570 w 12244461"/>
              <a:gd name="connsiteY3020" fmla="*/ 283409 h 593936"/>
              <a:gd name="connsiteX3021" fmla="*/ 5388208 w 12244461"/>
              <a:gd name="connsiteY3021" fmla="*/ 319509 h 593936"/>
              <a:gd name="connsiteX3022" fmla="*/ 5351849 w 12244461"/>
              <a:gd name="connsiteY3022" fmla="*/ 283409 h 593936"/>
              <a:gd name="connsiteX3023" fmla="*/ 5388208 w 12244461"/>
              <a:gd name="connsiteY3023" fmla="*/ 247309 h 593936"/>
              <a:gd name="connsiteX3024" fmla="*/ 4372665 w 12244461"/>
              <a:gd name="connsiteY3024" fmla="*/ 247146 h 593936"/>
              <a:gd name="connsiteX3025" fmla="*/ 4409211 w 12244461"/>
              <a:gd name="connsiteY3025" fmla="*/ 283409 h 593936"/>
              <a:gd name="connsiteX3026" fmla="*/ 4372665 w 12244461"/>
              <a:gd name="connsiteY3026" fmla="*/ 319673 h 593936"/>
              <a:gd name="connsiteX3027" fmla="*/ 4336152 w 12244461"/>
              <a:gd name="connsiteY3027" fmla="*/ 283409 h 593936"/>
              <a:gd name="connsiteX3028" fmla="*/ 4372665 w 12244461"/>
              <a:gd name="connsiteY3028" fmla="*/ 247146 h 593936"/>
              <a:gd name="connsiteX3029" fmla="*/ 4288103 w 12244461"/>
              <a:gd name="connsiteY3029" fmla="*/ 247146 h 593936"/>
              <a:gd name="connsiteX3030" fmla="*/ 4324617 w 12244461"/>
              <a:gd name="connsiteY3030" fmla="*/ 283409 h 593936"/>
              <a:gd name="connsiteX3031" fmla="*/ 4288103 w 12244461"/>
              <a:gd name="connsiteY3031" fmla="*/ 319673 h 593936"/>
              <a:gd name="connsiteX3032" fmla="*/ 4251573 w 12244461"/>
              <a:gd name="connsiteY3032" fmla="*/ 283409 h 593936"/>
              <a:gd name="connsiteX3033" fmla="*/ 4288103 w 12244461"/>
              <a:gd name="connsiteY3033" fmla="*/ 247146 h 593936"/>
              <a:gd name="connsiteX3034" fmla="*/ 4457414 w 12244461"/>
              <a:gd name="connsiteY3034" fmla="*/ 246819 h 593936"/>
              <a:gd name="connsiteX3035" fmla="*/ 4494272 w 12244461"/>
              <a:gd name="connsiteY3035" fmla="*/ 283409 h 593936"/>
              <a:gd name="connsiteX3036" fmla="*/ 4457414 w 12244461"/>
              <a:gd name="connsiteY3036" fmla="*/ 319999 h 593936"/>
              <a:gd name="connsiteX3037" fmla="*/ 4420572 w 12244461"/>
              <a:gd name="connsiteY3037" fmla="*/ 283409 h 593936"/>
              <a:gd name="connsiteX3038" fmla="*/ 4457414 w 12244461"/>
              <a:gd name="connsiteY3038" fmla="*/ 246819 h 593936"/>
              <a:gd name="connsiteX3039" fmla="*/ 5303475 w 12244461"/>
              <a:gd name="connsiteY3039" fmla="*/ 246166 h 593936"/>
              <a:gd name="connsiteX3040" fmla="*/ 5340985 w 12244461"/>
              <a:gd name="connsiteY3040" fmla="*/ 283410 h 593936"/>
              <a:gd name="connsiteX3041" fmla="*/ 5303475 w 12244461"/>
              <a:gd name="connsiteY3041" fmla="*/ 320653 h 593936"/>
              <a:gd name="connsiteX3042" fmla="*/ 5265954 w 12244461"/>
              <a:gd name="connsiteY3042" fmla="*/ 283410 h 593936"/>
              <a:gd name="connsiteX3043" fmla="*/ 5303475 w 12244461"/>
              <a:gd name="connsiteY3043" fmla="*/ 246166 h 593936"/>
              <a:gd name="connsiteX3044" fmla="*/ 4541987 w 12244461"/>
              <a:gd name="connsiteY3044" fmla="*/ 245839 h 593936"/>
              <a:gd name="connsiteX3045" fmla="*/ 4579835 w 12244461"/>
              <a:gd name="connsiteY3045" fmla="*/ 283409 h 593936"/>
              <a:gd name="connsiteX3046" fmla="*/ 4541987 w 12244461"/>
              <a:gd name="connsiteY3046" fmla="*/ 320979 h 593936"/>
              <a:gd name="connsiteX3047" fmla="*/ 4504147 w 12244461"/>
              <a:gd name="connsiteY3047" fmla="*/ 283409 h 593936"/>
              <a:gd name="connsiteX3048" fmla="*/ 4541987 w 12244461"/>
              <a:gd name="connsiteY3048" fmla="*/ 245839 h 593936"/>
              <a:gd name="connsiteX3049" fmla="*/ 4626562 w 12244461"/>
              <a:gd name="connsiteY3049" fmla="*/ 245023 h 593936"/>
              <a:gd name="connsiteX3050" fmla="*/ 4665228 w 12244461"/>
              <a:gd name="connsiteY3050" fmla="*/ 283410 h 593936"/>
              <a:gd name="connsiteX3051" fmla="*/ 4626562 w 12244461"/>
              <a:gd name="connsiteY3051" fmla="*/ 321797 h 593936"/>
              <a:gd name="connsiteX3052" fmla="*/ 4587896 w 12244461"/>
              <a:gd name="connsiteY3052" fmla="*/ 283410 h 593936"/>
              <a:gd name="connsiteX3053" fmla="*/ 4626562 w 12244461"/>
              <a:gd name="connsiteY3053" fmla="*/ 245023 h 593936"/>
              <a:gd name="connsiteX3054" fmla="*/ 5218884 w 12244461"/>
              <a:gd name="connsiteY3054" fmla="*/ 244696 h 593936"/>
              <a:gd name="connsiteX3055" fmla="*/ 5257880 w 12244461"/>
              <a:gd name="connsiteY3055" fmla="*/ 283410 h 593936"/>
              <a:gd name="connsiteX3056" fmla="*/ 5218884 w 12244461"/>
              <a:gd name="connsiteY3056" fmla="*/ 322123 h 593936"/>
              <a:gd name="connsiteX3057" fmla="*/ 5179921 w 12244461"/>
              <a:gd name="connsiteY3057" fmla="*/ 283410 h 593936"/>
              <a:gd name="connsiteX3058" fmla="*/ 5218884 w 12244461"/>
              <a:gd name="connsiteY3058" fmla="*/ 244696 h 593936"/>
              <a:gd name="connsiteX3059" fmla="*/ 4711134 w 12244461"/>
              <a:gd name="connsiteY3059" fmla="*/ 244206 h 593936"/>
              <a:gd name="connsiteX3060" fmla="*/ 4750618 w 12244461"/>
              <a:gd name="connsiteY3060" fmla="*/ 283410 h 593936"/>
              <a:gd name="connsiteX3061" fmla="*/ 4711134 w 12244461"/>
              <a:gd name="connsiteY3061" fmla="*/ 322613 h 593936"/>
              <a:gd name="connsiteX3062" fmla="*/ 4671643 w 12244461"/>
              <a:gd name="connsiteY3062" fmla="*/ 283410 h 593936"/>
              <a:gd name="connsiteX3063" fmla="*/ 4711134 w 12244461"/>
              <a:gd name="connsiteY3063" fmla="*/ 244206 h 593936"/>
              <a:gd name="connsiteX3064" fmla="*/ 5134344 w 12244461"/>
              <a:gd name="connsiteY3064" fmla="*/ 243552 h 593936"/>
              <a:gd name="connsiteX3065" fmla="*/ 5174489 w 12244461"/>
              <a:gd name="connsiteY3065" fmla="*/ 283409 h 593936"/>
              <a:gd name="connsiteX3066" fmla="*/ 5134344 w 12244461"/>
              <a:gd name="connsiteY3066" fmla="*/ 323266 h 593936"/>
              <a:gd name="connsiteX3067" fmla="*/ 5094182 w 12244461"/>
              <a:gd name="connsiteY3067" fmla="*/ 283409 h 593936"/>
              <a:gd name="connsiteX3068" fmla="*/ 5134344 w 12244461"/>
              <a:gd name="connsiteY3068" fmla="*/ 243552 h 593936"/>
              <a:gd name="connsiteX3069" fmla="*/ 4964978 w 12244461"/>
              <a:gd name="connsiteY3069" fmla="*/ 241756 h 593936"/>
              <a:gd name="connsiteX3070" fmla="*/ 5006950 w 12244461"/>
              <a:gd name="connsiteY3070" fmla="*/ 283410 h 593936"/>
              <a:gd name="connsiteX3071" fmla="*/ 4994658 w 12244461"/>
              <a:gd name="connsiteY3071" fmla="*/ 312864 h 593936"/>
              <a:gd name="connsiteX3072" fmla="*/ 4968719 w 12244461"/>
              <a:gd name="connsiteY3072" fmla="*/ 323527 h 593936"/>
              <a:gd name="connsiteX3073" fmla="*/ 4982527 w 12244461"/>
              <a:gd name="connsiteY3073" fmla="*/ 326294 h 593936"/>
              <a:gd name="connsiteX3074" fmla="*/ 5002366 w 12244461"/>
              <a:gd name="connsiteY3074" fmla="*/ 342510 h 593936"/>
              <a:gd name="connsiteX3075" fmla="*/ 5008392 w 12244461"/>
              <a:gd name="connsiteY3075" fmla="*/ 362086 h 593936"/>
              <a:gd name="connsiteX3076" fmla="*/ 5018891 w 12244461"/>
              <a:gd name="connsiteY3076" fmla="*/ 336925 h 593936"/>
              <a:gd name="connsiteX3077" fmla="*/ 5049539 w 12244461"/>
              <a:gd name="connsiteY3077" fmla="*/ 324326 h 593936"/>
              <a:gd name="connsiteX3078" fmla="*/ 5020534 w 12244461"/>
              <a:gd name="connsiteY3078" fmla="*/ 312401 h 593936"/>
              <a:gd name="connsiteX3079" fmla="*/ 5008433 w 12244461"/>
              <a:gd name="connsiteY3079" fmla="*/ 283410 h 593936"/>
              <a:gd name="connsiteX3080" fmla="*/ 5049743 w 12244461"/>
              <a:gd name="connsiteY3080" fmla="*/ 242409 h 593936"/>
              <a:gd name="connsiteX3081" fmla="*/ 5091056 w 12244461"/>
              <a:gd name="connsiteY3081" fmla="*/ 283410 h 593936"/>
              <a:gd name="connsiteX3082" fmla="*/ 5078957 w 12244461"/>
              <a:gd name="connsiteY3082" fmla="*/ 312401 h 593936"/>
              <a:gd name="connsiteX3083" fmla="*/ 5049936 w 12244461"/>
              <a:gd name="connsiteY3083" fmla="*/ 324331 h 593936"/>
              <a:gd name="connsiteX3084" fmla="*/ 5080570 w 12244461"/>
              <a:gd name="connsiteY3084" fmla="*/ 336925 h 593936"/>
              <a:gd name="connsiteX3085" fmla="*/ 5092275 w 12244461"/>
              <a:gd name="connsiteY3085" fmla="*/ 364971 h 593936"/>
              <a:gd name="connsiteX3086" fmla="*/ 5103834 w 12244461"/>
              <a:gd name="connsiteY3086" fmla="*/ 337272 h 593936"/>
              <a:gd name="connsiteX3087" fmla="*/ 5134324 w 12244461"/>
              <a:gd name="connsiteY3087" fmla="*/ 324737 h 593936"/>
              <a:gd name="connsiteX3088" fmla="*/ 5164814 w 12244461"/>
              <a:gd name="connsiteY3088" fmla="*/ 337272 h 593936"/>
              <a:gd name="connsiteX3089" fmla="*/ 5176693 w 12244461"/>
              <a:gd name="connsiteY3089" fmla="*/ 365759 h 593936"/>
              <a:gd name="connsiteX3090" fmla="*/ 5188525 w 12244461"/>
              <a:gd name="connsiteY3090" fmla="*/ 337387 h 593936"/>
              <a:gd name="connsiteX3091" fmla="*/ 5218876 w 12244461"/>
              <a:gd name="connsiteY3091" fmla="*/ 324900 h 593936"/>
              <a:gd name="connsiteX3092" fmla="*/ 5249226 w 12244461"/>
              <a:gd name="connsiteY3092" fmla="*/ 337387 h 593936"/>
              <a:gd name="connsiteX3093" fmla="*/ 5261661 w 12244461"/>
              <a:gd name="connsiteY3093" fmla="*/ 367141 h 593936"/>
              <a:gd name="connsiteX3094" fmla="*/ 5273777 w 12244461"/>
              <a:gd name="connsiteY3094" fmla="*/ 338080 h 593936"/>
              <a:gd name="connsiteX3095" fmla="*/ 5303460 w 12244461"/>
              <a:gd name="connsiteY3095" fmla="*/ 325880 h 593936"/>
              <a:gd name="connsiteX3096" fmla="*/ 5345417 w 12244461"/>
              <a:gd name="connsiteY3096" fmla="*/ 367534 h 593936"/>
              <a:gd name="connsiteX3097" fmla="*/ 5333128 w 12244461"/>
              <a:gd name="connsiteY3097" fmla="*/ 396988 h 593936"/>
              <a:gd name="connsiteX3098" fmla="*/ 5305634 w 12244461"/>
              <a:gd name="connsiteY3098" fmla="*/ 408294 h 593936"/>
              <a:gd name="connsiteX3099" fmla="*/ 5334853 w 12244461"/>
              <a:gd name="connsiteY3099" fmla="*/ 420309 h 593936"/>
              <a:gd name="connsiteX3100" fmla="*/ 5345807 w 12244461"/>
              <a:gd name="connsiteY3100" fmla="*/ 446565 h 593936"/>
              <a:gd name="connsiteX3101" fmla="*/ 5356761 w 12244461"/>
              <a:gd name="connsiteY3101" fmla="*/ 420309 h 593936"/>
              <a:gd name="connsiteX3102" fmla="*/ 5387388 w 12244461"/>
              <a:gd name="connsiteY3102" fmla="*/ 407714 h 593936"/>
              <a:gd name="connsiteX3103" fmla="*/ 5359340 w 12244461"/>
              <a:gd name="connsiteY3103" fmla="*/ 396179 h 593936"/>
              <a:gd name="connsiteX3104" fmla="*/ 5347391 w 12244461"/>
              <a:gd name="connsiteY3104" fmla="*/ 367534 h 593936"/>
              <a:gd name="connsiteX3105" fmla="*/ 5388192 w 12244461"/>
              <a:gd name="connsiteY3105" fmla="*/ 327024 h 593936"/>
              <a:gd name="connsiteX3106" fmla="*/ 5428995 w 12244461"/>
              <a:gd name="connsiteY3106" fmla="*/ 367534 h 593936"/>
              <a:gd name="connsiteX3107" fmla="*/ 5417044 w 12244461"/>
              <a:gd name="connsiteY3107" fmla="*/ 396179 h 593936"/>
              <a:gd name="connsiteX3108" fmla="*/ 5388979 w 12244461"/>
              <a:gd name="connsiteY3108" fmla="*/ 407721 h 593936"/>
              <a:gd name="connsiteX3109" fmla="*/ 5419587 w 12244461"/>
              <a:gd name="connsiteY3109" fmla="*/ 420309 h 593936"/>
              <a:gd name="connsiteX3110" fmla="*/ 5430624 w 12244461"/>
              <a:gd name="connsiteY3110" fmla="*/ 446762 h 593936"/>
              <a:gd name="connsiteX3111" fmla="*/ 5441564 w 12244461"/>
              <a:gd name="connsiteY3111" fmla="*/ 420540 h 593936"/>
              <a:gd name="connsiteX3112" fmla="*/ 5472741 w 12244461"/>
              <a:gd name="connsiteY3112" fmla="*/ 407718 h 593936"/>
              <a:gd name="connsiteX3113" fmla="*/ 5503921 w 12244461"/>
              <a:gd name="connsiteY3113" fmla="*/ 420540 h 593936"/>
              <a:gd name="connsiteX3114" fmla="*/ 5515520 w 12244461"/>
              <a:gd name="connsiteY3114" fmla="*/ 448340 h 593936"/>
              <a:gd name="connsiteX3115" fmla="*/ 5526829 w 12244461"/>
              <a:gd name="connsiteY3115" fmla="*/ 421233 h 593936"/>
              <a:gd name="connsiteX3116" fmla="*/ 5557309 w 12244461"/>
              <a:gd name="connsiteY3116" fmla="*/ 408698 h 593936"/>
              <a:gd name="connsiteX3117" fmla="*/ 5587791 w 12244461"/>
              <a:gd name="connsiteY3117" fmla="*/ 421233 h 593936"/>
              <a:gd name="connsiteX3118" fmla="*/ 5599182 w 12244461"/>
              <a:gd name="connsiteY3118" fmla="*/ 448536 h 593936"/>
              <a:gd name="connsiteX3119" fmla="*/ 5610863 w 12244461"/>
              <a:gd name="connsiteY3119" fmla="*/ 420540 h 593936"/>
              <a:gd name="connsiteX3120" fmla="*/ 5642041 w 12244461"/>
              <a:gd name="connsiteY3120" fmla="*/ 407718 h 593936"/>
              <a:gd name="connsiteX3121" fmla="*/ 5673221 w 12244461"/>
              <a:gd name="connsiteY3121" fmla="*/ 420540 h 593936"/>
              <a:gd name="connsiteX3122" fmla="*/ 5683257 w 12244461"/>
              <a:gd name="connsiteY3122" fmla="*/ 444593 h 593936"/>
              <a:gd name="connsiteX3123" fmla="*/ 5693918 w 12244461"/>
              <a:gd name="connsiteY3123" fmla="*/ 419038 h 593936"/>
              <a:gd name="connsiteX3124" fmla="*/ 5708614 w 12244461"/>
              <a:gd name="connsiteY3124" fmla="*/ 409201 h 593936"/>
              <a:gd name="connsiteX3125" fmla="*/ 5723677 w 12244461"/>
              <a:gd name="connsiteY3125" fmla="*/ 406181 h 593936"/>
              <a:gd name="connsiteX3126" fmla="*/ 5698231 w 12244461"/>
              <a:gd name="connsiteY3126" fmla="*/ 395717 h 593936"/>
              <a:gd name="connsiteX3127" fmla="*/ 5686475 w 12244461"/>
              <a:gd name="connsiteY3127" fmla="*/ 367534 h 593936"/>
              <a:gd name="connsiteX3128" fmla="*/ 5726618 w 12244461"/>
              <a:gd name="connsiteY3128" fmla="*/ 327677 h 593936"/>
              <a:gd name="connsiteX3129" fmla="*/ 5766764 w 12244461"/>
              <a:gd name="connsiteY3129" fmla="*/ 367534 h 593936"/>
              <a:gd name="connsiteX3130" fmla="*/ 5755005 w 12244461"/>
              <a:gd name="connsiteY3130" fmla="*/ 395717 h 593936"/>
              <a:gd name="connsiteX3131" fmla="*/ 5729553 w 12244461"/>
              <a:gd name="connsiteY3131" fmla="*/ 406184 h 593936"/>
              <a:gd name="connsiteX3132" fmla="*/ 5744605 w 12244461"/>
              <a:gd name="connsiteY3132" fmla="*/ 409201 h 593936"/>
              <a:gd name="connsiteX3133" fmla="*/ 5764946 w 12244461"/>
              <a:gd name="connsiteY3133" fmla="*/ 425831 h 593936"/>
              <a:gd name="connsiteX3134" fmla="*/ 5768791 w 12244461"/>
              <a:gd name="connsiteY3134" fmla="*/ 438330 h 593936"/>
              <a:gd name="connsiteX3135" fmla="*/ 5777323 w 12244461"/>
              <a:gd name="connsiteY3135" fmla="*/ 417883 h 593936"/>
              <a:gd name="connsiteX3136" fmla="*/ 5792543 w 12244461"/>
              <a:gd name="connsiteY3136" fmla="*/ 407696 h 593936"/>
              <a:gd name="connsiteX3137" fmla="*/ 5806108 w 12244461"/>
              <a:gd name="connsiteY3137" fmla="*/ 404977 h 593936"/>
              <a:gd name="connsiteX3138" fmla="*/ 5783030 w 12244461"/>
              <a:gd name="connsiteY3138" fmla="*/ 395486 h 593936"/>
              <a:gd name="connsiteX3139" fmla="*/ 5771369 w 12244461"/>
              <a:gd name="connsiteY3139" fmla="*/ 367534 h 593936"/>
              <a:gd name="connsiteX3140" fmla="*/ 5811185 w 12244461"/>
              <a:gd name="connsiteY3140" fmla="*/ 328004 h 593936"/>
              <a:gd name="connsiteX3141" fmla="*/ 5851000 w 12244461"/>
              <a:gd name="connsiteY3141" fmla="*/ 367534 h 593936"/>
              <a:gd name="connsiteX3142" fmla="*/ 5839338 w 12244461"/>
              <a:gd name="connsiteY3142" fmla="*/ 395486 h 593936"/>
              <a:gd name="connsiteX3143" fmla="*/ 5816256 w 12244461"/>
              <a:gd name="connsiteY3143" fmla="*/ 404979 h 593936"/>
              <a:gd name="connsiteX3144" fmla="*/ 5829813 w 12244461"/>
              <a:gd name="connsiteY3144" fmla="*/ 407696 h 593936"/>
              <a:gd name="connsiteX3145" fmla="*/ 5850878 w 12244461"/>
              <a:gd name="connsiteY3145" fmla="*/ 424918 h 593936"/>
              <a:gd name="connsiteX3146" fmla="*/ 5853608 w 12244461"/>
              <a:gd name="connsiteY3146" fmla="*/ 433790 h 593936"/>
              <a:gd name="connsiteX3147" fmla="*/ 5860725 w 12244461"/>
              <a:gd name="connsiteY3147" fmla="*/ 416728 h 593936"/>
              <a:gd name="connsiteX3148" fmla="*/ 5876467 w 12244461"/>
              <a:gd name="connsiteY3148" fmla="*/ 406191 h 593936"/>
              <a:gd name="connsiteX3149" fmla="*/ 5889071 w 12244461"/>
              <a:gd name="connsiteY3149" fmla="*/ 403664 h 593936"/>
              <a:gd name="connsiteX3150" fmla="*/ 5868063 w 12244461"/>
              <a:gd name="connsiteY3150" fmla="*/ 395024 h 593936"/>
              <a:gd name="connsiteX3151" fmla="*/ 5856593 w 12244461"/>
              <a:gd name="connsiteY3151" fmla="*/ 367534 h 593936"/>
              <a:gd name="connsiteX3152" fmla="*/ 5895751 w 12244461"/>
              <a:gd name="connsiteY3152" fmla="*/ 328657 h 593936"/>
              <a:gd name="connsiteX3153" fmla="*/ 5934907 w 12244461"/>
              <a:gd name="connsiteY3153" fmla="*/ 367534 h 593936"/>
              <a:gd name="connsiteX3154" fmla="*/ 5923439 w 12244461"/>
              <a:gd name="connsiteY3154" fmla="*/ 395024 h 593936"/>
              <a:gd name="connsiteX3155" fmla="*/ 5902425 w 12244461"/>
              <a:gd name="connsiteY3155" fmla="*/ 403666 h 593936"/>
              <a:gd name="connsiteX3156" fmla="*/ 5915021 w 12244461"/>
              <a:gd name="connsiteY3156" fmla="*/ 406191 h 593936"/>
              <a:gd name="connsiteX3157" fmla="*/ 5936810 w 12244461"/>
              <a:gd name="connsiteY3157" fmla="*/ 424004 h 593936"/>
              <a:gd name="connsiteX3158" fmla="*/ 5938634 w 12244461"/>
              <a:gd name="connsiteY3158" fmla="*/ 429932 h 593936"/>
              <a:gd name="connsiteX3159" fmla="*/ 5944527 w 12244461"/>
              <a:gd name="connsiteY3159" fmla="*/ 415804 h 593936"/>
              <a:gd name="connsiteX3160" fmla="*/ 5960687 w 12244461"/>
              <a:gd name="connsiteY3160" fmla="*/ 404987 h 593936"/>
              <a:gd name="connsiteX3161" fmla="*/ 5970599 w 12244461"/>
              <a:gd name="connsiteY3161" fmla="*/ 403001 h 593936"/>
              <a:gd name="connsiteX3162" fmla="*/ 5952327 w 12244461"/>
              <a:gd name="connsiteY3162" fmla="*/ 395486 h 593936"/>
              <a:gd name="connsiteX3163" fmla="*/ 5940666 w 12244461"/>
              <a:gd name="connsiteY3163" fmla="*/ 367534 h 593936"/>
              <a:gd name="connsiteX3164" fmla="*/ 5980480 w 12244461"/>
              <a:gd name="connsiteY3164" fmla="*/ 328004 h 593936"/>
              <a:gd name="connsiteX3165" fmla="*/ 6020296 w 12244461"/>
              <a:gd name="connsiteY3165" fmla="*/ 367534 h 593936"/>
              <a:gd name="connsiteX3166" fmla="*/ 6008634 w 12244461"/>
              <a:gd name="connsiteY3166" fmla="*/ 395486 h 593936"/>
              <a:gd name="connsiteX3167" fmla="*/ 5990360 w 12244461"/>
              <a:gd name="connsiteY3167" fmla="*/ 403002 h 593936"/>
              <a:gd name="connsiteX3168" fmla="*/ 6000266 w 12244461"/>
              <a:gd name="connsiteY3168" fmla="*/ 404987 h 593936"/>
              <a:gd name="connsiteX3169" fmla="*/ 6022633 w 12244461"/>
              <a:gd name="connsiteY3169" fmla="*/ 423274 h 593936"/>
              <a:gd name="connsiteX3170" fmla="*/ 6024123 w 12244461"/>
              <a:gd name="connsiteY3170" fmla="*/ 428116 h 593936"/>
              <a:gd name="connsiteX3171" fmla="*/ 6029212 w 12244461"/>
              <a:gd name="connsiteY3171" fmla="*/ 415920 h 593936"/>
              <a:gd name="connsiteX3172" fmla="*/ 6045319 w 12244461"/>
              <a:gd name="connsiteY3172" fmla="*/ 405137 h 593936"/>
              <a:gd name="connsiteX3173" fmla="*/ 6055700 w 12244461"/>
              <a:gd name="connsiteY3173" fmla="*/ 403057 h 593936"/>
              <a:gd name="connsiteX3174" fmla="*/ 6037009 w 12244461"/>
              <a:gd name="connsiteY3174" fmla="*/ 395370 h 593936"/>
              <a:gd name="connsiteX3175" fmla="*/ 6025396 w 12244461"/>
              <a:gd name="connsiteY3175" fmla="*/ 367534 h 593936"/>
              <a:gd name="connsiteX3176" fmla="*/ 6065045 w 12244461"/>
              <a:gd name="connsiteY3176" fmla="*/ 328167 h 593936"/>
              <a:gd name="connsiteX3177" fmla="*/ 6104698 w 12244461"/>
              <a:gd name="connsiteY3177" fmla="*/ 367534 h 593936"/>
              <a:gd name="connsiteX3178" fmla="*/ 6093084 w 12244461"/>
              <a:gd name="connsiteY3178" fmla="*/ 395370 h 593936"/>
              <a:gd name="connsiteX3179" fmla="*/ 6074391 w 12244461"/>
              <a:gd name="connsiteY3179" fmla="*/ 403057 h 593936"/>
              <a:gd name="connsiteX3180" fmla="*/ 6084769 w 12244461"/>
              <a:gd name="connsiteY3180" fmla="*/ 405137 h 593936"/>
              <a:gd name="connsiteX3181" fmla="*/ 6107064 w 12244461"/>
              <a:gd name="connsiteY3181" fmla="*/ 423365 h 593936"/>
              <a:gd name="connsiteX3182" fmla="*/ 6109575 w 12244461"/>
              <a:gd name="connsiteY3182" fmla="*/ 431522 h 593936"/>
              <a:gd name="connsiteX3183" fmla="*/ 6115408 w 12244461"/>
              <a:gd name="connsiteY3183" fmla="*/ 417537 h 593936"/>
              <a:gd name="connsiteX3184" fmla="*/ 6130783 w 12244461"/>
              <a:gd name="connsiteY3184" fmla="*/ 407245 h 593936"/>
              <a:gd name="connsiteX3185" fmla="*/ 6143736 w 12244461"/>
              <a:gd name="connsiteY3185" fmla="*/ 404649 h 593936"/>
              <a:gd name="connsiteX3186" fmla="*/ 6121458 w 12244461"/>
              <a:gd name="connsiteY3186" fmla="*/ 395486 h 593936"/>
              <a:gd name="connsiteX3187" fmla="*/ 6109797 w 12244461"/>
              <a:gd name="connsiteY3187" fmla="*/ 367534 h 593936"/>
              <a:gd name="connsiteX3188" fmla="*/ 6149611 w 12244461"/>
              <a:gd name="connsiteY3188" fmla="*/ 328004 h 593936"/>
              <a:gd name="connsiteX3189" fmla="*/ 6189429 w 12244461"/>
              <a:gd name="connsiteY3189" fmla="*/ 367534 h 593936"/>
              <a:gd name="connsiteX3190" fmla="*/ 6177766 w 12244461"/>
              <a:gd name="connsiteY3190" fmla="*/ 395486 h 593936"/>
              <a:gd name="connsiteX3191" fmla="*/ 6155487 w 12244461"/>
              <a:gd name="connsiteY3191" fmla="*/ 404648 h 593936"/>
              <a:gd name="connsiteX3192" fmla="*/ 6168441 w 12244461"/>
              <a:gd name="connsiteY3192" fmla="*/ 407245 h 593936"/>
              <a:gd name="connsiteX3193" fmla="*/ 6189723 w 12244461"/>
              <a:gd name="connsiteY3193" fmla="*/ 424644 h 593936"/>
              <a:gd name="connsiteX3194" fmla="*/ 6194772 w 12244461"/>
              <a:gd name="connsiteY3194" fmla="*/ 441052 h 593936"/>
              <a:gd name="connsiteX3195" fmla="*/ 6203282 w 12244461"/>
              <a:gd name="connsiteY3195" fmla="*/ 420655 h 593936"/>
              <a:gd name="connsiteX3196" fmla="*/ 6234346 w 12244461"/>
              <a:gd name="connsiteY3196" fmla="*/ 407881 h 593936"/>
              <a:gd name="connsiteX3197" fmla="*/ 6278277 w 12244461"/>
              <a:gd name="connsiteY3197" fmla="*/ 451495 h 593936"/>
              <a:gd name="connsiteX3198" fmla="*/ 6265410 w 12244461"/>
              <a:gd name="connsiteY3198" fmla="*/ 482335 h 593936"/>
              <a:gd name="connsiteX3199" fmla="*/ 6247698 w 12244461"/>
              <a:gd name="connsiteY3199" fmla="*/ 489618 h 593936"/>
              <a:gd name="connsiteX3200" fmla="*/ 6253368 w 12244461"/>
              <a:gd name="connsiteY3200" fmla="*/ 490754 h 593936"/>
              <a:gd name="connsiteX3201" fmla="*/ 6274868 w 12244461"/>
              <a:gd name="connsiteY3201" fmla="*/ 508332 h 593936"/>
              <a:gd name="connsiteX3202" fmla="*/ 6279512 w 12244461"/>
              <a:gd name="connsiteY3202" fmla="*/ 523425 h 593936"/>
              <a:gd name="connsiteX3203" fmla="*/ 6287504 w 12244461"/>
              <a:gd name="connsiteY3203" fmla="*/ 504270 h 593936"/>
              <a:gd name="connsiteX3204" fmla="*/ 6318917 w 12244461"/>
              <a:gd name="connsiteY3204" fmla="*/ 491352 h 593936"/>
              <a:gd name="connsiteX3205" fmla="*/ 6363342 w 12244461"/>
              <a:gd name="connsiteY3205" fmla="*/ 535456 h 593936"/>
              <a:gd name="connsiteX3206" fmla="*/ 6318917 w 12244461"/>
              <a:gd name="connsiteY3206" fmla="*/ 579560 h 593936"/>
              <a:gd name="connsiteX3207" fmla="*/ 6287504 w 12244461"/>
              <a:gd name="connsiteY3207" fmla="*/ 566643 h 593936"/>
              <a:gd name="connsiteX3208" fmla="*/ 6278853 w 12244461"/>
              <a:gd name="connsiteY3208" fmla="*/ 545908 h 593936"/>
              <a:gd name="connsiteX3209" fmla="*/ 6268901 w 12244461"/>
              <a:gd name="connsiteY3209" fmla="*/ 569762 h 593936"/>
              <a:gd name="connsiteX3210" fmla="*/ 6234347 w 12244461"/>
              <a:gd name="connsiteY3210" fmla="*/ 583971 h 593936"/>
              <a:gd name="connsiteX3211" fmla="*/ 6199793 w 12244461"/>
              <a:gd name="connsiteY3211" fmla="*/ 569762 h 593936"/>
              <a:gd name="connsiteX3212" fmla="*/ 6194200 w 12244461"/>
              <a:gd name="connsiteY3212" fmla="*/ 556358 h 593936"/>
              <a:gd name="connsiteX3213" fmla="*/ 6187307 w 12244461"/>
              <a:gd name="connsiteY3213" fmla="*/ 572881 h 593936"/>
              <a:gd name="connsiteX3214" fmla="*/ 6149612 w 12244461"/>
              <a:gd name="connsiteY3214" fmla="*/ 588382 h 593936"/>
              <a:gd name="connsiteX3215" fmla="*/ 6111918 w 12244461"/>
              <a:gd name="connsiteY3215" fmla="*/ 572881 h 593936"/>
              <a:gd name="connsiteX3216" fmla="*/ 6109631 w 12244461"/>
              <a:gd name="connsiteY3216" fmla="*/ 567399 h 593936"/>
              <a:gd name="connsiteX3217" fmla="*/ 6105995 w 12244461"/>
              <a:gd name="connsiteY3217" fmla="*/ 576115 h 593936"/>
              <a:gd name="connsiteX3218" fmla="*/ 6065042 w 12244461"/>
              <a:gd name="connsiteY3218" fmla="*/ 592956 h 593936"/>
              <a:gd name="connsiteX3219" fmla="*/ 6024090 w 12244461"/>
              <a:gd name="connsiteY3219" fmla="*/ 576115 h 593936"/>
              <a:gd name="connsiteX3220" fmla="*/ 6022921 w 12244461"/>
              <a:gd name="connsiteY3220" fmla="*/ 573315 h 593936"/>
              <a:gd name="connsiteX3221" fmla="*/ 6021657 w 12244461"/>
              <a:gd name="connsiteY3221" fmla="*/ 576346 h 593936"/>
              <a:gd name="connsiteX3222" fmla="*/ 5980472 w 12244461"/>
              <a:gd name="connsiteY3222" fmla="*/ 593282 h 593936"/>
              <a:gd name="connsiteX3223" fmla="*/ 5939287 w 12244461"/>
              <a:gd name="connsiteY3223" fmla="*/ 576346 h 593936"/>
              <a:gd name="connsiteX3224" fmla="*/ 5936543 w 12244461"/>
              <a:gd name="connsiteY3224" fmla="*/ 569766 h 593936"/>
              <a:gd name="connsiteX3225" fmla="*/ 5934712 w 12244461"/>
              <a:gd name="connsiteY3225" fmla="*/ 574152 h 593936"/>
              <a:gd name="connsiteX3226" fmla="*/ 5895738 w 12244461"/>
              <a:gd name="connsiteY3226" fmla="*/ 590179 h 593936"/>
              <a:gd name="connsiteX3227" fmla="*/ 5856764 w 12244461"/>
              <a:gd name="connsiteY3227" fmla="*/ 574152 h 593936"/>
              <a:gd name="connsiteX3228" fmla="*/ 5851808 w 12244461"/>
              <a:gd name="connsiteY3228" fmla="*/ 562274 h 593936"/>
              <a:gd name="connsiteX3229" fmla="*/ 5847816 w 12244461"/>
              <a:gd name="connsiteY3229" fmla="*/ 571842 h 593936"/>
              <a:gd name="connsiteX3230" fmla="*/ 5811169 w 12244461"/>
              <a:gd name="connsiteY3230" fmla="*/ 586912 h 593936"/>
              <a:gd name="connsiteX3231" fmla="*/ 5774521 w 12244461"/>
              <a:gd name="connsiteY3231" fmla="*/ 571842 h 593936"/>
              <a:gd name="connsiteX3232" fmla="*/ 5767814 w 12244461"/>
              <a:gd name="connsiteY3232" fmla="*/ 555766 h 593936"/>
              <a:gd name="connsiteX3233" fmla="*/ 5761734 w 12244461"/>
              <a:gd name="connsiteY3233" fmla="*/ 570339 h 593936"/>
              <a:gd name="connsiteX3234" fmla="*/ 5726599 w 12244461"/>
              <a:gd name="connsiteY3234" fmla="*/ 584788 h 593936"/>
              <a:gd name="connsiteX3235" fmla="*/ 5691464 w 12244461"/>
              <a:gd name="connsiteY3235" fmla="*/ 570339 h 593936"/>
              <a:gd name="connsiteX3236" fmla="*/ 5683492 w 12244461"/>
              <a:gd name="connsiteY3236" fmla="*/ 551231 h 593936"/>
              <a:gd name="connsiteX3237" fmla="*/ 5676001 w 12244461"/>
              <a:gd name="connsiteY3237" fmla="*/ 569185 h 593936"/>
              <a:gd name="connsiteX3238" fmla="*/ 5642030 w 12244461"/>
              <a:gd name="connsiteY3238" fmla="*/ 583155 h 593936"/>
              <a:gd name="connsiteX3239" fmla="*/ 5608057 w 12244461"/>
              <a:gd name="connsiteY3239" fmla="*/ 569185 h 593936"/>
              <a:gd name="connsiteX3240" fmla="*/ 5598839 w 12244461"/>
              <a:gd name="connsiteY3240" fmla="*/ 547091 h 593936"/>
              <a:gd name="connsiteX3241" fmla="*/ 5590104 w 12244461"/>
              <a:gd name="connsiteY3241" fmla="*/ 568029 h 593936"/>
              <a:gd name="connsiteX3242" fmla="*/ 5557295 w 12244461"/>
              <a:gd name="connsiteY3242" fmla="*/ 581521 h 593936"/>
              <a:gd name="connsiteX3243" fmla="*/ 5524487 w 12244461"/>
              <a:gd name="connsiteY3243" fmla="*/ 568029 h 593936"/>
              <a:gd name="connsiteX3244" fmla="*/ 5514599 w 12244461"/>
              <a:gd name="connsiteY3244" fmla="*/ 544330 h 593936"/>
              <a:gd name="connsiteX3245" fmla="*/ 5504953 w 12244461"/>
              <a:gd name="connsiteY3245" fmla="*/ 567452 h 593936"/>
              <a:gd name="connsiteX3246" fmla="*/ 5472725 w 12244461"/>
              <a:gd name="connsiteY3246" fmla="*/ 580704 h 593936"/>
              <a:gd name="connsiteX3247" fmla="*/ 5440499 w 12244461"/>
              <a:gd name="connsiteY3247" fmla="*/ 567452 h 593936"/>
              <a:gd name="connsiteX3248" fmla="*/ 5430276 w 12244461"/>
              <a:gd name="connsiteY3248" fmla="*/ 542950 h 593936"/>
              <a:gd name="connsiteX3249" fmla="*/ 5420150 w 12244461"/>
              <a:gd name="connsiteY3249" fmla="*/ 567221 h 593936"/>
              <a:gd name="connsiteX3250" fmla="*/ 5388156 w 12244461"/>
              <a:gd name="connsiteY3250" fmla="*/ 580378 h 593936"/>
              <a:gd name="connsiteX3251" fmla="*/ 5356161 w 12244461"/>
              <a:gd name="connsiteY3251" fmla="*/ 567221 h 593936"/>
              <a:gd name="connsiteX3252" fmla="*/ 5345707 w 12244461"/>
              <a:gd name="connsiteY3252" fmla="*/ 542162 h 593936"/>
              <a:gd name="connsiteX3253" fmla="*/ 5335299 w 12244461"/>
              <a:gd name="connsiteY3253" fmla="*/ 567105 h 593936"/>
              <a:gd name="connsiteX3254" fmla="*/ 5303421 w 12244461"/>
              <a:gd name="connsiteY3254" fmla="*/ 580214 h 593936"/>
              <a:gd name="connsiteX3255" fmla="*/ 5271543 w 12244461"/>
              <a:gd name="connsiteY3255" fmla="*/ 567105 h 593936"/>
              <a:gd name="connsiteX3256" fmla="*/ 5261379 w 12244461"/>
              <a:gd name="connsiteY3256" fmla="*/ 542751 h 593936"/>
              <a:gd name="connsiteX3257" fmla="*/ 5251074 w 12244461"/>
              <a:gd name="connsiteY3257" fmla="*/ 567452 h 593936"/>
              <a:gd name="connsiteX3258" fmla="*/ 5218849 w 12244461"/>
              <a:gd name="connsiteY3258" fmla="*/ 580704 h 593936"/>
              <a:gd name="connsiteX3259" fmla="*/ 5186626 w 12244461"/>
              <a:gd name="connsiteY3259" fmla="*/ 567452 h 593936"/>
              <a:gd name="connsiteX3260" fmla="*/ 5177226 w 12244461"/>
              <a:gd name="connsiteY3260" fmla="*/ 544922 h 593936"/>
              <a:gd name="connsiteX3261" fmla="*/ 5167440 w 12244461"/>
              <a:gd name="connsiteY3261" fmla="*/ 568376 h 593936"/>
              <a:gd name="connsiteX3262" fmla="*/ 5134280 w 12244461"/>
              <a:gd name="connsiteY3262" fmla="*/ 582011 h 593936"/>
              <a:gd name="connsiteX3263" fmla="*/ 5101121 w 12244461"/>
              <a:gd name="connsiteY3263" fmla="*/ 568376 h 593936"/>
              <a:gd name="connsiteX3264" fmla="*/ 5092815 w 12244461"/>
              <a:gd name="connsiteY3264" fmla="*/ 548470 h 593936"/>
              <a:gd name="connsiteX3265" fmla="*/ 5084029 w 12244461"/>
              <a:gd name="connsiteY3265" fmla="*/ 569531 h 593936"/>
              <a:gd name="connsiteX3266" fmla="*/ 5049705 w 12244461"/>
              <a:gd name="connsiteY3266" fmla="*/ 583645 h 593936"/>
              <a:gd name="connsiteX3267" fmla="*/ 5015381 w 12244461"/>
              <a:gd name="connsiteY3267" fmla="*/ 569531 h 593936"/>
              <a:gd name="connsiteX3268" fmla="*/ 5008075 w 12244461"/>
              <a:gd name="connsiteY3268" fmla="*/ 552022 h 593936"/>
              <a:gd name="connsiteX3269" fmla="*/ 5000337 w 12244461"/>
              <a:gd name="connsiteY3269" fmla="*/ 570571 h 593936"/>
              <a:gd name="connsiteX3270" fmla="*/ 4964965 w 12244461"/>
              <a:gd name="connsiteY3270" fmla="*/ 585115 h 593936"/>
              <a:gd name="connsiteX3271" fmla="*/ 4929595 w 12244461"/>
              <a:gd name="connsiteY3271" fmla="*/ 570571 h 593936"/>
              <a:gd name="connsiteX3272" fmla="*/ 4923337 w 12244461"/>
              <a:gd name="connsiteY3272" fmla="*/ 555570 h 593936"/>
              <a:gd name="connsiteX3273" fmla="*/ 4916695 w 12244461"/>
              <a:gd name="connsiteY3273" fmla="*/ 571495 h 593936"/>
              <a:gd name="connsiteX3274" fmla="*/ 4880398 w 12244461"/>
              <a:gd name="connsiteY3274" fmla="*/ 586422 h 593936"/>
              <a:gd name="connsiteX3275" fmla="*/ 4844102 w 12244461"/>
              <a:gd name="connsiteY3275" fmla="*/ 571495 h 593936"/>
              <a:gd name="connsiteX3276" fmla="*/ 4838856 w 12244461"/>
              <a:gd name="connsiteY3276" fmla="*/ 558922 h 593936"/>
              <a:gd name="connsiteX3277" fmla="*/ 4833178 w 12244461"/>
              <a:gd name="connsiteY3277" fmla="*/ 572534 h 593936"/>
              <a:gd name="connsiteX3278" fmla="*/ 4795829 w 12244461"/>
              <a:gd name="connsiteY3278" fmla="*/ 587892 h 593936"/>
              <a:gd name="connsiteX3279" fmla="*/ 4758484 w 12244461"/>
              <a:gd name="connsiteY3279" fmla="*/ 572534 h 593936"/>
              <a:gd name="connsiteX3280" fmla="*/ 4753956 w 12244461"/>
              <a:gd name="connsiteY3280" fmla="*/ 561682 h 593936"/>
              <a:gd name="connsiteX3281" fmla="*/ 4749139 w 12244461"/>
              <a:gd name="connsiteY3281" fmla="*/ 573227 h 593936"/>
              <a:gd name="connsiteX3282" fmla="*/ 4711096 w 12244461"/>
              <a:gd name="connsiteY3282" fmla="*/ 588872 h 593936"/>
              <a:gd name="connsiteX3283" fmla="*/ 4673050 w 12244461"/>
              <a:gd name="connsiteY3283" fmla="*/ 573227 h 593936"/>
              <a:gd name="connsiteX3284" fmla="*/ 4668398 w 12244461"/>
              <a:gd name="connsiteY3284" fmla="*/ 562075 h 593936"/>
              <a:gd name="connsiteX3285" fmla="*/ 4663989 w 12244461"/>
              <a:gd name="connsiteY3285" fmla="*/ 572649 h 593936"/>
              <a:gd name="connsiteX3286" fmla="*/ 4626524 w 12244461"/>
              <a:gd name="connsiteY3286" fmla="*/ 588055 h 593936"/>
              <a:gd name="connsiteX3287" fmla="*/ 4589062 w 12244461"/>
              <a:gd name="connsiteY3287" fmla="*/ 572649 h 593936"/>
              <a:gd name="connsiteX3288" fmla="*/ 4583992 w 12244461"/>
              <a:gd name="connsiteY3288" fmla="*/ 560498 h 593936"/>
              <a:gd name="connsiteX3289" fmla="*/ 4579068 w 12244461"/>
              <a:gd name="connsiteY3289" fmla="*/ 572302 h 593936"/>
              <a:gd name="connsiteX3290" fmla="*/ 4541953 w 12244461"/>
              <a:gd name="connsiteY3290" fmla="*/ 587564 h 593936"/>
              <a:gd name="connsiteX3291" fmla="*/ 4504839 w 12244461"/>
              <a:gd name="connsiteY3291" fmla="*/ 572302 h 593936"/>
              <a:gd name="connsiteX3292" fmla="*/ 4500326 w 12244461"/>
              <a:gd name="connsiteY3292" fmla="*/ 561485 h 593936"/>
              <a:gd name="connsiteX3293" fmla="*/ 4495426 w 12244461"/>
              <a:gd name="connsiteY3293" fmla="*/ 573227 h 593936"/>
              <a:gd name="connsiteX3294" fmla="*/ 4457384 w 12244461"/>
              <a:gd name="connsiteY3294" fmla="*/ 588872 h 593936"/>
              <a:gd name="connsiteX3295" fmla="*/ 4419337 w 12244461"/>
              <a:gd name="connsiteY3295" fmla="*/ 573227 h 593936"/>
              <a:gd name="connsiteX3296" fmla="*/ 4416004 w 12244461"/>
              <a:gd name="connsiteY3296" fmla="*/ 565231 h 593936"/>
              <a:gd name="connsiteX3297" fmla="*/ 4412090 w 12244461"/>
              <a:gd name="connsiteY3297" fmla="*/ 574612 h 593936"/>
              <a:gd name="connsiteX3298" fmla="*/ 4372645 w 12244461"/>
              <a:gd name="connsiteY3298" fmla="*/ 590831 h 593936"/>
              <a:gd name="connsiteX3299" fmla="*/ 4333206 w 12244461"/>
              <a:gd name="connsiteY3299" fmla="*/ 574612 h 593936"/>
              <a:gd name="connsiteX3300" fmla="*/ 4331182 w 12244461"/>
              <a:gd name="connsiteY3300" fmla="*/ 569766 h 593936"/>
              <a:gd name="connsiteX3301" fmla="*/ 4328680 w 12244461"/>
              <a:gd name="connsiteY3301" fmla="*/ 575768 h 593936"/>
              <a:gd name="connsiteX3302" fmla="*/ 4288077 w 12244461"/>
              <a:gd name="connsiteY3302" fmla="*/ 592465 h 593936"/>
              <a:gd name="connsiteX3303" fmla="*/ 4247471 w 12244461"/>
              <a:gd name="connsiteY3303" fmla="*/ 575768 h 593936"/>
              <a:gd name="connsiteX3304" fmla="*/ 4246212 w 12244461"/>
              <a:gd name="connsiteY3304" fmla="*/ 572723 h 593936"/>
              <a:gd name="connsiteX3305" fmla="*/ 4244701 w 12244461"/>
              <a:gd name="connsiteY3305" fmla="*/ 576346 h 593936"/>
              <a:gd name="connsiteX3306" fmla="*/ 4203515 w 12244461"/>
              <a:gd name="connsiteY3306" fmla="*/ 593282 h 593936"/>
              <a:gd name="connsiteX3307" fmla="*/ 4162328 w 12244461"/>
              <a:gd name="connsiteY3307" fmla="*/ 576346 h 593936"/>
              <a:gd name="connsiteX3308" fmla="*/ 4159912 w 12244461"/>
              <a:gd name="connsiteY3308" fmla="*/ 570555 h 593936"/>
              <a:gd name="connsiteX3309" fmla="*/ 4158219 w 12244461"/>
              <a:gd name="connsiteY3309" fmla="*/ 574612 h 593936"/>
              <a:gd name="connsiteX3310" fmla="*/ 4118781 w 12244461"/>
              <a:gd name="connsiteY3310" fmla="*/ 590831 h 593936"/>
              <a:gd name="connsiteX3311" fmla="*/ 4079338 w 12244461"/>
              <a:gd name="connsiteY3311" fmla="*/ 574612 h 593936"/>
              <a:gd name="connsiteX3312" fmla="*/ 4074767 w 12244461"/>
              <a:gd name="connsiteY3312" fmla="*/ 563654 h 593936"/>
              <a:gd name="connsiteX3313" fmla="*/ 4071206 w 12244461"/>
              <a:gd name="connsiteY3313" fmla="*/ 572188 h 593936"/>
              <a:gd name="connsiteX3314" fmla="*/ 4034209 w 12244461"/>
              <a:gd name="connsiteY3314" fmla="*/ 587402 h 593936"/>
              <a:gd name="connsiteX3315" fmla="*/ 3997212 w 12244461"/>
              <a:gd name="connsiteY3315" fmla="*/ 572188 h 593936"/>
              <a:gd name="connsiteX3316" fmla="*/ 3990195 w 12244461"/>
              <a:gd name="connsiteY3316" fmla="*/ 555371 h 593936"/>
              <a:gd name="connsiteX3317" fmla="*/ 3984191 w 12244461"/>
              <a:gd name="connsiteY3317" fmla="*/ 569762 h 593936"/>
              <a:gd name="connsiteX3318" fmla="*/ 3949637 w 12244461"/>
              <a:gd name="connsiteY3318" fmla="*/ 583971 h 593936"/>
              <a:gd name="connsiteX3319" fmla="*/ 3915081 w 12244461"/>
              <a:gd name="connsiteY3319" fmla="*/ 569762 h 593936"/>
              <a:gd name="connsiteX3320" fmla="*/ 3905950 w 12244461"/>
              <a:gd name="connsiteY3320" fmla="*/ 547879 h 593936"/>
              <a:gd name="connsiteX3321" fmla="*/ 3897640 w 12244461"/>
              <a:gd name="connsiteY3321" fmla="*/ 567798 h 593936"/>
              <a:gd name="connsiteX3322" fmla="*/ 3865066 w 12244461"/>
              <a:gd name="connsiteY3322" fmla="*/ 581194 h 593936"/>
              <a:gd name="connsiteX3323" fmla="*/ 3832490 w 12244461"/>
              <a:gd name="connsiteY3323" fmla="*/ 567798 h 593936"/>
              <a:gd name="connsiteX3324" fmla="*/ 3822288 w 12244461"/>
              <a:gd name="connsiteY3324" fmla="*/ 543345 h 593936"/>
              <a:gd name="connsiteX3325" fmla="*/ 3812327 w 12244461"/>
              <a:gd name="connsiteY3325" fmla="*/ 567221 h 593936"/>
              <a:gd name="connsiteX3326" fmla="*/ 3780335 w 12244461"/>
              <a:gd name="connsiteY3326" fmla="*/ 580378 h 593936"/>
              <a:gd name="connsiteX3327" fmla="*/ 3748342 w 12244461"/>
              <a:gd name="connsiteY3327" fmla="*/ 567221 h 593936"/>
              <a:gd name="connsiteX3328" fmla="*/ 3737722 w 12244461"/>
              <a:gd name="connsiteY3328" fmla="*/ 541767 h 593936"/>
              <a:gd name="connsiteX3329" fmla="*/ 3727296 w 12244461"/>
              <a:gd name="connsiteY3329" fmla="*/ 566759 h 593936"/>
              <a:gd name="connsiteX3330" fmla="*/ 3695769 w 12244461"/>
              <a:gd name="connsiteY3330" fmla="*/ 579724 h 593936"/>
              <a:gd name="connsiteX3331" fmla="*/ 3664240 w 12244461"/>
              <a:gd name="connsiteY3331" fmla="*/ 566759 h 593936"/>
              <a:gd name="connsiteX3332" fmla="*/ 3652332 w 12244461"/>
              <a:gd name="connsiteY3332" fmla="*/ 538219 h 593936"/>
              <a:gd name="connsiteX3333" fmla="*/ 3641099 w 12244461"/>
              <a:gd name="connsiteY3333" fmla="*/ 565142 h 593936"/>
              <a:gd name="connsiteX3334" fmla="*/ 3611197 w 12244461"/>
              <a:gd name="connsiteY3334" fmla="*/ 577437 h 593936"/>
              <a:gd name="connsiteX3335" fmla="*/ 3568910 w 12244461"/>
              <a:gd name="connsiteY3335" fmla="*/ 535457 h 593936"/>
              <a:gd name="connsiteX3336" fmla="*/ 3611197 w 12244461"/>
              <a:gd name="connsiteY3336" fmla="*/ 493476 h 593936"/>
              <a:gd name="connsiteX3337" fmla="*/ 3641099 w 12244461"/>
              <a:gd name="connsiteY3337" fmla="*/ 505771 h 593936"/>
              <a:gd name="connsiteX3338" fmla="*/ 3652332 w 12244461"/>
              <a:gd name="connsiteY3338" fmla="*/ 532695 h 593936"/>
              <a:gd name="connsiteX3339" fmla="*/ 3664240 w 12244461"/>
              <a:gd name="connsiteY3339" fmla="*/ 504154 h 593936"/>
              <a:gd name="connsiteX3340" fmla="*/ 3695769 w 12244461"/>
              <a:gd name="connsiteY3340" fmla="*/ 491189 h 593936"/>
              <a:gd name="connsiteX3341" fmla="*/ 3727296 w 12244461"/>
              <a:gd name="connsiteY3341" fmla="*/ 504154 h 593936"/>
              <a:gd name="connsiteX3342" fmla="*/ 3737722 w 12244461"/>
              <a:gd name="connsiteY3342" fmla="*/ 529147 h 593936"/>
              <a:gd name="connsiteX3343" fmla="*/ 3748342 w 12244461"/>
              <a:gd name="connsiteY3343" fmla="*/ 503693 h 593936"/>
              <a:gd name="connsiteX3344" fmla="*/ 3780335 w 12244461"/>
              <a:gd name="connsiteY3344" fmla="*/ 490536 h 593936"/>
              <a:gd name="connsiteX3345" fmla="*/ 3812327 w 12244461"/>
              <a:gd name="connsiteY3345" fmla="*/ 503693 h 593936"/>
              <a:gd name="connsiteX3346" fmla="*/ 3822288 w 12244461"/>
              <a:gd name="connsiteY3346" fmla="*/ 527568 h 593936"/>
              <a:gd name="connsiteX3347" fmla="*/ 3832490 w 12244461"/>
              <a:gd name="connsiteY3347" fmla="*/ 503115 h 593936"/>
              <a:gd name="connsiteX3348" fmla="*/ 3847133 w 12244461"/>
              <a:gd name="connsiteY3348" fmla="*/ 493313 h 593936"/>
              <a:gd name="connsiteX3349" fmla="*/ 3863476 w 12244461"/>
              <a:gd name="connsiteY3349" fmla="*/ 490037 h 593936"/>
              <a:gd name="connsiteX3350" fmla="*/ 3837166 w 12244461"/>
              <a:gd name="connsiteY3350" fmla="*/ 479216 h 593936"/>
              <a:gd name="connsiteX3351" fmla="*/ 3825602 w 12244461"/>
              <a:gd name="connsiteY3351" fmla="*/ 451496 h 593936"/>
              <a:gd name="connsiteX3352" fmla="*/ 3865084 w 12244461"/>
              <a:gd name="connsiteY3352" fmla="*/ 412292 h 593936"/>
              <a:gd name="connsiteX3353" fmla="*/ 3904572 w 12244461"/>
              <a:gd name="connsiteY3353" fmla="*/ 451496 h 593936"/>
              <a:gd name="connsiteX3354" fmla="*/ 3893007 w 12244461"/>
              <a:gd name="connsiteY3354" fmla="*/ 479216 h 593936"/>
              <a:gd name="connsiteX3355" fmla="*/ 3866680 w 12244461"/>
              <a:gd name="connsiteY3355" fmla="*/ 490043 h 593936"/>
              <a:gd name="connsiteX3356" fmla="*/ 3882996 w 12244461"/>
              <a:gd name="connsiteY3356" fmla="*/ 493313 h 593936"/>
              <a:gd name="connsiteX3357" fmla="*/ 3903266 w 12244461"/>
              <a:gd name="connsiteY3357" fmla="*/ 509884 h 593936"/>
              <a:gd name="connsiteX3358" fmla="*/ 3906734 w 12244461"/>
              <a:gd name="connsiteY3358" fmla="*/ 521158 h 593936"/>
              <a:gd name="connsiteX3359" fmla="*/ 3915081 w 12244461"/>
              <a:gd name="connsiteY3359" fmla="*/ 501152 h 593936"/>
              <a:gd name="connsiteX3360" fmla="*/ 3930614 w 12244461"/>
              <a:gd name="connsiteY3360" fmla="*/ 490754 h 593936"/>
              <a:gd name="connsiteX3361" fmla="*/ 3940570 w 12244461"/>
              <a:gd name="connsiteY3361" fmla="*/ 488759 h 593936"/>
              <a:gd name="connsiteX3362" fmla="*/ 3920454 w 12244461"/>
              <a:gd name="connsiteY3362" fmla="*/ 480487 h 593936"/>
              <a:gd name="connsiteX3363" fmla="*/ 3908358 w 12244461"/>
              <a:gd name="connsiteY3363" fmla="*/ 451496 h 593936"/>
              <a:gd name="connsiteX3364" fmla="*/ 3949657 w 12244461"/>
              <a:gd name="connsiteY3364" fmla="*/ 410495 h 593936"/>
              <a:gd name="connsiteX3365" fmla="*/ 3978864 w 12244461"/>
              <a:gd name="connsiteY3365" fmla="*/ 422504 h 593936"/>
              <a:gd name="connsiteX3366" fmla="*/ 3990301 w 12244461"/>
              <a:gd name="connsiteY3366" fmla="*/ 449918 h 593936"/>
              <a:gd name="connsiteX3367" fmla="*/ 4002704 w 12244461"/>
              <a:gd name="connsiteY3367" fmla="*/ 420193 h 593936"/>
              <a:gd name="connsiteX3368" fmla="*/ 4034236 w 12244461"/>
              <a:gd name="connsiteY3368" fmla="*/ 407228 h 593936"/>
              <a:gd name="connsiteX3369" fmla="*/ 4065763 w 12244461"/>
              <a:gd name="connsiteY3369" fmla="*/ 420193 h 593936"/>
              <a:gd name="connsiteX3370" fmla="*/ 4074793 w 12244461"/>
              <a:gd name="connsiteY3370" fmla="*/ 441833 h 593936"/>
              <a:gd name="connsiteX3371" fmla="*/ 4084831 w 12244461"/>
              <a:gd name="connsiteY3371" fmla="*/ 417768 h 593936"/>
              <a:gd name="connsiteX3372" fmla="*/ 4100102 w 12244461"/>
              <a:gd name="connsiteY3372" fmla="*/ 407546 h 593936"/>
              <a:gd name="connsiteX3373" fmla="*/ 4113744 w 12244461"/>
              <a:gd name="connsiteY3373" fmla="*/ 404811 h 593936"/>
              <a:gd name="connsiteX3374" fmla="*/ 4090786 w 12244461"/>
              <a:gd name="connsiteY3374" fmla="*/ 395370 h 593936"/>
              <a:gd name="connsiteX3375" fmla="*/ 4079174 w 12244461"/>
              <a:gd name="connsiteY3375" fmla="*/ 367534 h 593936"/>
              <a:gd name="connsiteX3376" fmla="*/ 4118829 w 12244461"/>
              <a:gd name="connsiteY3376" fmla="*/ 328167 h 593936"/>
              <a:gd name="connsiteX3377" fmla="*/ 4158481 w 12244461"/>
              <a:gd name="connsiteY3377" fmla="*/ 367534 h 593936"/>
              <a:gd name="connsiteX3378" fmla="*/ 4146866 w 12244461"/>
              <a:gd name="connsiteY3378" fmla="*/ 395370 h 593936"/>
              <a:gd name="connsiteX3379" fmla="*/ 4123891 w 12244461"/>
              <a:gd name="connsiteY3379" fmla="*/ 404818 h 593936"/>
              <a:gd name="connsiteX3380" fmla="*/ 4137503 w 12244461"/>
              <a:gd name="connsiteY3380" fmla="*/ 407546 h 593936"/>
              <a:gd name="connsiteX3381" fmla="*/ 4158643 w 12244461"/>
              <a:gd name="connsiteY3381" fmla="*/ 424827 h 593936"/>
              <a:gd name="connsiteX3382" fmla="*/ 4160912 w 12244461"/>
              <a:gd name="connsiteY3382" fmla="*/ 432203 h 593936"/>
              <a:gd name="connsiteX3383" fmla="*/ 4167706 w 12244461"/>
              <a:gd name="connsiteY3383" fmla="*/ 415920 h 593936"/>
              <a:gd name="connsiteX3384" fmla="*/ 4183815 w 12244461"/>
              <a:gd name="connsiteY3384" fmla="*/ 405137 h 593936"/>
              <a:gd name="connsiteX3385" fmla="*/ 4189671 w 12244461"/>
              <a:gd name="connsiteY3385" fmla="*/ 403964 h 593936"/>
              <a:gd name="connsiteX3386" fmla="*/ 4173548 w 12244461"/>
              <a:gd name="connsiteY3386" fmla="*/ 397334 h 593936"/>
              <a:gd name="connsiteX3387" fmla="*/ 4161114 w 12244461"/>
              <a:gd name="connsiteY3387" fmla="*/ 367534 h 593936"/>
              <a:gd name="connsiteX3388" fmla="*/ 4203567 w 12244461"/>
              <a:gd name="connsiteY3388" fmla="*/ 325390 h 593936"/>
              <a:gd name="connsiteX3389" fmla="*/ 4233586 w 12244461"/>
              <a:gd name="connsiteY3389" fmla="*/ 337733 h 593936"/>
              <a:gd name="connsiteX3390" fmla="*/ 4244867 w 12244461"/>
              <a:gd name="connsiteY3390" fmla="*/ 364772 h 593936"/>
              <a:gd name="connsiteX3391" fmla="*/ 4256681 w 12244461"/>
              <a:gd name="connsiteY3391" fmla="*/ 336347 h 593936"/>
              <a:gd name="connsiteX3392" fmla="*/ 4288095 w 12244461"/>
              <a:gd name="connsiteY3392" fmla="*/ 323430 h 593936"/>
              <a:gd name="connsiteX3393" fmla="*/ 4319507 w 12244461"/>
              <a:gd name="connsiteY3393" fmla="*/ 336347 h 593936"/>
              <a:gd name="connsiteX3394" fmla="*/ 4331203 w 12244461"/>
              <a:gd name="connsiteY3394" fmla="*/ 364378 h 593936"/>
              <a:gd name="connsiteX3395" fmla="*/ 4342425 w 12244461"/>
              <a:gd name="connsiteY3395" fmla="*/ 337502 h 593936"/>
              <a:gd name="connsiteX3396" fmla="*/ 4372659 w 12244461"/>
              <a:gd name="connsiteY3396" fmla="*/ 325063 h 593936"/>
              <a:gd name="connsiteX3397" fmla="*/ 4415448 w 12244461"/>
              <a:gd name="connsiteY3397" fmla="*/ 367534 h 593936"/>
              <a:gd name="connsiteX3398" fmla="*/ 4402919 w 12244461"/>
              <a:gd name="connsiteY3398" fmla="*/ 397565 h 593936"/>
              <a:gd name="connsiteX3399" fmla="*/ 4384674 w 12244461"/>
              <a:gd name="connsiteY3399" fmla="*/ 405063 h 593936"/>
              <a:gd name="connsiteX3400" fmla="*/ 4391804 w 12244461"/>
              <a:gd name="connsiteY3400" fmla="*/ 406492 h 593936"/>
              <a:gd name="connsiteX3401" fmla="*/ 4413455 w 12244461"/>
              <a:gd name="connsiteY3401" fmla="*/ 424187 h 593936"/>
              <a:gd name="connsiteX3402" fmla="*/ 4416823 w 12244461"/>
              <a:gd name="connsiteY3402" fmla="*/ 435152 h 593936"/>
              <a:gd name="connsiteX3403" fmla="*/ 4423889 w 12244461"/>
              <a:gd name="connsiteY3403" fmla="*/ 418230 h 593936"/>
              <a:gd name="connsiteX3404" fmla="*/ 4438959 w 12244461"/>
              <a:gd name="connsiteY3404" fmla="*/ 408148 h 593936"/>
              <a:gd name="connsiteX3405" fmla="*/ 4449929 w 12244461"/>
              <a:gd name="connsiteY3405" fmla="*/ 405948 h 593936"/>
              <a:gd name="connsiteX3406" fmla="*/ 4427859 w 12244461"/>
              <a:gd name="connsiteY3406" fmla="*/ 396872 h 593936"/>
              <a:gd name="connsiteX3407" fmla="*/ 4415615 w 12244461"/>
              <a:gd name="connsiteY3407" fmla="*/ 367535 h 593936"/>
              <a:gd name="connsiteX3408" fmla="*/ 4457405 w 12244461"/>
              <a:gd name="connsiteY3408" fmla="*/ 326044 h 593936"/>
              <a:gd name="connsiteX3409" fmla="*/ 4499198 w 12244461"/>
              <a:gd name="connsiteY3409" fmla="*/ 367535 h 593936"/>
              <a:gd name="connsiteX3410" fmla="*/ 4486954 w 12244461"/>
              <a:gd name="connsiteY3410" fmla="*/ 396872 h 593936"/>
              <a:gd name="connsiteX3411" fmla="*/ 4464873 w 12244461"/>
              <a:gd name="connsiteY3411" fmla="*/ 405951 h 593936"/>
              <a:gd name="connsiteX3412" fmla="*/ 4475835 w 12244461"/>
              <a:gd name="connsiteY3412" fmla="*/ 408148 h 593936"/>
              <a:gd name="connsiteX3413" fmla="*/ 4496687 w 12244461"/>
              <a:gd name="connsiteY3413" fmla="*/ 425192 h 593936"/>
              <a:gd name="connsiteX3414" fmla="*/ 4500451 w 12244461"/>
              <a:gd name="connsiteY3414" fmla="*/ 437423 h 593936"/>
              <a:gd name="connsiteX3415" fmla="*/ 4508456 w 12244461"/>
              <a:gd name="connsiteY3415" fmla="*/ 418230 h 593936"/>
              <a:gd name="connsiteX3416" fmla="*/ 4523522 w 12244461"/>
              <a:gd name="connsiteY3416" fmla="*/ 408148 h 593936"/>
              <a:gd name="connsiteX3417" fmla="*/ 4533431 w 12244461"/>
              <a:gd name="connsiteY3417" fmla="*/ 406162 h 593936"/>
              <a:gd name="connsiteX3418" fmla="*/ 4511961 w 12244461"/>
              <a:gd name="connsiteY3418" fmla="*/ 397334 h 593936"/>
              <a:gd name="connsiteX3419" fmla="*/ 4499528 w 12244461"/>
              <a:gd name="connsiteY3419" fmla="*/ 367534 h 593936"/>
              <a:gd name="connsiteX3420" fmla="*/ 4541978 w 12244461"/>
              <a:gd name="connsiteY3420" fmla="*/ 325390 h 593936"/>
              <a:gd name="connsiteX3421" fmla="*/ 4571997 w 12244461"/>
              <a:gd name="connsiteY3421" fmla="*/ 337733 h 593936"/>
              <a:gd name="connsiteX3422" fmla="*/ 4583772 w 12244461"/>
              <a:gd name="connsiteY3422" fmla="*/ 365954 h 593936"/>
              <a:gd name="connsiteX3423" fmla="*/ 4595833 w 12244461"/>
              <a:gd name="connsiteY3423" fmla="*/ 337040 h 593936"/>
              <a:gd name="connsiteX3424" fmla="*/ 4626548 w 12244461"/>
              <a:gd name="connsiteY3424" fmla="*/ 324410 h 593936"/>
              <a:gd name="connsiteX3425" fmla="*/ 4657262 w 12244461"/>
              <a:gd name="connsiteY3425" fmla="*/ 337040 h 593936"/>
              <a:gd name="connsiteX3426" fmla="*/ 4668508 w 12244461"/>
              <a:gd name="connsiteY3426" fmla="*/ 363985 h 593936"/>
              <a:gd name="connsiteX3427" fmla="*/ 4679942 w 12244461"/>
              <a:gd name="connsiteY3427" fmla="*/ 336579 h 593936"/>
              <a:gd name="connsiteX3428" fmla="*/ 4711124 w 12244461"/>
              <a:gd name="connsiteY3428" fmla="*/ 323757 h 593936"/>
              <a:gd name="connsiteX3429" fmla="*/ 4742303 w 12244461"/>
              <a:gd name="connsiteY3429" fmla="*/ 336579 h 593936"/>
              <a:gd name="connsiteX3430" fmla="*/ 4752994 w 12244461"/>
              <a:gd name="connsiteY3430" fmla="*/ 362210 h 593936"/>
              <a:gd name="connsiteX3431" fmla="*/ 4763968 w 12244461"/>
              <a:gd name="connsiteY3431" fmla="*/ 335886 h 593936"/>
              <a:gd name="connsiteX3432" fmla="*/ 4778300 w 12244461"/>
              <a:gd name="connsiteY3432" fmla="*/ 326294 h 593936"/>
              <a:gd name="connsiteX3433" fmla="*/ 4794794 w 12244461"/>
              <a:gd name="connsiteY3433" fmla="*/ 322989 h 593936"/>
              <a:gd name="connsiteX3434" fmla="*/ 4767351 w 12244461"/>
              <a:gd name="connsiteY3434" fmla="*/ 311708 h 593936"/>
              <a:gd name="connsiteX3435" fmla="*/ 4755550 w 12244461"/>
              <a:gd name="connsiteY3435" fmla="*/ 283409 h 593936"/>
              <a:gd name="connsiteX3436" fmla="*/ 4795868 w 12244461"/>
              <a:gd name="connsiteY3436" fmla="*/ 243389 h 593936"/>
              <a:gd name="connsiteX3437" fmla="*/ 4836179 w 12244461"/>
              <a:gd name="connsiteY3437" fmla="*/ 283409 h 593936"/>
              <a:gd name="connsiteX3438" fmla="*/ 4824375 w 12244461"/>
              <a:gd name="connsiteY3438" fmla="*/ 311708 h 593936"/>
              <a:gd name="connsiteX3439" fmla="*/ 4796930 w 12244461"/>
              <a:gd name="connsiteY3439" fmla="*/ 322992 h 593936"/>
              <a:gd name="connsiteX3440" fmla="*/ 4813407 w 12244461"/>
              <a:gd name="connsiteY3440" fmla="*/ 326294 h 593936"/>
              <a:gd name="connsiteX3441" fmla="*/ 4833240 w 12244461"/>
              <a:gd name="connsiteY3441" fmla="*/ 342510 h 593936"/>
              <a:gd name="connsiteX3442" fmla="*/ 4838282 w 12244461"/>
              <a:gd name="connsiteY3442" fmla="*/ 358910 h 593936"/>
              <a:gd name="connsiteX3443" fmla="*/ 4848080 w 12244461"/>
              <a:gd name="connsiteY3443" fmla="*/ 335423 h 593936"/>
              <a:gd name="connsiteX3444" fmla="*/ 4862615 w 12244461"/>
              <a:gd name="connsiteY3444" fmla="*/ 325691 h 593936"/>
              <a:gd name="connsiteX3445" fmla="*/ 4876678 w 12244461"/>
              <a:gd name="connsiteY3445" fmla="*/ 322871 h 593936"/>
              <a:gd name="connsiteX3446" fmla="*/ 4851229 w 12244461"/>
              <a:gd name="connsiteY3446" fmla="*/ 312401 h 593936"/>
              <a:gd name="connsiteX3447" fmla="*/ 4839138 w 12244461"/>
              <a:gd name="connsiteY3447" fmla="*/ 283410 h 593936"/>
              <a:gd name="connsiteX3448" fmla="*/ 4880417 w 12244461"/>
              <a:gd name="connsiteY3448" fmla="*/ 242409 h 593936"/>
              <a:gd name="connsiteX3449" fmla="*/ 4921702 w 12244461"/>
              <a:gd name="connsiteY3449" fmla="*/ 283410 h 593936"/>
              <a:gd name="connsiteX3450" fmla="*/ 4909610 w 12244461"/>
              <a:gd name="connsiteY3450" fmla="*/ 312401 h 593936"/>
              <a:gd name="connsiteX3451" fmla="*/ 4884153 w 12244461"/>
              <a:gd name="connsiteY3451" fmla="*/ 322873 h 593936"/>
              <a:gd name="connsiteX3452" fmla="*/ 4898210 w 12244461"/>
              <a:gd name="connsiteY3452" fmla="*/ 325691 h 593936"/>
              <a:gd name="connsiteX3453" fmla="*/ 4918338 w 12244461"/>
              <a:gd name="connsiteY3453" fmla="*/ 342144 h 593936"/>
              <a:gd name="connsiteX3454" fmla="*/ 4923487 w 12244461"/>
              <a:gd name="connsiteY3454" fmla="*/ 358908 h 593936"/>
              <a:gd name="connsiteX3455" fmla="*/ 4933088 w 12244461"/>
              <a:gd name="connsiteY3455" fmla="*/ 335886 h 593936"/>
              <a:gd name="connsiteX3456" fmla="*/ 4947420 w 12244461"/>
              <a:gd name="connsiteY3456" fmla="*/ 326294 h 593936"/>
              <a:gd name="connsiteX3457" fmla="*/ 4961240 w 12244461"/>
              <a:gd name="connsiteY3457" fmla="*/ 323525 h 593936"/>
              <a:gd name="connsiteX3458" fmla="*/ 4935302 w 12244461"/>
              <a:gd name="connsiteY3458" fmla="*/ 312864 h 593936"/>
              <a:gd name="connsiteX3459" fmla="*/ 4923019 w 12244461"/>
              <a:gd name="connsiteY3459" fmla="*/ 283410 h 593936"/>
              <a:gd name="connsiteX3460" fmla="*/ 4964978 w 12244461"/>
              <a:gd name="connsiteY3460" fmla="*/ 241756 h 593936"/>
              <a:gd name="connsiteX3461" fmla="*/ 12242157 w 12244461"/>
              <a:gd name="connsiteY3461" fmla="*/ 199285 h 593936"/>
              <a:gd name="connsiteX3462" fmla="*/ 12242322 w 12244461"/>
              <a:gd name="connsiteY3462" fmla="*/ 199448 h 593936"/>
              <a:gd name="connsiteX3463" fmla="*/ 12242157 w 12244461"/>
              <a:gd name="connsiteY3463" fmla="*/ 199612 h 593936"/>
              <a:gd name="connsiteX3464" fmla="*/ 12241993 w 12244461"/>
              <a:gd name="connsiteY3464" fmla="*/ 199448 h 593936"/>
              <a:gd name="connsiteX3465" fmla="*/ 12242157 w 12244461"/>
              <a:gd name="connsiteY3465" fmla="*/ 199285 h 593936"/>
              <a:gd name="connsiteX3466" fmla="*/ 12157586 w 12244461"/>
              <a:gd name="connsiteY3466" fmla="*/ 198958 h 593936"/>
              <a:gd name="connsiteX3467" fmla="*/ 12158080 w 12244461"/>
              <a:gd name="connsiteY3467" fmla="*/ 199448 h 593936"/>
              <a:gd name="connsiteX3468" fmla="*/ 12157586 w 12244461"/>
              <a:gd name="connsiteY3468" fmla="*/ 199938 h 593936"/>
              <a:gd name="connsiteX3469" fmla="*/ 12157092 w 12244461"/>
              <a:gd name="connsiteY3469" fmla="*/ 199448 h 593936"/>
              <a:gd name="connsiteX3470" fmla="*/ 12157586 w 12244461"/>
              <a:gd name="connsiteY3470" fmla="*/ 198958 h 593936"/>
              <a:gd name="connsiteX3471" fmla="*/ 12072851 w 12244461"/>
              <a:gd name="connsiteY3471" fmla="*/ 198468 h 593936"/>
              <a:gd name="connsiteX3472" fmla="*/ 12073839 w 12244461"/>
              <a:gd name="connsiteY3472" fmla="*/ 199448 h 593936"/>
              <a:gd name="connsiteX3473" fmla="*/ 12072851 w 12244461"/>
              <a:gd name="connsiteY3473" fmla="*/ 200428 h 593936"/>
              <a:gd name="connsiteX3474" fmla="*/ 12071864 w 12244461"/>
              <a:gd name="connsiteY3474" fmla="*/ 199448 h 593936"/>
              <a:gd name="connsiteX3475" fmla="*/ 12072851 w 12244461"/>
              <a:gd name="connsiteY3475" fmla="*/ 198468 h 593936"/>
              <a:gd name="connsiteX3476" fmla="*/ 11988281 w 12244461"/>
              <a:gd name="connsiteY3476" fmla="*/ 197325 h 593936"/>
              <a:gd name="connsiteX3477" fmla="*/ 11990420 w 12244461"/>
              <a:gd name="connsiteY3477" fmla="*/ 199449 h 593936"/>
              <a:gd name="connsiteX3478" fmla="*/ 11988281 w 12244461"/>
              <a:gd name="connsiteY3478" fmla="*/ 201572 h 593936"/>
              <a:gd name="connsiteX3479" fmla="*/ 11986142 w 12244461"/>
              <a:gd name="connsiteY3479" fmla="*/ 199449 h 593936"/>
              <a:gd name="connsiteX3480" fmla="*/ 11988281 w 12244461"/>
              <a:gd name="connsiteY3480" fmla="*/ 197325 h 593936"/>
              <a:gd name="connsiteX3481" fmla="*/ 11903710 w 12244461"/>
              <a:gd name="connsiteY3481" fmla="*/ 196345 h 593936"/>
              <a:gd name="connsiteX3482" fmla="*/ 11906836 w 12244461"/>
              <a:gd name="connsiteY3482" fmla="*/ 199449 h 593936"/>
              <a:gd name="connsiteX3483" fmla="*/ 11903710 w 12244461"/>
              <a:gd name="connsiteY3483" fmla="*/ 202552 h 593936"/>
              <a:gd name="connsiteX3484" fmla="*/ 11900584 w 12244461"/>
              <a:gd name="connsiteY3484" fmla="*/ 199449 h 593936"/>
              <a:gd name="connsiteX3485" fmla="*/ 11903710 w 12244461"/>
              <a:gd name="connsiteY3485" fmla="*/ 196345 h 593936"/>
              <a:gd name="connsiteX3486" fmla="*/ 11818976 w 12244461"/>
              <a:gd name="connsiteY3486" fmla="*/ 195691 h 593936"/>
              <a:gd name="connsiteX3487" fmla="*/ 11822760 w 12244461"/>
              <a:gd name="connsiteY3487" fmla="*/ 199448 h 593936"/>
              <a:gd name="connsiteX3488" fmla="*/ 11818976 w 12244461"/>
              <a:gd name="connsiteY3488" fmla="*/ 203205 h 593936"/>
              <a:gd name="connsiteX3489" fmla="*/ 11815192 w 12244461"/>
              <a:gd name="connsiteY3489" fmla="*/ 199448 h 593936"/>
              <a:gd name="connsiteX3490" fmla="*/ 11818976 w 12244461"/>
              <a:gd name="connsiteY3490" fmla="*/ 195691 h 593936"/>
              <a:gd name="connsiteX3491" fmla="*/ 11734405 w 12244461"/>
              <a:gd name="connsiteY3491" fmla="*/ 195038 h 593936"/>
              <a:gd name="connsiteX3492" fmla="*/ 11738847 w 12244461"/>
              <a:gd name="connsiteY3492" fmla="*/ 199448 h 593936"/>
              <a:gd name="connsiteX3493" fmla="*/ 11734405 w 12244461"/>
              <a:gd name="connsiteY3493" fmla="*/ 203859 h 593936"/>
              <a:gd name="connsiteX3494" fmla="*/ 11729962 w 12244461"/>
              <a:gd name="connsiteY3494" fmla="*/ 199448 h 593936"/>
              <a:gd name="connsiteX3495" fmla="*/ 11734405 w 12244461"/>
              <a:gd name="connsiteY3495" fmla="*/ 195038 h 593936"/>
              <a:gd name="connsiteX3496" fmla="*/ 9872862 w 12244461"/>
              <a:gd name="connsiteY3496" fmla="*/ 194058 h 593936"/>
              <a:gd name="connsiteX3497" fmla="*/ 9878291 w 12244461"/>
              <a:gd name="connsiteY3497" fmla="*/ 199449 h 593936"/>
              <a:gd name="connsiteX3498" fmla="*/ 9872862 w 12244461"/>
              <a:gd name="connsiteY3498" fmla="*/ 204839 h 593936"/>
              <a:gd name="connsiteX3499" fmla="*/ 9867432 w 12244461"/>
              <a:gd name="connsiteY3499" fmla="*/ 199449 h 593936"/>
              <a:gd name="connsiteX3500" fmla="*/ 9872862 w 12244461"/>
              <a:gd name="connsiteY3500" fmla="*/ 194058 h 593936"/>
              <a:gd name="connsiteX3501" fmla="*/ 9788290 w 12244461"/>
              <a:gd name="connsiteY3501" fmla="*/ 194058 h 593936"/>
              <a:gd name="connsiteX3502" fmla="*/ 9793720 w 12244461"/>
              <a:gd name="connsiteY3502" fmla="*/ 199449 h 593936"/>
              <a:gd name="connsiteX3503" fmla="*/ 9788290 w 12244461"/>
              <a:gd name="connsiteY3503" fmla="*/ 204839 h 593936"/>
              <a:gd name="connsiteX3504" fmla="*/ 9782860 w 12244461"/>
              <a:gd name="connsiteY3504" fmla="*/ 199449 h 593936"/>
              <a:gd name="connsiteX3505" fmla="*/ 9788290 w 12244461"/>
              <a:gd name="connsiteY3505" fmla="*/ 194058 h 593936"/>
              <a:gd name="connsiteX3506" fmla="*/ 11649833 w 12244461"/>
              <a:gd name="connsiteY3506" fmla="*/ 192914 h 593936"/>
              <a:gd name="connsiteX3507" fmla="*/ 11656415 w 12244461"/>
              <a:gd name="connsiteY3507" fmla="*/ 199448 h 593936"/>
              <a:gd name="connsiteX3508" fmla="*/ 11649833 w 12244461"/>
              <a:gd name="connsiteY3508" fmla="*/ 205982 h 593936"/>
              <a:gd name="connsiteX3509" fmla="*/ 11643252 w 12244461"/>
              <a:gd name="connsiteY3509" fmla="*/ 199448 h 593936"/>
              <a:gd name="connsiteX3510" fmla="*/ 11649833 w 12244461"/>
              <a:gd name="connsiteY3510" fmla="*/ 192914 h 593936"/>
              <a:gd name="connsiteX3511" fmla="*/ 9957432 w 12244461"/>
              <a:gd name="connsiteY3511" fmla="*/ 192914 h 593936"/>
              <a:gd name="connsiteX3512" fmla="*/ 9964013 w 12244461"/>
              <a:gd name="connsiteY3512" fmla="*/ 199448 h 593936"/>
              <a:gd name="connsiteX3513" fmla="*/ 9957432 w 12244461"/>
              <a:gd name="connsiteY3513" fmla="*/ 205982 h 593936"/>
              <a:gd name="connsiteX3514" fmla="*/ 9950850 w 12244461"/>
              <a:gd name="connsiteY3514" fmla="*/ 199448 h 593936"/>
              <a:gd name="connsiteX3515" fmla="*/ 9957432 w 12244461"/>
              <a:gd name="connsiteY3515" fmla="*/ 192914 h 593936"/>
              <a:gd name="connsiteX3516" fmla="*/ 9703555 w 12244461"/>
              <a:gd name="connsiteY3516" fmla="*/ 192914 h 593936"/>
              <a:gd name="connsiteX3517" fmla="*/ 9710136 w 12244461"/>
              <a:gd name="connsiteY3517" fmla="*/ 199448 h 593936"/>
              <a:gd name="connsiteX3518" fmla="*/ 9703555 w 12244461"/>
              <a:gd name="connsiteY3518" fmla="*/ 205982 h 593936"/>
              <a:gd name="connsiteX3519" fmla="*/ 9696973 w 12244461"/>
              <a:gd name="connsiteY3519" fmla="*/ 199448 h 593936"/>
              <a:gd name="connsiteX3520" fmla="*/ 9703555 w 12244461"/>
              <a:gd name="connsiteY3520" fmla="*/ 192914 h 593936"/>
              <a:gd name="connsiteX3521" fmla="*/ 10042004 w 12244461"/>
              <a:gd name="connsiteY3521" fmla="*/ 191771 h 593936"/>
              <a:gd name="connsiteX3522" fmla="*/ 10049736 w 12244461"/>
              <a:gd name="connsiteY3522" fmla="*/ 199448 h 593936"/>
              <a:gd name="connsiteX3523" fmla="*/ 10042004 w 12244461"/>
              <a:gd name="connsiteY3523" fmla="*/ 207126 h 593936"/>
              <a:gd name="connsiteX3524" fmla="*/ 10034271 w 12244461"/>
              <a:gd name="connsiteY3524" fmla="*/ 199448 h 593936"/>
              <a:gd name="connsiteX3525" fmla="*/ 10042004 w 12244461"/>
              <a:gd name="connsiteY3525" fmla="*/ 191771 h 593936"/>
              <a:gd name="connsiteX3526" fmla="*/ 11565263 w 12244461"/>
              <a:gd name="connsiteY3526" fmla="*/ 190791 h 593936"/>
              <a:gd name="connsiteX3527" fmla="*/ 11573984 w 12244461"/>
              <a:gd name="connsiteY3527" fmla="*/ 199448 h 593936"/>
              <a:gd name="connsiteX3528" fmla="*/ 11565263 w 12244461"/>
              <a:gd name="connsiteY3528" fmla="*/ 208106 h 593936"/>
              <a:gd name="connsiteX3529" fmla="*/ 11556542 w 12244461"/>
              <a:gd name="connsiteY3529" fmla="*/ 199448 h 593936"/>
              <a:gd name="connsiteX3530" fmla="*/ 11565263 w 12244461"/>
              <a:gd name="connsiteY3530" fmla="*/ 190791 h 593936"/>
              <a:gd name="connsiteX3531" fmla="*/ 8265031 w 12244461"/>
              <a:gd name="connsiteY3531" fmla="*/ 190791 h 593936"/>
              <a:gd name="connsiteX3532" fmla="*/ 8273752 w 12244461"/>
              <a:gd name="connsiteY3532" fmla="*/ 199448 h 593936"/>
              <a:gd name="connsiteX3533" fmla="*/ 8265031 w 12244461"/>
              <a:gd name="connsiteY3533" fmla="*/ 208106 h 593936"/>
              <a:gd name="connsiteX3534" fmla="*/ 8256311 w 12244461"/>
              <a:gd name="connsiteY3534" fmla="*/ 199448 h 593936"/>
              <a:gd name="connsiteX3535" fmla="*/ 8265031 w 12244461"/>
              <a:gd name="connsiteY3535" fmla="*/ 190791 h 593936"/>
              <a:gd name="connsiteX3536" fmla="*/ 10126738 w 12244461"/>
              <a:gd name="connsiteY3536" fmla="*/ 190137 h 593936"/>
              <a:gd name="connsiteX3537" fmla="*/ 10136117 w 12244461"/>
              <a:gd name="connsiteY3537" fmla="*/ 199448 h 593936"/>
              <a:gd name="connsiteX3538" fmla="*/ 10126738 w 12244461"/>
              <a:gd name="connsiteY3538" fmla="*/ 208759 h 593936"/>
              <a:gd name="connsiteX3539" fmla="*/ 10117360 w 12244461"/>
              <a:gd name="connsiteY3539" fmla="*/ 199448 h 593936"/>
              <a:gd name="connsiteX3540" fmla="*/ 10126738 w 12244461"/>
              <a:gd name="connsiteY3540" fmla="*/ 190137 h 593936"/>
              <a:gd name="connsiteX3541" fmla="*/ 8180460 w 12244461"/>
              <a:gd name="connsiteY3541" fmla="*/ 190137 h 593936"/>
              <a:gd name="connsiteX3542" fmla="*/ 8189839 w 12244461"/>
              <a:gd name="connsiteY3542" fmla="*/ 199448 h 593936"/>
              <a:gd name="connsiteX3543" fmla="*/ 8180460 w 12244461"/>
              <a:gd name="connsiteY3543" fmla="*/ 208759 h 593936"/>
              <a:gd name="connsiteX3544" fmla="*/ 8171082 w 12244461"/>
              <a:gd name="connsiteY3544" fmla="*/ 199448 h 593936"/>
              <a:gd name="connsiteX3545" fmla="*/ 8180460 w 12244461"/>
              <a:gd name="connsiteY3545" fmla="*/ 190137 h 593936"/>
              <a:gd name="connsiteX3546" fmla="*/ 9618985 w 12244461"/>
              <a:gd name="connsiteY3546" fmla="*/ 189974 h 593936"/>
              <a:gd name="connsiteX3547" fmla="*/ 9628528 w 12244461"/>
              <a:gd name="connsiteY3547" fmla="*/ 199448 h 593936"/>
              <a:gd name="connsiteX3548" fmla="*/ 9618985 w 12244461"/>
              <a:gd name="connsiteY3548" fmla="*/ 208922 h 593936"/>
              <a:gd name="connsiteX3549" fmla="*/ 9609442 w 12244461"/>
              <a:gd name="connsiteY3549" fmla="*/ 199448 h 593936"/>
              <a:gd name="connsiteX3550" fmla="*/ 9618985 w 12244461"/>
              <a:gd name="connsiteY3550" fmla="*/ 189974 h 593936"/>
              <a:gd name="connsiteX3551" fmla="*/ 11480528 w 12244461"/>
              <a:gd name="connsiteY3551" fmla="*/ 189157 h 593936"/>
              <a:gd name="connsiteX3552" fmla="*/ 11490894 w 12244461"/>
              <a:gd name="connsiteY3552" fmla="*/ 199448 h 593936"/>
              <a:gd name="connsiteX3553" fmla="*/ 11480528 w 12244461"/>
              <a:gd name="connsiteY3553" fmla="*/ 209739 h 593936"/>
              <a:gd name="connsiteX3554" fmla="*/ 11470162 w 12244461"/>
              <a:gd name="connsiteY3554" fmla="*/ 199448 h 593936"/>
              <a:gd name="connsiteX3555" fmla="*/ 11480528 w 12244461"/>
              <a:gd name="connsiteY3555" fmla="*/ 189157 h 593936"/>
              <a:gd name="connsiteX3556" fmla="*/ 11395957 w 12244461"/>
              <a:gd name="connsiteY3556" fmla="*/ 188994 h 593936"/>
              <a:gd name="connsiteX3557" fmla="*/ 11406488 w 12244461"/>
              <a:gd name="connsiteY3557" fmla="*/ 199448 h 593936"/>
              <a:gd name="connsiteX3558" fmla="*/ 11395957 w 12244461"/>
              <a:gd name="connsiteY3558" fmla="*/ 209903 h 593936"/>
              <a:gd name="connsiteX3559" fmla="*/ 11385427 w 12244461"/>
              <a:gd name="connsiteY3559" fmla="*/ 199448 h 593936"/>
              <a:gd name="connsiteX3560" fmla="*/ 11395957 w 12244461"/>
              <a:gd name="connsiteY3560" fmla="*/ 188994 h 593936"/>
              <a:gd name="connsiteX3561" fmla="*/ 11311386 w 12244461"/>
              <a:gd name="connsiteY3561" fmla="*/ 188504 h 593936"/>
              <a:gd name="connsiteX3562" fmla="*/ 11322409 w 12244461"/>
              <a:gd name="connsiteY3562" fmla="*/ 199448 h 593936"/>
              <a:gd name="connsiteX3563" fmla="*/ 11311386 w 12244461"/>
              <a:gd name="connsiteY3563" fmla="*/ 210393 h 593936"/>
              <a:gd name="connsiteX3564" fmla="*/ 11300362 w 12244461"/>
              <a:gd name="connsiteY3564" fmla="*/ 199448 h 593936"/>
              <a:gd name="connsiteX3565" fmla="*/ 11311386 w 12244461"/>
              <a:gd name="connsiteY3565" fmla="*/ 188504 h 593936"/>
              <a:gd name="connsiteX3566" fmla="*/ 10211309 w 12244461"/>
              <a:gd name="connsiteY3566" fmla="*/ 188341 h 593936"/>
              <a:gd name="connsiteX3567" fmla="*/ 10222498 w 12244461"/>
              <a:gd name="connsiteY3567" fmla="*/ 199449 h 593936"/>
              <a:gd name="connsiteX3568" fmla="*/ 10211309 w 12244461"/>
              <a:gd name="connsiteY3568" fmla="*/ 210556 h 593936"/>
              <a:gd name="connsiteX3569" fmla="*/ 10200121 w 12244461"/>
              <a:gd name="connsiteY3569" fmla="*/ 199449 h 593936"/>
              <a:gd name="connsiteX3570" fmla="*/ 10211309 w 12244461"/>
              <a:gd name="connsiteY3570" fmla="*/ 188341 h 593936"/>
              <a:gd name="connsiteX3571" fmla="*/ 8095889 w 12244461"/>
              <a:gd name="connsiteY3571" fmla="*/ 188014 h 593936"/>
              <a:gd name="connsiteX3572" fmla="*/ 8107407 w 12244461"/>
              <a:gd name="connsiteY3572" fmla="*/ 199448 h 593936"/>
              <a:gd name="connsiteX3573" fmla="*/ 8095889 w 12244461"/>
              <a:gd name="connsiteY3573" fmla="*/ 210883 h 593936"/>
              <a:gd name="connsiteX3574" fmla="*/ 8084372 w 12244461"/>
              <a:gd name="connsiteY3574" fmla="*/ 199448 h 593936"/>
              <a:gd name="connsiteX3575" fmla="*/ 8095889 w 12244461"/>
              <a:gd name="connsiteY3575" fmla="*/ 188014 h 593936"/>
              <a:gd name="connsiteX3576" fmla="*/ 8349767 w 12244461"/>
              <a:gd name="connsiteY3576" fmla="*/ 187360 h 593936"/>
              <a:gd name="connsiteX3577" fmla="*/ 8361942 w 12244461"/>
              <a:gd name="connsiteY3577" fmla="*/ 199448 h 593936"/>
              <a:gd name="connsiteX3578" fmla="*/ 8349767 w 12244461"/>
              <a:gd name="connsiteY3578" fmla="*/ 211536 h 593936"/>
              <a:gd name="connsiteX3579" fmla="*/ 8337591 w 12244461"/>
              <a:gd name="connsiteY3579" fmla="*/ 199448 h 593936"/>
              <a:gd name="connsiteX3580" fmla="*/ 8349767 w 12244461"/>
              <a:gd name="connsiteY3580" fmla="*/ 187360 h 593936"/>
              <a:gd name="connsiteX3581" fmla="*/ 11226650 w 12244461"/>
              <a:gd name="connsiteY3581" fmla="*/ 187034 h 593936"/>
              <a:gd name="connsiteX3582" fmla="*/ 11239155 w 12244461"/>
              <a:gd name="connsiteY3582" fmla="*/ 199449 h 593936"/>
              <a:gd name="connsiteX3583" fmla="*/ 11226650 w 12244461"/>
              <a:gd name="connsiteY3583" fmla="*/ 211863 h 593936"/>
              <a:gd name="connsiteX3584" fmla="*/ 11214145 w 12244461"/>
              <a:gd name="connsiteY3584" fmla="*/ 199449 h 593936"/>
              <a:gd name="connsiteX3585" fmla="*/ 11226650 w 12244461"/>
              <a:gd name="connsiteY3585" fmla="*/ 187034 h 593936"/>
              <a:gd name="connsiteX3586" fmla="*/ 9534414 w 12244461"/>
              <a:gd name="connsiteY3586" fmla="*/ 186870 h 593936"/>
              <a:gd name="connsiteX3587" fmla="*/ 9547083 w 12244461"/>
              <a:gd name="connsiteY3587" fmla="*/ 199448 h 593936"/>
              <a:gd name="connsiteX3588" fmla="*/ 9534414 w 12244461"/>
              <a:gd name="connsiteY3588" fmla="*/ 212026 h 593936"/>
              <a:gd name="connsiteX3589" fmla="*/ 9521744 w 12244461"/>
              <a:gd name="connsiteY3589" fmla="*/ 199448 h 593936"/>
              <a:gd name="connsiteX3590" fmla="*/ 9534414 w 12244461"/>
              <a:gd name="connsiteY3590" fmla="*/ 186870 h 593936"/>
              <a:gd name="connsiteX3591" fmla="*/ 10295879 w 12244461"/>
              <a:gd name="connsiteY3591" fmla="*/ 186707 h 593936"/>
              <a:gd name="connsiteX3592" fmla="*/ 10308713 w 12244461"/>
              <a:gd name="connsiteY3592" fmla="*/ 199448 h 593936"/>
              <a:gd name="connsiteX3593" fmla="*/ 10295879 w 12244461"/>
              <a:gd name="connsiteY3593" fmla="*/ 212189 h 593936"/>
              <a:gd name="connsiteX3594" fmla="*/ 10283045 w 12244461"/>
              <a:gd name="connsiteY3594" fmla="*/ 199448 h 593936"/>
              <a:gd name="connsiteX3595" fmla="*/ 10295879 w 12244461"/>
              <a:gd name="connsiteY3595" fmla="*/ 186707 h 593936"/>
              <a:gd name="connsiteX3596" fmla="*/ 8011319 w 12244461"/>
              <a:gd name="connsiteY3596" fmla="*/ 186217 h 593936"/>
              <a:gd name="connsiteX3597" fmla="*/ 8024647 w 12244461"/>
              <a:gd name="connsiteY3597" fmla="*/ 199448 h 593936"/>
              <a:gd name="connsiteX3598" fmla="*/ 8011319 w 12244461"/>
              <a:gd name="connsiteY3598" fmla="*/ 212679 h 593936"/>
              <a:gd name="connsiteX3599" fmla="*/ 7997992 w 12244461"/>
              <a:gd name="connsiteY3599" fmla="*/ 199448 h 593936"/>
              <a:gd name="connsiteX3600" fmla="*/ 8011319 w 12244461"/>
              <a:gd name="connsiteY3600" fmla="*/ 186217 h 593936"/>
              <a:gd name="connsiteX3601" fmla="*/ 10380615 w 12244461"/>
              <a:gd name="connsiteY3601" fmla="*/ 185890 h 593936"/>
              <a:gd name="connsiteX3602" fmla="*/ 10394272 w 12244461"/>
              <a:gd name="connsiteY3602" fmla="*/ 199448 h 593936"/>
              <a:gd name="connsiteX3603" fmla="*/ 10380615 w 12244461"/>
              <a:gd name="connsiteY3603" fmla="*/ 213006 h 593936"/>
              <a:gd name="connsiteX3604" fmla="*/ 10366958 w 12244461"/>
              <a:gd name="connsiteY3604" fmla="*/ 199448 h 593936"/>
              <a:gd name="connsiteX3605" fmla="*/ 10380615 w 12244461"/>
              <a:gd name="connsiteY3605" fmla="*/ 185890 h 593936"/>
              <a:gd name="connsiteX3606" fmla="*/ 10465186 w 12244461"/>
              <a:gd name="connsiteY3606" fmla="*/ 185727 h 593936"/>
              <a:gd name="connsiteX3607" fmla="*/ 10479007 w 12244461"/>
              <a:gd name="connsiteY3607" fmla="*/ 199448 h 593936"/>
              <a:gd name="connsiteX3608" fmla="*/ 10465186 w 12244461"/>
              <a:gd name="connsiteY3608" fmla="*/ 213170 h 593936"/>
              <a:gd name="connsiteX3609" fmla="*/ 10451364 w 12244461"/>
              <a:gd name="connsiteY3609" fmla="*/ 199448 h 593936"/>
              <a:gd name="connsiteX3610" fmla="*/ 10465186 w 12244461"/>
              <a:gd name="connsiteY3610" fmla="*/ 185727 h 593936"/>
              <a:gd name="connsiteX3611" fmla="*/ 7757442 w 12244461"/>
              <a:gd name="connsiteY3611" fmla="*/ 185400 h 593936"/>
              <a:gd name="connsiteX3612" fmla="*/ 7771592 w 12244461"/>
              <a:gd name="connsiteY3612" fmla="*/ 199448 h 593936"/>
              <a:gd name="connsiteX3613" fmla="*/ 7757442 w 12244461"/>
              <a:gd name="connsiteY3613" fmla="*/ 213496 h 593936"/>
              <a:gd name="connsiteX3614" fmla="*/ 7743293 w 12244461"/>
              <a:gd name="connsiteY3614" fmla="*/ 199448 h 593936"/>
              <a:gd name="connsiteX3615" fmla="*/ 7757442 w 12244461"/>
              <a:gd name="connsiteY3615" fmla="*/ 185400 h 593936"/>
              <a:gd name="connsiteX3616" fmla="*/ 10549756 w 12244461"/>
              <a:gd name="connsiteY3616" fmla="*/ 185074 h 593936"/>
              <a:gd name="connsiteX3617" fmla="*/ 10564235 w 12244461"/>
              <a:gd name="connsiteY3617" fmla="*/ 199449 h 593936"/>
              <a:gd name="connsiteX3618" fmla="*/ 10549756 w 12244461"/>
              <a:gd name="connsiteY3618" fmla="*/ 213823 h 593936"/>
              <a:gd name="connsiteX3619" fmla="*/ 10535277 w 12244461"/>
              <a:gd name="connsiteY3619" fmla="*/ 199449 h 593936"/>
              <a:gd name="connsiteX3620" fmla="*/ 10549756 w 12244461"/>
              <a:gd name="connsiteY3620" fmla="*/ 185074 h 593936"/>
              <a:gd name="connsiteX3621" fmla="*/ 7842013 w 12244461"/>
              <a:gd name="connsiteY3621" fmla="*/ 185074 h 593936"/>
              <a:gd name="connsiteX3622" fmla="*/ 7856492 w 12244461"/>
              <a:gd name="connsiteY3622" fmla="*/ 199449 h 593936"/>
              <a:gd name="connsiteX3623" fmla="*/ 7842013 w 12244461"/>
              <a:gd name="connsiteY3623" fmla="*/ 213823 h 593936"/>
              <a:gd name="connsiteX3624" fmla="*/ 7827534 w 12244461"/>
              <a:gd name="connsiteY3624" fmla="*/ 199449 h 593936"/>
              <a:gd name="connsiteX3625" fmla="*/ 7842013 w 12244461"/>
              <a:gd name="connsiteY3625" fmla="*/ 185074 h 593936"/>
              <a:gd name="connsiteX3626" fmla="*/ 7926584 w 12244461"/>
              <a:gd name="connsiteY3626" fmla="*/ 184747 h 593936"/>
              <a:gd name="connsiteX3627" fmla="*/ 7941392 w 12244461"/>
              <a:gd name="connsiteY3627" fmla="*/ 199448 h 593936"/>
              <a:gd name="connsiteX3628" fmla="*/ 7926584 w 12244461"/>
              <a:gd name="connsiteY3628" fmla="*/ 214150 h 593936"/>
              <a:gd name="connsiteX3629" fmla="*/ 7911776 w 12244461"/>
              <a:gd name="connsiteY3629" fmla="*/ 199448 h 593936"/>
              <a:gd name="connsiteX3630" fmla="*/ 7926584 w 12244461"/>
              <a:gd name="connsiteY3630" fmla="*/ 184747 h 593936"/>
              <a:gd name="connsiteX3631" fmla="*/ 7672707 w 12244461"/>
              <a:gd name="connsiteY3631" fmla="*/ 184747 h 593936"/>
              <a:gd name="connsiteX3632" fmla="*/ 7687515 w 12244461"/>
              <a:gd name="connsiteY3632" fmla="*/ 199448 h 593936"/>
              <a:gd name="connsiteX3633" fmla="*/ 7672707 w 12244461"/>
              <a:gd name="connsiteY3633" fmla="*/ 214150 h 593936"/>
              <a:gd name="connsiteX3634" fmla="*/ 7657899 w 12244461"/>
              <a:gd name="connsiteY3634" fmla="*/ 199448 h 593936"/>
              <a:gd name="connsiteX3635" fmla="*/ 7672707 w 12244461"/>
              <a:gd name="connsiteY3635" fmla="*/ 184747 h 593936"/>
              <a:gd name="connsiteX3636" fmla="*/ 11142080 w 12244461"/>
              <a:gd name="connsiteY3636" fmla="*/ 184094 h 593936"/>
              <a:gd name="connsiteX3637" fmla="*/ 11157547 w 12244461"/>
              <a:gd name="connsiteY3637" fmla="*/ 199449 h 593936"/>
              <a:gd name="connsiteX3638" fmla="*/ 11142080 w 12244461"/>
              <a:gd name="connsiteY3638" fmla="*/ 214804 h 593936"/>
              <a:gd name="connsiteX3639" fmla="*/ 11126614 w 12244461"/>
              <a:gd name="connsiteY3639" fmla="*/ 199449 h 593936"/>
              <a:gd name="connsiteX3640" fmla="*/ 11142080 w 12244461"/>
              <a:gd name="connsiteY3640" fmla="*/ 184094 h 593936"/>
              <a:gd name="connsiteX3641" fmla="*/ 7588136 w 12244461"/>
              <a:gd name="connsiteY3641" fmla="*/ 184094 h 593936"/>
              <a:gd name="connsiteX3642" fmla="*/ 7603603 w 12244461"/>
              <a:gd name="connsiteY3642" fmla="*/ 199449 h 593936"/>
              <a:gd name="connsiteX3643" fmla="*/ 7588136 w 12244461"/>
              <a:gd name="connsiteY3643" fmla="*/ 214804 h 593936"/>
              <a:gd name="connsiteX3644" fmla="*/ 7572670 w 12244461"/>
              <a:gd name="connsiteY3644" fmla="*/ 199449 h 593936"/>
              <a:gd name="connsiteX3645" fmla="*/ 7588136 w 12244461"/>
              <a:gd name="connsiteY3645" fmla="*/ 184094 h 593936"/>
              <a:gd name="connsiteX3646" fmla="*/ 9449679 w 12244461"/>
              <a:gd name="connsiteY3646" fmla="*/ 183603 h 593936"/>
              <a:gd name="connsiteX3647" fmla="*/ 9465639 w 12244461"/>
              <a:gd name="connsiteY3647" fmla="*/ 199448 h 593936"/>
              <a:gd name="connsiteX3648" fmla="*/ 9449679 w 12244461"/>
              <a:gd name="connsiteY3648" fmla="*/ 215293 h 593936"/>
              <a:gd name="connsiteX3649" fmla="*/ 9433720 w 12244461"/>
              <a:gd name="connsiteY3649" fmla="*/ 199448 h 593936"/>
              <a:gd name="connsiteX3650" fmla="*/ 9449679 w 12244461"/>
              <a:gd name="connsiteY3650" fmla="*/ 183603 h 593936"/>
              <a:gd name="connsiteX3651" fmla="*/ 7503565 w 12244461"/>
              <a:gd name="connsiteY3651" fmla="*/ 183440 h 593936"/>
              <a:gd name="connsiteX3652" fmla="*/ 7519690 w 12244461"/>
              <a:gd name="connsiteY3652" fmla="*/ 199448 h 593936"/>
              <a:gd name="connsiteX3653" fmla="*/ 7503565 w 12244461"/>
              <a:gd name="connsiteY3653" fmla="*/ 215456 h 593936"/>
              <a:gd name="connsiteX3654" fmla="*/ 7487441 w 12244461"/>
              <a:gd name="connsiteY3654" fmla="*/ 199448 h 593936"/>
              <a:gd name="connsiteX3655" fmla="*/ 7503565 w 12244461"/>
              <a:gd name="connsiteY3655" fmla="*/ 183440 h 593936"/>
              <a:gd name="connsiteX3656" fmla="*/ 8434337 w 12244461"/>
              <a:gd name="connsiteY3656" fmla="*/ 182623 h 593936"/>
              <a:gd name="connsiteX3657" fmla="*/ 8451284 w 12244461"/>
              <a:gd name="connsiteY3657" fmla="*/ 199448 h 593936"/>
              <a:gd name="connsiteX3658" fmla="*/ 8434337 w 12244461"/>
              <a:gd name="connsiteY3658" fmla="*/ 216273 h 593936"/>
              <a:gd name="connsiteX3659" fmla="*/ 8417390 w 12244461"/>
              <a:gd name="connsiteY3659" fmla="*/ 199448 h 593936"/>
              <a:gd name="connsiteX3660" fmla="*/ 8434337 w 12244461"/>
              <a:gd name="connsiteY3660" fmla="*/ 182623 h 593936"/>
              <a:gd name="connsiteX3661" fmla="*/ 10634327 w 12244461"/>
              <a:gd name="connsiteY3661" fmla="*/ 182460 h 593936"/>
              <a:gd name="connsiteX3662" fmla="*/ 10651438 w 12244461"/>
              <a:gd name="connsiteY3662" fmla="*/ 199448 h 593936"/>
              <a:gd name="connsiteX3663" fmla="*/ 10634327 w 12244461"/>
              <a:gd name="connsiteY3663" fmla="*/ 216437 h 593936"/>
              <a:gd name="connsiteX3664" fmla="*/ 10617216 w 12244461"/>
              <a:gd name="connsiteY3664" fmla="*/ 199448 h 593936"/>
              <a:gd name="connsiteX3665" fmla="*/ 10634327 w 12244461"/>
              <a:gd name="connsiteY3665" fmla="*/ 182460 h 593936"/>
              <a:gd name="connsiteX3666" fmla="*/ 7418994 w 12244461"/>
              <a:gd name="connsiteY3666" fmla="*/ 182460 h 593936"/>
              <a:gd name="connsiteX3667" fmla="*/ 7436106 w 12244461"/>
              <a:gd name="connsiteY3667" fmla="*/ 199448 h 593936"/>
              <a:gd name="connsiteX3668" fmla="*/ 7418994 w 12244461"/>
              <a:gd name="connsiteY3668" fmla="*/ 216437 h 593936"/>
              <a:gd name="connsiteX3669" fmla="*/ 7401883 w 12244461"/>
              <a:gd name="connsiteY3669" fmla="*/ 199448 h 593936"/>
              <a:gd name="connsiteX3670" fmla="*/ 7418994 w 12244461"/>
              <a:gd name="connsiteY3670" fmla="*/ 182460 h 593936"/>
              <a:gd name="connsiteX3671" fmla="*/ 988122 w 12244461"/>
              <a:gd name="connsiteY3671" fmla="*/ 182460 h 593936"/>
              <a:gd name="connsiteX3672" fmla="*/ 1005233 w 12244461"/>
              <a:gd name="connsiteY3672" fmla="*/ 199448 h 593936"/>
              <a:gd name="connsiteX3673" fmla="*/ 988122 w 12244461"/>
              <a:gd name="connsiteY3673" fmla="*/ 216437 h 593936"/>
              <a:gd name="connsiteX3674" fmla="*/ 971010 w 12244461"/>
              <a:gd name="connsiteY3674" fmla="*/ 199448 h 593936"/>
              <a:gd name="connsiteX3675" fmla="*/ 988122 w 12244461"/>
              <a:gd name="connsiteY3675" fmla="*/ 182460 h 593936"/>
              <a:gd name="connsiteX3676" fmla="*/ 903553 w 12244461"/>
              <a:gd name="connsiteY3676" fmla="*/ 182133 h 593936"/>
              <a:gd name="connsiteX3677" fmla="*/ 920993 w 12244461"/>
              <a:gd name="connsiteY3677" fmla="*/ 199448 h 593936"/>
              <a:gd name="connsiteX3678" fmla="*/ 903553 w 12244461"/>
              <a:gd name="connsiteY3678" fmla="*/ 216763 h 593936"/>
              <a:gd name="connsiteX3679" fmla="*/ 886112 w 12244461"/>
              <a:gd name="connsiteY3679" fmla="*/ 199448 h 593936"/>
              <a:gd name="connsiteX3680" fmla="*/ 903553 w 12244461"/>
              <a:gd name="connsiteY3680" fmla="*/ 182133 h 593936"/>
              <a:gd name="connsiteX3681" fmla="*/ 9365108 w 12244461"/>
              <a:gd name="connsiteY3681" fmla="*/ 181317 h 593936"/>
              <a:gd name="connsiteX3682" fmla="*/ 9383372 w 12244461"/>
              <a:gd name="connsiteY3682" fmla="*/ 199449 h 593936"/>
              <a:gd name="connsiteX3683" fmla="*/ 9365108 w 12244461"/>
              <a:gd name="connsiteY3683" fmla="*/ 217580 h 593936"/>
              <a:gd name="connsiteX3684" fmla="*/ 9346845 w 12244461"/>
              <a:gd name="connsiteY3684" fmla="*/ 199449 h 593936"/>
              <a:gd name="connsiteX3685" fmla="*/ 9365108 w 12244461"/>
              <a:gd name="connsiteY3685" fmla="*/ 181317 h 593936"/>
              <a:gd name="connsiteX3686" fmla="*/ 3949724 w 12244461"/>
              <a:gd name="connsiteY3686" fmla="*/ 181317 h 593936"/>
              <a:gd name="connsiteX3687" fmla="*/ 3967991 w 12244461"/>
              <a:gd name="connsiteY3687" fmla="*/ 199449 h 593936"/>
              <a:gd name="connsiteX3688" fmla="*/ 3949724 w 12244461"/>
              <a:gd name="connsiteY3688" fmla="*/ 217580 h 593936"/>
              <a:gd name="connsiteX3689" fmla="*/ 3931457 w 12244461"/>
              <a:gd name="connsiteY3689" fmla="*/ 199449 h 593936"/>
              <a:gd name="connsiteX3690" fmla="*/ 3949724 w 12244461"/>
              <a:gd name="connsiteY3690" fmla="*/ 181317 h 593936"/>
              <a:gd name="connsiteX3691" fmla="*/ 3865143 w 12244461"/>
              <a:gd name="connsiteY3691" fmla="*/ 181317 h 593936"/>
              <a:gd name="connsiteX3692" fmla="*/ 3883401 w 12244461"/>
              <a:gd name="connsiteY3692" fmla="*/ 199449 h 593936"/>
              <a:gd name="connsiteX3693" fmla="*/ 3865143 w 12244461"/>
              <a:gd name="connsiteY3693" fmla="*/ 217580 h 593936"/>
              <a:gd name="connsiteX3694" fmla="*/ 3846884 w 12244461"/>
              <a:gd name="connsiteY3694" fmla="*/ 199449 h 593936"/>
              <a:gd name="connsiteX3695" fmla="*/ 3865143 w 12244461"/>
              <a:gd name="connsiteY3695" fmla="*/ 181317 h 593936"/>
              <a:gd name="connsiteX3696" fmla="*/ 818818 w 12244461"/>
              <a:gd name="connsiteY3696" fmla="*/ 181317 h 593936"/>
              <a:gd name="connsiteX3697" fmla="*/ 837082 w 12244461"/>
              <a:gd name="connsiteY3697" fmla="*/ 199449 h 593936"/>
              <a:gd name="connsiteX3698" fmla="*/ 818818 w 12244461"/>
              <a:gd name="connsiteY3698" fmla="*/ 217580 h 593936"/>
              <a:gd name="connsiteX3699" fmla="*/ 800555 w 12244461"/>
              <a:gd name="connsiteY3699" fmla="*/ 199449 h 593936"/>
              <a:gd name="connsiteX3700" fmla="*/ 818818 w 12244461"/>
              <a:gd name="connsiteY3700" fmla="*/ 181317 h 593936"/>
              <a:gd name="connsiteX3701" fmla="*/ 11057509 w 12244461"/>
              <a:gd name="connsiteY3701" fmla="*/ 180990 h 593936"/>
              <a:gd name="connsiteX3702" fmla="*/ 11076102 w 12244461"/>
              <a:gd name="connsiteY3702" fmla="*/ 199448 h 593936"/>
              <a:gd name="connsiteX3703" fmla="*/ 11057509 w 12244461"/>
              <a:gd name="connsiteY3703" fmla="*/ 217907 h 593936"/>
              <a:gd name="connsiteX3704" fmla="*/ 11038917 w 12244461"/>
              <a:gd name="connsiteY3704" fmla="*/ 199448 h 593936"/>
              <a:gd name="connsiteX3705" fmla="*/ 11057509 w 12244461"/>
              <a:gd name="connsiteY3705" fmla="*/ 180990 h 593936"/>
              <a:gd name="connsiteX3706" fmla="*/ 5980487 w 12244461"/>
              <a:gd name="connsiteY3706" fmla="*/ 180827 h 593936"/>
              <a:gd name="connsiteX3707" fmla="*/ 5999243 w 12244461"/>
              <a:gd name="connsiteY3707" fmla="*/ 199449 h 593936"/>
              <a:gd name="connsiteX3708" fmla="*/ 5980487 w 12244461"/>
              <a:gd name="connsiteY3708" fmla="*/ 218071 h 593936"/>
              <a:gd name="connsiteX3709" fmla="*/ 5961733 w 12244461"/>
              <a:gd name="connsiteY3709" fmla="*/ 199449 h 593936"/>
              <a:gd name="connsiteX3710" fmla="*/ 5980487 w 12244461"/>
              <a:gd name="connsiteY3710" fmla="*/ 180827 h 593936"/>
              <a:gd name="connsiteX3711" fmla="*/ 7334260 w 12244461"/>
              <a:gd name="connsiteY3711" fmla="*/ 180500 h 593936"/>
              <a:gd name="connsiteX3712" fmla="*/ 7353346 w 12244461"/>
              <a:gd name="connsiteY3712" fmla="*/ 199448 h 593936"/>
              <a:gd name="connsiteX3713" fmla="*/ 7334260 w 12244461"/>
              <a:gd name="connsiteY3713" fmla="*/ 218397 h 593936"/>
              <a:gd name="connsiteX3714" fmla="*/ 7315174 w 12244461"/>
              <a:gd name="connsiteY3714" fmla="*/ 199448 h 593936"/>
              <a:gd name="connsiteX3715" fmla="*/ 7334260 w 12244461"/>
              <a:gd name="connsiteY3715" fmla="*/ 180500 h 593936"/>
              <a:gd name="connsiteX3716" fmla="*/ 6065050 w 12244461"/>
              <a:gd name="connsiteY3716" fmla="*/ 180337 h 593936"/>
              <a:gd name="connsiteX3717" fmla="*/ 6084300 w 12244461"/>
              <a:gd name="connsiteY3717" fmla="*/ 199449 h 593936"/>
              <a:gd name="connsiteX3718" fmla="*/ 6065050 w 12244461"/>
              <a:gd name="connsiteY3718" fmla="*/ 218561 h 593936"/>
              <a:gd name="connsiteX3719" fmla="*/ 6045802 w 12244461"/>
              <a:gd name="connsiteY3719" fmla="*/ 199449 h 593936"/>
              <a:gd name="connsiteX3720" fmla="*/ 6065050 w 12244461"/>
              <a:gd name="connsiteY3720" fmla="*/ 180337 h 593936"/>
              <a:gd name="connsiteX3721" fmla="*/ 10719062 w 12244461"/>
              <a:gd name="connsiteY3721" fmla="*/ 180173 h 593936"/>
              <a:gd name="connsiteX3722" fmla="*/ 10738477 w 12244461"/>
              <a:gd name="connsiteY3722" fmla="*/ 199448 h 593936"/>
              <a:gd name="connsiteX3723" fmla="*/ 10719062 w 12244461"/>
              <a:gd name="connsiteY3723" fmla="*/ 218723 h 593936"/>
              <a:gd name="connsiteX3724" fmla="*/ 10699647 w 12244461"/>
              <a:gd name="connsiteY3724" fmla="*/ 199448 h 593936"/>
              <a:gd name="connsiteX3725" fmla="*/ 10719062 w 12244461"/>
              <a:gd name="connsiteY3725" fmla="*/ 180173 h 593936"/>
              <a:gd name="connsiteX3726" fmla="*/ 2511236 w 12244461"/>
              <a:gd name="connsiteY3726" fmla="*/ 180173 h 593936"/>
              <a:gd name="connsiteX3727" fmla="*/ 2530651 w 12244461"/>
              <a:gd name="connsiteY3727" fmla="*/ 199448 h 593936"/>
              <a:gd name="connsiteX3728" fmla="*/ 2511236 w 12244461"/>
              <a:gd name="connsiteY3728" fmla="*/ 218723 h 593936"/>
              <a:gd name="connsiteX3729" fmla="*/ 2491822 w 12244461"/>
              <a:gd name="connsiteY3729" fmla="*/ 199448 h 593936"/>
              <a:gd name="connsiteX3730" fmla="*/ 2511236 w 12244461"/>
              <a:gd name="connsiteY3730" fmla="*/ 180173 h 593936"/>
              <a:gd name="connsiteX3731" fmla="*/ 734248 w 12244461"/>
              <a:gd name="connsiteY3731" fmla="*/ 180173 h 593936"/>
              <a:gd name="connsiteX3732" fmla="*/ 753663 w 12244461"/>
              <a:gd name="connsiteY3732" fmla="*/ 199448 h 593936"/>
              <a:gd name="connsiteX3733" fmla="*/ 734248 w 12244461"/>
              <a:gd name="connsiteY3733" fmla="*/ 218723 h 593936"/>
              <a:gd name="connsiteX3734" fmla="*/ 714833 w 12244461"/>
              <a:gd name="connsiteY3734" fmla="*/ 199448 h 593936"/>
              <a:gd name="connsiteX3735" fmla="*/ 734248 w 12244461"/>
              <a:gd name="connsiteY3735" fmla="*/ 180173 h 593936"/>
              <a:gd name="connsiteX3736" fmla="*/ 4034307 w 12244461"/>
              <a:gd name="connsiteY3736" fmla="*/ 179846 h 593936"/>
              <a:gd name="connsiteX3737" fmla="*/ 4054047 w 12244461"/>
              <a:gd name="connsiteY3737" fmla="*/ 199448 h 593936"/>
              <a:gd name="connsiteX3738" fmla="*/ 4034307 w 12244461"/>
              <a:gd name="connsiteY3738" fmla="*/ 219050 h 593936"/>
              <a:gd name="connsiteX3739" fmla="*/ 4014562 w 12244461"/>
              <a:gd name="connsiteY3739" fmla="*/ 199448 h 593936"/>
              <a:gd name="connsiteX3740" fmla="*/ 4034307 w 12244461"/>
              <a:gd name="connsiteY3740" fmla="*/ 179846 h 593936"/>
              <a:gd name="connsiteX3741" fmla="*/ 3695896 w 12244461"/>
              <a:gd name="connsiteY3741" fmla="*/ 179846 h 593936"/>
              <a:gd name="connsiteX3742" fmla="*/ 3715633 w 12244461"/>
              <a:gd name="connsiteY3742" fmla="*/ 199448 h 593936"/>
              <a:gd name="connsiteX3743" fmla="*/ 3695896 w 12244461"/>
              <a:gd name="connsiteY3743" fmla="*/ 219050 h 593936"/>
              <a:gd name="connsiteX3744" fmla="*/ 3676158 w 12244461"/>
              <a:gd name="connsiteY3744" fmla="*/ 199448 h 593936"/>
              <a:gd name="connsiteX3745" fmla="*/ 3695896 w 12244461"/>
              <a:gd name="connsiteY3745" fmla="*/ 179846 h 593936"/>
              <a:gd name="connsiteX3746" fmla="*/ 3611329 w 12244461"/>
              <a:gd name="connsiteY3746" fmla="*/ 179846 h 593936"/>
              <a:gd name="connsiteX3747" fmla="*/ 3631080 w 12244461"/>
              <a:gd name="connsiteY3747" fmla="*/ 199448 h 593936"/>
              <a:gd name="connsiteX3748" fmla="*/ 3611329 w 12244461"/>
              <a:gd name="connsiteY3748" fmla="*/ 219050 h 593936"/>
              <a:gd name="connsiteX3749" fmla="*/ 3591582 w 12244461"/>
              <a:gd name="connsiteY3749" fmla="*/ 199448 h 593936"/>
              <a:gd name="connsiteX3750" fmla="*/ 3611329 w 12244461"/>
              <a:gd name="connsiteY3750" fmla="*/ 179846 h 593936"/>
              <a:gd name="connsiteX3751" fmla="*/ 3526580 w 12244461"/>
              <a:gd name="connsiteY3751" fmla="*/ 179846 h 593936"/>
              <a:gd name="connsiteX3752" fmla="*/ 3546326 w 12244461"/>
              <a:gd name="connsiteY3752" fmla="*/ 199448 h 593936"/>
              <a:gd name="connsiteX3753" fmla="*/ 3526580 w 12244461"/>
              <a:gd name="connsiteY3753" fmla="*/ 219050 h 593936"/>
              <a:gd name="connsiteX3754" fmla="*/ 3506838 w 12244461"/>
              <a:gd name="connsiteY3754" fmla="*/ 199448 h 593936"/>
              <a:gd name="connsiteX3755" fmla="*/ 3526580 w 12244461"/>
              <a:gd name="connsiteY3755" fmla="*/ 179846 h 593936"/>
              <a:gd name="connsiteX3756" fmla="*/ 2595803 w 12244461"/>
              <a:gd name="connsiteY3756" fmla="*/ 179846 h 593936"/>
              <a:gd name="connsiteX3757" fmla="*/ 2615547 w 12244461"/>
              <a:gd name="connsiteY3757" fmla="*/ 199448 h 593936"/>
              <a:gd name="connsiteX3758" fmla="*/ 2595803 w 12244461"/>
              <a:gd name="connsiteY3758" fmla="*/ 219050 h 593936"/>
              <a:gd name="connsiteX3759" fmla="*/ 2576060 w 12244461"/>
              <a:gd name="connsiteY3759" fmla="*/ 199448 h 593936"/>
              <a:gd name="connsiteX3760" fmla="*/ 2595803 w 12244461"/>
              <a:gd name="connsiteY3760" fmla="*/ 179846 h 593936"/>
              <a:gd name="connsiteX3761" fmla="*/ 1072691 w 12244461"/>
              <a:gd name="connsiteY3761" fmla="*/ 179846 h 593936"/>
              <a:gd name="connsiteX3762" fmla="*/ 1092435 w 12244461"/>
              <a:gd name="connsiteY3762" fmla="*/ 199448 h 593936"/>
              <a:gd name="connsiteX3763" fmla="*/ 1072691 w 12244461"/>
              <a:gd name="connsiteY3763" fmla="*/ 219050 h 593936"/>
              <a:gd name="connsiteX3764" fmla="*/ 1052947 w 12244461"/>
              <a:gd name="connsiteY3764" fmla="*/ 199448 h 593936"/>
              <a:gd name="connsiteX3765" fmla="*/ 1072691 w 12244461"/>
              <a:gd name="connsiteY3765" fmla="*/ 179846 h 593936"/>
              <a:gd name="connsiteX3766" fmla="*/ 9280538 w 12244461"/>
              <a:gd name="connsiteY3766" fmla="*/ 179683 h 593936"/>
              <a:gd name="connsiteX3767" fmla="*/ 9300447 w 12244461"/>
              <a:gd name="connsiteY3767" fmla="*/ 199448 h 593936"/>
              <a:gd name="connsiteX3768" fmla="*/ 9280538 w 12244461"/>
              <a:gd name="connsiteY3768" fmla="*/ 219213 h 593936"/>
              <a:gd name="connsiteX3769" fmla="*/ 9260629 w 12244461"/>
              <a:gd name="connsiteY3769" fmla="*/ 199448 h 593936"/>
              <a:gd name="connsiteX3770" fmla="*/ 9280538 w 12244461"/>
              <a:gd name="connsiteY3770" fmla="*/ 179683 h 593936"/>
              <a:gd name="connsiteX3771" fmla="*/ 5895762 w 12244461"/>
              <a:gd name="connsiteY3771" fmla="*/ 179683 h 593936"/>
              <a:gd name="connsiteX3772" fmla="*/ 5915669 w 12244461"/>
              <a:gd name="connsiteY3772" fmla="*/ 199448 h 593936"/>
              <a:gd name="connsiteX3773" fmla="*/ 5895762 w 12244461"/>
              <a:gd name="connsiteY3773" fmla="*/ 219213 h 593936"/>
              <a:gd name="connsiteX3774" fmla="*/ 5875854 w 12244461"/>
              <a:gd name="connsiteY3774" fmla="*/ 199448 h 593936"/>
              <a:gd name="connsiteX3775" fmla="*/ 5895762 w 12244461"/>
              <a:gd name="connsiteY3775" fmla="*/ 179683 h 593936"/>
              <a:gd name="connsiteX3776" fmla="*/ 3780437 w 12244461"/>
              <a:gd name="connsiteY3776" fmla="*/ 179683 h 593936"/>
              <a:gd name="connsiteX3777" fmla="*/ 3800339 w 12244461"/>
              <a:gd name="connsiteY3777" fmla="*/ 199448 h 593936"/>
              <a:gd name="connsiteX3778" fmla="*/ 3780437 w 12244461"/>
              <a:gd name="connsiteY3778" fmla="*/ 219213 h 593936"/>
              <a:gd name="connsiteX3779" fmla="*/ 3760536 w 12244461"/>
              <a:gd name="connsiteY3779" fmla="*/ 199448 h 593936"/>
              <a:gd name="connsiteX3780" fmla="*/ 3780437 w 12244461"/>
              <a:gd name="connsiteY3780" fmla="*/ 179683 h 593936"/>
              <a:gd name="connsiteX3781" fmla="*/ 2172797 w 12244461"/>
              <a:gd name="connsiteY3781" fmla="*/ 179356 h 593936"/>
              <a:gd name="connsiteX3782" fmla="*/ 2193026 w 12244461"/>
              <a:gd name="connsiteY3782" fmla="*/ 199448 h 593936"/>
              <a:gd name="connsiteX3783" fmla="*/ 2172797 w 12244461"/>
              <a:gd name="connsiteY3783" fmla="*/ 219540 h 593936"/>
              <a:gd name="connsiteX3784" fmla="*/ 2152562 w 12244461"/>
              <a:gd name="connsiteY3784" fmla="*/ 199448 h 593936"/>
              <a:gd name="connsiteX3785" fmla="*/ 2172797 w 12244461"/>
              <a:gd name="connsiteY3785" fmla="*/ 179356 h 593936"/>
              <a:gd name="connsiteX3786" fmla="*/ 10803633 w 12244461"/>
              <a:gd name="connsiteY3786" fmla="*/ 179193 h 593936"/>
              <a:gd name="connsiteX3787" fmla="*/ 10824035 w 12244461"/>
              <a:gd name="connsiteY3787" fmla="*/ 199448 h 593936"/>
              <a:gd name="connsiteX3788" fmla="*/ 10803633 w 12244461"/>
              <a:gd name="connsiteY3788" fmla="*/ 219703 h 593936"/>
              <a:gd name="connsiteX3789" fmla="*/ 10783231 w 12244461"/>
              <a:gd name="connsiteY3789" fmla="*/ 199448 h 593936"/>
              <a:gd name="connsiteX3790" fmla="*/ 10803633 w 12244461"/>
              <a:gd name="connsiteY3790" fmla="*/ 179193 h 593936"/>
              <a:gd name="connsiteX3791" fmla="*/ 2426669 w 12244461"/>
              <a:gd name="connsiteY3791" fmla="*/ 179193 h 593936"/>
              <a:gd name="connsiteX3792" fmla="*/ 2447070 w 12244461"/>
              <a:gd name="connsiteY3792" fmla="*/ 199448 h 593936"/>
              <a:gd name="connsiteX3793" fmla="*/ 2426669 w 12244461"/>
              <a:gd name="connsiteY3793" fmla="*/ 219703 h 593936"/>
              <a:gd name="connsiteX3794" fmla="*/ 2406266 w 12244461"/>
              <a:gd name="connsiteY3794" fmla="*/ 199448 h 593936"/>
              <a:gd name="connsiteX3795" fmla="*/ 2426669 w 12244461"/>
              <a:gd name="connsiteY3795" fmla="*/ 179193 h 593936"/>
              <a:gd name="connsiteX3796" fmla="*/ 10972938 w 12244461"/>
              <a:gd name="connsiteY3796" fmla="*/ 179030 h 593936"/>
              <a:gd name="connsiteX3797" fmla="*/ 10993505 w 12244461"/>
              <a:gd name="connsiteY3797" fmla="*/ 199449 h 593936"/>
              <a:gd name="connsiteX3798" fmla="*/ 10972938 w 12244461"/>
              <a:gd name="connsiteY3798" fmla="*/ 219867 h 593936"/>
              <a:gd name="connsiteX3799" fmla="*/ 10952372 w 12244461"/>
              <a:gd name="connsiteY3799" fmla="*/ 199449 h 593936"/>
              <a:gd name="connsiteX3800" fmla="*/ 10972938 w 12244461"/>
              <a:gd name="connsiteY3800" fmla="*/ 179030 h 593936"/>
              <a:gd name="connsiteX3801" fmla="*/ 7249689 w 12244461"/>
              <a:gd name="connsiteY3801" fmla="*/ 178703 h 593936"/>
              <a:gd name="connsiteX3802" fmla="*/ 7270585 w 12244461"/>
              <a:gd name="connsiteY3802" fmla="*/ 199448 h 593936"/>
              <a:gd name="connsiteX3803" fmla="*/ 7249689 w 12244461"/>
              <a:gd name="connsiteY3803" fmla="*/ 220194 h 593936"/>
              <a:gd name="connsiteX3804" fmla="*/ 7228793 w 12244461"/>
              <a:gd name="connsiteY3804" fmla="*/ 199448 h 593936"/>
              <a:gd name="connsiteX3805" fmla="*/ 7249689 w 12244461"/>
              <a:gd name="connsiteY3805" fmla="*/ 178703 h 593936"/>
              <a:gd name="connsiteX3806" fmla="*/ 2257370 w 12244461"/>
              <a:gd name="connsiteY3806" fmla="*/ 178703 h 593936"/>
              <a:gd name="connsiteX3807" fmla="*/ 2278265 w 12244461"/>
              <a:gd name="connsiteY3807" fmla="*/ 199448 h 593936"/>
              <a:gd name="connsiteX3808" fmla="*/ 2257370 w 12244461"/>
              <a:gd name="connsiteY3808" fmla="*/ 220194 h 593936"/>
              <a:gd name="connsiteX3809" fmla="*/ 2236475 w 12244461"/>
              <a:gd name="connsiteY3809" fmla="*/ 199448 h 593936"/>
              <a:gd name="connsiteX3810" fmla="*/ 2257370 w 12244461"/>
              <a:gd name="connsiteY3810" fmla="*/ 178703 h 593936"/>
              <a:gd name="connsiteX3811" fmla="*/ 10888204 w 12244461"/>
              <a:gd name="connsiteY3811" fmla="*/ 178213 h 593936"/>
              <a:gd name="connsiteX3812" fmla="*/ 10909593 w 12244461"/>
              <a:gd name="connsiteY3812" fmla="*/ 199448 h 593936"/>
              <a:gd name="connsiteX3813" fmla="*/ 10888204 w 12244461"/>
              <a:gd name="connsiteY3813" fmla="*/ 220684 h 593936"/>
              <a:gd name="connsiteX3814" fmla="*/ 10866814 w 12244461"/>
              <a:gd name="connsiteY3814" fmla="*/ 199448 h 593936"/>
              <a:gd name="connsiteX3815" fmla="*/ 10888204 w 12244461"/>
              <a:gd name="connsiteY3815" fmla="*/ 178213 h 593936"/>
              <a:gd name="connsiteX3816" fmla="*/ 2341937 w 12244461"/>
              <a:gd name="connsiteY3816" fmla="*/ 178213 h 593936"/>
              <a:gd name="connsiteX3817" fmla="*/ 2363326 w 12244461"/>
              <a:gd name="connsiteY3817" fmla="*/ 199448 h 593936"/>
              <a:gd name="connsiteX3818" fmla="*/ 2341937 w 12244461"/>
              <a:gd name="connsiteY3818" fmla="*/ 220684 h 593936"/>
              <a:gd name="connsiteX3819" fmla="*/ 2320548 w 12244461"/>
              <a:gd name="connsiteY3819" fmla="*/ 199448 h 593936"/>
              <a:gd name="connsiteX3820" fmla="*/ 2341937 w 12244461"/>
              <a:gd name="connsiteY3820" fmla="*/ 178213 h 593936"/>
              <a:gd name="connsiteX3821" fmla="*/ 2088188 w 12244461"/>
              <a:gd name="connsiteY3821" fmla="*/ 178213 h 593936"/>
              <a:gd name="connsiteX3822" fmla="*/ 2109578 w 12244461"/>
              <a:gd name="connsiteY3822" fmla="*/ 199448 h 593936"/>
              <a:gd name="connsiteX3823" fmla="*/ 2088188 w 12244461"/>
              <a:gd name="connsiteY3823" fmla="*/ 220684 h 593936"/>
              <a:gd name="connsiteX3824" fmla="*/ 2066798 w 12244461"/>
              <a:gd name="connsiteY3824" fmla="*/ 199448 h 593936"/>
              <a:gd name="connsiteX3825" fmla="*/ 2088188 w 12244461"/>
              <a:gd name="connsiteY3825" fmla="*/ 178213 h 593936"/>
              <a:gd name="connsiteX3826" fmla="*/ 9195967 w 12244461"/>
              <a:gd name="connsiteY3826" fmla="*/ 178050 h 593936"/>
              <a:gd name="connsiteX3827" fmla="*/ 9217521 w 12244461"/>
              <a:gd name="connsiteY3827" fmla="*/ 199449 h 593936"/>
              <a:gd name="connsiteX3828" fmla="*/ 9195967 w 12244461"/>
              <a:gd name="connsiteY3828" fmla="*/ 220847 h 593936"/>
              <a:gd name="connsiteX3829" fmla="*/ 9174413 w 12244461"/>
              <a:gd name="connsiteY3829" fmla="*/ 199449 h 593936"/>
              <a:gd name="connsiteX3830" fmla="*/ 9195967 w 12244461"/>
              <a:gd name="connsiteY3830" fmla="*/ 178050 h 593936"/>
              <a:gd name="connsiteX3831" fmla="*/ 3442003 w 12244461"/>
              <a:gd name="connsiteY3831" fmla="*/ 178050 h 593936"/>
              <a:gd name="connsiteX3832" fmla="*/ 3463559 w 12244461"/>
              <a:gd name="connsiteY3832" fmla="*/ 199449 h 593936"/>
              <a:gd name="connsiteX3833" fmla="*/ 3442003 w 12244461"/>
              <a:gd name="connsiteY3833" fmla="*/ 220847 h 593936"/>
              <a:gd name="connsiteX3834" fmla="*/ 3420446 w 12244461"/>
              <a:gd name="connsiteY3834" fmla="*/ 199449 h 593936"/>
              <a:gd name="connsiteX3835" fmla="*/ 3442003 w 12244461"/>
              <a:gd name="connsiteY3835" fmla="*/ 178050 h 593936"/>
              <a:gd name="connsiteX3836" fmla="*/ 649679 w 12244461"/>
              <a:gd name="connsiteY3836" fmla="*/ 178050 h 593936"/>
              <a:gd name="connsiteX3837" fmla="*/ 671233 w 12244461"/>
              <a:gd name="connsiteY3837" fmla="*/ 199449 h 593936"/>
              <a:gd name="connsiteX3838" fmla="*/ 649679 w 12244461"/>
              <a:gd name="connsiteY3838" fmla="*/ 220847 h 593936"/>
              <a:gd name="connsiteX3839" fmla="*/ 628125 w 12244461"/>
              <a:gd name="connsiteY3839" fmla="*/ 199449 h 593936"/>
              <a:gd name="connsiteX3840" fmla="*/ 649679 w 12244461"/>
              <a:gd name="connsiteY3840" fmla="*/ 178050 h 593936"/>
              <a:gd name="connsiteX3841" fmla="*/ 57364 w 12244461"/>
              <a:gd name="connsiteY3841" fmla="*/ 178050 h 593936"/>
              <a:gd name="connsiteX3842" fmla="*/ 78918 w 12244461"/>
              <a:gd name="connsiteY3842" fmla="*/ 199449 h 593936"/>
              <a:gd name="connsiteX3843" fmla="*/ 57364 w 12244461"/>
              <a:gd name="connsiteY3843" fmla="*/ 220847 h 593936"/>
              <a:gd name="connsiteX3844" fmla="*/ 35810 w 12244461"/>
              <a:gd name="connsiteY3844" fmla="*/ 199449 h 593936"/>
              <a:gd name="connsiteX3845" fmla="*/ 57364 w 12244461"/>
              <a:gd name="connsiteY3845" fmla="*/ 178050 h 593936"/>
              <a:gd name="connsiteX3846" fmla="*/ 8518907 w 12244461"/>
              <a:gd name="connsiteY3846" fmla="*/ 177723 h 593936"/>
              <a:gd name="connsiteX3847" fmla="*/ 8540791 w 12244461"/>
              <a:gd name="connsiteY3847" fmla="*/ 199448 h 593936"/>
              <a:gd name="connsiteX3848" fmla="*/ 8518907 w 12244461"/>
              <a:gd name="connsiteY3848" fmla="*/ 221174 h 593936"/>
              <a:gd name="connsiteX3849" fmla="*/ 8497024 w 12244461"/>
              <a:gd name="connsiteY3849" fmla="*/ 199448 h 593936"/>
              <a:gd name="connsiteX3850" fmla="*/ 8518907 w 12244461"/>
              <a:gd name="connsiteY3850" fmla="*/ 177723 h 593936"/>
              <a:gd name="connsiteX3851" fmla="*/ 4118875 w 12244461"/>
              <a:gd name="connsiteY3851" fmla="*/ 177723 h 593936"/>
              <a:gd name="connsiteX3852" fmla="*/ 4140760 w 12244461"/>
              <a:gd name="connsiteY3852" fmla="*/ 199448 h 593936"/>
              <a:gd name="connsiteX3853" fmla="*/ 4118875 w 12244461"/>
              <a:gd name="connsiteY3853" fmla="*/ 221174 h 593936"/>
              <a:gd name="connsiteX3854" fmla="*/ 4096991 w 12244461"/>
              <a:gd name="connsiteY3854" fmla="*/ 199448 h 593936"/>
              <a:gd name="connsiteX3855" fmla="*/ 4118875 w 12244461"/>
              <a:gd name="connsiteY3855" fmla="*/ 177723 h 593936"/>
              <a:gd name="connsiteX3856" fmla="*/ 1157261 w 12244461"/>
              <a:gd name="connsiteY3856" fmla="*/ 177723 h 593936"/>
              <a:gd name="connsiteX3857" fmla="*/ 1179144 w 12244461"/>
              <a:gd name="connsiteY3857" fmla="*/ 199448 h 593936"/>
              <a:gd name="connsiteX3858" fmla="*/ 1157261 w 12244461"/>
              <a:gd name="connsiteY3858" fmla="*/ 221174 h 593936"/>
              <a:gd name="connsiteX3859" fmla="*/ 1135378 w 12244461"/>
              <a:gd name="connsiteY3859" fmla="*/ 199448 h 593936"/>
              <a:gd name="connsiteX3860" fmla="*/ 1157261 w 12244461"/>
              <a:gd name="connsiteY3860" fmla="*/ 177723 h 593936"/>
              <a:gd name="connsiteX3861" fmla="*/ 5811203 w 12244461"/>
              <a:gd name="connsiteY3861" fmla="*/ 177560 h 593936"/>
              <a:gd name="connsiteX3862" fmla="*/ 5833245 w 12244461"/>
              <a:gd name="connsiteY3862" fmla="*/ 199449 h 593936"/>
              <a:gd name="connsiteX3863" fmla="*/ 5811203 w 12244461"/>
              <a:gd name="connsiteY3863" fmla="*/ 221337 h 593936"/>
              <a:gd name="connsiteX3864" fmla="*/ 5789155 w 12244461"/>
              <a:gd name="connsiteY3864" fmla="*/ 199449 h 593936"/>
              <a:gd name="connsiteX3865" fmla="*/ 5811203 w 12244461"/>
              <a:gd name="connsiteY3865" fmla="*/ 177560 h 593936"/>
              <a:gd name="connsiteX3866" fmla="*/ 2680535 w 12244461"/>
              <a:gd name="connsiteY3866" fmla="*/ 177560 h 593936"/>
              <a:gd name="connsiteX3867" fmla="*/ 2702582 w 12244461"/>
              <a:gd name="connsiteY3867" fmla="*/ 199449 h 593936"/>
              <a:gd name="connsiteX3868" fmla="*/ 2680535 w 12244461"/>
              <a:gd name="connsiteY3868" fmla="*/ 221337 h 593936"/>
              <a:gd name="connsiteX3869" fmla="*/ 2658489 w 12244461"/>
              <a:gd name="connsiteY3869" fmla="*/ 199449 h 593936"/>
              <a:gd name="connsiteX3870" fmla="*/ 2680535 w 12244461"/>
              <a:gd name="connsiteY3870" fmla="*/ 177560 h 593936"/>
              <a:gd name="connsiteX3871" fmla="*/ 6149612 w 12244461"/>
              <a:gd name="connsiteY3871" fmla="*/ 177396 h 593936"/>
              <a:gd name="connsiteX3872" fmla="*/ 6171824 w 12244461"/>
              <a:gd name="connsiteY3872" fmla="*/ 199448 h 593936"/>
              <a:gd name="connsiteX3873" fmla="*/ 6149612 w 12244461"/>
              <a:gd name="connsiteY3873" fmla="*/ 221500 h 593936"/>
              <a:gd name="connsiteX3874" fmla="*/ 6127401 w 12244461"/>
              <a:gd name="connsiteY3874" fmla="*/ 199448 h 593936"/>
              <a:gd name="connsiteX3875" fmla="*/ 6149612 w 12244461"/>
              <a:gd name="connsiteY3875" fmla="*/ 177396 h 593936"/>
              <a:gd name="connsiteX3876" fmla="*/ 564944 w 12244461"/>
              <a:gd name="connsiteY3876" fmla="*/ 177396 h 593936"/>
              <a:gd name="connsiteX3877" fmla="*/ 587156 w 12244461"/>
              <a:gd name="connsiteY3877" fmla="*/ 199448 h 593936"/>
              <a:gd name="connsiteX3878" fmla="*/ 564944 w 12244461"/>
              <a:gd name="connsiteY3878" fmla="*/ 221500 h 593936"/>
              <a:gd name="connsiteX3879" fmla="*/ 542733 w 12244461"/>
              <a:gd name="connsiteY3879" fmla="*/ 199448 h 593936"/>
              <a:gd name="connsiteX3880" fmla="*/ 564944 w 12244461"/>
              <a:gd name="connsiteY3880" fmla="*/ 177396 h 593936"/>
              <a:gd name="connsiteX3881" fmla="*/ 7165119 w 12244461"/>
              <a:gd name="connsiteY3881" fmla="*/ 177070 h 593936"/>
              <a:gd name="connsiteX3882" fmla="*/ 7187660 w 12244461"/>
              <a:gd name="connsiteY3882" fmla="*/ 199449 h 593936"/>
              <a:gd name="connsiteX3883" fmla="*/ 7165119 w 12244461"/>
              <a:gd name="connsiteY3883" fmla="*/ 221828 h 593936"/>
              <a:gd name="connsiteX3884" fmla="*/ 7142577 w 12244461"/>
              <a:gd name="connsiteY3884" fmla="*/ 199449 h 593936"/>
              <a:gd name="connsiteX3885" fmla="*/ 7165119 w 12244461"/>
              <a:gd name="connsiteY3885" fmla="*/ 177070 h 593936"/>
              <a:gd name="connsiteX3886" fmla="*/ 141932 w 12244461"/>
              <a:gd name="connsiteY3886" fmla="*/ 177070 h 593936"/>
              <a:gd name="connsiteX3887" fmla="*/ 164473 w 12244461"/>
              <a:gd name="connsiteY3887" fmla="*/ 199449 h 593936"/>
              <a:gd name="connsiteX3888" fmla="*/ 141932 w 12244461"/>
              <a:gd name="connsiteY3888" fmla="*/ 221828 h 593936"/>
              <a:gd name="connsiteX3889" fmla="*/ 119391 w 12244461"/>
              <a:gd name="connsiteY3889" fmla="*/ 199449 h 593936"/>
              <a:gd name="connsiteX3890" fmla="*/ 141932 w 12244461"/>
              <a:gd name="connsiteY3890" fmla="*/ 177070 h 593936"/>
              <a:gd name="connsiteX3891" fmla="*/ 2003452 w 12244461"/>
              <a:gd name="connsiteY3891" fmla="*/ 176906 h 593936"/>
              <a:gd name="connsiteX3892" fmla="*/ 2026158 w 12244461"/>
              <a:gd name="connsiteY3892" fmla="*/ 199448 h 593936"/>
              <a:gd name="connsiteX3893" fmla="*/ 2003452 w 12244461"/>
              <a:gd name="connsiteY3893" fmla="*/ 221990 h 593936"/>
              <a:gd name="connsiteX3894" fmla="*/ 1980746 w 12244461"/>
              <a:gd name="connsiteY3894" fmla="*/ 199448 h 593936"/>
              <a:gd name="connsiteX3895" fmla="*/ 2003452 w 12244461"/>
              <a:gd name="connsiteY3895" fmla="*/ 176906 h 593936"/>
              <a:gd name="connsiteX3896" fmla="*/ 9111232 w 12244461"/>
              <a:gd name="connsiteY3896" fmla="*/ 176416 h 593936"/>
              <a:gd name="connsiteX3897" fmla="*/ 9134431 w 12244461"/>
              <a:gd name="connsiteY3897" fmla="*/ 199448 h 593936"/>
              <a:gd name="connsiteX3898" fmla="*/ 9111232 w 12244461"/>
              <a:gd name="connsiteY3898" fmla="*/ 222480 h 593936"/>
              <a:gd name="connsiteX3899" fmla="*/ 9088033 w 12244461"/>
              <a:gd name="connsiteY3899" fmla="*/ 199448 h 593936"/>
              <a:gd name="connsiteX3900" fmla="*/ 9111232 w 12244461"/>
              <a:gd name="connsiteY3900" fmla="*/ 176416 h 593936"/>
              <a:gd name="connsiteX3901" fmla="*/ 7080383 w 12244461"/>
              <a:gd name="connsiteY3901" fmla="*/ 175763 h 593936"/>
              <a:gd name="connsiteX3902" fmla="*/ 7104241 w 12244461"/>
              <a:gd name="connsiteY3902" fmla="*/ 199449 h 593936"/>
              <a:gd name="connsiteX3903" fmla="*/ 7080383 w 12244461"/>
              <a:gd name="connsiteY3903" fmla="*/ 223134 h 593936"/>
              <a:gd name="connsiteX3904" fmla="*/ 7056526 w 12244461"/>
              <a:gd name="connsiteY3904" fmla="*/ 199449 h 593936"/>
              <a:gd name="connsiteX3905" fmla="*/ 7080383 w 12244461"/>
              <a:gd name="connsiteY3905" fmla="*/ 175763 h 593936"/>
              <a:gd name="connsiteX3906" fmla="*/ 6318917 w 12244461"/>
              <a:gd name="connsiteY3906" fmla="*/ 175763 h 593936"/>
              <a:gd name="connsiteX3907" fmla="*/ 6342775 w 12244461"/>
              <a:gd name="connsiteY3907" fmla="*/ 199449 h 593936"/>
              <a:gd name="connsiteX3908" fmla="*/ 6318917 w 12244461"/>
              <a:gd name="connsiteY3908" fmla="*/ 223134 h 593936"/>
              <a:gd name="connsiteX3909" fmla="*/ 6295060 w 12244461"/>
              <a:gd name="connsiteY3909" fmla="*/ 199449 h 593936"/>
              <a:gd name="connsiteX3910" fmla="*/ 6318917 w 12244461"/>
              <a:gd name="connsiteY3910" fmla="*/ 175763 h 593936"/>
              <a:gd name="connsiteX3911" fmla="*/ 480374 w 12244461"/>
              <a:gd name="connsiteY3911" fmla="*/ 175763 h 593936"/>
              <a:gd name="connsiteX3912" fmla="*/ 504232 w 12244461"/>
              <a:gd name="connsiteY3912" fmla="*/ 199449 h 593936"/>
              <a:gd name="connsiteX3913" fmla="*/ 480374 w 12244461"/>
              <a:gd name="connsiteY3913" fmla="*/ 223134 h 593936"/>
              <a:gd name="connsiteX3914" fmla="*/ 456518 w 12244461"/>
              <a:gd name="connsiteY3914" fmla="*/ 199449 h 593936"/>
              <a:gd name="connsiteX3915" fmla="*/ 480374 w 12244461"/>
              <a:gd name="connsiteY3915" fmla="*/ 175763 h 593936"/>
              <a:gd name="connsiteX3916" fmla="*/ 6403489 w 12244461"/>
              <a:gd name="connsiteY3916" fmla="*/ 175436 h 593936"/>
              <a:gd name="connsiteX3917" fmla="*/ 6427675 w 12244461"/>
              <a:gd name="connsiteY3917" fmla="*/ 199448 h 593936"/>
              <a:gd name="connsiteX3918" fmla="*/ 6403489 w 12244461"/>
              <a:gd name="connsiteY3918" fmla="*/ 223461 h 593936"/>
              <a:gd name="connsiteX3919" fmla="*/ 6379302 w 12244461"/>
              <a:gd name="connsiteY3919" fmla="*/ 199448 h 593936"/>
              <a:gd name="connsiteX3920" fmla="*/ 6403489 w 12244461"/>
              <a:gd name="connsiteY3920" fmla="*/ 175436 h 593936"/>
              <a:gd name="connsiteX3921" fmla="*/ 3357433 w 12244461"/>
              <a:gd name="connsiteY3921" fmla="*/ 175436 h 593936"/>
              <a:gd name="connsiteX3922" fmla="*/ 3381620 w 12244461"/>
              <a:gd name="connsiteY3922" fmla="*/ 199448 h 593936"/>
              <a:gd name="connsiteX3923" fmla="*/ 3357433 w 12244461"/>
              <a:gd name="connsiteY3923" fmla="*/ 223461 h 593936"/>
              <a:gd name="connsiteX3924" fmla="*/ 3333245 w 12244461"/>
              <a:gd name="connsiteY3924" fmla="*/ 199448 h 593936"/>
              <a:gd name="connsiteX3925" fmla="*/ 3357433 w 12244461"/>
              <a:gd name="connsiteY3925" fmla="*/ 175436 h 593936"/>
              <a:gd name="connsiteX3926" fmla="*/ 2765104 w 12244461"/>
              <a:gd name="connsiteY3926" fmla="*/ 175436 h 593936"/>
              <a:gd name="connsiteX3927" fmla="*/ 2789292 w 12244461"/>
              <a:gd name="connsiteY3927" fmla="*/ 199448 h 593936"/>
              <a:gd name="connsiteX3928" fmla="*/ 2765104 w 12244461"/>
              <a:gd name="connsiteY3928" fmla="*/ 223461 h 593936"/>
              <a:gd name="connsiteX3929" fmla="*/ 2740918 w 12244461"/>
              <a:gd name="connsiteY3929" fmla="*/ 199448 h 593936"/>
              <a:gd name="connsiteX3930" fmla="*/ 2765104 w 12244461"/>
              <a:gd name="connsiteY3930" fmla="*/ 175436 h 593936"/>
              <a:gd name="connsiteX3931" fmla="*/ 1241995 w 12244461"/>
              <a:gd name="connsiteY3931" fmla="*/ 175436 h 593936"/>
              <a:gd name="connsiteX3932" fmla="*/ 1266181 w 12244461"/>
              <a:gd name="connsiteY3932" fmla="*/ 199448 h 593936"/>
              <a:gd name="connsiteX3933" fmla="*/ 1241995 w 12244461"/>
              <a:gd name="connsiteY3933" fmla="*/ 223461 h 593936"/>
              <a:gd name="connsiteX3934" fmla="*/ 1217809 w 12244461"/>
              <a:gd name="connsiteY3934" fmla="*/ 199448 h 593936"/>
              <a:gd name="connsiteX3935" fmla="*/ 1241995 w 12244461"/>
              <a:gd name="connsiteY3935" fmla="*/ 175436 h 593936"/>
              <a:gd name="connsiteX3936" fmla="*/ 226502 w 12244461"/>
              <a:gd name="connsiteY3936" fmla="*/ 175436 h 593936"/>
              <a:gd name="connsiteX3937" fmla="*/ 250687 w 12244461"/>
              <a:gd name="connsiteY3937" fmla="*/ 199448 h 593936"/>
              <a:gd name="connsiteX3938" fmla="*/ 226502 w 12244461"/>
              <a:gd name="connsiteY3938" fmla="*/ 223461 h 593936"/>
              <a:gd name="connsiteX3939" fmla="*/ 202315 w 12244461"/>
              <a:gd name="connsiteY3939" fmla="*/ 199448 h 593936"/>
              <a:gd name="connsiteX3940" fmla="*/ 226502 w 12244461"/>
              <a:gd name="connsiteY3940" fmla="*/ 175436 h 593936"/>
              <a:gd name="connsiteX3941" fmla="*/ 1918882 w 12244461"/>
              <a:gd name="connsiteY3941" fmla="*/ 175273 h 593936"/>
              <a:gd name="connsiteX3942" fmla="*/ 1943232 w 12244461"/>
              <a:gd name="connsiteY3942" fmla="*/ 199449 h 593936"/>
              <a:gd name="connsiteX3943" fmla="*/ 1918882 w 12244461"/>
              <a:gd name="connsiteY3943" fmla="*/ 223624 h 593936"/>
              <a:gd name="connsiteX3944" fmla="*/ 1894531 w 12244461"/>
              <a:gd name="connsiteY3944" fmla="*/ 199449 h 593936"/>
              <a:gd name="connsiteX3945" fmla="*/ 1918882 w 12244461"/>
              <a:gd name="connsiteY3945" fmla="*/ 175273 h 593936"/>
              <a:gd name="connsiteX3946" fmla="*/ 6234347 w 12244461"/>
              <a:gd name="connsiteY3946" fmla="*/ 174946 h 593936"/>
              <a:gd name="connsiteX3947" fmla="*/ 6259028 w 12244461"/>
              <a:gd name="connsiteY3947" fmla="*/ 199448 h 593936"/>
              <a:gd name="connsiteX3948" fmla="*/ 6234347 w 12244461"/>
              <a:gd name="connsiteY3948" fmla="*/ 223951 h 593936"/>
              <a:gd name="connsiteX3949" fmla="*/ 6209667 w 12244461"/>
              <a:gd name="connsiteY3949" fmla="*/ 199448 h 593936"/>
              <a:gd name="connsiteX3950" fmla="*/ 6234347 w 12244461"/>
              <a:gd name="connsiteY3950" fmla="*/ 174946 h 593936"/>
              <a:gd name="connsiteX3951" fmla="*/ 311236 w 12244461"/>
              <a:gd name="connsiteY3951" fmla="*/ 174946 h 593936"/>
              <a:gd name="connsiteX3952" fmla="*/ 335915 w 12244461"/>
              <a:gd name="connsiteY3952" fmla="*/ 199448 h 593936"/>
              <a:gd name="connsiteX3953" fmla="*/ 311236 w 12244461"/>
              <a:gd name="connsiteY3953" fmla="*/ 223951 h 593936"/>
              <a:gd name="connsiteX3954" fmla="*/ 286556 w 12244461"/>
              <a:gd name="connsiteY3954" fmla="*/ 199448 h 593936"/>
              <a:gd name="connsiteX3955" fmla="*/ 311236 w 12244461"/>
              <a:gd name="connsiteY3955" fmla="*/ 174946 h 593936"/>
              <a:gd name="connsiteX3956" fmla="*/ 9026660 w 12244461"/>
              <a:gd name="connsiteY3956" fmla="*/ 174456 h 593936"/>
              <a:gd name="connsiteX3957" fmla="*/ 9051834 w 12244461"/>
              <a:gd name="connsiteY3957" fmla="*/ 199448 h 593936"/>
              <a:gd name="connsiteX3958" fmla="*/ 9026660 w 12244461"/>
              <a:gd name="connsiteY3958" fmla="*/ 224441 h 593936"/>
              <a:gd name="connsiteX3959" fmla="*/ 9001486 w 12244461"/>
              <a:gd name="connsiteY3959" fmla="*/ 199448 h 593936"/>
              <a:gd name="connsiteX3960" fmla="*/ 9026660 w 12244461"/>
              <a:gd name="connsiteY3960" fmla="*/ 174456 h 593936"/>
              <a:gd name="connsiteX3961" fmla="*/ 4203619 w 12244461"/>
              <a:gd name="connsiteY3961" fmla="*/ 174456 h 593936"/>
              <a:gd name="connsiteX3962" fmla="*/ 4228795 w 12244461"/>
              <a:gd name="connsiteY3962" fmla="*/ 199448 h 593936"/>
              <a:gd name="connsiteX3963" fmla="*/ 4203619 w 12244461"/>
              <a:gd name="connsiteY3963" fmla="*/ 224441 h 593936"/>
              <a:gd name="connsiteX3964" fmla="*/ 4178441 w 12244461"/>
              <a:gd name="connsiteY3964" fmla="*/ 199448 h 593936"/>
              <a:gd name="connsiteX3965" fmla="*/ 4203619 w 12244461"/>
              <a:gd name="connsiteY3965" fmla="*/ 174456 h 593936"/>
              <a:gd name="connsiteX3966" fmla="*/ 3272859 w 12244461"/>
              <a:gd name="connsiteY3966" fmla="*/ 174456 h 593936"/>
              <a:gd name="connsiteX3967" fmla="*/ 3298034 w 12244461"/>
              <a:gd name="connsiteY3967" fmla="*/ 199448 h 593936"/>
              <a:gd name="connsiteX3968" fmla="*/ 3272859 w 12244461"/>
              <a:gd name="connsiteY3968" fmla="*/ 224441 h 593936"/>
              <a:gd name="connsiteX3969" fmla="*/ 3247686 w 12244461"/>
              <a:gd name="connsiteY3969" fmla="*/ 199448 h 593936"/>
              <a:gd name="connsiteX3970" fmla="*/ 3272859 w 12244461"/>
              <a:gd name="connsiteY3970" fmla="*/ 174456 h 593936"/>
              <a:gd name="connsiteX3971" fmla="*/ 2849683 w 12244461"/>
              <a:gd name="connsiteY3971" fmla="*/ 174456 h 593936"/>
              <a:gd name="connsiteX3972" fmla="*/ 2874850 w 12244461"/>
              <a:gd name="connsiteY3972" fmla="*/ 199448 h 593936"/>
              <a:gd name="connsiteX3973" fmla="*/ 2849683 w 12244461"/>
              <a:gd name="connsiteY3973" fmla="*/ 224441 h 593936"/>
              <a:gd name="connsiteX3974" fmla="*/ 2824505 w 12244461"/>
              <a:gd name="connsiteY3974" fmla="*/ 199448 h 593936"/>
              <a:gd name="connsiteX3975" fmla="*/ 2849683 w 12244461"/>
              <a:gd name="connsiteY3975" fmla="*/ 174456 h 593936"/>
              <a:gd name="connsiteX3976" fmla="*/ 3188125 w 12244461"/>
              <a:gd name="connsiteY3976" fmla="*/ 174293 h 593936"/>
              <a:gd name="connsiteX3977" fmla="*/ 3213464 w 12244461"/>
              <a:gd name="connsiteY3977" fmla="*/ 199449 h 593936"/>
              <a:gd name="connsiteX3978" fmla="*/ 3188125 w 12244461"/>
              <a:gd name="connsiteY3978" fmla="*/ 224604 h 593936"/>
              <a:gd name="connsiteX3979" fmla="*/ 3162787 w 12244461"/>
              <a:gd name="connsiteY3979" fmla="*/ 199449 h 593936"/>
              <a:gd name="connsiteX3980" fmla="*/ 3188125 w 12244461"/>
              <a:gd name="connsiteY3980" fmla="*/ 174293 h 593936"/>
              <a:gd name="connsiteX3981" fmla="*/ 395805 w 12244461"/>
              <a:gd name="connsiteY3981" fmla="*/ 174293 h 593936"/>
              <a:gd name="connsiteX3982" fmla="*/ 421144 w 12244461"/>
              <a:gd name="connsiteY3982" fmla="*/ 199449 h 593936"/>
              <a:gd name="connsiteX3983" fmla="*/ 395805 w 12244461"/>
              <a:gd name="connsiteY3983" fmla="*/ 224604 h 593936"/>
              <a:gd name="connsiteX3984" fmla="*/ 370468 w 12244461"/>
              <a:gd name="connsiteY3984" fmla="*/ 199449 h 593936"/>
              <a:gd name="connsiteX3985" fmla="*/ 395805 w 12244461"/>
              <a:gd name="connsiteY3985" fmla="*/ 174293 h 593936"/>
              <a:gd name="connsiteX3986" fmla="*/ 8603644 w 12244461"/>
              <a:gd name="connsiteY3986" fmla="*/ 174129 h 593936"/>
              <a:gd name="connsiteX3987" fmla="*/ 8629146 w 12244461"/>
              <a:gd name="connsiteY3987" fmla="*/ 199448 h 593936"/>
              <a:gd name="connsiteX3988" fmla="*/ 8603644 w 12244461"/>
              <a:gd name="connsiteY3988" fmla="*/ 224767 h 593936"/>
              <a:gd name="connsiteX3989" fmla="*/ 8578141 w 12244461"/>
              <a:gd name="connsiteY3989" fmla="*/ 199448 h 593936"/>
              <a:gd name="connsiteX3990" fmla="*/ 8603644 w 12244461"/>
              <a:gd name="connsiteY3990" fmla="*/ 174129 h 593936"/>
              <a:gd name="connsiteX3991" fmla="*/ 6995813 w 12244461"/>
              <a:gd name="connsiteY3991" fmla="*/ 174129 h 593936"/>
              <a:gd name="connsiteX3992" fmla="*/ 7021316 w 12244461"/>
              <a:gd name="connsiteY3992" fmla="*/ 199448 h 593936"/>
              <a:gd name="connsiteX3993" fmla="*/ 6995813 w 12244461"/>
              <a:gd name="connsiteY3993" fmla="*/ 224767 h 593936"/>
              <a:gd name="connsiteX3994" fmla="*/ 6970310 w 12244461"/>
              <a:gd name="connsiteY3994" fmla="*/ 199448 h 593936"/>
              <a:gd name="connsiteX3995" fmla="*/ 6995813 w 12244461"/>
              <a:gd name="connsiteY3995" fmla="*/ 174129 h 593936"/>
              <a:gd name="connsiteX3996" fmla="*/ 3103554 w 12244461"/>
              <a:gd name="connsiteY3996" fmla="*/ 174129 h 593936"/>
              <a:gd name="connsiteX3997" fmla="*/ 3129055 w 12244461"/>
              <a:gd name="connsiteY3997" fmla="*/ 199448 h 593936"/>
              <a:gd name="connsiteX3998" fmla="*/ 3103554 w 12244461"/>
              <a:gd name="connsiteY3998" fmla="*/ 224767 h 593936"/>
              <a:gd name="connsiteX3999" fmla="*/ 3078049 w 12244461"/>
              <a:gd name="connsiteY3999" fmla="*/ 199448 h 593936"/>
              <a:gd name="connsiteX4000" fmla="*/ 3103554 w 12244461"/>
              <a:gd name="connsiteY4000" fmla="*/ 174129 h 593936"/>
              <a:gd name="connsiteX4001" fmla="*/ 5726640 w 12244461"/>
              <a:gd name="connsiteY4001" fmla="*/ 173803 h 593936"/>
              <a:gd name="connsiteX4002" fmla="*/ 5752471 w 12244461"/>
              <a:gd name="connsiteY4002" fmla="*/ 199449 h 593936"/>
              <a:gd name="connsiteX4003" fmla="*/ 5726640 w 12244461"/>
              <a:gd name="connsiteY4003" fmla="*/ 225095 h 593936"/>
              <a:gd name="connsiteX4004" fmla="*/ 5700810 w 12244461"/>
              <a:gd name="connsiteY4004" fmla="*/ 199449 h 593936"/>
              <a:gd name="connsiteX4005" fmla="*/ 5726640 w 12244461"/>
              <a:gd name="connsiteY4005" fmla="*/ 173803 h 593936"/>
              <a:gd name="connsiteX4006" fmla="*/ 3018984 w 12244461"/>
              <a:gd name="connsiteY4006" fmla="*/ 173803 h 593936"/>
              <a:gd name="connsiteX4007" fmla="*/ 3044814 w 12244461"/>
              <a:gd name="connsiteY4007" fmla="*/ 199449 h 593936"/>
              <a:gd name="connsiteX4008" fmla="*/ 3018984 w 12244461"/>
              <a:gd name="connsiteY4008" fmla="*/ 225095 h 593936"/>
              <a:gd name="connsiteX4009" fmla="*/ 2993151 w 12244461"/>
              <a:gd name="connsiteY4009" fmla="*/ 199449 h 593936"/>
              <a:gd name="connsiteX4010" fmla="*/ 3018984 w 12244461"/>
              <a:gd name="connsiteY4010" fmla="*/ 173803 h 593936"/>
              <a:gd name="connsiteX4011" fmla="*/ 2934248 w 12244461"/>
              <a:gd name="connsiteY4011" fmla="*/ 173803 h 593936"/>
              <a:gd name="connsiteX4012" fmla="*/ 2960075 w 12244461"/>
              <a:gd name="connsiteY4012" fmla="*/ 199449 h 593936"/>
              <a:gd name="connsiteX4013" fmla="*/ 2934248 w 12244461"/>
              <a:gd name="connsiteY4013" fmla="*/ 225095 h 593936"/>
              <a:gd name="connsiteX4014" fmla="*/ 2908415 w 12244461"/>
              <a:gd name="connsiteY4014" fmla="*/ 199449 h 593936"/>
              <a:gd name="connsiteX4015" fmla="*/ 2934248 w 12244461"/>
              <a:gd name="connsiteY4015" fmla="*/ 173803 h 593936"/>
              <a:gd name="connsiteX4016" fmla="*/ 1326565 w 12244461"/>
              <a:gd name="connsiteY4016" fmla="*/ 173803 h 593936"/>
              <a:gd name="connsiteX4017" fmla="*/ 1352396 w 12244461"/>
              <a:gd name="connsiteY4017" fmla="*/ 199449 h 593936"/>
              <a:gd name="connsiteX4018" fmla="*/ 1326565 w 12244461"/>
              <a:gd name="connsiteY4018" fmla="*/ 225095 h 593936"/>
              <a:gd name="connsiteX4019" fmla="*/ 1300733 w 12244461"/>
              <a:gd name="connsiteY4019" fmla="*/ 199449 h 593936"/>
              <a:gd name="connsiteX4020" fmla="*/ 1326565 w 12244461"/>
              <a:gd name="connsiteY4020" fmla="*/ 173803 h 593936"/>
              <a:gd name="connsiteX4021" fmla="*/ 1834312 w 12244461"/>
              <a:gd name="connsiteY4021" fmla="*/ 173639 h 593936"/>
              <a:gd name="connsiteX4022" fmla="*/ 1860308 w 12244461"/>
              <a:gd name="connsiteY4022" fmla="*/ 199448 h 593936"/>
              <a:gd name="connsiteX4023" fmla="*/ 1834312 w 12244461"/>
              <a:gd name="connsiteY4023" fmla="*/ 225257 h 593936"/>
              <a:gd name="connsiteX4024" fmla="*/ 1808316 w 12244461"/>
              <a:gd name="connsiteY4024" fmla="*/ 199448 h 593936"/>
              <a:gd name="connsiteX4025" fmla="*/ 1834312 w 12244461"/>
              <a:gd name="connsiteY4025" fmla="*/ 173639 h 593936"/>
              <a:gd name="connsiteX4026" fmla="*/ 1749578 w 12244461"/>
              <a:gd name="connsiteY4026" fmla="*/ 173639 h 593936"/>
              <a:gd name="connsiteX4027" fmla="*/ 1775574 w 12244461"/>
              <a:gd name="connsiteY4027" fmla="*/ 199448 h 593936"/>
              <a:gd name="connsiteX4028" fmla="*/ 1749578 w 12244461"/>
              <a:gd name="connsiteY4028" fmla="*/ 225257 h 593936"/>
              <a:gd name="connsiteX4029" fmla="*/ 1723582 w 12244461"/>
              <a:gd name="connsiteY4029" fmla="*/ 199448 h 593936"/>
              <a:gd name="connsiteX4030" fmla="*/ 1749578 w 12244461"/>
              <a:gd name="connsiteY4030" fmla="*/ 173639 h 593936"/>
              <a:gd name="connsiteX4031" fmla="*/ 1665009 w 12244461"/>
              <a:gd name="connsiteY4031" fmla="*/ 173313 h 593936"/>
              <a:gd name="connsiteX4032" fmla="*/ 1691333 w 12244461"/>
              <a:gd name="connsiteY4032" fmla="*/ 199449 h 593936"/>
              <a:gd name="connsiteX4033" fmla="*/ 1665009 w 12244461"/>
              <a:gd name="connsiteY4033" fmla="*/ 225585 h 593936"/>
              <a:gd name="connsiteX4034" fmla="*/ 1638683 w 12244461"/>
              <a:gd name="connsiteY4034" fmla="*/ 199449 h 593936"/>
              <a:gd name="connsiteX4035" fmla="*/ 1665009 w 12244461"/>
              <a:gd name="connsiteY4035" fmla="*/ 173313 h 593936"/>
              <a:gd name="connsiteX4036" fmla="*/ 6488059 w 12244461"/>
              <a:gd name="connsiteY4036" fmla="*/ 173149 h 593936"/>
              <a:gd name="connsiteX4037" fmla="*/ 6514549 w 12244461"/>
              <a:gd name="connsiteY4037" fmla="*/ 199448 h 593936"/>
              <a:gd name="connsiteX4038" fmla="*/ 6488059 w 12244461"/>
              <a:gd name="connsiteY4038" fmla="*/ 225747 h 593936"/>
              <a:gd name="connsiteX4039" fmla="*/ 6461570 w 12244461"/>
              <a:gd name="connsiteY4039" fmla="*/ 199448 h 593936"/>
              <a:gd name="connsiteX4040" fmla="*/ 6488059 w 12244461"/>
              <a:gd name="connsiteY4040" fmla="*/ 173149 h 593936"/>
              <a:gd name="connsiteX4041" fmla="*/ 1411135 w 12244461"/>
              <a:gd name="connsiteY4041" fmla="*/ 173149 h 593936"/>
              <a:gd name="connsiteX4042" fmla="*/ 1437624 w 12244461"/>
              <a:gd name="connsiteY4042" fmla="*/ 199448 h 593936"/>
              <a:gd name="connsiteX4043" fmla="*/ 1411135 w 12244461"/>
              <a:gd name="connsiteY4043" fmla="*/ 225747 h 593936"/>
              <a:gd name="connsiteX4044" fmla="*/ 1384645 w 12244461"/>
              <a:gd name="connsiteY4044" fmla="*/ 199448 h 593936"/>
              <a:gd name="connsiteX4045" fmla="*/ 1411135 w 12244461"/>
              <a:gd name="connsiteY4045" fmla="*/ 173149 h 593936"/>
              <a:gd name="connsiteX4046" fmla="*/ 8942090 w 12244461"/>
              <a:gd name="connsiteY4046" fmla="*/ 172822 h 593936"/>
              <a:gd name="connsiteX4047" fmla="*/ 8968909 w 12244461"/>
              <a:gd name="connsiteY4047" fmla="*/ 199448 h 593936"/>
              <a:gd name="connsiteX4048" fmla="*/ 8942090 w 12244461"/>
              <a:gd name="connsiteY4048" fmla="*/ 226074 h 593936"/>
              <a:gd name="connsiteX4049" fmla="*/ 8915271 w 12244461"/>
              <a:gd name="connsiteY4049" fmla="*/ 199448 h 593936"/>
              <a:gd name="connsiteX4050" fmla="*/ 8942090 w 12244461"/>
              <a:gd name="connsiteY4050" fmla="*/ 172822 h 593936"/>
              <a:gd name="connsiteX4051" fmla="*/ 8688214 w 12244461"/>
              <a:gd name="connsiteY4051" fmla="*/ 172659 h 593936"/>
              <a:gd name="connsiteX4052" fmla="*/ 8715197 w 12244461"/>
              <a:gd name="connsiteY4052" fmla="*/ 199448 h 593936"/>
              <a:gd name="connsiteX4053" fmla="*/ 8688214 w 12244461"/>
              <a:gd name="connsiteY4053" fmla="*/ 226237 h 593936"/>
              <a:gd name="connsiteX4054" fmla="*/ 8661230 w 12244461"/>
              <a:gd name="connsiteY4054" fmla="*/ 199448 h 593936"/>
              <a:gd name="connsiteX4055" fmla="*/ 8688214 w 12244461"/>
              <a:gd name="connsiteY4055" fmla="*/ 172659 h 593936"/>
              <a:gd name="connsiteX4056" fmla="*/ 6911242 w 12244461"/>
              <a:gd name="connsiteY4056" fmla="*/ 172659 h 593936"/>
              <a:gd name="connsiteX4057" fmla="*/ 6938225 w 12244461"/>
              <a:gd name="connsiteY4057" fmla="*/ 199448 h 593936"/>
              <a:gd name="connsiteX4058" fmla="*/ 6911242 w 12244461"/>
              <a:gd name="connsiteY4058" fmla="*/ 226237 h 593936"/>
              <a:gd name="connsiteX4059" fmla="*/ 6884258 w 12244461"/>
              <a:gd name="connsiteY4059" fmla="*/ 199448 h 593936"/>
              <a:gd name="connsiteX4060" fmla="*/ 6911242 w 12244461"/>
              <a:gd name="connsiteY4060" fmla="*/ 172659 h 593936"/>
              <a:gd name="connsiteX4061" fmla="*/ 1495869 w 12244461"/>
              <a:gd name="connsiteY4061" fmla="*/ 172496 h 593936"/>
              <a:gd name="connsiteX4062" fmla="*/ 1523016 w 12244461"/>
              <a:gd name="connsiteY4062" fmla="*/ 199449 h 593936"/>
              <a:gd name="connsiteX4063" fmla="*/ 1495869 w 12244461"/>
              <a:gd name="connsiteY4063" fmla="*/ 226401 h 593936"/>
              <a:gd name="connsiteX4064" fmla="*/ 1468721 w 12244461"/>
              <a:gd name="connsiteY4064" fmla="*/ 199449 h 593936"/>
              <a:gd name="connsiteX4065" fmla="*/ 1495869 w 12244461"/>
              <a:gd name="connsiteY4065" fmla="*/ 172496 h 593936"/>
              <a:gd name="connsiteX4066" fmla="*/ 1580439 w 12244461"/>
              <a:gd name="connsiteY4066" fmla="*/ 172006 h 593936"/>
              <a:gd name="connsiteX4067" fmla="*/ 1608080 w 12244461"/>
              <a:gd name="connsiteY4067" fmla="*/ 199449 h 593936"/>
              <a:gd name="connsiteX4068" fmla="*/ 1580439 w 12244461"/>
              <a:gd name="connsiteY4068" fmla="*/ 226891 h 593936"/>
              <a:gd name="connsiteX4069" fmla="*/ 1552797 w 12244461"/>
              <a:gd name="connsiteY4069" fmla="*/ 199449 h 593936"/>
              <a:gd name="connsiteX4070" fmla="*/ 1580439 w 12244461"/>
              <a:gd name="connsiteY4070" fmla="*/ 172006 h 593936"/>
              <a:gd name="connsiteX4071" fmla="*/ 6826672 w 12244461"/>
              <a:gd name="connsiteY4071" fmla="*/ 171516 h 593936"/>
              <a:gd name="connsiteX4072" fmla="*/ 6854807 w 12244461"/>
              <a:gd name="connsiteY4072" fmla="*/ 199449 h 593936"/>
              <a:gd name="connsiteX4073" fmla="*/ 6826672 w 12244461"/>
              <a:gd name="connsiteY4073" fmla="*/ 227381 h 593936"/>
              <a:gd name="connsiteX4074" fmla="*/ 6798536 w 12244461"/>
              <a:gd name="connsiteY4074" fmla="*/ 199449 h 593936"/>
              <a:gd name="connsiteX4075" fmla="*/ 6826672 w 12244461"/>
              <a:gd name="connsiteY4075" fmla="*/ 171516 h 593936"/>
              <a:gd name="connsiteX4076" fmla="*/ 8772785 w 12244461"/>
              <a:gd name="connsiteY4076" fmla="*/ 171189 h 593936"/>
              <a:gd name="connsiteX4077" fmla="*/ 8801249 w 12244461"/>
              <a:gd name="connsiteY4077" fmla="*/ 199448 h 593936"/>
              <a:gd name="connsiteX4078" fmla="*/ 8772785 w 12244461"/>
              <a:gd name="connsiteY4078" fmla="*/ 227708 h 593936"/>
              <a:gd name="connsiteX4079" fmla="*/ 8744320 w 12244461"/>
              <a:gd name="connsiteY4079" fmla="*/ 199448 h 593936"/>
              <a:gd name="connsiteX4080" fmla="*/ 8772785 w 12244461"/>
              <a:gd name="connsiteY4080" fmla="*/ 171189 h 593936"/>
              <a:gd name="connsiteX4081" fmla="*/ 6741935 w 12244461"/>
              <a:gd name="connsiteY4081" fmla="*/ 171189 h 593936"/>
              <a:gd name="connsiteX4082" fmla="*/ 6770400 w 12244461"/>
              <a:gd name="connsiteY4082" fmla="*/ 199448 h 593936"/>
              <a:gd name="connsiteX4083" fmla="*/ 6741935 w 12244461"/>
              <a:gd name="connsiteY4083" fmla="*/ 227708 h 593936"/>
              <a:gd name="connsiteX4084" fmla="*/ 6713471 w 12244461"/>
              <a:gd name="connsiteY4084" fmla="*/ 199448 h 593936"/>
              <a:gd name="connsiteX4085" fmla="*/ 6741935 w 12244461"/>
              <a:gd name="connsiteY4085" fmla="*/ 171189 h 593936"/>
              <a:gd name="connsiteX4086" fmla="*/ 5642080 w 12244461"/>
              <a:gd name="connsiteY4086" fmla="*/ 171189 h 593936"/>
              <a:gd name="connsiteX4087" fmla="*/ 5670540 w 12244461"/>
              <a:gd name="connsiteY4087" fmla="*/ 199448 h 593936"/>
              <a:gd name="connsiteX4088" fmla="*/ 5642080 w 12244461"/>
              <a:gd name="connsiteY4088" fmla="*/ 227708 h 593936"/>
              <a:gd name="connsiteX4089" fmla="*/ 5613616 w 12244461"/>
              <a:gd name="connsiteY4089" fmla="*/ 199448 h 593936"/>
              <a:gd name="connsiteX4090" fmla="*/ 5642080 w 12244461"/>
              <a:gd name="connsiteY4090" fmla="*/ 171189 h 593936"/>
              <a:gd name="connsiteX4091" fmla="*/ 6657365 w 12244461"/>
              <a:gd name="connsiteY4091" fmla="*/ 171026 h 593936"/>
              <a:gd name="connsiteX4092" fmla="*/ 6685994 w 12244461"/>
              <a:gd name="connsiteY4092" fmla="*/ 199449 h 593936"/>
              <a:gd name="connsiteX4093" fmla="*/ 6657365 w 12244461"/>
              <a:gd name="connsiteY4093" fmla="*/ 227871 h 593936"/>
              <a:gd name="connsiteX4094" fmla="*/ 6628736 w 12244461"/>
              <a:gd name="connsiteY4094" fmla="*/ 199449 h 593936"/>
              <a:gd name="connsiteX4095" fmla="*/ 6657365 w 12244461"/>
              <a:gd name="connsiteY4095" fmla="*/ 171026 h 593936"/>
              <a:gd name="connsiteX4096" fmla="*/ 6572794 w 12244461"/>
              <a:gd name="connsiteY4096" fmla="*/ 171026 h 593936"/>
              <a:gd name="connsiteX4097" fmla="*/ 6601423 w 12244461"/>
              <a:gd name="connsiteY4097" fmla="*/ 199449 h 593936"/>
              <a:gd name="connsiteX4098" fmla="*/ 6572794 w 12244461"/>
              <a:gd name="connsiteY4098" fmla="*/ 227871 h 593936"/>
              <a:gd name="connsiteX4099" fmla="*/ 6544165 w 12244461"/>
              <a:gd name="connsiteY4099" fmla="*/ 199449 h 593936"/>
              <a:gd name="connsiteX4100" fmla="*/ 6572794 w 12244461"/>
              <a:gd name="connsiteY4100" fmla="*/ 171026 h 593936"/>
              <a:gd name="connsiteX4101" fmla="*/ 4288111 w 12244461"/>
              <a:gd name="connsiteY4101" fmla="*/ 170862 h 593936"/>
              <a:gd name="connsiteX4102" fmla="*/ 4316909 w 12244461"/>
              <a:gd name="connsiteY4102" fmla="*/ 199448 h 593936"/>
              <a:gd name="connsiteX4103" fmla="*/ 4288111 w 12244461"/>
              <a:gd name="connsiteY4103" fmla="*/ 228034 h 593936"/>
              <a:gd name="connsiteX4104" fmla="*/ 4259317 w 12244461"/>
              <a:gd name="connsiteY4104" fmla="*/ 199448 h 593936"/>
              <a:gd name="connsiteX4105" fmla="*/ 4288111 w 12244461"/>
              <a:gd name="connsiteY4105" fmla="*/ 170862 h 593936"/>
              <a:gd name="connsiteX4106" fmla="*/ 8857355 w 12244461"/>
              <a:gd name="connsiteY4106" fmla="*/ 170372 h 593936"/>
              <a:gd name="connsiteX4107" fmla="*/ 8886642 w 12244461"/>
              <a:gd name="connsiteY4107" fmla="*/ 199448 h 593936"/>
              <a:gd name="connsiteX4108" fmla="*/ 8857355 w 12244461"/>
              <a:gd name="connsiteY4108" fmla="*/ 228524 h 593936"/>
              <a:gd name="connsiteX4109" fmla="*/ 8828067 w 12244461"/>
              <a:gd name="connsiteY4109" fmla="*/ 199448 h 593936"/>
              <a:gd name="connsiteX4110" fmla="*/ 8857355 w 12244461"/>
              <a:gd name="connsiteY4110" fmla="*/ 170372 h 593936"/>
              <a:gd name="connsiteX4111" fmla="*/ 5557353 w 12244461"/>
              <a:gd name="connsiteY4111" fmla="*/ 170372 h 593936"/>
              <a:gd name="connsiteX4112" fmla="*/ 5586636 w 12244461"/>
              <a:gd name="connsiteY4112" fmla="*/ 199448 h 593936"/>
              <a:gd name="connsiteX4113" fmla="*/ 5557353 w 12244461"/>
              <a:gd name="connsiteY4113" fmla="*/ 228524 h 593936"/>
              <a:gd name="connsiteX4114" fmla="*/ 5528068 w 12244461"/>
              <a:gd name="connsiteY4114" fmla="*/ 199448 h 593936"/>
              <a:gd name="connsiteX4115" fmla="*/ 5557353 w 12244461"/>
              <a:gd name="connsiteY4115" fmla="*/ 170372 h 593936"/>
              <a:gd name="connsiteX4116" fmla="*/ 5472791 w 12244461"/>
              <a:gd name="connsiteY4116" fmla="*/ 168902 h 593936"/>
              <a:gd name="connsiteX4117" fmla="*/ 5503555 w 12244461"/>
              <a:gd name="connsiteY4117" fmla="*/ 199448 h 593936"/>
              <a:gd name="connsiteX4118" fmla="*/ 5472791 w 12244461"/>
              <a:gd name="connsiteY4118" fmla="*/ 229994 h 593936"/>
              <a:gd name="connsiteX4119" fmla="*/ 5442024 w 12244461"/>
              <a:gd name="connsiteY4119" fmla="*/ 199448 h 593936"/>
              <a:gd name="connsiteX4120" fmla="*/ 5472791 w 12244461"/>
              <a:gd name="connsiteY4120" fmla="*/ 168902 h 593936"/>
              <a:gd name="connsiteX4121" fmla="*/ 5388229 w 12244461"/>
              <a:gd name="connsiteY4121" fmla="*/ 167759 h 593936"/>
              <a:gd name="connsiteX4122" fmla="*/ 5420145 w 12244461"/>
              <a:gd name="connsiteY4122" fmla="*/ 199449 h 593936"/>
              <a:gd name="connsiteX4123" fmla="*/ 5388229 w 12244461"/>
              <a:gd name="connsiteY4123" fmla="*/ 231138 h 593936"/>
              <a:gd name="connsiteX4124" fmla="*/ 5356311 w 12244461"/>
              <a:gd name="connsiteY4124" fmla="*/ 199449 h 593936"/>
              <a:gd name="connsiteX4125" fmla="*/ 5388229 w 12244461"/>
              <a:gd name="connsiteY4125" fmla="*/ 167759 h 593936"/>
              <a:gd name="connsiteX4126" fmla="*/ 4372671 w 12244461"/>
              <a:gd name="connsiteY4126" fmla="*/ 167269 h 593936"/>
              <a:gd name="connsiteX4127" fmla="*/ 4405109 w 12244461"/>
              <a:gd name="connsiteY4127" fmla="*/ 199449 h 593936"/>
              <a:gd name="connsiteX4128" fmla="*/ 4372671 w 12244461"/>
              <a:gd name="connsiteY4128" fmla="*/ 231628 h 593936"/>
              <a:gd name="connsiteX4129" fmla="*/ 4340282 w 12244461"/>
              <a:gd name="connsiteY4129" fmla="*/ 199449 h 593936"/>
              <a:gd name="connsiteX4130" fmla="*/ 4372671 w 12244461"/>
              <a:gd name="connsiteY4130" fmla="*/ 167269 h 593936"/>
              <a:gd name="connsiteX4131" fmla="*/ 5303490 w 12244461"/>
              <a:gd name="connsiteY4131" fmla="*/ 166615 h 593936"/>
              <a:gd name="connsiteX4132" fmla="*/ 5336567 w 12244461"/>
              <a:gd name="connsiteY4132" fmla="*/ 199448 h 593936"/>
              <a:gd name="connsiteX4133" fmla="*/ 5303490 w 12244461"/>
              <a:gd name="connsiteY4133" fmla="*/ 232281 h 593936"/>
              <a:gd name="connsiteX4134" fmla="*/ 5270400 w 12244461"/>
              <a:gd name="connsiteY4134" fmla="*/ 199448 h 593936"/>
              <a:gd name="connsiteX4135" fmla="*/ 5303490 w 12244461"/>
              <a:gd name="connsiteY4135" fmla="*/ 166615 h 593936"/>
              <a:gd name="connsiteX4136" fmla="*/ 4457421 w 12244461"/>
              <a:gd name="connsiteY4136" fmla="*/ 166125 h 593936"/>
              <a:gd name="connsiteX4137" fmla="*/ 4490993 w 12244461"/>
              <a:gd name="connsiteY4137" fmla="*/ 199448 h 593936"/>
              <a:gd name="connsiteX4138" fmla="*/ 4457421 w 12244461"/>
              <a:gd name="connsiteY4138" fmla="*/ 232771 h 593936"/>
              <a:gd name="connsiteX4139" fmla="*/ 4423868 w 12244461"/>
              <a:gd name="connsiteY4139" fmla="*/ 199448 h 593936"/>
              <a:gd name="connsiteX4140" fmla="*/ 4457421 w 12244461"/>
              <a:gd name="connsiteY4140" fmla="*/ 166125 h 593936"/>
              <a:gd name="connsiteX4141" fmla="*/ 5218898 w 12244461"/>
              <a:gd name="connsiteY4141" fmla="*/ 164982 h 593936"/>
              <a:gd name="connsiteX4142" fmla="*/ 5253608 w 12244461"/>
              <a:gd name="connsiteY4142" fmla="*/ 199449 h 593936"/>
              <a:gd name="connsiteX4143" fmla="*/ 5218898 w 12244461"/>
              <a:gd name="connsiteY4143" fmla="*/ 233915 h 593936"/>
              <a:gd name="connsiteX4144" fmla="*/ 5184214 w 12244461"/>
              <a:gd name="connsiteY4144" fmla="*/ 199449 h 593936"/>
              <a:gd name="connsiteX4145" fmla="*/ 5218898 w 12244461"/>
              <a:gd name="connsiteY4145" fmla="*/ 164982 h 593936"/>
              <a:gd name="connsiteX4146" fmla="*/ 4542000 w 12244461"/>
              <a:gd name="connsiteY4146" fmla="*/ 164982 h 593936"/>
              <a:gd name="connsiteX4147" fmla="*/ 4576720 w 12244461"/>
              <a:gd name="connsiteY4147" fmla="*/ 199449 h 593936"/>
              <a:gd name="connsiteX4148" fmla="*/ 4542000 w 12244461"/>
              <a:gd name="connsiteY4148" fmla="*/ 233915 h 593936"/>
              <a:gd name="connsiteX4149" fmla="*/ 4507283 w 12244461"/>
              <a:gd name="connsiteY4149" fmla="*/ 199449 h 593936"/>
              <a:gd name="connsiteX4150" fmla="*/ 4542000 w 12244461"/>
              <a:gd name="connsiteY4150" fmla="*/ 164982 h 593936"/>
              <a:gd name="connsiteX4151" fmla="*/ 4626573 w 12244461"/>
              <a:gd name="connsiteY4151" fmla="*/ 164002 h 593936"/>
              <a:gd name="connsiteX4152" fmla="*/ 4662276 w 12244461"/>
              <a:gd name="connsiteY4152" fmla="*/ 199449 h 593936"/>
              <a:gd name="connsiteX4153" fmla="*/ 4626573 w 12244461"/>
              <a:gd name="connsiteY4153" fmla="*/ 234895 h 593936"/>
              <a:gd name="connsiteX4154" fmla="*/ 4590871 w 12244461"/>
              <a:gd name="connsiteY4154" fmla="*/ 199449 h 593936"/>
              <a:gd name="connsiteX4155" fmla="*/ 4626573 w 12244461"/>
              <a:gd name="connsiteY4155" fmla="*/ 164002 h 593936"/>
              <a:gd name="connsiteX4156" fmla="*/ 5134368 w 12244461"/>
              <a:gd name="connsiteY4156" fmla="*/ 162858 h 593936"/>
              <a:gd name="connsiteX4157" fmla="*/ 5171222 w 12244461"/>
              <a:gd name="connsiteY4157" fmla="*/ 199448 h 593936"/>
              <a:gd name="connsiteX4158" fmla="*/ 5134368 w 12244461"/>
              <a:gd name="connsiteY4158" fmla="*/ 236038 h 593936"/>
              <a:gd name="connsiteX4159" fmla="*/ 5097496 w 12244461"/>
              <a:gd name="connsiteY4159" fmla="*/ 199448 h 593936"/>
              <a:gd name="connsiteX4160" fmla="*/ 5134368 w 12244461"/>
              <a:gd name="connsiteY4160" fmla="*/ 162858 h 593936"/>
              <a:gd name="connsiteX4161" fmla="*/ 4711148 w 12244461"/>
              <a:gd name="connsiteY4161" fmla="*/ 162858 h 593936"/>
              <a:gd name="connsiteX4162" fmla="*/ 4748000 w 12244461"/>
              <a:gd name="connsiteY4162" fmla="*/ 199448 h 593936"/>
              <a:gd name="connsiteX4163" fmla="*/ 4711148 w 12244461"/>
              <a:gd name="connsiteY4163" fmla="*/ 236038 h 593936"/>
              <a:gd name="connsiteX4164" fmla="*/ 4674292 w 12244461"/>
              <a:gd name="connsiteY4164" fmla="*/ 199448 h 593936"/>
              <a:gd name="connsiteX4165" fmla="*/ 4711148 w 12244461"/>
              <a:gd name="connsiteY4165" fmla="*/ 162858 h 593936"/>
              <a:gd name="connsiteX4166" fmla="*/ 4795883 w 12244461"/>
              <a:gd name="connsiteY4166" fmla="*/ 161878 h 593936"/>
              <a:gd name="connsiteX4167" fmla="*/ 4833722 w 12244461"/>
              <a:gd name="connsiteY4167" fmla="*/ 199448 h 593936"/>
              <a:gd name="connsiteX4168" fmla="*/ 4795883 w 12244461"/>
              <a:gd name="connsiteY4168" fmla="*/ 237018 h 593936"/>
              <a:gd name="connsiteX4169" fmla="*/ 4758028 w 12244461"/>
              <a:gd name="connsiteY4169" fmla="*/ 199448 h 593936"/>
              <a:gd name="connsiteX4170" fmla="*/ 4795883 w 12244461"/>
              <a:gd name="connsiteY4170" fmla="*/ 161878 h 593936"/>
              <a:gd name="connsiteX4171" fmla="*/ 5049759 w 12244461"/>
              <a:gd name="connsiteY4171" fmla="*/ 161225 h 593936"/>
              <a:gd name="connsiteX4172" fmla="*/ 5088275 w 12244461"/>
              <a:gd name="connsiteY4172" fmla="*/ 199449 h 593936"/>
              <a:gd name="connsiteX4173" fmla="*/ 5049759 w 12244461"/>
              <a:gd name="connsiteY4173" fmla="*/ 237672 h 593936"/>
              <a:gd name="connsiteX4174" fmla="*/ 5011239 w 12244461"/>
              <a:gd name="connsiteY4174" fmla="*/ 199449 h 593936"/>
              <a:gd name="connsiteX4175" fmla="*/ 5049759 w 12244461"/>
              <a:gd name="connsiteY4175" fmla="*/ 161225 h 593936"/>
              <a:gd name="connsiteX4176" fmla="*/ 4964983 w 12244461"/>
              <a:gd name="connsiteY4176" fmla="*/ 161061 h 593936"/>
              <a:gd name="connsiteX4177" fmla="*/ 5003668 w 12244461"/>
              <a:gd name="connsiteY4177" fmla="*/ 199448 h 593936"/>
              <a:gd name="connsiteX4178" fmla="*/ 4964983 w 12244461"/>
              <a:gd name="connsiteY4178" fmla="*/ 237835 h 593936"/>
              <a:gd name="connsiteX4179" fmla="*/ 4926303 w 12244461"/>
              <a:gd name="connsiteY4179" fmla="*/ 199448 h 593936"/>
              <a:gd name="connsiteX4180" fmla="*/ 4964983 w 12244461"/>
              <a:gd name="connsiteY4180" fmla="*/ 161061 h 593936"/>
              <a:gd name="connsiteX4181" fmla="*/ 4880426 w 12244461"/>
              <a:gd name="connsiteY4181" fmla="*/ 161061 h 593936"/>
              <a:gd name="connsiteX4182" fmla="*/ 4919086 w 12244461"/>
              <a:gd name="connsiteY4182" fmla="*/ 199448 h 593936"/>
              <a:gd name="connsiteX4183" fmla="*/ 4880426 w 12244461"/>
              <a:gd name="connsiteY4183" fmla="*/ 237835 h 593936"/>
              <a:gd name="connsiteX4184" fmla="*/ 4841781 w 12244461"/>
              <a:gd name="connsiteY4184" fmla="*/ 199448 h 593936"/>
              <a:gd name="connsiteX4185" fmla="*/ 4880426 w 12244461"/>
              <a:gd name="connsiteY4185" fmla="*/ 161061 h 593936"/>
              <a:gd name="connsiteX4186" fmla="*/ 12242157 w 12244461"/>
              <a:gd name="connsiteY4186" fmla="*/ 115324 h 593936"/>
              <a:gd name="connsiteX4187" fmla="*/ 12242322 w 12244461"/>
              <a:gd name="connsiteY4187" fmla="*/ 115487 h 593936"/>
              <a:gd name="connsiteX4188" fmla="*/ 12242157 w 12244461"/>
              <a:gd name="connsiteY4188" fmla="*/ 115651 h 593936"/>
              <a:gd name="connsiteX4189" fmla="*/ 12241993 w 12244461"/>
              <a:gd name="connsiteY4189" fmla="*/ 115487 h 593936"/>
              <a:gd name="connsiteX4190" fmla="*/ 12242157 w 12244461"/>
              <a:gd name="connsiteY4190" fmla="*/ 115324 h 593936"/>
              <a:gd name="connsiteX4191" fmla="*/ 12157586 w 12244461"/>
              <a:gd name="connsiteY4191" fmla="*/ 115324 h 593936"/>
              <a:gd name="connsiteX4192" fmla="*/ 12157751 w 12244461"/>
              <a:gd name="connsiteY4192" fmla="*/ 115487 h 593936"/>
              <a:gd name="connsiteX4193" fmla="*/ 12157586 w 12244461"/>
              <a:gd name="connsiteY4193" fmla="*/ 115651 h 593936"/>
              <a:gd name="connsiteX4194" fmla="*/ 12157422 w 12244461"/>
              <a:gd name="connsiteY4194" fmla="*/ 115487 h 593936"/>
              <a:gd name="connsiteX4195" fmla="*/ 12157586 w 12244461"/>
              <a:gd name="connsiteY4195" fmla="*/ 115324 h 593936"/>
              <a:gd name="connsiteX4196" fmla="*/ 12072851 w 12244461"/>
              <a:gd name="connsiteY4196" fmla="*/ 114997 h 593936"/>
              <a:gd name="connsiteX4197" fmla="*/ 12073345 w 12244461"/>
              <a:gd name="connsiteY4197" fmla="*/ 115487 h 593936"/>
              <a:gd name="connsiteX4198" fmla="*/ 12072851 w 12244461"/>
              <a:gd name="connsiteY4198" fmla="*/ 115977 h 593936"/>
              <a:gd name="connsiteX4199" fmla="*/ 12072357 w 12244461"/>
              <a:gd name="connsiteY4199" fmla="*/ 115487 h 593936"/>
              <a:gd name="connsiteX4200" fmla="*/ 12072851 w 12244461"/>
              <a:gd name="connsiteY4200" fmla="*/ 114997 h 593936"/>
              <a:gd name="connsiteX4201" fmla="*/ 11988281 w 12244461"/>
              <a:gd name="connsiteY4201" fmla="*/ 114344 h 593936"/>
              <a:gd name="connsiteX4202" fmla="*/ 11989433 w 12244461"/>
              <a:gd name="connsiteY4202" fmla="*/ 115487 h 593936"/>
              <a:gd name="connsiteX4203" fmla="*/ 11988281 w 12244461"/>
              <a:gd name="connsiteY4203" fmla="*/ 116631 h 593936"/>
              <a:gd name="connsiteX4204" fmla="*/ 11987129 w 12244461"/>
              <a:gd name="connsiteY4204" fmla="*/ 115487 h 593936"/>
              <a:gd name="connsiteX4205" fmla="*/ 11988281 w 12244461"/>
              <a:gd name="connsiteY4205" fmla="*/ 114344 h 593936"/>
              <a:gd name="connsiteX4206" fmla="*/ 11903711 w 12244461"/>
              <a:gd name="connsiteY4206" fmla="*/ 113854 h 593936"/>
              <a:gd name="connsiteX4207" fmla="*/ 11905356 w 12244461"/>
              <a:gd name="connsiteY4207" fmla="*/ 115487 h 593936"/>
              <a:gd name="connsiteX4208" fmla="*/ 11903711 w 12244461"/>
              <a:gd name="connsiteY4208" fmla="*/ 117121 h 593936"/>
              <a:gd name="connsiteX4209" fmla="*/ 11902066 w 12244461"/>
              <a:gd name="connsiteY4209" fmla="*/ 115487 h 593936"/>
              <a:gd name="connsiteX4210" fmla="*/ 11903711 w 12244461"/>
              <a:gd name="connsiteY4210" fmla="*/ 113854 h 593936"/>
              <a:gd name="connsiteX4211" fmla="*/ 11818974 w 12244461"/>
              <a:gd name="connsiteY4211" fmla="*/ 113200 h 593936"/>
              <a:gd name="connsiteX4212" fmla="*/ 11821278 w 12244461"/>
              <a:gd name="connsiteY4212" fmla="*/ 115487 h 593936"/>
              <a:gd name="connsiteX4213" fmla="*/ 11818974 w 12244461"/>
              <a:gd name="connsiteY4213" fmla="*/ 117774 h 593936"/>
              <a:gd name="connsiteX4214" fmla="*/ 11816670 w 12244461"/>
              <a:gd name="connsiteY4214" fmla="*/ 115487 h 593936"/>
              <a:gd name="connsiteX4215" fmla="*/ 11818974 w 12244461"/>
              <a:gd name="connsiteY4215" fmla="*/ 113200 h 593936"/>
              <a:gd name="connsiteX4216" fmla="*/ 11734404 w 12244461"/>
              <a:gd name="connsiteY4216" fmla="*/ 112710 h 593936"/>
              <a:gd name="connsiteX4217" fmla="*/ 11737201 w 12244461"/>
              <a:gd name="connsiteY4217" fmla="*/ 115487 h 593936"/>
              <a:gd name="connsiteX4218" fmla="*/ 11734404 w 12244461"/>
              <a:gd name="connsiteY4218" fmla="*/ 118264 h 593936"/>
              <a:gd name="connsiteX4219" fmla="*/ 11731607 w 12244461"/>
              <a:gd name="connsiteY4219" fmla="*/ 115487 h 593936"/>
              <a:gd name="connsiteX4220" fmla="*/ 11734404 w 12244461"/>
              <a:gd name="connsiteY4220" fmla="*/ 112710 h 593936"/>
              <a:gd name="connsiteX4221" fmla="*/ 9788292 w 12244461"/>
              <a:gd name="connsiteY4221" fmla="*/ 112710 h 593936"/>
              <a:gd name="connsiteX4222" fmla="*/ 9791089 w 12244461"/>
              <a:gd name="connsiteY4222" fmla="*/ 115487 h 593936"/>
              <a:gd name="connsiteX4223" fmla="*/ 9788292 w 12244461"/>
              <a:gd name="connsiteY4223" fmla="*/ 118264 h 593936"/>
              <a:gd name="connsiteX4224" fmla="*/ 9785495 w 12244461"/>
              <a:gd name="connsiteY4224" fmla="*/ 115487 h 593936"/>
              <a:gd name="connsiteX4225" fmla="*/ 9788292 w 12244461"/>
              <a:gd name="connsiteY4225" fmla="*/ 112710 h 593936"/>
              <a:gd name="connsiteX4226" fmla="*/ 9872861 w 12244461"/>
              <a:gd name="connsiteY4226" fmla="*/ 112057 h 593936"/>
              <a:gd name="connsiteX4227" fmla="*/ 9876317 w 12244461"/>
              <a:gd name="connsiteY4227" fmla="*/ 115487 h 593936"/>
              <a:gd name="connsiteX4228" fmla="*/ 9872861 w 12244461"/>
              <a:gd name="connsiteY4228" fmla="*/ 118918 h 593936"/>
              <a:gd name="connsiteX4229" fmla="*/ 9869406 w 12244461"/>
              <a:gd name="connsiteY4229" fmla="*/ 115487 h 593936"/>
              <a:gd name="connsiteX4230" fmla="*/ 9872861 w 12244461"/>
              <a:gd name="connsiteY4230" fmla="*/ 112057 h 593936"/>
              <a:gd name="connsiteX4231" fmla="*/ 8265031 w 12244461"/>
              <a:gd name="connsiteY4231" fmla="*/ 111567 h 593936"/>
              <a:gd name="connsiteX4232" fmla="*/ 8268980 w 12244461"/>
              <a:gd name="connsiteY4232" fmla="*/ 115487 h 593936"/>
              <a:gd name="connsiteX4233" fmla="*/ 8265031 w 12244461"/>
              <a:gd name="connsiteY4233" fmla="*/ 119408 h 593936"/>
              <a:gd name="connsiteX4234" fmla="*/ 8261083 w 12244461"/>
              <a:gd name="connsiteY4234" fmla="*/ 115487 h 593936"/>
              <a:gd name="connsiteX4235" fmla="*/ 8265031 w 12244461"/>
              <a:gd name="connsiteY4235" fmla="*/ 111567 h 593936"/>
              <a:gd name="connsiteX4236" fmla="*/ 11649834 w 12244461"/>
              <a:gd name="connsiteY4236" fmla="*/ 111240 h 593936"/>
              <a:gd name="connsiteX4237" fmla="*/ 11654112 w 12244461"/>
              <a:gd name="connsiteY4237" fmla="*/ 115487 h 593936"/>
              <a:gd name="connsiteX4238" fmla="*/ 11649834 w 12244461"/>
              <a:gd name="connsiteY4238" fmla="*/ 119734 h 593936"/>
              <a:gd name="connsiteX4239" fmla="*/ 11645556 w 12244461"/>
              <a:gd name="connsiteY4239" fmla="*/ 115487 h 593936"/>
              <a:gd name="connsiteX4240" fmla="*/ 11649834 w 12244461"/>
              <a:gd name="connsiteY4240" fmla="*/ 111240 h 593936"/>
              <a:gd name="connsiteX4241" fmla="*/ 9957433 w 12244461"/>
              <a:gd name="connsiteY4241" fmla="*/ 110750 h 593936"/>
              <a:gd name="connsiteX4242" fmla="*/ 9962204 w 12244461"/>
              <a:gd name="connsiteY4242" fmla="*/ 115487 h 593936"/>
              <a:gd name="connsiteX4243" fmla="*/ 9957433 w 12244461"/>
              <a:gd name="connsiteY4243" fmla="*/ 120224 h 593936"/>
              <a:gd name="connsiteX4244" fmla="*/ 9952662 w 12244461"/>
              <a:gd name="connsiteY4244" fmla="*/ 115487 h 593936"/>
              <a:gd name="connsiteX4245" fmla="*/ 9957433 w 12244461"/>
              <a:gd name="connsiteY4245" fmla="*/ 110750 h 593936"/>
              <a:gd name="connsiteX4246" fmla="*/ 9703556 w 12244461"/>
              <a:gd name="connsiteY4246" fmla="*/ 110750 h 593936"/>
              <a:gd name="connsiteX4247" fmla="*/ 9708327 w 12244461"/>
              <a:gd name="connsiteY4247" fmla="*/ 115487 h 593936"/>
              <a:gd name="connsiteX4248" fmla="*/ 9703556 w 12244461"/>
              <a:gd name="connsiteY4248" fmla="*/ 120224 h 593936"/>
              <a:gd name="connsiteX4249" fmla="*/ 9698785 w 12244461"/>
              <a:gd name="connsiteY4249" fmla="*/ 115487 h 593936"/>
              <a:gd name="connsiteX4250" fmla="*/ 9703556 w 12244461"/>
              <a:gd name="connsiteY4250" fmla="*/ 110750 h 593936"/>
              <a:gd name="connsiteX4251" fmla="*/ 8349766 w 12244461"/>
              <a:gd name="connsiteY4251" fmla="*/ 110587 h 593936"/>
              <a:gd name="connsiteX4252" fmla="*/ 8354702 w 12244461"/>
              <a:gd name="connsiteY4252" fmla="*/ 115487 h 593936"/>
              <a:gd name="connsiteX4253" fmla="*/ 8349766 w 12244461"/>
              <a:gd name="connsiteY4253" fmla="*/ 120388 h 593936"/>
              <a:gd name="connsiteX4254" fmla="*/ 8344831 w 12244461"/>
              <a:gd name="connsiteY4254" fmla="*/ 115487 h 593936"/>
              <a:gd name="connsiteX4255" fmla="*/ 8349766 w 12244461"/>
              <a:gd name="connsiteY4255" fmla="*/ 110587 h 593936"/>
              <a:gd name="connsiteX4256" fmla="*/ 11226651 w 12244461"/>
              <a:gd name="connsiteY4256" fmla="*/ 109933 h 593936"/>
              <a:gd name="connsiteX4257" fmla="*/ 11232245 w 12244461"/>
              <a:gd name="connsiteY4257" fmla="*/ 115487 h 593936"/>
              <a:gd name="connsiteX4258" fmla="*/ 11226651 w 12244461"/>
              <a:gd name="connsiteY4258" fmla="*/ 121041 h 593936"/>
              <a:gd name="connsiteX4259" fmla="*/ 11221056 w 12244461"/>
              <a:gd name="connsiteY4259" fmla="*/ 115487 h 593936"/>
              <a:gd name="connsiteX4260" fmla="*/ 11226651 w 12244461"/>
              <a:gd name="connsiteY4260" fmla="*/ 109933 h 593936"/>
              <a:gd name="connsiteX4261" fmla="*/ 10042004 w 12244461"/>
              <a:gd name="connsiteY4261" fmla="*/ 109607 h 593936"/>
              <a:gd name="connsiteX4262" fmla="*/ 10047927 w 12244461"/>
              <a:gd name="connsiteY4262" fmla="*/ 115488 h 593936"/>
              <a:gd name="connsiteX4263" fmla="*/ 10042004 w 12244461"/>
              <a:gd name="connsiteY4263" fmla="*/ 121368 h 593936"/>
              <a:gd name="connsiteX4264" fmla="*/ 10036081 w 12244461"/>
              <a:gd name="connsiteY4264" fmla="*/ 115488 h 593936"/>
              <a:gd name="connsiteX4265" fmla="*/ 10042004 w 12244461"/>
              <a:gd name="connsiteY4265" fmla="*/ 109607 h 593936"/>
              <a:gd name="connsiteX4266" fmla="*/ 8180461 w 12244461"/>
              <a:gd name="connsiteY4266" fmla="*/ 109443 h 593936"/>
              <a:gd name="connsiteX4267" fmla="*/ 8186549 w 12244461"/>
              <a:gd name="connsiteY4267" fmla="*/ 115487 h 593936"/>
              <a:gd name="connsiteX4268" fmla="*/ 8180461 w 12244461"/>
              <a:gd name="connsiteY4268" fmla="*/ 121531 h 593936"/>
              <a:gd name="connsiteX4269" fmla="*/ 8174373 w 12244461"/>
              <a:gd name="connsiteY4269" fmla="*/ 115487 h 593936"/>
              <a:gd name="connsiteX4270" fmla="*/ 8180461 w 12244461"/>
              <a:gd name="connsiteY4270" fmla="*/ 109443 h 593936"/>
              <a:gd name="connsiteX4271" fmla="*/ 11565263 w 12244461"/>
              <a:gd name="connsiteY4271" fmla="*/ 109116 h 593936"/>
              <a:gd name="connsiteX4272" fmla="*/ 11571680 w 12244461"/>
              <a:gd name="connsiteY4272" fmla="*/ 115487 h 593936"/>
              <a:gd name="connsiteX4273" fmla="*/ 11565263 w 12244461"/>
              <a:gd name="connsiteY4273" fmla="*/ 121857 h 593936"/>
              <a:gd name="connsiteX4274" fmla="*/ 11558845 w 12244461"/>
              <a:gd name="connsiteY4274" fmla="*/ 115487 h 593936"/>
              <a:gd name="connsiteX4275" fmla="*/ 11565263 w 12244461"/>
              <a:gd name="connsiteY4275" fmla="*/ 109116 h 593936"/>
              <a:gd name="connsiteX4276" fmla="*/ 11311387 w 12244461"/>
              <a:gd name="connsiteY4276" fmla="*/ 108790 h 593936"/>
              <a:gd name="connsiteX4277" fmla="*/ 11318132 w 12244461"/>
              <a:gd name="connsiteY4277" fmla="*/ 115487 h 593936"/>
              <a:gd name="connsiteX4278" fmla="*/ 11311387 w 12244461"/>
              <a:gd name="connsiteY4278" fmla="*/ 122185 h 593936"/>
              <a:gd name="connsiteX4279" fmla="*/ 11304641 w 12244461"/>
              <a:gd name="connsiteY4279" fmla="*/ 115487 h 593936"/>
              <a:gd name="connsiteX4280" fmla="*/ 11311387 w 12244461"/>
              <a:gd name="connsiteY4280" fmla="*/ 108790 h 593936"/>
              <a:gd name="connsiteX4281" fmla="*/ 11142080 w 12244461"/>
              <a:gd name="connsiteY4281" fmla="*/ 108790 h 593936"/>
              <a:gd name="connsiteX4282" fmla="*/ 11148826 w 12244461"/>
              <a:gd name="connsiteY4282" fmla="*/ 115487 h 593936"/>
              <a:gd name="connsiteX4283" fmla="*/ 11142080 w 12244461"/>
              <a:gd name="connsiteY4283" fmla="*/ 122185 h 593936"/>
              <a:gd name="connsiteX4284" fmla="*/ 11135335 w 12244461"/>
              <a:gd name="connsiteY4284" fmla="*/ 115487 h 593936"/>
              <a:gd name="connsiteX4285" fmla="*/ 11142080 w 12244461"/>
              <a:gd name="connsiteY4285" fmla="*/ 108790 h 593936"/>
              <a:gd name="connsiteX4286" fmla="*/ 11480527 w 12244461"/>
              <a:gd name="connsiteY4286" fmla="*/ 107973 h 593936"/>
              <a:gd name="connsiteX4287" fmla="*/ 11488096 w 12244461"/>
              <a:gd name="connsiteY4287" fmla="*/ 115487 h 593936"/>
              <a:gd name="connsiteX4288" fmla="*/ 11480527 w 12244461"/>
              <a:gd name="connsiteY4288" fmla="*/ 123001 h 593936"/>
              <a:gd name="connsiteX4289" fmla="*/ 11472958 w 12244461"/>
              <a:gd name="connsiteY4289" fmla="*/ 115487 h 593936"/>
              <a:gd name="connsiteX4290" fmla="*/ 11480527 w 12244461"/>
              <a:gd name="connsiteY4290" fmla="*/ 107973 h 593936"/>
              <a:gd name="connsiteX4291" fmla="*/ 10126738 w 12244461"/>
              <a:gd name="connsiteY4291" fmla="*/ 107973 h 593936"/>
              <a:gd name="connsiteX4292" fmla="*/ 10134307 w 12244461"/>
              <a:gd name="connsiteY4292" fmla="*/ 115487 h 593936"/>
              <a:gd name="connsiteX4293" fmla="*/ 10126738 w 12244461"/>
              <a:gd name="connsiteY4293" fmla="*/ 123001 h 593936"/>
              <a:gd name="connsiteX4294" fmla="*/ 10119169 w 12244461"/>
              <a:gd name="connsiteY4294" fmla="*/ 115487 h 593936"/>
              <a:gd name="connsiteX4295" fmla="*/ 10126738 w 12244461"/>
              <a:gd name="connsiteY4295" fmla="*/ 107973 h 593936"/>
              <a:gd name="connsiteX4296" fmla="*/ 11395957 w 12244461"/>
              <a:gd name="connsiteY4296" fmla="*/ 107810 h 593936"/>
              <a:gd name="connsiteX4297" fmla="*/ 11403690 w 12244461"/>
              <a:gd name="connsiteY4297" fmla="*/ 115487 h 593936"/>
              <a:gd name="connsiteX4298" fmla="*/ 11395957 w 12244461"/>
              <a:gd name="connsiteY4298" fmla="*/ 123165 h 593936"/>
              <a:gd name="connsiteX4299" fmla="*/ 11388225 w 12244461"/>
              <a:gd name="connsiteY4299" fmla="*/ 115487 h 593936"/>
              <a:gd name="connsiteX4300" fmla="*/ 11395957 w 12244461"/>
              <a:gd name="connsiteY4300" fmla="*/ 107810 h 593936"/>
              <a:gd name="connsiteX4301" fmla="*/ 9618985 w 12244461"/>
              <a:gd name="connsiteY4301" fmla="*/ 107810 h 593936"/>
              <a:gd name="connsiteX4302" fmla="*/ 9626718 w 12244461"/>
              <a:gd name="connsiteY4302" fmla="*/ 115487 h 593936"/>
              <a:gd name="connsiteX4303" fmla="*/ 9618985 w 12244461"/>
              <a:gd name="connsiteY4303" fmla="*/ 123165 h 593936"/>
              <a:gd name="connsiteX4304" fmla="*/ 9611253 w 12244461"/>
              <a:gd name="connsiteY4304" fmla="*/ 115487 h 593936"/>
              <a:gd name="connsiteX4305" fmla="*/ 9618985 w 12244461"/>
              <a:gd name="connsiteY4305" fmla="*/ 107810 h 593936"/>
              <a:gd name="connsiteX4306" fmla="*/ 8095890 w 12244461"/>
              <a:gd name="connsiteY4306" fmla="*/ 107320 h 593936"/>
              <a:gd name="connsiteX4307" fmla="*/ 8104116 w 12244461"/>
              <a:gd name="connsiteY4307" fmla="*/ 115487 h 593936"/>
              <a:gd name="connsiteX4308" fmla="*/ 8095890 w 12244461"/>
              <a:gd name="connsiteY4308" fmla="*/ 123655 h 593936"/>
              <a:gd name="connsiteX4309" fmla="*/ 8087663 w 12244461"/>
              <a:gd name="connsiteY4309" fmla="*/ 115487 h 593936"/>
              <a:gd name="connsiteX4310" fmla="*/ 8095890 w 12244461"/>
              <a:gd name="connsiteY4310" fmla="*/ 107320 h 593936"/>
              <a:gd name="connsiteX4311" fmla="*/ 11057509 w 12244461"/>
              <a:gd name="connsiteY4311" fmla="*/ 106830 h 593936"/>
              <a:gd name="connsiteX4312" fmla="*/ 11066230 w 12244461"/>
              <a:gd name="connsiteY4312" fmla="*/ 115487 h 593936"/>
              <a:gd name="connsiteX4313" fmla="*/ 11057509 w 12244461"/>
              <a:gd name="connsiteY4313" fmla="*/ 124145 h 593936"/>
              <a:gd name="connsiteX4314" fmla="*/ 11048788 w 12244461"/>
              <a:gd name="connsiteY4314" fmla="*/ 115487 h 593936"/>
              <a:gd name="connsiteX4315" fmla="*/ 11057509 w 12244461"/>
              <a:gd name="connsiteY4315" fmla="*/ 106830 h 593936"/>
              <a:gd name="connsiteX4316" fmla="*/ 5980492 w 12244461"/>
              <a:gd name="connsiteY4316" fmla="*/ 106830 h 593936"/>
              <a:gd name="connsiteX4317" fmla="*/ 5989212 w 12244461"/>
              <a:gd name="connsiteY4317" fmla="*/ 115487 h 593936"/>
              <a:gd name="connsiteX4318" fmla="*/ 5980492 w 12244461"/>
              <a:gd name="connsiteY4318" fmla="*/ 124145 h 593936"/>
              <a:gd name="connsiteX4319" fmla="*/ 5971774 w 12244461"/>
              <a:gd name="connsiteY4319" fmla="*/ 115487 h 593936"/>
              <a:gd name="connsiteX4320" fmla="*/ 5980492 w 12244461"/>
              <a:gd name="connsiteY4320" fmla="*/ 106830 h 593936"/>
              <a:gd name="connsiteX4321" fmla="*/ 10211309 w 12244461"/>
              <a:gd name="connsiteY4321" fmla="*/ 106176 h 593936"/>
              <a:gd name="connsiteX4322" fmla="*/ 10220687 w 12244461"/>
              <a:gd name="connsiteY4322" fmla="*/ 115487 h 593936"/>
              <a:gd name="connsiteX4323" fmla="*/ 10211309 w 12244461"/>
              <a:gd name="connsiteY4323" fmla="*/ 124798 h 593936"/>
              <a:gd name="connsiteX4324" fmla="*/ 10201930 w 12244461"/>
              <a:gd name="connsiteY4324" fmla="*/ 115487 h 593936"/>
              <a:gd name="connsiteX4325" fmla="*/ 10211309 w 12244461"/>
              <a:gd name="connsiteY4325" fmla="*/ 106176 h 593936"/>
              <a:gd name="connsiteX4326" fmla="*/ 903577 w 12244461"/>
              <a:gd name="connsiteY4326" fmla="*/ 106176 h 593936"/>
              <a:gd name="connsiteX4327" fmla="*/ 912955 w 12244461"/>
              <a:gd name="connsiteY4327" fmla="*/ 115487 h 593936"/>
              <a:gd name="connsiteX4328" fmla="*/ 903577 w 12244461"/>
              <a:gd name="connsiteY4328" fmla="*/ 124798 h 593936"/>
              <a:gd name="connsiteX4329" fmla="*/ 894199 w 12244461"/>
              <a:gd name="connsiteY4329" fmla="*/ 115487 h 593936"/>
              <a:gd name="connsiteX4330" fmla="*/ 903577 w 12244461"/>
              <a:gd name="connsiteY4330" fmla="*/ 106176 h 593936"/>
              <a:gd name="connsiteX4331" fmla="*/ 3949747 w 12244461"/>
              <a:gd name="connsiteY4331" fmla="*/ 106013 h 593936"/>
              <a:gd name="connsiteX4332" fmla="*/ 3959293 w 12244461"/>
              <a:gd name="connsiteY4332" fmla="*/ 115487 h 593936"/>
              <a:gd name="connsiteX4333" fmla="*/ 3949747 w 12244461"/>
              <a:gd name="connsiteY4333" fmla="*/ 124961 h 593936"/>
              <a:gd name="connsiteX4334" fmla="*/ 3940200 w 12244461"/>
              <a:gd name="connsiteY4334" fmla="*/ 115487 h 593936"/>
              <a:gd name="connsiteX4335" fmla="*/ 3949747 w 12244461"/>
              <a:gd name="connsiteY4335" fmla="*/ 106013 h 593936"/>
              <a:gd name="connsiteX4336" fmla="*/ 4034330 w 12244461"/>
              <a:gd name="connsiteY4336" fmla="*/ 105686 h 593936"/>
              <a:gd name="connsiteX4337" fmla="*/ 4044202 w 12244461"/>
              <a:gd name="connsiteY4337" fmla="*/ 115487 h 593936"/>
              <a:gd name="connsiteX4338" fmla="*/ 4034330 w 12244461"/>
              <a:gd name="connsiteY4338" fmla="*/ 125288 h 593936"/>
              <a:gd name="connsiteX4339" fmla="*/ 4024460 w 12244461"/>
              <a:gd name="connsiteY4339" fmla="*/ 115487 h 593936"/>
              <a:gd name="connsiteX4340" fmla="*/ 4034330 w 12244461"/>
              <a:gd name="connsiteY4340" fmla="*/ 105686 h 593936"/>
              <a:gd name="connsiteX4341" fmla="*/ 10549757 w 12244461"/>
              <a:gd name="connsiteY4341" fmla="*/ 105523 h 593936"/>
              <a:gd name="connsiteX4342" fmla="*/ 10559793 w 12244461"/>
              <a:gd name="connsiteY4342" fmla="*/ 115487 h 593936"/>
              <a:gd name="connsiteX4343" fmla="*/ 10549757 w 12244461"/>
              <a:gd name="connsiteY4343" fmla="*/ 125452 h 593936"/>
              <a:gd name="connsiteX4344" fmla="*/ 10539720 w 12244461"/>
              <a:gd name="connsiteY4344" fmla="*/ 115487 h 593936"/>
              <a:gd name="connsiteX4345" fmla="*/ 10549757 w 12244461"/>
              <a:gd name="connsiteY4345" fmla="*/ 105523 h 593936"/>
              <a:gd name="connsiteX4346" fmla="*/ 10465186 w 12244461"/>
              <a:gd name="connsiteY4346" fmla="*/ 105523 h 593936"/>
              <a:gd name="connsiteX4347" fmla="*/ 10475222 w 12244461"/>
              <a:gd name="connsiteY4347" fmla="*/ 115487 h 593936"/>
              <a:gd name="connsiteX4348" fmla="*/ 10465186 w 12244461"/>
              <a:gd name="connsiteY4348" fmla="*/ 125452 h 593936"/>
              <a:gd name="connsiteX4349" fmla="*/ 10455149 w 12244461"/>
              <a:gd name="connsiteY4349" fmla="*/ 115487 h 593936"/>
              <a:gd name="connsiteX4350" fmla="*/ 10465186 w 12244461"/>
              <a:gd name="connsiteY4350" fmla="*/ 105523 h 593936"/>
              <a:gd name="connsiteX4351" fmla="*/ 10380615 w 12244461"/>
              <a:gd name="connsiteY4351" fmla="*/ 105523 h 593936"/>
              <a:gd name="connsiteX4352" fmla="*/ 10390652 w 12244461"/>
              <a:gd name="connsiteY4352" fmla="*/ 115487 h 593936"/>
              <a:gd name="connsiteX4353" fmla="*/ 10380615 w 12244461"/>
              <a:gd name="connsiteY4353" fmla="*/ 125452 h 593936"/>
              <a:gd name="connsiteX4354" fmla="*/ 10370579 w 12244461"/>
              <a:gd name="connsiteY4354" fmla="*/ 115487 h 593936"/>
              <a:gd name="connsiteX4355" fmla="*/ 10380615 w 12244461"/>
              <a:gd name="connsiteY4355" fmla="*/ 105523 h 593936"/>
              <a:gd name="connsiteX4356" fmla="*/ 10295880 w 12244461"/>
              <a:gd name="connsiteY4356" fmla="*/ 105523 h 593936"/>
              <a:gd name="connsiteX4357" fmla="*/ 10305916 w 12244461"/>
              <a:gd name="connsiteY4357" fmla="*/ 115487 h 593936"/>
              <a:gd name="connsiteX4358" fmla="*/ 10295880 w 12244461"/>
              <a:gd name="connsiteY4358" fmla="*/ 125452 h 593936"/>
              <a:gd name="connsiteX4359" fmla="*/ 10285844 w 12244461"/>
              <a:gd name="connsiteY4359" fmla="*/ 115487 h 593936"/>
              <a:gd name="connsiteX4360" fmla="*/ 10295880 w 12244461"/>
              <a:gd name="connsiteY4360" fmla="*/ 105523 h 593936"/>
              <a:gd name="connsiteX4361" fmla="*/ 8434337 w 12244461"/>
              <a:gd name="connsiteY4361" fmla="*/ 105523 h 593936"/>
              <a:gd name="connsiteX4362" fmla="*/ 8444373 w 12244461"/>
              <a:gd name="connsiteY4362" fmla="*/ 115487 h 593936"/>
              <a:gd name="connsiteX4363" fmla="*/ 8434337 w 12244461"/>
              <a:gd name="connsiteY4363" fmla="*/ 125452 h 593936"/>
              <a:gd name="connsiteX4364" fmla="*/ 8424300 w 12244461"/>
              <a:gd name="connsiteY4364" fmla="*/ 115487 h 593936"/>
              <a:gd name="connsiteX4365" fmla="*/ 8434337 w 12244461"/>
              <a:gd name="connsiteY4365" fmla="*/ 105523 h 593936"/>
              <a:gd name="connsiteX4366" fmla="*/ 8011319 w 12244461"/>
              <a:gd name="connsiteY4366" fmla="*/ 105523 h 593936"/>
              <a:gd name="connsiteX4367" fmla="*/ 8021355 w 12244461"/>
              <a:gd name="connsiteY4367" fmla="*/ 115487 h 593936"/>
              <a:gd name="connsiteX4368" fmla="*/ 8011319 w 12244461"/>
              <a:gd name="connsiteY4368" fmla="*/ 125452 h 593936"/>
              <a:gd name="connsiteX4369" fmla="*/ 8001282 w 12244461"/>
              <a:gd name="connsiteY4369" fmla="*/ 115487 h 593936"/>
              <a:gd name="connsiteX4370" fmla="*/ 8011319 w 12244461"/>
              <a:gd name="connsiteY4370" fmla="*/ 105523 h 593936"/>
              <a:gd name="connsiteX4371" fmla="*/ 10972938 w 12244461"/>
              <a:gd name="connsiteY4371" fmla="*/ 105196 h 593936"/>
              <a:gd name="connsiteX4372" fmla="*/ 10983304 w 12244461"/>
              <a:gd name="connsiteY4372" fmla="*/ 115487 h 593936"/>
              <a:gd name="connsiteX4373" fmla="*/ 10972938 w 12244461"/>
              <a:gd name="connsiteY4373" fmla="*/ 125778 h 593936"/>
              <a:gd name="connsiteX4374" fmla="*/ 10962573 w 12244461"/>
              <a:gd name="connsiteY4374" fmla="*/ 115487 h 593936"/>
              <a:gd name="connsiteX4375" fmla="*/ 10972938 w 12244461"/>
              <a:gd name="connsiteY4375" fmla="*/ 105196 h 593936"/>
              <a:gd name="connsiteX4376" fmla="*/ 10634327 w 12244461"/>
              <a:gd name="connsiteY4376" fmla="*/ 105196 h 593936"/>
              <a:gd name="connsiteX4377" fmla="*/ 10644693 w 12244461"/>
              <a:gd name="connsiteY4377" fmla="*/ 115487 h 593936"/>
              <a:gd name="connsiteX4378" fmla="*/ 10634327 w 12244461"/>
              <a:gd name="connsiteY4378" fmla="*/ 125778 h 593936"/>
              <a:gd name="connsiteX4379" fmla="*/ 10623961 w 12244461"/>
              <a:gd name="connsiteY4379" fmla="*/ 115487 h 593936"/>
              <a:gd name="connsiteX4380" fmla="*/ 10634327 w 12244461"/>
              <a:gd name="connsiteY4380" fmla="*/ 105196 h 593936"/>
              <a:gd name="connsiteX4381" fmla="*/ 6065052 w 12244461"/>
              <a:gd name="connsiteY4381" fmla="*/ 105196 h 593936"/>
              <a:gd name="connsiteX4382" fmla="*/ 6075416 w 12244461"/>
              <a:gd name="connsiteY4382" fmla="*/ 115487 h 593936"/>
              <a:gd name="connsiteX4383" fmla="*/ 6065052 w 12244461"/>
              <a:gd name="connsiteY4383" fmla="*/ 125778 h 593936"/>
              <a:gd name="connsiteX4384" fmla="*/ 6054687 w 12244461"/>
              <a:gd name="connsiteY4384" fmla="*/ 115487 h 593936"/>
              <a:gd name="connsiteX4385" fmla="*/ 6065052 w 12244461"/>
              <a:gd name="connsiteY4385" fmla="*/ 105196 h 593936"/>
              <a:gd name="connsiteX4386" fmla="*/ 818843 w 12244461"/>
              <a:gd name="connsiteY4386" fmla="*/ 105196 h 593936"/>
              <a:gd name="connsiteX4387" fmla="*/ 829208 w 12244461"/>
              <a:gd name="connsiteY4387" fmla="*/ 115487 h 593936"/>
              <a:gd name="connsiteX4388" fmla="*/ 818843 w 12244461"/>
              <a:gd name="connsiteY4388" fmla="*/ 125778 h 593936"/>
              <a:gd name="connsiteX4389" fmla="*/ 808477 w 12244461"/>
              <a:gd name="connsiteY4389" fmla="*/ 115487 h 593936"/>
              <a:gd name="connsiteX4390" fmla="*/ 818843 w 12244461"/>
              <a:gd name="connsiteY4390" fmla="*/ 105196 h 593936"/>
              <a:gd name="connsiteX4391" fmla="*/ 10719062 w 12244461"/>
              <a:gd name="connsiteY4391" fmla="*/ 105033 h 593936"/>
              <a:gd name="connsiteX4392" fmla="*/ 10729592 w 12244461"/>
              <a:gd name="connsiteY4392" fmla="*/ 115487 h 593936"/>
              <a:gd name="connsiteX4393" fmla="*/ 10719062 w 12244461"/>
              <a:gd name="connsiteY4393" fmla="*/ 125942 h 593936"/>
              <a:gd name="connsiteX4394" fmla="*/ 10708532 w 12244461"/>
              <a:gd name="connsiteY4394" fmla="*/ 115487 h 593936"/>
              <a:gd name="connsiteX4395" fmla="*/ 10719062 w 12244461"/>
              <a:gd name="connsiteY4395" fmla="*/ 105033 h 593936"/>
              <a:gd name="connsiteX4396" fmla="*/ 2088210 w 12244461"/>
              <a:gd name="connsiteY4396" fmla="*/ 105033 h 593936"/>
              <a:gd name="connsiteX4397" fmla="*/ 2098742 w 12244461"/>
              <a:gd name="connsiteY4397" fmla="*/ 115487 h 593936"/>
              <a:gd name="connsiteX4398" fmla="*/ 2088210 w 12244461"/>
              <a:gd name="connsiteY4398" fmla="*/ 125942 h 593936"/>
              <a:gd name="connsiteX4399" fmla="*/ 2077679 w 12244461"/>
              <a:gd name="connsiteY4399" fmla="*/ 115487 h 593936"/>
              <a:gd name="connsiteX4400" fmla="*/ 2088210 w 12244461"/>
              <a:gd name="connsiteY4400" fmla="*/ 105033 h 593936"/>
              <a:gd name="connsiteX4401" fmla="*/ 988146 w 12244461"/>
              <a:gd name="connsiteY4401" fmla="*/ 105033 h 593936"/>
              <a:gd name="connsiteX4402" fmla="*/ 998676 w 12244461"/>
              <a:gd name="connsiteY4402" fmla="*/ 115487 h 593936"/>
              <a:gd name="connsiteX4403" fmla="*/ 988146 w 12244461"/>
              <a:gd name="connsiteY4403" fmla="*/ 125942 h 593936"/>
              <a:gd name="connsiteX4404" fmla="*/ 977616 w 12244461"/>
              <a:gd name="connsiteY4404" fmla="*/ 115487 h 593936"/>
              <a:gd name="connsiteX4405" fmla="*/ 988146 w 12244461"/>
              <a:gd name="connsiteY4405" fmla="*/ 105033 h 593936"/>
              <a:gd name="connsiteX4406" fmla="*/ 10803633 w 12244461"/>
              <a:gd name="connsiteY4406" fmla="*/ 104706 h 593936"/>
              <a:gd name="connsiteX4407" fmla="*/ 10814492 w 12244461"/>
              <a:gd name="connsiteY4407" fmla="*/ 115487 h 593936"/>
              <a:gd name="connsiteX4408" fmla="*/ 10803633 w 12244461"/>
              <a:gd name="connsiteY4408" fmla="*/ 126268 h 593936"/>
              <a:gd name="connsiteX4409" fmla="*/ 10792774 w 12244461"/>
              <a:gd name="connsiteY4409" fmla="*/ 115487 h 593936"/>
              <a:gd name="connsiteX4410" fmla="*/ 10803633 w 12244461"/>
              <a:gd name="connsiteY4410" fmla="*/ 104706 h 593936"/>
              <a:gd name="connsiteX4411" fmla="*/ 9534415 w 12244461"/>
              <a:gd name="connsiteY4411" fmla="*/ 104706 h 593936"/>
              <a:gd name="connsiteX4412" fmla="*/ 9545274 w 12244461"/>
              <a:gd name="connsiteY4412" fmla="*/ 115487 h 593936"/>
              <a:gd name="connsiteX4413" fmla="*/ 9534415 w 12244461"/>
              <a:gd name="connsiteY4413" fmla="*/ 126268 h 593936"/>
              <a:gd name="connsiteX4414" fmla="*/ 9523556 w 12244461"/>
              <a:gd name="connsiteY4414" fmla="*/ 115487 h 593936"/>
              <a:gd name="connsiteX4415" fmla="*/ 9534415 w 12244461"/>
              <a:gd name="connsiteY4415" fmla="*/ 104706 h 593936"/>
              <a:gd name="connsiteX4416" fmla="*/ 5895768 w 12244461"/>
              <a:gd name="connsiteY4416" fmla="*/ 104543 h 593936"/>
              <a:gd name="connsiteX4417" fmla="*/ 5906790 w 12244461"/>
              <a:gd name="connsiteY4417" fmla="*/ 115487 h 593936"/>
              <a:gd name="connsiteX4418" fmla="*/ 5895768 w 12244461"/>
              <a:gd name="connsiteY4418" fmla="*/ 126432 h 593936"/>
              <a:gd name="connsiteX4419" fmla="*/ 5884745 w 12244461"/>
              <a:gd name="connsiteY4419" fmla="*/ 115487 h 593936"/>
              <a:gd name="connsiteX4420" fmla="*/ 5895768 w 12244461"/>
              <a:gd name="connsiteY4420" fmla="*/ 104543 h 593936"/>
              <a:gd name="connsiteX4421" fmla="*/ 10888204 w 12244461"/>
              <a:gd name="connsiteY4421" fmla="*/ 104379 h 593936"/>
              <a:gd name="connsiteX4422" fmla="*/ 10899392 w 12244461"/>
              <a:gd name="connsiteY4422" fmla="*/ 115487 h 593936"/>
              <a:gd name="connsiteX4423" fmla="*/ 10888204 w 12244461"/>
              <a:gd name="connsiteY4423" fmla="*/ 126594 h 593936"/>
              <a:gd name="connsiteX4424" fmla="*/ 10877015 w 12244461"/>
              <a:gd name="connsiteY4424" fmla="*/ 115487 h 593936"/>
              <a:gd name="connsiteX4425" fmla="*/ 10888204 w 12244461"/>
              <a:gd name="connsiteY4425" fmla="*/ 104379 h 593936"/>
              <a:gd name="connsiteX4426" fmla="*/ 2172827 w 12244461"/>
              <a:gd name="connsiteY4426" fmla="*/ 104379 h 593936"/>
              <a:gd name="connsiteX4427" fmla="*/ 2184013 w 12244461"/>
              <a:gd name="connsiteY4427" fmla="*/ 115487 h 593936"/>
              <a:gd name="connsiteX4428" fmla="*/ 2172827 w 12244461"/>
              <a:gd name="connsiteY4428" fmla="*/ 126594 h 593936"/>
              <a:gd name="connsiteX4429" fmla="*/ 2161639 w 12244461"/>
              <a:gd name="connsiteY4429" fmla="*/ 115487 h 593936"/>
              <a:gd name="connsiteX4430" fmla="*/ 2172827 w 12244461"/>
              <a:gd name="connsiteY4430" fmla="*/ 104379 h 593936"/>
              <a:gd name="connsiteX4431" fmla="*/ 57389 w 12244461"/>
              <a:gd name="connsiteY4431" fmla="*/ 104053 h 593936"/>
              <a:gd name="connsiteX4432" fmla="*/ 68907 w 12244461"/>
              <a:gd name="connsiteY4432" fmla="*/ 115487 h 593936"/>
              <a:gd name="connsiteX4433" fmla="*/ 57389 w 12244461"/>
              <a:gd name="connsiteY4433" fmla="*/ 126922 h 593936"/>
              <a:gd name="connsiteX4434" fmla="*/ 45872 w 12244461"/>
              <a:gd name="connsiteY4434" fmla="*/ 115487 h 593936"/>
              <a:gd name="connsiteX4435" fmla="*/ 57389 w 12244461"/>
              <a:gd name="connsiteY4435" fmla="*/ 104053 h 593936"/>
              <a:gd name="connsiteX4436" fmla="*/ 7926584 w 12244461"/>
              <a:gd name="connsiteY4436" fmla="*/ 103889 h 593936"/>
              <a:gd name="connsiteX4437" fmla="*/ 7938266 w 12244461"/>
              <a:gd name="connsiteY4437" fmla="*/ 115487 h 593936"/>
              <a:gd name="connsiteX4438" fmla="*/ 7926584 w 12244461"/>
              <a:gd name="connsiteY4438" fmla="*/ 127085 h 593936"/>
              <a:gd name="connsiteX4439" fmla="*/ 7914902 w 12244461"/>
              <a:gd name="connsiteY4439" fmla="*/ 115487 h 593936"/>
              <a:gd name="connsiteX4440" fmla="*/ 7926584 w 12244461"/>
              <a:gd name="connsiteY4440" fmla="*/ 103889 h 593936"/>
              <a:gd name="connsiteX4441" fmla="*/ 2003475 w 12244461"/>
              <a:gd name="connsiteY4441" fmla="*/ 103889 h 593936"/>
              <a:gd name="connsiteX4442" fmla="*/ 2015156 w 12244461"/>
              <a:gd name="connsiteY4442" fmla="*/ 115487 h 593936"/>
              <a:gd name="connsiteX4443" fmla="*/ 2003475 w 12244461"/>
              <a:gd name="connsiteY4443" fmla="*/ 127085 h 593936"/>
              <a:gd name="connsiteX4444" fmla="*/ 1991793 w 12244461"/>
              <a:gd name="connsiteY4444" fmla="*/ 115487 h 593936"/>
              <a:gd name="connsiteX4445" fmla="*/ 2003475 w 12244461"/>
              <a:gd name="connsiteY4445" fmla="*/ 103889 h 593936"/>
              <a:gd name="connsiteX4446" fmla="*/ 3865163 w 12244461"/>
              <a:gd name="connsiteY4446" fmla="*/ 103399 h 593936"/>
              <a:gd name="connsiteX4447" fmla="*/ 3877335 w 12244461"/>
              <a:gd name="connsiteY4447" fmla="*/ 115487 h 593936"/>
              <a:gd name="connsiteX4448" fmla="*/ 3865163 w 12244461"/>
              <a:gd name="connsiteY4448" fmla="*/ 127575 h 593936"/>
              <a:gd name="connsiteX4449" fmla="*/ 3852989 w 12244461"/>
              <a:gd name="connsiteY4449" fmla="*/ 115487 h 593936"/>
              <a:gd name="connsiteX4450" fmla="*/ 3865163 w 12244461"/>
              <a:gd name="connsiteY4450" fmla="*/ 103399 h 593936"/>
              <a:gd name="connsiteX4451" fmla="*/ 7757442 w 12244461"/>
              <a:gd name="connsiteY4451" fmla="*/ 103073 h 593936"/>
              <a:gd name="connsiteX4452" fmla="*/ 7769947 w 12244461"/>
              <a:gd name="connsiteY4452" fmla="*/ 115488 h 593936"/>
              <a:gd name="connsiteX4453" fmla="*/ 7757442 w 12244461"/>
              <a:gd name="connsiteY4453" fmla="*/ 127902 h 593936"/>
              <a:gd name="connsiteX4454" fmla="*/ 7744938 w 12244461"/>
              <a:gd name="connsiteY4454" fmla="*/ 115488 h 593936"/>
              <a:gd name="connsiteX4455" fmla="*/ 7757442 w 12244461"/>
              <a:gd name="connsiteY4455" fmla="*/ 103073 h 593936"/>
              <a:gd name="connsiteX4456" fmla="*/ 4118899 w 12244461"/>
              <a:gd name="connsiteY4456" fmla="*/ 103073 h 593936"/>
              <a:gd name="connsiteX4457" fmla="*/ 4131405 w 12244461"/>
              <a:gd name="connsiteY4457" fmla="*/ 115488 h 593936"/>
              <a:gd name="connsiteX4458" fmla="*/ 4118899 w 12244461"/>
              <a:gd name="connsiteY4458" fmla="*/ 127902 h 593936"/>
              <a:gd name="connsiteX4459" fmla="*/ 4106393 w 12244461"/>
              <a:gd name="connsiteY4459" fmla="*/ 115488 h 593936"/>
              <a:gd name="connsiteX4460" fmla="*/ 4118899 w 12244461"/>
              <a:gd name="connsiteY4460" fmla="*/ 103073 h 593936"/>
              <a:gd name="connsiteX4461" fmla="*/ 141959 w 12244461"/>
              <a:gd name="connsiteY4461" fmla="*/ 103073 h 593936"/>
              <a:gd name="connsiteX4462" fmla="*/ 154463 w 12244461"/>
              <a:gd name="connsiteY4462" fmla="*/ 115488 h 593936"/>
              <a:gd name="connsiteX4463" fmla="*/ 141959 w 12244461"/>
              <a:gd name="connsiteY4463" fmla="*/ 127902 h 593936"/>
              <a:gd name="connsiteX4464" fmla="*/ 129454 w 12244461"/>
              <a:gd name="connsiteY4464" fmla="*/ 115488 h 593936"/>
              <a:gd name="connsiteX4465" fmla="*/ 141959 w 12244461"/>
              <a:gd name="connsiteY4465" fmla="*/ 103073 h 593936"/>
              <a:gd name="connsiteX4466" fmla="*/ 734273 w 12244461"/>
              <a:gd name="connsiteY4466" fmla="*/ 102909 h 593936"/>
              <a:gd name="connsiteX4467" fmla="*/ 746942 w 12244461"/>
              <a:gd name="connsiteY4467" fmla="*/ 115487 h 593936"/>
              <a:gd name="connsiteX4468" fmla="*/ 734273 w 12244461"/>
              <a:gd name="connsiteY4468" fmla="*/ 128065 h 593936"/>
              <a:gd name="connsiteX4469" fmla="*/ 721604 w 12244461"/>
              <a:gd name="connsiteY4469" fmla="*/ 115487 h 593936"/>
              <a:gd name="connsiteX4470" fmla="*/ 734273 w 12244461"/>
              <a:gd name="connsiteY4470" fmla="*/ 102909 h 593936"/>
              <a:gd name="connsiteX4471" fmla="*/ 7842013 w 12244461"/>
              <a:gd name="connsiteY4471" fmla="*/ 102746 h 593936"/>
              <a:gd name="connsiteX4472" fmla="*/ 7854846 w 12244461"/>
              <a:gd name="connsiteY4472" fmla="*/ 115487 h 593936"/>
              <a:gd name="connsiteX4473" fmla="*/ 7842013 w 12244461"/>
              <a:gd name="connsiteY4473" fmla="*/ 128228 h 593936"/>
              <a:gd name="connsiteX4474" fmla="*/ 7829179 w 12244461"/>
              <a:gd name="connsiteY4474" fmla="*/ 115487 h 593936"/>
              <a:gd name="connsiteX4475" fmla="*/ 7842013 w 12244461"/>
              <a:gd name="connsiteY4475" fmla="*/ 102746 h 593936"/>
              <a:gd name="connsiteX4476" fmla="*/ 7672707 w 12244461"/>
              <a:gd name="connsiteY4476" fmla="*/ 102419 h 593936"/>
              <a:gd name="connsiteX4477" fmla="*/ 7685870 w 12244461"/>
              <a:gd name="connsiteY4477" fmla="*/ 115487 h 593936"/>
              <a:gd name="connsiteX4478" fmla="*/ 7672707 w 12244461"/>
              <a:gd name="connsiteY4478" fmla="*/ 128555 h 593936"/>
              <a:gd name="connsiteX4479" fmla="*/ 7659545 w 12244461"/>
              <a:gd name="connsiteY4479" fmla="*/ 115487 h 593936"/>
              <a:gd name="connsiteX4480" fmla="*/ 7672707 w 12244461"/>
              <a:gd name="connsiteY4480" fmla="*/ 102419 h 593936"/>
              <a:gd name="connsiteX4481" fmla="*/ 7588137 w 12244461"/>
              <a:gd name="connsiteY4481" fmla="*/ 101929 h 593936"/>
              <a:gd name="connsiteX4482" fmla="*/ 7601793 w 12244461"/>
              <a:gd name="connsiteY4482" fmla="*/ 115487 h 593936"/>
              <a:gd name="connsiteX4483" fmla="*/ 7588137 w 12244461"/>
              <a:gd name="connsiteY4483" fmla="*/ 129045 h 593936"/>
              <a:gd name="connsiteX4484" fmla="*/ 7574480 w 12244461"/>
              <a:gd name="connsiteY4484" fmla="*/ 115487 h 593936"/>
              <a:gd name="connsiteX4485" fmla="*/ 7588137 w 12244461"/>
              <a:gd name="connsiteY4485" fmla="*/ 101929 h 593936"/>
              <a:gd name="connsiteX4486" fmla="*/ 1072716 w 12244461"/>
              <a:gd name="connsiteY4486" fmla="*/ 101766 h 593936"/>
              <a:gd name="connsiteX4487" fmla="*/ 1086537 w 12244461"/>
              <a:gd name="connsiteY4487" fmla="*/ 115487 h 593936"/>
              <a:gd name="connsiteX4488" fmla="*/ 1072716 w 12244461"/>
              <a:gd name="connsiteY4488" fmla="*/ 129209 h 593936"/>
              <a:gd name="connsiteX4489" fmla="*/ 1058895 w 12244461"/>
              <a:gd name="connsiteY4489" fmla="*/ 115487 h 593936"/>
              <a:gd name="connsiteX4490" fmla="*/ 1072716 w 12244461"/>
              <a:gd name="connsiteY4490" fmla="*/ 101766 h 593936"/>
              <a:gd name="connsiteX4491" fmla="*/ 3780464 w 12244461"/>
              <a:gd name="connsiteY4491" fmla="*/ 101439 h 593936"/>
              <a:gd name="connsiteX4492" fmla="*/ 3794607 w 12244461"/>
              <a:gd name="connsiteY4492" fmla="*/ 115487 h 593936"/>
              <a:gd name="connsiteX4493" fmla="*/ 3780464 w 12244461"/>
              <a:gd name="connsiteY4493" fmla="*/ 129535 h 593936"/>
              <a:gd name="connsiteX4494" fmla="*/ 3766320 w 12244461"/>
              <a:gd name="connsiteY4494" fmla="*/ 115487 h 593936"/>
              <a:gd name="connsiteX4495" fmla="*/ 3780464 w 12244461"/>
              <a:gd name="connsiteY4495" fmla="*/ 101439 h 593936"/>
              <a:gd name="connsiteX4496" fmla="*/ 3695925 w 12244461"/>
              <a:gd name="connsiteY4496" fmla="*/ 101439 h 593936"/>
              <a:gd name="connsiteX4497" fmla="*/ 3710068 w 12244461"/>
              <a:gd name="connsiteY4497" fmla="*/ 115487 h 593936"/>
              <a:gd name="connsiteX4498" fmla="*/ 3695925 w 12244461"/>
              <a:gd name="connsiteY4498" fmla="*/ 129535 h 593936"/>
              <a:gd name="connsiteX4499" fmla="*/ 3681784 w 12244461"/>
              <a:gd name="connsiteY4499" fmla="*/ 115487 h 593936"/>
              <a:gd name="connsiteX4500" fmla="*/ 3695925 w 12244461"/>
              <a:gd name="connsiteY4500" fmla="*/ 101439 h 593936"/>
              <a:gd name="connsiteX4501" fmla="*/ 3611368 w 12244461"/>
              <a:gd name="connsiteY4501" fmla="*/ 101439 h 593936"/>
              <a:gd name="connsiteX4502" fmla="*/ 3625520 w 12244461"/>
              <a:gd name="connsiteY4502" fmla="*/ 115487 h 593936"/>
              <a:gd name="connsiteX4503" fmla="*/ 3611368 w 12244461"/>
              <a:gd name="connsiteY4503" fmla="*/ 129535 h 593936"/>
              <a:gd name="connsiteX4504" fmla="*/ 3597213 w 12244461"/>
              <a:gd name="connsiteY4504" fmla="*/ 115487 h 593936"/>
              <a:gd name="connsiteX4505" fmla="*/ 3611368 w 12244461"/>
              <a:gd name="connsiteY4505" fmla="*/ 101439 h 593936"/>
              <a:gd name="connsiteX4506" fmla="*/ 2426699 w 12244461"/>
              <a:gd name="connsiteY4506" fmla="*/ 101439 h 593936"/>
              <a:gd name="connsiteX4507" fmla="*/ 2440848 w 12244461"/>
              <a:gd name="connsiteY4507" fmla="*/ 115487 h 593936"/>
              <a:gd name="connsiteX4508" fmla="*/ 2426699 w 12244461"/>
              <a:gd name="connsiteY4508" fmla="*/ 129535 h 593936"/>
              <a:gd name="connsiteX4509" fmla="*/ 2412550 w 12244461"/>
              <a:gd name="connsiteY4509" fmla="*/ 115487 h 593936"/>
              <a:gd name="connsiteX4510" fmla="*/ 2426699 w 12244461"/>
              <a:gd name="connsiteY4510" fmla="*/ 101439 h 593936"/>
              <a:gd name="connsiteX4511" fmla="*/ 226528 w 12244461"/>
              <a:gd name="connsiteY4511" fmla="*/ 101439 h 593936"/>
              <a:gd name="connsiteX4512" fmla="*/ 240677 w 12244461"/>
              <a:gd name="connsiteY4512" fmla="*/ 115487 h 593936"/>
              <a:gd name="connsiteX4513" fmla="*/ 226528 w 12244461"/>
              <a:gd name="connsiteY4513" fmla="*/ 129535 h 593936"/>
              <a:gd name="connsiteX4514" fmla="*/ 212378 w 12244461"/>
              <a:gd name="connsiteY4514" fmla="*/ 115487 h 593936"/>
              <a:gd name="connsiteX4515" fmla="*/ 226528 w 12244461"/>
              <a:gd name="connsiteY4515" fmla="*/ 101439 h 593936"/>
              <a:gd name="connsiteX4516" fmla="*/ 2511266 w 12244461"/>
              <a:gd name="connsiteY4516" fmla="*/ 101276 h 593936"/>
              <a:gd name="connsiteX4517" fmla="*/ 2525579 w 12244461"/>
              <a:gd name="connsiteY4517" fmla="*/ 115487 h 593936"/>
              <a:gd name="connsiteX4518" fmla="*/ 2511266 w 12244461"/>
              <a:gd name="connsiteY4518" fmla="*/ 129699 h 593936"/>
              <a:gd name="connsiteX4519" fmla="*/ 2496952 w 12244461"/>
              <a:gd name="connsiteY4519" fmla="*/ 115487 h 593936"/>
              <a:gd name="connsiteX4520" fmla="*/ 2511266 w 12244461"/>
              <a:gd name="connsiteY4520" fmla="*/ 101276 h 593936"/>
              <a:gd name="connsiteX4521" fmla="*/ 7503566 w 12244461"/>
              <a:gd name="connsiteY4521" fmla="*/ 101112 h 593936"/>
              <a:gd name="connsiteX4522" fmla="*/ 7518045 w 12244461"/>
              <a:gd name="connsiteY4522" fmla="*/ 115487 h 593936"/>
              <a:gd name="connsiteX4523" fmla="*/ 7503566 w 12244461"/>
              <a:gd name="connsiteY4523" fmla="*/ 129861 h 593936"/>
              <a:gd name="connsiteX4524" fmla="*/ 7489087 w 12244461"/>
              <a:gd name="connsiteY4524" fmla="*/ 115487 h 593936"/>
              <a:gd name="connsiteX4525" fmla="*/ 7503566 w 12244461"/>
              <a:gd name="connsiteY4525" fmla="*/ 101112 h 593936"/>
              <a:gd name="connsiteX4526" fmla="*/ 9449678 w 12244461"/>
              <a:gd name="connsiteY4526" fmla="*/ 100786 h 593936"/>
              <a:gd name="connsiteX4527" fmla="*/ 9464487 w 12244461"/>
              <a:gd name="connsiteY4527" fmla="*/ 115487 h 593936"/>
              <a:gd name="connsiteX4528" fmla="*/ 9449678 w 12244461"/>
              <a:gd name="connsiteY4528" fmla="*/ 130189 h 593936"/>
              <a:gd name="connsiteX4529" fmla="*/ 9434870 w 12244461"/>
              <a:gd name="connsiteY4529" fmla="*/ 115487 h 593936"/>
              <a:gd name="connsiteX4530" fmla="*/ 9449678 w 12244461"/>
              <a:gd name="connsiteY4530" fmla="*/ 100786 h 593936"/>
              <a:gd name="connsiteX4531" fmla="*/ 2257399 w 12244461"/>
              <a:gd name="connsiteY4531" fmla="*/ 100786 h 593936"/>
              <a:gd name="connsiteX4532" fmla="*/ 2272206 w 12244461"/>
              <a:gd name="connsiteY4532" fmla="*/ 115487 h 593936"/>
              <a:gd name="connsiteX4533" fmla="*/ 2257399 w 12244461"/>
              <a:gd name="connsiteY4533" fmla="*/ 130189 h 593936"/>
              <a:gd name="connsiteX4534" fmla="*/ 2242590 w 12244461"/>
              <a:gd name="connsiteY4534" fmla="*/ 115487 h 593936"/>
              <a:gd name="connsiteX4535" fmla="*/ 2257399 w 12244461"/>
              <a:gd name="connsiteY4535" fmla="*/ 100786 h 593936"/>
              <a:gd name="connsiteX4536" fmla="*/ 311261 w 12244461"/>
              <a:gd name="connsiteY4536" fmla="*/ 100786 h 593936"/>
              <a:gd name="connsiteX4537" fmla="*/ 326069 w 12244461"/>
              <a:gd name="connsiteY4537" fmla="*/ 115487 h 593936"/>
              <a:gd name="connsiteX4538" fmla="*/ 311261 w 12244461"/>
              <a:gd name="connsiteY4538" fmla="*/ 130189 h 593936"/>
              <a:gd name="connsiteX4539" fmla="*/ 296454 w 12244461"/>
              <a:gd name="connsiteY4539" fmla="*/ 115487 h 593936"/>
              <a:gd name="connsiteX4540" fmla="*/ 311261 w 12244461"/>
              <a:gd name="connsiteY4540" fmla="*/ 100786 h 593936"/>
              <a:gd name="connsiteX4541" fmla="*/ 2341969 w 12244461"/>
              <a:gd name="connsiteY4541" fmla="*/ 100622 h 593936"/>
              <a:gd name="connsiteX4542" fmla="*/ 2356940 w 12244461"/>
              <a:gd name="connsiteY4542" fmla="*/ 115487 h 593936"/>
              <a:gd name="connsiteX4543" fmla="*/ 2341969 w 12244461"/>
              <a:gd name="connsiteY4543" fmla="*/ 130351 h 593936"/>
              <a:gd name="connsiteX4544" fmla="*/ 2326995 w 12244461"/>
              <a:gd name="connsiteY4544" fmla="*/ 115487 h 593936"/>
              <a:gd name="connsiteX4545" fmla="*/ 2341969 w 12244461"/>
              <a:gd name="connsiteY4545" fmla="*/ 100622 h 593936"/>
              <a:gd name="connsiteX4546" fmla="*/ 5811209 w 12244461"/>
              <a:gd name="connsiteY4546" fmla="*/ 100132 h 593936"/>
              <a:gd name="connsiteX4547" fmla="*/ 5826672 w 12244461"/>
              <a:gd name="connsiteY4547" fmla="*/ 115487 h 593936"/>
              <a:gd name="connsiteX4548" fmla="*/ 5811209 w 12244461"/>
              <a:gd name="connsiteY4548" fmla="*/ 130842 h 593936"/>
              <a:gd name="connsiteX4549" fmla="*/ 5795745 w 12244461"/>
              <a:gd name="connsiteY4549" fmla="*/ 115487 h 593936"/>
              <a:gd name="connsiteX4550" fmla="*/ 5811209 w 12244461"/>
              <a:gd name="connsiteY4550" fmla="*/ 100132 h 593936"/>
              <a:gd name="connsiteX4551" fmla="*/ 649703 w 12244461"/>
              <a:gd name="connsiteY4551" fmla="*/ 100132 h 593936"/>
              <a:gd name="connsiteX4552" fmla="*/ 665170 w 12244461"/>
              <a:gd name="connsiteY4552" fmla="*/ 115487 h 593936"/>
              <a:gd name="connsiteX4553" fmla="*/ 649703 w 12244461"/>
              <a:gd name="connsiteY4553" fmla="*/ 130842 h 593936"/>
              <a:gd name="connsiteX4554" fmla="*/ 634237 w 12244461"/>
              <a:gd name="connsiteY4554" fmla="*/ 115487 h 593936"/>
              <a:gd name="connsiteX4555" fmla="*/ 649703 w 12244461"/>
              <a:gd name="connsiteY4555" fmla="*/ 100132 h 593936"/>
              <a:gd name="connsiteX4556" fmla="*/ 6149612 w 12244461"/>
              <a:gd name="connsiteY4556" fmla="*/ 99806 h 593936"/>
              <a:gd name="connsiteX4557" fmla="*/ 6165407 w 12244461"/>
              <a:gd name="connsiteY4557" fmla="*/ 115487 h 593936"/>
              <a:gd name="connsiteX4558" fmla="*/ 6149612 w 12244461"/>
              <a:gd name="connsiteY4558" fmla="*/ 131169 h 593936"/>
              <a:gd name="connsiteX4559" fmla="*/ 6133817 w 12244461"/>
              <a:gd name="connsiteY4559" fmla="*/ 115487 h 593936"/>
              <a:gd name="connsiteX4560" fmla="*/ 6149612 w 12244461"/>
              <a:gd name="connsiteY4560" fmla="*/ 99806 h 593936"/>
              <a:gd name="connsiteX4561" fmla="*/ 564970 w 12244461"/>
              <a:gd name="connsiteY4561" fmla="*/ 99806 h 593936"/>
              <a:gd name="connsiteX4562" fmla="*/ 580766 w 12244461"/>
              <a:gd name="connsiteY4562" fmla="*/ 115487 h 593936"/>
              <a:gd name="connsiteX4563" fmla="*/ 564970 w 12244461"/>
              <a:gd name="connsiteY4563" fmla="*/ 131169 h 593936"/>
              <a:gd name="connsiteX4564" fmla="*/ 549175 w 12244461"/>
              <a:gd name="connsiteY4564" fmla="*/ 115487 h 593936"/>
              <a:gd name="connsiteX4565" fmla="*/ 564970 w 12244461"/>
              <a:gd name="connsiteY4565" fmla="*/ 99806 h 593936"/>
              <a:gd name="connsiteX4566" fmla="*/ 395831 w 12244461"/>
              <a:gd name="connsiteY4566" fmla="*/ 99806 h 593936"/>
              <a:gd name="connsiteX4567" fmla="*/ 411627 w 12244461"/>
              <a:gd name="connsiteY4567" fmla="*/ 115487 h 593936"/>
              <a:gd name="connsiteX4568" fmla="*/ 395831 w 12244461"/>
              <a:gd name="connsiteY4568" fmla="*/ 131169 h 593936"/>
              <a:gd name="connsiteX4569" fmla="*/ 380036 w 12244461"/>
              <a:gd name="connsiteY4569" fmla="*/ 115487 h 593936"/>
              <a:gd name="connsiteX4570" fmla="*/ 395831 w 12244461"/>
              <a:gd name="connsiteY4570" fmla="*/ 99806 h 593936"/>
              <a:gd name="connsiteX4571" fmla="*/ 1918904 w 12244461"/>
              <a:gd name="connsiteY4571" fmla="*/ 99642 h 593936"/>
              <a:gd name="connsiteX4572" fmla="*/ 1934864 w 12244461"/>
              <a:gd name="connsiteY4572" fmla="*/ 115487 h 593936"/>
              <a:gd name="connsiteX4573" fmla="*/ 1918904 w 12244461"/>
              <a:gd name="connsiteY4573" fmla="*/ 131332 h 593936"/>
              <a:gd name="connsiteX4574" fmla="*/ 1902944 w 12244461"/>
              <a:gd name="connsiteY4574" fmla="*/ 115487 h 593936"/>
              <a:gd name="connsiteX4575" fmla="*/ 1918904 w 12244461"/>
              <a:gd name="connsiteY4575" fmla="*/ 99642 h 593936"/>
              <a:gd name="connsiteX4576" fmla="*/ 1157285 w 12244461"/>
              <a:gd name="connsiteY4576" fmla="*/ 99642 h 593936"/>
              <a:gd name="connsiteX4577" fmla="*/ 1173245 w 12244461"/>
              <a:gd name="connsiteY4577" fmla="*/ 115487 h 593936"/>
              <a:gd name="connsiteX4578" fmla="*/ 1157285 w 12244461"/>
              <a:gd name="connsiteY4578" fmla="*/ 131332 h 593936"/>
              <a:gd name="connsiteX4579" fmla="*/ 1141325 w 12244461"/>
              <a:gd name="connsiteY4579" fmla="*/ 115487 h 593936"/>
              <a:gd name="connsiteX4580" fmla="*/ 1157285 w 12244461"/>
              <a:gd name="connsiteY4580" fmla="*/ 99642 h 593936"/>
              <a:gd name="connsiteX4581" fmla="*/ 480401 w 12244461"/>
              <a:gd name="connsiteY4581" fmla="*/ 99642 h 593936"/>
              <a:gd name="connsiteX4582" fmla="*/ 496361 w 12244461"/>
              <a:gd name="connsiteY4582" fmla="*/ 115487 h 593936"/>
              <a:gd name="connsiteX4583" fmla="*/ 480401 w 12244461"/>
              <a:gd name="connsiteY4583" fmla="*/ 131332 h 593936"/>
              <a:gd name="connsiteX4584" fmla="*/ 464441 w 12244461"/>
              <a:gd name="connsiteY4584" fmla="*/ 115487 h 593936"/>
              <a:gd name="connsiteX4585" fmla="*/ 480401 w 12244461"/>
              <a:gd name="connsiteY4585" fmla="*/ 99642 h 593936"/>
              <a:gd name="connsiteX4586" fmla="*/ 3526614 w 12244461"/>
              <a:gd name="connsiteY4586" fmla="*/ 99479 h 593936"/>
              <a:gd name="connsiteX4587" fmla="*/ 3542738 w 12244461"/>
              <a:gd name="connsiteY4587" fmla="*/ 115487 h 593936"/>
              <a:gd name="connsiteX4588" fmla="*/ 3526614 w 12244461"/>
              <a:gd name="connsiteY4588" fmla="*/ 131495 h 593936"/>
              <a:gd name="connsiteX4589" fmla="*/ 3510490 w 12244461"/>
              <a:gd name="connsiteY4589" fmla="*/ 115487 h 593936"/>
              <a:gd name="connsiteX4590" fmla="*/ 3526614 w 12244461"/>
              <a:gd name="connsiteY4590" fmla="*/ 99479 h 593936"/>
              <a:gd name="connsiteX4591" fmla="*/ 7418996 w 12244461"/>
              <a:gd name="connsiteY4591" fmla="*/ 99152 h 593936"/>
              <a:gd name="connsiteX4592" fmla="*/ 7435449 w 12244461"/>
              <a:gd name="connsiteY4592" fmla="*/ 115487 h 593936"/>
              <a:gd name="connsiteX4593" fmla="*/ 7418996 w 12244461"/>
              <a:gd name="connsiteY4593" fmla="*/ 131822 h 593936"/>
              <a:gd name="connsiteX4594" fmla="*/ 7402542 w 12244461"/>
              <a:gd name="connsiteY4594" fmla="*/ 115487 h 593936"/>
              <a:gd name="connsiteX4595" fmla="*/ 7418996 w 12244461"/>
              <a:gd name="connsiteY4595" fmla="*/ 99152 h 593936"/>
              <a:gd name="connsiteX4596" fmla="*/ 2595832 w 12244461"/>
              <a:gd name="connsiteY4596" fmla="*/ 98989 h 593936"/>
              <a:gd name="connsiteX4597" fmla="*/ 2612450 w 12244461"/>
              <a:gd name="connsiteY4597" fmla="*/ 115487 h 593936"/>
              <a:gd name="connsiteX4598" fmla="*/ 2595832 w 12244461"/>
              <a:gd name="connsiteY4598" fmla="*/ 131985 h 593936"/>
              <a:gd name="connsiteX4599" fmla="*/ 2579215 w 12244461"/>
              <a:gd name="connsiteY4599" fmla="*/ 115487 h 593936"/>
              <a:gd name="connsiteX4600" fmla="*/ 2595832 w 12244461"/>
              <a:gd name="connsiteY4600" fmla="*/ 98989 h 593936"/>
              <a:gd name="connsiteX4601" fmla="*/ 8518907 w 12244461"/>
              <a:gd name="connsiteY4601" fmla="*/ 98662 h 593936"/>
              <a:gd name="connsiteX4602" fmla="*/ 8535855 w 12244461"/>
              <a:gd name="connsiteY4602" fmla="*/ 115487 h 593936"/>
              <a:gd name="connsiteX4603" fmla="*/ 8518907 w 12244461"/>
              <a:gd name="connsiteY4603" fmla="*/ 132312 h 593936"/>
              <a:gd name="connsiteX4604" fmla="*/ 8501960 w 12244461"/>
              <a:gd name="connsiteY4604" fmla="*/ 115487 h 593936"/>
              <a:gd name="connsiteX4605" fmla="*/ 8518907 w 12244461"/>
              <a:gd name="connsiteY4605" fmla="*/ 98662 h 593936"/>
              <a:gd name="connsiteX4606" fmla="*/ 6318918 w 12244461"/>
              <a:gd name="connsiteY4606" fmla="*/ 98499 h 593936"/>
              <a:gd name="connsiteX4607" fmla="*/ 6336029 w 12244461"/>
              <a:gd name="connsiteY4607" fmla="*/ 115487 h 593936"/>
              <a:gd name="connsiteX4608" fmla="*/ 6318918 w 12244461"/>
              <a:gd name="connsiteY4608" fmla="*/ 132476 h 593936"/>
              <a:gd name="connsiteX4609" fmla="*/ 6301806 w 12244461"/>
              <a:gd name="connsiteY4609" fmla="*/ 115487 h 593936"/>
              <a:gd name="connsiteX4610" fmla="*/ 6318918 w 12244461"/>
              <a:gd name="connsiteY4610" fmla="*/ 98499 h 593936"/>
              <a:gd name="connsiteX4611" fmla="*/ 4203644 w 12244461"/>
              <a:gd name="connsiteY4611" fmla="*/ 98499 h 593936"/>
              <a:gd name="connsiteX4612" fmla="*/ 4220757 w 12244461"/>
              <a:gd name="connsiteY4612" fmla="*/ 115487 h 593936"/>
              <a:gd name="connsiteX4613" fmla="*/ 4203644 w 12244461"/>
              <a:gd name="connsiteY4613" fmla="*/ 132476 h 593936"/>
              <a:gd name="connsiteX4614" fmla="*/ 4186530 w 12244461"/>
              <a:gd name="connsiteY4614" fmla="*/ 115487 h 593936"/>
              <a:gd name="connsiteX4615" fmla="*/ 4203644 w 12244461"/>
              <a:gd name="connsiteY4615" fmla="*/ 98499 h 593936"/>
              <a:gd name="connsiteX4616" fmla="*/ 6234347 w 12244461"/>
              <a:gd name="connsiteY4616" fmla="*/ 98172 h 593936"/>
              <a:gd name="connsiteX4617" fmla="*/ 6251787 w 12244461"/>
              <a:gd name="connsiteY4617" fmla="*/ 115487 h 593936"/>
              <a:gd name="connsiteX4618" fmla="*/ 6234347 w 12244461"/>
              <a:gd name="connsiteY4618" fmla="*/ 132802 h 593936"/>
              <a:gd name="connsiteX4619" fmla="*/ 6216906 w 12244461"/>
              <a:gd name="connsiteY4619" fmla="*/ 115487 h 593936"/>
              <a:gd name="connsiteX4620" fmla="*/ 6234347 w 12244461"/>
              <a:gd name="connsiteY4620" fmla="*/ 98172 h 593936"/>
              <a:gd name="connsiteX4621" fmla="*/ 7334260 w 12244461"/>
              <a:gd name="connsiteY4621" fmla="*/ 97355 h 593936"/>
              <a:gd name="connsiteX4622" fmla="*/ 7352523 w 12244461"/>
              <a:gd name="connsiteY4622" fmla="*/ 115487 h 593936"/>
              <a:gd name="connsiteX4623" fmla="*/ 7334260 w 12244461"/>
              <a:gd name="connsiteY4623" fmla="*/ 133618 h 593936"/>
              <a:gd name="connsiteX4624" fmla="*/ 7315997 w 12244461"/>
              <a:gd name="connsiteY4624" fmla="*/ 115487 h 593936"/>
              <a:gd name="connsiteX4625" fmla="*/ 7334260 w 12244461"/>
              <a:gd name="connsiteY4625" fmla="*/ 97355 h 593936"/>
              <a:gd name="connsiteX4626" fmla="*/ 1242019 w 12244461"/>
              <a:gd name="connsiteY4626" fmla="*/ 97355 h 593936"/>
              <a:gd name="connsiteX4627" fmla="*/ 1260282 w 12244461"/>
              <a:gd name="connsiteY4627" fmla="*/ 115487 h 593936"/>
              <a:gd name="connsiteX4628" fmla="*/ 1242019 w 12244461"/>
              <a:gd name="connsiteY4628" fmla="*/ 133618 h 593936"/>
              <a:gd name="connsiteX4629" fmla="*/ 1223756 w 12244461"/>
              <a:gd name="connsiteY4629" fmla="*/ 115487 h 593936"/>
              <a:gd name="connsiteX4630" fmla="*/ 1242019 w 12244461"/>
              <a:gd name="connsiteY4630" fmla="*/ 97355 h 593936"/>
              <a:gd name="connsiteX4631" fmla="*/ 9365109 w 12244461"/>
              <a:gd name="connsiteY4631" fmla="*/ 97029 h 593936"/>
              <a:gd name="connsiteX4632" fmla="*/ 9383701 w 12244461"/>
              <a:gd name="connsiteY4632" fmla="*/ 115487 h 593936"/>
              <a:gd name="connsiteX4633" fmla="*/ 9365109 w 12244461"/>
              <a:gd name="connsiteY4633" fmla="*/ 133946 h 593936"/>
              <a:gd name="connsiteX4634" fmla="*/ 9346516 w 12244461"/>
              <a:gd name="connsiteY4634" fmla="*/ 115487 h 593936"/>
              <a:gd name="connsiteX4635" fmla="*/ 9365109 w 12244461"/>
              <a:gd name="connsiteY4635" fmla="*/ 97029 h 593936"/>
              <a:gd name="connsiteX4636" fmla="*/ 1834334 w 12244461"/>
              <a:gd name="connsiteY4636" fmla="*/ 97029 h 593936"/>
              <a:gd name="connsiteX4637" fmla="*/ 1852927 w 12244461"/>
              <a:gd name="connsiteY4637" fmla="*/ 115487 h 593936"/>
              <a:gd name="connsiteX4638" fmla="*/ 1834334 w 12244461"/>
              <a:gd name="connsiteY4638" fmla="*/ 133946 h 593936"/>
              <a:gd name="connsiteX4639" fmla="*/ 1815742 w 12244461"/>
              <a:gd name="connsiteY4639" fmla="*/ 115487 h 593936"/>
              <a:gd name="connsiteX4640" fmla="*/ 1834334 w 12244461"/>
              <a:gd name="connsiteY4640" fmla="*/ 97029 h 593936"/>
              <a:gd name="connsiteX4641" fmla="*/ 1749600 w 12244461"/>
              <a:gd name="connsiteY4641" fmla="*/ 97029 h 593936"/>
              <a:gd name="connsiteX4642" fmla="*/ 1768193 w 12244461"/>
              <a:gd name="connsiteY4642" fmla="*/ 115487 h 593936"/>
              <a:gd name="connsiteX4643" fmla="*/ 1749600 w 12244461"/>
              <a:gd name="connsiteY4643" fmla="*/ 133946 h 593936"/>
              <a:gd name="connsiteX4644" fmla="*/ 1731009 w 12244461"/>
              <a:gd name="connsiteY4644" fmla="*/ 115487 h 593936"/>
              <a:gd name="connsiteX4645" fmla="*/ 1749600 w 12244461"/>
              <a:gd name="connsiteY4645" fmla="*/ 97029 h 593936"/>
              <a:gd name="connsiteX4646" fmla="*/ 3442034 w 12244461"/>
              <a:gd name="connsiteY4646" fmla="*/ 96865 h 593936"/>
              <a:gd name="connsiteX4647" fmla="*/ 3460792 w 12244461"/>
              <a:gd name="connsiteY4647" fmla="*/ 115487 h 593936"/>
              <a:gd name="connsiteX4648" fmla="*/ 3442034 w 12244461"/>
              <a:gd name="connsiteY4648" fmla="*/ 134109 h 593936"/>
              <a:gd name="connsiteX4649" fmla="*/ 3423276 w 12244461"/>
              <a:gd name="connsiteY4649" fmla="*/ 115487 h 593936"/>
              <a:gd name="connsiteX4650" fmla="*/ 3442034 w 12244461"/>
              <a:gd name="connsiteY4650" fmla="*/ 96865 h 593936"/>
              <a:gd name="connsiteX4651" fmla="*/ 2680563 w 12244461"/>
              <a:gd name="connsiteY4651" fmla="*/ 96375 h 593936"/>
              <a:gd name="connsiteX4652" fmla="*/ 2699813 w 12244461"/>
              <a:gd name="connsiteY4652" fmla="*/ 115487 h 593936"/>
              <a:gd name="connsiteX4653" fmla="*/ 2680563 w 12244461"/>
              <a:gd name="connsiteY4653" fmla="*/ 134599 h 593936"/>
              <a:gd name="connsiteX4654" fmla="*/ 2661314 w 12244461"/>
              <a:gd name="connsiteY4654" fmla="*/ 115487 h 593936"/>
              <a:gd name="connsiteX4655" fmla="*/ 2680563 w 12244461"/>
              <a:gd name="connsiteY4655" fmla="*/ 96375 h 593936"/>
              <a:gd name="connsiteX4656" fmla="*/ 6403488 w 12244461"/>
              <a:gd name="connsiteY4656" fmla="*/ 96212 h 593936"/>
              <a:gd name="connsiteX4657" fmla="*/ 6422903 w 12244461"/>
              <a:gd name="connsiteY4657" fmla="*/ 115487 h 593936"/>
              <a:gd name="connsiteX4658" fmla="*/ 6403488 w 12244461"/>
              <a:gd name="connsiteY4658" fmla="*/ 134762 h 593936"/>
              <a:gd name="connsiteX4659" fmla="*/ 6384073 w 12244461"/>
              <a:gd name="connsiteY4659" fmla="*/ 115487 h 593936"/>
              <a:gd name="connsiteX4660" fmla="*/ 6403488 w 12244461"/>
              <a:gd name="connsiteY4660" fmla="*/ 96212 h 593936"/>
              <a:gd name="connsiteX4661" fmla="*/ 8603643 w 12244461"/>
              <a:gd name="connsiteY4661" fmla="*/ 95885 h 593936"/>
              <a:gd name="connsiteX4662" fmla="*/ 8623387 w 12244461"/>
              <a:gd name="connsiteY4662" fmla="*/ 115487 h 593936"/>
              <a:gd name="connsiteX4663" fmla="*/ 8603643 w 12244461"/>
              <a:gd name="connsiteY4663" fmla="*/ 135089 h 593936"/>
              <a:gd name="connsiteX4664" fmla="*/ 8583898 w 12244461"/>
              <a:gd name="connsiteY4664" fmla="*/ 115487 h 593936"/>
              <a:gd name="connsiteX4665" fmla="*/ 8603643 w 12244461"/>
              <a:gd name="connsiteY4665" fmla="*/ 95885 h 593936"/>
              <a:gd name="connsiteX4666" fmla="*/ 5726650 w 12244461"/>
              <a:gd name="connsiteY4666" fmla="*/ 95722 h 593936"/>
              <a:gd name="connsiteX4667" fmla="*/ 5746554 w 12244461"/>
              <a:gd name="connsiteY4667" fmla="*/ 115487 h 593936"/>
              <a:gd name="connsiteX4668" fmla="*/ 5726650 w 12244461"/>
              <a:gd name="connsiteY4668" fmla="*/ 135252 h 593936"/>
              <a:gd name="connsiteX4669" fmla="*/ 5706744 w 12244461"/>
              <a:gd name="connsiteY4669" fmla="*/ 115487 h 593936"/>
              <a:gd name="connsiteX4670" fmla="*/ 5726650 w 12244461"/>
              <a:gd name="connsiteY4670" fmla="*/ 95722 h 593936"/>
              <a:gd name="connsiteX4671" fmla="*/ 9280538 w 12244461"/>
              <a:gd name="connsiteY4671" fmla="*/ 95395 h 593936"/>
              <a:gd name="connsiteX4672" fmla="*/ 9300775 w 12244461"/>
              <a:gd name="connsiteY4672" fmla="*/ 115487 h 593936"/>
              <a:gd name="connsiteX4673" fmla="*/ 9280538 w 12244461"/>
              <a:gd name="connsiteY4673" fmla="*/ 135579 h 593936"/>
              <a:gd name="connsiteX4674" fmla="*/ 9260300 w 12244461"/>
              <a:gd name="connsiteY4674" fmla="*/ 115487 h 593936"/>
              <a:gd name="connsiteX4675" fmla="*/ 9280538 w 12244461"/>
              <a:gd name="connsiteY4675" fmla="*/ 95395 h 593936"/>
              <a:gd name="connsiteX4676" fmla="*/ 1665032 w 12244461"/>
              <a:gd name="connsiteY4676" fmla="*/ 95395 h 593936"/>
              <a:gd name="connsiteX4677" fmla="*/ 1685268 w 12244461"/>
              <a:gd name="connsiteY4677" fmla="*/ 115487 h 593936"/>
              <a:gd name="connsiteX4678" fmla="*/ 1665032 w 12244461"/>
              <a:gd name="connsiteY4678" fmla="*/ 135579 h 593936"/>
              <a:gd name="connsiteX4679" fmla="*/ 1644794 w 12244461"/>
              <a:gd name="connsiteY4679" fmla="*/ 115487 h 593936"/>
              <a:gd name="connsiteX4680" fmla="*/ 1665032 w 12244461"/>
              <a:gd name="connsiteY4680" fmla="*/ 95395 h 593936"/>
              <a:gd name="connsiteX4681" fmla="*/ 7249689 w 12244461"/>
              <a:gd name="connsiteY4681" fmla="*/ 95232 h 593936"/>
              <a:gd name="connsiteX4682" fmla="*/ 7270091 w 12244461"/>
              <a:gd name="connsiteY4682" fmla="*/ 115487 h 593936"/>
              <a:gd name="connsiteX4683" fmla="*/ 7249689 w 12244461"/>
              <a:gd name="connsiteY4683" fmla="*/ 135742 h 593936"/>
              <a:gd name="connsiteX4684" fmla="*/ 7229287 w 12244461"/>
              <a:gd name="connsiteY4684" fmla="*/ 115487 h 593936"/>
              <a:gd name="connsiteX4685" fmla="*/ 7249689 w 12244461"/>
              <a:gd name="connsiteY4685" fmla="*/ 95232 h 593936"/>
              <a:gd name="connsiteX4686" fmla="*/ 1326589 w 12244461"/>
              <a:gd name="connsiteY4686" fmla="*/ 95232 h 593936"/>
              <a:gd name="connsiteX4687" fmla="*/ 1346991 w 12244461"/>
              <a:gd name="connsiteY4687" fmla="*/ 115487 h 593936"/>
              <a:gd name="connsiteX4688" fmla="*/ 1326589 w 12244461"/>
              <a:gd name="connsiteY4688" fmla="*/ 135742 h 593936"/>
              <a:gd name="connsiteX4689" fmla="*/ 1306186 w 12244461"/>
              <a:gd name="connsiteY4689" fmla="*/ 115487 h 593936"/>
              <a:gd name="connsiteX4690" fmla="*/ 1326589 w 12244461"/>
              <a:gd name="connsiteY4690" fmla="*/ 95232 h 593936"/>
              <a:gd name="connsiteX4691" fmla="*/ 8688213 w 12244461"/>
              <a:gd name="connsiteY4691" fmla="*/ 94578 h 593936"/>
              <a:gd name="connsiteX4692" fmla="*/ 8709274 w 12244461"/>
              <a:gd name="connsiteY4692" fmla="*/ 115487 h 593936"/>
              <a:gd name="connsiteX4693" fmla="*/ 8688213 w 12244461"/>
              <a:gd name="connsiteY4693" fmla="*/ 136395 h 593936"/>
              <a:gd name="connsiteX4694" fmla="*/ 8667152 w 12244461"/>
              <a:gd name="connsiteY4694" fmla="*/ 115487 h 593936"/>
              <a:gd name="connsiteX4695" fmla="*/ 8688213 w 12244461"/>
              <a:gd name="connsiteY4695" fmla="*/ 94578 h 593936"/>
              <a:gd name="connsiteX4696" fmla="*/ 3357463 w 12244461"/>
              <a:gd name="connsiteY4696" fmla="*/ 94252 h 593936"/>
              <a:gd name="connsiteX4697" fmla="*/ 3378849 w 12244461"/>
              <a:gd name="connsiteY4697" fmla="*/ 115487 h 593936"/>
              <a:gd name="connsiteX4698" fmla="*/ 3357463 w 12244461"/>
              <a:gd name="connsiteY4698" fmla="*/ 136723 h 593936"/>
              <a:gd name="connsiteX4699" fmla="*/ 3336072 w 12244461"/>
              <a:gd name="connsiteY4699" fmla="*/ 115487 h 593936"/>
              <a:gd name="connsiteX4700" fmla="*/ 3357463 w 12244461"/>
              <a:gd name="connsiteY4700" fmla="*/ 94252 h 593936"/>
              <a:gd name="connsiteX4701" fmla="*/ 1411158 w 12244461"/>
              <a:gd name="connsiteY4701" fmla="*/ 94088 h 593936"/>
              <a:gd name="connsiteX4702" fmla="*/ 1432712 w 12244461"/>
              <a:gd name="connsiteY4702" fmla="*/ 115487 h 593936"/>
              <a:gd name="connsiteX4703" fmla="*/ 1411158 w 12244461"/>
              <a:gd name="connsiteY4703" fmla="*/ 136885 h 593936"/>
              <a:gd name="connsiteX4704" fmla="*/ 1389604 w 12244461"/>
              <a:gd name="connsiteY4704" fmla="*/ 115487 h 593936"/>
              <a:gd name="connsiteX4705" fmla="*/ 1411158 w 12244461"/>
              <a:gd name="connsiteY4705" fmla="*/ 94088 h 593936"/>
              <a:gd name="connsiteX4706" fmla="*/ 9195967 w 12244461"/>
              <a:gd name="connsiteY4706" fmla="*/ 93762 h 593936"/>
              <a:gd name="connsiteX4707" fmla="*/ 9217850 w 12244461"/>
              <a:gd name="connsiteY4707" fmla="*/ 115487 h 593936"/>
              <a:gd name="connsiteX4708" fmla="*/ 9195967 w 12244461"/>
              <a:gd name="connsiteY4708" fmla="*/ 137213 h 593936"/>
              <a:gd name="connsiteX4709" fmla="*/ 9174083 w 12244461"/>
              <a:gd name="connsiteY4709" fmla="*/ 115487 h 593936"/>
              <a:gd name="connsiteX4710" fmla="*/ 9195967 w 12244461"/>
              <a:gd name="connsiteY4710" fmla="*/ 93762 h 593936"/>
              <a:gd name="connsiteX4711" fmla="*/ 2765132 w 12244461"/>
              <a:gd name="connsiteY4711" fmla="*/ 93598 h 593936"/>
              <a:gd name="connsiteX4712" fmla="*/ 2787181 w 12244461"/>
              <a:gd name="connsiteY4712" fmla="*/ 115487 h 593936"/>
              <a:gd name="connsiteX4713" fmla="*/ 2765132 w 12244461"/>
              <a:gd name="connsiteY4713" fmla="*/ 137375 h 593936"/>
              <a:gd name="connsiteX4714" fmla="*/ 2743085 w 12244461"/>
              <a:gd name="connsiteY4714" fmla="*/ 115487 h 593936"/>
              <a:gd name="connsiteX4715" fmla="*/ 2765132 w 12244461"/>
              <a:gd name="connsiteY4715" fmla="*/ 93598 h 593936"/>
              <a:gd name="connsiteX4716" fmla="*/ 7165118 w 12244461"/>
              <a:gd name="connsiteY4716" fmla="*/ 93435 h 593936"/>
              <a:gd name="connsiteX4717" fmla="*/ 7187330 w 12244461"/>
              <a:gd name="connsiteY4717" fmla="*/ 115487 h 593936"/>
              <a:gd name="connsiteX4718" fmla="*/ 7165118 w 12244461"/>
              <a:gd name="connsiteY4718" fmla="*/ 137539 h 593936"/>
              <a:gd name="connsiteX4719" fmla="*/ 7142906 w 12244461"/>
              <a:gd name="connsiteY4719" fmla="*/ 115487 h 593936"/>
              <a:gd name="connsiteX4720" fmla="*/ 7165118 w 12244461"/>
              <a:gd name="connsiteY4720" fmla="*/ 93435 h 593936"/>
              <a:gd name="connsiteX4721" fmla="*/ 6488059 w 12244461"/>
              <a:gd name="connsiteY4721" fmla="*/ 93435 h 593936"/>
              <a:gd name="connsiteX4722" fmla="*/ 6510271 w 12244461"/>
              <a:gd name="connsiteY4722" fmla="*/ 115487 h 593936"/>
              <a:gd name="connsiteX4723" fmla="*/ 6488059 w 12244461"/>
              <a:gd name="connsiteY4723" fmla="*/ 137539 h 593936"/>
              <a:gd name="connsiteX4724" fmla="*/ 6465847 w 12244461"/>
              <a:gd name="connsiteY4724" fmla="*/ 115487 h 593936"/>
              <a:gd name="connsiteX4725" fmla="*/ 6488059 w 12244461"/>
              <a:gd name="connsiteY4725" fmla="*/ 93435 h 593936"/>
              <a:gd name="connsiteX4726" fmla="*/ 1580462 w 12244461"/>
              <a:gd name="connsiteY4726" fmla="*/ 93435 h 593936"/>
              <a:gd name="connsiteX4727" fmla="*/ 1602674 w 12244461"/>
              <a:gd name="connsiteY4727" fmla="*/ 115487 h 593936"/>
              <a:gd name="connsiteX4728" fmla="*/ 1580462 w 12244461"/>
              <a:gd name="connsiteY4728" fmla="*/ 137539 h 593936"/>
              <a:gd name="connsiteX4729" fmla="*/ 1558250 w 12244461"/>
              <a:gd name="connsiteY4729" fmla="*/ 115487 h 593936"/>
              <a:gd name="connsiteX4730" fmla="*/ 1580462 w 12244461"/>
              <a:gd name="connsiteY4730" fmla="*/ 93435 h 593936"/>
              <a:gd name="connsiteX4731" fmla="*/ 1495892 w 12244461"/>
              <a:gd name="connsiteY4731" fmla="*/ 93435 h 593936"/>
              <a:gd name="connsiteX4732" fmla="*/ 1518104 w 12244461"/>
              <a:gd name="connsiteY4732" fmla="*/ 115487 h 593936"/>
              <a:gd name="connsiteX4733" fmla="*/ 1495892 w 12244461"/>
              <a:gd name="connsiteY4733" fmla="*/ 137539 h 593936"/>
              <a:gd name="connsiteX4734" fmla="*/ 1473680 w 12244461"/>
              <a:gd name="connsiteY4734" fmla="*/ 115487 h 593936"/>
              <a:gd name="connsiteX4735" fmla="*/ 1495892 w 12244461"/>
              <a:gd name="connsiteY4735" fmla="*/ 93435 h 593936"/>
              <a:gd name="connsiteX4736" fmla="*/ 8772784 w 12244461"/>
              <a:gd name="connsiteY4736" fmla="*/ 93108 h 593936"/>
              <a:gd name="connsiteX4737" fmla="*/ 8795326 w 12244461"/>
              <a:gd name="connsiteY4737" fmla="*/ 115487 h 593936"/>
              <a:gd name="connsiteX4738" fmla="*/ 8772784 w 12244461"/>
              <a:gd name="connsiteY4738" fmla="*/ 137866 h 593936"/>
              <a:gd name="connsiteX4739" fmla="*/ 8750243 w 12244461"/>
              <a:gd name="connsiteY4739" fmla="*/ 115487 h 593936"/>
              <a:gd name="connsiteX4740" fmla="*/ 8772784 w 12244461"/>
              <a:gd name="connsiteY4740" fmla="*/ 93108 h 593936"/>
              <a:gd name="connsiteX4741" fmla="*/ 5642091 w 12244461"/>
              <a:gd name="connsiteY4741" fmla="*/ 93108 h 593936"/>
              <a:gd name="connsiteX4742" fmla="*/ 5664630 w 12244461"/>
              <a:gd name="connsiteY4742" fmla="*/ 115487 h 593936"/>
              <a:gd name="connsiteX4743" fmla="*/ 5642091 w 12244461"/>
              <a:gd name="connsiteY4743" fmla="*/ 137866 h 593936"/>
              <a:gd name="connsiteX4744" fmla="*/ 5619551 w 12244461"/>
              <a:gd name="connsiteY4744" fmla="*/ 115487 h 593936"/>
              <a:gd name="connsiteX4745" fmla="*/ 5642091 w 12244461"/>
              <a:gd name="connsiteY4745" fmla="*/ 93108 h 593936"/>
              <a:gd name="connsiteX4746" fmla="*/ 4288118 w 12244461"/>
              <a:gd name="connsiteY4746" fmla="*/ 92945 h 593936"/>
              <a:gd name="connsiteX4747" fmla="*/ 4310828 w 12244461"/>
              <a:gd name="connsiteY4747" fmla="*/ 115487 h 593936"/>
              <a:gd name="connsiteX4748" fmla="*/ 4288118 w 12244461"/>
              <a:gd name="connsiteY4748" fmla="*/ 138029 h 593936"/>
              <a:gd name="connsiteX4749" fmla="*/ 4265413 w 12244461"/>
              <a:gd name="connsiteY4749" fmla="*/ 115487 h 593936"/>
              <a:gd name="connsiteX4750" fmla="*/ 4288118 w 12244461"/>
              <a:gd name="connsiteY4750" fmla="*/ 92945 h 593936"/>
              <a:gd name="connsiteX4751" fmla="*/ 9111232 w 12244461"/>
              <a:gd name="connsiteY4751" fmla="*/ 92455 h 593936"/>
              <a:gd name="connsiteX4752" fmla="*/ 9134431 w 12244461"/>
              <a:gd name="connsiteY4752" fmla="*/ 115487 h 593936"/>
              <a:gd name="connsiteX4753" fmla="*/ 9111232 w 12244461"/>
              <a:gd name="connsiteY4753" fmla="*/ 138519 h 593936"/>
              <a:gd name="connsiteX4754" fmla="*/ 9088033 w 12244461"/>
              <a:gd name="connsiteY4754" fmla="*/ 115487 h 593936"/>
              <a:gd name="connsiteX4755" fmla="*/ 9111232 w 12244461"/>
              <a:gd name="connsiteY4755" fmla="*/ 92455 h 593936"/>
              <a:gd name="connsiteX4756" fmla="*/ 3272887 w 12244461"/>
              <a:gd name="connsiteY4756" fmla="*/ 91965 h 593936"/>
              <a:gd name="connsiteX4757" fmla="*/ 3296583 w 12244461"/>
              <a:gd name="connsiteY4757" fmla="*/ 115487 h 593936"/>
              <a:gd name="connsiteX4758" fmla="*/ 3272887 w 12244461"/>
              <a:gd name="connsiteY4758" fmla="*/ 139009 h 593936"/>
              <a:gd name="connsiteX4759" fmla="*/ 3249196 w 12244461"/>
              <a:gd name="connsiteY4759" fmla="*/ 115487 h 593936"/>
              <a:gd name="connsiteX4760" fmla="*/ 3272887 w 12244461"/>
              <a:gd name="connsiteY4760" fmla="*/ 91965 h 593936"/>
              <a:gd name="connsiteX4761" fmla="*/ 8857355 w 12244461"/>
              <a:gd name="connsiteY4761" fmla="*/ 91801 h 593936"/>
              <a:gd name="connsiteX4762" fmla="*/ 8881213 w 12244461"/>
              <a:gd name="connsiteY4762" fmla="*/ 115487 h 593936"/>
              <a:gd name="connsiteX4763" fmla="*/ 8857355 w 12244461"/>
              <a:gd name="connsiteY4763" fmla="*/ 139172 h 593936"/>
              <a:gd name="connsiteX4764" fmla="*/ 8833497 w 12244461"/>
              <a:gd name="connsiteY4764" fmla="*/ 115487 h 593936"/>
              <a:gd name="connsiteX4765" fmla="*/ 8857355 w 12244461"/>
              <a:gd name="connsiteY4765" fmla="*/ 91801 h 593936"/>
              <a:gd name="connsiteX4766" fmla="*/ 7080383 w 12244461"/>
              <a:gd name="connsiteY4766" fmla="*/ 91801 h 593936"/>
              <a:gd name="connsiteX4767" fmla="*/ 7104241 w 12244461"/>
              <a:gd name="connsiteY4767" fmla="*/ 115487 h 593936"/>
              <a:gd name="connsiteX4768" fmla="*/ 7080383 w 12244461"/>
              <a:gd name="connsiteY4768" fmla="*/ 139172 h 593936"/>
              <a:gd name="connsiteX4769" fmla="*/ 7056526 w 12244461"/>
              <a:gd name="connsiteY4769" fmla="*/ 115487 h 593936"/>
              <a:gd name="connsiteX4770" fmla="*/ 7080383 w 12244461"/>
              <a:gd name="connsiteY4770" fmla="*/ 91801 h 593936"/>
              <a:gd name="connsiteX4771" fmla="*/ 2849707 w 12244461"/>
              <a:gd name="connsiteY4771" fmla="*/ 91475 h 593936"/>
              <a:gd name="connsiteX4772" fmla="*/ 2873890 w 12244461"/>
              <a:gd name="connsiteY4772" fmla="*/ 115487 h 593936"/>
              <a:gd name="connsiteX4773" fmla="*/ 2849707 w 12244461"/>
              <a:gd name="connsiteY4773" fmla="*/ 139500 h 593936"/>
              <a:gd name="connsiteX4774" fmla="*/ 2825522 w 12244461"/>
              <a:gd name="connsiteY4774" fmla="*/ 115487 h 593936"/>
              <a:gd name="connsiteX4775" fmla="*/ 2849707 w 12244461"/>
              <a:gd name="connsiteY4775" fmla="*/ 91475 h 593936"/>
              <a:gd name="connsiteX4776" fmla="*/ 9026661 w 12244461"/>
              <a:gd name="connsiteY4776" fmla="*/ 90985 h 593936"/>
              <a:gd name="connsiteX4777" fmla="*/ 9051341 w 12244461"/>
              <a:gd name="connsiteY4777" fmla="*/ 115487 h 593936"/>
              <a:gd name="connsiteX4778" fmla="*/ 9026661 w 12244461"/>
              <a:gd name="connsiteY4778" fmla="*/ 139990 h 593936"/>
              <a:gd name="connsiteX4779" fmla="*/ 9001981 w 12244461"/>
              <a:gd name="connsiteY4779" fmla="*/ 115487 h 593936"/>
              <a:gd name="connsiteX4780" fmla="*/ 9026661 w 12244461"/>
              <a:gd name="connsiteY4780" fmla="*/ 90985 h 593936"/>
              <a:gd name="connsiteX4781" fmla="*/ 5557365 w 12244461"/>
              <a:gd name="connsiteY4781" fmla="*/ 90821 h 593936"/>
              <a:gd name="connsiteX4782" fmla="*/ 5582206 w 12244461"/>
              <a:gd name="connsiteY4782" fmla="*/ 115487 h 593936"/>
              <a:gd name="connsiteX4783" fmla="*/ 5557365 w 12244461"/>
              <a:gd name="connsiteY4783" fmla="*/ 140152 h 593936"/>
              <a:gd name="connsiteX4784" fmla="*/ 5532524 w 12244461"/>
              <a:gd name="connsiteY4784" fmla="*/ 115487 h 593936"/>
              <a:gd name="connsiteX4785" fmla="*/ 5557365 w 12244461"/>
              <a:gd name="connsiteY4785" fmla="*/ 90821 h 593936"/>
              <a:gd name="connsiteX4786" fmla="*/ 3188153 w 12244461"/>
              <a:gd name="connsiteY4786" fmla="*/ 90821 h 593936"/>
              <a:gd name="connsiteX4787" fmla="*/ 3212998 w 12244461"/>
              <a:gd name="connsiteY4787" fmla="*/ 115487 h 593936"/>
              <a:gd name="connsiteX4788" fmla="*/ 3188153 w 12244461"/>
              <a:gd name="connsiteY4788" fmla="*/ 140152 h 593936"/>
              <a:gd name="connsiteX4789" fmla="*/ 3163309 w 12244461"/>
              <a:gd name="connsiteY4789" fmla="*/ 115487 h 593936"/>
              <a:gd name="connsiteX4790" fmla="*/ 3188153 w 12244461"/>
              <a:gd name="connsiteY4790" fmla="*/ 90821 h 593936"/>
              <a:gd name="connsiteX4791" fmla="*/ 6572795 w 12244461"/>
              <a:gd name="connsiteY4791" fmla="*/ 90495 h 593936"/>
              <a:gd name="connsiteX4792" fmla="*/ 6597968 w 12244461"/>
              <a:gd name="connsiteY4792" fmla="*/ 115487 h 593936"/>
              <a:gd name="connsiteX4793" fmla="*/ 6572795 w 12244461"/>
              <a:gd name="connsiteY4793" fmla="*/ 140480 h 593936"/>
              <a:gd name="connsiteX4794" fmla="*/ 6547621 w 12244461"/>
              <a:gd name="connsiteY4794" fmla="*/ 115487 h 593936"/>
              <a:gd name="connsiteX4795" fmla="*/ 6572795 w 12244461"/>
              <a:gd name="connsiteY4795" fmla="*/ 90495 h 593936"/>
              <a:gd name="connsiteX4796" fmla="*/ 3103579 w 12244461"/>
              <a:gd name="connsiteY4796" fmla="*/ 90495 h 593936"/>
              <a:gd name="connsiteX4797" fmla="*/ 3128752 w 12244461"/>
              <a:gd name="connsiteY4797" fmla="*/ 115487 h 593936"/>
              <a:gd name="connsiteX4798" fmla="*/ 3103579 w 12244461"/>
              <a:gd name="connsiteY4798" fmla="*/ 140480 h 593936"/>
              <a:gd name="connsiteX4799" fmla="*/ 3078406 w 12244461"/>
              <a:gd name="connsiteY4799" fmla="*/ 115487 h 593936"/>
              <a:gd name="connsiteX4800" fmla="*/ 3103579 w 12244461"/>
              <a:gd name="connsiteY4800" fmla="*/ 90495 h 593936"/>
              <a:gd name="connsiteX4801" fmla="*/ 2934274 w 12244461"/>
              <a:gd name="connsiteY4801" fmla="*/ 90495 h 593936"/>
              <a:gd name="connsiteX4802" fmla="*/ 2959447 w 12244461"/>
              <a:gd name="connsiteY4802" fmla="*/ 115487 h 593936"/>
              <a:gd name="connsiteX4803" fmla="*/ 2934274 w 12244461"/>
              <a:gd name="connsiteY4803" fmla="*/ 140480 h 593936"/>
              <a:gd name="connsiteX4804" fmla="*/ 2909099 w 12244461"/>
              <a:gd name="connsiteY4804" fmla="*/ 115487 h 593936"/>
              <a:gd name="connsiteX4805" fmla="*/ 2934274 w 12244461"/>
              <a:gd name="connsiteY4805" fmla="*/ 90495 h 593936"/>
              <a:gd name="connsiteX4806" fmla="*/ 8942091 w 12244461"/>
              <a:gd name="connsiteY4806" fmla="*/ 90331 h 593936"/>
              <a:gd name="connsiteX4807" fmla="*/ 8967429 w 12244461"/>
              <a:gd name="connsiteY4807" fmla="*/ 115487 h 593936"/>
              <a:gd name="connsiteX4808" fmla="*/ 8942091 w 12244461"/>
              <a:gd name="connsiteY4808" fmla="*/ 140642 h 593936"/>
              <a:gd name="connsiteX4809" fmla="*/ 8916753 w 12244461"/>
              <a:gd name="connsiteY4809" fmla="*/ 115487 h 593936"/>
              <a:gd name="connsiteX4810" fmla="*/ 8942091 w 12244461"/>
              <a:gd name="connsiteY4810" fmla="*/ 90331 h 593936"/>
              <a:gd name="connsiteX4811" fmla="*/ 3019011 w 12244461"/>
              <a:gd name="connsiteY4811" fmla="*/ 90331 h 593936"/>
              <a:gd name="connsiteX4812" fmla="*/ 3044349 w 12244461"/>
              <a:gd name="connsiteY4812" fmla="*/ 115487 h 593936"/>
              <a:gd name="connsiteX4813" fmla="*/ 3019011 w 12244461"/>
              <a:gd name="connsiteY4813" fmla="*/ 140642 h 593936"/>
              <a:gd name="connsiteX4814" fmla="*/ 2993674 w 12244461"/>
              <a:gd name="connsiteY4814" fmla="*/ 115487 h 593936"/>
              <a:gd name="connsiteX4815" fmla="*/ 3019011 w 12244461"/>
              <a:gd name="connsiteY4815" fmla="*/ 90331 h 593936"/>
              <a:gd name="connsiteX4816" fmla="*/ 6995813 w 12244461"/>
              <a:gd name="connsiteY4816" fmla="*/ 90168 h 593936"/>
              <a:gd name="connsiteX4817" fmla="*/ 7021316 w 12244461"/>
              <a:gd name="connsiteY4817" fmla="*/ 115487 h 593936"/>
              <a:gd name="connsiteX4818" fmla="*/ 6995813 w 12244461"/>
              <a:gd name="connsiteY4818" fmla="*/ 140806 h 593936"/>
              <a:gd name="connsiteX4819" fmla="*/ 6970310 w 12244461"/>
              <a:gd name="connsiteY4819" fmla="*/ 115487 h 593936"/>
              <a:gd name="connsiteX4820" fmla="*/ 6995813 w 12244461"/>
              <a:gd name="connsiteY4820" fmla="*/ 90168 h 593936"/>
              <a:gd name="connsiteX4821" fmla="*/ 5472807 w 12244461"/>
              <a:gd name="connsiteY4821" fmla="*/ 89351 h 593936"/>
              <a:gd name="connsiteX4822" fmla="*/ 5499129 w 12244461"/>
              <a:gd name="connsiteY4822" fmla="*/ 115487 h 593936"/>
              <a:gd name="connsiteX4823" fmla="*/ 5472807 w 12244461"/>
              <a:gd name="connsiteY4823" fmla="*/ 141623 h 593936"/>
              <a:gd name="connsiteX4824" fmla="*/ 5446486 w 12244461"/>
              <a:gd name="connsiteY4824" fmla="*/ 115487 h 593936"/>
              <a:gd name="connsiteX4825" fmla="*/ 5472807 w 12244461"/>
              <a:gd name="connsiteY4825" fmla="*/ 89351 h 593936"/>
              <a:gd name="connsiteX4826" fmla="*/ 6911242 w 12244461"/>
              <a:gd name="connsiteY4826" fmla="*/ 88698 h 593936"/>
              <a:gd name="connsiteX4827" fmla="*/ 6938225 w 12244461"/>
              <a:gd name="connsiteY4827" fmla="*/ 115487 h 593936"/>
              <a:gd name="connsiteX4828" fmla="*/ 6911242 w 12244461"/>
              <a:gd name="connsiteY4828" fmla="*/ 142276 h 593936"/>
              <a:gd name="connsiteX4829" fmla="*/ 6884258 w 12244461"/>
              <a:gd name="connsiteY4829" fmla="*/ 115487 h 593936"/>
              <a:gd name="connsiteX4830" fmla="*/ 6911242 w 12244461"/>
              <a:gd name="connsiteY4830" fmla="*/ 88698 h 593936"/>
              <a:gd name="connsiteX4831" fmla="*/ 6826671 w 12244461"/>
              <a:gd name="connsiteY4831" fmla="*/ 88044 h 593936"/>
              <a:gd name="connsiteX4832" fmla="*/ 6854313 w 12244461"/>
              <a:gd name="connsiteY4832" fmla="*/ 115487 h 593936"/>
              <a:gd name="connsiteX4833" fmla="*/ 6826671 w 12244461"/>
              <a:gd name="connsiteY4833" fmla="*/ 142929 h 593936"/>
              <a:gd name="connsiteX4834" fmla="*/ 6799029 w 12244461"/>
              <a:gd name="connsiteY4834" fmla="*/ 115487 h 593936"/>
              <a:gd name="connsiteX4835" fmla="*/ 6826671 w 12244461"/>
              <a:gd name="connsiteY4835" fmla="*/ 88044 h 593936"/>
              <a:gd name="connsiteX4836" fmla="*/ 6657365 w 12244461"/>
              <a:gd name="connsiteY4836" fmla="*/ 88044 h 593936"/>
              <a:gd name="connsiteX4837" fmla="*/ 6685006 w 12244461"/>
              <a:gd name="connsiteY4837" fmla="*/ 115487 h 593936"/>
              <a:gd name="connsiteX4838" fmla="*/ 6657365 w 12244461"/>
              <a:gd name="connsiteY4838" fmla="*/ 142929 h 593936"/>
              <a:gd name="connsiteX4839" fmla="*/ 6629723 w 12244461"/>
              <a:gd name="connsiteY4839" fmla="*/ 115487 h 593936"/>
              <a:gd name="connsiteX4840" fmla="*/ 6657365 w 12244461"/>
              <a:gd name="connsiteY4840" fmla="*/ 88044 h 593936"/>
              <a:gd name="connsiteX4841" fmla="*/ 4372678 w 12244461"/>
              <a:gd name="connsiteY4841" fmla="*/ 88044 h 593936"/>
              <a:gd name="connsiteX4842" fmla="*/ 4400346 w 12244461"/>
              <a:gd name="connsiteY4842" fmla="*/ 115487 h 593936"/>
              <a:gd name="connsiteX4843" fmla="*/ 4372678 w 12244461"/>
              <a:gd name="connsiteY4843" fmla="*/ 142929 h 593936"/>
              <a:gd name="connsiteX4844" fmla="*/ 4345059 w 12244461"/>
              <a:gd name="connsiteY4844" fmla="*/ 115487 h 593936"/>
              <a:gd name="connsiteX4845" fmla="*/ 4372678 w 12244461"/>
              <a:gd name="connsiteY4845" fmla="*/ 88044 h 593936"/>
              <a:gd name="connsiteX4846" fmla="*/ 6741936 w 12244461"/>
              <a:gd name="connsiteY4846" fmla="*/ 87554 h 593936"/>
              <a:gd name="connsiteX4847" fmla="*/ 6770071 w 12244461"/>
              <a:gd name="connsiteY4847" fmla="*/ 115487 h 593936"/>
              <a:gd name="connsiteX4848" fmla="*/ 6741936 w 12244461"/>
              <a:gd name="connsiteY4848" fmla="*/ 143419 h 593936"/>
              <a:gd name="connsiteX4849" fmla="*/ 6713800 w 12244461"/>
              <a:gd name="connsiteY4849" fmla="*/ 115487 h 593936"/>
              <a:gd name="connsiteX4850" fmla="*/ 6741936 w 12244461"/>
              <a:gd name="connsiteY4850" fmla="*/ 87554 h 593936"/>
              <a:gd name="connsiteX4851" fmla="*/ 5388245 w 12244461"/>
              <a:gd name="connsiteY4851" fmla="*/ 87228 h 593936"/>
              <a:gd name="connsiteX4852" fmla="*/ 5416708 w 12244461"/>
              <a:gd name="connsiteY4852" fmla="*/ 115487 h 593936"/>
              <a:gd name="connsiteX4853" fmla="*/ 5388245 w 12244461"/>
              <a:gd name="connsiteY4853" fmla="*/ 143747 h 593936"/>
              <a:gd name="connsiteX4854" fmla="*/ 5359783 w 12244461"/>
              <a:gd name="connsiteY4854" fmla="*/ 115487 h 593936"/>
              <a:gd name="connsiteX4855" fmla="*/ 5388245 w 12244461"/>
              <a:gd name="connsiteY4855" fmla="*/ 87228 h 593936"/>
              <a:gd name="connsiteX4856" fmla="*/ 5303504 w 12244461"/>
              <a:gd name="connsiteY4856" fmla="*/ 84941 h 593936"/>
              <a:gd name="connsiteX4857" fmla="*/ 5334271 w 12244461"/>
              <a:gd name="connsiteY4857" fmla="*/ 115487 h 593936"/>
              <a:gd name="connsiteX4858" fmla="*/ 5303504 w 12244461"/>
              <a:gd name="connsiteY4858" fmla="*/ 146033 h 593936"/>
              <a:gd name="connsiteX4859" fmla="*/ 5272706 w 12244461"/>
              <a:gd name="connsiteY4859" fmla="*/ 115487 h 593936"/>
              <a:gd name="connsiteX4860" fmla="*/ 5303504 w 12244461"/>
              <a:gd name="connsiteY4860" fmla="*/ 84941 h 593936"/>
              <a:gd name="connsiteX4861" fmla="*/ 4457428 w 12244461"/>
              <a:gd name="connsiteY4861" fmla="*/ 84287 h 593936"/>
              <a:gd name="connsiteX4862" fmla="*/ 4488863 w 12244461"/>
              <a:gd name="connsiteY4862" fmla="*/ 115487 h 593936"/>
              <a:gd name="connsiteX4863" fmla="*/ 4457428 w 12244461"/>
              <a:gd name="connsiteY4863" fmla="*/ 146686 h 593936"/>
              <a:gd name="connsiteX4864" fmla="*/ 4426030 w 12244461"/>
              <a:gd name="connsiteY4864" fmla="*/ 115487 h 593936"/>
              <a:gd name="connsiteX4865" fmla="*/ 4457428 w 12244461"/>
              <a:gd name="connsiteY4865" fmla="*/ 84287 h 593936"/>
              <a:gd name="connsiteX4866" fmla="*/ 4542011 w 12244461"/>
              <a:gd name="connsiteY4866" fmla="*/ 83144 h 593936"/>
              <a:gd name="connsiteX4867" fmla="*/ 4574590 w 12244461"/>
              <a:gd name="connsiteY4867" fmla="*/ 115487 h 593936"/>
              <a:gd name="connsiteX4868" fmla="*/ 4542011 w 12244461"/>
              <a:gd name="connsiteY4868" fmla="*/ 147830 h 593936"/>
              <a:gd name="connsiteX4869" fmla="*/ 4509429 w 12244461"/>
              <a:gd name="connsiteY4869" fmla="*/ 115487 h 593936"/>
              <a:gd name="connsiteX4870" fmla="*/ 4542011 w 12244461"/>
              <a:gd name="connsiteY4870" fmla="*/ 83144 h 593936"/>
              <a:gd name="connsiteX4871" fmla="*/ 5218906 w 12244461"/>
              <a:gd name="connsiteY4871" fmla="*/ 82327 h 593936"/>
              <a:gd name="connsiteX4872" fmla="*/ 5252308 w 12244461"/>
              <a:gd name="connsiteY4872" fmla="*/ 115487 h 593936"/>
              <a:gd name="connsiteX4873" fmla="*/ 5218906 w 12244461"/>
              <a:gd name="connsiteY4873" fmla="*/ 148647 h 593936"/>
              <a:gd name="connsiteX4874" fmla="*/ 5185542 w 12244461"/>
              <a:gd name="connsiteY4874" fmla="*/ 115487 h 593936"/>
              <a:gd name="connsiteX4875" fmla="*/ 5218906 w 12244461"/>
              <a:gd name="connsiteY4875" fmla="*/ 82327 h 593936"/>
              <a:gd name="connsiteX4876" fmla="*/ 4626585 w 12244461"/>
              <a:gd name="connsiteY4876" fmla="*/ 82164 h 593936"/>
              <a:gd name="connsiteX4877" fmla="*/ 4660151 w 12244461"/>
              <a:gd name="connsiteY4877" fmla="*/ 115487 h 593936"/>
              <a:gd name="connsiteX4878" fmla="*/ 4626585 w 12244461"/>
              <a:gd name="connsiteY4878" fmla="*/ 148810 h 593936"/>
              <a:gd name="connsiteX4879" fmla="*/ 4593018 w 12244461"/>
              <a:gd name="connsiteY4879" fmla="*/ 115487 h 593936"/>
              <a:gd name="connsiteX4880" fmla="*/ 4626585 w 12244461"/>
              <a:gd name="connsiteY4880" fmla="*/ 82164 h 593936"/>
              <a:gd name="connsiteX4881" fmla="*/ 4711153 w 12244461"/>
              <a:gd name="connsiteY4881" fmla="*/ 81020 h 593936"/>
              <a:gd name="connsiteX4882" fmla="*/ 4745871 w 12244461"/>
              <a:gd name="connsiteY4882" fmla="*/ 115487 h 593936"/>
              <a:gd name="connsiteX4883" fmla="*/ 4711153 w 12244461"/>
              <a:gd name="connsiteY4883" fmla="*/ 149953 h 593936"/>
              <a:gd name="connsiteX4884" fmla="*/ 4676439 w 12244461"/>
              <a:gd name="connsiteY4884" fmla="*/ 115487 h 593936"/>
              <a:gd name="connsiteX4885" fmla="*/ 4711153 w 12244461"/>
              <a:gd name="connsiteY4885" fmla="*/ 81020 h 593936"/>
              <a:gd name="connsiteX4886" fmla="*/ 5134391 w 12244461"/>
              <a:gd name="connsiteY4886" fmla="*/ 80530 h 593936"/>
              <a:gd name="connsiteX4887" fmla="*/ 5169599 w 12244461"/>
              <a:gd name="connsiteY4887" fmla="*/ 115487 h 593936"/>
              <a:gd name="connsiteX4888" fmla="*/ 5134391 w 12244461"/>
              <a:gd name="connsiteY4888" fmla="*/ 150443 h 593936"/>
              <a:gd name="connsiteX4889" fmla="*/ 5099160 w 12244461"/>
              <a:gd name="connsiteY4889" fmla="*/ 115487 h 593936"/>
              <a:gd name="connsiteX4890" fmla="*/ 5134391 w 12244461"/>
              <a:gd name="connsiteY4890" fmla="*/ 80530 h 593936"/>
              <a:gd name="connsiteX4891" fmla="*/ 5049774 w 12244461"/>
              <a:gd name="connsiteY4891" fmla="*/ 80367 h 593936"/>
              <a:gd name="connsiteX4892" fmla="*/ 5085169 w 12244461"/>
              <a:gd name="connsiteY4892" fmla="*/ 115487 h 593936"/>
              <a:gd name="connsiteX4893" fmla="*/ 5049774 w 12244461"/>
              <a:gd name="connsiteY4893" fmla="*/ 150607 h 593936"/>
              <a:gd name="connsiteX4894" fmla="*/ 5014378 w 12244461"/>
              <a:gd name="connsiteY4894" fmla="*/ 115487 h 593936"/>
              <a:gd name="connsiteX4895" fmla="*/ 5049774 w 12244461"/>
              <a:gd name="connsiteY4895" fmla="*/ 80367 h 593936"/>
              <a:gd name="connsiteX4896" fmla="*/ 4964988 w 12244461"/>
              <a:gd name="connsiteY4896" fmla="*/ 80367 h 593936"/>
              <a:gd name="connsiteX4897" fmla="*/ 5000384 w 12244461"/>
              <a:gd name="connsiteY4897" fmla="*/ 115487 h 593936"/>
              <a:gd name="connsiteX4898" fmla="*/ 4964988 w 12244461"/>
              <a:gd name="connsiteY4898" fmla="*/ 150607 h 593936"/>
              <a:gd name="connsiteX4899" fmla="*/ 4929593 w 12244461"/>
              <a:gd name="connsiteY4899" fmla="*/ 115487 h 593936"/>
              <a:gd name="connsiteX4900" fmla="*/ 4964988 w 12244461"/>
              <a:gd name="connsiteY4900" fmla="*/ 80367 h 593936"/>
              <a:gd name="connsiteX4901" fmla="*/ 4795903 w 12244461"/>
              <a:gd name="connsiteY4901" fmla="*/ 80367 h 593936"/>
              <a:gd name="connsiteX4902" fmla="*/ 4831268 w 12244461"/>
              <a:gd name="connsiteY4902" fmla="*/ 115487 h 593936"/>
              <a:gd name="connsiteX4903" fmla="*/ 4795903 w 12244461"/>
              <a:gd name="connsiteY4903" fmla="*/ 150607 h 593936"/>
              <a:gd name="connsiteX4904" fmla="*/ 4760496 w 12244461"/>
              <a:gd name="connsiteY4904" fmla="*/ 115487 h 593936"/>
              <a:gd name="connsiteX4905" fmla="*/ 4795903 w 12244461"/>
              <a:gd name="connsiteY4905" fmla="*/ 80367 h 593936"/>
              <a:gd name="connsiteX4906" fmla="*/ 4880432 w 12244461"/>
              <a:gd name="connsiteY4906" fmla="*/ 80040 h 593936"/>
              <a:gd name="connsiteX4907" fmla="*/ 4916122 w 12244461"/>
              <a:gd name="connsiteY4907" fmla="*/ 115487 h 593936"/>
              <a:gd name="connsiteX4908" fmla="*/ 4880432 w 12244461"/>
              <a:gd name="connsiteY4908" fmla="*/ 150933 h 593936"/>
              <a:gd name="connsiteX4909" fmla="*/ 4844751 w 12244461"/>
              <a:gd name="connsiteY4909" fmla="*/ 115487 h 593936"/>
              <a:gd name="connsiteX4910" fmla="*/ 4880432 w 12244461"/>
              <a:gd name="connsiteY4910" fmla="*/ 80040 h 593936"/>
              <a:gd name="connsiteX4911" fmla="*/ 12242157 w 12244461"/>
              <a:gd name="connsiteY4911" fmla="*/ 31362 h 593936"/>
              <a:gd name="connsiteX4912" fmla="*/ 12242322 w 12244461"/>
              <a:gd name="connsiteY4912" fmla="*/ 31525 h 593936"/>
              <a:gd name="connsiteX4913" fmla="*/ 12242157 w 12244461"/>
              <a:gd name="connsiteY4913" fmla="*/ 31689 h 593936"/>
              <a:gd name="connsiteX4914" fmla="*/ 12241993 w 12244461"/>
              <a:gd name="connsiteY4914" fmla="*/ 31525 h 593936"/>
              <a:gd name="connsiteX4915" fmla="*/ 12242157 w 12244461"/>
              <a:gd name="connsiteY4915" fmla="*/ 31362 h 593936"/>
              <a:gd name="connsiteX4916" fmla="*/ 11988281 w 12244461"/>
              <a:gd name="connsiteY4916" fmla="*/ 31362 h 593936"/>
              <a:gd name="connsiteX4917" fmla="*/ 11988445 w 12244461"/>
              <a:gd name="connsiteY4917" fmla="*/ 31525 h 593936"/>
              <a:gd name="connsiteX4918" fmla="*/ 11988281 w 12244461"/>
              <a:gd name="connsiteY4918" fmla="*/ 31689 h 593936"/>
              <a:gd name="connsiteX4919" fmla="*/ 11988116 w 12244461"/>
              <a:gd name="connsiteY4919" fmla="*/ 31525 h 593936"/>
              <a:gd name="connsiteX4920" fmla="*/ 11988281 w 12244461"/>
              <a:gd name="connsiteY4920" fmla="*/ 31362 h 593936"/>
              <a:gd name="connsiteX4921" fmla="*/ 11903710 w 12244461"/>
              <a:gd name="connsiteY4921" fmla="*/ 31036 h 593936"/>
              <a:gd name="connsiteX4922" fmla="*/ 11904204 w 12244461"/>
              <a:gd name="connsiteY4922" fmla="*/ 31526 h 593936"/>
              <a:gd name="connsiteX4923" fmla="*/ 11903710 w 12244461"/>
              <a:gd name="connsiteY4923" fmla="*/ 32016 h 593936"/>
              <a:gd name="connsiteX4924" fmla="*/ 11903216 w 12244461"/>
              <a:gd name="connsiteY4924" fmla="*/ 31526 h 593936"/>
              <a:gd name="connsiteX4925" fmla="*/ 11903710 w 12244461"/>
              <a:gd name="connsiteY4925" fmla="*/ 31036 h 593936"/>
              <a:gd name="connsiteX4926" fmla="*/ 11142080 w 12244461"/>
              <a:gd name="connsiteY4926" fmla="*/ 30872 h 593936"/>
              <a:gd name="connsiteX4927" fmla="*/ 11142738 w 12244461"/>
              <a:gd name="connsiteY4927" fmla="*/ 31525 h 593936"/>
              <a:gd name="connsiteX4928" fmla="*/ 11142080 w 12244461"/>
              <a:gd name="connsiteY4928" fmla="*/ 32179 h 593936"/>
              <a:gd name="connsiteX4929" fmla="*/ 11141423 w 12244461"/>
              <a:gd name="connsiteY4929" fmla="*/ 31525 h 593936"/>
              <a:gd name="connsiteX4930" fmla="*/ 11142080 w 12244461"/>
              <a:gd name="connsiteY4930" fmla="*/ 30872 h 593936"/>
              <a:gd name="connsiteX4931" fmla="*/ 11818976 w 12244461"/>
              <a:gd name="connsiteY4931" fmla="*/ 30546 h 593936"/>
              <a:gd name="connsiteX4932" fmla="*/ 11819963 w 12244461"/>
              <a:gd name="connsiteY4932" fmla="*/ 31526 h 593936"/>
              <a:gd name="connsiteX4933" fmla="*/ 11818976 w 12244461"/>
              <a:gd name="connsiteY4933" fmla="*/ 32506 h 593936"/>
              <a:gd name="connsiteX4934" fmla="*/ 11817988 w 12244461"/>
              <a:gd name="connsiteY4934" fmla="*/ 31526 h 593936"/>
              <a:gd name="connsiteX4935" fmla="*/ 11818976 w 12244461"/>
              <a:gd name="connsiteY4935" fmla="*/ 30546 h 593936"/>
              <a:gd name="connsiteX4936" fmla="*/ 9788291 w 12244461"/>
              <a:gd name="connsiteY4936" fmla="*/ 30546 h 593936"/>
              <a:gd name="connsiteX4937" fmla="*/ 9789278 w 12244461"/>
              <a:gd name="connsiteY4937" fmla="*/ 31526 h 593936"/>
              <a:gd name="connsiteX4938" fmla="*/ 9788291 w 12244461"/>
              <a:gd name="connsiteY4938" fmla="*/ 32506 h 593936"/>
              <a:gd name="connsiteX4939" fmla="*/ 9787304 w 12244461"/>
              <a:gd name="connsiteY4939" fmla="*/ 31526 h 593936"/>
              <a:gd name="connsiteX4940" fmla="*/ 9788291 w 12244461"/>
              <a:gd name="connsiteY4940" fmla="*/ 30546 h 593936"/>
              <a:gd name="connsiteX4941" fmla="*/ 8349766 w 12244461"/>
              <a:gd name="connsiteY4941" fmla="*/ 30546 h 593936"/>
              <a:gd name="connsiteX4942" fmla="*/ 8350753 w 12244461"/>
              <a:gd name="connsiteY4942" fmla="*/ 31526 h 593936"/>
              <a:gd name="connsiteX4943" fmla="*/ 8349766 w 12244461"/>
              <a:gd name="connsiteY4943" fmla="*/ 32506 h 593936"/>
              <a:gd name="connsiteX4944" fmla="*/ 8348779 w 12244461"/>
              <a:gd name="connsiteY4944" fmla="*/ 31526 h 593936"/>
              <a:gd name="connsiteX4945" fmla="*/ 8349766 w 12244461"/>
              <a:gd name="connsiteY4945" fmla="*/ 30546 h 593936"/>
              <a:gd name="connsiteX4946" fmla="*/ 11226650 w 12244461"/>
              <a:gd name="connsiteY4946" fmla="*/ 30382 h 593936"/>
              <a:gd name="connsiteX4947" fmla="*/ 11227802 w 12244461"/>
              <a:gd name="connsiteY4947" fmla="*/ 31525 h 593936"/>
              <a:gd name="connsiteX4948" fmla="*/ 11226650 w 12244461"/>
              <a:gd name="connsiteY4948" fmla="*/ 32669 h 593936"/>
              <a:gd name="connsiteX4949" fmla="*/ 11225498 w 12244461"/>
              <a:gd name="connsiteY4949" fmla="*/ 31525 h 593936"/>
              <a:gd name="connsiteX4950" fmla="*/ 11226650 w 12244461"/>
              <a:gd name="connsiteY4950" fmla="*/ 30382 h 593936"/>
              <a:gd name="connsiteX4951" fmla="*/ 8265031 w 12244461"/>
              <a:gd name="connsiteY4951" fmla="*/ 30382 h 593936"/>
              <a:gd name="connsiteX4952" fmla="*/ 8266183 w 12244461"/>
              <a:gd name="connsiteY4952" fmla="*/ 31525 h 593936"/>
              <a:gd name="connsiteX4953" fmla="*/ 8265031 w 12244461"/>
              <a:gd name="connsiteY4953" fmla="*/ 32669 h 593936"/>
              <a:gd name="connsiteX4954" fmla="*/ 8263879 w 12244461"/>
              <a:gd name="connsiteY4954" fmla="*/ 31525 h 593936"/>
              <a:gd name="connsiteX4955" fmla="*/ 8265031 w 12244461"/>
              <a:gd name="connsiteY4955" fmla="*/ 30382 h 593936"/>
              <a:gd name="connsiteX4956" fmla="*/ 11734403 w 12244461"/>
              <a:gd name="connsiteY4956" fmla="*/ 30056 h 593936"/>
              <a:gd name="connsiteX4957" fmla="*/ 11735884 w 12244461"/>
              <a:gd name="connsiteY4957" fmla="*/ 31526 h 593936"/>
              <a:gd name="connsiteX4958" fmla="*/ 11734403 w 12244461"/>
              <a:gd name="connsiteY4958" fmla="*/ 32996 h 593936"/>
              <a:gd name="connsiteX4959" fmla="*/ 11732922 w 12244461"/>
              <a:gd name="connsiteY4959" fmla="*/ 31526 h 593936"/>
              <a:gd name="connsiteX4960" fmla="*/ 11734403 w 12244461"/>
              <a:gd name="connsiteY4960" fmla="*/ 30056 h 593936"/>
              <a:gd name="connsiteX4961" fmla="*/ 11057510 w 12244461"/>
              <a:gd name="connsiteY4961" fmla="*/ 30056 h 593936"/>
              <a:gd name="connsiteX4962" fmla="*/ 11058991 w 12244461"/>
              <a:gd name="connsiteY4962" fmla="*/ 31526 h 593936"/>
              <a:gd name="connsiteX4963" fmla="*/ 11057510 w 12244461"/>
              <a:gd name="connsiteY4963" fmla="*/ 32996 h 593936"/>
              <a:gd name="connsiteX4964" fmla="*/ 11056028 w 12244461"/>
              <a:gd name="connsiteY4964" fmla="*/ 31526 h 593936"/>
              <a:gd name="connsiteX4965" fmla="*/ 11057510 w 12244461"/>
              <a:gd name="connsiteY4965" fmla="*/ 30056 h 593936"/>
              <a:gd name="connsiteX4966" fmla="*/ 5980496 w 12244461"/>
              <a:gd name="connsiteY4966" fmla="*/ 30056 h 593936"/>
              <a:gd name="connsiteX4967" fmla="*/ 5981979 w 12244461"/>
              <a:gd name="connsiteY4967" fmla="*/ 31526 h 593936"/>
              <a:gd name="connsiteX4968" fmla="*/ 5980496 w 12244461"/>
              <a:gd name="connsiteY4968" fmla="*/ 32996 h 593936"/>
              <a:gd name="connsiteX4969" fmla="*/ 5979016 w 12244461"/>
              <a:gd name="connsiteY4969" fmla="*/ 31526 h 593936"/>
              <a:gd name="connsiteX4970" fmla="*/ 5980496 w 12244461"/>
              <a:gd name="connsiteY4970" fmla="*/ 30056 h 593936"/>
              <a:gd name="connsiteX4971" fmla="*/ 9872861 w 12244461"/>
              <a:gd name="connsiteY4971" fmla="*/ 29892 h 593936"/>
              <a:gd name="connsiteX4972" fmla="*/ 9874506 w 12244461"/>
              <a:gd name="connsiteY4972" fmla="*/ 31525 h 593936"/>
              <a:gd name="connsiteX4973" fmla="*/ 9872861 w 12244461"/>
              <a:gd name="connsiteY4973" fmla="*/ 33159 h 593936"/>
              <a:gd name="connsiteX4974" fmla="*/ 9871216 w 12244461"/>
              <a:gd name="connsiteY4974" fmla="*/ 31525 h 593936"/>
              <a:gd name="connsiteX4975" fmla="*/ 9872861 w 12244461"/>
              <a:gd name="connsiteY4975" fmla="*/ 29892 h 593936"/>
              <a:gd name="connsiteX4976" fmla="*/ 4034354 w 12244461"/>
              <a:gd name="connsiteY4976" fmla="*/ 29729 h 593936"/>
              <a:gd name="connsiteX4977" fmla="*/ 4036162 w 12244461"/>
              <a:gd name="connsiteY4977" fmla="*/ 31526 h 593936"/>
              <a:gd name="connsiteX4978" fmla="*/ 4034354 w 12244461"/>
              <a:gd name="connsiteY4978" fmla="*/ 33323 h 593936"/>
              <a:gd name="connsiteX4979" fmla="*/ 4032546 w 12244461"/>
              <a:gd name="connsiteY4979" fmla="*/ 31526 h 593936"/>
              <a:gd name="connsiteX4980" fmla="*/ 4034354 w 12244461"/>
              <a:gd name="connsiteY4980" fmla="*/ 29729 h 593936"/>
              <a:gd name="connsiteX4981" fmla="*/ 11649834 w 12244461"/>
              <a:gd name="connsiteY4981" fmla="*/ 29402 h 593936"/>
              <a:gd name="connsiteX4982" fmla="*/ 11651973 w 12244461"/>
              <a:gd name="connsiteY4982" fmla="*/ 31526 h 593936"/>
              <a:gd name="connsiteX4983" fmla="*/ 11649834 w 12244461"/>
              <a:gd name="connsiteY4983" fmla="*/ 33649 h 593936"/>
              <a:gd name="connsiteX4984" fmla="*/ 11647695 w 12244461"/>
              <a:gd name="connsiteY4984" fmla="*/ 31526 h 593936"/>
              <a:gd name="connsiteX4985" fmla="*/ 11649834 w 12244461"/>
              <a:gd name="connsiteY4985" fmla="*/ 29402 h 593936"/>
              <a:gd name="connsiteX4986" fmla="*/ 2088233 w 12244461"/>
              <a:gd name="connsiteY4986" fmla="*/ 29402 h 593936"/>
              <a:gd name="connsiteX4987" fmla="*/ 2090370 w 12244461"/>
              <a:gd name="connsiteY4987" fmla="*/ 31526 h 593936"/>
              <a:gd name="connsiteX4988" fmla="*/ 2088233 w 12244461"/>
              <a:gd name="connsiteY4988" fmla="*/ 33649 h 593936"/>
              <a:gd name="connsiteX4989" fmla="*/ 2086093 w 12244461"/>
              <a:gd name="connsiteY4989" fmla="*/ 31526 h 593936"/>
              <a:gd name="connsiteX4990" fmla="*/ 2088233 w 12244461"/>
              <a:gd name="connsiteY4990" fmla="*/ 29402 h 593936"/>
              <a:gd name="connsiteX4991" fmla="*/ 11311386 w 12244461"/>
              <a:gd name="connsiteY4991" fmla="*/ 29239 h 593936"/>
              <a:gd name="connsiteX4992" fmla="*/ 11313690 w 12244461"/>
              <a:gd name="connsiteY4992" fmla="*/ 31526 h 593936"/>
              <a:gd name="connsiteX4993" fmla="*/ 11311386 w 12244461"/>
              <a:gd name="connsiteY4993" fmla="*/ 33813 h 593936"/>
              <a:gd name="connsiteX4994" fmla="*/ 11309083 w 12244461"/>
              <a:gd name="connsiteY4994" fmla="*/ 31526 h 593936"/>
              <a:gd name="connsiteX4995" fmla="*/ 11311386 w 12244461"/>
              <a:gd name="connsiteY4995" fmla="*/ 29239 h 593936"/>
              <a:gd name="connsiteX4996" fmla="*/ 903601 w 12244461"/>
              <a:gd name="connsiteY4996" fmla="*/ 29239 h 593936"/>
              <a:gd name="connsiteX4997" fmla="*/ 905905 w 12244461"/>
              <a:gd name="connsiteY4997" fmla="*/ 31526 h 593936"/>
              <a:gd name="connsiteX4998" fmla="*/ 903601 w 12244461"/>
              <a:gd name="connsiteY4998" fmla="*/ 33813 h 593936"/>
              <a:gd name="connsiteX4999" fmla="*/ 901298 w 12244461"/>
              <a:gd name="connsiteY4999" fmla="*/ 31526 h 593936"/>
              <a:gd name="connsiteX5000" fmla="*/ 903601 w 12244461"/>
              <a:gd name="connsiteY5000" fmla="*/ 29239 h 593936"/>
              <a:gd name="connsiteX5001" fmla="*/ 9957433 w 12244461"/>
              <a:gd name="connsiteY5001" fmla="*/ 28912 h 593936"/>
              <a:gd name="connsiteX5002" fmla="*/ 9960065 w 12244461"/>
              <a:gd name="connsiteY5002" fmla="*/ 31526 h 593936"/>
              <a:gd name="connsiteX5003" fmla="*/ 9957433 w 12244461"/>
              <a:gd name="connsiteY5003" fmla="*/ 34139 h 593936"/>
              <a:gd name="connsiteX5004" fmla="*/ 9954801 w 12244461"/>
              <a:gd name="connsiteY5004" fmla="*/ 31526 h 593936"/>
              <a:gd name="connsiteX5005" fmla="*/ 9957433 w 12244461"/>
              <a:gd name="connsiteY5005" fmla="*/ 28912 h 593936"/>
              <a:gd name="connsiteX5006" fmla="*/ 9703556 w 12244461"/>
              <a:gd name="connsiteY5006" fmla="*/ 28912 h 593936"/>
              <a:gd name="connsiteX5007" fmla="*/ 9706188 w 12244461"/>
              <a:gd name="connsiteY5007" fmla="*/ 31526 h 593936"/>
              <a:gd name="connsiteX5008" fmla="*/ 9703556 w 12244461"/>
              <a:gd name="connsiteY5008" fmla="*/ 34139 h 593936"/>
              <a:gd name="connsiteX5009" fmla="*/ 9700924 w 12244461"/>
              <a:gd name="connsiteY5009" fmla="*/ 31526 h 593936"/>
              <a:gd name="connsiteX5010" fmla="*/ 9703556 w 12244461"/>
              <a:gd name="connsiteY5010" fmla="*/ 28912 h 593936"/>
              <a:gd name="connsiteX5011" fmla="*/ 57415 w 12244461"/>
              <a:gd name="connsiteY5011" fmla="*/ 28912 h 593936"/>
              <a:gd name="connsiteX5012" fmla="*/ 60047 w 12244461"/>
              <a:gd name="connsiteY5012" fmla="*/ 31526 h 593936"/>
              <a:gd name="connsiteX5013" fmla="*/ 57415 w 12244461"/>
              <a:gd name="connsiteY5013" fmla="*/ 34139 h 593936"/>
              <a:gd name="connsiteX5014" fmla="*/ 54782 w 12244461"/>
              <a:gd name="connsiteY5014" fmla="*/ 31526 h 593936"/>
              <a:gd name="connsiteX5015" fmla="*/ 57415 w 12244461"/>
              <a:gd name="connsiteY5015" fmla="*/ 28912 h 593936"/>
              <a:gd name="connsiteX5016" fmla="*/ 8180460 w 12244461"/>
              <a:gd name="connsiteY5016" fmla="*/ 28749 h 593936"/>
              <a:gd name="connsiteX5017" fmla="*/ 8183257 w 12244461"/>
              <a:gd name="connsiteY5017" fmla="*/ 31526 h 593936"/>
              <a:gd name="connsiteX5018" fmla="*/ 8180460 w 12244461"/>
              <a:gd name="connsiteY5018" fmla="*/ 34303 h 593936"/>
              <a:gd name="connsiteX5019" fmla="*/ 8177662 w 12244461"/>
              <a:gd name="connsiteY5019" fmla="*/ 31526 h 593936"/>
              <a:gd name="connsiteX5020" fmla="*/ 8180460 w 12244461"/>
              <a:gd name="connsiteY5020" fmla="*/ 28749 h 593936"/>
              <a:gd name="connsiteX5021" fmla="*/ 2003497 w 12244461"/>
              <a:gd name="connsiteY5021" fmla="*/ 28422 h 593936"/>
              <a:gd name="connsiteX5022" fmla="*/ 2006622 w 12244461"/>
              <a:gd name="connsiteY5022" fmla="*/ 31526 h 593936"/>
              <a:gd name="connsiteX5023" fmla="*/ 2003497 w 12244461"/>
              <a:gd name="connsiteY5023" fmla="*/ 34629 h 593936"/>
              <a:gd name="connsiteX5024" fmla="*/ 2000372 w 12244461"/>
              <a:gd name="connsiteY5024" fmla="*/ 31526 h 593936"/>
              <a:gd name="connsiteX5025" fmla="*/ 2003497 w 12244461"/>
              <a:gd name="connsiteY5025" fmla="*/ 28422 h 593936"/>
              <a:gd name="connsiteX5026" fmla="*/ 10972938 w 12244461"/>
              <a:gd name="connsiteY5026" fmla="*/ 28259 h 593936"/>
              <a:gd name="connsiteX5027" fmla="*/ 10976229 w 12244461"/>
              <a:gd name="connsiteY5027" fmla="*/ 31526 h 593936"/>
              <a:gd name="connsiteX5028" fmla="*/ 10972938 w 12244461"/>
              <a:gd name="connsiteY5028" fmla="*/ 34793 h 593936"/>
              <a:gd name="connsiteX5029" fmla="*/ 10969647 w 12244461"/>
              <a:gd name="connsiteY5029" fmla="*/ 31526 h 593936"/>
              <a:gd name="connsiteX5030" fmla="*/ 10972938 w 12244461"/>
              <a:gd name="connsiteY5030" fmla="*/ 28259 h 593936"/>
              <a:gd name="connsiteX5031" fmla="*/ 11395957 w 12244461"/>
              <a:gd name="connsiteY5031" fmla="*/ 28095 h 593936"/>
              <a:gd name="connsiteX5032" fmla="*/ 11399413 w 12244461"/>
              <a:gd name="connsiteY5032" fmla="*/ 31525 h 593936"/>
              <a:gd name="connsiteX5033" fmla="*/ 11395957 w 12244461"/>
              <a:gd name="connsiteY5033" fmla="*/ 34956 h 593936"/>
              <a:gd name="connsiteX5034" fmla="*/ 11392502 w 12244461"/>
              <a:gd name="connsiteY5034" fmla="*/ 31525 h 593936"/>
              <a:gd name="connsiteX5035" fmla="*/ 11395957 w 12244461"/>
              <a:gd name="connsiteY5035" fmla="*/ 28095 h 593936"/>
              <a:gd name="connsiteX5036" fmla="*/ 3949770 w 12244461"/>
              <a:gd name="connsiteY5036" fmla="*/ 28095 h 593936"/>
              <a:gd name="connsiteX5037" fmla="*/ 3953227 w 12244461"/>
              <a:gd name="connsiteY5037" fmla="*/ 31525 h 593936"/>
              <a:gd name="connsiteX5038" fmla="*/ 3949770 w 12244461"/>
              <a:gd name="connsiteY5038" fmla="*/ 34956 h 593936"/>
              <a:gd name="connsiteX5039" fmla="*/ 3946315 w 12244461"/>
              <a:gd name="connsiteY5039" fmla="*/ 31525 h 593936"/>
              <a:gd name="connsiteX5040" fmla="*/ 3949770 w 12244461"/>
              <a:gd name="connsiteY5040" fmla="*/ 28095 h 593936"/>
              <a:gd name="connsiteX5041" fmla="*/ 10042004 w 12244461"/>
              <a:gd name="connsiteY5041" fmla="*/ 27769 h 593936"/>
              <a:gd name="connsiteX5042" fmla="*/ 10045788 w 12244461"/>
              <a:gd name="connsiteY5042" fmla="*/ 31526 h 593936"/>
              <a:gd name="connsiteX5043" fmla="*/ 10042004 w 12244461"/>
              <a:gd name="connsiteY5043" fmla="*/ 35283 h 593936"/>
              <a:gd name="connsiteX5044" fmla="*/ 10038220 w 12244461"/>
              <a:gd name="connsiteY5044" fmla="*/ 31526 h 593936"/>
              <a:gd name="connsiteX5045" fmla="*/ 10042004 w 12244461"/>
              <a:gd name="connsiteY5045" fmla="*/ 27769 h 593936"/>
              <a:gd name="connsiteX5046" fmla="*/ 6065055 w 12244461"/>
              <a:gd name="connsiteY5046" fmla="*/ 27769 h 593936"/>
              <a:gd name="connsiteX5047" fmla="*/ 6068839 w 12244461"/>
              <a:gd name="connsiteY5047" fmla="*/ 31526 h 593936"/>
              <a:gd name="connsiteX5048" fmla="*/ 6065055 w 12244461"/>
              <a:gd name="connsiteY5048" fmla="*/ 35283 h 593936"/>
              <a:gd name="connsiteX5049" fmla="*/ 6061270 w 12244461"/>
              <a:gd name="connsiteY5049" fmla="*/ 31526 h 593936"/>
              <a:gd name="connsiteX5050" fmla="*/ 6065055 w 12244461"/>
              <a:gd name="connsiteY5050" fmla="*/ 27769 h 593936"/>
              <a:gd name="connsiteX5051" fmla="*/ 818867 w 12244461"/>
              <a:gd name="connsiteY5051" fmla="*/ 27769 h 593936"/>
              <a:gd name="connsiteX5052" fmla="*/ 822652 w 12244461"/>
              <a:gd name="connsiteY5052" fmla="*/ 31526 h 593936"/>
              <a:gd name="connsiteX5053" fmla="*/ 818867 w 12244461"/>
              <a:gd name="connsiteY5053" fmla="*/ 35283 h 593936"/>
              <a:gd name="connsiteX5054" fmla="*/ 815083 w 12244461"/>
              <a:gd name="connsiteY5054" fmla="*/ 31526 h 593936"/>
              <a:gd name="connsiteX5055" fmla="*/ 818867 w 12244461"/>
              <a:gd name="connsiteY5055" fmla="*/ 27769 h 593936"/>
              <a:gd name="connsiteX5056" fmla="*/ 11565263 w 12244461"/>
              <a:gd name="connsiteY5056" fmla="*/ 27605 h 593936"/>
              <a:gd name="connsiteX5057" fmla="*/ 11569211 w 12244461"/>
              <a:gd name="connsiteY5057" fmla="*/ 31525 h 593936"/>
              <a:gd name="connsiteX5058" fmla="*/ 11565263 w 12244461"/>
              <a:gd name="connsiteY5058" fmla="*/ 35446 h 593936"/>
              <a:gd name="connsiteX5059" fmla="*/ 11561314 w 12244461"/>
              <a:gd name="connsiteY5059" fmla="*/ 31525 h 593936"/>
              <a:gd name="connsiteX5060" fmla="*/ 11565263 w 12244461"/>
              <a:gd name="connsiteY5060" fmla="*/ 27605 h 593936"/>
              <a:gd name="connsiteX5061" fmla="*/ 11480527 w 12244461"/>
              <a:gd name="connsiteY5061" fmla="*/ 27115 h 593936"/>
              <a:gd name="connsiteX5062" fmla="*/ 11484969 w 12244461"/>
              <a:gd name="connsiteY5062" fmla="*/ 31525 h 593936"/>
              <a:gd name="connsiteX5063" fmla="*/ 11480527 w 12244461"/>
              <a:gd name="connsiteY5063" fmla="*/ 35936 h 593936"/>
              <a:gd name="connsiteX5064" fmla="*/ 11476084 w 12244461"/>
              <a:gd name="connsiteY5064" fmla="*/ 31525 h 593936"/>
              <a:gd name="connsiteX5065" fmla="*/ 11480527 w 12244461"/>
              <a:gd name="connsiteY5065" fmla="*/ 27115 h 593936"/>
              <a:gd name="connsiteX5066" fmla="*/ 8095889 w 12244461"/>
              <a:gd name="connsiteY5066" fmla="*/ 26789 h 593936"/>
              <a:gd name="connsiteX5067" fmla="*/ 8100661 w 12244461"/>
              <a:gd name="connsiteY5067" fmla="*/ 31526 h 593936"/>
              <a:gd name="connsiteX5068" fmla="*/ 8095889 w 12244461"/>
              <a:gd name="connsiteY5068" fmla="*/ 36263 h 593936"/>
              <a:gd name="connsiteX5069" fmla="*/ 8091118 w 12244461"/>
              <a:gd name="connsiteY5069" fmla="*/ 31526 h 593936"/>
              <a:gd name="connsiteX5070" fmla="*/ 8095889 w 12244461"/>
              <a:gd name="connsiteY5070" fmla="*/ 26789 h 593936"/>
              <a:gd name="connsiteX5071" fmla="*/ 988169 w 12244461"/>
              <a:gd name="connsiteY5071" fmla="*/ 26789 h 593936"/>
              <a:gd name="connsiteX5072" fmla="*/ 992941 w 12244461"/>
              <a:gd name="connsiteY5072" fmla="*/ 31526 h 593936"/>
              <a:gd name="connsiteX5073" fmla="*/ 988169 w 12244461"/>
              <a:gd name="connsiteY5073" fmla="*/ 36263 h 593936"/>
              <a:gd name="connsiteX5074" fmla="*/ 983398 w 12244461"/>
              <a:gd name="connsiteY5074" fmla="*/ 31526 h 593936"/>
              <a:gd name="connsiteX5075" fmla="*/ 988169 w 12244461"/>
              <a:gd name="connsiteY5075" fmla="*/ 26789 h 593936"/>
              <a:gd name="connsiteX5076" fmla="*/ 5895773 w 12244461"/>
              <a:gd name="connsiteY5076" fmla="*/ 26625 h 593936"/>
              <a:gd name="connsiteX5077" fmla="*/ 5900709 w 12244461"/>
              <a:gd name="connsiteY5077" fmla="*/ 31525 h 593936"/>
              <a:gd name="connsiteX5078" fmla="*/ 5895773 w 12244461"/>
              <a:gd name="connsiteY5078" fmla="*/ 36426 h 593936"/>
              <a:gd name="connsiteX5079" fmla="*/ 5890840 w 12244461"/>
              <a:gd name="connsiteY5079" fmla="*/ 31525 h 593936"/>
              <a:gd name="connsiteX5080" fmla="*/ 5895773 w 12244461"/>
              <a:gd name="connsiteY5080" fmla="*/ 26625 h 593936"/>
              <a:gd name="connsiteX5081" fmla="*/ 141985 w 12244461"/>
              <a:gd name="connsiteY5081" fmla="*/ 26462 h 593936"/>
              <a:gd name="connsiteX5082" fmla="*/ 147085 w 12244461"/>
              <a:gd name="connsiteY5082" fmla="*/ 31526 h 593936"/>
              <a:gd name="connsiteX5083" fmla="*/ 141985 w 12244461"/>
              <a:gd name="connsiteY5083" fmla="*/ 36590 h 593936"/>
              <a:gd name="connsiteX5084" fmla="*/ 136884 w 12244461"/>
              <a:gd name="connsiteY5084" fmla="*/ 31526 h 593936"/>
              <a:gd name="connsiteX5085" fmla="*/ 141985 w 12244461"/>
              <a:gd name="connsiteY5085" fmla="*/ 26462 h 593936"/>
              <a:gd name="connsiteX5086" fmla="*/ 10888203 w 12244461"/>
              <a:gd name="connsiteY5086" fmla="*/ 26135 h 593936"/>
              <a:gd name="connsiteX5087" fmla="*/ 10893633 w 12244461"/>
              <a:gd name="connsiteY5087" fmla="*/ 31526 h 593936"/>
              <a:gd name="connsiteX5088" fmla="*/ 10888203 w 12244461"/>
              <a:gd name="connsiteY5088" fmla="*/ 36916 h 593936"/>
              <a:gd name="connsiteX5089" fmla="*/ 10882773 w 12244461"/>
              <a:gd name="connsiteY5089" fmla="*/ 31526 h 593936"/>
              <a:gd name="connsiteX5090" fmla="*/ 10888203 w 12244461"/>
              <a:gd name="connsiteY5090" fmla="*/ 26135 h 593936"/>
              <a:gd name="connsiteX5091" fmla="*/ 10126738 w 12244461"/>
              <a:gd name="connsiteY5091" fmla="*/ 26135 h 593936"/>
              <a:gd name="connsiteX5092" fmla="*/ 10132168 w 12244461"/>
              <a:gd name="connsiteY5092" fmla="*/ 31526 h 593936"/>
              <a:gd name="connsiteX5093" fmla="*/ 10126738 w 12244461"/>
              <a:gd name="connsiteY5093" fmla="*/ 36916 h 593936"/>
              <a:gd name="connsiteX5094" fmla="*/ 10121309 w 12244461"/>
              <a:gd name="connsiteY5094" fmla="*/ 31526 h 593936"/>
              <a:gd name="connsiteX5095" fmla="*/ 10126738 w 12244461"/>
              <a:gd name="connsiteY5095" fmla="*/ 26135 h 593936"/>
              <a:gd name="connsiteX5096" fmla="*/ 4118924 w 12244461"/>
              <a:gd name="connsiteY5096" fmla="*/ 26135 h 593936"/>
              <a:gd name="connsiteX5097" fmla="*/ 4124353 w 12244461"/>
              <a:gd name="connsiteY5097" fmla="*/ 31526 h 593936"/>
              <a:gd name="connsiteX5098" fmla="*/ 4118924 w 12244461"/>
              <a:gd name="connsiteY5098" fmla="*/ 36916 h 593936"/>
              <a:gd name="connsiteX5099" fmla="*/ 4113493 w 12244461"/>
              <a:gd name="connsiteY5099" fmla="*/ 31526 h 593936"/>
              <a:gd name="connsiteX5100" fmla="*/ 4118924 w 12244461"/>
              <a:gd name="connsiteY5100" fmla="*/ 26135 h 593936"/>
              <a:gd name="connsiteX5101" fmla="*/ 2172853 w 12244461"/>
              <a:gd name="connsiteY5101" fmla="*/ 26135 h 593936"/>
              <a:gd name="connsiteX5102" fmla="*/ 2178279 w 12244461"/>
              <a:gd name="connsiteY5102" fmla="*/ 31526 h 593936"/>
              <a:gd name="connsiteX5103" fmla="*/ 2172853 w 12244461"/>
              <a:gd name="connsiteY5103" fmla="*/ 36916 h 593936"/>
              <a:gd name="connsiteX5104" fmla="*/ 2167425 w 12244461"/>
              <a:gd name="connsiteY5104" fmla="*/ 31526 h 593936"/>
              <a:gd name="connsiteX5105" fmla="*/ 2172853 w 12244461"/>
              <a:gd name="connsiteY5105" fmla="*/ 26135 h 593936"/>
              <a:gd name="connsiteX5106" fmla="*/ 9618985 w 12244461"/>
              <a:gd name="connsiteY5106" fmla="*/ 25645 h 593936"/>
              <a:gd name="connsiteX5107" fmla="*/ 9624908 w 12244461"/>
              <a:gd name="connsiteY5107" fmla="*/ 31526 h 593936"/>
              <a:gd name="connsiteX5108" fmla="*/ 9618985 w 12244461"/>
              <a:gd name="connsiteY5108" fmla="*/ 37406 h 593936"/>
              <a:gd name="connsiteX5109" fmla="*/ 9613062 w 12244461"/>
              <a:gd name="connsiteY5109" fmla="*/ 31526 h 593936"/>
              <a:gd name="connsiteX5110" fmla="*/ 9618985 w 12244461"/>
              <a:gd name="connsiteY5110" fmla="*/ 25645 h 593936"/>
              <a:gd name="connsiteX5111" fmla="*/ 8434337 w 12244461"/>
              <a:gd name="connsiteY5111" fmla="*/ 25645 h 593936"/>
              <a:gd name="connsiteX5112" fmla="*/ 8440260 w 12244461"/>
              <a:gd name="connsiteY5112" fmla="*/ 31526 h 593936"/>
              <a:gd name="connsiteX5113" fmla="*/ 8434337 w 12244461"/>
              <a:gd name="connsiteY5113" fmla="*/ 37406 h 593936"/>
              <a:gd name="connsiteX5114" fmla="*/ 8428414 w 12244461"/>
              <a:gd name="connsiteY5114" fmla="*/ 31526 h 593936"/>
              <a:gd name="connsiteX5115" fmla="*/ 8434337 w 12244461"/>
              <a:gd name="connsiteY5115" fmla="*/ 25645 h 593936"/>
              <a:gd name="connsiteX5116" fmla="*/ 10211309 w 12244461"/>
              <a:gd name="connsiteY5116" fmla="*/ 25482 h 593936"/>
              <a:gd name="connsiteX5117" fmla="*/ 10217397 w 12244461"/>
              <a:gd name="connsiteY5117" fmla="*/ 31526 h 593936"/>
              <a:gd name="connsiteX5118" fmla="*/ 10211309 w 12244461"/>
              <a:gd name="connsiteY5118" fmla="*/ 37570 h 593936"/>
              <a:gd name="connsiteX5119" fmla="*/ 10205221 w 12244461"/>
              <a:gd name="connsiteY5119" fmla="*/ 31526 h 593936"/>
              <a:gd name="connsiteX5120" fmla="*/ 10211309 w 12244461"/>
              <a:gd name="connsiteY5120" fmla="*/ 25482 h 593936"/>
              <a:gd name="connsiteX5121" fmla="*/ 10803633 w 12244461"/>
              <a:gd name="connsiteY5121" fmla="*/ 25155 h 593936"/>
              <a:gd name="connsiteX5122" fmla="*/ 10810050 w 12244461"/>
              <a:gd name="connsiteY5122" fmla="*/ 31526 h 593936"/>
              <a:gd name="connsiteX5123" fmla="*/ 10803633 w 12244461"/>
              <a:gd name="connsiteY5123" fmla="*/ 37896 h 593936"/>
              <a:gd name="connsiteX5124" fmla="*/ 10797216 w 12244461"/>
              <a:gd name="connsiteY5124" fmla="*/ 31526 h 593936"/>
              <a:gd name="connsiteX5125" fmla="*/ 10803633 w 12244461"/>
              <a:gd name="connsiteY5125" fmla="*/ 25155 h 593936"/>
              <a:gd name="connsiteX5126" fmla="*/ 10549756 w 12244461"/>
              <a:gd name="connsiteY5126" fmla="*/ 25155 h 593936"/>
              <a:gd name="connsiteX5127" fmla="*/ 10556173 w 12244461"/>
              <a:gd name="connsiteY5127" fmla="*/ 31526 h 593936"/>
              <a:gd name="connsiteX5128" fmla="*/ 10549756 w 12244461"/>
              <a:gd name="connsiteY5128" fmla="*/ 37896 h 593936"/>
              <a:gd name="connsiteX5129" fmla="*/ 10543339 w 12244461"/>
              <a:gd name="connsiteY5129" fmla="*/ 31526 h 593936"/>
              <a:gd name="connsiteX5130" fmla="*/ 10549756 w 12244461"/>
              <a:gd name="connsiteY5130" fmla="*/ 25155 h 593936"/>
              <a:gd name="connsiteX5131" fmla="*/ 10465186 w 12244461"/>
              <a:gd name="connsiteY5131" fmla="*/ 25155 h 593936"/>
              <a:gd name="connsiteX5132" fmla="*/ 10471603 w 12244461"/>
              <a:gd name="connsiteY5132" fmla="*/ 31526 h 593936"/>
              <a:gd name="connsiteX5133" fmla="*/ 10465186 w 12244461"/>
              <a:gd name="connsiteY5133" fmla="*/ 37896 h 593936"/>
              <a:gd name="connsiteX5134" fmla="*/ 10458769 w 12244461"/>
              <a:gd name="connsiteY5134" fmla="*/ 31526 h 593936"/>
              <a:gd name="connsiteX5135" fmla="*/ 10465186 w 12244461"/>
              <a:gd name="connsiteY5135" fmla="*/ 25155 h 593936"/>
              <a:gd name="connsiteX5136" fmla="*/ 10380615 w 12244461"/>
              <a:gd name="connsiteY5136" fmla="*/ 25155 h 593936"/>
              <a:gd name="connsiteX5137" fmla="*/ 10387032 w 12244461"/>
              <a:gd name="connsiteY5137" fmla="*/ 31526 h 593936"/>
              <a:gd name="connsiteX5138" fmla="*/ 10380615 w 12244461"/>
              <a:gd name="connsiteY5138" fmla="*/ 37896 h 593936"/>
              <a:gd name="connsiteX5139" fmla="*/ 10374197 w 12244461"/>
              <a:gd name="connsiteY5139" fmla="*/ 31526 h 593936"/>
              <a:gd name="connsiteX5140" fmla="*/ 10380615 w 12244461"/>
              <a:gd name="connsiteY5140" fmla="*/ 25155 h 593936"/>
              <a:gd name="connsiteX5141" fmla="*/ 10295879 w 12244461"/>
              <a:gd name="connsiteY5141" fmla="*/ 25155 h 593936"/>
              <a:gd name="connsiteX5142" fmla="*/ 10302296 w 12244461"/>
              <a:gd name="connsiteY5142" fmla="*/ 31526 h 593936"/>
              <a:gd name="connsiteX5143" fmla="*/ 10295879 w 12244461"/>
              <a:gd name="connsiteY5143" fmla="*/ 37896 h 593936"/>
              <a:gd name="connsiteX5144" fmla="*/ 10289462 w 12244461"/>
              <a:gd name="connsiteY5144" fmla="*/ 31526 h 593936"/>
              <a:gd name="connsiteX5145" fmla="*/ 10295879 w 12244461"/>
              <a:gd name="connsiteY5145" fmla="*/ 25155 h 593936"/>
              <a:gd name="connsiteX5146" fmla="*/ 10719062 w 12244461"/>
              <a:gd name="connsiteY5146" fmla="*/ 24992 h 593936"/>
              <a:gd name="connsiteX5147" fmla="*/ 10725644 w 12244461"/>
              <a:gd name="connsiteY5147" fmla="*/ 31526 h 593936"/>
              <a:gd name="connsiteX5148" fmla="*/ 10719062 w 12244461"/>
              <a:gd name="connsiteY5148" fmla="*/ 38060 h 593936"/>
              <a:gd name="connsiteX5149" fmla="*/ 10712480 w 12244461"/>
              <a:gd name="connsiteY5149" fmla="*/ 31526 h 593936"/>
              <a:gd name="connsiteX5150" fmla="*/ 10719062 w 12244461"/>
              <a:gd name="connsiteY5150" fmla="*/ 24992 h 593936"/>
              <a:gd name="connsiteX5151" fmla="*/ 10634327 w 12244461"/>
              <a:gd name="connsiteY5151" fmla="*/ 24992 h 593936"/>
              <a:gd name="connsiteX5152" fmla="*/ 10640909 w 12244461"/>
              <a:gd name="connsiteY5152" fmla="*/ 31526 h 593936"/>
              <a:gd name="connsiteX5153" fmla="*/ 10634327 w 12244461"/>
              <a:gd name="connsiteY5153" fmla="*/ 38060 h 593936"/>
              <a:gd name="connsiteX5154" fmla="*/ 10627745 w 12244461"/>
              <a:gd name="connsiteY5154" fmla="*/ 31526 h 593936"/>
              <a:gd name="connsiteX5155" fmla="*/ 10634327 w 12244461"/>
              <a:gd name="connsiteY5155" fmla="*/ 24992 h 593936"/>
              <a:gd name="connsiteX5156" fmla="*/ 8011320 w 12244461"/>
              <a:gd name="connsiteY5156" fmla="*/ 24992 h 593936"/>
              <a:gd name="connsiteX5157" fmla="*/ 8017901 w 12244461"/>
              <a:gd name="connsiteY5157" fmla="*/ 31526 h 593936"/>
              <a:gd name="connsiteX5158" fmla="*/ 8011320 w 12244461"/>
              <a:gd name="connsiteY5158" fmla="*/ 38060 h 593936"/>
              <a:gd name="connsiteX5159" fmla="*/ 8004738 w 12244461"/>
              <a:gd name="connsiteY5159" fmla="*/ 31526 h 593936"/>
              <a:gd name="connsiteX5160" fmla="*/ 8011320 w 12244461"/>
              <a:gd name="connsiteY5160" fmla="*/ 24992 h 593936"/>
              <a:gd name="connsiteX5161" fmla="*/ 3865179 w 12244461"/>
              <a:gd name="connsiteY5161" fmla="*/ 24992 h 593936"/>
              <a:gd name="connsiteX5162" fmla="*/ 3871761 w 12244461"/>
              <a:gd name="connsiteY5162" fmla="*/ 31526 h 593936"/>
              <a:gd name="connsiteX5163" fmla="*/ 3865179 w 12244461"/>
              <a:gd name="connsiteY5163" fmla="*/ 38060 h 593936"/>
              <a:gd name="connsiteX5164" fmla="*/ 3858603 w 12244461"/>
              <a:gd name="connsiteY5164" fmla="*/ 31526 h 593936"/>
              <a:gd name="connsiteX5165" fmla="*/ 3865179 w 12244461"/>
              <a:gd name="connsiteY5165" fmla="*/ 24992 h 593936"/>
              <a:gd name="connsiteX5166" fmla="*/ 734297 w 12244461"/>
              <a:gd name="connsiteY5166" fmla="*/ 24502 h 593936"/>
              <a:gd name="connsiteX5167" fmla="*/ 741373 w 12244461"/>
              <a:gd name="connsiteY5167" fmla="*/ 31526 h 593936"/>
              <a:gd name="connsiteX5168" fmla="*/ 734297 w 12244461"/>
              <a:gd name="connsiteY5168" fmla="*/ 38550 h 593936"/>
              <a:gd name="connsiteX5169" fmla="*/ 727223 w 12244461"/>
              <a:gd name="connsiteY5169" fmla="*/ 31526 h 593936"/>
              <a:gd name="connsiteX5170" fmla="*/ 734297 w 12244461"/>
              <a:gd name="connsiteY5170" fmla="*/ 24502 h 593936"/>
              <a:gd name="connsiteX5171" fmla="*/ 1072739 w 12244461"/>
              <a:gd name="connsiteY5171" fmla="*/ 23848 h 593936"/>
              <a:gd name="connsiteX5172" fmla="*/ 1080472 w 12244461"/>
              <a:gd name="connsiteY5172" fmla="*/ 31525 h 593936"/>
              <a:gd name="connsiteX5173" fmla="*/ 1072739 w 12244461"/>
              <a:gd name="connsiteY5173" fmla="*/ 39203 h 593936"/>
              <a:gd name="connsiteX5174" fmla="*/ 1065006 w 12244461"/>
              <a:gd name="connsiteY5174" fmla="*/ 31525 h 593936"/>
              <a:gd name="connsiteX5175" fmla="*/ 1072739 w 12244461"/>
              <a:gd name="connsiteY5175" fmla="*/ 23848 h 593936"/>
              <a:gd name="connsiteX5176" fmla="*/ 1918927 w 12244461"/>
              <a:gd name="connsiteY5176" fmla="*/ 23685 h 593936"/>
              <a:gd name="connsiteX5177" fmla="*/ 1926824 w 12244461"/>
              <a:gd name="connsiteY5177" fmla="*/ 31526 h 593936"/>
              <a:gd name="connsiteX5178" fmla="*/ 1918927 w 12244461"/>
              <a:gd name="connsiteY5178" fmla="*/ 39366 h 593936"/>
              <a:gd name="connsiteX5179" fmla="*/ 1911029 w 12244461"/>
              <a:gd name="connsiteY5179" fmla="*/ 31526 h 593936"/>
              <a:gd name="connsiteX5180" fmla="*/ 1918927 w 12244461"/>
              <a:gd name="connsiteY5180" fmla="*/ 23685 h 593936"/>
              <a:gd name="connsiteX5181" fmla="*/ 226553 w 12244461"/>
              <a:gd name="connsiteY5181" fmla="*/ 23685 h 593936"/>
              <a:gd name="connsiteX5182" fmla="*/ 234450 w 12244461"/>
              <a:gd name="connsiteY5182" fmla="*/ 31526 h 593936"/>
              <a:gd name="connsiteX5183" fmla="*/ 226553 w 12244461"/>
              <a:gd name="connsiteY5183" fmla="*/ 39366 h 593936"/>
              <a:gd name="connsiteX5184" fmla="*/ 218655 w 12244461"/>
              <a:gd name="connsiteY5184" fmla="*/ 31526 h 593936"/>
              <a:gd name="connsiteX5185" fmla="*/ 226553 w 12244461"/>
              <a:gd name="connsiteY5185" fmla="*/ 23685 h 593936"/>
              <a:gd name="connsiteX5186" fmla="*/ 7926584 w 12244461"/>
              <a:gd name="connsiteY5186" fmla="*/ 23358 h 593936"/>
              <a:gd name="connsiteX5187" fmla="*/ 7934810 w 12244461"/>
              <a:gd name="connsiteY5187" fmla="*/ 31525 h 593936"/>
              <a:gd name="connsiteX5188" fmla="*/ 7926584 w 12244461"/>
              <a:gd name="connsiteY5188" fmla="*/ 39693 h 593936"/>
              <a:gd name="connsiteX5189" fmla="*/ 7918357 w 12244461"/>
              <a:gd name="connsiteY5189" fmla="*/ 31525 h 593936"/>
              <a:gd name="connsiteX5190" fmla="*/ 7926584 w 12244461"/>
              <a:gd name="connsiteY5190" fmla="*/ 23358 h 593936"/>
              <a:gd name="connsiteX5191" fmla="*/ 3780482 w 12244461"/>
              <a:gd name="connsiteY5191" fmla="*/ 23358 h 593936"/>
              <a:gd name="connsiteX5192" fmla="*/ 3788706 w 12244461"/>
              <a:gd name="connsiteY5192" fmla="*/ 31525 h 593936"/>
              <a:gd name="connsiteX5193" fmla="*/ 3780482 w 12244461"/>
              <a:gd name="connsiteY5193" fmla="*/ 39693 h 593936"/>
              <a:gd name="connsiteX5194" fmla="*/ 3772260 w 12244461"/>
              <a:gd name="connsiteY5194" fmla="*/ 31525 h 593936"/>
              <a:gd name="connsiteX5195" fmla="*/ 3780482 w 12244461"/>
              <a:gd name="connsiteY5195" fmla="*/ 23358 h 593936"/>
              <a:gd name="connsiteX5196" fmla="*/ 3695957 w 12244461"/>
              <a:gd name="connsiteY5196" fmla="*/ 23195 h 593936"/>
              <a:gd name="connsiteX5197" fmla="*/ 3704341 w 12244461"/>
              <a:gd name="connsiteY5197" fmla="*/ 31526 h 593936"/>
              <a:gd name="connsiteX5198" fmla="*/ 3695957 w 12244461"/>
              <a:gd name="connsiteY5198" fmla="*/ 39857 h 593936"/>
              <a:gd name="connsiteX5199" fmla="*/ 3687568 w 12244461"/>
              <a:gd name="connsiteY5199" fmla="*/ 31526 h 593936"/>
              <a:gd name="connsiteX5200" fmla="*/ 3695957 w 12244461"/>
              <a:gd name="connsiteY5200" fmla="*/ 23195 h 593936"/>
              <a:gd name="connsiteX5201" fmla="*/ 2341997 w 12244461"/>
              <a:gd name="connsiteY5201" fmla="*/ 23195 h 593936"/>
              <a:gd name="connsiteX5202" fmla="*/ 2350389 w 12244461"/>
              <a:gd name="connsiteY5202" fmla="*/ 31526 h 593936"/>
              <a:gd name="connsiteX5203" fmla="*/ 2341997 w 12244461"/>
              <a:gd name="connsiteY5203" fmla="*/ 39857 h 593936"/>
              <a:gd name="connsiteX5204" fmla="*/ 2333607 w 12244461"/>
              <a:gd name="connsiteY5204" fmla="*/ 31526 h 593936"/>
              <a:gd name="connsiteX5205" fmla="*/ 2341997 w 12244461"/>
              <a:gd name="connsiteY5205" fmla="*/ 23195 h 593936"/>
              <a:gd name="connsiteX5206" fmla="*/ 2257425 w 12244461"/>
              <a:gd name="connsiteY5206" fmla="*/ 23195 h 593936"/>
              <a:gd name="connsiteX5207" fmla="*/ 2265820 w 12244461"/>
              <a:gd name="connsiteY5207" fmla="*/ 31526 h 593936"/>
              <a:gd name="connsiteX5208" fmla="*/ 2257425 w 12244461"/>
              <a:gd name="connsiteY5208" fmla="*/ 39857 h 593936"/>
              <a:gd name="connsiteX5209" fmla="*/ 2249036 w 12244461"/>
              <a:gd name="connsiteY5209" fmla="*/ 31526 h 593936"/>
              <a:gd name="connsiteX5210" fmla="*/ 2257425 w 12244461"/>
              <a:gd name="connsiteY5210" fmla="*/ 23195 h 593936"/>
              <a:gd name="connsiteX5211" fmla="*/ 2426727 w 12244461"/>
              <a:gd name="connsiteY5211" fmla="*/ 22705 h 593936"/>
              <a:gd name="connsiteX5212" fmla="*/ 2435613 w 12244461"/>
              <a:gd name="connsiteY5212" fmla="*/ 31526 h 593936"/>
              <a:gd name="connsiteX5213" fmla="*/ 2426727 w 12244461"/>
              <a:gd name="connsiteY5213" fmla="*/ 40347 h 593936"/>
              <a:gd name="connsiteX5214" fmla="*/ 2417844 w 12244461"/>
              <a:gd name="connsiteY5214" fmla="*/ 31526 h 593936"/>
              <a:gd name="connsiteX5215" fmla="*/ 2426727 w 12244461"/>
              <a:gd name="connsiteY5215" fmla="*/ 22705 h 593936"/>
              <a:gd name="connsiteX5216" fmla="*/ 6149612 w 12244461"/>
              <a:gd name="connsiteY5216" fmla="*/ 22378 h 593936"/>
              <a:gd name="connsiteX5217" fmla="*/ 6158826 w 12244461"/>
              <a:gd name="connsiteY5217" fmla="*/ 31526 h 593936"/>
              <a:gd name="connsiteX5218" fmla="*/ 6149612 w 12244461"/>
              <a:gd name="connsiteY5218" fmla="*/ 40673 h 593936"/>
              <a:gd name="connsiteX5219" fmla="*/ 6140398 w 12244461"/>
              <a:gd name="connsiteY5219" fmla="*/ 31526 h 593936"/>
              <a:gd name="connsiteX5220" fmla="*/ 6149612 w 12244461"/>
              <a:gd name="connsiteY5220" fmla="*/ 22378 h 593936"/>
              <a:gd name="connsiteX5221" fmla="*/ 649729 w 12244461"/>
              <a:gd name="connsiteY5221" fmla="*/ 22378 h 593936"/>
              <a:gd name="connsiteX5222" fmla="*/ 658943 w 12244461"/>
              <a:gd name="connsiteY5222" fmla="*/ 31526 h 593936"/>
              <a:gd name="connsiteX5223" fmla="*/ 649729 w 12244461"/>
              <a:gd name="connsiteY5223" fmla="*/ 40673 h 593936"/>
              <a:gd name="connsiteX5224" fmla="*/ 640515 w 12244461"/>
              <a:gd name="connsiteY5224" fmla="*/ 31526 h 593936"/>
              <a:gd name="connsiteX5225" fmla="*/ 649729 w 12244461"/>
              <a:gd name="connsiteY5225" fmla="*/ 22378 h 593936"/>
              <a:gd name="connsiteX5226" fmla="*/ 9534414 w 12244461"/>
              <a:gd name="connsiteY5226" fmla="*/ 22215 h 593936"/>
              <a:gd name="connsiteX5227" fmla="*/ 9543793 w 12244461"/>
              <a:gd name="connsiteY5227" fmla="*/ 31526 h 593936"/>
              <a:gd name="connsiteX5228" fmla="*/ 9534414 w 12244461"/>
              <a:gd name="connsiteY5228" fmla="*/ 40837 h 593936"/>
              <a:gd name="connsiteX5229" fmla="*/ 9525036 w 12244461"/>
              <a:gd name="connsiteY5229" fmla="*/ 31526 h 593936"/>
              <a:gd name="connsiteX5230" fmla="*/ 9534414 w 12244461"/>
              <a:gd name="connsiteY5230" fmla="*/ 22215 h 593936"/>
              <a:gd name="connsiteX5231" fmla="*/ 564994 w 12244461"/>
              <a:gd name="connsiteY5231" fmla="*/ 22215 h 593936"/>
              <a:gd name="connsiteX5232" fmla="*/ 574373 w 12244461"/>
              <a:gd name="connsiteY5232" fmla="*/ 31526 h 593936"/>
              <a:gd name="connsiteX5233" fmla="*/ 564994 w 12244461"/>
              <a:gd name="connsiteY5233" fmla="*/ 40837 h 593936"/>
              <a:gd name="connsiteX5234" fmla="*/ 555617 w 12244461"/>
              <a:gd name="connsiteY5234" fmla="*/ 31526 h 593936"/>
              <a:gd name="connsiteX5235" fmla="*/ 564994 w 12244461"/>
              <a:gd name="connsiteY5235" fmla="*/ 22215 h 593936"/>
              <a:gd name="connsiteX5236" fmla="*/ 5811216 w 12244461"/>
              <a:gd name="connsiteY5236" fmla="*/ 22052 h 593936"/>
              <a:gd name="connsiteX5237" fmla="*/ 5820757 w 12244461"/>
              <a:gd name="connsiteY5237" fmla="*/ 31526 h 593936"/>
              <a:gd name="connsiteX5238" fmla="*/ 5811216 w 12244461"/>
              <a:gd name="connsiteY5238" fmla="*/ 41000 h 593936"/>
              <a:gd name="connsiteX5239" fmla="*/ 5801676 w 12244461"/>
              <a:gd name="connsiteY5239" fmla="*/ 31526 h 593936"/>
              <a:gd name="connsiteX5240" fmla="*/ 5811216 w 12244461"/>
              <a:gd name="connsiteY5240" fmla="*/ 22052 h 593936"/>
              <a:gd name="connsiteX5241" fmla="*/ 7842013 w 12244461"/>
              <a:gd name="connsiteY5241" fmla="*/ 21725 h 593936"/>
              <a:gd name="connsiteX5242" fmla="*/ 7851885 w 12244461"/>
              <a:gd name="connsiteY5242" fmla="*/ 31526 h 593936"/>
              <a:gd name="connsiteX5243" fmla="*/ 7842013 w 12244461"/>
              <a:gd name="connsiteY5243" fmla="*/ 41327 h 593936"/>
              <a:gd name="connsiteX5244" fmla="*/ 7832141 w 12244461"/>
              <a:gd name="connsiteY5244" fmla="*/ 31526 h 593936"/>
              <a:gd name="connsiteX5245" fmla="*/ 7842013 w 12244461"/>
              <a:gd name="connsiteY5245" fmla="*/ 21725 h 593936"/>
              <a:gd name="connsiteX5246" fmla="*/ 1157308 w 12244461"/>
              <a:gd name="connsiteY5246" fmla="*/ 21725 h 593936"/>
              <a:gd name="connsiteX5247" fmla="*/ 1167180 w 12244461"/>
              <a:gd name="connsiteY5247" fmla="*/ 31526 h 593936"/>
              <a:gd name="connsiteX5248" fmla="*/ 1157308 w 12244461"/>
              <a:gd name="connsiteY5248" fmla="*/ 41327 h 593936"/>
              <a:gd name="connsiteX5249" fmla="*/ 1147437 w 12244461"/>
              <a:gd name="connsiteY5249" fmla="*/ 31526 h 593936"/>
              <a:gd name="connsiteX5250" fmla="*/ 1157308 w 12244461"/>
              <a:gd name="connsiteY5250" fmla="*/ 21725 h 593936"/>
              <a:gd name="connsiteX5251" fmla="*/ 6234347 w 12244461"/>
              <a:gd name="connsiteY5251" fmla="*/ 21562 h 593936"/>
              <a:gd name="connsiteX5252" fmla="*/ 6244383 w 12244461"/>
              <a:gd name="connsiteY5252" fmla="*/ 31526 h 593936"/>
              <a:gd name="connsiteX5253" fmla="*/ 6234347 w 12244461"/>
              <a:gd name="connsiteY5253" fmla="*/ 41491 h 593936"/>
              <a:gd name="connsiteX5254" fmla="*/ 6224310 w 12244461"/>
              <a:gd name="connsiteY5254" fmla="*/ 31526 h 593936"/>
              <a:gd name="connsiteX5255" fmla="*/ 6234347 w 12244461"/>
              <a:gd name="connsiteY5255" fmla="*/ 21562 h 593936"/>
              <a:gd name="connsiteX5256" fmla="*/ 480426 w 12244461"/>
              <a:gd name="connsiteY5256" fmla="*/ 21562 h 593936"/>
              <a:gd name="connsiteX5257" fmla="*/ 490462 w 12244461"/>
              <a:gd name="connsiteY5257" fmla="*/ 31526 h 593936"/>
              <a:gd name="connsiteX5258" fmla="*/ 480426 w 12244461"/>
              <a:gd name="connsiteY5258" fmla="*/ 41491 h 593936"/>
              <a:gd name="connsiteX5259" fmla="*/ 470389 w 12244461"/>
              <a:gd name="connsiteY5259" fmla="*/ 31526 h 593936"/>
              <a:gd name="connsiteX5260" fmla="*/ 480426 w 12244461"/>
              <a:gd name="connsiteY5260" fmla="*/ 21562 h 593936"/>
              <a:gd name="connsiteX5261" fmla="*/ 311288 w 12244461"/>
              <a:gd name="connsiteY5261" fmla="*/ 21562 h 593936"/>
              <a:gd name="connsiteX5262" fmla="*/ 321324 w 12244461"/>
              <a:gd name="connsiteY5262" fmla="*/ 31526 h 593936"/>
              <a:gd name="connsiteX5263" fmla="*/ 311288 w 12244461"/>
              <a:gd name="connsiteY5263" fmla="*/ 41491 h 593936"/>
              <a:gd name="connsiteX5264" fmla="*/ 301251 w 12244461"/>
              <a:gd name="connsiteY5264" fmla="*/ 31526 h 593936"/>
              <a:gd name="connsiteX5265" fmla="*/ 311288 w 12244461"/>
              <a:gd name="connsiteY5265" fmla="*/ 21562 h 593936"/>
              <a:gd name="connsiteX5266" fmla="*/ 3611402 w 12244461"/>
              <a:gd name="connsiteY5266" fmla="*/ 21235 h 593936"/>
              <a:gd name="connsiteX5267" fmla="*/ 3621770 w 12244461"/>
              <a:gd name="connsiteY5267" fmla="*/ 31526 h 593936"/>
              <a:gd name="connsiteX5268" fmla="*/ 3611402 w 12244461"/>
              <a:gd name="connsiteY5268" fmla="*/ 41817 h 593936"/>
              <a:gd name="connsiteX5269" fmla="*/ 3601034 w 12244461"/>
              <a:gd name="connsiteY5269" fmla="*/ 31526 h 593936"/>
              <a:gd name="connsiteX5270" fmla="*/ 3611402 w 12244461"/>
              <a:gd name="connsiteY5270" fmla="*/ 21235 h 593936"/>
              <a:gd name="connsiteX5271" fmla="*/ 7757442 w 12244461"/>
              <a:gd name="connsiteY5271" fmla="*/ 21072 h 593936"/>
              <a:gd name="connsiteX5272" fmla="*/ 7767972 w 12244461"/>
              <a:gd name="connsiteY5272" fmla="*/ 31526 h 593936"/>
              <a:gd name="connsiteX5273" fmla="*/ 7757442 w 12244461"/>
              <a:gd name="connsiteY5273" fmla="*/ 41981 h 593936"/>
              <a:gd name="connsiteX5274" fmla="*/ 7746912 w 12244461"/>
              <a:gd name="connsiteY5274" fmla="*/ 31526 h 593936"/>
              <a:gd name="connsiteX5275" fmla="*/ 7757442 w 12244461"/>
              <a:gd name="connsiteY5275" fmla="*/ 21072 h 593936"/>
              <a:gd name="connsiteX5276" fmla="*/ 1834356 w 12244461"/>
              <a:gd name="connsiteY5276" fmla="*/ 20745 h 593936"/>
              <a:gd name="connsiteX5277" fmla="*/ 1845216 w 12244461"/>
              <a:gd name="connsiteY5277" fmla="*/ 31526 h 593936"/>
              <a:gd name="connsiteX5278" fmla="*/ 1834356 w 12244461"/>
              <a:gd name="connsiteY5278" fmla="*/ 42307 h 593936"/>
              <a:gd name="connsiteX5279" fmla="*/ 1823497 w 12244461"/>
              <a:gd name="connsiteY5279" fmla="*/ 31526 h 593936"/>
              <a:gd name="connsiteX5280" fmla="*/ 1834356 w 12244461"/>
              <a:gd name="connsiteY5280" fmla="*/ 20745 h 593936"/>
              <a:gd name="connsiteX5281" fmla="*/ 395856 w 12244461"/>
              <a:gd name="connsiteY5281" fmla="*/ 20745 h 593936"/>
              <a:gd name="connsiteX5282" fmla="*/ 406716 w 12244461"/>
              <a:gd name="connsiteY5282" fmla="*/ 31526 h 593936"/>
              <a:gd name="connsiteX5283" fmla="*/ 395856 w 12244461"/>
              <a:gd name="connsiteY5283" fmla="*/ 42307 h 593936"/>
              <a:gd name="connsiteX5284" fmla="*/ 384998 w 12244461"/>
              <a:gd name="connsiteY5284" fmla="*/ 31526 h 593936"/>
              <a:gd name="connsiteX5285" fmla="*/ 395856 w 12244461"/>
              <a:gd name="connsiteY5285" fmla="*/ 20745 h 593936"/>
              <a:gd name="connsiteX5286" fmla="*/ 7672707 w 12244461"/>
              <a:gd name="connsiteY5286" fmla="*/ 20581 h 593936"/>
              <a:gd name="connsiteX5287" fmla="*/ 7683731 w 12244461"/>
              <a:gd name="connsiteY5287" fmla="*/ 31525 h 593936"/>
              <a:gd name="connsiteX5288" fmla="*/ 7672707 w 12244461"/>
              <a:gd name="connsiteY5288" fmla="*/ 42470 h 593936"/>
              <a:gd name="connsiteX5289" fmla="*/ 7661683 w 12244461"/>
              <a:gd name="connsiteY5289" fmla="*/ 31525 h 593936"/>
              <a:gd name="connsiteX5290" fmla="*/ 7672707 w 12244461"/>
              <a:gd name="connsiteY5290" fmla="*/ 20581 h 593936"/>
              <a:gd name="connsiteX5291" fmla="*/ 2511293 w 12244461"/>
              <a:gd name="connsiteY5291" fmla="*/ 20418 h 593936"/>
              <a:gd name="connsiteX5292" fmla="*/ 2522482 w 12244461"/>
              <a:gd name="connsiteY5292" fmla="*/ 31526 h 593936"/>
              <a:gd name="connsiteX5293" fmla="*/ 2511293 w 12244461"/>
              <a:gd name="connsiteY5293" fmla="*/ 42633 h 593936"/>
              <a:gd name="connsiteX5294" fmla="*/ 2500106 w 12244461"/>
              <a:gd name="connsiteY5294" fmla="*/ 31526 h 593936"/>
              <a:gd name="connsiteX5295" fmla="*/ 2511293 w 12244461"/>
              <a:gd name="connsiteY5295" fmla="*/ 20418 h 593936"/>
              <a:gd name="connsiteX5296" fmla="*/ 4203670 w 12244461"/>
              <a:gd name="connsiteY5296" fmla="*/ 20091 h 593936"/>
              <a:gd name="connsiteX5297" fmla="*/ 4215190 w 12244461"/>
              <a:gd name="connsiteY5297" fmla="*/ 31525 h 593936"/>
              <a:gd name="connsiteX5298" fmla="*/ 4203670 w 12244461"/>
              <a:gd name="connsiteY5298" fmla="*/ 42960 h 593936"/>
              <a:gd name="connsiteX5299" fmla="*/ 4192151 w 12244461"/>
              <a:gd name="connsiteY5299" fmla="*/ 31525 h 593936"/>
              <a:gd name="connsiteX5300" fmla="*/ 4203670 w 12244461"/>
              <a:gd name="connsiteY5300" fmla="*/ 20091 h 593936"/>
              <a:gd name="connsiteX5301" fmla="*/ 8518907 w 12244461"/>
              <a:gd name="connsiteY5301" fmla="*/ 19928 h 593936"/>
              <a:gd name="connsiteX5302" fmla="*/ 8530590 w 12244461"/>
              <a:gd name="connsiteY5302" fmla="*/ 31526 h 593936"/>
              <a:gd name="connsiteX5303" fmla="*/ 8518907 w 12244461"/>
              <a:gd name="connsiteY5303" fmla="*/ 43124 h 593936"/>
              <a:gd name="connsiteX5304" fmla="*/ 8507225 w 12244461"/>
              <a:gd name="connsiteY5304" fmla="*/ 31526 h 593936"/>
              <a:gd name="connsiteX5305" fmla="*/ 8518907 w 12244461"/>
              <a:gd name="connsiteY5305" fmla="*/ 19928 h 593936"/>
              <a:gd name="connsiteX5306" fmla="*/ 7588136 w 12244461"/>
              <a:gd name="connsiteY5306" fmla="*/ 19928 h 593936"/>
              <a:gd name="connsiteX5307" fmla="*/ 7599818 w 12244461"/>
              <a:gd name="connsiteY5307" fmla="*/ 31526 h 593936"/>
              <a:gd name="connsiteX5308" fmla="*/ 7588136 w 12244461"/>
              <a:gd name="connsiteY5308" fmla="*/ 43124 h 593936"/>
              <a:gd name="connsiteX5309" fmla="*/ 7576454 w 12244461"/>
              <a:gd name="connsiteY5309" fmla="*/ 31526 h 593936"/>
              <a:gd name="connsiteX5310" fmla="*/ 7588136 w 12244461"/>
              <a:gd name="connsiteY5310" fmla="*/ 19928 h 593936"/>
              <a:gd name="connsiteX5311" fmla="*/ 1749623 w 12244461"/>
              <a:gd name="connsiteY5311" fmla="*/ 19928 h 593936"/>
              <a:gd name="connsiteX5312" fmla="*/ 1761304 w 12244461"/>
              <a:gd name="connsiteY5312" fmla="*/ 31526 h 593936"/>
              <a:gd name="connsiteX5313" fmla="*/ 1749623 w 12244461"/>
              <a:gd name="connsiteY5313" fmla="*/ 43124 h 593936"/>
              <a:gd name="connsiteX5314" fmla="*/ 1737941 w 12244461"/>
              <a:gd name="connsiteY5314" fmla="*/ 31526 h 593936"/>
              <a:gd name="connsiteX5315" fmla="*/ 1749623 w 12244461"/>
              <a:gd name="connsiteY5315" fmla="*/ 19928 h 593936"/>
              <a:gd name="connsiteX5316" fmla="*/ 6318918 w 12244461"/>
              <a:gd name="connsiteY5316" fmla="*/ 19601 h 593936"/>
              <a:gd name="connsiteX5317" fmla="*/ 6330929 w 12244461"/>
              <a:gd name="connsiteY5317" fmla="*/ 31525 h 593936"/>
              <a:gd name="connsiteX5318" fmla="*/ 6318918 w 12244461"/>
              <a:gd name="connsiteY5318" fmla="*/ 43450 h 593936"/>
              <a:gd name="connsiteX5319" fmla="*/ 6306907 w 12244461"/>
              <a:gd name="connsiteY5319" fmla="*/ 31525 h 593936"/>
              <a:gd name="connsiteX5320" fmla="*/ 6318918 w 12244461"/>
              <a:gd name="connsiteY5320" fmla="*/ 19601 h 593936"/>
              <a:gd name="connsiteX5321" fmla="*/ 1242043 w 12244461"/>
              <a:gd name="connsiteY5321" fmla="*/ 19438 h 593936"/>
              <a:gd name="connsiteX5322" fmla="*/ 1254218 w 12244461"/>
              <a:gd name="connsiteY5322" fmla="*/ 31526 h 593936"/>
              <a:gd name="connsiteX5323" fmla="*/ 1242043 w 12244461"/>
              <a:gd name="connsiteY5323" fmla="*/ 43614 h 593936"/>
              <a:gd name="connsiteX5324" fmla="*/ 1229867 w 12244461"/>
              <a:gd name="connsiteY5324" fmla="*/ 31526 h 593936"/>
              <a:gd name="connsiteX5325" fmla="*/ 1242043 w 12244461"/>
              <a:gd name="connsiteY5325" fmla="*/ 19438 h 593936"/>
              <a:gd name="connsiteX5326" fmla="*/ 3526644 w 12244461"/>
              <a:gd name="connsiteY5326" fmla="*/ 18785 h 593936"/>
              <a:gd name="connsiteX5327" fmla="*/ 3539480 w 12244461"/>
              <a:gd name="connsiteY5327" fmla="*/ 31526 h 593936"/>
              <a:gd name="connsiteX5328" fmla="*/ 3526644 w 12244461"/>
              <a:gd name="connsiteY5328" fmla="*/ 44267 h 593936"/>
              <a:gd name="connsiteX5329" fmla="*/ 3513810 w 12244461"/>
              <a:gd name="connsiteY5329" fmla="*/ 31526 h 593936"/>
              <a:gd name="connsiteX5330" fmla="*/ 3526644 w 12244461"/>
              <a:gd name="connsiteY5330" fmla="*/ 18785 h 593936"/>
              <a:gd name="connsiteX5331" fmla="*/ 9449680 w 12244461"/>
              <a:gd name="connsiteY5331" fmla="*/ 18295 h 593936"/>
              <a:gd name="connsiteX5332" fmla="*/ 9463007 w 12244461"/>
              <a:gd name="connsiteY5332" fmla="*/ 31526 h 593936"/>
              <a:gd name="connsiteX5333" fmla="*/ 9449680 w 12244461"/>
              <a:gd name="connsiteY5333" fmla="*/ 44757 h 593936"/>
              <a:gd name="connsiteX5334" fmla="*/ 9436352 w 12244461"/>
              <a:gd name="connsiteY5334" fmla="*/ 31526 h 593936"/>
              <a:gd name="connsiteX5335" fmla="*/ 9449680 w 12244461"/>
              <a:gd name="connsiteY5335" fmla="*/ 18295 h 593936"/>
              <a:gd name="connsiteX5336" fmla="*/ 7503565 w 12244461"/>
              <a:gd name="connsiteY5336" fmla="*/ 18295 h 593936"/>
              <a:gd name="connsiteX5337" fmla="*/ 7516892 w 12244461"/>
              <a:gd name="connsiteY5337" fmla="*/ 31526 h 593936"/>
              <a:gd name="connsiteX5338" fmla="*/ 7503565 w 12244461"/>
              <a:gd name="connsiteY5338" fmla="*/ 44757 h 593936"/>
              <a:gd name="connsiteX5339" fmla="*/ 7490238 w 12244461"/>
              <a:gd name="connsiteY5339" fmla="*/ 31526 h 593936"/>
              <a:gd name="connsiteX5340" fmla="*/ 7503565 w 12244461"/>
              <a:gd name="connsiteY5340" fmla="*/ 18295 h 593936"/>
              <a:gd name="connsiteX5341" fmla="*/ 8603643 w 12244461"/>
              <a:gd name="connsiteY5341" fmla="*/ 17968 h 593936"/>
              <a:gd name="connsiteX5342" fmla="*/ 8617300 w 12244461"/>
              <a:gd name="connsiteY5342" fmla="*/ 31526 h 593936"/>
              <a:gd name="connsiteX5343" fmla="*/ 8603643 w 12244461"/>
              <a:gd name="connsiteY5343" fmla="*/ 45084 h 593936"/>
              <a:gd name="connsiteX5344" fmla="*/ 8589986 w 12244461"/>
              <a:gd name="connsiteY5344" fmla="*/ 31526 h 593936"/>
              <a:gd name="connsiteX5345" fmla="*/ 8603643 w 12244461"/>
              <a:gd name="connsiteY5345" fmla="*/ 17968 h 593936"/>
              <a:gd name="connsiteX5346" fmla="*/ 5726660 w 12244461"/>
              <a:gd name="connsiteY5346" fmla="*/ 17968 h 593936"/>
              <a:gd name="connsiteX5347" fmla="*/ 5740313 w 12244461"/>
              <a:gd name="connsiteY5347" fmla="*/ 31526 h 593936"/>
              <a:gd name="connsiteX5348" fmla="*/ 5726660 w 12244461"/>
              <a:gd name="connsiteY5348" fmla="*/ 45084 h 593936"/>
              <a:gd name="connsiteX5349" fmla="*/ 5713006 w 12244461"/>
              <a:gd name="connsiteY5349" fmla="*/ 31526 h 593936"/>
              <a:gd name="connsiteX5350" fmla="*/ 5726660 w 12244461"/>
              <a:gd name="connsiteY5350" fmla="*/ 17968 h 593936"/>
              <a:gd name="connsiteX5351" fmla="*/ 2595860 w 12244461"/>
              <a:gd name="connsiteY5351" fmla="*/ 17805 h 593936"/>
              <a:gd name="connsiteX5352" fmla="*/ 2609680 w 12244461"/>
              <a:gd name="connsiteY5352" fmla="*/ 31526 h 593936"/>
              <a:gd name="connsiteX5353" fmla="*/ 2595860 w 12244461"/>
              <a:gd name="connsiteY5353" fmla="*/ 45248 h 593936"/>
              <a:gd name="connsiteX5354" fmla="*/ 2582040 w 12244461"/>
              <a:gd name="connsiteY5354" fmla="*/ 31526 h 593936"/>
              <a:gd name="connsiteX5355" fmla="*/ 2595860 w 12244461"/>
              <a:gd name="connsiteY5355" fmla="*/ 17805 h 593936"/>
              <a:gd name="connsiteX5356" fmla="*/ 1665054 w 12244461"/>
              <a:gd name="connsiteY5356" fmla="*/ 17805 h 593936"/>
              <a:gd name="connsiteX5357" fmla="*/ 1678875 w 12244461"/>
              <a:gd name="connsiteY5357" fmla="*/ 31526 h 593936"/>
              <a:gd name="connsiteX5358" fmla="*/ 1665054 w 12244461"/>
              <a:gd name="connsiteY5358" fmla="*/ 45248 h 593936"/>
              <a:gd name="connsiteX5359" fmla="*/ 1651233 w 12244461"/>
              <a:gd name="connsiteY5359" fmla="*/ 31526 h 593936"/>
              <a:gd name="connsiteX5360" fmla="*/ 1665054 w 12244461"/>
              <a:gd name="connsiteY5360" fmla="*/ 17805 h 593936"/>
              <a:gd name="connsiteX5361" fmla="*/ 1326612 w 12244461"/>
              <a:gd name="connsiteY5361" fmla="*/ 17314 h 593936"/>
              <a:gd name="connsiteX5362" fmla="*/ 1340926 w 12244461"/>
              <a:gd name="connsiteY5362" fmla="*/ 31525 h 593936"/>
              <a:gd name="connsiteX5363" fmla="*/ 1326612 w 12244461"/>
              <a:gd name="connsiteY5363" fmla="*/ 45737 h 593936"/>
              <a:gd name="connsiteX5364" fmla="*/ 1312298 w 12244461"/>
              <a:gd name="connsiteY5364" fmla="*/ 31525 h 593936"/>
              <a:gd name="connsiteX5365" fmla="*/ 1326612 w 12244461"/>
              <a:gd name="connsiteY5365" fmla="*/ 17314 h 593936"/>
              <a:gd name="connsiteX5366" fmla="*/ 6403488 w 12244461"/>
              <a:gd name="connsiteY5366" fmla="*/ 16824 h 593936"/>
              <a:gd name="connsiteX5367" fmla="*/ 6418296 w 12244461"/>
              <a:gd name="connsiteY5367" fmla="*/ 31525 h 593936"/>
              <a:gd name="connsiteX5368" fmla="*/ 6403488 w 12244461"/>
              <a:gd name="connsiteY5368" fmla="*/ 46227 h 593936"/>
              <a:gd name="connsiteX5369" fmla="*/ 6388680 w 12244461"/>
              <a:gd name="connsiteY5369" fmla="*/ 31525 h 593936"/>
              <a:gd name="connsiteX5370" fmla="*/ 6403488 w 12244461"/>
              <a:gd name="connsiteY5370" fmla="*/ 16824 h 593936"/>
              <a:gd name="connsiteX5371" fmla="*/ 8688215 w 12244461"/>
              <a:gd name="connsiteY5371" fmla="*/ 16661 h 593936"/>
              <a:gd name="connsiteX5372" fmla="*/ 8703187 w 12244461"/>
              <a:gd name="connsiteY5372" fmla="*/ 31526 h 593936"/>
              <a:gd name="connsiteX5373" fmla="*/ 8688215 w 12244461"/>
              <a:gd name="connsiteY5373" fmla="*/ 46390 h 593936"/>
              <a:gd name="connsiteX5374" fmla="*/ 8673242 w 12244461"/>
              <a:gd name="connsiteY5374" fmla="*/ 31526 h 593936"/>
              <a:gd name="connsiteX5375" fmla="*/ 8688215 w 12244461"/>
              <a:gd name="connsiteY5375" fmla="*/ 16661 h 593936"/>
              <a:gd name="connsiteX5376" fmla="*/ 7418995 w 12244461"/>
              <a:gd name="connsiteY5376" fmla="*/ 16171 h 593936"/>
              <a:gd name="connsiteX5377" fmla="*/ 7434462 w 12244461"/>
              <a:gd name="connsiteY5377" fmla="*/ 31526 h 593936"/>
              <a:gd name="connsiteX5378" fmla="*/ 7418995 w 12244461"/>
              <a:gd name="connsiteY5378" fmla="*/ 46881 h 593936"/>
              <a:gd name="connsiteX5379" fmla="*/ 7403529 w 12244461"/>
              <a:gd name="connsiteY5379" fmla="*/ 31526 h 593936"/>
              <a:gd name="connsiteX5380" fmla="*/ 7418995 w 12244461"/>
              <a:gd name="connsiteY5380" fmla="*/ 16171 h 593936"/>
              <a:gd name="connsiteX5381" fmla="*/ 3442061 w 12244461"/>
              <a:gd name="connsiteY5381" fmla="*/ 16171 h 593936"/>
              <a:gd name="connsiteX5382" fmla="*/ 3457530 w 12244461"/>
              <a:gd name="connsiteY5382" fmla="*/ 31526 h 593936"/>
              <a:gd name="connsiteX5383" fmla="*/ 3442061 w 12244461"/>
              <a:gd name="connsiteY5383" fmla="*/ 46881 h 593936"/>
              <a:gd name="connsiteX5384" fmla="*/ 3426592 w 12244461"/>
              <a:gd name="connsiteY5384" fmla="*/ 31526 h 593936"/>
              <a:gd name="connsiteX5385" fmla="*/ 3442061 w 12244461"/>
              <a:gd name="connsiteY5385" fmla="*/ 16171 h 593936"/>
              <a:gd name="connsiteX5386" fmla="*/ 1580484 w 12244461"/>
              <a:gd name="connsiteY5386" fmla="*/ 15681 h 593936"/>
              <a:gd name="connsiteX5387" fmla="*/ 1596444 w 12244461"/>
              <a:gd name="connsiteY5387" fmla="*/ 31526 h 593936"/>
              <a:gd name="connsiteX5388" fmla="*/ 1580484 w 12244461"/>
              <a:gd name="connsiteY5388" fmla="*/ 47371 h 593936"/>
              <a:gd name="connsiteX5389" fmla="*/ 1564524 w 12244461"/>
              <a:gd name="connsiteY5389" fmla="*/ 31526 h 593936"/>
              <a:gd name="connsiteX5390" fmla="*/ 1580484 w 12244461"/>
              <a:gd name="connsiteY5390" fmla="*/ 15681 h 593936"/>
              <a:gd name="connsiteX5391" fmla="*/ 2680590 w 12244461"/>
              <a:gd name="connsiteY5391" fmla="*/ 15191 h 593936"/>
              <a:gd name="connsiteX5392" fmla="*/ 2697043 w 12244461"/>
              <a:gd name="connsiteY5392" fmla="*/ 31526 h 593936"/>
              <a:gd name="connsiteX5393" fmla="*/ 2680590 w 12244461"/>
              <a:gd name="connsiteY5393" fmla="*/ 47861 h 593936"/>
              <a:gd name="connsiteX5394" fmla="*/ 2664138 w 12244461"/>
              <a:gd name="connsiteY5394" fmla="*/ 31526 h 593936"/>
              <a:gd name="connsiteX5395" fmla="*/ 2680590 w 12244461"/>
              <a:gd name="connsiteY5395" fmla="*/ 15191 h 593936"/>
              <a:gd name="connsiteX5396" fmla="*/ 1411180 w 12244461"/>
              <a:gd name="connsiteY5396" fmla="*/ 15191 h 593936"/>
              <a:gd name="connsiteX5397" fmla="*/ 1427634 w 12244461"/>
              <a:gd name="connsiteY5397" fmla="*/ 31526 h 593936"/>
              <a:gd name="connsiteX5398" fmla="*/ 1411180 w 12244461"/>
              <a:gd name="connsiteY5398" fmla="*/ 47861 h 593936"/>
              <a:gd name="connsiteX5399" fmla="*/ 1394728 w 12244461"/>
              <a:gd name="connsiteY5399" fmla="*/ 31526 h 593936"/>
              <a:gd name="connsiteX5400" fmla="*/ 1411180 w 12244461"/>
              <a:gd name="connsiteY5400" fmla="*/ 15191 h 593936"/>
              <a:gd name="connsiteX5401" fmla="*/ 5642103 w 12244461"/>
              <a:gd name="connsiteY5401" fmla="*/ 15028 h 593936"/>
              <a:gd name="connsiteX5402" fmla="*/ 5658718 w 12244461"/>
              <a:gd name="connsiteY5402" fmla="*/ 31526 h 593936"/>
              <a:gd name="connsiteX5403" fmla="*/ 5642103 w 12244461"/>
              <a:gd name="connsiteY5403" fmla="*/ 48024 h 593936"/>
              <a:gd name="connsiteX5404" fmla="*/ 5625488 w 12244461"/>
              <a:gd name="connsiteY5404" fmla="*/ 31526 h 593936"/>
              <a:gd name="connsiteX5405" fmla="*/ 5642103 w 12244461"/>
              <a:gd name="connsiteY5405" fmla="*/ 15028 h 593936"/>
              <a:gd name="connsiteX5406" fmla="*/ 4288120 w 12244461"/>
              <a:gd name="connsiteY5406" fmla="*/ 15028 h 593936"/>
              <a:gd name="connsiteX5407" fmla="*/ 4304755 w 12244461"/>
              <a:gd name="connsiteY5407" fmla="*/ 31526 h 593936"/>
              <a:gd name="connsiteX5408" fmla="*/ 4288120 w 12244461"/>
              <a:gd name="connsiteY5408" fmla="*/ 48024 h 593936"/>
              <a:gd name="connsiteX5409" fmla="*/ 4271516 w 12244461"/>
              <a:gd name="connsiteY5409" fmla="*/ 31526 h 593936"/>
              <a:gd name="connsiteX5410" fmla="*/ 4288120 w 12244461"/>
              <a:gd name="connsiteY5410" fmla="*/ 15028 h 593936"/>
              <a:gd name="connsiteX5411" fmla="*/ 8772783 w 12244461"/>
              <a:gd name="connsiteY5411" fmla="*/ 14701 h 593936"/>
              <a:gd name="connsiteX5412" fmla="*/ 8789731 w 12244461"/>
              <a:gd name="connsiteY5412" fmla="*/ 31526 h 593936"/>
              <a:gd name="connsiteX5413" fmla="*/ 8772783 w 12244461"/>
              <a:gd name="connsiteY5413" fmla="*/ 48351 h 593936"/>
              <a:gd name="connsiteX5414" fmla="*/ 8755836 w 12244461"/>
              <a:gd name="connsiteY5414" fmla="*/ 31526 h 593936"/>
              <a:gd name="connsiteX5415" fmla="*/ 8772783 w 12244461"/>
              <a:gd name="connsiteY5415" fmla="*/ 14701 h 593936"/>
              <a:gd name="connsiteX5416" fmla="*/ 1495916 w 12244461"/>
              <a:gd name="connsiteY5416" fmla="*/ 14538 h 593936"/>
              <a:gd name="connsiteX5417" fmla="*/ 1513027 w 12244461"/>
              <a:gd name="connsiteY5417" fmla="*/ 31526 h 593936"/>
              <a:gd name="connsiteX5418" fmla="*/ 1495916 w 12244461"/>
              <a:gd name="connsiteY5418" fmla="*/ 48515 h 593936"/>
              <a:gd name="connsiteX5419" fmla="*/ 1478804 w 12244461"/>
              <a:gd name="connsiteY5419" fmla="*/ 31526 h 593936"/>
              <a:gd name="connsiteX5420" fmla="*/ 1495916 w 12244461"/>
              <a:gd name="connsiteY5420" fmla="*/ 14538 h 593936"/>
              <a:gd name="connsiteX5421" fmla="*/ 7334260 w 12244461"/>
              <a:gd name="connsiteY5421" fmla="*/ 14211 h 593936"/>
              <a:gd name="connsiteX5422" fmla="*/ 7351701 w 12244461"/>
              <a:gd name="connsiteY5422" fmla="*/ 31526 h 593936"/>
              <a:gd name="connsiteX5423" fmla="*/ 7334260 w 12244461"/>
              <a:gd name="connsiteY5423" fmla="*/ 48841 h 593936"/>
              <a:gd name="connsiteX5424" fmla="*/ 7316819 w 12244461"/>
              <a:gd name="connsiteY5424" fmla="*/ 31526 h 593936"/>
              <a:gd name="connsiteX5425" fmla="*/ 7334260 w 12244461"/>
              <a:gd name="connsiteY5425" fmla="*/ 14211 h 593936"/>
              <a:gd name="connsiteX5426" fmla="*/ 9365108 w 12244461"/>
              <a:gd name="connsiteY5426" fmla="*/ 14048 h 593936"/>
              <a:gd name="connsiteX5427" fmla="*/ 9382714 w 12244461"/>
              <a:gd name="connsiteY5427" fmla="*/ 31526 h 593936"/>
              <a:gd name="connsiteX5428" fmla="*/ 9365108 w 12244461"/>
              <a:gd name="connsiteY5428" fmla="*/ 49005 h 593936"/>
              <a:gd name="connsiteX5429" fmla="*/ 9347503 w 12244461"/>
              <a:gd name="connsiteY5429" fmla="*/ 31526 h 593936"/>
              <a:gd name="connsiteX5430" fmla="*/ 9365108 w 12244461"/>
              <a:gd name="connsiteY5430" fmla="*/ 14048 h 593936"/>
              <a:gd name="connsiteX5431" fmla="*/ 6488059 w 12244461"/>
              <a:gd name="connsiteY5431" fmla="*/ 14048 h 593936"/>
              <a:gd name="connsiteX5432" fmla="*/ 6505664 w 12244461"/>
              <a:gd name="connsiteY5432" fmla="*/ 31526 h 593936"/>
              <a:gd name="connsiteX5433" fmla="*/ 6488059 w 12244461"/>
              <a:gd name="connsiteY5433" fmla="*/ 49005 h 593936"/>
              <a:gd name="connsiteX5434" fmla="*/ 6470454 w 12244461"/>
              <a:gd name="connsiteY5434" fmla="*/ 31526 h 593936"/>
              <a:gd name="connsiteX5435" fmla="*/ 6488059 w 12244461"/>
              <a:gd name="connsiteY5435" fmla="*/ 14048 h 593936"/>
              <a:gd name="connsiteX5436" fmla="*/ 3357491 w 12244461"/>
              <a:gd name="connsiteY5436" fmla="*/ 13557 h 593936"/>
              <a:gd name="connsiteX5437" fmla="*/ 3375588 w 12244461"/>
              <a:gd name="connsiteY5437" fmla="*/ 31525 h 593936"/>
              <a:gd name="connsiteX5438" fmla="*/ 3357491 w 12244461"/>
              <a:gd name="connsiteY5438" fmla="*/ 49494 h 593936"/>
              <a:gd name="connsiteX5439" fmla="*/ 3339393 w 12244461"/>
              <a:gd name="connsiteY5439" fmla="*/ 31525 h 593936"/>
              <a:gd name="connsiteX5440" fmla="*/ 3357491 w 12244461"/>
              <a:gd name="connsiteY5440" fmla="*/ 13557 h 593936"/>
              <a:gd name="connsiteX5441" fmla="*/ 8857354 w 12244461"/>
              <a:gd name="connsiteY5441" fmla="*/ 12904 h 593936"/>
              <a:gd name="connsiteX5442" fmla="*/ 8876111 w 12244461"/>
              <a:gd name="connsiteY5442" fmla="*/ 31526 h 593936"/>
              <a:gd name="connsiteX5443" fmla="*/ 8857354 w 12244461"/>
              <a:gd name="connsiteY5443" fmla="*/ 50148 h 593936"/>
              <a:gd name="connsiteX5444" fmla="*/ 8838597 w 12244461"/>
              <a:gd name="connsiteY5444" fmla="*/ 31526 h 593936"/>
              <a:gd name="connsiteX5445" fmla="*/ 8857354 w 12244461"/>
              <a:gd name="connsiteY5445" fmla="*/ 12904 h 593936"/>
              <a:gd name="connsiteX5446" fmla="*/ 2765159 w 12244461"/>
              <a:gd name="connsiteY5446" fmla="*/ 12577 h 593936"/>
              <a:gd name="connsiteX5447" fmla="*/ 2784248 w 12244461"/>
              <a:gd name="connsiteY5447" fmla="*/ 31525 h 593936"/>
              <a:gd name="connsiteX5448" fmla="*/ 2765159 w 12244461"/>
              <a:gd name="connsiteY5448" fmla="*/ 50474 h 593936"/>
              <a:gd name="connsiteX5449" fmla="*/ 2746073 w 12244461"/>
              <a:gd name="connsiteY5449" fmla="*/ 31525 h 593936"/>
              <a:gd name="connsiteX5450" fmla="*/ 2765159 w 12244461"/>
              <a:gd name="connsiteY5450" fmla="*/ 12577 h 593936"/>
              <a:gd name="connsiteX5451" fmla="*/ 7249689 w 12244461"/>
              <a:gd name="connsiteY5451" fmla="*/ 12414 h 593936"/>
              <a:gd name="connsiteX5452" fmla="*/ 7268940 w 12244461"/>
              <a:gd name="connsiteY5452" fmla="*/ 31526 h 593936"/>
              <a:gd name="connsiteX5453" fmla="*/ 7249689 w 12244461"/>
              <a:gd name="connsiteY5453" fmla="*/ 50638 h 593936"/>
              <a:gd name="connsiteX5454" fmla="*/ 7230438 w 12244461"/>
              <a:gd name="connsiteY5454" fmla="*/ 31526 h 593936"/>
              <a:gd name="connsiteX5455" fmla="*/ 7249689 w 12244461"/>
              <a:gd name="connsiteY5455" fmla="*/ 12414 h 593936"/>
              <a:gd name="connsiteX5456" fmla="*/ 9280538 w 12244461"/>
              <a:gd name="connsiteY5456" fmla="*/ 11434 h 593936"/>
              <a:gd name="connsiteX5457" fmla="*/ 9300775 w 12244461"/>
              <a:gd name="connsiteY5457" fmla="*/ 31526 h 593936"/>
              <a:gd name="connsiteX5458" fmla="*/ 9280538 w 12244461"/>
              <a:gd name="connsiteY5458" fmla="*/ 51618 h 593936"/>
              <a:gd name="connsiteX5459" fmla="*/ 9260300 w 12244461"/>
              <a:gd name="connsiteY5459" fmla="*/ 31526 h 593936"/>
              <a:gd name="connsiteX5460" fmla="*/ 9280538 w 12244461"/>
              <a:gd name="connsiteY5460" fmla="*/ 11434 h 593936"/>
              <a:gd name="connsiteX5461" fmla="*/ 6572795 w 12244461"/>
              <a:gd name="connsiteY5461" fmla="*/ 11271 h 593936"/>
              <a:gd name="connsiteX5462" fmla="*/ 6593197 w 12244461"/>
              <a:gd name="connsiteY5462" fmla="*/ 31526 h 593936"/>
              <a:gd name="connsiteX5463" fmla="*/ 6572795 w 12244461"/>
              <a:gd name="connsiteY5463" fmla="*/ 51781 h 593936"/>
              <a:gd name="connsiteX5464" fmla="*/ 6552392 w 12244461"/>
              <a:gd name="connsiteY5464" fmla="*/ 31526 h 593936"/>
              <a:gd name="connsiteX5465" fmla="*/ 6572795 w 12244461"/>
              <a:gd name="connsiteY5465" fmla="*/ 11271 h 593936"/>
              <a:gd name="connsiteX5466" fmla="*/ 5557380 w 12244461"/>
              <a:gd name="connsiteY5466" fmla="*/ 11271 h 593936"/>
              <a:gd name="connsiteX5467" fmla="*/ 5577781 w 12244461"/>
              <a:gd name="connsiteY5467" fmla="*/ 31526 h 593936"/>
              <a:gd name="connsiteX5468" fmla="*/ 5557380 w 12244461"/>
              <a:gd name="connsiteY5468" fmla="*/ 51781 h 593936"/>
              <a:gd name="connsiteX5469" fmla="*/ 5536981 w 12244461"/>
              <a:gd name="connsiteY5469" fmla="*/ 31526 h 593936"/>
              <a:gd name="connsiteX5470" fmla="*/ 5557380 w 12244461"/>
              <a:gd name="connsiteY5470" fmla="*/ 11271 h 593936"/>
              <a:gd name="connsiteX5471" fmla="*/ 3272915 w 12244461"/>
              <a:gd name="connsiteY5471" fmla="*/ 11271 h 593936"/>
              <a:gd name="connsiteX5472" fmla="*/ 3293321 w 12244461"/>
              <a:gd name="connsiteY5472" fmla="*/ 31526 h 593936"/>
              <a:gd name="connsiteX5473" fmla="*/ 3272915 w 12244461"/>
              <a:gd name="connsiteY5473" fmla="*/ 51781 h 593936"/>
              <a:gd name="connsiteX5474" fmla="*/ 3252513 w 12244461"/>
              <a:gd name="connsiteY5474" fmla="*/ 31526 h 593936"/>
              <a:gd name="connsiteX5475" fmla="*/ 3272915 w 12244461"/>
              <a:gd name="connsiteY5475" fmla="*/ 11271 h 593936"/>
              <a:gd name="connsiteX5476" fmla="*/ 8942090 w 12244461"/>
              <a:gd name="connsiteY5476" fmla="*/ 10781 h 593936"/>
              <a:gd name="connsiteX5477" fmla="*/ 8962986 w 12244461"/>
              <a:gd name="connsiteY5477" fmla="*/ 31526 h 593936"/>
              <a:gd name="connsiteX5478" fmla="*/ 8942090 w 12244461"/>
              <a:gd name="connsiteY5478" fmla="*/ 52272 h 593936"/>
              <a:gd name="connsiteX5479" fmla="*/ 8921193 w 12244461"/>
              <a:gd name="connsiteY5479" fmla="*/ 31526 h 593936"/>
              <a:gd name="connsiteX5480" fmla="*/ 8942090 w 12244461"/>
              <a:gd name="connsiteY5480" fmla="*/ 10781 h 593936"/>
              <a:gd name="connsiteX5481" fmla="*/ 7165118 w 12244461"/>
              <a:gd name="connsiteY5481" fmla="*/ 10617 h 593936"/>
              <a:gd name="connsiteX5482" fmla="*/ 7186179 w 12244461"/>
              <a:gd name="connsiteY5482" fmla="*/ 31526 h 593936"/>
              <a:gd name="connsiteX5483" fmla="*/ 7165118 w 12244461"/>
              <a:gd name="connsiteY5483" fmla="*/ 52434 h 593936"/>
              <a:gd name="connsiteX5484" fmla="*/ 7144058 w 12244461"/>
              <a:gd name="connsiteY5484" fmla="*/ 31526 h 593936"/>
              <a:gd name="connsiteX5485" fmla="*/ 7165118 w 12244461"/>
              <a:gd name="connsiteY5485" fmla="*/ 10617 h 593936"/>
              <a:gd name="connsiteX5486" fmla="*/ 4372690 w 12244461"/>
              <a:gd name="connsiteY5486" fmla="*/ 10290 h 593936"/>
              <a:gd name="connsiteX5487" fmla="*/ 4394101 w 12244461"/>
              <a:gd name="connsiteY5487" fmla="*/ 31525 h 593936"/>
              <a:gd name="connsiteX5488" fmla="*/ 4372690 w 12244461"/>
              <a:gd name="connsiteY5488" fmla="*/ 52761 h 593936"/>
              <a:gd name="connsiteX5489" fmla="*/ 4351318 w 12244461"/>
              <a:gd name="connsiteY5489" fmla="*/ 31525 h 593936"/>
              <a:gd name="connsiteX5490" fmla="*/ 4372690 w 12244461"/>
              <a:gd name="connsiteY5490" fmla="*/ 10290 h 593936"/>
              <a:gd name="connsiteX5491" fmla="*/ 2849731 w 12244461"/>
              <a:gd name="connsiteY5491" fmla="*/ 10290 h 593936"/>
              <a:gd name="connsiteX5492" fmla="*/ 2871120 w 12244461"/>
              <a:gd name="connsiteY5492" fmla="*/ 31525 h 593936"/>
              <a:gd name="connsiteX5493" fmla="*/ 2849731 w 12244461"/>
              <a:gd name="connsiteY5493" fmla="*/ 52761 h 593936"/>
              <a:gd name="connsiteX5494" fmla="*/ 2828347 w 12244461"/>
              <a:gd name="connsiteY5494" fmla="*/ 31525 h 593936"/>
              <a:gd name="connsiteX5495" fmla="*/ 2849731 w 12244461"/>
              <a:gd name="connsiteY5495" fmla="*/ 10290 h 593936"/>
              <a:gd name="connsiteX5496" fmla="*/ 9195967 w 12244461"/>
              <a:gd name="connsiteY5496" fmla="*/ 9800 h 593936"/>
              <a:gd name="connsiteX5497" fmla="*/ 9217850 w 12244461"/>
              <a:gd name="connsiteY5497" fmla="*/ 31525 h 593936"/>
              <a:gd name="connsiteX5498" fmla="*/ 9195967 w 12244461"/>
              <a:gd name="connsiteY5498" fmla="*/ 53251 h 593936"/>
              <a:gd name="connsiteX5499" fmla="*/ 9174083 w 12244461"/>
              <a:gd name="connsiteY5499" fmla="*/ 31525 h 593936"/>
              <a:gd name="connsiteX5500" fmla="*/ 9195967 w 12244461"/>
              <a:gd name="connsiteY5500" fmla="*/ 9800 h 593936"/>
              <a:gd name="connsiteX5501" fmla="*/ 9026661 w 12244461"/>
              <a:gd name="connsiteY5501" fmla="*/ 9147 h 593936"/>
              <a:gd name="connsiteX5502" fmla="*/ 9049202 w 12244461"/>
              <a:gd name="connsiteY5502" fmla="*/ 31526 h 593936"/>
              <a:gd name="connsiteX5503" fmla="*/ 9026661 w 12244461"/>
              <a:gd name="connsiteY5503" fmla="*/ 53905 h 593936"/>
              <a:gd name="connsiteX5504" fmla="*/ 9004120 w 12244461"/>
              <a:gd name="connsiteY5504" fmla="*/ 31526 h 593936"/>
              <a:gd name="connsiteX5505" fmla="*/ 9026661 w 12244461"/>
              <a:gd name="connsiteY5505" fmla="*/ 9147 h 593936"/>
              <a:gd name="connsiteX5506" fmla="*/ 9111231 w 12244461"/>
              <a:gd name="connsiteY5506" fmla="*/ 8657 h 593936"/>
              <a:gd name="connsiteX5507" fmla="*/ 9134266 w 12244461"/>
              <a:gd name="connsiteY5507" fmla="*/ 31526 h 593936"/>
              <a:gd name="connsiteX5508" fmla="*/ 9111231 w 12244461"/>
              <a:gd name="connsiteY5508" fmla="*/ 54395 h 593936"/>
              <a:gd name="connsiteX5509" fmla="*/ 9088196 w 12244461"/>
              <a:gd name="connsiteY5509" fmla="*/ 31526 h 593936"/>
              <a:gd name="connsiteX5510" fmla="*/ 9111231 w 12244461"/>
              <a:gd name="connsiteY5510" fmla="*/ 8657 h 593936"/>
              <a:gd name="connsiteX5511" fmla="*/ 3188179 w 12244461"/>
              <a:gd name="connsiteY5511" fmla="*/ 8657 h 593936"/>
              <a:gd name="connsiteX5512" fmla="*/ 3211216 w 12244461"/>
              <a:gd name="connsiteY5512" fmla="*/ 31526 h 593936"/>
              <a:gd name="connsiteX5513" fmla="*/ 3188179 w 12244461"/>
              <a:gd name="connsiteY5513" fmla="*/ 54395 h 593936"/>
              <a:gd name="connsiteX5514" fmla="*/ 3165145 w 12244461"/>
              <a:gd name="connsiteY5514" fmla="*/ 31526 h 593936"/>
              <a:gd name="connsiteX5515" fmla="*/ 3188179 w 12244461"/>
              <a:gd name="connsiteY5515" fmla="*/ 8657 h 593936"/>
              <a:gd name="connsiteX5516" fmla="*/ 7080383 w 12244461"/>
              <a:gd name="connsiteY5516" fmla="*/ 8494 h 593936"/>
              <a:gd name="connsiteX5517" fmla="*/ 7103583 w 12244461"/>
              <a:gd name="connsiteY5517" fmla="*/ 31526 h 593936"/>
              <a:gd name="connsiteX5518" fmla="*/ 7080383 w 12244461"/>
              <a:gd name="connsiteY5518" fmla="*/ 54558 h 593936"/>
              <a:gd name="connsiteX5519" fmla="*/ 7057184 w 12244461"/>
              <a:gd name="connsiteY5519" fmla="*/ 31526 h 593936"/>
              <a:gd name="connsiteX5520" fmla="*/ 7080383 w 12244461"/>
              <a:gd name="connsiteY5520" fmla="*/ 8494 h 593936"/>
              <a:gd name="connsiteX5521" fmla="*/ 6657365 w 12244461"/>
              <a:gd name="connsiteY5521" fmla="*/ 8494 h 593936"/>
              <a:gd name="connsiteX5522" fmla="*/ 6680565 w 12244461"/>
              <a:gd name="connsiteY5522" fmla="*/ 31526 h 593936"/>
              <a:gd name="connsiteX5523" fmla="*/ 6657365 w 12244461"/>
              <a:gd name="connsiteY5523" fmla="*/ 54558 h 593936"/>
              <a:gd name="connsiteX5524" fmla="*/ 6634166 w 12244461"/>
              <a:gd name="connsiteY5524" fmla="*/ 31526 h 593936"/>
              <a:gd name="connsiteX5525" fmla="*/ 6657365 w 12244461"/>
              <a:gd name="connsiteY5525" fmla="*/ 8494 h 593936"/>
              <a:gd name="connsiteX5526" fmla="*/ 2934302 w 12244461"/>
              <a:gd name="connsiteY5526" fmla="*/ 8167 h 593936"/>
              <a:gd name="connsiteX5527" fmla="*/ 2957827 w 12244461"/>
              <a:gd name="connsiteY5527" fmla="*/ 31526 h 593936"/>
              <a:gd name="connsiteX5528" fmla="*/ 2934302 w 12244461"/>
              <a:gd name="connsiteY5528" fmla="*/ 54885 h 593936"/>
              <a:gd name="connsiteX5529" fmla="*/ 2910773 w 12244461"/>
              <a:gd name="connsiteY5529" fmla="*/ 31526 h 593936"/>
              <a:gd name="connsiteX5530" fmla="*/ 2934302 w 12244461"/>
              <a:gd name="connsiteY5530" fmla="*/ 8167 h 593936"/>
              <a:gd name="connsiteX5531" fmla="*/ 3103606 w 12244461"/>
              <a:gd name="connsiteY5531" fmla="*/ 7840 h 593936"/>
              <a:gd name="connsiteX5532" fmla="*/ 3127467 w 12244461"/>
              <a:gd name="connsiteY5532" fmla="*/ 31526 h 593936"/>
              <a:gd name="connsiteX5533" fmla="*/ 3103606 w 12244461"/>
              <a:gd name="connsiteY5533" fmla="*/ 55211 h 593936"/>
              <a:gd name="connsiteX5534" fmla="*/ 3079752 w 12244461"/>
              <a:gd name="connsiteY5534" fmla="*/ 31526 h 593936"/>
              <a:gd name="connsiteX5535" fmla="*/ 3103606 w 12244461"/>
              <a:gd name="connsiteY5535" fmla="*/ 7840 h 593936"/>
              <a:gd name="connsiteX5536" fmla="*/ 5472825 w 12244461"/>
              <a:gd name="connsiteY5536" fmla="*/ 7514 h 593936"/>
              <a:gd name="connsiteX5537" fmla="*/ 5497005 w 12244461"/>
              <a:gd name="connsiteY5537" fmla="*/ 31526 h 593936"/>
              <a:gd name="connsiteX5538" fmla="*/ 5472825 w 12244461"/>
              <a:gd name="connsiteY5538" fmla="*/ 55539 h 593936"/>
              <a:gd name="connsiteX5539" fmla="*/ 5448639 w 12244461"/>
              <a:gd name="connsiteY5539" fmla="*/ 31526 h 593936"/>
              <a:gd name="connsiteX5540" fmla="*/ 5472825 w 12244461"/>
              <a:gd name="connsiteY5540" fmla="*/ 7514 h 593936"/>
              <a:gd name="connsiteX5541" fmla="*/ 3019039 w 12244461"/>
              <a:gd name="connsiteY5541" fmla="*/ 7514 h 593936"/>
              <a:gd name="connsiteX5542" fmla="*/ 3043224 w 12244461"/>
              <a:gd name="connsiteY5542" fmla="*/ 31526 h 593936"/>
              <a:gd name="connsiteX5543" fmla="*/ 3019039 w 12244461"/>
              <a:gd name="connsiteY5543" fmla="*/ 55539 h 593936"/>
              <a:gd name="connsiteX5544" fmla="*/ 2994852 w 12244461"/>
              <a:gd name="connsiteY5544" fmla="*/ 31526 h 593936"/>
              <a:gd name="connsiteX5545" fmla="*/ 3019039 w 12244461"/>
              <a:gd name="connsiteY5545" fmla="*/ 7514 h 593936"/>
              <a:gd name="connsiteX5546" fmla="*/ 6995812 w 12244461"/>
              <a:gd name="connsiteY5546" fmla="*/ 6860 h 593936"/>
              <a:gd name="connsiteX5547" fmla="*/ 7020657 w 12244461"/>
              <a:gd name="connsiteY5547" fmla="*/ 31526 h 593936"/>
              <a:gd name="connsiteX5548" fmla="*/ 6995812 w 12244461"/>
              <a:gd name="connsiteY5548" fmla="*/ 56191 h 593936"/>
              <a:gd name="connsiteX5549" fmla="*/ 6970967 w 12244461"/>
              <a:gd name="connsiteY5549" fmla="*/ 31526 h 593936"/>
              <a:gd name="connsiteX5550" fmla="*/ 6995812 w 12244461"/>
              <a:gd name="connsiteY5550" fmla="*/ 6860 h 593936"/>
              <a:gd name="connsiteX5551" fmla="*/ 6741936 w 12244461"/>
              <a:gd name="connsiteY5551" fmla="*/ 5880 h 593936"/>
              <a:gd name="connsiteX5552" fmla="*/ 6767768 w 12244461"/>
              <a:gd name="connsiteY5552" fmla="*/ 31526 h 593936"/>
              <a:gd name="connsiteX5553" fmla="*/ 6741936 w 12244461"/>
              <a:gd name="connsiteY5553" fmla="*/ 57171 h 593936"/>
              <a:gd name="connsiteX5554" fmla="*/ 6716104 w 12244461"/>
              <a:gd name="connsiteY5554" fmla="*/ 31526 h 593936"/>
              <a:gd name="connsiteX5555" fmla="*/ 6741936 w 12244461"/>
              <a:gd name="connsiteY5555" fmla="*/ 5880 h 593936"/>
              <a:gd name="connsiteX5556" fmla="*/ 6911241 w 12244461"/>
              <a:gd name="connsiteY5556" fmla="*/ 5390 h 593936"/>
              <a:gd name="connsiteX5557" fmla="*/ 6937567 w 12244461"/>
              <a:gd name="connsiteY5557" fmla="*/ 31526 h 593936"/>
              <a:gd name="connsiteX5558" fmla="*/ 6911241 w 12244461"/>
              <a:gd name="connsiteY5558" fmla="*/ 57662 h 593936"/>
              <a:gd name="connsiteX5559" fmla="*/ 6884916 w 12244461"/>
              <a:gd name="connsiteY5559" fmla="*/ 31526 h 593936"/>
              <a:gd name="connsiteX5560" fmla="*/ 6911241 w 12244461"/>
              <a:gd name="connsiteY5560" fmla="*/ 5390 h 593936"/>
              <a:gd name="connsiteX5561" fmla="*/ 6826671 w 12244461"/>
              <a:gd name="connsiteY5561" fmla="*/ 4900 h 593936"/>
              <a:gd name="connsiteX5562" fmla="*/ 6853490 w 12244461"/>
              <a:gd name="connsiteY5562" fmla="*/ 31526 h 593936"/>
              <a:gd name="connsiteX5563" fmla="*/ 6826671 w 12244461"/>
              <a:gd name="connsiteY5563" fmla="*/ 58152 h 593936"/>
              <a:gd name="connsiteX5564" fmla="*/ 6799852 w 12244461"/>
              <a:gd name="connsiteY5564" fmla="*/ 31526 h 593936"/>
              <a:gd name="connsiteX5565" fmla="*/ 6826671 w 12244461"/>
              <a:gd name="connsiteY5565" fmla="*/ 4900 h 593936"/>
              <a:gd name="connsiteX5566" fmla="*/ 5388262 w 12244461"/>
              <a:gd name="connsiteY5566" fmla="*/ 4900 h 593936"/>
              <a:gd name="connsiteX5567" fmla="*/ 5415079 w 12244461"/>
              <a:gd name="connsiteY5567" fmla="*/ 31526 h 593936"/>
              <a:gd name="connsiteX5568" fmla="*/ 5388262 w 12244461"/>
              <a:gd name="connsiteY5568" fmla="*/ 58152 h 593936"/>
              <a:gd name="connsiteX5569" fmla="*/ 5361443 w 12244461"/>
              <a:gd name="connsiteY5569" fmla="*/ 31526 h 593936"/>
              <a:gd name="connsiteX5570" fmla="*/ 5388262 w 12244461"/>
              <a:gd name="connsiteY5570" fmla="*/ 4900 h 593936"/>
              <a:gd name="connsiteX5571" fmla="*/ 4457436 w 12244461"/>
              <a:gd name="connsiteY5571" fmla="*/ 4900 h 593936"/>
              <a:gd name="connsiteX5572" fmla="*/ 4484265 w 12244461"/>
              <a:gd name="connsiteY5572" fmla="*/ 31526 h 593936"/>
              <a:gd name="connsiteX5573" fmla="*/ 4457436 w 12244461"/>
              <a:gd name="connsiteY5573" fmla="*/ 58152 h 593936"/>
              <a:gd name="connsiteX5574" fmla="*/ 4430650 w 12244461"/>
              <a:gd name="connsiteY5574" fmla="*/ 31526 h 593936"/>
              <a:gd name="connsiteX5575" fmla="*/ 4457436 w 12244461"/>
              <a:gd name="connsiteY5575" fmla="*/ 4900 h 593936"/>
              <a:gd name="connsiteX5576" fmla="*/ 5303519 w 12244461"/>
              <a:gd name="connsiteY5576" fmla="*/ 2123 h 593936"/>
              <a:gd name="connsiteX5577" fmla="*/ 5333141 w 12244461"/>
              <a:gd name="connsiteY5577" fmla="*/ 31526 h 593936"/>
              <a:gd name="connsiteX5578" fmla="*/ 5303519 w 12244461"/>
              <a:gd name="connsiteY5578" fmla="*/ 60929 h 593936"/>
              <a:gd name="connsiteX5579" fmla="*/ 5273875 w 12244461"/>
              <a:gd name="connsiteY5579" fmla="*/ 31526 h 593936"/>
              <a:gd name="connsiteX5580" fmla="*/ 5303519 w 12244461"/>
              <a:gd name="connsiteY5580" fmla="*/ 2123 h 593936"/>
              <a:gd name="connsiteX5581" fmla="*/ 4542027 w 12244461"/>
              <a:gd name="connsiteY5581" fmla="*/ 1960 h 593936"/>
              <a:gd name="connsiteX5582" fmla="*/ 4571807 w 12244461"/>
              <a:gd name="connsiteY5582" fmla="*/ 31526 h 593936"/>
              <a:gd name="connsiteX5583" fmla="*/ 4542027 w 12244461"/>
              <a:gd name="connsiteY5583" fmla="*/ 61092 h 593936"/>
              <a:gd name="connsiteX5584" fmla="*/ 4512245 w 12244461"/>
              <a:gd name="connsiteY5584" fmla="*/ 31526 h 593936"/>
              <a:gd name="connsiteX5585" fmla="*/ 4542027 w 12244461"/>
              <a:gd name="connsiteY5585" fmla="*/ 1960 h 593936"/>
              <a:gd name="connsiteX5586" fmla="*/ 4626598 w 12244461"/>
              <a:gd name="connsiteY5586" fmla="*/ 980 h 593936"/>
              <a:gd name="connsiteX5587" fmla="*/ 4657370 w 12244461"/>
              <a:gd name="connsiteY5587" fmla="*/ 31526 h 593936"/>
              <a:gd name="connsiteX5588" fmla="*/ 4626598 w 12244461"/>
              <a:gd name="connsiteY5588" fmla="*/ 62072 h 593936"/>
              <a:gd name="connsiteX5589" fmla="*/ 4595827 w 12244461"/>
              <a:gd name="connsiteY5589" fmla="*/ 31526 h 593936"/>
              <a:gd name="connsiteX5590" fmla="*/ 4626598 w 12244461"/>
              <a:gd name="connsiteY5590" fmla="*/ 980 h 593936"/>
              <a:gd name="connsiteX5591" fmla="*/ 5218917 w 12244461"/>
              <a:gd name="connsiteY5591" fmla="*/ 490 h 593936"/>
              <a:gd name="connsiteX5592" fmla="*/ 5250182 w 12244461"/>
              <a:gd name="connsiteY5592" fmla="*/ 31526 h 593936"/>
              <a:gd name="connsiteX5593" fmla="*/ 5218917 w 12244461"/>
              <a:gd name="connsiteY5593" fmla="*/ 62563 h 593936"/>
              <a:gd name="connsiteX5594" fmla="*/ 5187691 w 12244461"/>
              <a:gd name="connsiteY5594" fmla="*/ 31526 h 593936"/>
              <a:gd name="connsiteX5595" fmla="*/ 5218917 w 12244461"/>
              <a:gd name="connsiteY5595" fmla="*/ 490 h 593936"/>
              <a:gd name="connsiteX5596" fmla="*/ 5134416 w 12244461"/>
              <a:gd name="connsiteY5596" fmla="*/ 490 h 593936"/>
              <a:gd name="connsiteX5597" fmla="*/ 5165667 w 12244461"/>
              <a:gd name="connsiteY5597" fmla="*/ 31526 h 593936"/>
              <a:gd name="connsiteX5598" fmla="*/ 5134416 w 12244461"/>
              <a:gd name="connsiteY5598" fmla="*/ 62563 h 593936"/>
              <a:gd name="connsiteX5599" fmla="*/ 5103135 w 12244461"/>
              <a:gd name="connsiteY5599" fmla="*/ 31526 h 593936"/>
              <a:gd name="connsiteX5600" fmla="*/ 5134416 w 12244461"/>
              <a:gd name="connsiteY5600" fmla="*/ 490 h 593936"/>
              <a:gd name="connsiteX5601" fmla="*/ 5049787 w 12244461"/>
              <a:gd name="connsiteY5601" fmla="*/ 326 h 593936"/>
              <a:gd name="connsiteX5602" fmla="*/ 5081234 w 12244461"/>
              <a:gd name="connsiteY5602" fmla="*/ 31526 h 593936"/>
              <a:gd name="connsiteX5603" fmla="*/ 5049787 w 12244461"/>
              <a:gd name="connsiteY5603" fmla="*/ 62725 h 593936"/>
              <a:gd name="connsiteX5604" fmla="*/ 5018341 w 12244461"/>
              <a:gd name="connsiteY5604" fmla="*/ 31526 h 593936"/>
              <a:gd name="connsiteX5605" fmla="*/ 5049787 w 12244461"/>
              <a:gd name="connsiteY5605" fmla="*/ 326 h 593936"/>
              <a:gd name="connsiteX5606" fmla="*/ 4964992 w 12244461"/>
              <a:gd name="connsiteY5606" fmla="*/ 326 h 593936"/>
              <a:gd name="connsiteX5607" fmla="*/ 4996439 w 12244461"/>
              <a:gd name="connsiteY5607" fmla="*/ 31526 h 593936"/>
              <a:gd name="connsiteX5608" fmla="*/ 4964992 w 12244461"/>
              <a:gd name="connsiteY5608" fmla="*/ 62725 h 593936"/>
              <a:gd name="connsiteX5609" fmla="*/ 4933545 w 12244461"/>
              <a:gd name="connsiteY5609" fmla="*/ 31526 h 593936"/>
              <a:gd name="connsiteX5610" fmla="*/ 4964992 w 12244461"/>
              <a:gd name="connsiteY5610" fmla="*/ 326 h 593936"/>
              <a:gd name="connsiteX5611" fmla="*/ 4880440 w 12244461"/>
              <a:gd name="connsiteY5611" fmla="*/ 0 h 593936"/>
              <a:gd name="connsiteX5612" fmla="*/ 4912187 w 12244461"/>
              <a:gd name="connsiteY5612" fmla="*/ 31526 h 593936"/>
              <a:gd name="connsiteX5613" fmla="*/ 4880440 w 12244461"/>
              <a:gd name="connsiteY5613" fmla="*/ 63053 h 593936"/>
              <a:gd name="connsiteX5614" fmla="*/ 4848707 w 12244461"/>
              <a:gd name="connsiteY5614" fmla="*/ 31526 h 593936"/>
              <a:gd name="connsiteX5615" fmla="*/ 4880440 w 12244461"/>
              <a:gd name="connsiteY5615" fmla="*/ 0 h 593936"/>
              <a:gd name="connsiteX5616" fmla="*/ 4795909 w 12244461"/>
              <a:gd name="connsiteY5616" fmla="*/ 0 h 593936"/>
              <a:gd name="connsiteX5617" fmla="*/ 4827661 w 12244461"/>
              <a:gd name="connsiteY5617" fmla="*/ 31526 h 593936"/>
              <a:gd name="connsiteX5618" fmla="*/ 4795909 w 12244461"/>
              <a:gd name="connsiteY5618" fmla="*/ 63053 h 593936"/>
              <a:gd name="connsiteX5619" fmla="*/ 4764124 w 12244461"/>
              <a:gd name="connsiteY5619" fmla="*/ 31526 h 593936"/>
              <a:gd name="connsiteX5620" fmla="*/ 4795909 w 12244461"/>
              <a:gd name="connsiteY5620" fmla="*/ 0 h 593936"/>
              <a:gd name="connsiteX5621" fmla="*/ 4711162 w 12244461"/>
              <a:gd name="connsiteY5621" fmla="*/ 0 h 593936"/>
              <a:gd name="connsiteX5622" fmla="*/ 4742921 w 12244461"/>
              <a:gd name="connsiteY5622" fmla="*/ 31526 h 593936"/>
              <a:gd name="connsiteX5623" fmla="*/ 4711162 w 12244461"/>
              <a:gd name="connsiteY5623" fmla="*/ 63053 h 593936"/>
              <a:gd name="connsiteX5624" fmla="*/ 4679418 w 12244461"/>
              <a:gd name="connsiteY5624" fmla="*/ 31526 h 593936"/>
              <a:gd name="connsiteX5625" fmla="*/ 4711162 w 12244461"/>
              <a:gd name="connsiteY5625" fmla="*/ 0 h 59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</a:cxnLst>
            <a:rect l="l" t="t" r="r" b="b"/>
            <a:pathLst>
              <a:path w="12244461" h="593936">
                <a:moveTo>
                  <a:pt x="12242157" y="533170"/>
                </a:moveTo>
                <a:cubicBezTo>
                  <a:pt x="12243430" y="533170"/>
                  <a:pt x="12244461" y="534194"/>
                  <a:pt x="12244461" y="535457"/>
                </a:cubicBezTo>
                <a:cubicBezTo>
                  <a:pt x="12244461" y="536720"/>
                  <a:pt x="12243430" y="537744"/>
                  <a:pt x="12242157" y="537744"/>
                </a:cubicBezTo>
                <a:cubicBezTo>
                  <a:pt x="12240885" y="537744"/>
                  <a:pt x="12239854" y="536720"/>
                  <a:pt x="12239854" y="535457"/>
                </a:cubicBezTo>
                <a:cubicBezTo>
                  <a:pt x="12239854" y="534194"/>
                  <a:pt x="12240885" y="533170"/>
                  <a:pt x="12242157" y="533170"/>
                </a:cubicBezTo>
                <a:close/>
                <a:moveTo>
                  <a:pt x="12157588" y="532680"/>
                </a:moveTo>
                <a:cubicBezTo>
                  <a:pt x="12159132" y="532680"/>
                  <a:pt x="12160385" y="533923"/>
                  <a:pt x="12160385" y="535457"/>
                </a:cubicBezTo>
                <a:cubicBezTo>
                  <a:pt x="12160385" y="536991"/>
                  <a:pt x="12159132" y="538234"/>
                  <a:pt x="12157588" y="538234"/>
                </a:cubicBezTo>
                <a:cubicBezTo>
                  <a:pt x="12156043" y="538234"/>
                  <a:pt x="12154791" y="536991"/>
                  <a:pt x="12154791" y="535457"/>
                </a:cubicBezTo>
                <a:cubicBezTo>
                  <a:pt x="12154791" y="533923"/>
                  <a:pt x="12156043" y="532680"/>
                  <a:pt x="12157588" y="532680"/>
                </a:cubicBezTo>
                <a:close/>
                <a:moveTo>
                  <a:pt x="12072852" y="531536"/>
                </a:moveTo>
                <a:cubicBezTo>
                  <a:pt x="12075033" y="531536"/>
                  <a:pt x="12076801" y="533291"/>
                  <a:pt x="12076801" y="535456"/>
                </a:cubicBezTo>
                <a:cubicBezTo>
                  <a:pt x="12076801" y="537622"/>
                  <a:pt x="12075033" y="539377"/>
                  <a:pt x="12072852" y="539377"/>
                </a:cubicBezTo>
                <a:cubicBezTo>
                  <a:pt x="12070671" y="539377"/>
                  <a:pt x="12068903" y="537622"/>
                  <a:pt x="12068903" y="535456"/>
                </a:cubicBezTo>
                <a:cubicBezTo>
                  <a:pt x="12068903" y="533291"/>
                  <a:pt x="12070671" y="531536"/>
                  <a:pt x="12072852" y="531536"/>
                </a:cubicBezTo>
                <a:close/>
                <a:moveTo>
                  <a:pt x="11988281" y="530393"/>
                </a:moveTo>
                <a:cubicBezTo>
                  <a:pt x="11991097" y="530393"/>
                  <a:pt x="11993381" y="532660"/>
                  <a:pt x="11993381" y="535457"/>
                </a:cubicBezTo>
                <a:cubicBezTo>
                  <a:pt x="11993381" y="538253"/>
                  <a:pt x="11991097" y="540521"/>
                  <a:pt x="11988281" y="540521"/>
                </a:cubicBezTo>
                <a:cubicBezTo>
                  <a:pt x="11985464" y="540521"/>
                  <a:pt x="11983180" y="538254"/>
                  <a:pt x="11983180" y="535457"/>
                </a:cubicBezTo>
                <a:cubicBezTo>
                  <a:pt x="11983180" y="532660"/>
                  <a:pt x="11985464" y="530393"/>
                  <a:pt x="11988281" y="530393"/>
                </a:cubicBezTo>
                <a:close/>
                <a:moveTo>
                  <a:pt x="11903711" y="528759"/>
                </a:moveTo>
                <a:cubicBezTo>
                  <a:pt x="11907436" y="528759"/>
                  <a:pt x="11910456" y="531757"/>
                  <a:pt x="11910456" y="535456"/>
                </a:cubicBezTo>
                <a:cubicBezTo>
                  <a:pt x="11910456" y="539155"/>
                  <a:pt x="11907435" y="542154"/>
                  <a:pt x="11903711" y="542154"/>
                </a:cubicBezTo>
                <a:cubicBezTo>
                  <a:pt x="11899985" y="542154"/>
                  <a:pt x="11896965" y="539155"/>
                  <a:pt x="11896965" y="535456"/>
                </a:cubicBezTo>
                <a:cubicBezTo>
                  <a:pt x="11896965" y="531757"/>
                  <a:pt x="11899986" y="528759"/>
                  <a:pt x="11903711" y="528759"/>
                </a:cubicBezTo>
                <a:close/>
                <a:moveTo>
                  <a:pt x="11818975" y="525656"/>
                </a:moveTo>
                <a:cubicBezTo>
                  <a:pt x="11824427" y="525656"/>
                  <a:pt x="11828847" y="530044"/>
                  <a:pt x="11828847" y="535457"/>
                </a:cubicBezTo>
                <a:cubicBezTo>
                  <a:pt x="11828847" y="540870"/>
                  <a:pt x="11824427" y="545258"/>
                  <a:pt x="11818975" y="545258"/>
                </a:cubicBezTo>
                <a:cubicBezTo>
                  <a:pt x="11813523" y="545258"/>
                  <a:pt x="11809104" y="540870"/>
                  <a:pt x="11809104" y="535457"/>
                </a:cubicBezTo>
                <a:cubicBezTo>
                  <a:pt x="11809104" y="530044"/>
                  <a:pt x="11813523" y="525656"/>
                  <a:pt x="11818975" y="525656"/>
                </a:cubicBezTo>
                <a:close/>
                <a:moveTo>
                  <a:pt x="11734404" y="522715"/>
                </a:moveTo>
                <a:cubicBezTo>
                  <a:pt x="11741492" y="522715"/>
                  <a:pt x="11747238" y="528419"/>
                  <a:pt x="11747238" y="535456"/>
                </a:cubicBezTo>
                <a:cubicBezTo>
                  <a:pt x="11747238" y="542493"/>
                  <a:pt x="11741492" y="548197"/>
                  <a:pt x="11734404" y="548197"/>
                </a:cubicBezTo>
                <a:cubicBezTo>
                  <a:pt x="11727316" y="548197"/>
                  <a:pt x="11721570" y="542493"/>
                  <a:pt x="11721570" y="535456"/>
                </a:cubicBezTo>
                <a:cubicBezTo>
                  <a:pt x="11721570" y="528419"/>
                  <a:pt x="11727316" y="522715"/>
                  <a:pt x="11734404" y="522715"/>
                </a:cubicBezTo>
                <a:close/>
                <a:moveTo>
                  <a:pt x="9957431" y="520755"/>
                </a:moveTo>
                <a:cubicBezTo>
                  <a:pt x="9965610" y="520755"/>
                  <a:pt x="9972240" y="527337"/>
                  <a:pt x="9972240" y="535456"/>
                </a:cubicBezTo>
                <a:cubicBezTo>
                  <a:pt x="9972240" y="543576"/>
                  <a:pt x="9965610" y="550158"/>
                  <a:pt x="9957431" y="550158"/>
                </a:cubicBezTo>
                <a:cubicBezTo>
                  <a:pt x="9949253" y="550158"/>
                  <a:pt x="9942623" y="543576"/>
                  <a:pt x="9942623" y="535456"/>
                </a:cubicBezTo>
                <a:cubicBezTo>
                  <a:pt x="9942623" y="527337"/>
                  <a:pt x="9949253" y="520755"/>
                  <a:pt x="9957431" y="520755"/>
                </a:cubicBezTo>
                <a:close/>
                <a:moveTo>
                  <a:pt x="9872862" y="520265"/>
                </a:moveTo>
                <a:cubicBezTo>
                  <a:pt x="9881312" y="520265"/>
                  <a:pt x="9888163" y="527066"/>
                  <a:pt x="9888163" y="535456"/>
                </a:cubicBezTo>
                <a:cubicBezTo>
                  <a:pt x="9888163" y="543846"/>
                  <a:pt x="9881312" y="550648"/>
                  <a:pt x="9872862" y="550648"/>
                </a:cubicBezTo>
                <a:cubicBezTo>
                  <a:pt x="9864411" y="550648"/>
                  <a:pt x="9857560" y="543846"/>
                  <a:pt x="9857560" y="535456"/>
                </a:cubicBezTo>
                <a:cubicBezTo>
                  <a:pt x="9857560" y="527066"/>
                  <a:pt x="9864411" y="520265"/>
                  <a:pt x="9872862" y="520265"/>
                </a:cubicBezTo>
                <a:close/>
                <a:moveTo>
                  <a:pt x="10042004" y="520102"/>
                </a:moveTo>
                <a:cubicBezTo>
                  <a:pt x="10050546" y="520102"/>
                  <a:pt x="10057470" y="526977"/>
                  <a:pt x="10057470" y="535457"/>
                </a:cubicBezTo>
                <a:cubicBezTo>
                  <a:pt x="10057470" y="543937"/>
                  <a:pt x="10050546" y="550812"/>
                  <a:pt x="10042004" y="550812"/>
                </a:cubicBezTo>
                <a:cubicBezTo>
                  <a:pt x="10033462" y="550812"/>
                  <a:pt x="10026537" y="543937"/>
                  <a:pt x="10026537" y="535457"/>
                </a:cubicBezTo>
                <a:cubicBezTo>
                  <a:pt x="10026537" y="526977"/>
                  <a:pt x="10033462" y="520102"/>
                  <a:pt x="10042004" y="520102"/>
                </a:cubicBezTo>
                <a:close/>
                <a:moveTo>
                  <a:pt x="11649833" y="519775"/>
                </a:moveTo>
                <a:cubicBezTo>
                  <a:pt x="11658557" y="519775"/>
                  <a:pt x="11665629" y="526796"/>
                  <a:pt x="11665629" y="535456"/>
                </a:cubicBezTo>
                <a:cubicBezTo>
                  <a:pt x="11665629" y="544117"/>
                  <a:pt x="11658557" y="551138"/>
                  <a:pt x="11649833" y="551138"/>
                </a:cubicBezTo>
                <a:cubicBezTo>
                  <a:pt x="11641109" y="551138"/>
                  <a:pt x="11634038" y="544117"/>
                  <a:pt x="11634038" y="535456"/>
                </a:cubicBezTo>
                <a:cubicBezTo>
                  <a:pt x="11634038" y="526796"/>
                  <a:pt x="11641109" y="519775"/>
                  <a:pt x="11649833" y="519775"/>
                </a:cubicBezTo>
                <a:close/>
                <a:moveTo>
                  <a:pt x="9788291" y="519775"/>
                </a:moveTo>
                <a:cubicBezTo>
                  <a:pt x="9797015" y="519775"/>
                  <a:pt x="9804087" y="526796"/>
                  <a:pt x="9804087" y="535456"/>
                </a:cubicBezTo>
                <a:cubicBezTo>
                  <a:pt x="9804087" y="544117"/>
                  <a:pt x="9797015" y="551138"/>
                  <a:pt x="9788291" y="551138"/>
                </a:cubicBezTo>
                <a:cubicBezTo>
                  <a:pt x="9779567" y="551138"/>
                  <a:pt x="9772495" y="544117"/>
                  <a:pt x="9772495" y="535456"/>
                </a:cubicBezTo>
                <a:cubicBezTo>
                  <a:pt x="9772495" y="526796"/>
                  <a:pt x="9779567" y="519775"/>
                  <a:pt x="9788291" y="519775"/>
                </a:cubicBezTo>
                <a:close/>
                <a:moveTo>
                  <a:pt x="9703556" y="519612"/>
                </a:moveTo>
                <a:cubicBezTo>
                  <a:pt x="9712370" y="519612"/>
                  <a:pt x="9719515" y="526706"/>
                  <a:pt x="9719515" y="535457"/>
                </a:cubicBezTo>
                <a:cubicBezTo>
                  <a:pt x="9719515" y="544208"/>
                  <a:pt x="9712370" y="551302"/>
                  <a:pt x="9703556" y="551302"/>
                </a:cubicBezTo>
                <a:cubicBezTo>
                  <a:pt x="9694742" y="551302"/>
                  <a:pt x="9687597" y="544208"/>
                  <a:pt x="9687597" y="535457"/>
                </a:cubicBezTo>
                <a:cubicBezTo>
                  <a:pt x="9687597" y="526706"/>
                  <a:pt x="9694742" y="519612"/>
                  <a:pt x="9703556" y="519612"/>
                </a:cubicBezTo>
                <a:close/>
                <a:moveTo>
                  <a:pt x="10126739" y="518468"/>
                </a:moveTo>
                <a:cubicBezTo>
                  <a:pt x="10136190" y="518468"/>
                  <a:pt x="10143851" y="526074"/>
                  <a:pt x="10143851" y="535456"/>
                </a:cubicBezTo>
                <a:cubicBezTo>
                  <a:pt x="10143851" y="544839"/>
                  <a:pt x="10136189" y="552445"/>
                  <a:pt x="10126739" y="552445"/>
                </a:cubicBezTo>
                <a:cubicBezTo>
                  <a:pt x="10117288" y="552445"/>
                  <a:pt x="10109628" y="544839"/>
                  <a:pt x="10109628" y="535456"/>
                </a:cubicBezTo>
                <a:cubicBezTo>
                  <a:pt x="10109628" y="526074"/>
                  <a:pt x="10117290" y="518468"/>
                  <a:pt x="10126739" y="518468"/>
                </a:cubicBezTo>
                <a:close/>
                <a:moveTo>
                  <a:pt x="9618985" y="517815"/>
                </a:moveTo>
                <a:cubicBezTo>
                  <a:pt x="9628799" y="517815"/>
                  <a:pt x="9636755" y="525713"/>
                  <a:pt x="9636755" y="535457"/>
                </a:cubicBezTo>
                <a:cubicBezTo>
                  <a:pt x="9636755" y="545200"/>
                  <a:pt x="9628799" y="553098"/>
                  <a:pt x="9618985" y="553098"/>
                </a:cubicBezTo>
                <a:cubicBezTo>
                  <a:pt x="9609170" y="553098"/>
                  <a:pt x="9601215" y="545200"/>
                  <a:pt x="9601215" y="535457"/>
                </a:cubicBezTo>
                <a:cubicBezTo>
                  <a:pt x="9601215" y="525713"/>
                  <a:pt x="9609170" y="517815"/>
                  <a:pt x="9618985" y="517815"/>
                </a:cubicBezTo>
                <a:close/>
                <a:moveTo>
                  <a:pt x="11565263" y="517488"/>
                </a:moveTo>
                <a:cubicBezTo>
                  <a:pt x="11575259" y="517488"/>
                  <a:pt x="11583362" y="525533"/>
                  <a:pt x="11583362" y="535456"/>
                </a:cubicBezTo>
                <a:cubicBezTo>
                  <a:pt x="11583362" y="545380"/>
                  <a:pt x="11575259" y="553425"/>
                  <a:pt x="11565263" y="553425"/>
                </a:cubicBezTo>
                <a:cubicBezTo>
                  <a:pt x="11555268" y="553425"/>
                  <a:pt x="11547165" y="545380"/>
                  <a:pt x="11547165" y="535456"/>
                </a:cubicBezTo>
                <a:cubicBezTo>
                  <a:pt x="11547165" y="525533"/>
                  <a:pt x="11555268" y="517488"/>
                  <a:pt x="11565263" y="517488"/>
                </a:cubicBezTo>
                <a:close/>
                <a:moveTo>
                  <a:pt x="7672707" y="516181"/>
                </a:moveTo>
                <a:cubicBezTo>
                  <a:pt x="7683430" y="516181"/>
                  <a:pt x="7692122" y="524811"/>
                  <a:pt x="7692122" y="535456"/>
                </a:cubicBezTo>
                <a:cubicBezTo>
                  <a:pt x="7692122" y="546102"/>
                  <a:pt x="7683430" y="554731"/>
                  <a:pt x="7672707" y="554731"/>
                </a:cubicBezTo>
                <a:cubicBezTo>
                  <a:pt x="7661984" y="554731"/>
                  <a:pt x="7653292" y="546102"/>
                  <a:pt x="7653292" y="535456"/>
                </a:cubicBezTo>
                <a:cubicBezTo>
                  <a:pt x="7653292" y="524811"/>
                  <a:pt x="7661984" y="516181"/>
                  <a:pt x="7672707" y="516181"/>
                </a:cubicBezTo>
                <a:close/>
                <a:moveTo>
                  <a:pt x="7588136" y="516181"/>
                </a:moveTo>
                <a:cubicBezTo>
                  <a:pt x="7598859" y="516181"/>
                  <a:pt x="7607551" y="524811"/>
                  <a:pt x="7607551" y="535456"/>
                </a:cubicBezTo>
                <a:cubicBezTo>
                  <a:pt x="7607551" y="546102"/>
                  <a:pt x="7598859" y="554731"/>
                  <a:pt x="7588136" y="554731"/>
                </a:cubicBezTo>
                <a:cubicBezTo>
                  <a:pt x="7577413" y="554731"/>
                  <a:pt x="7568721" y="546102"/>
                  <a:pt x="7568721" y="535456"/>
                </a:cubicBezTo>
                <a:cubicBezTo>
                  <a:pt x="7568721" y="524811"/>
                  <a:pt x="7577413" y="516181"/>
                  <a:pt x="7588136" y="516181"/>
                </a:cubicBezTo>
                <a:close/>
                <a:moveTo>
                  <a:pt x="10211309" y="515855"/>
                </a:moveTo>
                <a:cubicBezTo>
                  <a:pt x="10222213" y="515855"/>
                  <a:pt x="10231054" y="524631"/>
                  <a:pt x="10231054" y="535457"/>
                </a:cubicBezTo>
                <a:cubicBezTo>
                  <a:pt x="10231054" y="546283"/>
                  <a:pt x="10222214" y="555059"/>
                  <a:pt x="10211309" y="555059"/>
                </a:cubicBezTo>
                <a:cubicBezTo>
                  <a:pt x="10200405" y="555059"/>
                  <a:pt x="10191565" y="546283"/>
                  <a:pt x="10191565" y="535457"/>
                </a:cubicBezTo>
                <a:cubicBezTo>
                  <a:pt x="10191565" y="524631"/>
                  <a:pt x="10200404" y="515855"/>
                  <a:pt x="10211309" y="515855"/>
                </a:cubicBezTo>
                <a:close/>
                <a:moveTo>
                  <a:pt x="7757442" y="515855"/>
                </a:moveTo>
                <a:cubicBezTo>
                  <a:pt x="7768346" y="515855"/>
                  <a:pt x="7777186" y="524631"/>
                  <a:pt x="7777186" y="535457"/>
                </a:cubicBezTo>
                <a:cubicBezTo>
                  <a:pt x="7777186" y="546283"/>
                  <a:pt x="7768346" y="555059"/>
                  <a:pt x="7757442" y="555059"/>
                </a:cubicBezTo>
                <a:cubicBezTo>
                  <a:pt x="7746537" y="555059"/>
                  <a:pt x="7737698" y="546283"/>
                  <a:pt x="7737698" y="535457"/>
                </a:cubicBezTo>
                <a:cubicBezTo>
                  <a:pt x="7737698" y="524631"/>
                  <a:pt x="7746537" y="515855"/>
                  <a:pt x="7757442" y="515855"/>
                </a:cubicBezTo>
                <a:close/>
                <a:moveTo>
                  <a:pt x="7842013" y="515691"/>
                </a:moveTo>
                <a:cubicBezTo>
                  <a:pt x="7853008" y="515691"/>
                  <a:pt x="7861921" y="524540"/>
                  <a:pt x="7861921" y="535456"/>
                </a:cubicBezTo>
                <a:cubicBezTo>
                  <a:pt x="7861921" y="546372"/>
                  <a:pt x="7853008" y="555221"/>
                  <a:pt x="7842013" y="555221"/>
                </a:cubicBezTo>
                <a:cubicBezTo>
                  <a:pt x="7831017" y="555221"/>
                  <a:pt x="7822104" y="546372"/>
                  <a:pt x="7822104" y="535456"/>
                </a:cubicBezTo>
                <a:cubicBezTo>
                  <a:pt x="7822104" y="524540"/>
                  <a:pt x="7831018" y="515691"/>
                  <a:pt x="7842013" y="515691"/>
                </a:cubicBezTo>
                <a:close/>
                <a:moveTo>
                  <a:pt x="7503566" y="515365"/>
                </a:moveTo>
                <a:cubicBezTo>
                  <a:pt x="7514743" y="515365"/>
                  <a:pt x="7523804" y="524360"/>
                  <a:pt x="7523804" y="535457"/>
                </a:cubicBezTo>
                <a:cubicBezTo>
                  <a:pt x="7523804" y="546553"/>
                  <a:pt x="7514743" y="555549"/>
                  <a:pt x="7503566" y="555549"/>
                </a:cubicBezTo>
                <a:cubicBezTo>
                  <a:pt x="7492388" y="555549"/>
                  <a:pt x="7483328" y="546553"/>
                  <a:pt x="7483328" y="535457"/>
                </a:cubicBezTo>
                <a:cubicBezTo>
                  <a:pt x="7483328" y="524360"/>
                  <a:pt x="7492388" y="515365"/>
                  <a:pt x="7503566" y="515365"/>
                </a:cubicBezTo>
                <a:close/>
                <a:moveTo>
                  <a:pt x="7926584" y="515201"/>
                </a:moveTo>
                <a:cubicBezTo>
                  <a:pt x="7937852" y="515201"/>
                  <a:pt x="7946986" y="524270"/>
                  <a:pt x="7946986" y="535456"/>
                </a:cubicBezTo>
                <a:cubicBezTo>
                  <a:pt x="7946986" y="546643"/>
                  <a:pt x="7937851" y="555712"/>
                  <a:pt x="7926584" y="555712"/>
                </a:cubicBezTo>
                <a:cubicBezTo>
                  <a:pt x="7915315" y="555712"/>
                  <a:pt x="7906181" y="546643"/>
                  <a:pt x="7906181" y="535456"/>
                </a:cubicBezTo>
                <a:cubicBezTo>
                  <a:pt x="7906181" y="524270"/>
                  <a:pt x="7915316" y="515201"/>
                  <a:pt x="7926584" y="515201"/>
                </a:cubicBezTo>
                <a:close/>
                <a:moveTo>
                  <a:pt x="7418996" y="514221"/>
                </a:moveTo>
                <a:cubicBezTo>
                  <a:pt x="7430809" y="514221"/>
                  <a:pt x="7440385" y="523728"/>
                  <a:pt x="7440385" y="535456"/>
                </a:cubicBezTo>
                <a:cubicBezTo>
                  <a:pt x="7440385" y="547184"/>
                  <a:pt x="7430809" y="556692"/>
                  <a:pt x="7418996" y="556692"/>
                </a:cubicBezTo>
                <a:cubicBezTo>
                  <a:pt x="7407183" y="556692"/>
                  <a:pt x="7397606" y="547184"/>
                  <a:pt x="7397606" y="535456"/>
                </a:cubicBezTo>
                <a:cubicBezTo>
                  <a:pt x="7397606" y="523728"/>
                  <a:pt x="7407183" y="514221"/>
                  <a:pt x="7418996" y="514221"/>
                </a:cubicBezTo>
                <a:close/>
                <a:moveTo>
                  <a:pt x="9534414" y="514058"/>
                </a:moveTo>
                <a:cubicBezTo>
                  <a:pt x="9546318" y="514058"/>
                  <a:pt x="9555968" y="523638"/>
                  <a:pt x="9555968" y="535457"/>
                </a:cubicBezTo>
                <a:cubicBezTo>
                  <a:pt x="9555968" y="547275"/>
                  <a:pt x="9546318" y="556855"/>
                  <a:pt x="9534414" y="556855"/>
                </a:cubicBezTo>
                <a:cubicBezTo>
                  <a:pt x="9522510" y="556855"/>
                  <a:pt x="9512860" y="547275"/>
                  <a:pt x="9512860" y="535457"/>
                </a:cubicBezTo>
                <a:cubicBezTo>
                  <a:pt x="9512860" y="523639"/>
                  <a:pt x="9522510" y="514058"/>
                  <a:pt x="9534414" y="514058"/>
                </a:cubicBezTo>
                <a:close/>
                <a:moveTo>
                  <a:pt x="8011319" y="514058"/>
                </a:moveTo>
                <a:cubicBezTo>
                  <a:pt x="8023223" y="514058"/>
                  <a:pt x="8032873" y="523638"/>
                  <a:pt x="8032873" y="535457"/>
                </a:cubicBezTo>
                <a:cubicBezTo>
                  <a:pt x="8032873" y="547275"/>
                  <a:pt x="8023223" y="556855"/>
                  <a:pt x="8011319" y="556855"/>
                </a:cubicBezTo>
                <a:cubicBezTo>
                  <a:pt x="7999415" y="556855"/>
                  <a:pt x="7989765" y="547275"/>
                  <a:pt x="7989765" y="535457"/>
                </a:cubicBezTo>
                <a:cubicBezTo>
                  <a:pt x="7989765" y="523639"/>
                  <a:pt x="7999415" y="514058"/>
                  <a:pt x="8011319" y="514058"/>
                </a:cubicBezTo>
                <a:close/>
                <a:moveTo>
                  <a:pt x="7334260" y="513405"/>
                </a:moveTo>
                <a:cubicBezTo>
                  <a:pt x="7346527" y="513405"/>
                  <a:pt x="7356472" y="523278"/>
                  <a:pt x="7356472" y="535457"/>
                </a:cubicBezTo>
                <a:cubicBezTo>
                  <a:pt x="7356472" y="547636"/>
                  <a:pt x="7346528" y="557509"/>
                  <a:pt x="7334260" y="557509"/>
                </a:cubicBezTo>
                <a:cubicBezTo>
                  <a:pt x="7321993" y="557509"/>
                  <a:pt x="7312048" y="547636"/>
                  <a:pt x="7312048" y="535457"/>
                </a:cubicBezTo>
                <a:cubicBezTo>
                  <a:pt x="7312048" y="523278"/>
                  <a:pt x="7321992" y="513405"/>
                  <a:pt x="7334260" y="513405"/>
                </a:cubicBezTo>
                <a:close/>
                <a:moveTo>
                  <a:pt x="10295880" y="512914"/>
                </a:moveTo>
                <a:cubicBezTo>
                  <a:pt x="10308420" y="512914"/>
                  <a:pt x="10318586" y="523006"/>
                  <a:pt x="10318586" y="535456"/>
                </a:cubicBezTo>
                <a:cubicBezTo>
                  <a:pt x="10318586" y="547906"/>
                  <a:pt x="10308420" y="557998"/>
                  <a:pt x="10295880" y="557998"/>
                </a:cubicBezTo>
                <a:cubicBezTo>
                  <a:pt x="10283340" y="557998"/>
                  <a:pt x="10273174" y="547906"/>
                  <a:pt x="10273174" y="535456"/>
                </a:cubicBezTo>
                <a:cubicBezTo>
                  <a:pt x="10273174" y="523006"/>
                  <a:pt x="10283340" y="512914"/>
                  <a:pt x="10295880" y="512914"/>
                </a:cubicBezTo>
                <a:close/>
                <a:moveTo>
                  <a:pt x="11480527" y="512588"/>
                </a:moveTo>
                <a:cubicBezTo>
                  <a:pt x="11493249" y="512588"/>
                  <a:pt x="11503562" y="522827"/>
                  <a:pt x="11503562" y="535457"/>
                </a:cubicBezTo>
                <a:cubicBezTo>
                  <a:pt x="11503562" y="548087"/>
                  <a:pt x="11493249" y="558326"/>
                  <a:pt x="11480527" y="558326"/>
                </a:cubicBezTo>
                <a:cubicBezTo>
                  <a:pt x="11467805" y="558326"/>
                  <a:pt x="11457492" y="548087"/>
                  <a:pt x="11457492" y="535457"/>
                </a:cubicBezTo>
                <a:cubicBezTo>
                  <a:pt x="11457492" y="522827"/>
                  <a:pt x="11467805" y="512588"/>
                  <a:pt x="11480527" y="512588"/>
                </a:cubicBezTo>
                <a:close/>
                <a:moveTo>
                  <a:pt x="8095889" y="512424"/>
                </a:moveTo>
                <a:cubicBezTo>
                  <a:pt x="8108702" y="512424"/>
                  <a:pt x="8119089" y="522736"/>
                  <a:pt x="8119089" y="535456"/>
                </a:cubicBezTo>
                <a:cubicBezTo>
                  <a:pt x="8119089" y="548176"/>
                  <a:pt x="8108702" y="558488"/>
                  <a:pt x="8095889" y="558488"/>
                </a:cubicBezTo>
                <a:cubicBezTo>
                  <a:pt x="8083077" y="558488"/>
                  <a:pt x="8072690" y="548176"/>
                  <a:pt x="8072690" y="535456"/>
                </a:cubicBezTo>
                <a:cubicBezTo>
                  <a:pt x="8072690" y="522736"/>
                  <a:pt x="8083077" y="512424"/>
                  <a:pt x="8095889" y="512424"/>
                </a:cubicBezTo>
                <a:close/>
                <a:moveTo>
                  <a:pt x="7249689" y="512098"/>
                </a:moveTo>
                <a:cubicBezTo>
                  <a:pt x="7262684" y="512098"/>
                  <a:pt x="7273218" y="522556"/>
                  <a:pt x="7273218" y="535457"/>
                </a:cubicBezTo>
                <a:cubicBezTo>
                  <a:pt x="7273218" y="548358"/>
                  <a:pt x="7262684" y="558816"/>
                  <a:pt x="7249689" y="558816"/>
                </a:cubicBezTo>
                <a:cubicBezTo>
                  <a:pt x="7236695" y="558816"/>
                  <a:pt x="7226161" y="548358"/>
                  <a:pt x="7226161" y="535457"/>
                </a:cubicBezTo>
                <a:cubicBezTo>
                  <a:pt x="7226161" y="522556"/>
                  <a:pt x="7236695" y="512098"/>
                  <a:pt x="7249689" y="512098"/>
                </a:cubicBezTo>
                <a:close/>
                <a:moveTo>
                  <a:pt x="7165118" y="510954"/>
                </a:moveTo>
                <a:cubicBezTo>
                  <a:pt x="7178748" y="510954"/>
                  <a:pt x="7189798" y="521924"/>
                  <a:pt x="7189798" y="535456"/>
                </a:cubicBezTo>
                <a:cubicBezTo>
                  <a:pt x="7189798" y="548989"/>
                  <a:pt x="7178748" y="559959"/>
                  <a:pt x="7165118" y="559959"/>
                </a:cubicBezTo>
                <a:cubicBezTo>
                  <a:pt x="7151487" y="559959"/>
                  <a:pt x="7140438" y="548989"/>
                  <a:pt x="7140438" y="535456"/>
                </a:cubicBezTo>
                <a:cubicBezTo>
                  <a:pt x="7140438" y="521924"/>
                  <a:pt x="7151487" y="510954"/>
                  <a:pt x="7165118" y="510954"/>
                </a:cubicBezTo>
                <a:close/>
                <a:moveTo>
                  <a:pt x="9449679" y="510138"/>
                </a:moveTo>
                <a:cubicBezTo>
                  <a:pt x="9463764" y="510138"/>
                  <a:pt x="9475182" y="521474"/>
                  <a:pt x="9475182" y="535457"/>
                </a:cubicBezTo>
                <a:cubicBezTo>
                  <a:pt x="9475182" y="549440"/>
                  <a:pt x="9463764" y="560776"/>
                  <a:pt x="9449679" y="560776"/>
                </a:cubicBezTo>
                <a:cubicBezTo>
                  <a:pt x="9435595" y="560776"/>
                  <a:pt x="9424177" y="549440"/>
                  <a:pt x="9424177" y="535457"/>
                </a:cubicBezTo>
                <a:cubicBezTo>
                  <a:pt x="9424177" y="521474"/>
                  <a:pt x="9435595" y="510138"/>
                  <a:pt x="9449679" y="510138"/>
                </a:cubicBezTo>
                <a:close/>
                <a:moveTo>
                  <a:pt x="7080383" y="510138"/>
                </a:moveTo>
                <a:cubicBezTo>
                  <a:pt x="7094468" y="510138"/>
                  <a:pt x="7105886" y="521474"/>
                  <a:pt x="7105886" y="535457"/>
                </a:cubicBezTo>
                <a:cubicBezTo>
                  <a:pt x="7105886" y="549440"/>
                  <a:pt x="7094468" y="560776"/>
                  <a:pt x="7080383" y="560776"/>
                </a:cubicBezTo>
                <a:cubicBezTo>
                  <a:pt x="7066298" y="560776"/>
                  <a:pt x="7054881" y="549440"/>
                  <a:pt x="7054881" y="535457"/>
                </a:cubicBezTo>
                <a:cubicBezTo>
                  <a:pt x="7054881" y="521474"/>
                  <a:pt x="7066299" y="510138"/>
                  <a:pt x="7080383" y="510138"/>
                </a:cubicBezTo>
                <a:close/>
                <a:moveTo>
                  <a:pt x="10380615" y="509811"/>
                </a:moveTo>
                <a:cubicBezTo>
                  <a:pt x="10394881" y="509811"/>
                  <a:pt x="10406447" y="521293"/>
                  <a:pt x="10406447" y="535457"/>
                </a:cubicBezTo>
                <a:cubicBezTo>
                  <a:pt x="10406447" y="549621"/>
                  <a:pt x="10394881" y="561102"/>
                  <a:pt x="10380615" y="561102"/>
                </a:cubicBezTo>
                <a:cubicBezTo>
                  <a:pt x="10366348" y="561102"/>
                  <a:pt x="10354783" y="549621"/>
                  <a:pt x="10354783" y="535457"/>
                </a:cubicBezTo>
                <a:cubicBezTo>
                  <a:pt x="10354783" y="521293"/>
                  <a:pt x="10366348" y="509811"/>
                  <a:pt x="10380615" y="509811"/>
                </a:cubicBezTo>
                <a:close/>
                <a:moveTo>
                  <a:pt x="3103442" y="509321"/>
                </a:moveTo>
                <a:cubicBezTo>
                  <a:pt x="3117980" y="509321"/>
                  <a:pt x="3129767" y="521022"/>
                  <a:pt x="3129767" y="535457"/>
                </a:cubicBezTo>
                <a:cubicBezTo>
                  <a:pt x="3129767" y="549891"/>
                  <a:pt x="3117981" y="561593"/>
                  <a:pt x="3103442" y="561593"/>
                </a:cubicBezTo>
                <a:cubicBezTo>
                  <a:pt x="3088902" y="561593"/>
                  <a:pt x="3077116" y="549891"/>
                  <a:pt x="3077116" y="535457"/>
                </a:cubicBezTo>
                <a:cubicBezTo>
                  <a:pt x="3077116" y="521022"/>
                  <a:pt x="3088902" y="509321"/>
                  <a:pt x="3103442" y="509321"/>
                </a:cubicBezTo>
                <a:close/>
                <a:moveTo>
                  <a:pt x="3018871" y="509157"/>
                </a:moveTo>
                <a:cubicBezTo>
                  <a:pt x="3033501" y="509157"/>
                  <a:pt x="3045361" y="520932"/>
                  <a:pt x="3045361" y="535456"/>
                </a:cubicBezTo>
                <a:cubicBezTo>
                  <a:pt x="3045361" y="549981"/>
                  <a:pt x="3033501" y="561755"/>
                  <a:pt x="3018871" y="561755"/>
                </a:cubicBezTo>
                <a:cubicBezTo>
                  <a:pt x="3004241" y="561755"/>
                  <a:pt x="2992379" y="549981"/>
                  <a:pt x="2992379" y="535456"/>
                </a:cubicBezTo>
                <a:cubicBezTo>
                  <a:pt x="2992379" y="520932"/>
                  <a:pt x="3004241" y="509157"/>
                  <a:pt x="3018871" y="509157"/>
                </a:cubicBezTo>
                <a:close/>
                <a:moveTo>
                  <a:pt x="6995812" y="508667"/>
                </a:moveTo>
                <a:cubicBezTo>
                  <a:pt x="7010715" y="508667"/>
                  <a:pt x="7022796" y="520661"/>
                  <a:pt x="7022796" y="535456"/>
                </a:cubicBezTo>
                <a:cubicBezTo>
                  <a:pt x="7022796" y="550251"/>
                  <a:pt x="7010715" y="562245"/>
                  <a:pt x="6995812" y="562245"/>
                </a:cubicBezTo>
                <a:cubicBezTo>
                  <a:pt x="6980909" y="562245"/>
                  <a:pt x="6968828" y="550251"/>
                  <a:pt x="6968828" y="535456"/>
                </a:cubicBezTo>
                <a:cubicBezTo>
                  <a:pt x="6968828" y="520661"/>
                  <a:pt x="6980909" y="508667"/>
                  <a:pt x="6995812" y="508667"/>
                </a:cubicBezTo>
                <a:close/>
                <a:moveTo>
                  <a:pt x="3188013" y="508667"/>
                </a:moveTo>
                <a:cubicBezTo>
                  <a:pt x="3202914" y="508667"/>
                  <a:pt x="3214996" y="520661"/>
                  <a:pt x="3214996" y="535456"/>
                </a:cubicBezTo>
                <a:cubicBezTo>
                  <a:pt x="3214996" y="550251"/>
                  <a:pt x="3202914" y="562245"/>
                  <a:pt x="3188013" y="562245"/>
                </a:cubicBezTo>
                <a:cubicBezTo>
                  <a:pt x="3173110" y="562245"/>
                  <a:pt x="3161029" y="550251"/>
                  <a:pt x="3161029" y="535456"/>
                </a:cubicBezTo>
                <a:cubicBezTo>
                  <a:pt x="3161029" y="520661"/>
                  <a:pt x="3173110" y="508667"/>
                  <a:pt x="3188013" y="508667"/>
                </a:cubicBezTo>
                <a:close/>
                <a:moveTo>
                  <a:pt x="2934135" y="508504"/>
                </a:moveTo>
                <a:cubicBezTo>
                  <a:pt x="2949130" y="508504"/>
                  <a:pt x="2961284" y="520571"/>
                  <a:pt x="2961284" y="535457"/>
                </a:cubicBezTo>
                <a:cubicBezTo>
                  <a:pt x="2961284" y="550342"/>
                  <a:pt x="2949130" y="562409"/>
                  <a:pt x="2934135" y="562409"/>
                </a:cubicBezTo>
                <a:cubicBezTo>
                  <a:pt x="2919142" y="562409"/>
                  <a:pt x="2906988" y="550342"/>
                  <a:pt x="2906988" y="535457"/>
                </a:cubicBezTo>
                <a:cubicBezTo>
                  <a:pt x="2906988" y="520571"/>
                  <a:pt x="2919142" y="508504"/>
                  <a:pt x="2934135" y="508504"/>
                </a:cubicBezTo>
                <a:close/>
                <a:moveTo>
                  <a:pt x="8180460" y="507034"/>
                </a:moveTo>
                <a:cubicBezTo>
                  <a:pt x="8196271" y="507034"/>
                  <a:pt x="8209089" y="519759"/>
                  <a:pt x="8209089" y="535457"/>
                </a:cubicBezTo>
                <a:cubicBezTo>
                  <a:pt x="8209089" y="551154"/>
                  <a:pt x="8196271" y="563879"/>
                  <a:pt x="8180460" y="563879"/>
                </a:cubicBezTo>
                <a:cubicBezTo>
                  <a:pt x="8164649" y="563879"/>
                  <a:pt x="8151831" y="551154"/>
                  <a:pt x="8151831" y="535457"/>
                </a:cubicBezTo>
                <a:cubicBezTo>
                  <a:pt x="8151831" y="519759"/>
                  <a:pt x="8164649" y="507034"/>
                  <a:pt x="8180460" y="507034"/>
                </a:cubicBezTo>
                <a:close/>
                <a:moveTo>
                  <a:pt x="6911242" y="507034"/>
                </a:moveTo>
                <a:cubicBezTo>
                  <a:pt x="6927053" y="507034"/>
                  <a:pt x="6939871" y="519759"/>
                  <a:pt x="6939871" y="535457"/>
                </a:cubicBezTo>
                <a:cubicBezTo>
                  <a:pt x="6939871" y="551154"/>
                  <a:pt x="6927053" y="563879"/>
                  <a:pt x="6911242" y="563879"/>
                </a:cubicBezTo>
                <a:cubicBezTo>
                  <a:pt x="6895431" y="563879"/>
                  <a:pt x="6882613" y="551154"/>
                  <a:pt x="6882613" y="535457"/>
                </a:cubicBezTo>
                <a:cubicBezTo>
                  <a:pt x="6882613" y="519759"/>
                  <a:pt x="6895431" y="507034"/>
                  <a:pt x="6911242" y="507034"/>
                </a:cubicBezTo>
                <a:close/>
                <a:moveTo>
                  <a:pt x="2849564" y="506871"/>
                </a:moveTo>
                <a:cubicBezTo>
                  <a:pt x="2865467" y="506871"/>
                  <a:pt x="2878360" y="519669"/>
                  <a:pt x="2878360" y="535457"/>
                </a:cubicBezTo>
                <a:cubicBezTo>
                  <a:pt x="2878360" y="551245"/>
                  <a:pt x="2865467" y="564043"/>
                  <a:pt x="2849564" y="564043"/>
                </a:cubicBezTo>
                <a:cubicBezTo>
                  <a:pt x="2833662" y="564043"/>
                  <a:pt x="2820772" y="551245"/>
                  <a:pt x="2820772" y="535457"/>
                </a:cubicBezTo>
                <a:cubicBezTo>
                  <a:pt x="2820772" y="519669"/>
                  <a:pt x="2833662" y="506871"/>
                  <a:pt x="2849564" y="506871"/>
                </a:cubicBezTo>
                <a:close/>
                <a:moveTo>
                  <a:pt x="11395957" y="506544"/>
                </a:moveTo>
                <a:cubicBezTo>
                  <a:pt x="11412041" y="506544"/>
                  <a:pt x="11425080" y="519489"/>
                  <a:pt x="11425080" y="535457"/>
                </a:cubicBezTo>
                <a:cubicBezTo>
                  <a:pt x="11425080" y="551425"/>
                  <a:pt x="11412041" y="564369"/>
                  <a:pt x="11395957" y="564369"/>
                </a:cubicBezTo>
                <a:cubicBezTo>
                  <a:pt x="11379873" y="564369"/>
                  <a:pt x="11366834" y="551425"/>
                  <a:pt x="11366834" y="535457"/>
                </a:cubicBezTo>
                <a:cubicBezTo>
                  <a:pt x="11366834" y="519489"/>
                  <a:pt x="11379873" y="506544"/>
                  <a:pt x="11395957" y="506544"/>
                </a:cubicBezTo>
                <a:close/>
                <a:moveTo>
                  <a:pt x="9365107" y="506381"/>
                </a:moveTo>
                <a:cubicBezTo>
                  <a:pt x="9381283" y="506381"/>
                  <a:pt x="9394395" y="519399"/>
                  <a:pt x="9394395" y="535457"/>
                </a:cubicBezTo>
                <a:cubicBezTo>
                  <a:pt x="9394395" y="551515"/>
                  <a:pt x="9381283" y="564533"/>
                  <a:pt x="9365107" y="564533"/>
                </a:cubicBezTo>
                <a:cubicBezTo>
                  <a:pt x="9348932" y="564533"/>
                  <a:pt x="9335820" y="551515"/>
                  <a:pt x="9335820" y="535457"/>
                </a:cubicBezTo>
                <a:cubicBezTo>
                  <a:pt x="9335820" y="519399"/>
                  <a:pt x="9348932" y="506381"/>
                  <a:pt x="9365107" y="506381"/>
                </a:cubicBezTo>
                <a:close/>
                <a:moveTo>
                  <a:pt x="3272747" y="505890"/>
                </a:moveTo>
                <a:cubicBezTo>
                  <a:pt x="3289195" y="505890"/>
                  <a:pt x="3302527" y="519127"/>
                  <a:pt x="3302527" y="535456"/>
                </a:cubicBezTo>
                <a:cubicBezTo>
                  <a:pt x="3302527" y="551785"/>
                  <a:pt x="3289195" y="565022"/>
                  <a:pt x="3272747" y="565022"/>
                </a:cubicBezTo>
                <a:cubicBezTo>
                  <a:pt x="3256299" y="565022"/>
                  <a:pt x="3242965" y="551785"/>
                  <a:pt x="3242965" y="535456"/>
                </a:cubicBezTo>
                <a:cubicBezTo>
                  <a:pt x="3242965" y="519127"/>
                  <a:pt x="3256299" y="505890"/>
                  <a:pt x="3272747" y="505890"/>
                </a:cubicBezTo>
                <a:close/>
                <a:moveTo>
                  <a:pt x="10465186" y="505564"/>
                </a:moveTo>
                <a:cubicBezTo>
                  <a:pt x="10481815" y="505564"/>
                  <a:pt x="10495296" y="518947"/>
                  <a:pt x="10495296" y="535457"/>
                </a:cubicBezTo>
                <a:cubicBezTo>
                  <a:pt x="10495296" y="551966"/>
                  <a:pt x="10481815" y="565350"/>
                  <a:pt x="10465186" y="565350"/>
                </a:cubicBezTo>
                <a:cubicBezTo>
                  <a:pt x="10448557" y="565350"/>
                  <a:pt x="10435076" y="551966"/>
                  <a:pt x="10435076" y="535457"/>
                </a:cubicBezTo>
                <a:cubicBezTo>
                  <a:pt x="10435076" y="518947"/>
                  <a:pt x="10448557" y="505564"/>
                  <a:pt x="10465186" y="505564"/>
                </a:cubicBezTo>
                <a:close/>
                <a:moveTo>
                  <a:pt x="2764995" y="504910"/>
                </a:moveTo>
                <a:cubicBezTo>
                  <a:pt x="2781988" y="504910"/>
                  <a:pt x="2795763" y="518586"/>
                  <a:pt x="2795763" y="535456"/>
                </a:cubicBezTo>
                <a:cubicBezTo>
                  <a:pt x="2795763" y="552326"/>
                  <a:pt x="2781988" y="566002"/>
                  <a:pt x="2764995" y="566002"/>
                </a:cubicBezTo>
                <a:cubicBezTo>
                  <a:pt x="2748002" y="566002"/>
                  <a:pt x="2734227" y="552326"/>
                  <a:pt x="2734227" y="535456"/>
                </a:cubicBezTo>
                <a:cubicBezTo>
                  <a:pt x="2734227" y="518586"/>
                  <a:pt x="2748003" y="504910"/>
                  <a:pt x="2764995" y="504910"/>
                </a:cubicBezTo>
                <a:close/>
                <a:moveTo>
                  <a:pt x="6826671" y="504747"/>
                </a:moveTo>
                <a:cubicBezTo>
                  <a:pt x="6843755" y="504747"/>
                  <a:pt x="6857604" y="518496"/>
                  <a:pt x="6857604" y="535457"/>
                </a:cubicBezTo>
                <a:cubicBezTo>
                  <a:pt x="6857604" y="552417"/>
                  <a:pt x="6843755" y="566166"/>
                  <a:pt x="6826671" y="566166"/>
                </a:cubicBezTo>
                <a:cubicBezTo>
                  <a:pt x="6809588" y="566166"/>
                  <a:pt x="6795739" y="552417"/>
                  <a:pt x="6795739" y="535457"/>
                </a:cubicBezTo>
                <a:cubicBezTo>
                  <a:pt x="6795739" y="518496"/>
                  <a:pt x="6809588" y="504747"/>
                  <a:pt x="6826671" y="504747"/>
                </a:cubicBezTo>
                <a:close/>
                <a:moveTo>
                  <a:pt x="2680424" y="503767"/>
                </a:moveTo>
                <a:cubicBezTo>
                  <a:pt x="2698053" y="503767"/>
                  <a:pt x="2712343" y="517955"/>
                  <a:pt x="2712343" y="535457"/>
                </a:cubicBezTo>
                <a:cubicBezTo>
                  <a:pt x="2712343" y="552958"/>
                  <a:pt x="2698053" y="567146"/>
                  <a:pt x="2680424" y="567146"/>
                </a:cubicBezTo>
                <a:cubicBezTo>
                  <a:pt x="2662796" y="567146"/>
                  <a:pt x="2648505" y="552958"/>
                  <a:pt x="2648505" y="535457"/>
                </a:cubicBezTo>
                <a:cubicBezTo>
                  <a:pt x="2648505" y="517955"/>
                  <a:pt x="2662796" y="503767"/>
                  <a:pt x="2680424" y="503767"/>
                </a:cubicBezTo>
                <a:close/>
                <a:moveTo>
                  <a:pt x="9280537" y="503604"/>
                </a:moveTo>
                <a:cubicBezTo>
                  <a:pt x="9298257" y="503604"/>
                  <a:pt x="9312622" y="517865"/>
                  <a:pt x="9312622" y="535457"/>
                </a:cubicBezTo>
                <a:cubicBezTo>
                  <a:pt x="9312622" y="553049"/>
                  <a:pt x="9298257" y="567310"/>
                  <a:pt x="9280537" y="567310"/>
                </a:cubicBezTo>
                <a:cubicBezTo>
                  <a:pt x="9262817" y="567310"/>
                  <a:pt x="9248453" y="553049"/>
                  <a:pt x="9248453" y="535457"/>
                </a:cubicBezTo>
                <a:cubicBezTo>
                  <a:pt x="9248453" y="517865"/>
                  <a:pt x="9262817" y="503604"/>
                  <a:pt x="9280537" y="503604"/>
                </a:cubicBezTo>
                <a:close/>
                <a:moveTo>
                  <a:pt x="3357318" y="502787"/>
                </a:moveTo>
                <a:cubicBezTo>
                  <a:pt x="3375492" y="502787"/>
                  <a:pt x="3390225" y="517414"/>
                  <a:pt x="3390225" y="535457"/>
                </a:cubicBezTo>
                <a:cubicBezTo>
                  <a:pt x="3390225" y="553500"/>
                  <a:pt x="3375492" y="568126"/>
                  <a:pt x="3357318" y="568126"/>
                </a:cubicBezTo>
                <a:cubicBezTo>
                  <a:pt x="3339145" y="568126"/>
                  <a:pt x="3324411" y="553500"/>
                  <a:pt x="3324411" y="535457"/>
                </a:cubicBezTo>
                <a:cubicBezTo>
                  <a:pt x="3324411" y="517414"/>
                  <a:pt x="3339145" y="502787"/>
                  <a:pt x="3357318" y="502787"/>
                </a:cubicBezTo>
                <a:close/>
                <a:moveTo>
                  <a:pt x="6741935" y="502624"/>
                </a:moveTo>
                <a:cubicBezTo>
                  <a:pt x="6760200" y="502624"/>
                  <a:pt x="6775007" y="517324"/>
                  <a:pt x="6775007" y="535457"/>
                </a:cubicBezTo>
                <a:cubicBezTo>
                  <a:pt x="6775007" y="553590"/>
                  <a:pt x="6760200" y="568290"/>
                  <a:pt x="6741935" y="568290"/>
                </a:cubicBezTo>
                <a:cubicBezTo>
                  <a:pt x="6723670" y="568290"/>
                  <a:pt x="6708864" y="553590"/>
                  <a:pt x="6708864" y="535457"/>
                </a:cubicBezTo>
                <a:cubicBezTo>
                  <a:pt x="6708864" y="517324"/>
                  <a:pt x="6723670" y="502624"/>
                  <a:pt x="6741935" y="502624"/>
                </a:cubicBezTo>
                <a:close/>
                <a:moveTo>
                  <a:pt x="2595689" y="502624"/>
                </a:moveTo>
                <a:cubicBezTo>
                  <a:pt x="2613954" y="502624"/>
                  <a:pt x="2628761" y="517324"/>
                  <a:pt x="2628761" y="535457"/>
                </a:cubicBezTo>
                <a:cubicBezTo>
                  <a:pt x="2628761" y="553590"/>
                  <a:pt x="2613954" y="568290"/>
                  <a:pt x="2595689" y="568290"/>
                </a:cubicBezTo>
                <a:cubicBezTo>
                  <a:pt x="2577426" y="568290"/>
                  <a:pt x="2562619" y="553590"/>
                  <a:pt x="2562619" y="535457"/>
                </a:cubicBezTo>
                <a:cubicBezTo>
                  <a:pt x="2562619" y="517324"/>
                  <a:pt x="2577426" y="502624"/>
                  <a:pt x="2595689" y="502624"/>
                </a:cubicBezTo>
                <a:close/>
                <a:moveTo>
                  <a:pt x="9195967" y="501480"/>
                </a:moveTo>
                <a:cubicBezTo>
                  <a:pt x="9214868" y="501480"/>
                  <a:pt x="9230190" y="516692"/>
                  <a:pt x="9230190" y="535457"/>
                </a:cubicBezTo>
                <a:cubicBezTo>
                  <a:pt x="9230190" y="554221"/>
                  <a:pt x="9214868" y="569433"/>
                  <a:pt x="9195967" y="569433"/>
                </a:cubicBezTo>
                <a:cubicBezTo>
                  <a:pt x="9177066" y="569433"/>
                  <a:pt x="9161743" y="554221"/>
                  <a:pt x="9161743" y="535457"/>
                </a:cubicBezTo>
                <a:cubicBezTo>
                  <a:pt x="9161743" y="516692"/>
                  <a:pt x="9177066" y="501480"/>
                  <a:pt x="9195967" y="501480"/>
                </a:cubicBezTo>
                <a:close/>
                <a:moveTo>
                  <a:pt x="8265032" y="501480"/>
                </a:moveTo>
                <a:cubicBezTo>
                  <a:pt x="8283932" y="501480"/>
                  <a:pt x="8299255" y="516692"/>
                  <a:pt x="8299255" y="535457"/>
                </a:cubicBezTo>
                <a:cubicBezTo>
                  <a:pt x="8299255" y="554221"/>
                  <a:pt x="8283932" y="569433"/>
                  <a:pt x="8265032" y="569433"/>
                </a:cubicBezTo>
                <a:cubicBezTo>
                  <a:pt x="8246131" y="569433"/>
                  <a:pt x="8230809" y="554221"/>
                  <a:pt x="8230809" y="535457"/>
                </a:cubicBezTo>
                <a:cubicBezTo>
                  <a:pt x="8230809" y="516692"/>
                  <a:pt x="8246131" y="501480"/>
                  <a:pt x="8265032" y="501480"/>
                </a:cubicBezTo>
                <a:close/>
                <a:moveTo>
                  <a:pt x="6657365" y="500500"/>
                </a:moveTo>
                <a:cubicBezTo>
                  <a:pt x="6676811" y="500500"/>
                  <a:pt x="6692576" y="516151"/>
                  <a:pt x="6692576" y="535457"/>
                </a:cubicBezTo>
                <a:cubicBezTo>
                  <a:pt x="6692576" y="554763"/>
                  <a:pt x="6676811" y="570413"/>
                  <a:pt x="6657365" y="570413"/>
                </a:cubicBezTo>
                <a:cubicBezTo>
                  <a:pt x="6637919" y="570413"/>
                  <a:pt x="6622154" y="554763"/>
                  <a:pt x="6622154" y="535457"/>
                </a:cubicBezTo>
                <a:cubicBezTo>
                  <a:pt x="6622154" y="516151"/>
                  <a:pt x="6637918" y="500500"/>
                  <a:pt x="6657365" y="500500"/>
                </a:cubicBezTo>
                <a:close/>
                <a:moveTo>
                  <a:pt x="10549755" y="500337"/>
                </a:moveTo>
                <a:cubicBezTo>
                  <a:pt x="10569293" y="500337"/>
                  <a:pt x="10585130" y="516061"/>
                  <a:pt x="10585130" y="535457"/>
                </a:cubicBezTo>
                <a:cubicBezTo>
                  <a:pt x="10585130" y="554853"/>
                  <a:pt x="10569293" y="570577"/>
                  <a:pt x="10549755" y="570577"/>
                </a:cubicBezTo>
                <a:cubicBezTo>
                  <a:pt x="10530218" y="570577"/>
                  <a:pt x="10514380" y="554853"/>
                  <a:pt x="10514380" y="535457"/>
                </a:cubicBezTo>
                <a:cubicBezTo>
                  <a:pt x="10514380" y="516061"/>
                  <a:pt x="10530218" y="500337"/>
                  <a:pt x="10549755" y="500337"/>
                </a:cubicBezTo>
                <a:close/>
                <a:moveTo>
                  <a:pt x="11311386" y="500010"/>
                </a:moveTo>
                <a:cubicBezTo>
                  <a:pt x="11331105" y="500010"/>
                  <a:pt x="11347089" y="515880"/>
                  <a:pt x="11347089" y="535457"/>
                </a:cubicBezTo>
                <a:cubicBezTo>
                  <a:pt x="11347089" y="555033"/>
                  <a:pt x="11331104" y="570903"/>
                  <a:pt x="11311386" y="570903"/>
                </a:cubicBezTo>
                <a:cubicBezTo>
                  <a:pt x="11291667" y="570903"/>
                  <a:pt x="11275682" y="555033"/>
                  <a:pt x="11275682" y="535457"/>
                </a:cubicBezTo>
                <a:cubicBezTo>
                  <a:pt x="11275682" y="515880"/>
                  <a:pt x="11291668" y="500010"/>
                  <a:pt x="11311386" y="500010"/>
                </a:cubicBezTo>
                <a:close/>
                <a:moveTo>
                  <a:pt x="3441890" y="499847"/>
                </a:moveTo>
                <a:cubicBezTo>
                  <a:pt x="3461699" y="499847"/>
                  <a:pt x="3477758" y="515790"/>
                  <a:pt x="3477758" y="535457"/>
                </a:cubicBezTo>
                <a:cubicBezTo>
                  <a:pt x="3477758" y="555124"/>
                  <a:pt x="3461699" y="571067"/>
                  <a:pt x="3441890" y="571067"/>
                </a:cubicBezTo>
                <a:cubicBezTo>
                  <a:pt x="3422078" y="571067"/>
                  <a:pt x="3406021" y="555124"/>
                  <a:pt x="3406021" y="535457"/>
                </a:cubicBezTo>
                <a:cubicBezTo>
                  <a:pt x="3406021" y="515790"/>
                  <a:pt x="3422078" y="499847"/>
                  <a:pt x="3441890" y="499847"/>
                </a:cubicBezTo>
                <a:close/>
                <a:moveTo>
                  <a:pt x="2511121" y="499847"/>
                </a:moveTo>
                <a:cubicBezTo>
                  <a:pt x="2530930" y="499847"/>
                  <a:pt x="2546989" y="515790"/>
                  <a:pt x="2546989" y="535457"/>
                </a:cubicBezTo>
                <a:cubicBezTo>
                  <a:pt x="2546989" y="555124"/>
                  <a:pt x="2530930" y="571067"/>
                  <a:pt x="2511121" y="571067"/>
                </a:cubicBezTo>
                <a:cubicBezTo>
                  <a:pt x="2491311" y="571067"/>
                  <a:pt x="2475252" y="555124"/>
                  <a:pt x="2475252" y="535457"/>
                </a:cubicBezTo>
                <a:cubicBezTo>
                  <a:pt x="2475252" y="515790"/>
                  <a:pt x="2491311" y="499847"/>
                  <a:pt x="2511121" y="499847"/>
                </a:cubicBezTo>
                <a:close/>
                <a:moveTo>
                  <a:pt x="6572794" y="499520"/>
                </a:moveTo>
                <a:cubicBezTo>
                  <a:pt x="6592786" y="499520"/>
                  <a:pt x="6608992" y="515609"/>
                  <a:pt x="6608992" y="535457"/>
                </a:cubicBezTo>
                <a:cubicBezTo>
                  <a:pt x="6608992" y="555304"/>
                  <a:pt x="6592786" y="571393"/>
                  <a:pt x="6572794" y="571393"/>
                </a:cubicBezTo>
                <a:cubicBezTo>
                  <a:pt x="6552803" y="571393"/>
                  <a:pt x="6536597" y="555304"/>
                  <a:pt x="6536597" y="535457"/>
                </a:cubicBezTo>
                <a:cubicBezTo>
                  <a:pt x="6536597" y="515609"/>
                  <a:pt x="6552803" y="499520"/>
                  <a:pt x="6572794" y="499520"/>
                </a:cubicBezTo>
                <a:close/>
                <a:moveTo>
                  <a:pt x="6488059" y="498703"/>
                </a:moveTo>
                <a:cubicBezTo>
                  <a:pt x="6508505" y="498703"/>
                  <a:pt x="6525079" y="515158"/>
                  <a:pt x="6525079" y="535456"/>
                </a:cubicBezTo>
                <a:cubicBezTo>
                  <a:pt x="6525079" y="555755"/>
                  <a:pt x="6508505" y="572210"/>
                  <a:pt x="6488059" y="572210"/>
                </a:cubicBezTo>
                <a:cubicBezTo>
                  <a:pt x="6467613" y="572210"/>
                  <a:pt x="6451039" y="555755"/>
                  <a:pt x="6451039" y="535456"/>
                </a:cubicBezTo>
                <a:cubicBezTo>
                  <a:pt x="6451039" y="515158"/>
                  <a:pt x="6467613" y="498703"/>
                  <a:pt x="6488059" y="498703"/>
                </a:cubicBezTo>
                <a:close/>
                <a:moveTo>
                  <a:pt x="9111232" y="497560"/>
                </a:moveTo>
                <a:cubicBezTo>
                  <a:pt x="9132314" y="497560"/>
                  <a:pt x="9149404" y="514527"/>
                  <a:pt x="9149404" y="535457"/>
                </a:cubicBezTo>
                <a:cubicBezTo>
                  <a:pt x="9149404" y="556387"/>
                  <a:pt x="9132314" y="573354"/>
                  <a:pt x="9111232" y="573354"/>
                </a:cubicBezTo>
                <a:cubicBezTo>
                  <a:pt x="9090150" y="573354"/>
                  <a:pt x="9073060" y="556387"/>
                  <a:pt x="9073060" y="535457"/>
                </a:cubicBezTo>
                <a:cubicBezTo>
                  <a:pt x="9073060" y="514527"/>
                  <a:pt x="9090150" y="497560"/>
                  <a:pt x="9111232" y="497560"/>
                </a:cubicBezTo>
                <a:close/>
                <a:moveTo>
                  <a:pt x="3526461" y="496580"/>
                </a:moveTo>
                <a:cubicBezTo>
                  <a:pt x="3548086" y="496580"/>
                  <a:pt x="3565619" y="513986"/>
                  <a:pt x="3565619" y="535457"/>
                </a:cubicBezTo>
                <a:cubicBezTo>
                  <a:pt x="3565619" y="556928"/>
                  <a:pt x="3548086" y="574334"/>
                  <a:pt x="3526461" y="574334"/>
                </a:cubicBezTo>
                <a:cubicBezTo>
                  <a:pt x="3504833" y="574334"/>
                  <a:pt x="3487300" y="556928"/>
                  <a:pt x="3487300" y="535457"/>
                </a:cubicBezTo>
                <a:cubicBezTo>
                  <a:pt x="3487300" y="513986"/>
                  <a:pt x="3504833" y="496580"/>
                  <a:pt x="3526461" y="496580"/>
                </a:cubicBezTo>
                <a:close/>
                <a:moveTo>
                  <a:pt x="6403489" y="495600"/>
                </a:moveTo>
                <a:cubicBezTo>
                  <a:pt x="6425661" y="495600"/>
                  <a:pt x="6443635" y="513445"/>
                  <a:pt x="6443635" y="535457"/>
                </a:cubicBezTo>
                <a:cubicBezTo>
                  <a:pt x="6443635" y="557470"/>
                  <a:pt x="6425661" y="575314"/>
                  <a:pt x="6403489" y="575314"/>
                </a:cubicBezTo>
                <a:cubicBezTo>
                  <a:pt x="6381316" y="575314"/>
                  <a:pt x="6363342" y="557470"/>
                  <a:pt x="6363342" y="535457"/>
                </a:cubicBezTo>
                <a:cubicBezTo>
                  <a:pt x="6363342" y="513445"/>
                  <a:pt x="6381316" y="495600"/>
                  <a:pt x="6403489" y="495600"/>
                </a:cubicBezTo>
                <a:close/>
                <a:moveTo>
                  <a:pt x="1326471" y="494293"/>
                </a:moveTo>
                <a:cubicBezTo>
                  <a:pt x="1349370" y="494293"/>
                  <a:pt x="1367933" y="512723"/>
                  <a:pt x="1367933" y="535457"/>
                </a:cubicBezTo>
                <a:cubicBezTo>
                  <a:pt x="1367933" y="558191"/>
                  <a:pt x="1349370" y="576621"/>
                  <a:pt x="1326471" y="576621"/>
                </a:cubicBezTo>
                <a:cubicBezTo>
                  <a:pt x="1303572" y="576621"/>
                  <a:pt x="1285008" y="558191"/>
                  <a:pt x="1285008" y="535457"/>
                </a:cubicBezTo>
                <a:cubicBezTo>
                  <a:pt x="1285008" y="512723"/>
                  <a:pt x="1303572" y="494293"/>
                  <a:pt x="1326471" y="494293"/>
                </a:cubicBezTo>
                <a:close/>
                <a:moveTo>
                  <a:pt x="1411041" y="493966"/>
                </a:moveTo>
                <a:cubicBezTo>
                  <a:pt x="1434122" y="493966"/>
                  <a:pt x="1452833" y="512542"/>
                  <a:pt x="1452833" y="535457"/>
                </a:cubicBezTo>
                <a:cubicBezTo>
                  <a:pt x="1452833" y="558371"/>
                  <a:pt x="1434122" y="576947"/>
                  <a:pt x="1411041" y="576947"/>
                </a:cubicBezTo>
                <a:cubicBezTo>
                  <a:pt x="1387960" y="576947"/>
                  <a:pt x="1369249" y="558371"/>
                  <a:pt x="1369249" y="535457"/>
                </a:cubicBezTo>
                <a:cubicBezTo>
                  <a:pt x="1369249" y="512542"/>
                  <a:pt x="1387960" y="493966"/>
                  <a:pt x="1411041" y="493966"/>
                </a:cubicBezTo>
                <a:close/>
                <a:moveTo>
                  <a:pt x="1241900" y="493966"/>
                </a:moveTo>
                <a:cubicBezTo>
                  <a:pt x="1264981" y="493966"/>
                  <a:pt x="1283691" y="512542"/>
                  <a:pt x="1283691" y="535457"/>
                </a:cubicBezTo>
                <a:cubicBezTo>
                  <a:pt x="1283691" y="558371"/>
                  <a:pt x="1264981" y="576947"/>
                  <a:pt x="1241900" y="576947"/>
                </a:cubicBezTo>
                <a:cubicBezTo>
                  <a:pt x="1218819" y="576947"/>
                  <a:pt x="1200108" y="558371"/>
                  <a:pt x="1200108" y="535457"/>
                </a:cubicBezTo>
                <a:cubicBezTo>
                  <a:pt x="1200108" y="512542"/>
                  <a:pt x="1218819" y="493966"/>
                  <a:pt x="1241900" y="493966"/>
                </a:cubicBezTo>
                <a:close/>
                <a:moveTo>
                  <a:pt x="1157165" y="493803"/>
                </a:moveTo>
                <a:cubicBezTo>
                  <a:pt x="1180337" y="493803"/>
                  <a:pt x="1199122" y="512452"/>
                  <a:pt x="1199122" y="535457"/>
                </a:cubicBezTo>
                <a:cubicBezTo>
                  <a:pt x="1199122" y="558462"/>
                  <a:pt x="1180337" y="577111"/>
                  <a:pt x="1157165" y="577111"/>
                </a:cubicBezTo>
                <a:cubicBezTo>
                  <a:pt x="1133993" y="577111"/>
                  <a:pt x="1115209" y="558462"/>
                  <a:pt x="1115209" y="535457"/>
                </a:cubicBezTo>
                <a:cubicBezTo>
                  <a:pt x="1115209" y="512452"/>
                  <a:pt x="1133993" y="493803"/>
                  <a:pt x="1157165" y="493803"/>
                </a:cubicBezTo>
                <a:close/>
                <a:moveTo>
                  <a:pt x="1960606" y="481072"/>
                </a:moveTo>
                <a:lnTo>
                  <a:pt x="1957091" y="489496"/>
                </a:lnTo>
                <a:lnTo>
                  <a:pt x="1953735" y="491743"/>
                </a:lnTo>
                <a:lnTo>
                  <a:pt x="1959163" y="495376"/>
                </a:lnTo>
                <a:lnTo>
                  <a:pt x="1960255" y="497992"/>
                </a:lnTo>
                <a:lnTo>
                  <a:pt x="1961828" y="494221"/>
                </a:lnTo>
                <a:lnTo>
                  <a:pt x="1966130" y="491341"/>
                </a:lnTo>
                <a:lnTo>
                  <a:pt x="1964410" y="490190"/>
                </a:lnTo>
                <a:close/>
                <a:moveTo>
                  <a:pt x="2046904" y="479297"/>
                </a:moveTo>
                <a:lnTo>
                  <a:pt x="2042361" y="490190"/>
                </a:lnTo>
                <a:lnTo>
                  <a:pt x="2040618" y="491356"/>
                </a:lnTo>
                <a:lnTo>
                  <a:pt x="2044899" y="494221"/>
                </a:lnTo>
                <a:lnTo>
                  <a:pt x="2045895" y="496611"/>
                </a:lnTo>
                <a:lnTo>
                  <a:pt x="2046795" y="494452"/>
                </a:lnTo>
                <a:lnTo>
                  <a:pt x="2053179" y="490180"/>
                </a:lnTo>
                <a:lnTo>
                  <a:pt x="2050774" y="488572"/>
                </a:lnTo>
                <a:close/>
                <a:moveTo>
                  <a:pt x="183645" y="476734"/>
                </a:moveTo>
                <a:lnTo>
                  <a:pt x="178850" y="488225"/>
                </a:lnTo>
                <a:lnTo>
                  <a:pt x="176772" y="489617"/>
                </a:lnTo>
                <a:lnTo>
                  <a:pt x="183478" y="494106"/>
                </a:lnTo>
                <a:lnTo>
                  <a:pt x="184442" y="496414"/>
                </a:lnTo>
                <a:lnTo>
                  <a:pt x="185212" y="494567"/>
                </a:lnTo>
                <a:lnTo>
                  <a:pt x="191190" y="490566"/>
                </a:lnTo>
                <a:lnTo>
                  <a:pt x="188729" y="488919"/>
                </a:lnTo>
                <a:close/>
                <a:moveTo>
                  <a:pt x="1874884" y="475946"/>
                </a:moveTo>
                <a:lnTo>
                  <a:pt x="1870194" y="487187"/>
                </a:lnTo>
                <a:lnTo>
                  <a:pt x="1864109" y="491260"/>
                </a:lnTo>
                <a:lnTo>
                  <a:pt x="1872847" y="497109"/>
                </a:lnTo>
                <a:lnTo>
                  <a:pt x="1875273" y="502922"/>
                </a:lnTo>
                <a:lnTo>
                  <a:pt x="1878421" y="495376"/>
                </a:lnTo>
                <a:lnTo>
                  <a:pt x="1883872" y="491728"/>
                </a:lnTo>
                <a:lnTo>
                  <a:pt x="1880537" y="489496"/>
                </a:lnTo>
                <a:close/>
                <a:moveTo>
                  <a:pt x="269861" y="475156"/>
                </a:moveTo>
                <a:lnTo>
                  <a:pt x="264119" y="488919"/>
                </a:lnTo>
                <a:lnTo>
                  <a:pt x="261631" y="490584"/>
                </a:lnTo>
                <a:lnTo>
                  <a:pt x="267583" y="494567"/>
                </a:lnTo>
                <a:lnTo>
                  <a:pt x="269835" y="499964"/>
                </a:lnTo>
                <a:lnTo>
                  <a:pt x="271459" y="496070"/>
                </a:lnTo>
                <a:lnTo>
                  <a:pt x="279681" y="490567"/>
                </a:lnTo>
                <a:lnTo>
                  <a:pt x="274976" y="487417"/>
                </a:lnTo>
                <a:close/>
                <a:moveTo>
                  <a:pt x="10929913" y="474170"/>
                </a:moveTo>
                <a:lnTo>
                  <a:pt x="10924386" y="487417"/>
                </a:lnTo>
                <a:lnTo>
                  <a:pt x="10920535" y="489995"/>
                </a:lnTo>
                <a:lnTo>
                  <a:pt x="10928575" y="495376"/>
                </a:lnTo>
                <a:lnTo>
                  <a:pt x="10929749" y="498189"/>
                </a:lnTo>
                <a:lnTo>
                  <a:pt x="10931404" y="494221"/>
                </a:lnTo>
                <a:lnTo>
                  <a:pt x="10938007" y="489801"/>
                </a:lnTo>
                <a:lnTo>
                  <a:pt x="10935825" y="488341"/>
                </a:lnTo>
                <a:close/>
                <a:moveTo>
                  <a:pt x="4245498" y="472397"/>
                </a:moveTo>
                <a:lnTo>
                  <a:pt x="4239376" y="487071"/>
                </a:lnTo>
                <a:lnTo>
                  <a:pt x="4236438" y="489037"/>
                </a:lnTo>
                <a:lnTo>
                  <a:pt x="4244701" y="494567"/>
                </a:lnTo>
                <a:lnTo>
                  <a:pt x="4246212" y="498190"/>
                </a:lnTo>
                <a:lnTo>
                  <a:pt x="4247471" y="495145"/>
                </a:lnTo>
                <a:lnTo>
                  <a:pt x="4255313" y="489896"/>
                </a:lnTo>
                <a:lnTo>
                  <a:pt x="4251783" y="487533"/>
                </a:lnTo>
                <a:close/>
                <a:moveTo>
                  <a:pt x="6022842" y="471806"/>
                </a:moveTo>
                <a:lnTo>
                  <a:pt x="6016426" y="487187"/>
                </a:lnTo>
                <a:lnTo>
                  <a:pt x="6013528" y="489126"/>
                </a:lnTo>
                <a:lnTo>
                  <a:pt x="6021657" y="494567"/>
                </a:lnTo>
                <a:lnTo>
                  <a:pt x="6022922" y="497598"/>
                </a:lnTo>
                <a:lnTo>
                  <a:pt x="6024090" y="494799"/>
                </a:lnTo>
                <a:lnTo>
                  <a:pt x="6032424" y="489220"/>
                </a:lnTo>
                <a:lnTo>
                  <a:pt x="6029212" y="487071"/>
                </a:lnTo>
                <a:close/>
                <a:moveTo>
                  <a:pt x="11016951" y="471804"/>
                </a:moveTo>
                <a:lnTo>
                  <a:pt x="11010052" y="488341"/>
                </a:lnTo>
                <a:lnTo>
                  <a:pt x="11007870" y="489801"/>
                </a:lnTo>
                <a:lnTo>
                  <a:pt x="11014473" y="494221"/>
                </a:lnTo>
                <a:lnTo>
                  <a:pt x="11017363" y="501148"/>
                </a:lnTo>
                <a:lnTo>
                  <a:pt x="11019000" y="497224"/>
                </a:lnTo>
                <a:lnTo>
                  <a:pt x="11029367" y="490285"/>
                </a:lnTo>
                <a:lnTo>
                  <a:pt x="11022839" y="485915"/>
                </a:lnTo>
                <a:close/>
                <a:moveTo>
                  <a:pt x="2132544" y="471608"/>
                </a:moveTo>
                <a:lnTo>
                  <a:pt x="2125468" y="488572"/>
                </a:lnTo>
                <a:lnTo>
                  <a:pt x="2123041" y="490196"/>
                </a:lnTo>
                <a:lnTo>
                  <a:pt x="2129399" y="494452"/>
                </a:lnTo>
                <a:lnTo>
                  <a:pt x="2132110" y="500950"/>
                </a:lnTo>
                <a:lnTo>
                  <a:pt x="2133809" y="496878"/>
                </a:lnTo>
                <a:lnTo>
                  <a:pt x="2144537" y="489697"/>
                </a:lnTo>
                <a:lnTo>
                  <a:pt x="2138369" y="485570"/>
                </a:lnTo>
                <a:close/>
                <a:moveTo>
                  <a:pt x="97841" y="471412"/>
                </a:moveTo>
                <a:lnTo>
                  <a:pt x="91838" y="485800"/>
                </a:lnTo>
                <a:lnTo>
                  <a:pt x="87725" y="488553"/>
                </a:lnTo>
                <a:lnTo>
                  <a:pt x="97746" y="495260"/>
                </a:lnTo>
                <a:lnTo>
                  <a:pt x="98720" y="497596"/>
                </a:lnTo>
                <a:lnTo>
                  <a:pt x="100176" y="494106"/>
                </a:lnTo>
                <a:lnTo>
                  <a:pt x="106909" y="489599"/>
                </a:lnTo>
                <a:lnTo>
                  <a:pt x="104856" y="488225"/>
                </a:lnTo>
                <a:close/>
                <a:moveTo>
                  <a:pt x="4331439" y="470621"/>
                </a:moveTo>
                <a:lnTo>
                  <a:pt x="4324381" y="487533"/>
                </a:lnTo>
                <a:lnTo>
                  <a:pt x="4320844" y="489901"/>
                </a:lnTo>
                <a:lnTo>
                  <a:pt x="4328680" y="495145"/>
                </a:lnTo>
                <a:lnTo>
                  <a:pt x="4331182" y="501147"/>
                </a:lnTo>
                <a:lnTo>
                  <a:pt x="4333206" y="496300"/>
                </a:lnTo>
                <a:lnTo>
                  <a:pt x="4343209" y="489604"/>
                </a:lnTo>
                <a:lnTo>
                  <a:pt x="4337871" y="486031"/>
                </a:lnTo>
                <a:close/>
                <a:moveTo>
                  <a:pt x="5937453" y="470228"/>
                </a:moveTo>
                <a:lnTo>
                  <a:pt x="5930762" y="486262"/>
                </a:lnTo>
                <a:lnTo>
                  <a:pt x="5924893" y="490190"/>
                </a:lnTo>
                <a:lnTo>
                  <a:pt x="5934712" y="496763"/>
                </a:lnTo>
                <a:lnTo>
                  <a:pt x="5936542" y="501147"/>
                </a:lnTo>
                <a:lnTo>
                  <a:pt x="5939287" y="494567"/>
                </a:lnTo>
                <a:lnTo>
                  <a:pt x="5947420" y="489123"/>
                </a:lnTo>
                <a:lnTo>
                  <a:pt x="5944527" y="487187"/>
                </a:lnTo>
                <a:close/>
                <a:moveTo>
                  <a:pt x="8645187" y="469832"/>
                </a:moveTo>
                <a:lnTo>
                  <a:pt x="8638429" y="486031"/>
                </a:lnTo>
                <a:lnTo>
                  <a:pt x="8633953" y="489028"/>
                </a:lnTo>
                <a:lnTo>
                  <a:pt x="8643782" y="495607"/>
                </a:lnTo>
                <a:lnTo>
                  <a:pt x="8645928" y="500751"/>
                </a:lnTo>
                <a:lnTo>
                  <a:pt x="8648075" y="495607"/>
                </a:lnTo>
                <a:lnTo>
                  <a:pt x="8656604" y="489898"/>
                </a:lnTo>
                <a:lnTo>
                  <a:pt x="8652380" y="487071"/>
                </a:lnTo>
                <a:close/>
                <a:moveTo>
                  <a:pt x="8731322" y="469635"/>
                </a:moveTo>
                <a:lnTo>
                  <a:pt x="8724048" y="487071"/>
                </a:lnTo>
                <a:lnTo>
                  <a:pt x="8719824" y="489898"/>
                </a:lnTo>
                <a:lnTo>
                  <a:pt x="8728352" y="495607"/>
                </a:lnTo>
                <a:lnTo>
                  <a:pt x="8731569" y="503316"/>
                </a:lnTo>
                <a:lnTo>
                  <a:pt x="8734158" y="497109"/>
                </a:lnTo>
                <a:lnTo>
                  <a:pt x="8744497" y="490188"/>
                </a:lnTo>
                <a:lnTo>
                  <a:pt x="8738114" y="485915"/>
                </a:lnTo>
                <a:close/>
                <a:moveTo>
                  <a:pt x="6108479" y="468846"/>
                </a:moveTo>
                <a:lnTo>
                  <a:pt x="6100876" y="487071"/>
                </a:lnTo>
                <a:lnTo>
                  <a:pt x="6097662" y="489222"/>
                </a:lnTo>
                <a:lnTo>
                  <a:pt x="6105995" y="494799"/>
                </a:lnTo>
                <a:lnTo>
                  <a:pt x="6109631" y="503514"/>
                </a:lnTo>
                <a:lnTo>
                  <a:pt x="6111918" y="498033"/>
                </a:lnTo>
                <a:lnTo>
                  <a:pt x="6123059" y="490575"/>
                </a:lnTo>
                <a:lnTo>
                  <a:pt x="6115408" y="485454"/>
                </a:lnTo>
                <a:close/>
                <a:moveTo>
                  <a:pt x="355253" y="468453"/>
                </a:moveTo>
                <a:lnTo>
                  <a:pt x="347341" y="487417"/>
                </a:lnTo>
                <a:lnTo>
                  <a:pt x="342610" y="490584"/>
                </a:lnTo>
                <a:lnTo>
                  <a:pt x="350805" y="496070"/>
                </a:lnTo>
                <a:lnTo>
                  <a:pt x="354816" y="505683"/>
                </a:lnTo>
                <a:lnTo>
                  <a:pt x="358008" y="498033"/>
                </a:lnTo>
                <a:lnTo>
                  <a:pt x="369884" y="490084"/>
                </a:lnTo>
                <a:lnTo>
                  <a:pt x="362105" y="484877"/>
                </a:lnTo>
                <a:close/>
                <a:moveTo>
                  <a:pt x="4838457" y="468452"/>
                </a:moveTo>
                <a:lnTo>
                  <a:pt x="4830980" y="486378"/>
                </a:lnTo>
                <a:lnTo>
                  <a:pt x="4823112" y="491643"/>
                </a:lnTo>
                <a:lnTo>
                  <a:pt x="4833177" y="498380"/>
                </a:lnTo>
                <a:lnTo>
                  <a:pt x="4838856" y="511992"/>
                </a:lnTo>
                <a:lnTo>
                  <a:pt x="4844102" y="499419"/>
                </a:lnTo>
                <a:lnTo>
                  <a:pt x="4855007" y="492118"/>
                </a:lnTo>
                <a:lnTo>
                  <a:pt x="4845742" y="485915"/>
                </a:lnTo>
                <a:close/>
                <a:moveTo>
                  <a:pt x="4753145" y="468256"/>
                </a:moveTo>
                <a:lnTo>
                  <a:pt x="4745779" y="485915"/>
                </a:lnTo>
                <a:lnTo>
                  <a:pt x="4738664" y="490676"/>
                </a:lnTo>
                <a:lnTo>
                  <a:pt x="4749141" y="497687"/>
                </a:lnTo>
                <a:lnTo>
                  <a:pt x="4753956" y="509232"/>
                </a:lnTo>
                <a:lnTo>
                  <a:pt x="4758484" y="498380"/>
                </a:lnTo>
                <a:lnTo>
                  <a:pt x="4768557" y="491636"/>
                </a:lnTo>
                <a:lnTo>
                  <a:pt x="4760703" y="486378"/>
                </a:lnTo>
                <a:close/>
                <a:moveTo>
                  <a:pt x="4159855" y="468255"/>
                </a:moveTo>
                <a:lnTo>
                  <a:pt x="4152776" y="485223"/>
                </a:lnTo>
                <a:lnTo>
                  <a:pt x="4147223" y="488940"/>
                </a:lnTo>
                <a:lnTo>
                  <a:pt x="4158219" y="496300"/>
                </a:lnTo>
                <a:lnTo>
                  <a:pt x="4159912" y="500358"/>
                </a:lnTo>
                <a:lnTo>
                  <a:pt x="4162328" y="494567"/>
                </a:lnTo>
                <a:lnTo>
                  <a:pt x="4170617" y="489019"/>
                </a:lnTo>
                <a:lnTo>
                  <a:pt x="4167706" y="487071"/>
                </a:lnTo>
                <a:close/>
                <a:moveTo>
                  <a:pt x="1790067" y="467468"/>
                </a:moveTo>
                <a:lnTo>
                  <a:pt x="1782900" y="484645"/>
                </a:lnTo>
                <a:lnTo>
                  <a:pt x="1773596" y="490873"/>
                </a:lnTo>
                <a:lnTo>
                  <a:pt x="1786018" y="499188"/>
                </a:lnTo>
                <a:lnTo>
                  <a:pt x="1790373" y="509626"/>
                </a:lnTo>
                <a:lnTo>
                  <a:pt x="1795596" y="497109"/>
                </a:lnTo>
                <a:lnTo>
                  <a:pt x="1804356" y="491245"/>
                </a:lnTo>
                <a:lnTo>
                  <a:pt x="1798294" y="487187"/>
                </a:lnTo>
                <a:close/>
                <a:moveTo>
                  <a:pt x="10843697" y="467466"/>
                </a:moveTo>
                <a:lnTo>
                  <a:pt x="10836675" y="484298"/>
                </a:lnTo>
                <a:lnTo>
                  <a:pt x="10827442" y="490478"/>
                </a:lnTo>
                <a:lnTo>
                  <a:pt x="10840282" y="499073"/>
                </a:lnTo>
                <a:lnTo>
                  <a:pt x="10843287" y="506274"/>
                </a:lnTo>
                <a:lnTo>
                  <a:pt x="10847833" y="495376"/>
                </a:lnTo>
                <a:lnTo>
                  <a:pt x="10855872" y="489995"/>
                </a:lnTo>
                <a:lnTo>
                  <a:pt x="10852021" y="487417"/>
                </a:lnTo>
                <a:close/>
                <a:moveTo>
                  <a:pt x="5852638" y="466875"/>
                </a:moveTo>
                <a:lnTo>
                  <a:pt x="5845031" y="485107"/>
                </a:lnTo>
                <a:lnTo>
                  <a:pt x="5835992" y="491158"/>
                </a:lnTo>
                <a:lnTo>
                  <a:pt x="5847816" y="499073"/>
                </a:lnTo>
                <a:lnTo>
                  <a:pt x="5851808" y="508640"/>
                </a:lnTo>
                <a:lnTo>
                  <a:pt x="5856764" y="496763"/>
                </a:lnTo>
                <a:lnTo>
                  <a:pt x="5866588" y="490186"/>
                </a:lnTo>
                <a:lnTo>
                  <a:pt x="5860725" y="486262"/>
                </a:lnTo>
                <a:close/>
                <a:moveTo>
                  <a:pt x="4668329" y="466480"/>
                </a:moveTo>
                <a:lnTo>
                  <a:pt x="4660512" y="485223"/>
                </a:lnTo>
                <a:lnTo>
                  <a:pt x="4652506" y="490579"/>
                </a:lnTo>
                <a:lnTo>
                  <a:pt x="4663985" y="498263"/>
                </a:lnTo>
                <a:lnTo>
                  <a:pt x="4668398" y="508838"/>
                </a:lnTo>
                <a:lnTo>
                  <a:pt x="4673050" y="497687"/>
                </a:lnTo>
                <a:lnTo>
                  <a:pt x="4683542" y="490667"/>
                </a:lnTo>
                <a:lnTo>
                  <a:pt x="4676439" y="485915"/>
                </a:lnTo>
                <a:close/>
                <a:moveTo>
                  <a:pt x="4923506" y="465693"/>
                </a:moveTo>
                <a:lnTo>
                  <a:pt x="4915072" y="485915"/>
                </a:lnTo>
                <a:lnTo>
                  <a:pt x="4905795" y="492124"/>
                </a:lnTo>
                <a:lnTo>
                  <a:pt x="4916695" y="499419"/>
                </a:lnTo>
                <a:lnTo>
                  <a:pt x="4923337" y="515344"/>
                </a:lnTo>
                <a:lnTo>
                  <a:pt x="4929595" y="500343"/>
                </a:lnTo>
                <a:lnTo>
                  <a:pt x="4942169" y="491928"/>
                </a:lnTo>
                <a:lnTo>
                  <a:pt x="4931458" y="484760"/>
                </a:lnTo>
                <a:close/>
                <a:moveTo>
                  <a:pt x="4415934" y="465692"/>
                </a:moveTo>
                <a:lnTo>
                  <a:pt x="4407447" y="486031"/>
                </a:lnTo>
                <a:lnTo>
                  <a:pt x="4402096" y="489612"/>
                </a:lnTo>
                <a:lnTo>
                  <a:pt x="4412090" y="496300"/>
                </a:lnTo>
                <a:lnTo>
                  <a:pt x="4416004" y="505682"/>
                </a:lnTo>
                <a:lnTo>
                  <a:pt x="4419337" y="497687"/>
                </a:lnTo>
                <a:lnTo>
                  <a:pt x="4431272" y="489700"/>
                </a:lnTo>
                <a:lnTo>
                  <a:pt x="4423889" y="484760"/>
                </a:lnTo>
                <a:close/>
                <a:moveTo>
                  <a:pt x="4583923" y="464511"/>
                </a:moveTo>
                <a:lnTo>
                  <a:pt x="4575474" y="484760"/>
                </a:lnTo>
                <a:lnTo>
                  <a:pt x="4566926" y="490483"/>
                </a:lnTo>
                <a:lnTo>
                  <a:pt x="4579068" y="498610"/>
                </a:lnTo>
                <a:lnTo>
                  <a:pt x="4583992" y="510414"/>
                </a:lnTo>
                <a:lnTo>
                  <a:pt x="4589062" y="498263"/>
                </a:lnTo>
                <a:lnTo>
                  <a:pt x="4600554" y="490571"/>
                </a:lnTo>
                <a:lnTo>
                  <a:pt x="4592564" y="485223"/>
                </a:lnTo>
                <a:close/>
                <a:moveTo>
                  <a:pt x="8816385" y="464510"/>
                </a:moveTo>
                <a:lnTo>
                  <a:pt x="8807455" y="485915"/>
                </a:lnTo>
                <a:lnTo>
                  <a:pt x="8801071" y="490188"/>
                </a:lnTo>
                <a:lnTo>
                  <a:pt x="8811411" y="497109"/>
                </a:lnTo>
                <a:lnTo>
                  <a:pt x="8816304" y="508838"/>
                </a:lnTo>
                <a:lnTo>
                  <a:pt x="8820475" y="498841"/>
                </a:lnTo>
                <a:lnTo>
                  <a:pt x="8833546" y="490092"/>
                </a:lnTo>
                <a:lnTo>
                  <a:pt x="8824545" y="484068"/>
                </a:lnTo>
                <a:close/>
                <a:moveTo>
                  <a:pt x="4499679" y="463720"/>
                </a:moveTo>
                <a:lnTo>
                  <a:pt x="4490900" y="484760"/>
                </a:lnTo>
                <a:lnTo>
                  <a:pt x="4483506" y="489708"/>
                </a:lnTo>
                <a:lnTo>
                  <a:pt x="4495426" y="497687"/>
                </a:lnTo>
                <a:lnTo>
                  <a:pt x="4500326" y="509428"/>
                </a:lnTo>
                <a:lnTo>
                  <a:pt x="4504839" y="498610"/>
                </a:lnTo>
                <a:lnTo>
                  <a:pt x="4516993" y="490474"/>
                </a:lnTo>
                <a:lnTo>
                  <a:pt x="4508456" y="484760"/>
                </a:lnTo>
                <a:close/>
                <a:moveTo>
                  <a:pt x="8559301" y="463129"/>
                </a:moveTo>
                <a:lnTo>
                  <a:pt x="8550903" y="483259"/>
                </a:lnTo>
                <a:lnTo>
                  <a:pt x="8540984" y="489898"/>
                </a:lnTo>
                <a:lnTo>
                  <a:pt x="8555207" y="499419"/>
                </a:lnTo>
                <a:lnTo>
                  <a:pt x="8558560" y="507456"/>
                </a:lnTo>
                <a:lnTo>
                  <a:pt x="8563504" y="495607"/>
                </a:lnTo>
                <a:lnTo>
                  <a:pt x="8573333" y="489028"/>
                </a:lnTo>
                <a:lnTo>
                  <a:pt x="8568856" y="486031"/>
                </a:lnTo>
                <a:close/>
                <a:moveTo>
                  <a:pt x="5768071" y="462932"/>
                </a:moveTo>
                <a:lnTo>
                  <a:pt x="5759301" y="483951"/>
                </a:lnTo>
                <a:lnTo>
                  <a:pt x="5748101" y="491448"/>
                </a:lnTo>
                <a:lnTo>
                  <a:pt x="5761735" y="500573"/>
                </a:lnTo>
                <a:lnTo>
                  <a:pt x="5767815" y="515147"/>
                </a:lnTo>
                <a:lnTo>
                  <a:pt x="5774521" y="499073"/>
                </a:lnTo>
                <a:lnTo>
                  <a:pt x="5786353" y="491152"/>
                </a:lnTo>
                <a:lnTo>
                  <a:pt x="5777323" y="485107"/>
                </a:lnTo>
                <a:close/>
                <a:moveTo>
                  <a:pt x="5008002" y="461947"/>
                </a:moveTo>
                <a:lnTo>
                  <a:pt x="4998482" y="484760"/>
                </a:lnTo>
                <a:lnTo>
                  <a:pt x="4987768" y="491931"/>
                </a:lnTo>
                <a:lnTo>
                  <a:pt x="5000337" y="500343"/>
                </a:lnTo>
                <a:lnTo>
                  <a:pt x="5008075" y="518892"/>
                </a:lnTo>
                <a:lnTo>
                  <a:pt x="5015381" y="501383"/>
                </a:lnTo>
                <a:lnTo>
                  <a:pt x="5029367" y="492022"/>
                </a:lnTo>
                <a:lnTo>
                  <a:pt x="5017136" y="483837"/>
                </a:lnTo>
                <a:close/>
                <a:moveTo>
                  <a:pt x="4074793" y="461159"/>
                </a:moveTo>
                <a:lnTo>
                  <a:pt x="4065764" y="482797"/>
                </a:lnTo>
                <a:lnTo>
                  <a:pt x="4054256" y="487530"/>
                </a:lnTo>
                <a:lnTo>
                  <a:pt x="4054576" y="487594"/>
                </a:lnTo>
                <a:lnTo>
                  <a:pt x="4075749" y="504904"/>
                </a:lnTo>
                <a:lnTo>
                  <a:pt x="4079338" y="496300"/>
                </a:lnTo>
                <a:lnTo>
                  <a:pt x="4090357" y="488924"/>
                </a:lnTo>
                <a:lnTo>
                  <a:pt x="4084831" y="485223"/>
                </a:lnTo>
                <a:close/>
                <a:moveTo>
                  <a:pt x="2217292" y="460959"/>
                </a:moveTo>
                <a:lnTo>
                  <a:pt x="2207024" y="485570"/>
                </a:lnTo>
                <a:lnTo>
                  <a:pt x="2200834" y="489715"/>
                </a:lnTo>
                <a:lnTo>
                  <a:pt x="2211533" y="496878"/>
                </a:lnTo>
                <a:lnTo>
                  <a:pt x="2217182" y="510414"/>
                </a:lnTo>
                <a:lnTo>
                  <a:pt x="2221522" y="499997"/>
                </a:lnTo>
                <a:cubicBezTo>
                  <a:pt x="2226096" y="495459"/>
                  <a:pt x="2231540" y="491787"/>
                  <a:pt x="2237584" y="489250"/>
                </a:cubicBezTo>
                <a:lnTo>
                  <a:pt x="2241244" y="488516"/>
                </a:lnTo>
                <a:lnTo>
                  <a:pt x="2226213" y="482334"/>
                </a:lnTo>
                <a:close/>
                <a:moveTo>
                  <a:pt x="11102591" y="460958"/>
                </a:moveTo>
                <a:lnTo>
                  <a:pt x="11092179" y="485915"/>
                </a:lnTo>
                <a:lnTo>
                  <a:pt x="11085652" y="490284"/>
                </a:lnTo>
                <a:lnTo>
                  <a:pt x="11096020" y="497224"/>
                </a:lnTo>
                <a:lnTo>
                  <a:pt x="11102839" y="513568"/>
                </a:lnTo>
                <a:lnTo>
                  <a:pt x="11107875" y="501498"/>
                </a:lnTo>
                <a:cubicBezTo>
                  <a:pt x="11112252" y="497152"/>
                  <a:pt x="11117464" y="493636"/>
                  <a:pt x="11123251" y="491206"/>
                </a:cubicBezTo>
                <a:lnTo>
                  <a:pt x="11130330" y="489787"/>
                </a:lnTo>
                <a:lnTo>
                  <a:pt x="11111366" y="481988"/>
                </a:lnTo>
                <a:close/>
                <a:moveTo>
                  <a:pt x="6194200" y="460567"/>
                </a:moveTo>
                <a:lnTo>
                  <a:pt x="6183817" y="485454"/>
                </a:lnTo>
                <a:lnTo>
                  <a:pt x="6176165" y="490575"/>
                </a:lnTo>
                <a:lnTo>
                  <a:pt x="6187307" y="498033"/>
                </a:lnTo>
                <a:lnTo>
                  <a:pt x="6194200" y="514555"/>
                </a:lnTo>
                <a:lnTo>
                  <a:pt x="6199793" y="501152"/>
                </a:lnTo>
                <a:cubicBezTo>
                  <a:pt x="6204214" y="496762"/>
                  <a:pt x="6209479" y="493209"/>
                  <a:pt x="6215326" y="490754"/>
                </a:cubicBezTo>
                <a:lnTo>
                  <a:pt x="6220994" y="489618"/>
                </a:lnTo>
                <a:lnTo>
                  <a:pt x="6203282" y="482334"/>
                </a:lnTo>
                <a:close/>
                <a:moveTo>
                  <a:pt x="439741" y="459974"/>
                </a:moveTo>
                <a:lnTo>
                  <a:pt x="429351" y="484877"/>
                </a:lnTo>
                <a:lnTo>
                  <a:pt x="421547" y="490101"/>
                </a:lnTo>
                <a:lnTo>
                  <a:pt x="433398" y="498033"/>
                </a:lnTo>
                <a:lnTo>
                  <a:pt x="439633" y="512978"/>
                </a:lnTo>
                <a:lnTo>
                  <a:pt x="444905" y="500343"/>
                </a:lnTo>
                <a:cubicBezTo>
                  <a:pt x="449430" y="495850"/>
                  <a:pt x="454819" y="492214"/>
                  <a:pt x="460803" y="489701"/>
                </a:cubicBezTo>
                <a:lnTo>
                  <a:pt x="464801" y="488900"/>
                </a:lnTo>
                <a:lnTo>
                  <a:pt x="449118" y="482450"/>
                </a:lnTo>
                <a:close/>
                <a:moveTo>
                  <a:pt x="5092750" y="458791"/>
                </a:moveTo>
                <a:lnTo>
                  <a:pt x="5082299" y="483837"/>
                </a:lnTo>
                <a:lnTo>
                  <a:pt x="5070056" y="492030"/>
                </a:lnTo>
                <a:lnTo>
                  <a:pt x="5084029" y="501383"/>
                </a:lnTo>
                <a:lnTo>
                  <a:pt x="5092815" y="522443"/>
                </a:lnTo>
                <a:lnTo>
                  <a:pt x="5101121" y="502537"/>
                </a:lnTo>
                <a:cubicBezTo>
                  <a:pt x="5105364" y="498325"/>
                  <a:pt x="5110418" y="494916"/>
                  <a:pt x="5116028" y="492560"/>
                </a:cubicBezTo>
                <a:lnTo>
                  <a:pt x="5123075" y="491147"/>
                </a:lnTo>
                <a:lnTo>
                  <a:pt x="5102768" y="482797"/>
                </a:lnTo>
                <a:close/>
                <a:moveTo>
                  <a:pt x="1705332" y="458790"/>
                </a:moveTo>
                <a:lnTo>
                  <a:pt x="1695653" y="481988"/>
                </a:lnTo>
                <a:lnTo>
                  <a:pt x="1676147" y="490010"/>
                </a:lnTo>
                <a:lnTo>
                  <a:pt x="1683617" y="491507"/>
                </a:lnTo>
                <a:cubicBezTo>
                  <a:pt x="1692238" y="495128"/>
                  <a:pt x="1699574" y="501176"/>
                  <a:pt x="1704755" y="508788"/>
                </a:cubicBezTo>
                <a:lnTo>
                  <a:pt x="1706535" y="514575"/>
                </a:lnTo>
                <a:lnTo>
                  <a:pt x="1712955" y="499188"/>
                </a:lnTo>
                <a:lnTo>
                  <a:pt x="1725400" y="490857"/>
                </a:lnTo>
                <a:lnTo>
                  <a:pt x="1716119" y="484645"/>
                </a:lnTo>
                <a:close/>
                <a:moveTo>
                  <a:pt x="5683257" y="458396"/>
                </a:moveTo>
                <a:lnTo>
                  <a:pt x="5673221" y="482450"/>
                </a:lnTo>
                <a:lnTo>
                  <a:pt x="5654322" y="490223"/>
                </a:lnTo>
                <a:lnTo>
                  <a:pt x="5660730" y="491507"/>
                </a:lnTo>
                <a:cubicBezTo>
                  <a:pt x="5669351" y="495128"/>
                  <a:pt x="5676688" y="501176"/>
                  <a:pt x="5681868" y="508788"/>
                </a:cubicBezTo>
                <a:lnTo>
                  <a:pt x="5684487" y="517298"/>
                </a:lnTo>
                <a:lnTo>
                  <a:pt x="5691464" y="500573"/>
                </a:lnTo>
                <a:lnTo>
                  <a:pt x="5705108" y="491441"/>
                </a:lnTo>
                <a:lnTo>
                  <a:pt x="5693918" y="483951"/>
                </a:lnTo>
                <a:close/>
                <a:moveTo>
                  <a:pt x="5345807" y="456425"/>
                </a:moveTo>
                <a:lnTo>
                  <a:pt x="5334853" y="482681"/>
                </a:lnTo>
                <a:lnTo>
                  <a:pt x="5311446" y="492307"/>
                </a:lnTo>
                <a:lnTo>
                  <a:pt x="5320970" y="494216"/>
                </a:lnTo>
                <a:cubicBezTo>
                  <a:pt x="5329060" y="497614"/>
                  <a:pt x="5335944" y="503289"/>
                  <a:pt x="5340804" y="510432"/>
                </a:cubicBezTo>
                <a:lnTo>
                  <a:pt x="5346129" y="527738"/>
                </a:lnTo>
                <a:lnTo>
                  <a:pt x="5356161" y="503693"/>
                </a:lnTo>
                <a:cubicBezTo>
                  <a:pt x="5360256" y="499628"/>
                  <a:pt x="5365131" y="496339"/>
                  <a:pt x="5370543" y="494066"/>
                </a:cubicBezTo>
                <a:lnTo>
                  <a:pt x="5379891" y="492193"/>
                </a:lnTo>
                <a:lnTo>
                  <a:pt x="5356761" y="482681"/>
                </a:lnTo>
                <a:close/>
                <a:moveTo>
                  <a:pt x="5176839" y="456424"/>
                </a:moveTo>
                <a:lnTo>
                  <a:pt x="5165835" y="482797"/>
                </a:lnTo>
                <a:lnTo>
                  <a:pt x="5145513" y="491153"/>
                </a:lnTo>
                <a:lnTo>
                  <a:pt x="5152535" y="492560"/>
                </a:lnTo>
                <a:cubicBezTo>
                  <a:pt x="5160949" y="496094"/>
                  <a:pt x="5168111" y="501997"/>
                  <a:pt x="5173166" y="509427"/>
                </a:cubicBezTo>
                <a:lnTo>
                  <a:pt x="5177823" y="524561"/>
                </a:lnTo>
                <a:lnTo>
                  <a:pt x="5186626" y="503462"/>
                </a:lnTo>
                <a:cubicBezTo>
                  <a:pt x="5190749" y="499367"/>
                  <a:pt x="5195658" y="496054"/>
                  <a:pt x="5201111" y="493765"/>
                </a:cubicBezTo>
                <a:lnTo>
                  <a:pt x="5210581" y="491866"/>
                </a:lnTo>
                <a:lnTo>
                  <a:pt x="5187691" y="482450"/>
                </a:lnTo>
                <a:close/>
                <a:moveTo>
                  <a:pt x="10758880" y="456228"/>
                </a:moveTo>
                <a:lnTo>
                  <a:pt x="10748613" y="480833"/>
                </a:lnTo>
                <a:lnTo>
                  <a:pt x="10724939" y="490569"/>
                </a:lnTo>
                <a:lnTo>
                  <a:pt x="10737123" y="493012"/>
                </a:lnTo>
                <a:cubicBezTo>
                  <a:pt x="10745450" y="496508"/>
                  <a:pt x="10752534" y="502349"/>
                  <a:pt x="10757537" y="509701"/>
                </a:cubicBezTo>
                <a:lnTo>
                  <a:pt x="10759665" y="516618"/>
                </a:lnTo>
                <a:lnTo>
                  <a:pt x="10766985" y="499073"/>
                </a:lnTo>
                <a:lnTo>
                  <a:pt x="10779824" y="490478"/>
                </a:lnTo>
                <a:lnTo>
                  <a:pt x="10770591" y="484298"/>
                </a:lnTo>
                <a:close/>
                <a:moveTo>
                  <a:pt x="5430624" y="456228"/>
                </a:moveTo>
                <a:lnTo>
                  <a:pt x="5419587" y="482681"/>
                </a:lnTo>
                <a:lnTo>
                  <a:pt x="5396445" y="492197"/>
                </a:lnTo>
                <a:lnTo>
                  <a:pt x="5405768" y="494066"/>
                </a:lnTo>
                <a:cubicBezTo>
                  <a:pt x="5413888" y="497476"/>
                  <a:pt x="5420796" y="503172"/>
                  <a:pt x="5425675" y="510341"/>
                </a:cubicBezTo>
                <a:lnTo>
                  <a:pt x="5430749" y="526832"/>
                </a:lnTo>
                <a:lnTo>
                  <a:pt x="5440499" y="503462"/>
                </a:lnTo>
                <a:cubicBezTo>
                  <a:pt x="5444623" y="499367"/>
                  <a:pt x="5449534" y="496054"/>
                  <a:pt x="5454986" y="493765"/>
                </a:cubicBezTo>
                <a:lnTo>
                  <a:pt x="5464457" y="491866"/>
                </a:lnTo>
                <a:lnTo>
                  <a:pt x="5441564" y="482450"/>
                </a:lnTo>
                <a:close/>
                <a:moveTo>
                  <a:pt x="5260980" y="456227"/>
                </a:moveTo>
                <a:lnTo>
                  <a:pt x="5250039" y="482450"/>
                </a:lnTo>
                <a:lnTo>
                  <a:pt x="5227133" y="491870"/>
                </a:lnTo>
                <a:lnTo>
                  <a:pt x="5236587" y="493765"/>
                </a:lnTo>
                <a:cubicBezTo>
                  <a:pt x="5244767" y="497199"/>
                  <a:pt x="5251726" y="502937"/>
                  <a:pt x="5256637" y="510158"/>
                </a:cubicBezTo>
                <a:lnTo>
                  <a:pt x="5261842" y="527061"/>
                </a:lnTo>
                <a:lnTo>
                  <a:pt x="5271543" y="503808"/>
                </a:lnTo>
                <a:cubicBezTo>
                  <a:pt x="5275618" y="499758"/>
                  <a:pt x="5280479" y="496481"/>
                  <a:pt x="5285876" y="494216"/>
                </a:cubicBezTo>
                <a:lnTo>
                  <a:pt x="5295422" y="492302"/>
                </a:lnTo>
                <a:lnTo>
                  <a:pt x="5272023" y="482681"/>
                </a:lnTo>
                <a:close/>
                <a:moveTo>
                  <a:pt x="8901943" y="455832"/>
                </a:moveTo>
                <a:lnTo>
                  <a:pt x="8890163" y="484068"/>
                </a:lnTo>
                <a:lnTo>
                  <a:pt x="8881164" y="490091"/>
                </a:lnTo>
                <a:lnTo>
                  <a:pt x="8894236" y="498841"/>
                </a:lnTo>
                <a:lnTo>
                  <a:pt x="8902026" y="517513"/>
                </a:lnTo>
                <a:lnTo>
                  <a:pt x="8908467" y="502076"/>
                </a:lnTo>
                <a:cubicBezTo>
                  <a:pt x="8912769" y="497804"/>
                  <a:pt x="8917892" y="494347"/>
                  <a:pt x="8923581" y="491959"/>
                </a:cubicBezTo>
                <a:lnTo>
                  <a:pt x="8934079" y="489854"/>
                </a:lnTo>
                <a:lnTo>
                  <a:pt x="8912422" y="480949"/>
                </a:lnTo>
                <a:close/>
                <a:moveTo>
                  <a:pt x="5515520" y="454649"/>
                </a:moveTo>
                <a:lnTo>
                  <a:pt x="5503921" y="482450"/>
                </a:lnTo>
                <a:lnTo>
                  <a:pt x="5481016" y="491870"/>
                </a:lnTo>
                <a:lnTo>
                  <a:pt x="5490465" y="493765"/>
                </a:lnTo>
                <a:cubicBezTo>
                  <a:pt x="5498645" y="497199"/>
                  <a:pt x="5505603" y="502937"/>
                  <a:pt x="5510517" y="510158"/>
                </a:cubicBezTo>
                <a:lnTo>
                  <a:pt x="5515159" y="525242"/>
                </a:lnTo>
                <a:lnTo>
                  <a:pt x="5524487" y="502884"/>
                </a:lnTo>
                <a:cubicBezTo>
                  <a:pt x="5528685" y="498716"/>
                  <a:pt x="5533684" y="495343"/>
                  <a:pt x="5539235" y="493012"/>
                </a:cubicBezTo>
                <a:lnTo>
                  <a:pt x="5549293" y="490996"/>
                </a:lnTo>
                <a:lnTo>
                  <a:pt x="5526829" y="481758"/>
                </a:lnTo>
                <a:close/>
                <a:moveTo>
                  <a:pt x="5599182" y="454453"/>
                </a:moveTo>
                <a:lnTo>
                  <a:pt x="5587791" y="481758"/>
                </a:lnTo>
                <a:lnTo>
                  <a:pt x="5565318" y="491000"/>
                </a:lnTo>
                <a:lnTo>
                  <a:pt x="5575355" y="493012"/>
                </a:lnTo>
                <a:cubicBezTo>
                  <a:pt x="5583682" y="496508"/>
                  <a:pt x="5590766" y="502349"/>
                  <a:pt x="5595769" y="509701"/>
                </a:cubicBezTo>
                <a:lnTo>
                  <a:pt x="5599572" y="522064"/>
                </a:lnTo>
                <a:lnTo>
                  <a:pt x="5608057" y="501729"/>
                </a:lnTo>
                <a:cubicBezTo>
                  <a:pt x="5612404" y="497413"/>
                  <a:pt x="5617581" y="493921"/>
                  <a:pt x="5623329" y="491507"/>
                </a:cubicBezTo>
                <a:lnTo>
                  <a:pt x="5629753" y="490219"/>
                </a:lnTo>
                <a:lnTo>
                  <a:pt x="5610863" y="482450"/>
                </a:lnTo>
                <a:close/>
                <a:moveTo>
                  <a:pt x="3990301" y="453073"/>
                </a:moveTo>
                <a:lnTo>
                  <a:pt x="3978864" y="480487"/>
                </a:lnTo>
                <a:lnTo>
                  <a:pt x="3958731" y="488765"/>
                </a:lnTo>
                <a:lnTo>
                  <a:pt x="3968658" y="490754"/>
                </a:lnTo>
                <a:cubicBezTo>
                  <a:pt x="3977428" y="494437"/>
                  <a:pt x="3984889" y="500588"/>
                  <a:pt x="3990158" y="508332"/>
                </a:cubicBezTo>
                <a:lnTo>
                  <a:pt x="3991451" y="512533"/>
                </a:lnTo>
                <a:lnTo>
                  <a:pt x="3997212" y="498726"/>
                </a:lnTo>
                <a:cubicBezTo>
                  <a:pt x="4001946" y="494026"/>
                  <a:pt x="4007584" y="490223"/>
                  <a:pt x="4013843" y="487594"/>
                </a:cubicBezTo>
                <a:lnTo>
                  <a:pt x="4014197" y="487523"/>
                </a:lnTo>
                <a:lnTo>
                  <a:pt x="4002704" y="482797"/>
                </a:lnTo>
                <a:close/>
                <a:moveTo>
                  <a:pt x="524064" y="452282"/>
                </a:moveTo>
                <a:lnTo>
                  <a:pt x="511478" y="482450"/>
                </a:lnTo>
                <a:lnTo>
                  <a:pt x="495778" y="488907"/>
                </a:lnTo>
                <a:lnTo>
                  <a:pt x="499742" y="489701"/>
                </a:lnTo>
                <a:cubicBezTo>
                  <a:pt x="508718" y="493470"/>
                  <a:pt x="516356" y="499767"/>
                  <a:pt x="521749" y="507693"/>
                </a:cubicBezTo>
                <a:lnTo>
                  <a:pt x="525123" y="518660"/>
                </a:lnTo>
                <a:lnTo>
                  <a:pt x="531802" y="502653"/>
                </a:lnTo>
                <a:cubicBezTo>
                  <a:pt x="536030" y="498456"/>
                  <a:pt x="541064" y="495059"/>
                  <a:pt x="546655" y="492711"/>
                </a:cubicBezTo>
                <a:lnTo>
                  <a:pt x="559521" y="490132"/>
                </a:lnTo>
                <a:lnTo>
                  <a:pt x="535783" y="480371"/>
                </a:lnTo>
                <a:close/>
                <a:moveTo>
                  <a:pt x="12242158" y="449699"/>
                </a:moveTo>
                <a:cubicBezTo>
                  <a:pt x="12243157" y="449699"/>
                  <a:pt x="12243967" y="450503"/>
                  <a:pt x="12243967" y="451496"/>
                </a:cubicBezTo>
                <a:cubicBezTo>
                  <a:pt x="12243967" y="452488"/>
                  <a:pt x="12243157" y="453293"/>
                  <a:pt x="12242158" y="453293"/>
                </a:cubicBezTo>
                <a:cubicBezTo>
                  <a:pt x="12241159" y="453293"/>
                  <a:pt x="12240348" y="452488"/>
                  <a:pt x="12240348" y="451496"/>
                </a:cubicBezTo>
                <a:cubicBezTo>
                  <a:pt x="12240348" y="450503"/>
                  <a:pt x="12241159" y="449699"/>
                  <a:pt x="12242158" y="449699"/>
                </a:cubicBezTo>
                <a:close/>
                <a:moveTo>
                  <a:pt x="12157587" y="449372"/>
                </a:moveTo>
                <a:cubicBezTo>
                  <a:pt x="12158768" y="449372"/>
                  <a:pt x="12159726" y="450323"/>
                  <a:pt x="12159726" y="451496"/>
                </a:cubicBezTo>
                <a:cubicBezTo>
                  <a:pt x="12159726" y="452668"/>
                  <a:pt x="12158768" y="453619"/>
                  <a:pt x="12157587" y="453619"/>
                </a:cubicBezTo>
                <a:cubicBezTo>
                  <a:pt x="12156406" y="453619"/>
                  <a:pt x="12155448" y="452668"/>
                  <a:pt x="12155448" y="451496"/>
                </a:cubicBezTo>
                <a:cubicBezTo>
                  <a:pt x="12155448" y="450323"/>
                  <a:pt x="12156406" y="449372"/>
                  <a:pt x="12157587" y="449372"/>
                </a:cubicBezTo>
                <a:close/>
                <a:moveTo>
                  <a:pt x="12072851" y="448392"/>
                </a:moveTo>
                <a:cubicBezTo>
                  <a:pt x="12074578" y="448392"/>
                  <a:pt x="12075978" y="449782"/>
                  <a:pt x="12075978" y="451496"/>
                </a:cubicBezTo>
                <a:cubicBezTo>
                  <a:pt x="12075978" y="453210"/>
                  <a:pt x="12074578" y="454599"/>
                  <a:pt x="12072851" y="454599"/>
                </a:cubicBezTo>
                <a:cubicBezTo>
                  <a:pt x="12071125" y="454599"/>
                  <a:pt x="12069725" y="453210"/>
                  <a:pt x="12069725" y="451496"/>
                </a:cubicBezTo>
                <a:cubicBezTo>
                  <a:pt x="12069725" y="449782"/>
                  <a:pt x="12071125" y="448392"/>
                  <a:pt x="12072851" y="448392"/>
                </a:cubicBezTo>
                <a:close/>
                <a:moveTo>
                  <a:pt x="11988280" y="447085"/>
                </a:moveTo>
                <a:cubicBezTo>
                  <a:pt x="11990734" y="447085"/>
                  <a:pt x="11992723" y="449060"/>
                  <a:pt x="11992723" y="451495"/>
                </a:cubicBezTo>
                <a:cubicBezTo>
                  <a:pt x="11992723" y="453931"/>
                  <a:pt x="11990734" y="455906"/>
                  <a:pt x="11988280" y="455906"/>
                </a:cubicBezTo>
                <a:cubicBezTo>
                  <a:pt x="11985827" y="455906"/>
                  <a:pt x="11983838" y="453931"/>
                  <a:pt x="11983838" y="451495"/>
                </a:cubicBezTo>
                <a:cubicBezTo>
                  <a:pt x="11983838" y="449060"/>
                  <a:pt x="11985827" y="447085"/>
                  <a:pt x="11988280" y="447085"/>
                </a:cubicBezTo>
                <a:close/>
                <a:moveTo>
                  <a:pt x="11903710" y="445615"/>
                </a:moveTo>
                <a:cubicBezTo>
                  <a:pt x="11906982" y="445615"/>
                  <a:pt x="11909633" y="448248"/>
                  <a:pt x="11909633" y="451496"/>
                </a:cubicBezTo>
                <a:cubicBezTo>
                  <a:pt x="11909633" y="454743"/>
                  <a:pt x="11906981" y="457376"/>
                  <a:pt x="11903710" y="457376"/>
                </a:cubicBezTo>
                <a:cubicBezTo>
                  <a:pt x="11900438" y="457376"/>
                  <a:pt x="11897787" y="454743"/>
                  <a:pt x="11897787" y="451496"/>
                </a:cubicBezTo>
                <a:cubicBezTo>
                  <a:pt x="11897787" y="448248"/>
                  <a:pt x="11900439" y="445615"/>
                  <a:pt x="11903710" y="445615"/>
                </a:cubicBezTo>
                <a:close/>
                <a:moveTo>
                  <a:pt x="11818975" y="443328"/>
                </a:moveTo>
                <a:cubicBezTo>
                  <a:pt x="11823518" y="443328"/>
                  <a:pt x="11827202" y="446985"/>
                  <a:pt x="11827202" y="451495"/>
                </a:cubicBezTo>
                <a:cubicBezTo>
                  <a:pt x="11827202" y="456006"/>
                  <a:pt x="11823518" y="459663"/>
                  <a:pt x="11818975" y="459663"/>
                </a:cubicBezTo>
                <a:cubicBezTo>
                  <a:pt x="11814432" y="459663"/>
                  <a:pt x="11810748" y="456006"/>
                  <a:pt x="11810748" y="451495"/>
                </a:cubicBezTo>
                <a:cubicBezTo>
                  <a:pt x="11810748" y="446985"/>
                  <a:pt x="11814432" y="443328"/>
                  <a:pt x="11818975" y="443328"/>
                </a:cubicBezTo>
                <a:close/>
                <a:moveTo>
                  <a:pt x="11734404" y="440551"/>
                </a:moveTo>
                <a:cubicBezTo>
                  <a:pt x="11740493" y="440551"/>
                  <a:pt x="11745427" y="445451"/>
                  <a:pt x="11745427" y="451495"/>
                </a:cubicBezTo>
                <a:cubicBezTo>
                  <a:pt x="11745427" y="457540"/>
                  <a:pt x="11740492" y="462440"/>
                  <a:pt x="11734404" y="462440"/>
                </a:cubicBezTo>
                <a:cubicBezTo>
                  <a:pt x="11728315" y="462440"/>
                  <a:pt x="11723380" y="457540"/>
                  <a:pt x="11723380" y="451495"/>
                </a:cubicBezTo>
                <a:cubicBezTo>
                  <a:pt x="11723380" y="445451"/>
                  <a:pt x="11728316" y="440551"/>
                  <a:pt x="11734404" y="440551"/>
                </a:cubicBezTo>
                <a:close/>
                <a:moveTo>
                  <a:pt x="9957433" y="439081"/>
                </a:moveTo>
                <a:cubicBezTo>
                  <a:pt x="9964339" y="439081"/>
                  <a:pt x="9969938" y="444639"/>
                  <a:pt x="9969938" y="451496"/>
                </a:cubicBezTo>
                <a:cubicBezTo>
                  <a:pt x="9969938" y="458352"/>
                  <a:pt x="9964339" y="463910"/>
                  <a:pt x="9957433" y="463910"/>
                </a:cubicBezTo>
                <a:cubicBezTo>
                  <a:pt x="9950527" y="463910"/>
                  <a:pt x="9944928" y="458352"/>
                  <a:pt x="9944928" y="451496"/>
                </a:cubicBezTo>
                <a:cubicBezTo>
                  <a:pt x="9944928" y="444639"/>
                  <a:pt x="9950527" y="439081"/>
                  <a:pt x="9957433" y="439081"/>
                </a:cubicBezTo>
                <a:close/>
                <a:moveTo>
                  <a:pt x="9872861" y="438918"/>
                </a:moveTo>
                <a:cubicBezTo>
                  <a:pt x="9879858" y="438918"/>
                  <a:pt x="9885531" y="444549"/>
                  <a:pt x="9885531" y="451496"/>
                </a:cubicBezTo>
                <a:cubicBezTo>
                  <a:pt x="9885531" y="458442"/>
                  <a:pt x="9879859" y="464074"/>
                  <a:pt x="9872861" y="464074"/>
                </a:cubicBezTo>
                <a:cubicBezTo>
                  <a:pt x="9865865" y="464074"/>
                  <a:pt x="9860192" y="458442"/>
                  <a:pt x="9860192" y="451496"/>
                </a:cubicBezTo>
                <a:cubicBezTo>
                  <a:pt x="9860192" y="444549"/>
                  <a:pt x="9865864" y="438918"/>
                  <a:pt x="9872861" y="438918"/>
                </a:cubicBezTo>
                <a:close/>
                <a:moveTo>
                  <a:pt x="9788291" y="438427"/>
                </a:moveTo>
                <a:cubicBezTo>
                  <a:pt x="9795561" y="438427"/>
                  <a:pt x="9801454" y="444278"/>
                  <a:pt x="9801454" y="451495"/>
                </a:cubicBezTo>
                <a:cubicBezTo>
                  <a:pt x="9801454" y="458712"/>
                  <a:pt x="9795561" y="464563"/>
                  <a:pt x="9788291" y="464563"/>
                </a:cubicBezTo>
                <a:cubicBezTo>
                  <a:pt x="9781022" y="464563"/>
                  <a:pt x="9775129" y="458712"/>
                  <a:pt x="9775129" y="451495"/>
                </a:cubicBezTo>
                <a:cubicBezTo>
                  <a:pt x="9775129" y="444278"/>
                  <a:pt x="9781022" y="438427"/>
                  <a:pt x="9788291" y="438427"/>
                </a:cubicBezTo>
                <a:close/>
                <a:moveTo>
                  <a:pt x="11649833" y="438264"/>
                </a:moveTo>
                <a:cubicBezTo>
                  <a:pt x="11657193" y="438264"/>
                  <a:pt x="11663160" y="444188"/>
                  <a:pt x="11663160" y="451495"/>
                </a:cubicBezTo>
                <a:cubicBezTo>
                  <a:pt x="11663160" y="458803"/>
                  <a:pt x="11657193" y="464727"/>
                  <a:pt x="11649833" y="464727"/>
                </a:cubicBezTo>
                <a:cubicBezTo>
                  <a:pt x="11642473" y="464727"/>
                  <a:pt x="11636506" y="458803"/>
                  <a:pt x="11636506" y="451495"/>
                </a:cubicBezTo>
                <a:cubicBezTo>
                  <a:pt x="11636506" y="444188"/>
                  <a:pt x="11642473" y="438264"/>
                  <a:pt x="11649833" y="438264"/>
                </a:cubicBezTo>
                <a:close/>
                <a:moveTo>
                  <a:pt x="10042003" y="437937"/>
                </a:moveTo>
                <a:cubicBezTo>
                  <a:pt x="10049545" y="437937"/>
                  <a:pt x="10055659" y="444007"/>
                  <a:pt x="10055659" y="451495"/>
                </a:cubicBezTo>
                <a:cubicBezTo>
                  <a:pt x="10055659" y="458983"/>
                  <a:pt x="10049546" y="465053"/>
                  <a:pt x="10042003" y="465053"/>
                </a:cubicBezTo>
                <a:cubicBezTo>
                  <a:pt x="10034461" y="465053"/>
                  <a:pt x="10028346" y="458983"/>
                  <a:pt x="10028346" y="451495"/>
                </a:cubicBezTo>
                <a:cubicBezTo>
                  <a:pt x="10028346" y="444007"/>
                  <a:pt x="10034460" y="437937"/>
                  <a:pt x="10042003" y="437937"/>
                </a:cubicBezTo>
                <a:close/>
                <a:moveTo>
                  <a:pt x="9703555" y="437937"/>
                </a:moveTo>
                <a:cubicBezTo>
                  <a:pt x="9711096" y="437937"/>
                  <a:pt x="9717211" y="444007"/>
                  <a:pt x="9717211" y="451495"/>
                </a:cubicBezTo>
                <a:cubicBezTo>
                  <a:pt x="9717211" y="458983"/>
                  <a:pt x="9711097" y="465053"/>
                  <a:pt x="9703555" y="465053"/>
                </a:cubicBezTo>
                <a:cubicBezTo>
                  <a:pt x="9696013" y="465053"/>
                  <a:pt x="9689898" y="458983"/>
                  <a:pt x="9689898" y="451495"/>
                </a:cubicBezTo>
                <a:cubicBezTo>
                  <a:pt x="9689898" y="444007"/>
                  <a:pt x="9696012" y="437937"/>
                  <a:pt x="9703555" y="437937"/>
                </a:cubicBezTo>
                <a:close/>
                <a:moveTo>
                  <a:pt x="10126739" y="436631"/>
                </a:moveTo>
                <a:cubicBezTo>
                  <a:pt x="10135008" y="436631"/>
                  <a:pt x="10141712" y="443286"/>
                  <a:pt x="10141712" y="451496"/>
                </a:cubicBezTo>
                <a:cubicBezTo>
                  <a:pt x="10141712" y="459705"/>
                  <a:pt x="10135008" y="466360"/>
                  <a:pt x="10126739" y="466360"/>
                </a:cubicBezTo>
                <a:cubicBezTo>
                  <a:pt x="10118471" y="466360"/>
                  <a:pt x="10111767" y="459705"/>
                  <a:pt x="10111767" y="451496"/>
                </a:cubicBezTo>
                <a:cubicBezTo>
                  <a:pt x="10111767" y="443286"/>
                  <a:pt x="10118471" y="436631"/>
                  <a:pt x="10126739" y="436631"/>
                </a:cubicBezTo>
                <a:close/>
                <a:moveTo>
                  <a:pt x="11565263" y="436141"/>
                </a:moveTo>
                <a:cubicBezTo>
                  <a:pt x="11573805" y="436141"/>
                  <a:pt x="11580729" y="443016"/>
                  <a:pt x="11580729" y="451496"/>
                </a:cubicBezTo>
                <a:cubicBezTo>
                  <a:pt x="11580729" y="459976"/>
                  <a:pt x="11573805" y="466851"/>
                  <a:pt x="11565263" y="466851"/>
                </a:cubicBezTo>
                <a:cubicBezTo>
                  <a:pt x="11556721" y="466851"/>
                  <a:pt x="11549797" y="459976"/>
                  <a:pt x="11549797" y="451496"/>
                </a:cubicBezTo>
                <a:cubicBezTo>
                  <a:pt x="11549797" y="443016"/>
                  <a:pt x="11556721" y="436141"/>
                  <a:pt x="11565263" y="436141"/>
                </a:cubicBezTo>
                <a:close/>
                <a:moveTo>
                  <a:pt x="9618985" y="435814"/>
                </a:moveTo>
                <a:cubicBezTo>
                  <a:pt x="9627709" y="435814"/>
                  <a:pt x="9634781" y="442835"/>
                  <a:pt x="9634781" y="451495"/>
                </a:cubicBezTo>
                <a:cubicBezTo>
                  <a:pt x="9634781" y="460156"/>
                  <a:pt x="9627709" y="467177"/>
                  <a:pt x="9618985" y="467177"/>
                </a:cubicBezTo>
                <a:cubicBezTo>
                  <a:pt x="9610262" y="467177"/>
                  <a:pt x="9603190" y="460156"/>
                  <a:pt x="9603190" y="451495"/>
                </a:cubicBezTo>
                <a:cubicBezTo>
                  <a:pt x="9603190" y="442835"/>
                  <a:pt x="9610262" y="435814"/>
                  <a:pt x="9618985" y="435814"/>
                </a:cubicBezTo>
                <a:close/>
                <a:moveTo>
                  <a:pt x="10211309" y="434507"/>
                </a:moveTo>
                <a:cubicBezTo>
                  <a:pt x="10220760" y="434507"/>
                  <a:pt x="10228420" y="442113"/>
                  <a:pt x="10228420" y="451495"/>
                </a:cubicBezTo>
                <a:cubicBezTo>
                  <a:pt x="10228420" y="460878"/>
                  <a:pt x="10220759" y="468484"/>
                  <a:pt x="10211309" y="468484"/>
                </a:cubicBezTo>
                <a:cubicBezTo>
                  <a:pt x="10201858" y="468484"/>
                  <a:pt x="10194197" y="460878"/>
                  <a:pt x="10194197" y="451495"/>
                </a:cubicBezTo>
                <a:cubicBezTo>
                  <a:pt x="10194197" y="442113"/>
                  <a:pt x="10201859" y="434507"/>
                  <a:pt x="10211309" y="434507"/>
                </a:cubicBezTo>
                <a:close/>
                <a:moveTo>
                  <a:pt x="7842012" y="432874"/>
                </a:moveTo>
                <a:cubicBezTo>
                  <a:pt x="7852372" y="432874"/>
                  <a:pt x="7860770" y="441211"/>
                  <a:pt x="7860770" y="451496"/>
                </a:cubicBezTo>
                <a:cubicBezTo>
                  <a:pt x="7860770" y="461780"/>
                  <a:pt x="7852372" y="470118"/>
                  <a:pt x="7842012" y="470118"/>
                </a:cubicBezTo>
                <a:cubicBezTo>
                  <a:pt x="7831653" y="470118"/>
                  <a:pt x="7823255" y="461780"/>
                  <a:pt x="7823255" y="451496"/>
                </a:cubicBezTo>
                <a:cubicBezTo>
                  <a:pt x="7823255" y="441211"/>
                  <a:pt x="7831653" y="432874"/>
                  <a:pt x="7842012" y="432874"/>
                </a:cubicBezTo>
                <a:close/>
                <a:moveTo>
                  <a:pt x="9534415" y="432547"/>
                </a:moveTo>
                <a:cubicBezTo>
                  <a:pt x="9544955" y="432547"/>
                  <a:pt x="9553500" y="441031"/>
                  <a:pt x="9553500" y="451495"/>
                </a:cubicBezTo>
                <a:cubicBezTo>
                  <a:pt x="9553500" y="461960"/>
                  <a:pt x="9544955" y="470444"/>
                  <a:pt x="9534415" y="470444"/>
                </a:cubicBezTo>
                <a:cubicBezTo>
                  <a:pt x="9523874" y="470444"/>
                  <a:pt x="9515329" y="461960"/>
                  <a:pt x="9515329" y="451495"/>
                </a:cubicBezTo>
                <a:cubicBezTo>
                  <a:pt x="9515329" y="441031"/>
                  <a:pt x="9523874" y="432547"/>
                  <a:pt x="9534415" y="432547"/>
                </a:cubicBezTo>
                <a:close/>
                <a:moveTo>
                  <a:pt x="11480528" y="432384"/>
                </a:moveTo>
                <a:cubicBezTo>
                  <a:pt x="11491160" y="432384"/>
                  <a:pt x="11499778" y="440941"/>
                  <a:pt x="11499778" y="451496"/>
                </a:cubicBezTo>
                <a:cubicBezTo>
                  <a:pt x="11499778" y="462051"/>
                  <a:pt x="11491160" y="470608"/>
                  <a:pt x="11480528" y="470608"/>
                </a:cubicBezTo>
                <a:cubicBezTo>
                  <a:pt x="11469896" y="470608"/>
                  <a:pt x="11461278" y="462051"/>
                  <a:pt x="11461278" y="451496"/>
                </a:cubicBezTo>
                <a:cubicBezTo>
                  <a:pt x="11461278" y="440941"/>
                  <a:pt x="11469896" y="432384"/>
                  <a:pt x="11480528" y="432384"/>
                </a:cubicBezTo>
                <a:close/>
                <a:moveTo>
                  <a:pt x="7926583" y="432384"/>
                </a:moveTo>
                <a:cubicBezTo>
                  <a:pt x="7937215" y="432384"/>
                  <a:pt x="7945834" y="440941"/>
                  <a:pt x="7945834" y="451496"/>
                </a:cubicBezTo>
                <a:cubicBezTo>
                  <a:pt x="7945834" y="462051"/>
                  <a:pt x="7937215" y="470608"/>
                  <a:pt x="7926583" y="470608"/>
                </a:cubicBezTo>
                <a:cubicBezTo>
                  <a:pt x="7915951" y="470608"/>
                  <a:pt x="7907333" y="462051"/>
                  <a:pt x="7907333" y="451496"/>
                </a:cubicBezTo>
                <a:cubicBezTo>
                  <a:pt x="7907333" y="440941"/>
                  <a:pt x="7915951" y="432384"/>
                  <a:pt x="7926583" y="432384"/>
                </a:cubicBezTo>
                <a:close/>
                <a:moveTo>
                  <a:pt x="10295880" y="432220"/>
                </a:moveTo>
                <a:cubicBezTo>
                  <a:pt x="10306603" y="432220"/>
                  <a:pt x="10315295" y="440850"/>
                  <a:pt x="10315295" y="451495"/>
                </a:cubicBezTo>
                <a:cubicBezTo>
                  <a:pt x="10315295" y="462141"/>
                  <a:pt x="10306603" y="470770"/>
                  <a:pt x="10295880" y="470770"/>
                </a:cubicBezTo>
                <a:cubicBezTo>
                  <a:pt x="10285158" y="470770"/>
                  <a:pt x="10276465" y="462141"/>
                  <a:pt x="10276465" y="451495"/>
                </a:cubicBezTo>
                <a:cubicBezTo>
                  <a:pt x="10276465" y="440850"/>
                  <a:pt x="10285158" y="432220"/>
                  <a:pt x="10295880" y="432220"/>
                </a:cubicBezTo>
                <a:close/>
                <a:moveTo>
                  <a:pt x="7757442" y="432220"/>
                </a:moveTo>
                <a:cubicBezTo>
                  <a:pt x="7768165" y="432220"/>
                  <a:pt x="7776857" y="440850"/>
                  <a:pt x="7776857" y="451495"/>
                </a:cubicBezTo>
                <a:cubicBezTo>
                  <a:pt x="7776857" y="462141"/>
                  <a:pt x="7768165" y="470770"/>
                  <a:pt x="7757442" y="470770"/>
                </a:cubicBezTo>
                <a:cubicBezTo>
                  <a:pt x="7746720" y="470770"/>
                  <a:pt x="7738027" y="462141"/>
                  <a:pt x="7738027" y="451495"/>
                </a:cubicBezTo>
                <a:cubicBezTo>
                  <a:pt x="7738027" y="440850"/>
                  <a:pt x="7746720" y="432220"/>
                  <a:pt x="7757442" y="432220"/>
                </a:cubicBezTo>
                <a:close/>
                <a:moveTo>
                  <a:pt x="7672707" y="432220"/>
                </a:moveTo>
                <a:cubicBezTo>
                  <a:pt x="7683430" y="432220"/>
                  <a:pt x="7692122" y="440850"/>
                  <a:pt x="7692122" y="451495"/>
                </a:cubicBezTo>
                <a:cubicBezTo>
                  <a:pt x="7692122" y="462141"/>
                  <a:pt x="7683430" y="470770"/>
                  <a:pt x="7672707" y="470770"/>
                </a:cubicBezTo>
                <a:cubicBezTo>
                  <a:pt x="7661984" y="470770"/>
                  <a:pt x="7653292" y="462141"/>
                  <a:pt x="7653292" y="451495"/>
                </a:cubicBezTo>
                <a:cubicBezTo>
                  <a:pt x="7653292" y="440850"/>
                  <a:pt x="7661984" y="432220"/>
                  <a:pt x="7672707" y="432220"/>
                </a:cubicBezTo>
                <a:close/>
                <a:moveTo>
                  <a:pt x="7588136" y="432220"/>
                </a:moveTo>
                <a:cubicBezTo>
                  <a:pt x="7598859" y="432220"/>
                  <a:pt x="7607551" y="440850"/>
                  <a:pt x="7607551" y="451495"/>
                </a:cubicBezTo>
                <a:cubicBezTo>
                  <a:pt x="7607551" y="462141"/>
                  <a:pt x="7598859" y="470770"/>
                  <a:pt x="7588136" y="470770"/>
                </a:cubicBezTo>
                <a:cubicBezTo>
                  <a:pt x="7577413" y="470770"/>
                  <a:pt x="7568721" y="462141"/>
                  <a:pt x="7568721" y="451495"/>
                </a:cubicBezTo>
                <a:cubicBezTo>
                  <a:pt x="7568721" y="440850"/>
                  <a:pt x="7577413" y="432220"/>
                  <a:pt x="7588136" y="432220"/>
                </a:cubicBezTo>
                <a:close/>
                <a:moveTo>
                  <a:pt x="7503566" y="432220"/>
                </a:moveTo>
                <a:cubicBezTo>
                  <a:pt x="7514289" y="432220"/>
                  <a:pt x="7522981" y="440850"/>
                  <a:pt x="7522981" y="451495"/>
                </a:cubicBezTo>
                <a:cubicBezTo>
                  <a:pt x="7522981" y="462141"/>
                  <a:pt x="7514289" y="470770"/>
                  <a:pt x="7503566" y="470770"/>
                </a:cubicBezTo>
                <a:cubicBezTo>
                  <a:pt x="7492843" y="470770"/>
                  <a:pt x="7484151" y="462141"/>
                  <a:pt x="7484151" y="451495"/>
                </a:cubicBezTo>
                <a:cubicBezTo>
                  <a:pt x="7484151" y="440850"/>
                  <a:pt x="7492843" y="432220"/>
                  <a:pt x="7503566" y="432220"/>
                </a:cubicBezTo>
                <a:close/>
                <a:moveTo>
                  <a:pt x="8011318" y="431403"/>
                </a:moveTo>
                <a:cubicBezTo>
                  <a:pt x="8022496" y="431403"/>
                  <a:pt x="8031556" y="440398"/>
                  <a:pt x="8031556" y="451495"/>
                </a:cubicBezTo>
                <a:cubicBezTo>
                  <a:pt x="8031556" y="462591"/>
                  <a:pt x="8022496" y="471587"/>
                  <a:pt x="8011318" y="471587"/>
                </a:cubicBezTo>
                <a:cubicBezTo>
                  <a:pt x="8000141" y="471587"/>
                  <a:pt x="7991080" y="462591"/>
                  <a:pt x="7991080" y="451495"/>
                </a:cubicBezTo>
                <a:cubicBezTo>
                  <a:pt x="7991080" y="440398"/>
                  <a:pt x="8000141" y="431403"/>
                  <a:pt x="8011318" y="431403"/>
                </a:cubicBezTo>
                <a:close/>
                <a:moveTo>
                  <a:pt x="7418994" y="431403"/>
                </a:moveTo>
                <a:cubicBezTo>
                  <a:pt x="7430172" y="431403"/>
                  <a:pt x="7439232" y="440398"/>
                  <a:pt x="7439232" y="451495"/>
                </a:cubicBezTo>
                <a:cubicBezTo>
                  <a:pt x="7439232" y="462591"/>
                  <a:pt x="7430172" y="471587"/>
                  <a:pt x="7418994" y="471587"/>
                </a:cubicBezTo>
                <a:cubicBezTo>
                  <a:pt x="7407817" y="471587"/>
                  <a:pt x="7398756" y="462591"/>
                  <a:pt x="7398756" y="451495"/>
                </a:cubicBezTo>
                <a:cubicBezTo>
                  <a:pt x="7398756" y="440398"/>
                  <a:pt x="7407817" y="431403"/>
                  <a:pt x="7418994" y="431403"/>
                </a:cubicBezTo>
                <a:close/>
                <a:moveTo>
                  <a:pt x="7334260" y="430260"/>
                </a:moveTo>
                <a:cubicBezTo>
                  <a:pt x="7346073" y="430260"/>
                  <a:pt x="7355649" y="439767"/>
                  <a:pt x="7355649" y="451495"/>
                </a:cubicBezTo>
                <a:cubicBezTo>
                  <a:pt x="7355649" y="463223"/>
                  <a:pt x="7346073" y="472731"/>
                  <a:pt x="7334260" y="472731"/>
                </a:cubicBezTo>
                <a:cubicBezTo>
                  <a:pt x="7322447" y="472731"/>
                  <a:pt x="7312870" y="463223"/>
                  <a:pt x="7312870" y="451495"/>
                </a:cubicBezTo>
                <a:cubicBezTo>
                  <a:pt x="7312870" y="439767"/>
                  <a:pt x="7322447" y="430260"/>
                  <a:pt x="7334260" y="430260"/>
                </a:cubicBezTo>
                <a:close/>
                <a:moveTo>
                  <a:pt x="8095891" y="429770"/>
                </a:moveTo>
                <a:cubicBezTo>
                  <a:pt x="8107976" y="429770"/>
                  <a:pt x="8117773" y="439497"/>
                  <a:pt x="8117773" y="451495"/>
                </a:cubicBezTo>
                <a:cubicBezTo>
                  <a:pt x="8117773" y="463494"/>
                  <a:pt x="8107976" y="473221"/>
                  <a:pt x="8095891" y="473221"/>
                </a:cubicBezTo>
                <a:cubicBezTo>
                  <a:pt x="8083805" y="473221"/>
                  <a:pt x="8074008" y="463494"/>
                  <a:pt x="8074008" y="451495"/>
                </a:cubicBezTo>
                <a:cubicBezTo>
                  <a:pt x="8074008" y="439497"/>
                  <a:pt x="8083805" y="429770"/>
                  <a:pt x="8095891" y="429770"/>
                </a:cubicBezTo>
                <a:close/>
                <a:moveTo>
                  <a:pt x="10380615" y="429117"/>
                </a:moveTo>
                <a:cubicBezTo>
                  <a:pt x="10393064" y="429117"/>
                  <a:pt x="10403156" y="439136"/>
                  <a:pt x="10403156" y="451496"/>
                </a:cubicBezTo>
                <a:cubicBezTo>
                  <a:pt x="10403156" y="463855"/>
                  <a:pt x="10393064" y="473875"/>
                  <a:pt x="10380615" y="473875"/>
                </a:cubicBezTo>
                <a:cubicBezTo>
                  <a:pt x="10368165" y="473875"/>
                  <a:pt x="10358074" y="463855"/>
                  <a:pt x="10358074" y="451496"/>
                </a:cubicBezTo>
                <a:cubicBezTo>
                  <a:pt x="10358074" y="439136"/>
                  <a:pt x="10368165" y="429117"/>
                  <a:pt x="10380615" y="429117"/>
                </a:cubicBezTo>
                <a:close/>
                <a:moveTo>
                  <a:pt x="7249689" y="429117"/>
                </a:moveTo>
                <a:cubicBezTo>
                  <a:pt x="7262138" y="429117"/>
                  <a:pt x="7272230" y="439136"/>
                  <a:pt x="7272230" y="451496"/>
                </a:cubicBezTo>
                <a:cubicBezTo>
                  <a:pt x="7272230" y="463855"/>
                  <a:pt x="7262138" y="473875"/>
                  <a:pt x="7249689" y="473875"/>
                </a:cubicBezTo>
                <a:cubicBezTo>
                  <a:pt x="7237240" y="473875"/>
                  <a:pt x="7227148" y="463855"/>
                  <a:pt x="7227148" y="451496"/>
                </a:cubicBezTo>
                <a:cubicBezTo>
                  <a:pt x="7227148" y="439136"/>
                  <a:pt x="7237240" y="429117"/>
                  <a:pt x="7249689" y="429117"/>
                </a:cubicBezTo>
                <a:close/>
                <a:moveTo>
                  <a:pt x="9449678" y="428627"/>
                </a:moveTo>
                <a:cubicBezTo>
                  <a:pt x="9462400" y="428627"/>
                  <a:pt x="9472713" y="438866"/>
                  <a:pt x="9472713" y="451496"/>
                </a:cubicBezTo>
                <a:cubicBezTo>
                  <a:pt x="9472713" y="464126"/>
                  <a:pt x="9462400" y="474365"/>
                  <a:pt x="9449678" y="474365"/>
                </a:cubicBezTo>
                <a:cubicBezTo>
                  <a:pt x="9436957" y="474365"/>
                  <a:pt x="9426643" y="464126"/>
                  <a:pt x="9426643" y="451496"/>
                </a:cubicBezTo>
                <a:cubicBezTo>
                  <a:pt x="9426643" y="438866"/>
                  <a:pt x="9436957" y="428627"/>
                  <a:pt x="9449678" y="428627"/>
                </a:cubicBezTo>
                <a:close/>
                <a:moveTo>
                  <a:pt x="7165118" y="427973"/>
                </a:moveTo>
                <a:cubicBezTo>
                  <a:pt x="7178203" y="427973"/>
                  <a:pt x="7188811" y="438504"/>
                  <a:pt x="7188811" y="451495"/>
                </a:cubicBezTo>
                <a:cubicBezTo>
                  <a:pt x="7188811" y="464486"/>
                  <a:pt x="7178203" y="475017"/>
                  <a:pt x="7165118" y="475017"/>
                </a:cubicBezTo>
                <a:cubicBezTo>
                  <a:pt x="7152033" y="475017"/>
                  <a:pt x="7141425" y="464486"/>
                  <a:pt x="7141425" y="451495"/>
                </a:cubicBezTo>
                <a:cubicBezTo>
                  <a:pt x="7141425" y="438504"/>
                  <a:pt x="7152033" y="427973"/>
                  <a:pt x="7165118" y="427973"/>
                </a:cubicBezTo>
                <a:close/>
                <a:moveTo>
                  <a:pt x="11395957" y="426830"/>
                </a:moveTo>
                <a:cubicBezTo>
                  <a:pt x="11409678" y="426830"/>
                  <a:pt x="11420802" y="437873"/>
                  <a:pt x="11420802" y="451496"/>
                </a:cubicBezTo>
                <a:cubicBezTo>
                  <a:pt x="11420802" y="465118"/>
                  <a:pt x="11409679" y="476161"/>
                  <a:pt x="11395957" y="476161"/>
                </a:cubicBezTo>
                <a:cubicBezTo>
                  <a:pt x="11382236" y="476161"/>
                  <a:pt x="11371112" y="465118"/>
                  <a:pt x="11371112" y="451496"/>
                </a:cubicBezTo>
                <a:cubicBezTo>
                  <a:pt x="11371112" y="437873"/>
                  <a:pt x="11382235" y="426830"/>
                  <a:pt x="11395957" y="426830"/>
                </a:cubicBezTo>
                <a:close/>
                <a:moveTo>
                  <a:pt x="7080383" y="426503"/>
                </a:moveTo>
                <a:cubicBezTo>
                  <a:pt x="7094286" y="426503"/>
                  <a:pt x="7105556" y="437692"/>
                  <a:pt x="7105556" y="451495"/>
                </a:cubicBezTo>
                <a:cubicBezTo>
                  <a:pt x="7105556" y="465298"/>
                  <a:pt x="7094286" y="476488"/>
                  <a:pt x="7080383" y="476488"/>
                </a:cubicBezTo>
                <a:cubicBezTo>
                  <a:pt x="7066479" y="476488"/>
                  <a:pt x="7055209" y="465298"/>
                  <a:pt x="7055209" y="451495"/>
                </a:cubicBezTo>
                <a:cubicBezTo>
                  <a:pt x="7055209" y="437692"/>
                  <a:pt x="7066479" y="426503"/>
                  <a:pt x="7080383" y="426503"/>
                </a:cubicBezTo>
                <a:close/>
                <a:moveTo>
                  <a:pt x="8180460" y="425850"/>
                </a:moveTo>
                <a:cubicBezTo>
                  <a:pt x="8194726" y="425850"/>
                  <a:pt x="8206292" y="437332"/>
                  <a:pt x="8206292" y="451496"/>
                </a:cubicBezTo>
                <a:cubicBezTo>
                  <a:pt x="8206292" y="465660"/>
                  <a:pt x="8194726" y="477142"/>
                  <a:pt x="8180460" y="477142"/>
                </a:cubicBezTo>
                <a:cubicBezTo>
                  <a:pt x="8166193" y="477142"/>
                  <a:pt x="8154628" y="465660"/>
                  <a:pt x="8154628" y="451496"/>
                </a:cubicBezTo>
                <a:cubicBezTo>
                  <a:pt x="8154628" y="437332"/>
                  <a:pt x="8166193" y="425850"/>
                  <a:pt x="8180460" y="425850"/>
                </a:cubicBezTo>
                <a:close/>
                <a:moveTo>
                  <a:pt x="3188040" y="425686"/>
                </a:moveTo>
                <a:cubicBezTo>
                  <a:pt x="3202398" y="425686"/>
                  <a:pt x="3214036" y="437241"/>
                  <a:pt x="3214036" y="451495"/>
                </a:cubicBezTo>
                <a:cubicBezTo>
                  <a:pt x="3214036" y="465749"/>
                  <a:pt x="3202398" y="477304"/>
                  <a:pt x="3188040" y="477304"/>
                </a:cubicBezTo>
                <a:cubicBezTo>
                  <a:pt x="3173683" y="477304"/>
                  <a:pt x="3162046" y="465749"/>
                  <a:pt x="3162046" y="451495"/>
                </a:cubicBezTo>
                <a:cubicBezTo>
                  <a:pt x="3162046" y="437241"/>
                  <a:pt x="3173683" y="425686"/>
                  <a:pt x="3188040" y="425686"/>
                </a:cubicBezTo>
                <a:close/>
                <a:moveTo>
                  <a:pt x="6995812" y="425196"/>
                </a:moveTo>
                <a:cubicBezTo>
                  <a:pt x="7010442" y="425196"/>
                  <a:pt x="7022302" y="436971"/>
                  <a:pt x="7022302" y="451495"/>
                </a:cubicBezTo>
                <a:cubicBezTo>
                  <a:pt x="7022302" y="466020"/>
                  <a:pt x="7010442" y="477794"/>
                  <a:pt x="6995812" y="477794"/>
                </a:cubicBezTo>
                <a:cubicBezTo>
                  <a:pt x="6981182" y="477794"/>
                  <a:pt x="6969322" y="466020"/>
                  <a:pt x="6969322" y="451495"/>
                </a:cubicBezTo>
                <a:cubicBezTo>
                  <a:pt x="6969322" y="436971"/>
                  <a:pt x="6981182" y="425196"/>
                  <a:pt x="6995812" y="425196"/>
                </a:cubicBezTo>
                <a:close/>
                <a:moveTo>
                  <a:pt x="3272776" y="425196"/>
                </a:moveTo>
                <a:cubicBezTo>
                  <a:pt x="3287405" y="425196"/>
                  <a:pt x="3299266" y="436971"/>
                  <a:pt x="3299266" y="451495"/>
                </a:cubicBezTo>
                <a:cubicBezTo>
                  <a:pt x="3299266" y="466020"/>
                  <a:pt x="3287405" y="477794"/>
                  <a:pt x="3272776" y="477794"/>
                </a:cubicBezTo>
                <a:cubicBezTo>
                  <a:pt x="3258146" y="477794"/>
                  <a:pt x="3246286" y="466020"/>
                  <a:pt x="3246286" y="451495"/>
                </a:cubicBezTo>
                <a:cubicBezTo>
                  <a:pt x="3246286" y="436971"/>
                  <a:pt x="3258146" y="425196"/>
                  <a:pt x="3272776" y="425196"/>
                </a:cubicBezTo>
                <a:close/>
                <a:moveTo>
                  <a:pt x="3103469" y="425196"/>
                </a:moveTo>
                <a:cubicBezTo>
                  <a:pt x="3118097" y="425196"/>
                  <a:pt x="3129960" y="436971"/>
                  <a:pt x="3129960" y="451495"/>
                </a:cubicBezTo>
                <a:cubicBezTo>
                  <a:pt x="3129960" y="466020"/>
                  <a:pt x="3118097" y="477794"/>
                  <a:pt x="3103469" y="477794"/>
                </a:cubicBezTo>
                <a:cubicBezTo>
                  <a:pt x="3088839" y="477794"/>
                  <a:pt x="3076979" y="466020"/>
                  <a:pt x="3076979" y="451495"/>
                </a:cubicBezTo>
                <a:cubicBezTo>
                  <a:pt x="3076979" y="436971"/>
                  <a:pt x="3088839" y="425196"/>
                  <a:pt x="3103469" y="425196"/>
                </a:cubicBezTo>
                <a:close/>
                <a:moveTo>
                  <a:pt x="10465185" y="424870"/>
                </a:moveTo>
                <a:cubicBezTo>
                  <a:pt x="10479997" y="424870"/>
                  <a:pt x="10492004" y="436791"/>
                  <a:pt x="10492004" y="451496"/>
                </a:cubicBezTo>
                <a:cubicBezTo>
                  <a:pt x="10492004" y="466201"/>
                  <a:pt x="10479997" y="478122"/>
                  <a:pt x="10465185" y="478122"/>
                </a:cubicBezTo>
                <a:cubicBezTo>
                  <a:pt x="10450374" y="478122"/>
                  <a:pt x="10438366" y="466201"/>
                  <a:pt x="10438366" y="451496"/>
                </a:cubicBezTo>
                <a:cubicBezTo>
                  <a:pt x="10438366" y="436791"/>
                  <a:pt x="10450374" y="424870"/>
                  <a:pt x="10465185" y="424870"/>
                </a:cubicBezTo>
                <a:close/>
                <a:moveTo>
                  <a:pt x="9365108" y="424870"/>
                </a:moveTo>
                <a:cubicBezTo>
                  <a:pt x="9379920" y="424870"/>
                  <a:pt x="9391927" y="436791"/>
                  <a:pt x="9391927" y="451496"/>
                </a:cubicBezTo>
                <a:cubicBezTo>
                  <a:pt x="9391927" y="466201"/>
                  <a:pt x="9379920" y="478122"/>
                  <a:pt x="9365108" y="478122"/>
                </a:cubicBezTo>
                <a:cubicBezTo>
                  <a:pt x="9350297" y="478122"/>
                  <a:pt x="9338289" y="466201"/>
                  <a:pt x="9338289" y="451496"/>
                </a:cubicBezTo>
                <a:cubicBezTo>
                  <a:pt x="9338289" y="436791"/>
                  <a:pt x="9350297" y="424870"/>
                  <a:pt x="9365108" y="424870"/>
                </a:cubicBezTo>
                <a:close/>
                <a:moveTo>
                  <a:pt x="3018899" y="424870"/>
                </a:moveTo>
                <a:cubicBezTo>
                  <a:pt x="3033711" y="424870"/>
                  <a:pt x="3045718" y="436791"/>
                  <a:pt x="3045718" y="451496"/>
                </a:cubicBezTo>
                <a:cubicBezTo>
                  <a:pt x="3045718" y="466201"/>
                  <a:pt x="3033711" y="478122"/>
                  <a:pt x="3018899" y="478122"/>
                </a:cubicBezTo>
                <a:cubicBezTo>
                  <a:pt x="3004088" y="478122"/>
                  <a:pt x="2992078" y="466201"/>
                  <a:pt x="2992078" y="451496"/>
                </a:cubicBezTo>
                <a:cubicBezTo>
                  <a:pt x="2992078" y="436791"/>
                  <a:pt x="3004088" y="424870"/>
                  <a:pt x="3018899" y="424870"/>
                </a:cubicBezTo>
                <a:close/>
                <a:moveTo>
                  <a:pt x="2934164" y="424543"/>
                </a:moveTo>
                <a:cubicBezTo>
                  <a:pt x="2949158" y="424543"/>
                  <a:pt x="2961311" y="436610"/>
                  <a:pt x="2961311" y="451496"/>
                </a:cubicBezTo>
                <a:cubicBezTo>
                  <a:pt x="2961311" y="466381"/>
                  <a:pt x="2949158" y="478448"/>
                  <a:pt x="2934164" y="478448"/>
                </a:cubicBezTo>
                <a:cubicBezTo>
                  <a:pt x="2919169" y="478448"/>
                  <a:pt x="2907016" y="466381"/>
                  <a:pt x="2907016" y="451496"/>
                </a:cubicBezTo>
                <a:cubicBezTo>
                  <a:pt x="2907016" y="436610"/>
                  <a:pt x="2919169" y="424543"/>
                  <a:pt x="2934164" y="424543"/>
                </a:cubicBezTo>
                <a:close/>
                <a:moveTo>
                  <a:pt x="2849597" y="424216"/>
                </a:moveTo>
                <a:cubicBezTo>
                  <a:pt x="2864769" y="424216"/>
                  <a:pt x="2877071" y="436429"/>
                  <a:pt x="2877071" y="451495"/>
                </a:cubicBezTo>
                <a:cubicBezTo>
                  <a:pt x="2877071" y="466561"/>
                  <a:pt x="2864769" y="478774"/>
                  <a:pt x="2849597" y="478774"/>
                </a:cubicBezTo>
                <a:cubicBezTo>
                  <a:pt x="2834419" y="478774"/>
                  <a:pt x="2822115" y="466561"/>
                  <a:pt x="2822115" y="451495"/>
                </a:cubicBezTo>
                <a:cubicBezTo>
                  <a:pt x="2822115" y="436429"/>
                  <a:pt x="2834419" y="424216"/>
                  <a:pt x="2849597" y="424216"/>
                </a:cubicBezTo>
                <a:close/>
                <a:moveTo>
                  <a:pt x="6911241" y="423563"/>
                </a:moveTo>
                <a:cubicBezTo>
                  <a:pt x="6926780" y="423563"/>
                  <a:pt x="6939377" y="436069"/>
                  <a:pt x="6939377" y="451496"/>
                </a:cubicBezTo>
                <a:cubicBezTo>
                  <a:pt x="6939377" y="466922"/>
                  <a:pt x="6926780" y="479428"/>
                  <a:pt x="6911241" y="479428"/>
                </a:cubicBezTo>
                <a:cubicBezTo>
                  <a:pt x="6895703" y="479428"/>
                  <a:pt x="6883106" y="466922"/>
                  <a:pt x="6883106" y="451496"/>
                </a:cubicBezTo>
                <a:cubicBezTo>
                  <a:pt x="6883106" y="436069"/>
                  <a:pt x="6895703" y="423563"/>
                  <a:pt x="6911241" y="423563"/>
                </a:cubicBezTo>
                <a:close/>
                <a:moveTo>
                  <a:pt x="2765021" y="423563"/>
                </a:moveTo>
                <a:cubicBezTo>
                  <a:pt x="2780560" y="423563"/>
                  <a:pt x="2793157" y="436069"/>
                  <a:pt x="2793157" y="451496"/>
                </a:cubicBezTo>
                <a:cubicBezTo>
                  <a:pt x="2793157" y="466922"/>
                  <a:pt x="2780560" y="479428"/>
                  <a:pt x="2765021" y="479428"/>
                </a:cubicBezTo>
                <a:cubicBezTo>
                  <a:pt x="2749483" y="479428"/>
                  <a:pt x="2736886" y="466922"/>
                  <a:pt x="2736886" y="451496"/>
                </a:cubicBezTo>
                <a:cubicBezTo>
                  <a:pt x="2736886" y="436069"/>
                  <a:pt x="2749483" y="423563"/>
                  <a:pt x="2765021" y="423563"/>
                </a:cubicBezTo>
                <a:close/>
                <a:moveTo>
                  <a:pt x="9280537" y="422909"/>
                </a:moveTo>
                <a:cubicBezTo>
                  <a:pt x="9296440" y="422909"/>
                  <a:pt x="9309331" y="435707"/>
                  <a:pt x="9309331" y="451495"/>
                </a:cubicBezTo>
                <a:cubicBezTo>
                  <a:pt x="9309331" y="467283"/>
                  <a:pt x="9296440" y="480081"/>
                  <a:pt x="9280537" y="480081"/>
                </a:cubicBezTo>
                <a:cubicBezTo>
                  <a:pt x="9264635" y="480081"/>
                  <a:pt x="9251744" y="467283"/>
                  <a:pt x="9251744" y="451495"/>
                </a:cubicBezTo>
                <a:cubicBezTo>
                  <a:pt x="9251744" y="435707"/>
                  <a:pt x="9264635" y="422909"/>
                  <a:pt x="9280537" y="422909"/>
                </a:cubicBezTo>
                <a:close/>
                <a:moveTo>
                  <a:pt x="2680454" y="422583"/>
                </a:moveTo>
                <a:cubicBezTo>
                  <a:pt x="2696536" y="422583"/>
                  <a:pt x="2709575" y="435528"/>
                  <a:pt x="2709575" y="451496"/>
                </a:cubicBezTo>
                <a:cubicBezTo>
                  <a:pt x="2709575" y="467464"/>
                  <a:pt x="2696537" y="480408"/>
                  <a:pt x="2680454" y="480408"/>
                </a:cubicBezTo>
                <a:cubicBezTo>
                  <a:pt x="2664370" y="480408"/>
                  <a:pt x="2651331" y="467464"/>
                  <a:pt x="2651331" y="451496"/>
                </a:cubicBezTo>
                <a:cubicBezTo>
                  <a:pt x="2651331" y="435528"/>
                  <a:pt x="2664369" y="422583"/>
                  <a:pt x="2680454" y="422583"/>
                </a:cubicBezTo>
                <a:close/>
                <a:moveTo>
                  <a:pt x="3357348" y="422419"/>
                </a:moveTo>
                <a:cubicBezTo>
                  <a:pt x="3373521" y="422419"/>
                  <a:pt x="3386635" y="435437"/>
                  <a:pt x="3386635" y="451495"/>
                </a:cubicBezTo>
                <a:cubicBezTo>
                  <a:pt x="3386635" y="467553"/>
                  <a:pt x="3373521" y="480571"/>
                  <a:pt x="3357348" y="480571"/>
                </a:cubicBezTo>
                <a:cubicBezTo>
                  <a:pt x="3341172" y="480571"/>
                  <a:pt x="3328060" y="467553"/>
                  <a:pt x="3328060" y="451495"/>
                </a:cubicBezTo>
                <a:cubicBezTo>
                  <a:pt x="3328060" y="435437"/>
                  <a:pt x="3341172" y="422419"/>
                  <a:pt x="3357348" y="422419"/>
                </a:cubicBezTo>
                <a:close/>
                <a:moveTo>
                  <a:pt x="8265031" y="421603"/>
                </a:moveTo>
                <a:cubicBezTo>
                  <a:pt x="8281660" y="421603"/>
                  <a:pt x="8295141" y="434986"/>
                  <a:pt x="8295141" y="451496"/>
                </a:cubicBezTo>
                <a:cubicBezTo>
                  <a:pt x="8295141" y="468005"/>
                  <a:pt x="8281660" y="481389"/>
                  <a:pt x="8265031" y="481389"/>
                </a:cubicBezTo>
                <a:cubicBezTo>
                  <a:pt x="8248402" y="481389"/>
                  <a:pt x="8234922" y="468005"/>
                  <a:pt x="8234922" y="451496"/>
                </a:cubicBezTo>
                <a:cubicBezTo>
                  <a:pt x="8234922" y="434986"/>
                  <a:pt x="8248402" y="421603"/>
                  <a:pt x="8265031" y="421603"/>
                </a:cubicBezTo>
                <a:close/>
                <a:moveTo>
                  <a:pt x="6826672" y="421439"/>
                </a:moveTo>
                <a:cubicBezTo>
                  <a:pt x="6843392" y="421439"/>
                  <a:pt x="6856946" y="434896"/>
                  <a:pt x="6856946" y="451495"/>
                </a:cubicBezTo>
                <a:cubicBezTo>
                  <a:pt x="6856946" y="468095"/>
                  <a:pt x="6843392" y="481551"/>
                  <a:pt x="6826672" y="481551"/>
                </a:cubicBezTo>
                <a:cubicBezTo>
                  <a:pt x="6809951" y="481551"/>
                  <a:pt x="6796397" y="468095"/>
                  <a:pt x="6796397" y="451495"/>
                </a:cubicBezTo>
                <a:cubicBezTo>
                  <a:pt x="6796397" y="434896"/>
                  <a:pt x="6809951" y="421439"/>
                  <a:pt x="6826672" y="421439"/>
                </a:cubicBezTo>
                <a:close/>
                <a:moveTo>
                  <a:pt x="2595719" y="421439"/>
                </a:moveTo>
                <a:cubicBezTo>
                  <a:pt x="2612438" y="421439"/>
                  <a:pt x="2625993" y="434896"/>
                  <a:pt x="2625993" y="451495"/>
                </a:cubicBezTo>
                <a:cubicBezTo>
                  <a:pt x="2625993" y="468095"/>
                  <a:pt x="2612438" y="481551"/>
                  <a:pt x="2595719" y="481551"/>
                </a:cubicBezTo>
                <a:cubicBezTo>
                  <a:pt x="2578999" y="481551"/>
                  <a:pt x="2565445" y="468095"/>
                  <a:pt x="2565445" y="451495"/>
                </a:cubicBezTo>
                <a:cubicBezTo>
                  <a:pt x="2565445" y="434896"/>
                  <a:pt x="2578999" y="421439"/>
                  <a:pt x="2595719" y="421439"/>
                </a:cubicBezTo>
                <a:close/>
                <a:moveTo>
                  <a:pt x="11311386" y="420949"/>
                </a:moveTo>
                <a:cubicBezTo>
                  <a:pt x="11328378" y="420949"/>
                  <a:pt x="11342154" y="434625"/>
                  <a:pt x="11342154" y="451495"/>
                </a:cubicBezTo>
                <a:cubicBezTo>
                  <a:pt x="11342154" y="468365"/>
                  <a:pt x="11328378" y="482041"/>
                  <a:pt x="11311386" y="482041"/>
                </a:cubicBezTo>
                <a:cubicBezTo>
                  <a:pt x="11294393" y="482041"/>
                  <a:pt x="11280618" y="468365"/>
                  <a:pt x="11280618" y="451495"/>
                </a:cubicBezTo>
                <a:cubicBezTo>
                  <a:pt x="11280618" y="434625"/>
                  <a:pt x="11294393" y="420949"/>
                  <a:pt x="11311386" y="420949"/>
                </a:cubicBezTo>
                <a:close/>
                <a:moveTo>
                  <a:pt x="9195966" y="420786"/>
                </a:moveTo>
                <a:cubicBezTo>
                  <a:pt x="9213049" y="420786"/>
                  <a:pt x="9226899" y="434535"/>
                  <a:pt x="9226899" y="451496"/>
                </a:cubicBezTo>
                <a:cubicBezTo>
                  <a:pt x="9226899" y="468456"/>
                  <a:pt x="9213050" y="482205"/>
                  <a:pt x="9195966" y="482205"/>
                </a:cubicBezTo>
                <a:cubicBezTo>
                  <a:pt x="9178883" y="482205"/>
                  <a:pt x="9165034" y="468456"/>
                  <a:pt x="9165034" y="451496"/>
                </a:cubicBezTo>
                <a:cubicBezTo>
                  <a:pt x="9165034" y="434535"/>
                  <a:pt x="9178882" y="420786"/>
                  <a:pt x="9195966" y="420786"/>
                </a:cubicBezTo>
                <a:close/>
                <a:moveTo>
                  <a:pt x="2511149" y="420296"/>
                </a:moveTo>
                <a:cubicBezTo>
                  <a:pt x="2528505" y="420296"/>
                  <a:pt x="2542575" y="434265"/>
                  <a:pt x="2542575" y="451496"/>
                </a:cubicBezTo>
                <a:cubicBezTo>
                  <a:pt x="2542575" y="468727"/>
                  <a:pt x="2528505" y="482695"/>
                  <a:pt x="2511149" y="482695"/>
                </a:cubicBezTo>
                <a:cubicBezTo>
                  <a:pt x="2493793" y="482695"/>
                  <a:pt x="2479724" y="468727"/>
                  <a:pt x="2479724" y="451496"/>
                </a:cubicBezTo>
                <a:cubicBezTo>
                  <a:pt x="2479724" y="434265"/>
                  <a:pt x="2493793" y="420296"/>
                  <a:pt x="2511149" y="420296"/>
                </a:cubicBezTo>
                <a:close/>
                <a:moveTo>
                  <a:pt x="10549757" y="419806"/>
                </a:moveTo>
                <a:cubicBezTo>
                  <a:pt x="10567385" y="419806"/>
                  <a:pt x="10581677" y="433994"/>
                  <a:pt x="10581677" y="451496"/>
                </a:cubicBezTo>
                <a:cubicBezTo>
                  <a:pt x="10581677" y="468997"/>
                  <a:pt x="10567385" y="483185"/>
                  <a:pt x="10549757" y="483185"/>
                </a:cubicBezTo>
                <a:cubicBezTo>
                  <a:pt x="10532128" y="483185"/>
                  <a:pt x="10517837" y="468997"/>
                  <a:pt x="10517837" y="451496"/>
                </a:cubicBezTo>
                <a:cubicBezTo>
                  <a:pt x="10517837" y="433994"/>
                  <a:pt x="10532128" y="419806"/>
                  <a:pt x="10549757" y="419806"/>
                </a:cubicBezTo>
                <a:close/>
                <a:moveTo>
                  <a:pt x="6741935" y="419316"/>
                </a:moveTo>
                <a:cubicBezTo>
                  <a:pt x="6759837" y="419316"/>
                  <a:pt x="6774348" y="433723"/>
                  <a:pt x="6774348" y="451496"/>
                </a:cubicBezTo>
                <a:cubicBezTo>
                  <a:pt x="6774348" y="469268"/>
                  <a:pt x="6759837" y="483675"/>
                  <a:pt x="6741935" y="483675"/>
                </a:cubicBezTo>
                <a:cubicBezTo>
                  <a:pt x="6724034" y="483675"/>
                  <a:pt x="6709522" y="469268"/>
                  <a:pt x="6709522" y="451496"/>
                </a:cubicBezTo>
                <a:cubicBezTo>
                  <a:pt x="6709522" y="433723"/>
                  <a:pt x="6724034" y="419316"/>
                  <a:pt x="6741935" y="419316"/>
                </a:cubicBezTo>
                <a:close/>
                <a:moveTo>
                  <a:pt x="3441917" y="419316"/>
                </a:moveTo>
                <a:cubicBezTo>
                  <a:pt x="3459820" y="419316"/>
                  <a:pt x="3474331" y="433723"/>
                  <a:pt x="3474331" y="451496"/>
                </a:cubicBezTo>
                <a:cubicBezTo>
                  <a:pt x="3474331" y="469268"/>
                  <a:pt x="3459820" y="483675"/>
                  <a:pt x="3441917" y="483675"/>
                </a:cubicBezTo>
                <a:cubicBezTo>
                  <a:pt x="3424014" y="483675"/>
                  <a:pt x="3409503" y="469268"/>
                  <a:pt x="3409503" y="451496"/>
                </a:cubicBezTo>
                <a:cubicBezTo>
                  <a:pt x="3409503" y="433723"/>
                  <a:pt x="3424014" y="419316"/>
                  <a:pt x="3441917" y="419316"/>
                </a:cubicBezTo>
                <a:close/>
                <a:moveTo>
                  <a:pt x="9111232" y="418662"/>
                </a:moveTo>
                <a:cubicBezTo>
                  <a:pt x="9129497" y="418662"/>
                  <a:pt x="9144303" y="433362"/>
                  <a:pt x="9144303" y="451495"/>
                </a:cubicBezTo>
                <a:cubicBezTo>
                  <a:pt x="9144303" y="469628"/>
                  <a:pt x="9129497" y="484328"/>
                  <a:pt x="9111232" y="484328"/>
                </a:cubicBezTo>
                <a:cubicBezTo>
                  <a:pt x="9092967" y="484328"/>
                  <a:pt x="9078160" y="469628"/>
                  <a:pt x="9078160" y="451495"/>
                </a:cubicBezTo>
                <a:cubicBezTo>
                  <a:pt x="9078160" y="433362"/>
                  <a:pt x="9092967" y="418662"/>
                  <a:pt x="9111232" y="418662"/>
                </a:cubicBezTo>
                <a:close/>
                <a:moveTo>
                  <a:pt x="6657365" y="418172"/>
                </a:moveTo>
                <a:cubicBezTo>
                  <a:pt x="6675902" y="418172"/>
                  <a:pt x="6690930" y="433091"/>
                  <a:pt x="6690930" y="451495"/>
                </a:cubicBezTo>
                <a:cubicBezTo>
                  <a:pt x="6690930" y="469899"/>
                  <a:pt x="6675903" y="484818"/>
                  <a:pt x="6657365" y="484818"/>
                </a:cubicBezTo>
                <a:cubicBezTo>
                  <a:pt x="6638828" y="484818"/>
                  <a:pt x="6623800" y="469899"/>
                  <a:pt x="6623800" y="451495"/>
                </a:cubicBezTo>
                <a:cubicBezTo>
                  <a:pt x="6623800" y="433091"/>
                  <a:pt x="6638827" y="418172"/>
                  <a:pt x="6657365" y="418172"/>
                </a:cubicBezTo>
                <a:close/>
                <a:moveTo>
                  <a:pt x="6572795" y="418009"/>
                </a:moveTo>
                <a:cubicBezTo>
                  <a:pt x="6591423" y="418009"/>
                  <a:pt x="6606524" y="433001"/>
                  <a:pt x="6606524" y="451496"/>
                </a:cubicBezTo>
                <a:cubicBezTo>
                  <a:pt x="6606524" y="469990"/>
                  <a:pt x="6591423" y="484982"/>
                  <a:pt x="6572795" y="484982"/>
                </a:cubicBezTo>
                <a:cubicBezTo>
                  <a:pt x="6554167" y="484982"/>
                  <a:pt x="6539066" y="469990"/>
                  <a:pt x="6539066" y="451496"/>
                </a:cubicBezTo>
                <a:cubicBezTo>
                  <a:pt x="6539066" y="433001"/>
                  <a:pt x="6554167" y="418009"/>
                  <a:pt x="6572795" y="418009"/>
                </a:cubicBezTo>
                <a:close/>
                <a:moveTo>
                  <a:pt x="8349766" y="417519"/>
                </a:moveTo>
                <a:cubicBezTo>
                  <a:pt x="8368667" y="417519"/>
                  <a:pt x="8383989" y="432731"/>
                  <a:pt x="8383989" y="451496"/>
                </a:cubicBezTo>
                <a:cubicBezTo>
                  <a:pt x="8383989" y="470260"/>
                  <a:pt x="8368667" y="485472"/>
                  <a:pt x="8349766" y="485472"/>
                </a:cubicBezTo>
                <a:cubicBezTo>
                  <a:pt x="8330866" y="485472"/>
                  <a:pt x="8315544" y="470260"/>
                  <a:pt x="8315544" y="451496"/>
                </a:cubicBezTo>
                <a:cubicBezTo>
                  <a:pt x="8315544" y="432731"/>
                  <a:pt x="8330866" y="417519"/>
                  <a:pt x="8349766" y="417519"/>
                </a:cubicBezTo>
                <a:close/>
                <a:moveTo>
                  <a:pt x="2426580" y="417519"/>
                </a:moveTo>
                <a:cubicBezTo>
                  <a:pt x="2445480" y="417519"/>
                  <a:pt x="2460802" y="432731"/>
                  <a:pt x="2460802" y="451496"/>
                </a:cubicBezTo>
                <a:cubicBezTo>
                  <a:pt x="2460802" y="470260"/>
                  <a:pt x="2445480" y="485472"/>
                  <a:pt x="2426580" y="485472"/>
                </a:cubicBezTo>
                <a:cubicBezTo>
                  <a:pt x="2407679" y="485472"/>
                  <a:pt x="2392357" y="470260"/>
                  <a:pt x="2392357" y="451496"/>
                </a:cubicBezTo>
                <a:cubicBezTo>
                  <a:pt x="2392357" y="432731"/>
                  <a:pt x="2407679" y="417519"/>
                  <a:pt x="2426580" y="417519"/>
                </a:cubicBezTo>
                <a:close/>
                <a:moveTo>
                  <a:pt x="6488059" y="417192"/>
                </a:moveTo>
                <a:cubicBezTo>
                  <a:pt x="6507142" y="417192"/>
                  <a:pt x="6522611" y="432550"/>
                  <a:pt x="6522611" y="451495"/>
                </a:cubicBezTo>
                <a:cubicBezTo>
                  <a:pt x="6522611" y="470440"/>
                  <a:pt x="6507142" y="485798"/>
                  <a:pt x="6488059" y="485798"/>
                </a:cubicBezTo>
                <a:cubicBezTo>
                  <a:pt x="6468977" y="485798"/>
                  <a:pt x="6453507" y="470440"/>
                  <a:pt x="6453507" y="451495"/>
                </a:cubicBezTo>
                <a:cubicBezTo>
                  <a:pt x="6453507" y="432550"/>
                  <a:pt x="6468977" y="417192"/>
                  <a:pt x="6488059" y="417192"/>
                </a:cubicBezTo>
                <a:close/>
                <a:moveTo>
                  <a:pt x="3526491" y="416049"/>
                </a:moveTo>
                <a:cubicBezTo>
                  <a:pt x="3546210" y="416049"/>
                  <a:pt x="3562195" y="431919"/>
                  <a:pt x="3562195" y="451496"/>
                </a:cubicBezTo>
                <a:cubicBezTo>
                  <a:pt x="3562195" y="471072"/>
                  <a:pt x="3546210" y="486942"/>
                  <a:pt x="3526491" y="486942"/>
                </a:cubicBezTo>
                <a:cubicBezTo>
                  <a:pt x="3506771" y="486942"/>
                  <a:pt x="3490785" y="471072"/>
                  <a:pt x="3490785" y="451496"/>
                </a:cubicBezTo>
                <a:cubicBezTo>
                  <a:pt x="3490785" y="431919"/>
                  <a:pt x="3506771" y="416049"/>
                  <a:pt x="3526491" y="416049"/>
                </a:cubicBezTo>
                <a:close/>
                <a:moveTo>
                  <a:pt x="10634327" y="415232"/>
                </a:moveTo>
                <a:cubicBezTo>
                  <a:pt x="10654500" y="415232"/>
                  <a:pt x="10670853" y="431468"/>
                  <a:pt x="10670853" y="451495"/>
                </a:cubicBezTo>
                <a:cubicBezTo>
                  <a:pt x="10670853" y="471523"/>
                  <a:pt x="10654499" y="487759"/>
                  <a:pt x="10634327" y="487759"/>
                </a:cubicBezTo>
                <a:cubicBezTo>
                  <a:pt x="10614154" y="487759"/>
                  <a:pt x="10597801" y="471523"/>
                  <a:pt x="10597801" y="451495"/>
                </a:cubicBezTo>
                <a:cubicBezTo>
                  <a:pt x="10597801" y="431468"/>
                  <a:pt x="10614155" y="415232"/>
                  <a:pt x="10634327" y="415232"/>
                </a:cubicBezTo>
                <a:close/>
                <a:moveTo>
                  <a:pt x="6403489" y="414905"/>
                </a:moveTo>
                <a:cubicBezTo>
                  <a:pt x="6423844" y="414905"/>
                  <a:pt x="6440344" y="431287"/>
                  <a:pt x="6440344" y="451495"/>
                </a:cubicBezTo>
                <a:cubicBezTo>
                  <a:pt x="6440344" y="471703"/>
                  <a:pt x="6423844" y="488085"/>
                  <a:pt x="6403489" y="488085"/>
                </a:cubicBezTo>
                <a:cubicBezTo>
                  <a:pt x="6383134" y="488085"/>
                  <a:pt x="6366633" y="471703"/>
                  <a:pt x="6366633" y="451495"/>
                </a:cubicBezTo>
                <a:cubicBezTo>
                  <a:pt x="6366633" y="431287"/>
                  <a:pt x="6383134" y="414905"/>
                  <a:pt x="6403489" y="414905"/>
                </a:cubicBezTo>
                <a:close/>
                <a:moveTo>
                  <a:pt x="11226652" y="414742"/>
                </a:moveTo>
                <a:cubicBezTo>
                  <a:pt x="11247097" y="414742"/>
                  <a:pt x="11263672" y="431197"/>
                  <a:pt x="11263672" y="451495"/>
                </a:cubicBezTo>
                <a:cubicBezTo>
                  <a:pt x="11263672" y="471794"/>
                  <a:pt x="11247097" y="488249"/>
                  <a:pt x="11226652" y="488249"/>
                </a:cubicBezTo>
                <a:cubicBezTo>
                  <a:pt x="11206206" y="488249"/>
                  <a:pt x="11189631" y="471794"/>
                  <a:pt x="11189631" y="451495"/>
                </a:cubicBezTo>
                <a:cubicBezTo>
                  <a:pt x="11189631" y="431197"/>
                  <a:pt x="11206206" y="414742"/>
                  <a:pt x="11226652" y="414742"/>
                </a:cubicBezTo>
                <a:close/>
                <a:moveTo>
                  <a:pt x="9026661" y="414415"/>
                </a:moveTo>
                <a:cubicBezTo>
                  <a:pt x="9047288" y="414415"/>
                  <a:pt x="9064011" y="431016"/>
                  <a:pt x="9064011" y="451495"/>
                </a:cubicBezTo>
                <a:cubicBezTo>
                  <a:pt x="9064011" y="471974"/>
                  <a:pt x="9047289" y="488575"/>
                  <a:pt x="9026661" y="488575"/>
                </a:cubicBezTo>
                <a:cubicBezTo>
                  <a:pt x="9006034" y="488575"/>
                  <a:pt x="8989312" y="471974"/>
                  <a:pt x="8989312" y="451495"/>
                </a:cubicBezTo>
                <a:cubicBezTo>
                  <a:pt x="8989312" y="431016"/>
                  <a:pt x="9006033" y="414415"/>
                  <a:pt x="9026661" y="414415"/>
                </a:cubicBezTo>
                <a:close/>
                <a:moveTo>
                  <a:pt x="1241924" y="413925"/>
                </a:moveTo>
                <a:cubicBezTo>
                  <a:pt x="1262824" y="413925"/>
                  <a:pt x="1279767" y="430746"/>
                  <a:pt x="1279767" y="451495"/>
                </a:cubicBezTo>
                <a:cubicBezTo>
                  <a:pt x="1279767" y="472245"/>
                  <a:pt x="1262824" y="489065"/>
                  <a:pt x="1241924" y="489065"/>
                </a:cubicBezTo>
                <a:cubicBezTo>
                  <a:pt x="1221024" y="489065"/>
                  <a:pt x="1204081" y="472245"/>
                  <a:pt x="1204081" y="451495"/>
                </a:cubicBezTo>
                <a:cubicBezTo>
                  <a:pt x="1204081" y="430746"/>
                  <a:pt x="1221024" y="413925"/>
                  <a:pt x="1241924" y="413925"/>
                </a:cubicBezTo>
                <a:close/>
                <a:moveTo>
                  <a:pt x="1157189" y="413925"/>
                </a:moveTo>
                <a:cubicBezTo>
                  <a:pt x="1178089" y="413925"/>
                  <a:pt x="1195032" y="430746"/>
                  <a:pt x="1195032" y="451495"/>
                </a:cubicBezTo>
                <a:cubicBezTo>
                  <a:pt x="1195032" y="472245"/>
                  <a:pt x="1178089" y="489065"/>
                  <a:pt x="1157189" y="489065"/>
                </a:cubicBezTo>
                <a:cubicBezTo>
                  <a:pt x="1136289" y="489065"/>
                  <a:pt x="1119346" y="472245"/>
                  <a:pt x="1119346" y="451495"/>
                </a:cubicBezTo>
                <a:cubicBezTo>
                  <a:pt x="1119346" y="430746"/>
                  <a:pt x="1136289" y="413925"/>
                  <a:pt x="1157189" y="413925"/>
                </a:cubicBezTo>
                <a:close/>
                <a:moveTo>
                  <a:pt x="3611230" y="413762"/>
                </a:moveTo>
                <a:cubicBezTo>
                  <a:pt x="3632222" y="413762"/>
                  <a:pt x="3649241" y="430656"/>
                  <a:pt x="3649241" y="451496"/>
                </a:cubicBezTo>
                <a:cubicBezTo>
                  <a:pt x="3649241" y="472335"/>
                  <a:pt x="3632222" y="489229"/>
                  <a:pt x="3611230" y="489229"/>
                </a:cubicBezTo>
                <a:cubicBezTo>
                  <a:pt x="3590237" y="489229"/>
                  <a:pt x="3573219" y="472335"/>
                  <a:pt x="3573219" y="451496"/>
                </a:cubicBezTo>
                <a:cubicBezTo>
                  <a:pt x="3573219" y="430656"/>
                  <a:pt x="3590237" y="413762"/>
                  <a:pt x="3611230" y="413762"/>
                </a:cubicBezTo>
                <a:close/>
                <a:moveTo>
                  <a:pt x="1072618" y="413762"/>
                </a:moveTo>
                <a:cubicBezTo>
                  <a:pt x="1093609" y="413762"/>
                  <a:pt x="1110626" y="430656"/>
                  <a:pt x="1110626" y="451496"/>
                </a:cubicBezTo>
                <a:cubicBezTo>
                  <a:pt x="1110626" y="472335"/>
                  <a:pt x="1093609" y="489229"/>
                  <a:pt x="1072618" y="489229"/>
                </a:cubicBezTo>
                <a:cubicBezTo>
                  <a:pt x="1051628" y="489229"/>
                  <a:pt x="1034611" y="472335"/>
                  <a:pt x="1034611" y="451496"/>
                </a:cubicBezTo>
                <a:cubicBezTo>
                  <a:pt x="1034611" y="430656"/>
                  <a:pt x="1051627" y="413762"/>
                  <a:pt x="1072618" y="413762"/>
                </a:cubicBezTo>
                <a:close/>
                <a:moveTo>
                  <a:pt x="988048" y="413762"/>
                </a:moveTo>
                <a:cubicBezTo>
                  <a:pt x="1009039" y="413762"/>
                  <a:pt x="1026056" y="430656"/>
                  <a:pt x="1026056" y="451496"/>
                </a:cubicBezTo>
                <a:cubicBezTo>
                  <a:pt x="1026056" y="472335"/>
                  <a:pt x="1009039" y="489229"/>
                  <a:pt x="988048" y="489229"/>
                </a:cubicBezTo>
                <a:cubicBezTo>
                  <a:pt x="967058" y="489229"/>
                  <a:pt x="950041" y="472335"/>
                  <a:pt x="950041" y="451496"/>
                </a:cubicBezTo>
                <a:cubicBezTo>
                  <a:pt x="950041" y="430656"/>
                  <a:pt x="967057" y="413762"/>
                  <a:pt x="988048" y="413762"/>
                </a:cubicBezTo>
                <a:close/>
                <a:moveTo>
                  <a:pt x="1326494" y="413598"/>
                </a:moveTo>
                <a:cubicBezTo>
                  <a:pt x="1347576" y="413598"/>
                  <a:pt x="1364666" y="430565"/>
                  <a:pt x="1364666" y="451495"/>
                </a:cubicBezTo>
                <a:cubicBezTo>
                  <a:pt x="1364666" y="472425"/>
                  <a:pt x="1347576" y="489392"/>
                  <a:pt x="1326494" y="489392"/>
                </a:cubicBezTo>
                <a:cubicBezTo>
                  <a:pt x="1305412" y="489392"/>
                  <a:pt x="1288322" y="472425"/>
                  <a:pt x="1288322" y="451495"/>
                </a:cubicBezTo>
                <a:cubicBezTo>
                  <a:pt x="1288322" y="430565"/>
                  <a:pt x="1305412" y="413598"/>
                  <a:pt x="1326494" y="413598"/>
                </a:cubicBezTo>
                <a:close/>
                <a:moveTo>
                  <a:pt x="903478" y="413598"/>
                </a:moveTo>
                <a:cubicBezTo>
                  <a:pt x="924560" y="413598"/>
                  <a:pt x="941650" y="430565"/>
                  <a:pt x="941650" y="451495"/>
                </a:cubicBezTo>
                <a:cubicBezTo>
                  <a:pt x="941650" y="472425"/>
                  <a:pt x="924560" y="489392"/>
                  <a:pt x="903478" y="489392"/>
                </a:cubicBezTo>
                <a:cubicBezTo>
                  <a:pt x="882396" y="489392"/>
                  <a:pt x="865306" y="472425"/>
                  <a:pt x="865306" y="451495"/>
                </a:cubicBezTo>
                <a:cubicBezTo>
                  <a:pt x="865306" y="430565"/>
                  <a:pt x="882396" y="413598"/>
                  <a:pt x="903478" y="413598"/>
                </a:cubicBezTo>
                <a:close/>
                <a:moveTo>
                  <a:pt x="818744" y="413598"/>
                </a:moveTo>
                <a:cubicBezTo>
                  <a:pt x="839826" y="413598"/>
                  <a:pt x="856916" y="430565"/>
                  <a:pt x="856916" y="451495"/>
                </a:cubicBezTo>
                <a:cubicBezTo>
                  <a:pt x="856916" y="472425"/>
                  <a:pt x="839826" y="489392"/>
                  <a:pt x="818744" y="489392"/>
                </a:cubicBezTo>
                <a:cubicBezTo>
                  <a:pt x="797662" y="489392"/>
                  <a:pt x="780572" y="472425"/>
                  <a:pt x="780572" y="451495"/>
                </a:cubicBezTo>
                <a:cubicBezTo>
                  <a:pt x="780572" y="430565"/>
                  <a:pt x="797662" y="413598"/>
                  <a:pt x="818744" y="413598"/>
                </a:cubicBezTo>
                <a:close/>
                <a:moveTo>
                  <a:pt x="3695801" y="413272"/>
                </a:moveTo>
                <a:cubicBezTo>
                  <a:pt x="3717064" y="413272"/>
                  <a:pt x="3734298" y="430385"/>
                  <a:pt x="3734298" y="451496"/>
                </a:cubicBezTo>
                <a:cubicBezTo>
                  <a:pt x="3734298" y="472606"/>
                  <a:pt x="3717064" y="489719"/>
                  <a:pt x="3695801" y="489719"/>
                </a:cubicBezTo>
                <a:cubicBezTo>
                  <a:pt x="3674541" y="489719"/>
                  <a:pt x="3657304" y="472606"/>
                  <a:pt x="3657304" y="451496"/>
                </a:cubicBezTo>
                <a:cubicBezTo>
                  <a:pt x="3657304" y="430385"/>
                  <a:pt x="3674541" y="413272"/>
                  <a:pt x="3695801" y="413272"/>
                </a:cubicBezTo>
                <a:close/>
                <a:moveTo>
                  <a:pt x="1411064" y="413272"/>
                </a:moveTo>
                <a:cubicBezTo>
                  <a:pt x="1432328" y="413272"/>
                  <a:pt x="1449565" y="430385"/>
                  <a:pt x="1449565" y="451496"/>
                </a:cubicBezTo>
                <a:cubicBezTo>
                  <a:pt x="1449565" y="472606"/>
                  <a:pt x="1432328" y="489719"/>
                  <a:pt x="1411064" y="489719"/>
                </a:cubicBezTo>
                <a:cubicBezTo>
                  <a:pt x="1389801" y="489719"/>
                  <a:pt x="1372563" y="472606"/>
                  <a:pt x="1372563" y="451496"/>
                </a:cubicBezTo>
                <a:cubicBezTo>
                  <a:pt x="1372563" y="430385"/>
                  <a:pt x="1389801" y="413272"/>
                  <a:pt x="1411064" y="413272"/>
                </a:cubicBezTo>
                <a:close/>
                <a:moveTo>
                  <a:pt x="734173" y="413272"/>
                </a:moveTo>
                <a:cubicBezTo>
                  <a:pt x="755437" y="413272"/>
                  <a:pt x="772674" y="430385"/>
                  <a:pt x="772674" y="451496"/>
                </a:cubicBezTo>
                <a:cubicBezTo>
                  <a:pt x="772674" y="472606"/>
                  <a:pt x="755437" y="489719"/>
                  <a:pt x="734173" y="489719"/>
                </a:cubicBezTo>
                <a:cubicBezTo>
                  <a:pt x="712909" y="489719"/>
                  <a:pt x="695672" y="472606"/>
                  <a:pt x="695672" y="451496"/>
                </a:cubicBezTo>
                <a:cubicBezTo>
                  <a:pt x="695672" y="430385"/>
                  <a:pt x="712909" y="413272"/>
                  <a:pt x="734173" y="413272"/>
                </a:cubicBezTo>
                <a:close/>
                <a:moveTo>
                  <a:pt x="3780362" y="412782"/>
                </a:moveTo>
                <a:cubicBezTo>
                  <a:pt x="3801895" y="412782"/>
                  <a:pt x="3819350" y="430115"/>
                  <a:pt x="3819350" y="451496"/>
                </a:cubicBezTo>
                <a:cubicBezTo>
                  <a:pt x="3819350" y="472877"/>
                  <a:pt x="3801895" y="490209"/>
                  <a:pt x="3780362" y="490209"/>
                </a:cubicBezTo>
                <a:cubicBezTo>
                  <a:pt x="3758827" y="490209"/>
                  <a:pt x="3741371" y="472877"/>
                  <a:pt x="3741371" y="451496"/>
                </a:cubicBezTo>
                <a:cubicBezTo>
                  <a:pt x="3741371" y="430115"/>
                  <a:pt x="3758827" y="412782"/>
                  <a:pt x="3780362" y="412782"/>
                </a:cubicBezTo>
                <a:close/>
                <a:moveTo>
                  <a:pt x="1495799" y="412782"/>
                </a:moveTo>
                <a:cubicBezTo>
                  <a:pt x="1517335" y="412782"/>
                  <a:pt x="1534793" y="430115"/>
                  <a:pt x="1534793" y="451496"/>
                </a:cubicBezTo>
                <a:cubicBezTo>
                  <a:pt x="1534793" y="472877"/>
                  <a:pt x="1517335" y="490209"/>
                  <a:pt x="1495799" y="490209"/>
                </a:cubicBezTo>
                <a:cubicBezTo>
                  <a:pt x="1474262" y="490209"/>
                  <a:pt x="1456804" y="472877"/>
                  <a:pt x="1456804" y="451496"/>
                </a:cubicBezTo>
                <a:cubicBezTo>
                  <a:pt x="1456804" y="430115"/>
                  <a:pt x="1474262" y="412782"/>
                  <a:pt x="1495799" y="412782"/>
                </a:cubicBezTo>
                <a:close/>
                <a:moveTo>
                  <a:pt x="649604" y="412782"/>
                </a:moveTo>
                <a:cubicBezTo>
                  <a:pt x="671140" y="412782"/>
                  <a:pt x="688598" y="430115"/>
                  <a:pt x="688598" y="451496"/>
                </a:cubicBezTo>
                <a:cubicBezTo>
                  <a:pt x="688598" y="472877"/>
                  <a:pt x="671140" y="490209"/>
                  <a:pt x="649604" y="490209"/>
                </a:cubicBezTo>
                <a:cubicBezTo>
                  <a:pt x="628068" y="490209"/>
                  <a:pt x="610609" y="472877"/>
                  <a:pt x="610609" y="451496"/>
                </a:cubicBezTo>
                <a:cubicBezTo>
                  <a:pt x="610609" y="430115"/>
                  <a:pt x="628068" y="412782"/>
                  <a:pt x="649604" y="412782"/>
                </a:cubicBezTo>
                <a:close/>
                <a:moveTo>
                  <a:pt x="6318918" y="412128"/>
                </a:moveTo>
                <a:cubicBezTo>
                  <a:pt x="6340817" y="412128"/>
                  <a:pt x="6358571" y="429753"/>
                  <a:pt x="6358571" y="451495"/>
                </a:cubicBezTo>
                <a:cubicBezTo>
                  <a:pt x="6358571" y="473237"/>
                  <a:pt x="6340818" y="490862"/>
                  <a:pt x="6318918" y="490862"/>
                </a:cubicBezTo>
                <a:cubicBezTo>
                  <a:pt x="6297018" y="490862"/>
                  <a:pt x="6279265" y="473237"/>
                  <a:pt x="6279265" y="451495"/>
                </a:cubicBezTo>
                <a:cubicBezTo>
                  <a:pt x="6279265" y="429753"/>
                  <a:pt x="6297018" y="412128"/>
                  <a:pt x="6318918" y="412128"/>
                </a:cubicBezTo>
                <a:close/>
                <a:moveTo>
                  <a:pt x="1580369" y="411965"/>
                </a:moveTo>
                <a:cubicBezTo>
                  <a:pt x="1602360" y="411965"/>
                  <a:pt x="1620187" y="429663"/>
                  <a:pt x="1620187" y="451495"/>
                </a:cubicBezTo>
                <a:cubicBezTo>
                  <a:pt x="1620187" y="473327"/>
                  <a:pt x="1602360" y="491026"/>
                  <a:pt x="1580369" y="491026"/>
                </a:cubicBezTo>
                <a:cubicBezTo>
                  <a:pt x="1558379" y="491026"/>
                  <a:pt x="1540552" y="473327"/>
                  <a:pt x="1540552" y="451495"/>
                </a:cubicBezTo>
                <a:cubicBezTo>
                  <a:pt x="1540552" y="429663"/>
                  <a:pt x="1558379" y="411965"/>
                  <a:pt x="1580369" y="411965"/>
                </a:cubicBezTo>
                <a:close/>
                <a:moveTo>
                  <a:pt x="4923019" y="375028"/>
                </a:moveTo>
                <a:lnTo>
                  <a:pt x="4912754" y="399644"/>
                </a:lnTo>
                <a:lnTo>
                  <a:pt x="4900893" y="407583"/>
                </a:lnTo>
                <a:lnTo>
                  <a:pt x="4915072" y="417074"/>
                </a:lnTo>
                <a:lnTo>
                  <a:pt x="4923506" y="437297"/>
                </a:lnTo>
                <a:lnTo>
                  <a:pt x="4931458" y="418230"/>
                </a:lnTo>
                <a:lnTo>
                  <a:pt x="4946504" y="408160"/>
                </a:lnTo>
                <a:lnTo>
                  <a:pt x="4933087" y="399182"/>
                </a:lnTo>
                <a:close/>
                <a:moveTo>
                  <a:pt x="4837813" y="375027"/>
                </a:moveTo>
                <a:lnTo>
                  <a:pt x="4827738" y="399182"/>
                </a:lnTo>
                <a:lnTo>
                  <a:pt x="4816342" y="406812"/>
                </a:lnTo>
                <a:lnTo>
                  <a:pt x="4830981" y="416612"/>
                </a:lnTo>
                <a:lnTo>
                  <a:pt x="4838458" y="434537"/>
                </a:lnTo>
                <a:lnTo>
                  <a:pt x="4845742" y="417074"/>
                </a:lnTo>
                <a:lnTo>
                  <a:pt x="4859925" y="407577"/>
                </a:lnTo>
                <a:lnTo>
                  <a:pt x="4848080" y="399644"/>
                </a:lnTo>
                <a:close/>
                <a:moveTo>
                  <a:pt x="1876141" y="373647"/>
                </a:moveTo>
                <a:lnTo>
                  <a:pt x="1865679" y="398720"/>
                </a:lnTo>
                <a:lnTo>
                  <a:pt x="1851617" y="404503"/>
                </a:lnTo>
                <a:lnTo>
                  <a:pt x="1854033" y="404987"/>
                </a:lnTo>
                <a:cubicBezTo>
                  <a:pt x="1863157" y="408819"/>
                  <a:pt x="1870920" y="415219"/>
                  <a:pt x="1876402" y="423274"/>
                </a:cubicBezTo>
                <a:lnTo>
                  <a:pt x="1876425" y="423350"/>
                </a:lnTo>
                <a:lnTo>
                  <a:pt x="1880537" y="413494"/>
                </a:lnTo>
                <a:lnTo>
                  <a:pt x="1894295" y="404286"/>
                </a:lnTo>
                <a:lnTo>
                  <a:pt x="1886842" y="399298"/>
                </a:lnTo>
                <a:close/>
                <a:moveTo>
                  <a:pt x="1961698" y="373251"/>
                </a:moveTo>
                <a:lnTo>
                  <a:pt x="1950831" y="399298"/>
                </a:lnTo>
                <a:lnTo>
                  <a:pt x="1943356" y="404301"/>
                </a:lnTo>
                <a:lnTo>
                  <a:pt x="1957091" y="413494"/>
                </a:lnTo>
                <a:lnTo>
                  <a:pt x="1960606" y="421919"/>
                </a:lnTo>
                <a:lnTo>
                  <a:pt x="1964410" y="412802"/>
                </a:lnTo>
                <a:lnTo>
                  <a:pt x="1980630" y="401945"/>
                </a:lnTo>
                <a:lnTo>
                  <a:pt x="1972227" y="398489"/>
                </a:lnTo>
                <a:close/>
                <a:moveTo>
                  <a:pt x="4752994" y="372858"/>
                </a:moveTo>
                <a:lnTo>
                  <a:pt x="4742303" y="398489"/>
                </a:lnTo>
                <a:lnTo>
                  <a:pt x="4725000" y="405602"/>
                </a:lnTo>
                <a:lnTo>
                  <a:pt x="4730187" y="406642"/>
                </a:lnTo>
                <a:cubicBezTo>
                  <a:pt x="4738993" y="410337"/>
                  <a:pt x="4746480" y="416509"/>
                  <a:pt x="4751765" y="424278"/>
                </a:cubicBezTo>
                <a:lnTo>
                  <a:pt x="4754201" y="432201"/>
                </a:lnTo>
                <a:lnTo>
                  <a:pt x="4760703" y="416612"/>
                </a:lnTo>
                <a:lnTo>
                  <a:pt x="4775354" y="406804"/>
                </a:lnTo>
                <a:lnTo>
                  <a:pt x="4763968" y="399182"/>
                </a:lnTo>
                <a:close/>
                <a:moveTo>
                  <a:pt x="5008094" y="372267"/>
                </a:moveTo>
                <a:lnTo>
                  <a:pt x="4996860" y="399182"/>
                </a:lnTo>
                <a:lnTo>
                  <a:pt x="4983443" y="408163"/>
                </a:lnTo>
                <a:lnTo>
                  <a:pt x="4998482" y="418230"/>
                </a:lnTo>
                <a:lnTo>
                  <a:pt x="5008002" y="441044"/>
                </a:lnTo>
                <a:lnTo>
                  <a:pt x="5017136" y="419154"/>
                </a:lnTo>
                <a:cubicBezTo>
                  <a:pt x="5021305" y="415015"/>
                  <a:pt x="5026271" y="411666"/>
                  <a:pt x="5031783" y="409352"/>
                </a:cubicBezTo>
                <a:lnTo>
                  <a:pt x="5041447" y="407415"/>
                </a:lnTo>
                <a:lnTo>
                  <a:pt x="5018891" y="398143"/>
                </a:lnTo>
                <a:close/>
                <a:moveTo>
                  <a:pt x="4668508" y="371082"/>
                </a:moveTo>
                <a:lnTo>
                  <a:pt x="4657262" y="398027"/>
                </a:lnTo>
                <a:lnTo>
                  <a:pt x="4637760" y="406047"/>
                </a:lnTo>
                <a:lnTo>
                  <a:pt x="4645236" y="407546"/>
                </a:lnTo>
                <a:cubicBezTo>
                  <a:pt x="4653857" y="411167"/>
                  <a:pt x="4661199" y="417215"/>
                  <a:pt x="4666376" y="424827"/>
                </a:cubicBezTo>
                <a:lnTo>
                  <a:pt x="4669274" y="434245"/>
                </a:lnTo>
                <a:lnTo>
                  <a:pt x="4676439" y="417074"/>
                </a:lnTo>
                <a:cubicBezTo>
                  <a:pt x="4680874" y="412670"/>
                  <a:pt x="4686160" y="409105"/>
                  <a:pt x="4692023" y="406642"/>
                </a:cubicBezTo>
                <a:lnTo>
                  <a:pt x="4697231" y="405599"/>
                </a:lnTo>
                <a:lnTo>
                  <a:pt x="4679942" y="398489"/>
                </a:lnTo>
                <a:close/>
                <a:moveTo>
                  <a:pt x="268488" y="370886"/>
                </a:moveTo>
                <a:lnTo>
                  <a:pt x="257164" y="398027"/>
                </a:lnTo>
                <a:lnTo>
                  <a:pt x="246204" y="402534"/>
                </a:lnTo>
                <a:lnTo>
                  <a:pt x="247174" y="402729"/>
                </a:lnTo>
                <a:cubicBezTo>
                  <a:pt x="256740" y="406746"/>
                  <a:pt x="264880" y="413457"/>
                  <a:pt x="270628" y="421904"/>
                </a:cubicBezTo>
                <a:lnTo>
                  <a:pt x="271352" y="424258"/>
                </a:lnTo>
                <a:lnTo>
                  <a:pt x="274976" y="415573"/>
                </a:lnTo>
                <a:cubicBezTo>
                  <a:pt x="279606" y="410977"/>
                  <a:pt x="285119" y="407257"/>
                  <a:pt x="291241" y="404686"/>
                </a:cubicBezTo>
                <a:lnTo>
                  <a:pt x="293817" y="404170"/>
                </a:lnTo>
                <a:lnTo>
                  <a:pt x="280004" y="398489"/>
                </a:lnTo>
                <a:close/>
                <a:moveTo>
                  <a:pt x="4331203" y="370689"/>
                </a:moveTo>
                <a:lnTo>
                  <a:pt x="4319507" y="398720"/>
                </a:lnTo>
                <a:lnTo>
                  <a:pt x="4306249" y="404172"/>
                </a:lnTo>
                <a:lnTo>
                  <a:pt x="4308067" y="404536"/>
                </a:lnTo>
                <a:cubicBezTo>
                  <a:pt x="4317279" y="408404"/>
                  <a:pt x="4325113" y="414867"/>
                  <a:pt x="4330650" y="423001"/>
                </a:cubicBezTo>
                <a:lnTo>
                  <a:pt x="4332643" y="429480"/>
                </a:lnTo>
                <a:lnTo>
                  <a:pt x="4337871" y="416959"/>
                </a:lnTo>
                <a:cubicBezTo>
                  <a:pt x="4342326" y="412540"/>
                  <a:pt x="4347627" y="408963"/>
                  <a:pt x="4353509" y="406492"/>
                </a:cubicBezTo>
                <a:lnTo>
                  <a:pt x="4360645" y="405061"/>
                </a:lnTo>
                <a:lnTo>
                  <a:pt x="4342425" y="397565"/>
                </a:lnTo>
                <a:close/>
                <a:moveTo>
                  <a:pt x="4244867" y="370295"/>
                </a:moveTo>
                <a:lnTo>
                  <a:pt x="4233586" y="397334"/>
                </a:lnTo>
                <a:lnTo>
                  <a:pt x="4217446" y="403971"/>
                </a:lnTo>
                <a:lnTo>
                  <a:pt x="4223267" y="405137"/>
                </a:lnTo>
                <a:cubicBezTo>
                  <a:pt x="4232362" y="408956"/>
                  <a:pt x="4240099" y="415336"/>
                  <a:pt x="4245564" y="423365"/>
                </a:cubicBezTo>
                <a:lnTo>
                  <a:pt x="4246786" y="427435"/>
                </a:lnTo>
                <a:lnTo>
                  <a:pt x="4251783" y="415458"/>
                </a:lnTo>
                <a:cubicBezTo>
                  <a:pt x="4256428" y="410847"/>
                  <a:pt x="4261961" y="407115"/>
                  <a:pt x="4268102" y="404536"/>
                </a:cubicBezTo>
                <a:lnTo>
                  <a:pt x="4269932" y="404169"/>
                </a:lnTo>
                <a:lnTo>
                  <a:pt x="4256681" y="398720"/>
                </a:lnTo>
                <a:close/>
                <a:moveTo>
                  <a:pt x="2046433" y="370097"/>
                </a:moveTo>
                <a:lnTo>
                  <a:pt x="2034588" y="398489"/>
                </a:lnTo>
                <a:lnTo>
                  <a:pt x="2026158" y="401956"/>
                </a:lnTo>
                <a:lnTo>
                  <a:pt x="2042361" y="412802"/>
                </a:lnTo>
                <a:lnTo>
                  <a:pt x="2046904" y="423693"/>
                </a:lnTo>
                <a:lnTo>
                  <a:pt x="2050774" y="414418"/>
                </a:lnTo>
                <a:cubicBezTo>
                  <a:pt x="2055553" y="409673"/>
                  <a:pt x="2061244" y="405834"/>
                  <a:pt x="2067562" y="403180"/>
                </a:cubicBezTo>
                <a:lnTo>
                  <a:pt x="2070243" y="402643"/>
                </a:lnTo>
                <a:lnTo>
                  <a:pt x="2057893" y="397565"/>
                </a:lnTo>
                <a:close/>
                <a:moveTo>
                  <a:pt x="5092275" y="370096"/>
                </a:moveTo>
                <a:lnTo>
                  <a:pt x="5080569" y="398143"/>
                </a:lnTo>
                <a:lnTo>
                  <a:pt x="5058009" y="407419"/>
                </a:lnTo>
                <a:lnTo>
                  <a:pt x="5067654" y="409352"/>
                </a:lnTo>
                <a:cubicBezTo>
                  <a:pt x="5075921" y="412823"/>
                  <a:pt x="5082957" y="418623"/>
                  <a:pt x="5087925" y="425923"/>
                </a:cubicBezTo>
                <a:lnTo>
                  <a:pt x="5093209" y="443098"/>
                </a:lnTo>
                <a:lnTo>
                  <a:pt x="5102768" y="420193"/>
                </a:lnTo>
                <a:lnTo>
                  <a:pt x="5130538" y="408775"/>
                </a:lnTo>
                <a:lnTo>
                  <a:pt x="5103834" y="397797"/>
                </a:lnTo>
                <a:close/>
                <a:moveTo>
                  <a:pt x="1790830" y="369901"/>
                </a:moveTo>
                <a:lnTo>
                  <a:pt x="1779433" y="397219"/>
                </a:lnTo>
                <a:lnTo>
                  <a:pt x="1757537" y="406223"/>
                </a:lnTo>
                <a:lnTo>
                  <a:pt x="1767890" y="408298"/>
                </a:lnTo>
                <a:cubicBezTo>
                  <a:pt x="1776364" y="411856"/>
                  <a:pt x="1783575" y="417801"/>
                  <a:pt x="1788666" y="425283"/>
                </a:cubicBezTo>
                <a:lnTo>
                  <a:pt x="1791074" y="433109"/>
                </a:lnTo>
                <a:lnTo>
                  <a:pt x="1798294" y="415804"/>
                </a:lnTo>
                <a:cubicBezTo>
                  <a:pt x="1802894" y="411237"/>
                  <a:pt x="1808372" y="407541"/>
                  <a:pt x="1814454" y="404987"/>
                </a:cubicBezTo>
                <a:lnTo>
                  <a:pt x="1816901" y="404497"/>
                </a:lnTo>
                <a:lnTo>
                  <a:pt x="1802854" y="398720"/>
                </a:lnTo>
                <a:close/>
                <a:moveTo>
                  <a:pt x="8730170" y="369505"/>
                </a:moveTo>
                <a:lnTo>
                  <a:pt x="8718463" y="397565"/>
                </a:lnTo>
                <a:lnTo>
                  <a:pt x="8702634" y="404074"/>
                </a:lnTo>
                <a:lnTo>
                  <a:pt x="8707940" y="405137"/>
                </a:lnTo>
                <a:cubicBezTo>
                  <a:pt x="8717034" y="408956"/>
                  <a:pt x="8724772" y="415336"/>
                  <a:pt x="8730236" y="423365"/>
                </a:cubicBezTo>
                <a:lnTo>
                  <a:pt x="8732465" y="430613"/>
                </a:lnTo>
                <a:lnTo>
                  <a:pt x="8738114" y="417074"/>
                </a:lnTo>
                <a:cubicBezTo>
                  <a:pt x="8742550" y="412670"/>
                  <a:pt x="8747833" y="409105"/>
                  <a:pt x="8753699" y="406642"/>
                </a:cubicBezTo>
                <a:lnTo>
                  <a:pt x="8759965" y="405386"/>
                </a:lnTo>
                <a:lnTo>
                  <a:pt x="8742070" y="398027"/>
                </a:lnTo>
                <a:close/>
                <a:moveTo>
                  <a:pt x="5176693" y="369309"/>
                </a:moveTo>
                <a:lnTo>
                  <a:pt x="5164814" y="397797"/>
                </a:lnTo>
                <a:lnTo>
                  <a:pt x="5138088" y="408784"/>
                </a:lnTo>
                <a:lnTo>
                  <a:pt x="5165835" y="420193"/>
                </a:lnTo>
                <a:lnTo>
                  <a:pt x="5176839" y="446566"/>
                </a:lnTo>
                <a:lnTo>
                  <a:pt x="5187691" y="420540"/>
                </a:lnTo>
                <a:lnTo>
                  <a:pt x="5215892" y="408939"/>
                </a:lnTo>
                <a:lnTo>
                  <a:pt x="5188525" y="397680"/>
                </a:lnTo>
                <a:close/>
                <a:moveTo>
                  <a:pt x="4583772" y="369113"/>
                </a:moveTo>
                <a:lnTo>
                  <a:pt x="4571997" y="397334"/>
                </a:lnTo>
                <a:lnTo>
                  <a:pt x="4550521" y="406165"/>
                </a:lnTo>
                <a:lnTo>
                  <a:pt x="4560412" y="408148"/>
                </a:lnTo>
                <a:cubicBezTo>
                  <a:pt x="4568912" y="411719"/>
                  <a:pt x="4576152" y="417684"/>
                  <a:pt x="4581258" y="425192"/>
                </a:cubicBezTo>
                <a:lnTo>
                  <a:pt x="4584743" y="436512"/>
                </a:lnTo>
                <a:lnTo>
                  <a:pt x="4592564" y="417768"/>
                </a:lnTo>
                <a:cubicBezTo>
                  <a:pt x="4596910" y="413452"/>
                  <a:pt x="4602088" y="409960"/>
                  <a:pt x="4607836" y="407546"/>
                </a:cubicBezTo>
                <a:lnTo>
                  <a:pt x="4615330" y="406044"/>
                </a:lnTo>
                <a:lnTo>
                  <a:pt x="4595833" y="398027"/>
                </a:lnTo>
                <a:close/>
                <a:moveTo>
                  <a:pt x="183589" y="368915"/>
                </a:moveTo>
                <a:lnTo>
                  <a:pt x="171780" y="397219"/>
                </a:lnTo>
                <a:lnTo>
                  <a:pt x="158163" y="402819"/>
                </a:lnTo>
                <a:lnTo>
                  <a:pt x="162219" y="403632"/>
                </a:lnTo>
                <a:lnTo>
                  <a:pt x="185234" y="422447"/>
                </a:lnTo>
                <a:lnTo>
                  <a:pt x="188729" y="414071"/>
                </a:lnTo>
                <a:cubicBezTo>
                  <a:pt x="193552" y="409282"/>
                  <a:pt x="199296" y="405407"/>
                  <a:pt x="205673" y="402729"/>
                </a:cubicBezTo>
                <a:lnTo>
                  <a:pt x="206679" y="402527"/>
                </a:lnTo>
                <a:lnTo>
                  <a:pt x="195735" y="398027"/>
                </a:lnTo>
                <a:close/>
                <a:moveTo>
                  <a:pt x="354785" y="368717"/>
                </a:moveTo>
                <a:lnTo>
                  <a:pt x="342364" y="398489"/>
                </a:lnTo>
                <a:lnTo>
                  <a:pt x="328534" y="404177"/>
                </a:lnTo>
                <a:lnTo>
                  <a:pt x="331076" y="404686"/>
                </a:lnTo>
                <a:cubicBezTo>
                  <a:pt x="340259" y="408542"/>
                  <a:pt x="348072" y="414984"/>
                  <a:pt x="353589" y="423092"/>
                </a:cubicBezTo>
                <a:lnTo>
                  <a:pt x="356322" y="431975"/>
                </a:lnTo>
                <a:lnTo>
                  <a:pt x="362105" y="418115"/>
                </a:lnTo>
                <a:cubicBezTo>
                  <a:pt x="366407" y="413843"/>
                  <a:pt x="371530" y="410387"/>
                  <a:pt x="377219" y="407998"/>
                </a:cubicBezTo>
                <a:lnTo>
                  <a:pt x="388535" y="405729"/>
                </a:lnTo>
                <a:lnTo>
                  <a:pt x="366435" y="396641"/>
                </a:lnTo>
                <a:close/>
                <a:moveTo>
                  <a:pt x="5261661" y="367927"/>
                </a:moveTo>
                <a:lnTo>
                  <a:pt x="5249226" y="397680"/>
                </a:lnTo>
                <a:lnTo>
                  <a:pt x="5221849" y="408946"/>
                </a:lnTo>
                <a:lnTo>
                  <a:pt x="5250045" y="420540"/>
                </a:lnTo>
                <a:lnTo>
                  <a:pt x="5260980" y="446762"/>
                </a:lnTo>
                <a:lnTo>
                  <a:pt x="5272023" y="420309"/>
                </a:lnTo>
                <a:lnTo>
                  <a:pt x="5301264" y="408285"/>
                </a:lnTo>
                <a:lnTo>
                  <a:pt x="5273777" y="396988"/>
                </a:lnTo>
                <a:close/>
                <a:moveTo>
                  <a:pt x="8816221" y="367535"/>
                </a:moveTo>
                <a:lnTo>
                  <a:pt x="8803500" y="398027"/>
                </a:lnTo>
                <a:lnTo>
                  <a:pt x="8785604" y="405386"/>
                </a:lnTo>
                <a:lnTo>
                  <a:pt x="8791869" y="406642"/>
                </a:lnTo>
                <a:cubicBezTo>
                  <a:pt x="8800669" y="410337"/>
                  <a:pt x="8808155" y="416509"/>
                  <a:pt x="8813442" y="424278"/>
                </a:cubicBezTo>
                <a:lnTo>
                  <a:pt x="8817206" y="436513"/>
                </a:lnTo>
                <a:lnTo>
                  <a:pt x="8824545" y="418923"/>
                </a:lnTo>
                <a:cubicBezTo>
                  <a:pt x="8828743" y="414755"/>
                  <a:pt x="8833742" y="411382"/>
                  <a:pt x="8839293" y="409051"/>
                </a:cubicBezTo>
                <a:lnTo>
                  <a:pt x="8852548" y="406394"/>
                </a:lnTo>
                <a:lnTo>
                  <a:pt x="8828269" y="396410"/>
                </a:lnTo>
                <a:close/>
                <a:moveTo>
                  <a:pt x="12242158" y="366064"/>
                </a:moveTo>
                <a:cubicBezTo>
                  <a:pt x="12242975" y="366064"/>
                  <a:pt x="12243639" y="366722"/>
                  <a:pt x="12243639" y="367534"/>
                </a:cubicBezTo>
                <a:cubicBezTo>
                  <a:pt x="12243639" y="368346"/>
                  <a:pt x="12242976" y="369004"/>
                  <a:pt x="12242158" y="369004"/>
                </a:cubicBezTo>
                <a:cubicBezTo>
                  <a:pt x="12241340" y="369004"/>
                  <a:pt x="12240676" y="368346"/>
                  <a:pt x="12240676" y="367534"/>
                </a:cubicBezTo>
                <a:cubicBezTo>
                  <a:pt x="12240676" y="366722"/>
                  <a:pt x="12241339" y="366064"/>
                  <a:pt x="12242158" y="366064"/>
                </a:cubicBezTo>
                <a:close/>
                <a:moveTo>
                  <a:pt x="12157588" y="365901"/>
                </a:moveTo>
                <a:cubicBezTo>
                  <a:pt x="12158497" y="365901"/>
                  <a:pt x="12159233" y="366632"/>
                  <a:pt x="12159233" y="367534"/>
                </a:cubicBezTo>
                <a:cubicBezTo>
                  <a:pt x="12159233" y="368437"/>
                  <a:pt x="12158496" y="369168"/>
                  <a:pt x="12157588" y="369168"/>
                </a:cubicBezTo>
                <a:cubicBezTo>
                  <a:pt x="12156679" y="369168"/>
                  <a:pt x="12155943" y="368437"/>
                  <a:pt x="12155943" y="367534"/>
                </a:cubicBezTo>
                <a:cubicBezTo>
                  <a:pt x="12155943" y="366632"/>
                  <a:pt x="12156680" y="365901"/>
                  <a:pt x="12157588" y="365901"/>
                </a:cubicBezTo>
                <a:close/>
                <a:moveTo>
                  <a:pt x="12072851" y="365247"/>
                </a:moveTo>
                <a:cubicBezTo>
                  <a:pt x="12074123" y="365247"/>
                  <a:pt x="12075154" y="366271"/>
                  <a:pt x="12075154" y="367534"/>
                </a:cubicBezTo>
                <a:cubicBezTo>
                  <a:pt x="12075154" y="368797"/>
                  <a:pt x="12074123" y="369821"/>
                  <a:pt x="12072851" y="369821"/>
                </a:cubicBezTo>
                <a:cubicBezTo>
                  <a:pt x="12071578" y="369821"/>
                  <a:pt x="12070547" y="368797"/>
                  <a:pt x="12070547" y="367534"/>
                </a:cubicBezTo>
                <a:cubicBezTo>
                  <a:pt x="12070547" y="366271"/>
                  <a:pt x="12071578" y="365247"/>
                  <a:pt x="12072851" y="365247"/>
                </a:cubicBezTo>
                <a:close/>
                <a:moveTo>
                  <a:pt x="11988281" y="363777"/>
                </a:moveTo>
                <a:cubicBezTo>
                  <a:pt x="11990371" y="363777"/>
                  <a:pt x="11992065" y="365459"/>
                  <a:pt x="11992065" y="367534"/>
                </a:cubicBezTo>
                <a:cubicBezTo>
                  <a:pt x="11992065" y="369609"/>
                  <a:pt x="11990371" y="371291"/>
                  <a:pt x="11988281" y="371291"/>
                </a:cubicBezTo>
                <a:cubicBezTo>
                  <a:pt x="11986192" y="371291"/>
                  <a:pt x="11984497" y="369609"/>
                  <a:pt x="11984497" y="367534"/>
                </a:cubicBezTo>
                <a:cubicBezTo>
                  <a:pt x="11984497" y="365459"/>
                  <a:pt x="11986192" y="363777"/>
                  <a:pt x="11988281" y="363777"/>
                </a:cubicBezTo>
                <a:close/>
                <a:moveTo>
                  <a:pt x="11903710" y="362634"/>
                </a:moveTo>
                <a:cubicBezTo>
                  <a:pt x="11906436" y="362634"/>
                  <a:pt x="11908646" y="364828"/>
                  <a:pt x="11908646" y="367534"/>
                </a:cubicBezTo>
                <a:cubicBezTo>
                  <a:pt x="11908646" y="370241"/>
                  <a:pt x="11906435" y="372435"/>
                  <a:pt x="11903710" y="372435"/>
                </a:cubicBezTo>
                <a:cubicBezTo>
                  <a:pt x="11900983" y="372435"/>
                  <a:pt x="11898774" y="370241"/>
                  <a:pt x="11898774" y="367534"/>
                </a:cubicBezTo>
                <a:cubicBezTo>
                  <a:pt x="11898774" y="364828"/>
                  <a:pt x="11900984" y="362634"/>
                  <a:pt x="11903710" y="362634"/>
                </a:cubicBezTo>
                <a:close/>
                <a:moveTo>
                  <a:pt x="11818975" y="361000"/>
                </a:moveTo>
                <a:cubicBezTo>
                  <a:pt x="11822609" y="361000"/>
                  <a:pt x="11825557" y="363925"/>
                  <a:pt x="11825557" y="367534"/>
                </a:cubicBezTo>
                <a:cubicBezTo>
                  <a:pt x="11825557" y="371143"/>
                  <a:pt x="11822610" y="374068"/>
                  <a:pt x="11818975" y="374068"/>
                </a:cubicBezTo>
                <a:cubicBezTo>
                  <a:pt x="11815340" y="374068"/>
                  <a:pt x="11812393" y="371143"/>
                  <a:pt x="11812393" y="367534"/>
                </a:cubicBezTo>
                <a:cubicBezTo>
                  <a:pt x="11812393" y="363925"/>
                  <a:pt x="11815339" y="361000"/>
                  <a:pt x="11818975" y="361000"/>
                </a:cubicBezTo>
                <a:close/>
                <a:moveTo>
                  <a:pt x="11734404" y="358713"/>
                </a:moveTo>
                <a:cubicBezTo>
                  <a:pt x="11739311" y="358713"/>
                  <a:pt x="11743289" y="362662"/>
                  <a:pt x="11743289" y="367534"/>
                </a:cubicBezTo>
                <a:cubicBezTo>
                  <a:pt x="11743289" y="372405"/>
                  <a:pt x="11739311" y="376355"/>
                  <a:pt x="11734404" y="376355"/>
                </a:cubicBezTo>
                <a:cubicBezTo>
                  <a:pt x="11729497" y="376355"/>
                  <a:pt x="11725520" y="372405"/>
                  <a:pt x="11725520" y="367534"/>
                </a:cubicBezTo>
                <a:cubicBezTo>
                  <a:pt x="11725520" y="362662"/>
                  <a:pt x="11729497" y="358713"/>
                  <a:pt x="11734404" y="358713"/>
                </a:cubicBezTo>
                <a:close/>
                <a:moveTo>
                  <a:pt x="9872862" y="357570"/>
                </a:moveTo>
                <a:cubicBezTo>
                  <a:pt x="9878405" y="357570"/>
                  <a:pt x="9882898" y="362031"/>
                  <a:pt x="9882898" y="367534"/>
                </a:cubicBezTo>
                <a:cubicBezTo>
                  <a:pt x="9882898" y="373037"/>
                  <a:pt x="9878404" y="377499"/>
                  <a:pt x="9872862" y="377499"/>
                </a:cubicBezTo>
                <a:cubicBezTo>
                  <a:pt x="9867318" y="377499"/>
                  <a:pt x="9862825" y="373037"/>
                  <a:pt x="9862825" y="367534"/>
                </a:cubicBezTo>
                <a:cubicBezTo>
                  <a:pt x="9862825" y="362031"/>
                  <a:pt x="9867319" y="357570"/>
                  <a:pt x="9872862" y="357570"/>
                </a:cubicBezTo>
                <a:close/>
                <a:moveTo>
                  <a:pt x="9957433" y="357243"/>
                </a:moveTo>
                <a:cubicBezTo>
                  <a:pt x="9963158" y="357243"/>
                  <a:pt x="9967799" y="361850"/>
                  <a:pt x="9967799" y="367534"/>
                </a:cubicBezTo>
                <a:cubicBezTo>
                  <a:pt x="9967799" y="373217"/>
                  <a:pt x="9963158" y="377825"/>
                  <a:pt x="9957433" y="377825"/>
                </a:cubicBezTo>
                <a:cubicBezTo>
                  <a:pt x="9951708" y="377825"/>
                  <a:pt x="9947067" y="373217"/>
                  <a:pt x="9947067" y="367534"/>
                </a:cubicBezTo>
                <a:cubicBezTo>
                  <a:pt x="9947067" y="361850"/>
                  <a:pt x="9951708" y="357243"/>
                  <a:pt x="9957433" y="357243"/>
                </a:cubicBezTo>
                <a:close/>
                <a:moveTo>
                  <a:pt x="9788291" y="357080"/>
                </a:moveTo>
                <a:cubicBezTo>
                  <a:pt x="9794106" y="357080"/>
                  <a:pt x="9798821" y="361761"/>
                  <a:pt x="9798821" y="367534"/>
                </a:cubicBezTo>
                <a:cubicBezTo>
                  <a:pt x="9798821" y="373308"/>
                  <a:pt x="9794106" y="377989"/>
                  <a:pt x="9788291" y="377989"/>
                </a:cubicBezTo>
                <a:cubicBezTo>
                  <a:pt x="9782475" y="377989"/>
                  <a:pt x="9777760" y="373308"/>
                  <a:pt x="9777760" y="367534"/>
                </a:cubicBezTo>
                <a:cubicBezTo>
                  <a:pt x="9777760" y="361761"/>
                  <a:pt x="9782475" y="357080"/>
                  <a:pt x="9788291" y="357080"/>
                </a:cubicBezTo>
                <a:close/>
                <a:moveTo>
                  <a:pt x="11649834" y="356590"/>
                </a:moveTo>
                <a:cubicBezTo>
                  <a:pt x="11655922" y="356590"/>
                  <a:pt x="11660857" y="361490"/>
                  <a:pt x="11660857" y="367534"/>
                </a:cubicBezTo>
                <a:cubicBezTo>
                  <a:pt x="11660857" y="373579"/>
                  <a:pt x="11655921" y="378479"/>
                  <a:pt x="11649834" y="378479"/>
                </a:cubicBezTo>
                <a:cubicBezTo>
                  <a:pt x="11643745" y="378479"/>
                  <a:pt x="11638810" y="373579"/>
                  <a:pt x="11638810" y="367534"/>
                </a:cubicBezTo>
                <a:cubicBezTo>
                  <a:pt x="11638810" y="361490"/>
                  <a:pt x="11643746" y="356590"/>
                  <a:pt x="11649834" y="356590"/>
                </a:cubicBezTo>
                <a:close/>
                <a:moveTo>
                  <a:pt x="9703556" y="356590"/>
                </a:moveTo>
                <a:cubicBezTo>
                  <a:pt x="9709645" y="356590"/>
                  <a:pt x="9714580" y="361490"/>
                  <a:pt x="9714580" y="367534"/>
                </a:cubicBezTo>
                <a:cubicBezTo>
                  <a:pt x="9714580" y="373579"/>
                  <a:pt x="9709644" y="378479"/>
                  <a:pt x="9703556" y="378479"/>
                </a:cubicBezTo>
                <a:cubicBezTo>
                  <a:pt x="9697467" y="378479"/>
                  <a:pt x="9692533" y="373579"/>
                  <a:pt x="9692533" y="367534"/>
                </a:cubicBezTo>
                <a:cubicBezTo>
                  <a:pt x="9692533" y="361490"/>
                  <a:pt x="9697468" y="356590"/>
                  <a:pt x="9703556" y="356590"/>
                </a:cubicBezTo>
                <a:close/>
                <a:moveTo>
                  <a:pt x="10042003" y="356100"/>
                </a:moveTo>
                <a:cubicBezTo>
                  <a:pt x="10048364" y="356100"/>
                  <a:pt x="10053520" y="361219"/>
                  <a:pt x="10053520" y="367534"/>
                </a:cubicBezTo>
                <a:cubicBezTo>
                  <a:pt x="10053520" y="373849"/>
                  <a:pt x="10048364" y="378969"/>
                  <a:pt x="10042003" y="378969"/>
                </a:cubicBezTo>
                <a:cubicBezTo>
                  <a:pt x="10035642" y="378969"/>
                  <a:pt x="10030485" y="373849"/>
                  <a:pt x="10030485" y="367534"/>
                </a:cubicBezTo>
                <a:cubicBezTo>
                  <a:pt x="10030485" y="361219"/>
                  <a:pt x="10035642" y="356100"/>
                  <a:pt x="10042003" y="356100"/>
                </a:cubicBezTo>
                <a:close/>
                <a:moveTo>
                  <a:pt x="11565263" y="354466"/>
                </a:moveTo>
                <a:cubicBezTo>
                  <a:pt x="11572533" y="354466"/>
                  <a:pt x="11578426" y="360317"/>
                  <a:pt x="11578426" y="367534"/>
                </a:cubicBezTo>
                <a:cubicBezTo>
                  <a:pt x="11578426" y="374751"/>
                  <a:pt x="11572533" y="380602"/>
                  <a:pt x="11565263" y="380602"/>
                </a:cubicBezTo>
                <a:cubicBezTo>
                  <a:pt x="11557994" y="380602"/>
                  <a:pt x="11552101" y="374751"/>
                  <a:pt x="11552101" y="367534"/>
                </a:cubicBezTo>
                <a:cubicBezTo>
                  <a:pt x="11552101" y="360317"/>
                  <a:pt x="11557994" y="354466"/>
                  <a:pt x="11565263" y="354466"/>
                </a:cubicBezTo>
                <a:close/>
                <a:moveTo>
                  <a:pt x="10126739" y="354466"/>
                </a:moveTo>
                <a:cubicBezTo>
                  <a:pt x="10134008" y="354466"/>
                  <a:pt x="10139901" y="360317"/>
                  <a:pt x="10139901" y="367534"/>
                </a:cubicBezTo>
                <a:cubicBezTo>
                  <a:pt x="10139901" y="374751"/>
                  <a:pt x="10134008" y="380602"/>
                  <a:pt x="10126739" y="380602"/>
                </a:cubicBezTo>
                <a:cubicBezTo>
                  <a:pt x="10119469" y="380602"/>
                  <a:pt x="10113576" y="374751"/>
                  <a:pt x="10113576" y="367534"/>
                </a:cubicBezTo>
                <a:cubicBezTo>
                  <a:pt x="10113576" y="360317"/>
                  <a:pt x="10119469" y="354466"/>
                  <a:pt x="10126739" y="354466"/>
                </a:cubicBezTo>
                <a:close/>
                <a:moveTo>
                  <a:pt x="9618985" y="353813"/>
                </a:moveTo>
                <a:cubicBezTo>
                  <a:pt x="9626618" y="353813"/>
                  <a:pt x="9632806" y="359956"/>
                  <a:pt x="9632806" y="367534"/>
                </a:cubicBezTo>
                <a:cubicBezTo>
                  <a:pt x="9632806" y="375112"/>
                  <a:pt x="9626618" y="381256"/>
                  <a:pt x="9618985" y="381256"/>
                </a:cubicBezTo>
                <a:cubicBezTo>
                  <a:pt x="9611352" y="381256"/>
                  <a:pt x="9605164" y="375112"/>
                  <a:pt x="9605164" y="367534"/>
                </a:cubicBezTo>
                <a:cubicBezTo>
                  <a:pt x="9605164" y="359956"/>
                  <a:pt x="9611352" y="353813"/>
                  <a:pt x="9618985" y="353813"/>
                </a:cubicBezTo>
                <a:close/>
                <a:moveTo>
                  <a:pt x="10211309" y="352669"/>
                </a:moveTo>
                <a:cubicBezTo>
                  <a:pt x="10219578" y="352669"/>
                  <a:pt x="10226281" y="359324"/>
                  <a:pt x="10226281" y="367534"/>
                </a:cubicBezTo>
                <a:cubicBezTo>
                  <a:pt x="10226281" y="375743"/>
                  <a:pt x="10219578" y="382398"/>
                  <a:pt x="10211309" y="382398"/>
                </a:cubicBezTo>
                <a:cubicBezTo>
                  <a:pt x="10203040" y="382398"/>
                  <a:pt x="10196336" y="375743"/>
                  <a:pt x="10196336" y="367534"/>
                </a:cubicBezTo>
                <a:cubicBezTo>
                  <a:pt x="10196336" y="359324"/>
                  <a:pt x="10203040" y="352669"/>
                  <a:pt x="10211309" y="352669"/>
                </a:cubicBezTo>
                <a:close/>
                <a:moveTo>
                  <a:pt x="11480527" y="351853"/>
                </a:moveTo>
                <a:cubicBezTo>
                  <a:pt x="11489250" y="351853"/>
                  <a:pt x="11496322" y="358874"/>
                  <a:pt x="11496322" y="367534"/>
                </a:cubicBezTo>
                <a:cubicBezTo>
                  <a:pt x="11496322" y="376195"/>
                  <a:pt x="11489250" y="383216"/>
                  <a:pt x="11480527" y="383216"/>
                </a:cubicBezTo>
                <a:cubicBezTo>
                  <a:pt x="11471803" y="383216"/>
                  <a:pt x="11464731" y="376195"/>
                  <a:pt x="11464731" y="367534"/>
                </a:cubicBezTo>
                <a:cubicBezTo>
                  <a:pt x="11464731" y="358874"/>
                  <a:pt x="11471803" y="351853"/>
                  <a:pt x="11480527" y="351853"/>
                </a:cubicBezTo>
                <a:close/>
                <a:moveTo>
                  <a:pt x="9534414" y="351036"/>
                </a:moveTo>
                <a:cubicBezTo>
                  <a:pt x="9543592" y="351036"/>
                  <a:pt x="9551032" y="358422"/>
                  <a:pt x="9551032" y="367534"/>
                </a:cubicBezTo>
                <a:cubicBezTo>
                  <a:pt x="9551032" y="376646"/>
                  <a:pt x="9543592" y="384032"/>
                  <a:pt x="9534414" y="384032"/>
                </a:cubicBezTo>
                <a:cubicBezTo>
                  <a:pt x="9525236" y="384032"/>
                  <a:pt x="9517796" y="376646"/>
                  <a:pt x="9517796" y="367534"/>
                </a:cubicBezTo>
                <a:cubicBezTo>
                  <a:pt x="9517796" y="358422"/>
                  <a:pt x="9525236" y="351036"/>
                  <a:pt x="9534414" y="351036"/>
                </a:cubicBezTo>
                <a:close/>
                <a:moveTo>
                  <a:pt x="10295879" y="350709"/>
                </a:moveTo>
                <a:cubicBezTo>
                  <a:pt x="10305239" y="350709"/>
                  <a:pt x="10312827" y="358242"/>
                  <a:pt x="10312827" y="367534"/>
                </a:cubicBezTo>
                <a:cubicBezTo>
                  <a:pt x="10312827" y="376826"/>
                  <a:pt x="10305240" y="384359"/>
                  <a:pt x="10295879" y="384359"/>
                </a:cubicBezTo>
                <a:cubicBezTo>
                  <a:pt x="10286520" y="384359"/>
                  <a:pt x="10278932" y="376826"/>
                  <a:pt x="10278932" y="367534"/>
                </a:cubicBezTo>
                <a:cubicBezTo>
                  <a:pt x="10278932" y="358242"/>
                  <a:pt x="10286519" y="350709"/>
                  <a:pt x="10295879" y="350709"/>
                </a:cubicBezTo>
                <a:close/>
                <a:moveTo>
                  <a:pt x="7842013" y="350546"/>
                </a:moveTo>
                <a:cubicBezTo>
                  <a:pt x="7851463" y="350546"/>
                  <a:pt x="7859124" y="358152"/>
                  <a:pt x="7859124" y="367534"/>
                </a:cubicBezTo>
                <a:cubicBezTo>
                  <a:pt x="7859124" y="376917"/>
                  <a:pt x="7851463" y="384523"/>
                  <a:pt x="7842013" y="384523"/>
                </a:cubicBezTo>
                <a:cubicBezTo>
                  <a:pt x="7832562" y="384523"/>
                  <a:pt x="7824901" y="376917"/>
                  <a:pt x="7824901" y="367534"/>
                </a:cubicBezTo>
                <a:cubicBezTo>
                  <a:pt x="7824901" y="358152"/>
                  <a:pt x="7832562" y="350546"/>
                  <a:pt x="7842013" y="350546"/>
                </a:cubicBezTo>
                <a:close/>
                <a:moveTo>
                  <a:pt x="7757442" y="350056"/>
                </a:moveTo>
                <a:cubicBezTo>
                  <a:pt x="7767165" y="350056"/>
                  <a:pt x="7775047" y="357881"/>
                  <a:pt x="7775047" y="367534"/>
                </a:cubicBezTo>
                <a:cubicBezTo>
                  <a:pt x="7775047" y="377187"/>
                  <a:pt x="7767165" y="385013"/>
                  <a:pt x="7757442" y="385013"/>
                </a:cubicBezTo>
                <a:cubicBezTo>
                  <a:pt x="7747719" y="385013"/>
                  <a:pt x="7739837" y="377187"/>
                  <a:pt x="7739837" y="367534"/>
                </a:cubicBezTo>
                <a:cubicBezTo>
                  <a:pt x="7739837" y="357881"/>
                  <a:pt x="7747719" y="350056"/>
                  <a:pt x="7757442" y="350056"/>
                </a:cubicBezTo>
                <a:close/>
                <a:moveTo>
                  <a:pt x="7926584" y="349566"/>
                </a:moveTo>
                <a:cubicBezTo>
                  <a:pt x="7936579" y="349566"/>
                  <a:pt x="7944682" y="357611"/>
                  <a:pt x="7944682" y="367534"/>
                </a:cubicBezTo>
                <a:cubicBezTo>
                  <a:pt x="7944682" y="377458"/>
                  <a:pt x="7936579" y="385503"/>
                  <a:pt x="7926584" y="385503"/>
                </a:cubicBezTo>
                <a:cubicBezTo>
                  <a:pt x="7916588" y="385503"/>
                  <a:pt x="7908485" y="377458"/>
                  <a:pt x="7908485" y="367534"/>
                </a:cubicBezTo>
                <a:cubicBezTo>
                  <a:pt x="7908485" y="357611"/>
                  <a:pt x="7916588" y="349566"/>
                  <a:pt x="7926584" y="349566"/>
                </a:cubicBezTo>
                <a:close/>
                <a:moveTo>
                  <a:pt x="8095890" y="349402"/>
                </a:moveTo>
                <a:cubicBezTo>
                  <a:pt x="8105976" y="349402"/>
                  <a:pt x="8114153" y="357520"/>
                  <a:pt x="8114153" y="367534"/>
                </a:cubicBezTo>
                <a:cubicBezTo>
                  <a:pt x="8114153" y="377548"/>
                  <a:pt x="8105976" y="385665"/>
                  <a:pt x="8095890" y="385665"/>
                </a:cubicBezTo>
                <a:cubicBezTo>
                  <a:pt x="8085803" y="385665"/>
                  <a:pt x="8077627" y="377548"/>
                  <a:pt x="8077627" y="367534"/>
                </a:cubicBezTo>
                <a:cubicBezTo>
                  <a:pt x="8077627" y="357520"/>
                  <a:pt x="8085804" y="349402"/>
                  <a:pt x="8095890" y="349402"/>
                </a:cubicBezTo>
                <a:close/>
                <a:moveTo>
                  <a:pt x="7672708" y="349402"/>
                </a:moveTo>
                <a:cubicBezTo>
                  <a:pt x="7682794" y="349402"/>
                  <a:pt x="7690971" y="357520"/>
                  <a:pt x="7690971" y="367534"/>
                </a:cubicBezTo>
                <a:cubicBezTo>
                  <a:pt x="7690971" y="377548"/>
                  <a:pt x="7682794" y="385665"/>
                  <a:pt x="7672708" y="385665"/>
                </a:cubicBezTo>
                <a:cubicBezTo>
                  <a:pt x="7662621" y="385665"/>
                  <a:pt x="7654445" y="377548"/>
                  <a:pt x="7654445" y="367534"/>
                </a:cubicBezTo>
                <a:cubicBezTo>
                  <a:pt x="7654445" y="357520"/>
                  <a:pt x="7662622" y="349402"/>
                  <a:pt x="7672708" y="349402"/>
                </a:cubicBezTo>
                <a:close/>
                <a:moveTo>
                  <a:pt x="8011319" y="348586"/>
                </a:moveTo>
                <a:cubicBezTo>
                  <a:pt x="8021860" y="348586"/>
                  <a:pt x="8030405" y="357070"/>
                  <a:pt x="8030405" y="367534"/>
                </a:cubicBezTo>
                <a:cubicBezTo>
                  <a:pt x="8030405" y="377999"/>
                  <a:pt x="8021860" y="386483"/>
                  <a:pt x="8011319" y="386483"/>
                </a:cubicBezTo>
                <a:cubicBezTo>
                  <a:pt x="8000778" y="386483"/>
                  <a:pt x="7992233" y="377999"/>
                  <a:pt x="7992233" y="367534"/>
                </a:cubicBezTo>
                <a:cubicBezTo>
                  <a:pt x="7992233" y="357070"/>
                  <a:pt x="8000778" y="348586"/>
                  <a:pt x="8011319" y="348586"/>
                </a:cubicBezTo>
                <a:close/>
                <a:moveTo>
                  <a:pt x="7588136" y="348586"/>
                </a:moveTo>
                <a:cubicBezTo>
                  <a:pt x="7598677" y="348586"/>
                  <a:pt x="7607222" y="357070"/>
                  <a:pt x="7607222" y="367534"/>
                </a:cubicBezTo>
                <a:cubicBezTo>
                  <a:pt x="7607222" y="377999"/>
                  <a:pt x="7598677" y="386483"/>
                  <a:pt x="7588136" y="386483"/>
                </a:cubicBezTo>
                <a:cubicBezTo>
                  <a:pt x="7577595" y="386483"/>
                  <a:pt x="7569050" y="377999"/>
                  <a:pt x="7569050" y="367534"/>
                </a:cubicBezTo>
                <a:cubicBezTo>
                  <a:pt x="7569050" y="357070"/>
                  <a:pt x="7577595" y="348586"/>
                  <a:pt x="7588136" y="348586"/>
                </a:cubicBezTo>
                <a:close/>
                <a:moveTo>
                  <a:pt x="8180460" y="348422"/>
                </a:moveTo>
                <a:cubicBezTo>
                  <a:pt x="8191092" y="348422"/>
                  <a:pt x="8199711" y="356979"/>
                  <a:pt x="8199711" y="367534"/>
                </a:cubicBezTo>
                <a:cubicBezTo>
                  <a:pt x="8199711" y="378089"/>
                  <a:pt x="8191092" y="386646"/>
                  <a:pt x="8180460" y="386646"/>
                </a:cubicBezTo>
                <a:cubicBezTo>
                  <a:pt x="8169828" y="386646"/>
                  <a:pt x="8161209" y="378089"/>
                  <a:pt x="8161209" y="367534"/>
                </a:cubicBezTo>
                <a:cubicBezTo>
                  <a:pt x="8161209" y="356979"/>
                  <a:pt x="8169828" y="348422"/>
                  <a:pt x="8180460" y="348422"/>
                </a:cubicBezTo>
                <a:close/>
                <a:moveTo>
                  <a:pt x="7503565" y="348422"/>
                </a:moveTo>
                <a:cubicBezTo>
                  <a:pt x="7514197" y="348422"/>
                  <a:pt x="7522816" y="356979"/>
                  <a:pt x="7522816" y="367534"/>
                </a:cubicBezTo>
                <a:cubicBezTo>
                  <a:pt x="7522816" y="378089"/>
                  <a:pt x="7514197" y="386646"/>
                  <a:pt x="7503565" y="386646"/>
                </a:cubicBezTo>
                <a:cubicBezTo>
                  <a:pt x="7492934" y="386646"/>
                  <a:pt x="7484315" y="378089"/>
                  <a:pt x="7484315" y="367534"/>
                </a:cubicBezTo>
                <a:cubicBezTo>
                  <a:pt x="7484315" y="356979"/>
                  <a:pt x="7492934" y="348422"/>
                  <a:pt x="7503565" y="348422"/>
                </a:cubicBezTo>
                <a:close/>
                <a:moveTo>
                  <a:pt x="10380615" y="348259"/>
                </a:moveTo>
                <a:cubicBezTo>
                  <a:pt x="10391337" y="348259"/>
                  <a:pt x="10400030" y="356889"/>
                  <a:pt x="10400030" y="367534"/>
                </a:cubicBezTo>
                <a:cubicBezTo>
                  <a:pt x="10400030" y="378179"/>
                  <a:pt x="10391337" y="386809"/>
                  <a:pt x="10380615" y="386809"/>
                </a:cubicBezTo>
                <a:cubicBezTo>
                  <a:pt x="10369892" y="386809"/>
                  <a:pt x="10361200" y="378180"/>
                  <a:pt x="10361200" y="367534"/>
                </a:cubicBezTo>
                <a:cubicBezTo>
                  <a:pt x="10361200" y="356889"/>
                  <a:pt x="10369892" y="348259"/>
                  <a:pt x="10380615" y="348259"/>
                </a:cubicBezTo>
                <a:close/>
                <a:moveTo>
                  <a:pt x="7418995" y="348259"/>
                </a:moveTo>
                <a:cubicBezTo>
                  <a:pt x="7429718" y="348259"/>
                  <a:pt x="7438410" y="356889"/>
                  <a:pt x="7438410" y="367534"/>
                </a:cubicBezTo>
                <a:cubicBezTo>
                  <a:pt x="7438410" y="378179"/>
                  <a:pt x="7429718" y="386809"/>
                  <a:pt x="7418995" y="386809"/>
                </a:cubicBezTo>
                <a:cubicBezTo>
                  <a:pt x="7408272" y="386809"/>
                  <a:pt x="7399580" y="378180"/>
                  <a:pt x="7399580" y="367534"/>
                </a:cubicBezTo>
                <a:cubicBezTo>
                  <a:pt x="7399580" y="356889"/>
                  <a:pt x="7408272" y="348259"/>
                  <a:pt x="7418995" y="348259"/>
                </a:cubicBezTo>
                <a:close/>
                <a:moveTo>
                  <a:pt x="9449680" y="347279"/>
                </a:moveTo>
                <a:cubicBezTo>
                  <a:pt x="9460947" y="347279"/>
                  <a:pt x="9470082" y="356348"/>
                  <a:pt x="9470082" y="367534"/>
                </a:cubicBezTo>
                <a:cubicBezTo>
                  <a:pt x="9470082" y="378721"/>
                  <a:pt x="9460947" y="387789"/>
                  <a:pt x="9449680" y="387789"/>
                </a:cubicBezTo>
                <a:cubicBezTo>
                  <a:pt x="9438412" y="387789"/>
                  <a:pt x="9429278" y="378721"/>
                  <a:pt x="9429278" y="367534"/>
                </a:cubicBezTo>
                <a:cubicBezTo>
                  <a:pt x="9429278" y="356348"/>
                  <a:pt x="9438412" y="347279"/>
                  <a:pt x="9449680" y="347279"/>
                </a:cubicBezTo>
                <a:close/>
                <a:moveTo>
                  <a:pt x="7334260" y="347279"/>
                </a:moveTo>
                <a:cubicBezTo>
                  <a:pt x="7345528" y="347279"/>
                  <a:pt x="7354662" y="356348"/>
                  <a:pt x="7354662" y="367534"/>
                </a:cubicBezTo>
                <a:cubicBezTo>
                  <a:pt x="7354662" y="378721"/>
                  <a:pt x="7345527" y="387789"/>
                  <a:pt x="7334260" y="387789"/>
                </a:cubicBezTo>
                <a:cubicBezTo>
                  <a:pt x="7322991" y="387789"/>
                  <a:pt x="7313857" y="378721"/>
                  <a:pt x="7313857" y="367534"/>
                </a:cubicBezTo>
                <a:cubicBezTo>
                  <a:pt x="7313857" y="356348"/>
                  <a:pt x="7322992" y="347279"/>
                  <a:pt x="7334260" y="347279"/>
                </a:cubicBezTo>
                <a:close/>
                <a:moveTo>
                  <a:pt x="11395956" y="346625"/>
                </a:moveTo>
                <a:cubicBezTo>
                  <a:pt x="11407588" y="346625"/>
                  <a:pt x="11417017" y="355986"/>
                  <a:pt x="11417017" y="367534"/>
                </a:cubicBezTo>
                <a:cubicBezTo>
                  <a:pt x="11417017" y="379081"/>
                  <a:pt x="11407589" y="388442"/>
                  <a:pt x="11395956" y="388442"/>
                </a:cubicBezTo>
                <a:cubicBezTo>
                  <a:pt x="11384325" y="388442"/>
                  <a:pt x="11374896" y="379081"/>
                  <a:pt x="11374896" y="367534"/>
                </a:cubicBezTo>
                <a:cubicBezTo>
                  <a:pt x="11374896" y="355986"/>
                  <a:pt x="11384324" y="346625"/>
                  <a:pt x="11395956" y="346625"/>
                </a:cubicBezTo>
                <a:close/>
                <a:moveTo>
                  <a:pt x="7249689" y="346135"/>
                </a:moveTo>
                <a:cubicBezTo>
                  <a:pt x="7261593" y="346135"/>
                  <a:pt x="7271243" y="355716"/>
                  <a:pt x="7271243" y="367534"/>
                </a:cubicBezTo>
                <a:cubicBezTo>
                  <a:pt x="7271243" y="379352"/>
                  <a:pt x="7261593" y="388932"/>
                  <a:pt x="7249689" y="388932"/>
                </a:cubicBezTo>
                <a:cubicBezTo>
                  <a:pt x="7237785" y="388932"/>
                  <a:pt x="7228135" y="379352"/>
                  <a:pt x="7228135" y="367534"/>
                </a:cubicBezTo>
                <a:cubicBezTo>
                  <a:pt x="7228135" y="355715"/>
                  <a:pt x="7237785" y="346135"/>
                  <a:pt x="7249689" y="346135"/>
                </a:cubicBezTo>
                <a:close/>
                <a:moveTo>
                  <a:pt x="8265031" y="344665"/>
                </a:moveTo>
                <a:cubicBezTo>
                  <a:pt x="8277752" y="344665"/>
                  <a:pt x="8288065" y="354904"/>
                  <a:pt x="8288065" y="367534"/>
                </a:cubicBezTo>
                <a:cubicBezTo>
                  <a:pt x="8288065" y="380164"/>
                  <a:pt x="8277752" y="390403"/>
                  <a:pt x="8265031" y="390403"/>
                </a:cubicBezTo>
                <a:cubicBezTo>
                  <a:pt x="8252309" y="390403"/>
                  <a:pt x="8241996" y="380164"/>
                  <a:pt x="8241996" y="367534"/>
                </a:cubicBezTo>
                <a:cubicBezTo>
                  <a:pt x="8241996" y="354904"/>
                  <a:pt x="8252309" y="344665"/>
                  <a:pt x="8265031" y="344665"/>
                </a:cubicBezTo>
                <a:close/>
                <a:moveTo>
                  <a:pt x="7165119" y="344665"/>
                </a:moveTo>
                <a:cubicBezTo>
                  <a:pt x="7177841" y="344665"/>
                  <a:pt x="7188154" y="354904"/>
                  <a:pt x="7188154" y="367534"/>
                </a:cubicBezTo>
                <a:cubicBezTo>
                  <a:pt x="7188154" y="380164"/>
                  <a:pt x="7177841" y="390403"/>
                  <a:pt x="7165119" y="390403"/>
                </a:cubicBezTo>
                <a:cubicBezTo>
                  <a:pt x="7152397" y="390403"/>
                  <a:pt x="7142084" y="380164"/>
                  <a:pt x="7142084" y="367534"/>
                </a:cubicBezTo>
                <a:cubicBezTo>
                  <a:pt x="7142084" y="354904"/>
                  <a:pt x="7152397" y="344665"/>
                  <a:pt x="7165119" y="344665"/>
                </a:cubicBezTo>
                <a:close/>
                <a:moveTo>
                  <a:pt x="10465185" y="344175"/>
                </a:moveTo>
                <a:cubicBezTo>
                  <a:pt x="10478180" y="344175"/>
                  <a:pt x="10488714" y="354633"/>
                  <a:pt x="10488714" y="367534"/>
                </a:cubicBezTo>
                <a:cubicBezTo>
                  <a:pt x="10488714" y="380435"/>
                  <a:pt x="10478179" y="390893"/>
                  <a:pt x="10465185" y="390893"/>
                </a:cubicBezTo>
                <a:cubicBezTo>
                  <a:pt x="10452190" y="390893"/>
                  <a:pt x="10441657" y="380435"/>
                  <a:pt x="10441657" y="367534"/>
                </a:cubicBezTo>
                <a:cubicBezTo>
                  <a:pt x="10441657" y="354633"/>
                  <a:pt x="10452192" y="344175"/>
                  <a:pt x="10465185" y="344175"/>
                </a:cubicBezTo>
                <a:close/>
                <a:moveTo>
                  <a:pt x="9365109" y="344175"/>
                </a:moveTo>
                <a:cubicBezTo>
                  <a:pt x="9378103" y="344175"/>
                  <a:pt x="9388637" y="354633"/>
                  <a:pt x="9388637" y="367534"/>
                </a:cubicBezTo>
                <a:cubicBezTo>
                  <a:pt x="9388637" y="380435"/>
                  <a:pt x="9378102" y="390893"/>
                  <a:pt x="9365109" y="390893"/>
                </a:cubicBezTo>
                <a:cubicBezTo>
                  <a:pt x="9352114" y="390893"/>
                  <a:pt x="9341580" y="380435"/>
                  <a:pt x="9341580" y="367534"/>
                </a:cubicBezTo>
                <a:cubicBezTo>
                  <a:pt x="9341580" y="354633"/>
                  <a:pt x="9352115" y="344175"/>
                  <a:pt x="9365109" y="344175"/>
                </a:cubicBezTo>
                <a:close/>
                <a:moveTo>
                  <a:pt x="7080383" y="343032"/>
                </a:moveTo>
                <a:cubicBezTo>
                  <a:pt x="7094014" y="343032"/>
                  <a:pt x="7105063" y="354002"/>
                  <a:pt x="7105063" y="367534"/>
                </a:cubicBezTo>
                <a:cubicBezTo>
                  <a:pt x="7105063" y="381067"/>
                  <a:pt x="7094014" y="392037"/>
                  <a:pt x="7080383" y="392037"/>
                </a:cubicBezTo>
                <a:cubicBezTo>
                  <a:pt x="7066753" y="392037"/>
                  <a:pt x="7055703" y="381067"/>
                  <a:pt x="7055703" y="367534"/>
                </a:cubicBezTo>
                <a:cubicBezTo>
                  <a:pt x="7055703" y="354002"/>
                  <a:pt x="7066753" y="343032"/>
                  <a:pt x="7080383" y="343032"/>
                </a:cubicBezTo>
                <a:close/>
                <a:moveTo>
                  <a:pt x="9280538" y="342215"/>
                </a:moveTo>
                <a:cubicBezTo>
                  <a:pt x="9294622" y="342215"/>
                  <a:pt x="9306040" y="353551"/>
                  <a:pt x="9306040" y="367534"/>
                </a:cubicBezTo>
                <a:cubicBezTo>
                  <a:pt x="9306040" y="381517"/>
                  <a:pt x="9294622" y="392853"/>
                  <a:pt x="9280538" y="392853"/>
                </a:cubicBezTo>
                <a:cubicBezTo>
                  <a:pt x="9266453" y="392853"/>
                  <a:pt x="9255035" y="381517"/>
                  <a:pt x="9255035" y="367534"/>
                </a:cubicBezTo>
                <a:cubicBezTo>
                  <a:pt x="9255035" y="353551"/>
                  <a:pt x="9266453" y="342215"/>
                  <a:pt x="9280538" y="342215"/>
                </a:cubicBezTo>
                <a:close/>
                <a:moveTo>
                  <a:pt x="3272803" y="341888"/>
                </a:moveTo>
                <a:cubicBezTo>
                  <a:pt x="3287069" y="341888"/>
                  <a:pt x="3298636" y="353370"/>
                  <a:pt x="3298636" y="367534"/>
                </a:cubicBezTo>
                <a:cubicBezTo>
                  <a:pt x="3298636" y="381697"/>
                  <a:pt x="3287070" y="393179"/>
                  <a:pt x="3272803" y="393179"/>
                </a:cubicBezTo>
                <a:cubicBezTo>
                  <a:pt x="3258537" y="393179"/>
                  <a:pt x="3246971" y="381697"/>
                  <a:pt x="3246971" y="367534"/>
                </a:cubicBezTo>
                <a:cubicBezTo>
                  <a:pt x="3246971" y="353370"/>
                  <a:pt x="3258537" y="341888"/>
                  <a:pt x="3272803" y="341888"/>
                </a:cubicBezTo>
                <a:close/>
                <a:moveTo>
                  <a:pt x="6995813" y="341725"/>
                </a:moveTo>
                <a:cubicBezTo>
                  <a:pt x="7010170" y="341725"/>
                  <a:pt x="7021809" y="353280"/>
                  <a:pt x="7021809" y="367534"/>
                </a:cubicBezTo>
                <a:cubicBezTo>
                  <a:pt x="7021809" y="381788"/>
                  <a:pt x="7010170" y="393343"/>
                  <a:pt x="6995813" y="393343"/>
                </a:cubicBezTo>
                <a:cubicBezTo>
                  <a:pt x="6981455" y="393343"/>
                  <a:pt x="6969816" y="381788"/>
                  <a:pt x="6969816" y="367534"/>
                </a:cubicBezTo>
                <a:cubicBezTo>
                  <a:pt x="6969816" y="353280"/>
                  <a:pt x="6981456" y="341725"/>
                  <a:pt x="6995813" y="341725"/>
                </a:cubicBezTo>
                <a:close/>
                <a:moveTo>
                  <a:pt x="3188068" y="341725"/>
                </a:moveTo>
                <a:cubicBezTo>
                  <a:pt x="3202426" y="341725"/>
                  <a:pt x="3214064" y="353280"/>
                  <a:pt x="3214064" y="367534"/>
                </a:cubicBezTo>
                <a:cubicBezTo>
                  <a:pt x="3214064" y="381788"/>
                  <a:pt x="3202426" y="393343"/>
                  <a:pt x="3188068" y="393343"/>
                </a:cubicBezTo>
                <a:cubicBezTo>
                  <a:pt x="3173710" y="393343"/>
                  <a:pt x="3162072" y="381788"/>
                  <a:pt x="3162072" y="367534"/>
                </a:cubicBezTo>
                <a:cubicBezTo>
                  <a:pt x="3162072" y="353280"/>
                  <a:pt x="3173710" y="341725"/>
                  <a:pt x="3188068" y="341725"/>
                </a:cubicBezTo>
                <a:close/>
                <a:moveTo>
                  <a:pt x="2765049" y="341725"/>
                </a:moveTo>
                <a:cubicBezTo>
                  <a:pt x="2779406" y="341725"/>
                  <a:pt x="2791046" y="353280"/>
                  <a:pt x="2791046" y="367534"/>
                </a:cubicBezTo>
                <a:cubicBezTo>
                  <a:pt x="2791046" y="381788"/>
                  <a:pt x="2779406" y="393343"/>
                  <a:pt x="2765049" y="393343"/>
                </a:cubicBezTo>
                <a:cubicBezTo>
                  <a:pt x="2750691" y="393343"/>
                  <a:pt x="2739053" y="381788"/>
                  <a:pt x="2739053" y="367534"/>
                </a:cubicBezTo>
                <a:cubicBezTo>
                  <a:pt x="2739053" y="353280"/>
                  <a:pt x="2750691" y="341725"/>
                  <a:pt x="2765049" y="341725"/>
                </a:cubicBezTo>
                <a:close/>
                <a:moveTo>
                  <a:pt x="3357376" y="341398"/>
                </a:moveTo>
                <a:cubicBezTo>
                  <a:pt x="3371914" y="341398"/>
                  <a:pt x="3383701" y="353099"/>
                  <a:pt x="3383701" y="367534"/>
                </a:cubicBezTo>
                <a:cubicBezTo>
                  <a:pt x="3383701" y="381968"/>
                  <a:pt x="3371914" y="393670"/>
                  <a:pt x="3357376" y="393670"/>
                </a:cubicBezTo>
                <a:cubicBezTo>
                  <a:pt x="3342836" y="393670"/>
                  <a:pt x="3331050" y="381968"/>
                  <a:pt x="3331050" y="367534"/>
                </a:cubicBezTo>
                <a:cubicBezTo>
                  <a:pt x="3331050" y="353099"/>
                  <a:pt x="3342836" y="341398"/>
                  <a:pt x="3357376" y="341398"/>
                </a:cubicBezTo>
                <a:close/>
                <a:moveTo>
                  <a:pt x="3103497" y="341398"/>
                </a:moveTo>
                <a:cubicBezTo>
                  <a:pt x="3118034" y="341398"/>
                  <a:pt x="3129817" y="353099"/>
                  <a:pt x="3129817" y="367534"/>
                </a:cubicBezTo>
                <a:cubicBezTo>
                  <a:pt x="3129817" y="381968"/>
                  <a:pt x="3118034" y="393670"/>
                  <a:pt x="3103497" y="393670"/>
                </a:cubicBezTo>
                <a:cubicBezTo>
                  <a:pt x="3088957" y="393670"/>
                  <a:pt x="3077172" y="381968"/>
                  <a:pt x="3077172" y="367534"/>
                </a:cubicBezTo>
                <a:cubicBezTo>
                  <a:pt x="3077172" y="353099"/>
                  <a:pt x="3088957" y="341398"/>
                  <a:pt x="3103497" y="341398"/>
                </a:cubicBezTo>
                <a:close/>
                <a:moveTo>
                  <a:pt x="2680481" y="341398"/>
                </a:moveTo>
                <a:cubicBezTo>
                  <a:pt x="2695020" y="341398"/>
                  <a:pt x="2706805" y="353099"/>
                  <a:pt x="2706805" y="367534"/>
                </a:cubicBezTo>
                <a:cubicBezTo>
                  <a:pt x="2706805" y="381968"/>
                  <a:pt x="2695020" y="393670"/>
                  <a:pt x="2680481" y="393670"/>
                </a:cubicBezTo>
                <a:cubicBezTo>
                  <a:pt x="2665941" y="393670"/>
                  <a:pt x="2654156" y="381968"/>
                  <a:pt x="2654156" y="367534"/>
                </a:cubicBezTo>
                <a:cubicBezTo>
                  <a:pt x="2654156" y="353099"/>
                  <a:pt x="2665941" y="341398"/>
                  <a:pt x="2680481" y="341398"/>
                </a:cubicBezTo>
                <a:close/>
                <a:moveTo>
                  <a:pt x="3018927" y="341235"/>
                </a:moveTo>
                <a:cubicBezTo>
                  <a:pt x="3033557" y="341235"/>
                  <a:pt x="3045416" y="353010"/>
                  <a:pt x="3045416" y="367534"/>
                </a:cubicBezTo>
                <a:cubicBezTo>
                  <a:pt x="3045416" y="382059"/>
                  <a:pt x="3033557" y="393833"/>
                  <a:pt x="3018927" y="393833"/>
                </a:cubicBezTo>
                <a:cubicBezTo>
                  <a:pt x="3004299" y="393833"/>
                  <a:pt x="2992437" y="382059"/>
                  <a:pt x="2992437" y="367534"/>
                </a:cubicBezTo>
                <a:cubicBezTo>
                  <a:pt x="2992437" y="353010"/>
                  <a:pt x="3004299" y="341235"/>
                  <a:pt x="3018927" y="341235"/>
                </a:cubicBezTo>
                <a:close/>
                <a:moveTo>
                  <a:pt x="11311386" y="340908"/>
                </a:moveTo>
                <a:cubicBezTo>
                  <a:pt x="11326197" y="340908"/>
                  <a:pt x="11338205" y="352829"/>
                  <a:pt x="11338205" y="367534"/>
                </a:cubicBezTo>
                <a:cubicBezTo>
                  <a:pt x="11338205" y="382239"/>
                  <a:pt x="11326197" y="394160"/>
                  <a:pt x="11311386" y="394160"/>
                </a:cubicBezTo>
                <a:cubicBezTo>
                  <a:pt x="11296574" y="394160"/>
                  <a:pt x="11284567" y="382239"/>
                  <a:pt x="11284567" y="367534"/>
                </a:cubicBezTo>
                <a:cubicBezTo>
                  <a:pt x="11284567" y="352829"/>
                  <a:pt x="11296574" y="340908"/>
                  <a:pt x="11311386" y="340908"/>
                </a:cubicBezTo>
                <a:close/>
                <a:moveTo>
                  <a:pt x="2934193" y="340908"/>
                </a:moveTo>
                <a:cubicBezTo>
                  <a:pt x="2949002" y="340908"/>
                  <a:pt x="2961009" y="352829"/>
                  <a:pt x="2961009" y="367534"/>
                </a:cubicBezTo>
                <a:cubicBezTo>
                  <a:pt x="2961009" y="382239"/>
                  <a:pt x="2949002" y="394160"/>
                  <a:pt x="2934193" y="394160"/>
                </a:cubicBezTo>
                <a:cubicBezTo>
                  <a:pt x="2919378" y="394160"/>
                  <a:pt x="2907370" y="382239"/>
                  <a:pt x="2907370" y="367534"/>
                </a:cubicBezTo>
                <a:cubicBezTo>
                  <a:pt x="2907370" y="352829"/>
                  <a:pt x="2919378" y="340908"/>
                  <a:pt x="2934193" y="340908"/>
                </a:cubicBezTo>
                <a:close/>
                <a:moveTo>
                  <a:pt x="2849622" y="340908"/>
                </a:moveTo>
                <a:cubicBezTo>
                  <a:pt x="2864433" y="340908"/>
                  <a:pt x="2876440" y="352829"/>
                  <a:pt x="2876440" y="367534"/>
                </a:cubicBezTo>
                <a:cubicBezTo>
                  <a:pt x="2876440" y="382239"/>
                  <a:pt x="2864433" y="394160"/>
                  <a:pt x="2849622" y="394160"/>
                </a:cubicBezTo>
                <a:cubicBezTo>
                  <a:pt x="2834811" y="394160"/>
                  <a:pt x="2822802" y="382239"/>
                  <a:pt x="2822802" y="367534"/>
                </a:cubicBezTo>
                <a:cubicBezTo>
                  <a:pt x="2822802" y="352829"/>
                  <a:pt x="2834811" y="340908"/>
                  <a:pt x="2849622" y="340908"/>
                </a:cubicBezTo>
                <a:close/>
                <a:moveTo>
                  <a:pt x="8349766" y="340582"/>
                </a:moveTo>
                <a:cubicBezTo>
                  <a:pt x="8364760" y="340582"/>
                  <a:pt x="8376915" y="352649"/>
                  <a:pt x="8376915" y="367535"/>
                </a:cubicBezTo>
                <a:cubicBezTo>
                  <a:pt x="8376915" y="382420"/>
                  <a:pt x="8364760" y="394487"/>
                  <a:pt x="8349766" y="394487"/>
                </a:cubicBezTo>
                <a:cubicBezTo>
                  <a:pt x="8334773" y="394487"/>
                  <a:pt x="8322618" y="382420"/>
                  <a:pt x="8322618" y="367535"/>
                </a:cubicBezTo>
                <a:cubicBezTo>
                  <a:pt x="8322618" y="352649"/>
                  <a:pt x="8334773" y="340582"/>
                  <a:pt x="8349766" y="340582"/>
                </a:cubicBezTo>
                <a:close/>
                <a:moveTo>
                  <a:pt x="9195968" y="340255"/>
                </a:moveTo>
                <a:cubicBezTo>
                  <a:pt x="9211143" y="340255"/>
                  <a:pt x="9223445" y="352468"/>
                  <a:pt x="9223445" y="367534"/>
                </a:cubicBezTo>
                <a:cubicBezTo>
                  <a:pt x="9223445" y="382600"/>
                  <a:pt x="9211143" y="394813"/>
                  <a:pt x="9195968" y="394813"/>
                </a:cubicBezTo>
                <a:cubicBezTo>
                  <a:pt x="9180793" y="394813"/>
                  <a:pt x="9168491" y="382600"/>
                  <a:pt x="9168491" y="367534"/>
                </a:cubicBezTo>
                <a:cubicBezTo>
                  <a:pt x="9168491" y="352468"/>
                  <a:pt x="9180793" y="340255"/>
                  <a:pt x="9195968" y="340255"/>
                </a:cubicBezTo>
                <a:close/>
                <a:moveTo>
                  <a:pt x="2595748" y="340255"/>
                </a:moveTo>
                <a:cubicBezTo>
                  <a:pt x="2610923" y="340255"/>
                  <a:pt x="2623224" y="352468"/>
                  <a:pt x="2623224" y="367534"/>
                </a:cubicBezTo>
                <a:cubicBezTo>
                  <a:pt x="2623224" y="382600"/>
                  <a:pt x="2610923" y="394813"/>
                  <a:pt x="2595748" y="394813"/>
                </a:cubicBezTo>
                <a:cubicBezTo>
                  <a:pt x="2580572" y="394813"/>
                  <a:pt x="2568271" y="382600"/>
                  <a:pt x="2568271" y="367534"/>
                </a:cubicBezTo>
                <a:cubicBezTo>
                  <a:pt x="2568271" y="352468"/>
                  <a:pt x="2580572" y="340255"/>
                  <a:pt x="2595748" y="340255"/>
                </a:cubicBezTo>
                <a:close/>
                <a:moveTo>
                  <a:pt x="6911242" y="340092"/>
                </a:moveTo>
                <a:cubicBezTo>
                  <a:pt x="6926508" y="340092"/>
                  <a:pt x="6938883" y="352378"/>
                  <a:pt x="6938883" y="367535"/>
                </a:cubicBezTo>
                <a:cubicBezTo>
                  <a:pt x="6938883" y="382691"/>
                  <a:pt x="6926508" y="394977"/>
                  <a:pt x="6911242" y="394977"/>
                </a:cubicBezTo>
                <a:cubicBezTo>
                  <a:pt x="6895976" y="394977"/>
                  <a:pt x="6883600" y="382691"/>
                  <a:pt x="6883600" y="367535"/>
                </a:cubicBezTo>
                <a:cubicBezTo>
                  <a:pt x="6883600" y="352378"/>
                  <a:pt x="6895976" y="340092"/>
                  <a:pt x="6911242" y="340092"/>
                </a:cubicBezTo>
                <a:close/>
                <a:moveTo>
                  <a:pt x="10549756" y="339602"/>
                </a:moveTo>
                <a:cubicBezTo>
                  <a:pt x="10565294" y="339602"/>
                  <a:pt x="10577891" y="352108"/>
                  <a:pt x="10577891" y="367535"/>
                </a:cubicBezTo>
                <a:cubicBezTo>
                  <a:pt x="10577891" y="382961"/>
                  <a:pt x="10565295" y="395467"/>
                  <a:pt x="10549756" y="395467"/>
                </a:cubicBezTo>
                <a:cubicBezTo>
                  <a:pt x="10534217" y="395467"/>
                  <a:pt x="10521620" y="382961"/>
                  <a:pt x="10521620" y="367535"/>
                </a:cubicBezTo>
                <a:cubicBezTo>
                  <a:pt x="10521620" y="352108"/>
                  <a:pt x="10534216" y="339602"/>
                  <a:pt x="10549756" y="339602"/>
                </a:cubicBezTo>
                <a:close/>
                <a:moveTo>
                  <a:pt x="2511179" y="339111"/>
                </a:moveTo>
                <a:cubicBezTo>
                  <a:pt x="2526989" y="339111"/>
                  <a:pt x="2539807" y="351836"/>
                  <a:pt x="2539807" y="367534"/>
                </a:cubicBezTo>
                <a:cubicBezTo>
                  <a:pt x="2539807" y="383231"/>
                  <a:pt x="2526989" y="395956"/>
                  <a:pt x="2511179" y="395956"/>
                </a:cubicBezTo>
                <a:cubicBezTo>
                  <a:pt x="2495368" y="395956"/>
                  <a:pt x="2482550" y="383231"/>
                  <a:pt x="2482550" y="367534"/>
                </a:cubicBezTo>
                <a:cubicBezTo>
                  <a:pt x="2482550" y="351836"/>
                  <a:pt x="2495367" y="339111"/>
                  <a:pt x="2511179" y="339111"/>
                </a:cubicBezTo>
                <a:close/>
                <a:moveTo>
                  <a:pt x="3441946" y="338948"/>
                </a:moveTo>
                <a:cubicBezTo>
                  <a:pt x="3457848" y="338948"/>
                  <a:pt x="3470741" y="351746"/>
                  <a:pt x="3470741" y="367534"/>
                </a:cubicBezTo>
                <a:cubicBezTo>
                  <a:pt x="3470741" y="383322"/>
                  <a:pt x="3457848" y="396120"/>
                  <a:pt x="3441946" y="396120"/>
                </a:cubicBezTo>
                <a:cubicBezTo>
                  <a:pt x="3426044" y="396120"/>
                  <a:pt x="3413151" y="383322"/>
                  <a:pt x="3413151" y="367534"/>
                </a:cubicBezTo>
                <a:cubicBezTo>
                  <a:pt x="3413151" y="351746"/>
                  <a:pt x="3426044" y="338948"/>
                  <a:pt x="3441946" y="338948"/>
                </a:cubicBezTo>
                <a:close/>
                <a:moveTo>
                  <a:pt x="6826671" y="338458"/>
                </a:moveTo>
                <a:cubicBezTo>
                  <a:pt x="6842846" y="338458"/>
                  <a:pt x="6855958" y="351476"/>
                  <a:pt x="6855958" y="367534"/>
                </a:cubicBezTo>
                <a:cubicBezTo>
                  <a:pt x="6855958" y="383592"/>
                  <a:pt x="6842846" y="396610"/>
                  <a:pt x="6826671" y="396610"/>
                </a:cubicBezTo>
                <a:cubicBezTo>
                  <a:pt x="6810497" y="396610"/>
                  <a:pt x="6797384" y="383592"/>
                  <a:pt x="6797384" y="367534"/>
                </a:cubicBezTo>
                <a:cubicBezTo>
                  <a:pt x="6797384" y="351476"/>
                  <a:pt x="6810497" y="338458"/>
                  <a:pt x="6826671" y="338458"/>
                </a:cubicBezTo>
                <a:close/>
                <a:moveTo>
                  <a:pt x="9111231" y="338131"/>
                </a:moveTo>
                <a:cubicBezTo>
                  <a:pt x="9127589" y="338131"/>
                  <a:pt x="9140847" y="351295"/>
                  <a:pt x="9140847" y="367534"/>
                </a:cubicBezTo>
                <a:cubicBezTo>
                  <a:pt x="9140847" y="383772"/>
                  <a:pt x="9127588" y="396937"/>
                  <a:pt x="9111231" y="396937"/>
                </a:cubicBezTo>
                <a:cubicBezTo>
                  <a:pt x="9094874" y="396937"/>
                  <a:pt x="9081615" y="383772"/>
                  <a:pt x="9081615" y="367534"/>
                </a:cubicBezTo>
                <a:cubicBezTo>
                  <a:pt x="9081615" y="351295"/>
                  <a:pt x="9094875" y="338131"/>
                  <a:pt x="9111231" y="338131"/>
                </a:cubicBezTo>
                <a:close/>
                <a:moveTo>
                  <a:pt x="2426611" y="337968"/>
                </a:moveTo>
                <a:cubicBezTo>
                  <a:pt x="2443057" y="337968"/>
                  <a:pt x="2456389" y="351205"/>
                  <a:pt x="2456389" y="367534"/>
                </a:cubicBezTo>
                <a:cubicBezTo>
                  <a:pt x="2456389" y="383863"/>
                  <a:pt x="2443057" y="397100"/>
                  <a:pt x="2426611" y="397100"/>
                </a:cubicBezTo>
                <a:cubicBezTo>
                  <a:pt x="2410163" y="397100"/>
                  <a:pt x="2396830" y="383863"/>
                  <a:pt x="2396830" y="367534"/>
                </a:cubicBezTo>
                <a:cubicBezTo>
                  <a:pt x="2396830" y="351205"/>
                  <a:pt x="2410163" y="337968"/>
                  <a:pt x="2426611" y="337968"/>
                </a:cubicBezTo>
                <a:close/>
                <a:moveTo>
                  <a:pt x="11226652" y="336825"/>
                </a:moveTo>
                <a:cubicBezTo>
                  <a:pt x="11243735" y="336825"/>
                  <a:pt x="11257584" y="350574"/>
                  <a:pt x="11257584" y="367535"/>
                </a:cubicBezTo>
                <a:cubicBezTo>
                  <a:pt x="11257584" y="384495"/>
                  <a:pt x="11243736" y="398244"/>
                  <a:pt x="11226652" y="398244"/>
                </a:cubicBezTo>
                <a:cubicBezTo>
                  <a:pt x="11209569" y="398244"/>
                  <a:pt x="11195719" y="384495"/>
                  <a:pt x="11195719" y="367535"/>
                </a:cubicBezTo>
                <a:cubicBezTo>
                  <a:pt x="11195719" y="350574"/>
                  <a:pt x="11209568" y="336825"/>
                  <a:pt x="11226652" y="336825"/>
                </a:cubicBezTo>
                <a:close/>
                <a:moveTo>
                  <a:pt x="6741935" y="336825"/>
                </a:moveTo>
                <a:cubicBezTo>
                  <a:pt x="6759019" y="336825"/>
                  <a:pt x="6772868" y="350574"/>
                  <a:pt x="6772868" y="367535"/>
                </a:cubicBezTo>
                <a:cubicBezTo>
                  <a:pt x="6772868" y="384495"/>
                  <a:pt x="6759019" y="398244"/>
                  <a:pt x="6741935" y="398244"/>
                </a:cubicBezTo>
                <a:cubicBezTo>
                  <a:pt x="6724852" y="398244"/>
                  <a:pt x="6711003" y="384495"/>
                  <a:pt x="6711003" y="367535"/>
                </a:cubicBezTo>
                <a:cubicBezTo>
                  <a:pt x="6711003" y="350574"/>
                  <a:pt x="6724852" y="336825"/>
                  <a:pt x="6741935" y="336825"/>
                </a:cubicBezTo>
                <a:close/>
                <a:moveTo>
                  <a:pt x="6657366" y="336498"/>
                </a:moveTo>
                <a:cubicBezTo>
                  <a:pt x="6674631" y="336498"/>
                  <a:pt x="6688627" y="350393"/>
                  <a:pt x="6688627" y="367534"/>
                </a:cubicBezTo>
                <a:cubicBezTo>
                  <a:pt x="6688627" y="384675"/>
                  <a:pt x="6674631" y="398570"/>
                  <a:pt x="6657366" y="398570"/>
                </a:cubicBezTo>
                <a:cubicBezTo>
                  <a:pt x="6640100" y="398570"/>
                  <a:pt x="6626104" y="384675"/>
                  <a:pt x="6626104" y="367534"/>
                </a:cubicBezTo>
                <a:cubicBezTo>
                  <a:pt x="6626104" y="350393"/>
                  <a:pt x="6640100" y="336498"/>
                  <a:pt x="6657366" y="336498"/>
                </a:cubicBezTo>
                <a:close/>
                <a:moveTo>
                  <a:pt x="3526522" y="336498"/>
                </a:moveTo>
                <a:cubicBezTo>
                  <a:pt x="3543786" y="336498"/>
                  <a:pt x="3557783" y="350393"/>
                  <a:pt x="3557783" y="367534"/>
                </a:cubicBezTo>
                <a:cubicBezTo>
                  <a:pt x="3557783" y="384675"/>
                  <a:pt x="3543786" y="398570"/>
                  <a:pt x="3526522" y="398570"/>
                </a:cubicBezTo>
                <a:cubicBezTo>
                  <a:pt x="3509256" y="398570"/>
                  <a:pt x="3495259" y="384675"/>
                  <a:pt x="3495259" y="367534"/>
                </a:cubicBezTo>
                <a:cubicBezTo>
                  <a:pt x="3495259" y="350393"/>
                  <a:pt x="3509257" y="336498"/>
                  <a:pt x="3526522" y="336498"/>
                </a:cubicBezTo>
                <a:close/>
                <a:moveTo>
                  <a:pt x="6572794" y="336335"/>
                </a:moveTo>
                <a:cubicBezTo>
                  <a:pt x="6590150" y="336335"/>
                  <a:pt x="6604220" y="350304"/>
                  <a:pt x="6604220" y="367535"/>
                </a:cubicBezTo>
                <a:cubicBezTo>
                  <a:pt x="6604220" y="384766"/>
                  <a:pt x="6590150" y="398734"/>
                  <a:pt x="6572794" y="398734"/>
                </a:cubicBezTo>
                <a:cubicBezTo>
                  <a:pt x="6555438" y="398734"/>
                  <a:pt x="6541368" y="384766"/>
                  <a:pt x="6541368" y="367535"/>
                </a:cubicBezTo>
                <a:cubicBezTo>
                  <a:pt x="6541368" y="350304"/>
                  <a:pt x="6555438" y="336335"/>
                  <a:pt x="6572794" y="336335"/>
                </a:cubicBezTo>
                <a:close/>
                <a:moveTo>
                  <a:pt x="3611263" y="336008"/>
                </a:moveTo>
                <a:cubicBezTo>
                  <a:pt x="3628803" y="336008"/>
                  <a:pt x="3643023" y="350123"/>
                  <a:pt x="3643023" y="367534"/>
                </a:cubicBezTo>
                <a:cubicBezTo>
                  <a:pt x="3643023" y="384946"/>
                  <a:pt x="3628803" y="399061"/>
                  <a:pt x="3611263" y="399061"/>
                </a:cubicBezTo>
                <a:cubicBezTo>
                  <a:pt x="3593722" y="399061"/>
                  <a:pt x="3579504" y="384946"/>
                  <a:pt x="3579504" y="367534"/>
                </a:cubicBezTo>
                <a:cubicBezTo>
                  <a:pt x="3579504" y="350123"/>
                  <a:pt x="3593722" y="336008"/>
                  <a:pt x="3611263" y="336008"/>
                </a:cubicBezTo>
                <a:close/>
                <a:moveTo>
                  <a:pt x="10634327" y="335681"/>
                </a:moveTo>
                <a:cubicBezTo>
                  <a:pt x="10652046" y="335681"/>
                  <a:pt x="10666411" y="349942"/>
                  <a:pt x="10666411" y="367534"/>
                </a:cubicBezTo>
                <a:cubicBezTo>
                  <a:pt x="10666411" y="385126"/>
                  <a:pt x="10652046" y="399387"/>
                  <a:pt x="10634327" y="399387"/>
                </a:cubicBezTo>
                <a:cubicBezTo>
                  <a:pt x="10616607" y="399387"/>
                  <a:pt x="10602242" y="385126"/>
                  <a:pt x="10602242" y="367534"/>
                </a:cubicBezTo>
                <a:cubicBezTo>
                  <a:pt x="10602242" y="349942"/>
                  <a:pt x="10616607" y="335681"/>
                  <a:pt x="10634327" y="335681"/>
                </a:cubicBezTo>
                <a:close/>
                <a:moveTo>
                  <a:pt x="9026661" y="335681"/>
                </a:moveTo>
                <a:cubicBezTo>
                  <a:pt x="9044381" y="335681"/>
                  <a:pt x="9058746" y="349942"/>
                  <a:pt x="9058746" y="367534"/>
                </a:cubicBezTo>
                <a:cubicBezTo>
                  <a:pt x="9058746" y="385126"/>
                  <a:pt x="9044381" y="399387"/>
                  <a:pt x="9026661" y="399387"/>
                </a:cubicBezTo>
                <a:cubicBezTo>
                  <a:pt x="9008941" y="399387"/>
                  <a:pt x="8994577" y="385126"/>
                  <a:pt x="8994577" y="367534"/>
                </a:cubicBezTo>
                <a:cubicBezTo>
                  <a:pt x="8994577" y="349942"/>
                  <a:pt x="9008941" y="335681"/>
                  <a:pt x="9026661" y="335681"/>
                </a:cubicBezTo>
                <a:close/>
                <a:moveTo>
                  <a:pt x="6488059" y="335681"/>
                </a:moveTo>
                <a:cubicBezTo>
                  <a:pt x="6505779" y="335681"/>
                  <a:pt x="6520144" y="349942"/>
                  <a:pt x="6520144" y="367534"/>
                </a:cubicBezTo>
                <a:cubicBezTo>
                  <a:pt x="6520144" y="385126"/>
                  <a:pt x="6505779" y="399387"/>
                  <a:pt x="6488059" y="399387"/>
                </a:cubicBezTo>
                <a:cubicBezTo>
                  <a:pt x="6470339" y="399387"/>
                  <a:pt x="6455975" y="385126"/>
                  <a:pt x="6455975" y="367534"/>
                </a:cubicBezTo>
                <a:cubicBezTo>
                  <a:pt x="6455975" y="349942"/>
                  <a:pt x="6470339" y="335681"/>
                  <a:pt x="6488059" y="335681"/>
                </a:cubicBezTo>
                <a:close/>
                <a:moveTo>
                  <a:pt x="3695834" y="335681"/>
                </a:moveTo>
                <a:cubicBezTo>
                  <a:pt x="3713548" y="335681"/>
                  <a:pt x="3727913" y="349942"/>
                  <a:pt x="3727913" y="367534"/>
                </a:cubicBezTo>
                <a:cubicBezTo>
                  <a:pt x="3727913" y="385126"/>
                  <a:pt x="3713548" y="399387"/>
                  <a:pt x="3695834" y="399387"/>
                </a:cubicBezTo>
                <a:cubicBezTo>
                  <a:pt x="3678119" y="399387"/>
                  <a:pt x="3663757" y="385126"/>
                  <a:pt x="3663757" y="367534"/>
                </a:cubicBezTo>
                <a:cubicBezTo>
                  <a:pt x="3663757" y="349942"/>
                  <a:pt x="3678119" y="335681"/>
                  <a:pt x="3695834" y="335681"/>
                </a:cubicBezTo>
                <a:close/>
                <a:moveTo>
                  <a:pt x="1072643" y="335681"/>
                </a:moveTo>
                <a:cubicBezTo>
                  <a:pt x="1090362" y="335681"/>
                  <a:pt x="1104726" y="349942"/>
                  <a:pt x="1104726" y="367534"/>
                </a:cubicBezTo>
                <a:cubicBezTo>
                  <a:pt x="1104726" y="385126"/>
                  <a:pt x="1090362" y="399387"/>
                  <a:pt x="1072643" y="399387"/>
                </a:cubicBezTo>
                <a:cubicBezTo>
                  <a:pt x="1054924" y="399387"/>
                  <a:pt x="1040559" y="385126"/>
                  <a:pt x="1040559" y="367534"/>
                </a:cubicBezTo>
                <a:cubicBezTo>
                  <a:pt x="1040559" y="349942"/>
                  <a:pt x="1054924" y="335681"/>
                  <a:pt x="1072643" y="335681"/>
                </a:cubicBezTo>
                <a:close/>
                <a:moveTo>
                  <a:pt x="8434337" y="335354"/>
                </a:moveTo>
                <a:cubicBezTo>
                  <a:pt x="8452239" y="335354"/>
                  <a:pt x="8466751" y="349761"/>
                  <a:pt x="8466751" y="367534"/>
                </a:cubicBezTo>
                <a:cubicBezTo>
                  <a:pt x="8466751" y="385306"/>
                  <a:pt x="8452239" y="399713"/>
                  <a:pt x="8434337" y="399713"/>
                </a:cubicBezTo>
                <a:cubicBezTo>
                  <a:pt x="8416436" y="399713"/>
                  <a:pt x="8401924" y="385306"/>
                  <a:pt x="8401924" y="367534"/>
                </a:cubicBezTo>
                <a:cubicBezTo>
                  <a:pt x="8401924" y="349761"/>
                  <a:pt x="8416436" y="335354"/>
                  <a:pt x="8434337" y="335354"/>
                </a:cubicBezTo>
                <a:close/>
                <a:moveTo>
                  <a:pt x="3780385" y="335354"/>
                </a:moveTo>
                <a:cubicBezTo>
                  <a:pt x="3798286" y="335354"/>
                  <a:pt x="3812793" y="349761"/>
                  <a:pt x="3812793" y="367534"/>
                </a:cubicBezTo>
                <a:cubicBezTo>
                  <a:pt x="3812793" y="385306"/>
                  <a:pt x="3798286" y="399713"/>
                  <a:pt x="3780385" y="399713"/>
                </a:cubicBezTo>
                <a:cubicBezTo>
                  <a:pt x="3762490" y="399713"/>
                  <a:pt x="3747983" y="385306"/>
                  <a:pt x="3747983" y="367534"/>
                </a:cubicBezTo>
                <a:cubicBezTo>
                  <a:pt x="3747983" y="349761"/>
                  <a:pt x="3762490" y="335354"/>
                  <a:pt x="3780385" y="335354"/>
                </a:cubicBezTo>
                <a:close/>
                <a:moveTo>
                  <a:pt x="988073" y="335354"/>
                </a:moveTo>
                <a:cubicBezTo>
                  <a:pt x="1005975" y="335354"/>
                  <a:pt x="1020487" y="349761"/>
                  <a:pt x="1020487" y="367534"/>
                </a:cubicBezTo>
                <a:cubicBezTo>
                  <a:pt x="1020487" y="385306"/>
                  <a:pt x="1005975" y="399713"/>
                  <a:pt x="988073" y="399713"/>
                </a:cubicBezTo>
                <a:cubicBezTo>
                  <a:pt x="970172" y="399713"/>
                  <a:pt x="955660" y="385306"/>
                  <a:pt x="955660" y="367534"/>
                </a:cubicBezTo>
                <a:cubicBezTo>
                  <a:pt x="955660" y="349761"/>
                  <a:pt x="970172" y="335354"/>
                  <a:pt x="988073" y="335354"/>
                </a:cubicBezTo>
                <a:close/>
                <a:moveTo>
                  <a:pt x="2341876" y="334864"/>
                </a:moveTo>
                <a:cubicBezTo>
                  <a:pt x="2360050" y="334864"/>
                  <a:pt x="2374783" y="349491"/>
                  <a:pt x="2374783" y="367534"/>
                </a:cubicBezTo>
                <a:cubicBezTo>
                  <a:pt x="2374783" y="385577"/>
                  <a:pt x="2360050" y="400203"/>
                  <a:pt x="2341876" y="400203"/>
                </a:cubicBezTo>
                <a:cubicBezTo>
                  <a:pt x="2323703" y="400203"/>
                  <a:pt x="2308970" y="385577"/>
                  <a:pt x="2308970" y="367534"/>
                </a:cubicBezTo>
                <a:cubicBezTo>
                  <a:pt x="2308970" y="349491"/>
                  <a:pt x="2323703" y="334864"/>
                  <a:pt x="2341876" y="334864"/>
                </a:cubicBezTo>
                <a:close/>
                <a:moveTo>
                  <a:pt x="3865104" y="334701"/>
                </a:moveTo>
                <a:cubicBezTo>
                  <a:pt x="3883367" y="334701"/>
                  <a:pt x="3898176" y="349401"/>
                  <a:pt x="3898176" y="367534"/>
                </a:cubicBezTo>
                <a:cubicBezTo>
                  <a:pt x="3898176" y="385667"/>
                  <a:pt x="3883367" y="400367"/>
                  <a:pt x="3865104" y="400367"/>
                </a:cubicBezTo>
                <a:cubicBezTo>
                  <a:pt x="3846844" y="400367"/>
                  <a:pt x="3832040" y="385667"/>
                  <a:pt x="3832040" y="367534"/>
                </a:cubicBezTo>
                <a:cubicBezTo>
                  <a:pt x="3832040" y="349401"/>
                  <a:pt x="3846844" y="334701"/>
                  <a:pt x="3865104" y="334701"/>
                </a:cubicBezTo>
                <a:close/>
                <a:moveTo>
                  <a:pt x="903503" y="334701"/>
                </a:moveTo>
                <a:cubicBezTo>
                  <a:pt x="921768" y="334701"/>
                  <a:pt x="936575" y="349401"/>
                  <a:pt x="936575" y="367534"/>
                </a:cubicBezTo>
                <a:cubicBezTo>
                  <a:pt x="936575" y="385667"/>
                  <a:pt x="921768" y="400367"/>
                  <a:pt x="903503" y="400367"/>
                </a:cubicBezTo>
                <a:cubicBezTo>
                  <a:pt x="885239" y="400367"/>
                  <a:pt x="870432" y="385667"/>
                  <a:pt x="870432" y="367534"/>
                </a:cubicBezTo>
                <a:cubicBezTo>
                  <a:pt x="870432" y="349401"/>
                  <a:pt x="885239" y="334701"/>
                  <a:pt x="903503" y="334701"/>
                </a:cubicBezTo>
                <a:close/>
                <a:moveTo>
                  <a:pt x="1157213" y="334211"/>
                </a:moveTo>
                <a:cubicBezTo>
                  <a:pt x="1175751" y="334211"/>
                  <a:pt x="1190778" y="349130"/>
                  <a:pt x="1190778" y="367534"/>
                </a:cubicBezTo>
                <a:cubicBezTo>
                  <a:pt x="1190778" y="385938"/>
                  <a:pt x="1175751" y="400857"/>
                  <a:pt x="1157213" y="400857"/>
                </a:cubicBezTo>
                <a:cubicBezTo>
                  <a:pt x="1138676" y="400857"/>
                  <a:pt x="1123648" y="385938"/>
                  <a:pt x="1123648" y="367534"/>
                </a:cubicBezTo>
                <a:cubicBezTo>
                  <a:pt x="1123648" y="349130"/>
                  <a:pt x="1138676" y="334211"/>
                  <a:pt x="1157213" y="334211"/>
                </a:cubicBezTo>
                <a:close/>
                <a:moveTo>
                  <a:pt x="818769" y="334211"/>
                </a:moveTo>
                <a:cubicBezTo>
                  <a:pt x="837306" y="334211"/>
                  <a:pt x="852333" y="349130"/>
                  <a:pt x="852333" y="367534"/>
                </a:cubicBezTo>
                <a:cubicBezTo>
                  <a:pt x="852333" y="385938"/>
                  <a:pt x="837306" y="400857"/>
                  <a:pt x="818769" y="400857"/>
                </a:cubicBezTo>
                <a:cubicBezTo>
                  <a:pt x="800232" y="400857"/>
                  <a:pt x="785204" y="385938"/>
                  <a:pt x="785204" y="367534"/>
                </a:cubicBezTo>
                <a:cubicBezTo>
                  <a:pt x="785204" y="349130"/>
                  <a:pt x="800232" y="334211"/>
                  <a:pt x="818769" y="334211"/>
                </a:cubicBezTo>
                <a:close/>
                <a:moveTo>
                  <a:pt x="6403488" y="333721"/>
                </a:moveTo>
                <a:cubicBezTo>
                  <a:pt x="6422298" y="333721"/>
                  <a:pt x="6437547" y="348860"/>
                  <a:pt x="6437547" y="367534"/>
                </a:cubicBezTo>
                <a:cubicBezTo>
                  <a:pt x="6437547" y="386209"/>
                  <a:pt x="6422299" y="401347"/>
                  <a:pt x="6403488" y="401347"/>
                </a:cubicBezTo>
                <a:cubicBezTo>
                  <a:pt x="6384678" y="401347"/>
                  <a:pt x="6369430" y="386209"/>
                  <a:pt x="6369430" y="367534"/>
                </a:cubicBezTo>
                <a:cubicBezTo>
                  <a:pt x="6369430" y="348860"/>
                  <a:pt x="6384678" y="333721"/>
                  <a:pt x="6403488" y="333721"/>
                </a:cubicBezTo>
                <a:close/>
                <a:moveTo>
                  <a:pt x="3949679" y="333558"/>
                </a:moveTo>
                <a:cubicBezTo>
                  <a:pt x="3968583" y="333558"/>
                  <a:pt x="3983907" y="348770"/>
                  <a:pt x="3983907" y="367535"/>
                </a:cubicBezTo>
                <a:cubicBezTo>
                  <a:pt x="3983907" y="386299"/>
                  <a:pt x="3968583" y="401511"/>
                  <a:pt x="3949679" y="401511"/>
                </a:cubicBezTo>
                <a:cubicBezTo>
                  <a:pt x="3930777" y="401511"/>
                  <a:pt x="3915451" y="386299"/>
                  <a:pt x="3915451" y="367535"/>
                </a:cubicBezTo>
                <a:cubicBezTo>
                  <a:pt x="3915451" y="348770"/>
                  <a:pt x="3930777" y="333558"/>
                  <a:pt x="3949679" y="333558"/>
                </a:cubicBezTo>
                <a:close/>
                <a:moveTo>
                  <a:pt x="1241947" y="333558"/>
                </a:moveTo>
                <a:cubicBezTo>
                  <a:pt x="1260848" y="333558"/>
                  <a:pt x="1276170" y="348770"/>
                  <a:pt x="1276170" y="367535"/>
                </a:cubicBezTo>
                <a:cubicBezTo>
                  <a:pt x="1276170" y="386299"/>
                  <a:pt x="1260848" y="401511"/>
                  <a:pt x="1241947" y="401511"/>
                </a:cubicBezTo>
                <a:cubicBezTo>
                  <a:pt x="1223046" y="401511"/>
                  <a:pt x="1207724" y="386299"/>
                  <a:pt x="1207724" y="367535"/>
                </a:cubicBezTo>
                <a:cubicBezTo>
                  <a:pt x="1207724" y="348770"/>
                  <a:pt x="1223046" y="333558"/>
                  <a:pt x="1241947" y="333558"/>
                </a:cubicBezTo>
                <a:close/>
                <a:moveTo>
                  <a:pt x="734198" y="333558"/>
                </a:moveTo>
                <a:cubicBezTo>
                  <a:pt x="753099" y="333558"/>
                  <a:pt x="768421" y="348770"/>
                  <a:pt x="768421" y="367535"/>
                </a:cubicBezTo>
                <a:cubicBezTo>
                  <a:pt x="768421" y="386299"/>
                  <a:pt x="753099" y="401511"/>
                  <a:pt x="734198" y="401511"/>
                </a:cubicBezTo>
                <a:cubicBezTo>
                  <a:pt x="715297" y="401511"/>
                  <a:pt x="699976" y="386299"/>
                  <a:pt x="699976" y="367535"/>
                </a:cubicBezTo>
                <a:cubicBezTo>
                  <a:pt x="699976" y="348770"/>
                  <a:pt x="715297" y="333558"/>
                  <a:pt x="734198" y="333558"/>
                </a:cubicBezTo>
                <a:close/>
                <a:moveTo>
                  <a:pt x="649628" y="333231"/>
                </a:moveTo>
                <a:cubicBezTo>
                  <a:pt x="668711" y="333231"/>
                  <a:pt x="684180" y="348589"/>
                  <a:pt x="684180" y="367534"/>
                </a:cubicBezTo>
                <a:cubicBezTo>
                  <a:pt x="684180" y="386479"/>
                  <a:pt x="668711" y="401837"/>
                  <a:pt x="649628" y="401837"/>
                </a:cubicBezTo>
                <a:cubicBezTo>
                  <a:pt x="630546" y="401837"/>
                  <a:pt x="615076" y="386479"/>
                  <a:pt x="615076" y="367534"/>
                </a:cubicBezTo>
                <a:cubicBezTo>
                  <a:pt x="615076" y="348589"/>
                  <a:pt x="630546" y="333231"/>
                  <a:pt x="649628" y="333231"/>
                </a:cubicBezTo>
                <a:close/>
                <a:moveTo>
                  <a:pt x="11142081" y="333068"/>
                </a:moveTo>
                <a:cubicBezTo>
                  <a:pt x="11161255" y="333068"/>
                  <a:pt x="11176797" y="348499"/>
                  <a:pt x="11176797" y="367535"/>
                </a:cubicBezTo>
                <a:cubicBezTo>
                  <a:pt x="11176797" y="386570"/>
                  <a:pt x="11161254" y="402001"/>
                  <a:pt x="11142081" y="402001"/>
                </a:cubicBezTo>
                <a:cubicBezTo>
                  <a:pt x="11122907" y="402001"/>
                  <a:pt x="11107364" y="386570"/>
                  <a:pt x="11107364" y="367535"/>
                </a:cubicBezTo>
                <a:cubicBezTo>
                  <a:pt x="11107364" y="348499"/>
                  <a:pt x="11122908" y="333068"/>
                  <a:pt x="11142081" y="333068"/>
                </a:cubicBezTo>
                <a:close/>
                <a:moveTo>
                  <a:pt x="1326517" y="332904"/>
                </a:moveTo>
                <a:cubicBezTo>
                  <a:pt x="1345782" y="332904"/>
                  <a:pt x="1361399" y="348408"/>
                  <a:pt x="1361399" y="367534"/>
                </a:cubicBezTo>
                <a:cubicBezTo>
                  <a:pt x="1361399" y="386659"/>
                  <a:pt x="1345782" y="402164"/>
                  <a:pt x="1326517" y="402164"/>
                </a:cubicBezTo>
                <a:cubicBezTo>
                  <a:pt x="1307253" y="402164"/>
                  <a:pt x="1291637" y="386660"/>
                  <a:pt x="1291637" y="367534"/>
                </a:cubicBezTo>
                <a:cubicBezTo>
                  <a:pt x="1291637" y="348408"/>
                  <a:pt x="1307253" y="332904"/>
                  <a:pt x="1326517" y="332904"/>
                </a:cubicBezTo>
                <a:close/>
                <a:moveTo>
                  <a:pt x="1411088" y="332414"/>
                </a:moveTo>
                <a:cubicBezTo>
                  <a:pt x="1430625" y="332414"/>
                  <a:pt x="1446463" y="348138"/>
                  <a:pt x="1446463" y="367534"/>
                </a:cubicBezTo>
                <a:cubicBezTo>
                  <a:pt x="1446463" y="386930"/>
                  <a:pt x="1430625" y="402654"/>
                  <a:pt x="1411088" y="402654"/>
                </a:cubicBezTo>
                <a:cubicBezTo>
                  <a:pt x="1391551" y="402654"/>
                  <a:pt x="1375713" y="386930"/>
                  <a:pt x="1375713" y="367534"/>
                </a:cubicBezTo>
                <a:cubicBezTo>
                  <a:pt x="1375713" y="348138"/>
                  <a:pt x="1391551" y="332414"/>
                  <a:pt x="1411088" y="332414"/>
                </a:cubicBezTo>
                <a:close/>
                <a:moveTo>
                  <a:pt x="10719062" y="332087"/>
                </a:moveTo>
                <a:cubicBezTo>
                  <a:pt x="10738781" y="332087"/>
                  <a:pt x="10754765" y="347957"/>
                  <a:pt x="10754765" y="367534"/>
                </a:cubicBezTo>
                <a:cubicBezTo>
                  <a:pt x="10754765" y="387110"/>
                  <a:pt x="10738780" y="402980"/>
                  <a:pt x="10719062" y="402980"/>
                </a:cubicBezTo>
                <a:cubicBezTo>
                  <a:pt x="10699343" y="402980"/>
                  <a:pt x="10683358" y="387110"/>
                  <a:pt x="10683358" y="367534"/>
                </a:cubicBezTo>
                <a:cubicBezTo>
                  <a:pt x="10683358" y="347957"/>
                  <a:pt x="10699344" y="332087"/>
                  <a:pt x="10719062" y="332087"/>
                </a:cubicBezTo>
                <a:close/>
                <a:moveTo>
                  <a:pt x="1495822" y="332087"/>
                </a:moveTo>
                <a:cubicBezTo>
                  <a:pt x="1515541" y="332087"/>
                  <a:pt x="1531526" y="347957"/>
                  <a:pt x="1531526" y="367534"/>
                </a:cubicBezTo>
                <a:cubicBezTo>
                  <a:pt x="1531526" y="387110"/>
                  <a:pt x="1515541" y="402980"/>
                  <a:pt x="1495822" y="402980"/>
                </a:cubicBezTo>
                <a:cubicBezTo>
                  <a:pt x="1476103" y="402980"/>
                  <a:pt x="1460118" y="387110"/>
                  <a:pt x="1460118" y="367534"/>
                </a:cubicBezTo>
                <a:cubicBezTo>
                  <a:pt x="1460118" y="347957"/>
                  <a:pt x="1476103" y="332087"/>
                  <a:pt x="1495822" y="332087"/>
                </a:cubicBezTo>
                <a:close/>
                <a:moveTo>
                  <a:pt x="564895" y="331924"/>
                </a:moveTo>
                <a:cubicBezTo>
                  <a:pt x="584704" y="331924"/>
                  <a:pt x="600762" y="347867"/>
                  <a:pt x="600762" y="367534"/>
                </a:cubicBezTo>
                <a:cubicBezTo>
                  <a:pt x="600762" y="387201"/>
                  <a:pt x="584704" y="403144"/>
                  <a:pt x="564895" y="403144"/>
                </a:cubicBezTo>
                <a:cubicBezTo>
                  <a:pt x="545085" y="403144"/>
                  <a:pt x="529026" y="387201"/>
                  <a:pt x="529026" y="367534"/>
                </a:cubicBezTo>
                <a:cubicBezTo>
                  <a:pt x="529026" y="347867"/>
                  <a:pt x="545085" y="331924"/>
                  <a:pt x="564895" y="331924"/>
                </a:cubicBezTo>
                <a:close/>
                <a:moveTo>
                  <a:pt x="1580392" y="331597"/>
                </a:moveTo>
                <a:cubicBezTo>
                  <a:pt x="1600383" y="331597"/>
                  <a:pt x="1616589" y="347686"/>
                  <a:pt x="1616589" y="367534"/>
                </a:cubicBezTo>
                <a:cubicBezTo>
                  <a:pt x="1616589" y="387381"/>
                  <a:pt x="1600383" y="403470"/>
                  <a:pt x="1580392" y="403470"/>
                </a:cubicBezTo>
                <a:cubicBezTo>
                  <a:pt x="1560400" y="403470"/>
                  <a:pt x="1544195" y="387381"/>
                  <a:pt x="1544195" y="367534"/>
                </a:cubicBezTo>
                <a:cubicBezTo>
                  <a:pt x="1544195" y="347686"/>
                  <a:pt x="1560400" y="331597"/>
                  <a:pt x="1580392" y="331597"/>
                </a:cubicBezTo>
                <a:close/>
                <a:moveTo>
                  <a:pt x="8942091" y="331271"/>
                </a:moveTo>
                <a:cubicBezTo>
                  <a:pt x="8962265" y="331271"/>
                  <a:pt x="8978618" y="347507"/>
                  <a:pt x="8978618" y="367534"/>
                </a:cubicBezTo>
                <a:cubicBezTo>
                  <a:pt x="8978618" y="387562"/>
                  <a:pt x="8962264" y="403798"/>
                  <a:pt x="8942091" y="403798"/>
                </a:cubicBezTo>
                <a:cubicBezTo>
                  <a:pt x="8921918" y="403798"/>
                  <a:pt x="8905565" y="387562"/>
                  <a:pt x="8905565" y="367534"/>
                </a:cubicBezTo>
                <a:cubicBezTo>
                  <a:pt x="8905565" y="347507"/>
                  <a:pt x="8921919" y="331271"/>
                  <a:pt x="8942091" y="331271"/>
                </a:cubicBezTo>
                <a:close/>
                <a:moveTo>
                  <a:pt x="6318918" y="331271"/>
                </a:moveTo>
                <a:cubicBezTo>
                  <a:pt x="6339091" y="331271"/>
                  <a:pt x="6355444" y="347507"/>
                  <a:pt x="6355444" y="367534"/>
                </a:cubicBezTo>
                <a:cubicBezTo>
                  <a:pt x="6355444" y="387562"/>
                  <a:pt x="6339091" y="403798"/>
                  <a:pt x="6318918" y="403798"/>
                </a:cubicBezTo>
                <a:cubicBezTo>
                  <a:pt x="6298744" y="403798"/>
                  <a:pt x="6282391" y="387562"/>
                  <a:pt x="6282391" y="367534"/>
                </a:cubicBezTo>
                <a:cubicBezTo>
                  <a:pt x="6282391" y="347507"/>
                  <a:pt x="6298744" y="331271"/>
                  <a:pt x="6318918" y="331271"/>
                </a:cubicBezTo>
                <a:close/>
                <a:moveTo>
                  <a:pt x="4034261" y="331271"/>
                </a:moveTo>
                <a:cubicBezTo>
                  <a:pt x="4054429" y="331271"/>
                  <a:pt x="4070783" y="347507"/>
                  <a:pt x="4070783" y="367534"/>
                </a:cubicBezTo>
                <a:cubicBezTo>
                  <a:pt x="4070783" y="387562"/>
                  <a:pt x="4054429" y="403798"/>
                  <a:pt x="4034261" y="403798"/>
                </a:cubicBezTo>
                <a:cubicBezTo>
                  <a:pt x="4014084" y="403798"/>
                  <a:pt x="3997729" y="387562"/>
                  <a:pt x="3997729" y="367534"/>
                </a:cubicBezTo>
                <a:cubicBezTo>
                  <a:pt x="3997729" y="347507"/>
                  <a:pt x="4014084" y="331271"/>
                  <a:pt x="4034261" y="331271"/>
                </a:cubicBezTo>
                <a:close/>
                <a:moveTo>
                  <a:pt x="2257307" y="330454"/>
                </a:moveTo>
                <a:cubicBezTo>
                  <a:pt x="2277935" y="330454"/>
                  <a:pt x="2294656" y="347055"/>
                  <a:pt x="2294656" y="367534"/>
                </a:cubicBezTo>
                <a:cubicBezTo>
                  <a:pt x="2294656" y="388013"/>
                  <a:pt x="2277935" y="404614"/>
                  <a:pt x="2257307" y="404614"/>
                </a:cubicBezTo>
                <a:cubicBezTo>
                  <a:pt x="2236679" y="404614"/>
                  <a:pt x="2219956" y="388013"/>
                  <a:pt x="2219956" y="367534"/>
                </a:cubicBezTo>
                <a:cubicBezTo>
                  <a:pt x="2219956" y="347055"/>
                  <a:pt x="2236679" y="330454"/>
                  <a:pt x="2257307" y="330454"/>
                </a:cubicBezTo>
                <a:close/>
                <a:moveTo>
                  <a:pt x="8518907" y="330291"/>
                </a:moveTo>
                <a:cubicBezTo>
                  <a:pt x="8539626" y="330291"/>
                  <a:pt x="8556421" y="346965"/>
                  <a:pt x="8556421" y="367535"/>
                </a:cubicBezTo>
                <a:cubicBezTo>
                  <a:pt x="8556421" y="388104"/>
                  <a:pt x="8539626" y="404778"/>
                  <a:pt x="8518907" y="404778"/>
                </a:cubicBezTo>
                <a:cubicBezTo>
                  <a:pt x="8498189" y="404778"/>
                  <a:pt x="8481393" y="388104"/>
                  <a:pt x="8481393" y="367535"/>
                </a:cubicBezTo>
                <a:cubicBezTo>
                  <a:pt x="8481393" y="346965"/>
                  <a:pt x="8498189" y="330291"/>
                  <a:pt x="8518907" y="330291"/>
                </a:cubicBezTo>
                <a:close/>
                <a:moveTo>
                  <a:pt x="5642054" y="329637"/>
                </a:moveTo>
                <a:cubicBezTo>
                  <a:pt x="5663134" y="329637"/>
                  <a:pt x="5680224" y="346604"/>
                  <a:pt x="5680224" y="367534"/>
                </a:cubicBezTo>
                <a:cubicBezTo>
                  <a:pt x="5680224" y="388464"/>
                  <a:pt x="5663134" y="405431"/>
                  <a:pt x="5642054" y="405431"/>
                </a:cubicBezTo>
                <a:cubicBezTo>
                  <a:pt x="5620973" y="405431"/>
                  <a:pt x="5603884" y="388464"/>
                  <a:pt x="5603884" y="367534"/>
                </a:cubicBezTo>
                <a:cubicBezTo>
                  <a:pt x="5603884" y="346604"/>
                  <a:pt x="5620973" y="329637"/>
                  <a:pt x="5642054" y="329637"/>
                </a:cubicBezTo>
                <a:close/>
                <a:moveTo>
                  <a:pt x="5557324" y="329311"/>
                </a:moveTo>
                <a:cubicBezTo>
                  <a:pt x="5578586" y="329311"/>
                  <a:pt x="5595823" y="346424"/>
                  <a:pt x="5595823" y="367535"/>
                </a:cubicBezTo>
                <a:cubicBezTo>
                  <a:pt x="5595823" y="388645"/>
                  <a:pt x="5578586" y="405758"/>
                  <a:pt x="5557324" y="405758"/>
                </a:cubicBezTo>
                <a:cubicBezTo>
                  <a:pt x="5536061" y="405758"/>
                  <a:pt x="5518825" y="388645"/>
                  <a:pt x="5518825" y="367535"/>
                </a:cubicBezTo>
                <a:cubicBezTo>
                  <a:pt x="5518825" y="346424"/>
                  <a:pt x="5536061" y="329311"/>
                  <a:pt x="5557324" y="329311"/>
                </a:cubicBezTo>
                <a:close/>
                <a:moveTo>
                  <a:pt x="480324" y="329311"/>
                </a:moveTo>
                <a:cubicBezTo>
                  <a:pt x="501588" y="329311"/>
                  <a:pt x="518825" y="346424"/>
                  <a:pt x="518825" y="367535"/>
                </a:cubicBezTo>
                <a:cubicBezTo>
                  <a:pt x="518825" y="388645"/>
                  <a:pt x="501588" y="405758"/>
                  <a:pt x="480324" y="405758"/>
                </a:cubicBezTo>
                <a:cubicBezTo>
                  <a:pt x="459062" y="405758"/>
                  <a:pt x="441824" y="388645"/>
                  <a:pt x="441824" y="367535"/>
                </a:cubicBezTo>
                <a:cubicBezTo>
                  <a:pt x="441824" y="346424"/>
                  <a:pt x="459062" y="329311"/>
                  <a:pt x="480324" y="329311"/>
                </a:cubicBezTo>
                <a:close/>
                <a:moveTo>
                  <a:pt x="6234346" y="329147"/>
                </a:moveTo>
                <a:cubicBezTo>
                  <a:pt x="6255701" y="329147"/>
                  <a:pt x="6273012" y="346333"/>
                  <a:pt x="6273012" y="367534"/>
                </a:cubicBezTo>
                <a:cubicBezTo>
                  <a:pt x="6273012" y="388734"/>
                  <a:pt x="6255701" y="405921"/>
                  <a:pt x="6234346" y="405921"/>
                </a:cubicBezTo>
                <a:cubicBezTo>
                  <a:pt x="6212992" y="405921"/>
                  <a:pt x="6195681" y="388734"/>
                  <a:pt x="6195681" y="367534"/>
                </a:cubicBezTo>
                <a:cubicBezTo>
                  <a:pt x="6195681" y="346333"/>
                  <a:pt x="6212992" y="329147"/>
                  <a:pt x="6234346" y="329147"/>
                </a:cubicBezTo>
                <a:close/>
                <a:moveTo>
                  <a:pt x="1664963" y="329147"/>
                </a:moveTo>
                <a:cubicBezTo>
                  <a:pt x="1686316" y="329147"/>
                  <a:pt x="1703627" y="346333"/>
                  <a:pt x="1703627" y="367534"/>
                </a:cubicBezTo>
                <a:cubicBezTo>
                  <a:pt x="1703627" y="388734"/>
                  <a:pt x="1686316" y="405921"/>
                  <a:pt x="1664963" y="405921"/>
                </a:cubicBezTo>
                <a:cubicBezTo>
                  <a:pt x="1643608" y="405921"/>
                  <a:pt x="1626297" y="388734"/>
                  <a:pt x="1626297" y="367534"/>
                </a:cubicBezTo>
                <a:cubicBezTo>
                  <a:pt x="1626297" y="346333"/>
                  <a:pt x="1643608" y="329147"/>
                  <a:pt x="1664963" y="329147"/>
                </a:cubicBezTo>
                <a:close/>
                <a:moveTo>
                  <a:pt x="5472758" y="328004"/>
                </a:moveTo>
                <a:cubicBezTo>
                  <a:pt x="5494747" y="328004"/>
                  <a:pt x="5512573" y="345702"/>
                  <a:pt x="5512573" y="367534"/>
                </a:cubicBezTo>
                <a:cubicBezTo>
                  <a:pt x="5512573" y="389366"/>
                  <a:pt x="5494748" y="407065"/>
                  <a:pt x="5472758" y="407065"/>
                </a:cubicBezTo>
                <a:cubicBezTo>
                  <a:pt x="5450769" y="407065"/>
                  <a:pt x="5432943" y="389366"/>
                  <a:pt x="5432943" y="367534"/>
                </a:cubicBezTo>
                <a:cubicBezTo>
                  <a:pt x="5432943" y="345702"/>
                  <a:pt x="5450769" y="328004"/>
                  <a:pt x="5472758" y="328004"/>
                </a:cubicBezTo>
                <a:close/>
                <a:moveTo>
                  <a:pt x="10888204" y="326044"/>
                </a:moveTo>
                <a:cubicBezTo>
                  <a:pt x="10911285" y="326044"/>
                  <a:pt x="10929995" y="344620"/>
                  <a:pt x="10929995" y="367535"/>
                </a:cubicBezTo>
                <a:cubicBezTo>
                  <a:pt x="10929995" y="378992"/>
                  <a:pt x="10925317" y="389364"/>
                  <a:pt x="10917755" y="396872"/>
                </a:cubicBezTo>
                <a:lnTo>
                  <a:pt x="10901824" y="403424"/>
                </a:lnTo>
                <a:lnTo>
                  <a:pt x="10908121" y="404686"/>
                </a:lnTo>
                <a:cubicBezTo>
                  <a:pt x="10917304" y="408542"/>
                  <a:pt x="10925117" y="414984"/>
                  <a:pt x="10930634" y="423092"/>
                </a:cubicBezTo>
                <a:lnTo>
                  <a:pt x="10931342" y="425393"/>
                </a:lnTo>
                <a:lnTo>
                  <a:pt x="10935825" y="414649"/>
                </a:lnTo>
                <a:cubicBezTo>
                  <a:pt x="10940574" y="409934"/>
                  <a:pt x="10946229" y="406119"/>
                  <a:pt x="10952508" y="403482"/>
                </a:cubicBezTo>
                <a:lnTo>
                  <a:pt x="10957716" y="402438"/>
                </a:lnTo>
                <a:lnTo>
                  <a:pt x="10943619" y="396641"/>
                </a:lnTo>
                <a:cubicBezTo>
                  <a:pt x="10936116" y="389192"/>
                  <a:pt x="10931475" y="378901"/>
                  <a:pt x="10931475" y="367534"/>
                </a:cubicBezTo>
                <a:cubicBezTo>
                  <a:pt x="10931475" y="344800"/>
                  <a:pt x="10950039" y="326370"/>
                  <a:pt x="10972938" y="326370"/>
                </a:cubicBezTo>
                <a:cubicBezTo>
                  <a:pt x="10995838" y="326370"/>
                  <a:pt x="11014401" y="344800"/>
                  <a:pt x="11014401" y="367534"/>
                </a:cubicBezTo>
                <a:cubicBezTo>
                  <a:pt x="11014401" y="378901"/>
                  <a:pt x="11009760" y="389192"/>
                  <a:pt x="11002257" y="396641"/>
                </a:cubicBezTo>
                <a:lnTo>
                  <a:pt x="10988160" y="402438"/>
                </a:lnTo>
                <a:lnTo>
                  <a:pt x="10993368" y="403482"/>
                </a:lnTo>
                <a:cubicBezTo>
                  <a:pt x="11002788" y="407437"/>
                  <a:pt x="11010802" y="414044"/>
                  <a:pt x="11016461" y="422361"/>
                </a:cubicBezTo>
                <a:lnTo>
                  <a:pt x="11018232" y="428116"/>
                </a:lnTo>
                <a:lnTo>
                  <a:pt x="11022839" y="417074"/>
                </a:lnTo>
                <a:cubicBezTo>
                  <a:pt x="11027275" y="412670"/>
                  <a:pt x="11032558" y="409105"/>
                  <a:pt x="11038424" y="406642"/>
                </a:cubicBezTo>
                <a:lnTo>
                  <a:pt x="11051902" y="403941"/>
                </a:lnTo>
                <a:lnTo>
                  <a:pt x="11029937" y="394908"/>
                </a:lnTo>
                <a:cubicBezTo>
                  <a:pt x="11022880" y="387903"/>
                  <a:pt x="11018515" y="378224"/>
                  <a:pt x="11018515" y="367534"/>
                </a:cubicBezTo>
                <a:cubicBezTo>
                  <a:pt x="11018515" y="346153"/>
                  <a:pt x="11035974" y="328820"/>
                  <a:pt x="11057510" y="328820"/>
                </a:cubicBezTo>
                <a:cubicBezTo>
                  <a:pt x="11079045" y="328820"/>
                  <a:pt x="11096504" y="346153"/>
                  <a:pt x="11096504" y="367534"/>
                </a:cubicBezTo>
                <a:cubicBezTo>
                  <a:pt x="11096504" y="378224"/>
                  <a:pt x="11092139" y="387903"/>
                  <a:pt x="11085083" y="394908"/>
                </a:cubicBezTo>
                <a:lnTo>
                  <a:pt x="11063117" y="403941"/>
                </a:lnTo>
                <a:lnTo>
                  <a:pt x="11076594" y="406642"/>
                </a:lnTo>
                <a:cubicBezTo>
                  <a:pt x="11085393" y="410337"/>
                  <a:pt x="11092879" y="416509"/>
                  <a:pt x="11098166" y="424278"/>
                </a:cubicBezTo>
                <a:lnTo>
                  <a:pt x="11103188" y="440601"/>
                </a:lnTo>
                <a:lnTo>
                  <a:pt x="11111365" y="421001"/>
                </a:lnTo>
                <a:cubicBezTo>
                  <a:pt x="11119226" y="413198"/>
                  <a:pt x="11130085" y="408371"/>
                  <a:pt x="11142080" y="408371"/>
                </a:cubicBezTo>
                <a:cubicBezTo>
                  <a:pt x="11166070" y="408371"/>
                  <a:pt x="11185518" y="427678"/>
                  <a:pt x="11185518" y="451495"/>
                </a:cubicBezTo>
                <a:cubicBezTo>
                  <a:pt x="11185518" y="463403"/>
                  <a:pt x="11180656" y="474184"/>
                  <a:pt x="11172796" y="481988"/>
                </a:cubicBezTo>
                <a:lnTo>
                  <a:pt x="11153830" y="489787"/>
                </a:lnTo>
                <a:lnTo>
                  <a:pt x="11160909" y="491206"/>
                </a:lnTo>
                <a:cubicBezTo>
                  <a:pt x="11169590" y="494851"/>
                  <a:pt x="11176976" y="500940"/>
                  <a:pt x="11182192" y="508605"/>
                </a:cubicBezTo>
                <a:lnTo>
                  <a:pt x="11188010" y="527515"/>
                </a:lnTo>
                <a:lnTo>
                  <a:pt x="11196984" y="506003"/>
                </a:lnTo>
                <a:cubicBezTo>
                  <a:pt x="11204577" y="498465"/>
                  <a:pt x="11215066" y="493803"/>
                  <a:pt x="11226652" y="493803"/>
                </a:cubicBezTo>
                <a:cubicBezTo>
                  <a:pt x="11249823" y="493803"/>
                  <a:pt x="11268608" y="512452"/>
                  <a:pt x="11268608" y="535457"/>
                </a:cubicBezTo>
                <a:cubicBezTo>
                  <a:pt x="11268608" y="558462"/>
                  <a:pt x="11249823" y="577111"/>
                  <a:pt x="11226652" y="577111"/>
                </a:cubicBezTo>
                <a:cubicBezTo>
                  <a:pt x="11215066" y="577111"/>
                  <a:pt x="11204577" y="572449"/>
                  <a:pt x="11196984" y="564911"/>
                </a:cubicBezTo>
                <a:lnTo>
                  <a:pt x="11187575" y="542357"/>
                </a:lnTo>
                <a:lnTo>
                  <a:pt x="11176285" y="569415"/>
                </a:lnTo>
                <a:cubicBezTo>
                  <a:pt x="11167531" y="578106"/>
                  <a:pt x="11155438" y="583481"/>
                  <a:pt x="11142080" y="583481"/>
                </a:cubicBezTo>
                <a:cubicBezTo>
                  <a:pt x="11128722" y="583481"/>
                  <a:pt x="11116629" y="578106"/>
                  <a:pt x="11107875" y="569415"/>
                </a:cubicBezTo>
                <a:lnTo>
                  <a:pt x="11102839" y="557344"/>
                </a:lnTo>
                <a:lnTo>
                  <a:pt x="11096020" y="573689"/>
                </a:lnTo>
                <a:cubicBezTo>
                  <a:pt x="11086164" y="583474"/>
                  <a:pt x="11072549" y="589525"/>
                  <a:pt x="11057510" y="589525"/>
                </a:cubicBezTo>
                <a:cubicBezTo>
                  <a:pt x="11042471" y="589525"/>
                  <a:pt x="11028856" y="583474"/>
                  <a:pt x="11019000" y="573689"/>
                </a:cubicBezTo>
                <a:lnTo>
                  <a:pt x="11017363" y="569765"/>
                </a:lnTo>
                <a:lnTo>
                  <a:pt x="11014473" y="576692"/>
                </a:lnTo>
                <a:cubicBezTo>
                  <a:pt x="11003843" y="587245"/>
                  <a:pt x="10989158" y="593772"/>
                  <a:pt x="10972938" y="593772"/>
                </a:cubicBezTo>
                <a:cubicBezTo>
                  <a:pt x="10956718" y="593772"/>
                  <a:pt x="10942034" y="587245"/>
                  <a:pt x="10931404" y="576692"/>
                </a:cubicBezTo>
                <a:lnTo>
                  <a:pt x="10929749" y="572724"/>
                </a:lnTo>
                <a:lnTo>
                  <a:pt x="10928575" y="575538"/>
                </a:lnTo>
                <a:cubicBezTo>
                  <a:pt x="10918243" y="585795"/>
                  <a:pt x="10903970" y="592139"/>
                  <a:pt x="10888204" y="592139"/>
                </a:cubicBezTo>
                <a:cubicBezTo>
                  <a:pt x="10872438" y="592139"/>
                  <a:pt x="10858165" y="585795"/>
                  <a:pt x="10847833" y="575538"/>
                </a:cubicBezTo>
                <a:lnTo>
                  <a:pt x="10843286" y="564640"/>
                </a:lnTo>
                <a:lnTo>
                  <a:pt x="10840282" y="571842"/>
                </a:lnTo>
                <a:cubicBezTo>
                  <a:pt x="10830903" y="581153"/>
                  <a:pt x="10817946" y="586912"/>
                  <a:pt x="10803633" y="586912"/>
                </a:cubicBezTo>
                <a:cubicBezTo>
                  <a:pt x="10789322" y="586912"/>
                  <a:pt x="10776364" y="581153"/>
                  <a:pt x="10766985" y="571842"/>
                </a:cubicBezTo>
                <a:lnTo>
                  <a:pt x="10758633" y="551822"/>
                </a:lnTo>
                <a:lnTo>
                  <a:pt x="10751871" y="568029"/>
                </a:lnTo>
                <a:cubicBezTo>
                  <a:pt x="10743475" y="576365"/>
                  <a:pt x="10731876" y="581521"/>
                  <a:pt x="10719063" y="581521"/>
                </a:cubicBezTo>
                <a:cubicBezTo>
                  <a:pt x="10706250" y="581521"/>
                  <a:pt x="10694650" y="576365"/>
                  <a:pt x="10686254" y="568029"/>
                </a:cubicBezTo>
                <a:lnTo>
                  <a:pt x="10673569" y="537626"/>
                </a:lnTo>
                <a:lnTo>
                  <a:pt x="10662716" y="563641"/>
                </a:lnTo>
                <a:cubicBezTo>
                  <a:pt x="10655450" y="570853"/>
                  <a:pt x="10645414" y="575314"/>
                  <a:pt x="10634328" y="575314"/>
                </a:cubicBezTo>
                <a:cubicBezTo>
                  <a:pt x="10612155" y="575314"/>
                  <a:pt x="10594181" y="557470"/>
                  <a:pt x="10594181" y="535457"/>
                </a:cubicBezTo>
                <a:cubicBezTo>
                  <a:pt x="10594181" y="513445"/>
                  <a:pt x="10612155" y="495600"/>
                  <a:pt x="10634328" y="495600"/>
                </a:cubicBezTo>
                <a:cubicBezTo>
                  <a:pt x="10645414" y="495600"/>
                  <a:pt x="10655450" y="500061"/>
                  <a:pt x="10662716" y="507274"/>
                </a:cubicBezTo>
                <a:lnTo>
                  <a:pt x="10673569" y="533288"/>
                </a:lnTo>
                <a:lnTo>
                  <a:pt x="10686254" y="502884"/>
                </a:lnTo>
                <a:cubicBezTo>
                  <a:pt x="10690452" y="498716"/>
                  <a:pt x="10695451" y="495343"/>
                  <a:pt x="10701002" y="493012"/>
                </a:cubicBezTo>
                <a:lnTo>
                  <a:pt x="10713187" y="490569"/>
                </a:lnTo>
                <a:lnTo>
                  <a:pt x="10689511" y="480834"/>
                </a:lnTo>
                <a:cubicBezTo>
                  <a:pt x="10681948" y="473325"/>
                  <a:pt x="10677271" y="462953"/>
                  <a:pt x="10677271" y="451496"/>
                </a:cubicBezTo>
                <a:cubicBezTo>
                  <a:pt x="10677271" y="428581"/>
                  <a:pt x="10695982" y="410005"/>
                  <a:pt x="10719063" y="410005"/>
                </a:cubicBezTo>
                <a:cubicBezTo>
                  <a:pt x="10730603" y="410005"/>
                  <a:pt x="10741051" y="414649"/>
                  <a:pt x="10748614" y="422157"/>
                </a:cubicBezTo>
                <a:lnTo>
                  <a:pt x="10758879" y="446763"/>
                </a:lnTo>
                <a:lnTo>
                  <a:pt x="10770591" y="418691"/>
                </a:lnTo>
                <a:cubicBezTo>
                  <a:pt x="10774819" y="414494"/>
                  <a:pt x="10779853" y="411097"/>
                  <a:pt x="10785444" y="408749"/>
                </a:cubicBezTo>
                <a:lnTo>
                  <a:pt x="10800963" y="405639"/>
                </a:lnTo>
                <a:lnTo>
                  <a:pt x="10775711" y="395254"/>
                </a:lnTo>
                <a:cubicBezTo>
                  <a:pt x="10768565" y="388160"/>
                  <a:pt x="10764145" y="378359"/>
                  <a:pt x="10764145" y="367534"/>
                </a:cubicBezTo>
                <a:cubicBezTo>
                  <a:pt x="10764145" y="345882"/>
                  <a:pt x="10781824" y="328330"/>
                  <a:pt x="10803633" y="328330"/>
                </a:cubicBezTo>
                <a:cubicBezTo>
                  <a:pt x="10825442" y="328330"/>
                  <a:pt x="10843122" y="345882"/>
                  <a:pt x="10843122" y="367534"/>
                </a:cubicBezTo>
                <a:cubicBezTo>
                  <a:pt x="10843122" y="378359"/>
                  <a:pt x="10838702" y="388160"/>
                  <a:pt x="10831556" y="395254"/>
                </a:cubicBezTo>
                <a:lnTo>
                  <a:pt x="10806303" y="405639"/>
                </a:lnTo>
                <a:lnTo>
                  <a:pt x="10821822" y="408749"/>
                </a:lnTo>
                <a:cubicBezTo>
                  <a:pt x="10830208" y="412271"/>
                  <a:pt x="10837342" y="418153"/>
                  <a:pt x="10842381" y="425557"/>
                </a:cubicBezTo>
                <a:lnTo>
                  <a:pt x="10844704" y="433110"/>
                </a:lnTo>
                <a:lnTo>
                  <a:pt x="10852021" y="415573"/>
                </a:lnTo>
                <a:cubicBezTo>
                  <a:pt x="10856651" y="410977"/>
                  <a:pt x="10862164" y="407257"/>
                  <a:pt x="10868286" y="404686"/>
                </a:cubicBezTo>
                <a:lnTo>
                  <a:pt x="10874584" y="403424"/>
                </a:lnTo>
                <a:lnTo>
                  <a:pt x="10858653" y="396872"/>
                </a:lnTo>
                <a:cubicBezTo>
                  <a:pt x="10851091" y="389364"/>
                  <a:pt x="10846413" y="378992"/>
                  <a:pt x="10846413" y="367535"/>
                </a:cubicBezTo>
                <a:cubicBezTo>
                  <a:pt x="10846413" y="344620"/>
                  <a:pt x="10865124" y="326044"/>
                  <a:pt x="10888204" y="326044"/>
                </a:cubicBezTo>
                <a:close/>
                <a:moveTo>
                  <a:pt x="8772784" y="324410"/>
                </a:moveTo>
                <a:cubicBezTo>
                  <a:pt x="8784779" y="324410"/>
                  <a:pt x="8795638" y="329237"/>
                  <a:pt x="8803499" y="337040"/>
                </a:cubicBezTo>
                <a:lnTo>
                  <a:pt x="8816221" y="367532"/>
                </a:lnTo>
                <a:lnTo>
                  <a:pt x="8828269" y="338657"/>
                </a:lnTo>
                <a:cubicBezTo>
                  <a:pt x="8835713" y="331267"/>
                  <a:pt x="8845996" y="326697"/>
                  <a:pt x="8857355" y="326697"/>
                </a:cubicBezTo>
                <a:cubicBezTo>
                  <a:pt x="8880073" y="326697"/>
                  <a:pt x="8898489" y="344980"/>
                  <a:pt x="8898489" y="367534"/>
                </a:cubicBezTo>
                <a:cubicBezTo>
                  <a:pt x="8898489" y="378811"/>
                  <a:pt x="8893885" y="389020"/>
                  <a:pt x="8886441" y="396410"/>
                </a:cubicBezTo>
                <a:lnTo>
                  <a:pt x="8862161" y="406394"/>
                </a:lnTo>
                <a:lnTo>
                  <a:pt x="8875415" y="409051"/>
                </a:lnTo>
                <a:cubicBezTo>
                  <a:pt x="8883741" y="412547"/>
                  <a:pt x="8890826" y="418388"/>
                  <a:pt x="8895829" y="425740"/>
                </a:cubicBezTo>
                <a:lnTo>
                  <a:pt x="8902217" y="446502"/>
                </a:lnTo>
                <a:lnTo>
                  <a:pt x="8912422" y="422041"/>
                </a:lnTo>
                <a:cubicBezTo>
                  <a:pt x="8920015" y="414503"/>
                  <a:pt x="8930504" y="409841"/>
                  <a:pt x="8942090" y="409841"/>
                </a:cubicBezTo>
                <a:cubicBezTo>
                  <a:pt x="8965262" y="409841"/>
                  <a:pt x="8984046" y="428490"/>
                  <a:pt x="8984046" y="451495"/>
                </a:cubicBezTo>
                <a:cubicBezTo>
                  <a:pt x="8984046" y="462997"/>
                  <a:pt x="8979350" y="473411"/>
                  <a:pt x="8971757" y="480949"/>
                </a:cubicBezTo>
                <a:lnTo>
                  <a:pt x="8950101" y="489854"/>
                </a:lnTo>
                <a:lnTo>
                  <a:pt x="8960599" y="491959"/>
                </a:lnTo>
                <a:cubicBezTo>
                  <a:pt x="8969133" y="495542"/>
                  <a:pt x="8976393" y="501528"/>
                  <a:pt x="8981520" y="509062"/>
                </a:cubicBezTo>
                <a:lnTo>
                  <a:pt x="8987127" y="527286"/>
                </a:lnTo>
                <a:lnTo>
                  <a:pt x="8996296" y="505310"/>
                </a:lnTo>
                <a:cubicBezTo>
                  <a:pt x="9004067" y="497595"/>
                  <a:pt x="9014803" y="492823"/>
                  <a:pt x="9026662" y="492823"/>
                </a:cubicBezTo>
                <a:cubicBezTo>
                  <a:pt x="9050379" y="492823"/>
                  <a:pt x="9069605" y="511911"/>
                  <a:pt x="9069605" y="535457"/>
                </a:cubicBezTo>
                <a:cubicBezTo>
                  <a:pt x="9069605" y="559003"/>
                  <a:pt x="9050379" y="578091"/>
                  <a:pt x="9026662" y="578091"/>
                </a:cubicBezTo>
                <a:cubicBezTo>
                  <a:pt x="9014803" y="578091"/>
                  <a:pt x="9004067" y="573319"/>
                  <a:pt x="8996296" y="565604"/>
                </a:cubicBezTo>
                <a:lnTo>
                  <a:pt x="8986679" y="542556"/>
                </a:lnTo>
                <a:lnTo>
                  <a:pt x="8975714" y="568838"/>
                </a:lnTo>
                <a:cubicBezTo>
                  <a:pt x="8967109" y="577381"/>
                  <a:pt x="8955221" y="582665"/>
                  <a:pt x="8942090" y="582665"/>
                </a:cubicBezTo>
                <a:cubicBezTo>
                  <a:pt x="8928959" y="582665"/>
                  <a:pt x="8917071" y="577381"/>
                  <a:pt x="8908467" y="568838"/>
                </a:cubicBezTo>
                <a:lnTo>
                  <a:pt x="8902026" y="553401"/>
                </a:lnTo>
                <a:lnTo>
                  <a:pt x="8894236" y="572072"/>
                </a:lnTo>
                <a:cubicBezTo>
                  <a:pt x="8884798" y="581442"/>
                  <a:pt x="8871758" y="587238"/>
                  <a:pt x="8857356" y="587238"/>
                </a:cubicBezTo>
                <a:cubicBezTo>
                  <a:pt x="8842953" y="587238"/>
                  <a:pt x="8829914" y="581442"/>
                  <a:pt x="8820475" y="572072"/>
                </a:cubicBezTo>
                <a:lnTo>
                  <a:pt x="8816305" y="562076"/>
                </a:lnTo>
                <a:lnTo>
                  <a:pt x="8811411" y="573805"/>
                </a:lnTo>
                <a:cubicBezTo>
                  <a:pt x="8801526" y="583619"/>
                  <a:pt x="8787870" y="589689"/>
                  <a:pt x="8772785" y="589689"/>
                </a:cubicBezTo>
                <a:cubicBezTo>
                  <a:pt x="8757700" y="589689"/>
                  <a:pt x="8744044" y="583619"/>
                  <a:pt x="8734159" y="573805"/>
                </a:cubicBezTo>
                <a:lnTo>
                  <a:pt x="8731569" y="567597"/>
                </a:lnTo>
                <a:lnTo>
                  <a:pt x="8728352" y="575306"/>
                </a:lnTo>
                <a:cubicBezTo>
                  <a:pt x="8718080" y="585505"/>
                  <a:pt x="8703888" y="591812"/>
                  <a:pt x="8688213" y="591812"/>
                </a:cubicBezTo>
                <a:cubicBezTo>
                  <a:pt x="8672538" y="591812"/>
                  <a:pt x="8658347" y="585505"/>
                  <a:pt x="8648075" y="575306"/>
                </a:cubicBezTo>
                <a:lnTo>
                  <a:pt x="8645928" y="570161"/>
                </a:lnTo>
                <a:lnTo>
                  <a:pt x="8643782" y="575306"/>
                </a:lnTo>
                <a:cubicBezTo>
                  <a:pt x="8633509" y="585505"/>
                  <a:pt x="8619318" y="591812"/>
                  <a:pt x="8603643" y="591812"/>
                </a:cubicBezTo>
                <a:cubicBezTo>
                  <a:pt x="8587968" y="591812"/>
                  <a:pt x="8573777" y="585505"/>
                  <a:pt x="8563504" y="575306"/>
                </a:cubicBezTo>
                <a:lnTo>
                  <a:pt x="8558561" y="563458"/>
                </a:lnTo>
                <a:lnTo>
                  <a:pt x="8555208" y="571495"/>
                </a:lnTo>
                <a:cubicBezTo>
                  <a:pt x="8545918" y="580718"/>
                  <a:pt x="8533084" y="586422"/>
                  <a:pt x="8518908" y="586422"/>
                </a:cubicBezTo>
                <a:cubicBezTo>
                  <a:pt x="8504732" y="586422"/>
                  <a:pt x="8491898" y="580718"/>
                  <a:pt x="8482609" y="571495"/>
                </a:cubicBezTo>
                <a:lnTo>
                  <a:pt x="8473496" y="549655"/>
                </a:lnTo>
                <a:lnTo>
                  <a:pt x="8466216" y="567105"/>
                </a:lnTo>
                <a:cubicBezTo>
                  <a:pt x="8458057" y="575204"/>
                  <a:pt x="8446787" y="580214"/>
                  <a:pt x="8434337" y="580214"/>
                </a:cubicBezTo>
                <a:cubicBezTo>
                  <a:pt x="8421888" y="580214"/>
                  <a:pt x="8410617" y="575205"/>
                  <a:pt x="8402459" y="567105"/>
                </a:cubicBezTo>
                <a:lnTo>
                  <a:pt x="8389419" y="535851"/>
                </a:lnTo>
                <a:lnTo>
                  <a:pt x="8377921" y="563409"/>
                </a:lnTo>
                <a:cubicBezTo>
                  <a:pt x="8370716" y="570562"/>
                  <a:pt x="8360761" y="574987"/>
                  <a:pt x="8349766" y="574987"/>
                </a:cubicBezTo>
                <a:cubicBezTo>
                  <a:pt x="8327776" y="574987"/>
                  <a:pt x="8309949" y="557288"/>
                  <a:pt x="8309949" y="535456"/>
                </a:cubicBezTo>
                <a:cubicBezTo>
                  <a:pt x="8309949" y="513624"/>
                  <a:pt x="8327775" y="495926"/>
                  <a:pt x="8349766" y="495926"/>
                </a:cubicBezTo>
                <a:cubicBezTo>
                  <a:pt x="8360761" y="495926"/>
                  <a:pt x="8370715" y="500350"/>
                  <a:pt x="8377921" y="507504"/>
                </a:cubicBezTo>
                <a:lnTo>
                  <a:pt x="8389420" y="535063"/>
                </a:lnTo>
                <a:lnTo>
                  <a:pt x="8402459" y="503808"/>
                </a:lnTo>
                <a:cubicBezTo>
                  <a:pt x="8410617" y="495708"/>
                  <a:pt x="8421888" y="490699"/>
                  <a:pt x="8434337" y="490699"/>
                </a:cubicBezTo>
                <a:cubicBezTo>
                  <a:pt x="8446787" y="490699"/>
                  <a:pt x="8458057" y="495708"/>
                  <a:pt x="8466216" y="503808"/>
                </a:cubicBezTo>
                <a:lnTo>
                  <a:pt x="8473497" y="521259"/>
                </a:lnTo>
                <a:lnTo>
                  <a:pt x="8482609" y="499419"/>
                </a:lnTo>
                <a:lnTo>
                  <a:pt x="8496833" y="489898"/>
                </a:lnTo>
                <a:lnTo>
                  <a:pt x="8486914" y="483259"/>
                </a:lnTo>
                <a:lnTo>
                  <a:pt x="8473743" y="451692"/>
                </a:lnTo>
                <a:lnTo>
                  <a:pt x="8462259" y="479216"/>
                </a:lnTo>
                <a:cubicBezTo>
                  <a:pt x="8455114" y="486311"/>
                  <a:pt x="8445242" y="490699"/>
                  <a:pt x="8434337" y="490699"/>
                </a:cubicBezTo>
                <a:cubicBezTo>
                  <a:pt x="8412529" y="490699"/>
                  <a:pt x="8394849" y="473147"/>
                  <a:pt x="8394849" y="451496"/>
                </a:cubicBezTo>
                <a:cubicBezTo>
                  <a:pt x="8394849" y="429844"/>
                  <a:pt x="8412529" y="412292"/>
                  <a:pt x="8434337" y="412292"/>
                </a:cubicBezTo>
                <a:cubicBezTo>
                  <a:pt x="8445242" y="412292"/>
                  <a:pt x="8455114" y="416680"/>
                  <a:pt x="8462259" y="423774"/>
                </a:cubicBezTo>
                <a:lnTo>
                  <a:pt x="8473743" y="451299"/>
                </a:lnTo>
                <a:lnTo>
                  <a:pt x="8486914" y="419731"/>
                </a:lnTo>
                <a:cubicBezTo>
                  <a:pt x="8495102" y="411602"/>
                  <a:pt x="8506413" y="406574"/>
                  <a:pt x="8518908" y="406574"/>
                </a:cubicBezTo>
                <a:cubicBezTo>
                  <a:pt x="8531403" y="406574"/>
                  <a:pt x="8542715" y="411602"/>
                  <a:pt x="8550903" y="419731"/>
                </a:cubicBezTo>
                <a:lnTo>
                  <a:pt x="8559301" y="439860"/>
                </a:lnTo>
                <a:lnTo>
                  <a:pt x="8568856" y="416959"/>
                </a:lnTo>
                <a:cubicBezTo>
                  <a:pt x="8573307" y="412540"/>
                  <a:pt x="8578608" y="408963"/>
                  <a:pt x="8584493" y="406492"/>
                </a:cubicBezTo>
                <a:lnTo>
                  <a:pt x="8594829" y="404420"/>
                </a:lnTo>
                <a:lnTo>
                  <a:pt x="8574790" y="396179"/>
                </a:lnTo>
                <a:cubicBezTo>
                  <a:pt x="8567406" y="388848"/>
                  <a:pt x="8562839" y="378721"/>
                  <a:pt x="8562839" y="367534"/>
                </a:cubicBezTo>
                <a:cubicBezTo>
                  <a:pt x="8562839" y="345161"/>
                  <a:pt x="8581108" y="327024"/>
                  <a:pt x="8603643" y="327024"/>
                </a:cubicBezTo>
                <a:cubicBezTo>
                  <a:pt x="8626179" y="327024"/>
                  <a:pt x="8644447" y="345161"/>
                  <a:pt x="8644447" y="367534"/>
                </a:cubicBezTo>
                <a:cubicBezTo>
                  <a:pt x="8644447" y="378721"/>
                  <a:pt x="8639880" y="388848"/>
                  <a:pt x="8632496" y="396179"/>
                </a:cubicBezTo>
                <a:lnTo>
                  <a:pt x="8612456" y="404420"/>
                </a:lnTo>
                <a:lnTo>
                  <a:pt x="8622791" y="406492"/>
                </a:lnTo>
                <a:cubicBezTo>
                  <a:pt x="8631620" y="410199"/>
                  <a:pt x="8639131" y="416392"/>
                  <a:pt x="8644436" y="424187"/>
                </a:cubicBezTo>
                <a:lnTo>
                  <a:pt x="8646344" y="430387"/>
                </a:lnTo>
                <a:lnTo>
                  <a:pt x="8652380" y="415920"/>
                </a:lnTo>
                <a:cubicBezTo>
                  <a:pt x="8656965" y="411367"/>
                  <a:pt x="8662425" y="407683"/>
                  <a:pt x="8668488" y="405137"/>
                </a:cubicBezTo>
                <a:lnTo>
                  <a:pt x="8673794" y="404074"/>
                </a:lnTo>
                <a:lnTo>
                  <a:pt x="8657965" y="397565"/>
                </a:lnTo>
                <a:cubicBezTo>
                  <a:pt x="8650223" y="389879"/>
                  <a:pt x="8645435" y="379262"/>
                  <a:pt x="8645435" y="367534"/>
                </a:cubicBezTo>
                <a:cubicBezTo>
                  <a:pt x="8645435" y="344078"/>
                  <a:pt x="8664588" y="325063"/>
                  <a:pt x="8688214" y="325063"/>
                </a:cubicBezTo>
                <a:cubicBezTo>
                  <a:pt x="8700027" y="325063"/>
                  <a:pt x="8710722" y="329817"/>
                  <a:pt x="8718463" y="337502"/>
                </a:cubicBezTo>
                <a:lnTo>
                  <a:pt x="8730170" y="365562"/>
                </a:lnTo>
                <a:lnTo>
                  <a:pt x="8742069" y="337040"/>
                </a:lnTo>
                <a:cubicBezTo>
                  <a:pt x="8749930" y="329237"/>
                  <a:pt x="8760789" y="324410"/>
                  <a:pt x="8772784" y="324410"/>
                </a:cubicBezTo>
                <a:close/>
                <a:moveTo>
                  <a:pt x="311184" y="323757"/>
                </a:moveTo>
                <a:cubicBezTo>
                  <a:pt x="323360" y="323757"/>
                  <a:pt x="334384" y="328657"/>
                  <a:pt x="342364" y="336579"/>
                </a:cubicBezTo>
                <a:lnTo>
                  <a:pt x="354785" y="366351"/>
                </a:lnTo>
                <a:lnTo>
                  <a:pt x="366435" y="338426"/>
                </a:lnTo>
                <a:cubicBezTo>
                  <a:pt x="373938" y="330977"/>
                  <a:pt x="384304" y="326370"/>
                  <a:pt x="395754" y="326370"/>
                </a:cubicBezTo>
                <a:cubicBezTo>
                  <a:pt x="418653" y="326370"/>
                  <a:pt x="437216" y="344800"/>
                  <a:pt x="437216" y="367534"/>
                </a:cubicBezTo>
                <a:cubicBezTo>
                  <a:pt x="437216" y="378901"/>
                  <a:pt x="432575" y="389192"/>
                  <a:pt x="425072" y="396641"/>
                </a:cubicBezTo>
                <a:lnTo>
                  <a:pt x="402955" y="405736"/>
                </a:lnTo>
                <a:lnTo>
                  <a:pt x="414236" y="407998"/>
                </a:lnTo>
                <a:cubicBezTo>
                  <a:pt x="422770" y="411581"/>
                  <a:pt x="430030" y="417567"/>
                  <a:pt x="435158" y="425101"/>
                </a:cubicBezTo>
                <a:lnTo>
                  <a:pt x="440275" y="441735"/>
                </a:lnTo>
                <a:lnTo>
                  <a:pt x="449118" y="420540"/>
                </a:lnTo>
                <a:cubicBezTo>
                  <a:pt x="457098" y="412618"/>
                  <a:pt x="468121" y="407718"/>
                  <a:pt x="480298" y="407718"/>
                </a:cubicBezTo>
                <a:cubicBezTo>
                  <a:pt x="492474" y="407718"/>
                  <a:pt x="503498" y="412618"/>
                  <a:pt x="511478" y="420540"/>
                </a:cubicBezTo>
                <a:lnTo>
                  <a:pt x="524064" y="450707"/>
                </a:lnTo>
                <a:lnTo>
                  <a:pt x="535783" y="422618"/>
                </a:lnTo>
                <a:cubicBezTo>
                  <a:pt x="543227" y="415229"/>
                  <a:pt x="553510" y="410658"/>
                  <a:pt x="564869" y="410658"/>
                </a:cubicBezTo>
                <a:cubicBezTo>
                  <a:pt x="587586" y="410658"/>
                  <a:pt x="606002" y="428941"/>
                  <a:pt x="606002" y="451495"/>
                </a:cubicBezTo>
                <a:cubicBezTo>
                  <a:pt x="606002" y="462772"/>
                  <a:pt x="601398" y="472981"/>
                  <a:pt x="593955" y="480371"/>
                </a:cubicBezTo>
                <a:lnTo>
                  <a:pt x="570200" y="490139"/>
                </a:lnTo>
                <a:lnTo>
                  <a:pt x="583032" y="492711"/>
                </a:lnTo>
                <a:cubicBezTo>
                  <a:pt x="591417" y="496233"/>
                  <a:pt x="598552" y="502115"/>
                  <a:pt x="603591" y="509519"/>
                </a:cubicBezTo>
                <a:lnTo>
                  <a:pt x="609057" y="527286"/>
                </a:lnTo>
                <a:lnTo>
                  <a:pt x="618515" y="504617"/>
                </a:lnTo>
                <a:cubicBezTo>
                  <a:pt x="626465" y="496725"/>
                  <a:pt x="637448" y="491843"/>
                  <a:pt x="649579" y="491843"/>
                </a:cubicBezTo>
                <a:cubicBezTo>
                  <a:pt x="661710" y="491843"/>
                  <a:pt x="672692" y="496725"/>
                  <a:pt x="680642" y="504617"/>
                </a:cubicBezTo>
                <a:lnTo>
                  <a:pt x="692357" y="532697"/>
                </a:lnTo>
                <a:lnTo>
                  <a:pt x="703783" y="505310"/>
                </a:lnTo>
                <a:cubicBezTo>
                  <a:pt x="711554" y="497595"/>
                  <a:pt x="722290" y="492823"/>
                  <a:pt x="734148" y="492823"/>
                </a:cubicBezTo>
                <a:cubicBezTo>
                  <a:pt x="746007" y="492823"/>
                  <a:pt x="756743" y="497595"/>
                  <a:pt x="764515" y="505310"/>
                </a:cubicBezTo>
                <a:lnTo>
                  <a:pt x="776516" y="534076"/>
                </a:lnTo>
                <a:lnTo>
                  <a:pt x="788470" y="505425"/>
                </a:lnTo>
                <a:cubicBezTo>
                  <a:pt x="796211" y="497739"/>
                  <a:pt x="806906" y="492986"/>
                  <a:pt x="818719" y="492986"/>
                </a:cubicBezTo>
                <a:cubicBezTo>
                  <a:pt x="830532" y="492986"/>
                  <a:pt x="841227" y="497739"/>
                  <a:pt x="848968" y="505425"/>
                </a:cubicBezTo>
                <a:lnTo>
                  <a:pt x="861251" y="534865"/>
                </a:lnTo>
                <a:lnTo>
                  <a:pt x="873437" y="505656"/>
                </a:lnTo>
                <a:cubicBezTo>
                  <a:pt x="881119" y="498030"/>
                  <a:pt x="891731" y="493313"/>
                  <a:pt x="903454" y="493313"/>
                </a:cubicBezTo>
                <a:cubicBezTo>
                  <a:pt x="915176" y="493313"/>
                  <a:pt x="925788" y="498030"/>
                  <a:pt x="933470" y="505656"/>
                </a:cubicBezTo>
                <a:lnTo>
                  <a:pt x="945739" y="535063"/>
                </a:lnTo>
                <a:lnTo>
                  <a:pt x="958008" y="505656"/>
                </a:lnTo>
                <a:cubicBezTo>
                  <a:pt x="965689" y="498030"/>
                  <a:pt x="976302" y="493313"/>
                  <a:pt x="988024" y="493313"/>
                </a:cubicBezTo>
                <a:cubicBezTo>
                  <a:pt x="999746" y="493313"/>
                  <a:pt x="1010359" y="498030"/>
                  <a:pt x="1018041" y="505656"/>
                </a:cubicBezTo>
                <a:lnTo>
                  <a:pt x="1030392" y="535259"/>
                </a:lnTo>
                <a:lnTo>
                  <a:pt x="1042694" y="505771"/>
                </a:lnTo>
                <a:cubicBezTo>
                  <a:pt x="1050346" y="498174"/>
                  <a:pt x="1060918" y="493476"/>
                  <a:pt x="1072594" y="493476"/>
                </a:cubicBezTo>
                <a:cubicBezTo>
                  <a:pt x="1095948" y="493476"/>
                  <a:pt x="1114880" y="512271"/>
                  <a:pt x="1114880" y="535457"/>
                </a:cubicBezTo>
                <a:cubicBezTo>
                  <a:pt x="1114880" y="558642"/>
                  <a:pt x="1095948" y="577437"/>
                  <a:pt x="1072594" y="577437"/>
                </a:cubicBezTo>
                <a:cubicBezTo>
                  <a:pt x="1060918" y="577437"/>
                  <a:pt x="1050346" y="572739"/>
                  <a:pt x="1042694" y="565142"/>
                </a:cubicBezTo>
                <a:lnTo>
                  <a:pt x="1030392" y="535655"/>
                </a:lnTo>
                <a:lnTo>
                  <a:pt x="1018041" y="565257"/>
                </a:lnTo>
                <a:cubicBezTo>
                  <a:pt x="1010359" y="572884"/>
                  <a:pt x="999746" y="577601"/>
                  <a:pt x="988024" y="577601"/>
                </a:cubicBezTo>
                <a:cubicBezTo>
                  <a:pt x="976302" y="577601"/>
                  <a:pt x="965689" y="572884"/>
                  <a:pt x="958008" y="565257"/>
                </a:cubicBezTo>
                <a:lnTo>
                  <a:pt x="945739" y="535852"/>
                </a:lnTo>
                <a:lnTo>
                  <a:pt x="933470" y="565257"/>
                </a:lnTo>
                <a:cubicBezTo>
                  <a:pt x="925788" y="572884"/>
                  <a:pt x="915176" y="577601"/>
                  <a:pt x="903454" y="577601"/>
                </a:cubicBezTo>
                <a:cubicBezTo>
                  <a:pt x="891731" y="577601"/>
                  <a:pt x="881119" y="572884"/>
                  <a:pt x="873437" y="565257"/>
                </a:cubicBezTo>
                <a:lnTo>
                  <a:pt x="861251" y="536050"/>
                </a:lnTo>
                <a:lnTo>
                  <a:pt x="848968" y="565488"/>
                </a:lnTo>
                <a:cubicBezTo>
                  <a:pt x="841227" y="573174"/>
                  <a:pt x="830532" y="577927"/>
                  <a:pt x="818719" y="577927"/>
                </a:cubicBezTo>
                <a:cubicBezTo>
                  <a:pt x="806906" y="577927"/>
                  <a:pt x="796211" y="573174"/>
                  <a:pt x="788470" y="565488"/>
                </a:cubicBezTo>
                <a:lnTo>
                  <a:pt x="776516" y="536838"/>
                </a:lnTo>
                <a:lnTo>
                  <a:pt x="764515" y="565604"/>
                </a:lnTo>
                <a:cubicBezTo>
                  <a:pt x="756743" y="573319"/>
                  <a:pt x="746007" y="578091"/>
                  <a:pt x="734148" y="578091"/>
                </a:cubicBezTo>
                <a:cubicBezTo>
                  <a:pt x="722290" y="578091"/>
                  <a:pt x="711554" y="573319"/>
                  <a:pt x="703783" y="565604"/>
                </a:cubicBezTo>
                <a:lnTo>
                  <a:pt x="692357" y="538217"/>
                </a:lnTo>
                <a:lnTo>
                  <a:pt x="680642" y="566297"/>
                </a:lnTo>
                <a:cubicBezTo>
                  <a:pt x="672692" y="574190"/>
                  <a:pt x="661710" y="579071"/>
                  <a:pt x="649579" y="579071"/>
                </a:cubicBezTo>
                <a:cubicBezTo>
                  <a:pt x="637447" y="579071"/>
                  <a:pt x="626465" y="574190"/>
                  <a:pt x="618515" y="566297"/>
                </a:cubicBezTo>
                <a:lnTo>
                  <a:pt x="608609" y="542556"/>
                </a:lnTo>
                <a:lnTo>
                  <a:pt x="597885" y="568261"/>
                </a:lnTo>
                <a:cubicBezTo>
                  <a:pt x="589429" y="576656"/>
                  <a:pt x="577747" y="581848"/>
                  <a:pt x="564843" y="581848"/>
                </a:cubicBezTo>
                <a:cubicBezTo>
                  <a:pt x="551940" y="581848"/>
                  <a:pt x="540258" y="576656"/>
                  <a:pt x="531802" y="568261"/>
                </a:cubicBezTo>
                <a:lnTo>
                  <a:pt x="524203" y="550049"/>
                </a:lnTo>
                <a:lnTo>
                  <a:pt x="515641" y="570571"/>
                </a:lnTo>
                <a:cubicBezTo>
                  <a:pt x="506590" y="579557"/>
                  <a:pt x="494085" y="585115"/>
                  <a:pt x="480272" y="585115"/>
                </a:cubicBezTo>
                <a:cubicBezTo>
                  <a:pt x="466461" y="585115"/>
                  <a:pt x="453956" y="579557"/>
                  <a:pt x="444905" y="570571"/>
                </a:cubicBezTo>
                <a:lnTo>
                  <a:pt x="439633" y="557936"/>
                </a:lnTo>
                <a:lnTo>
                  <a:pt x="433398" y="572881"/>
                </a:lnTo>
                <a:cubicBezTo>
                  <a:pt x="423751" y="582459"/>
                  <a:pt x="410424" y="588382"/>
                  <a:pt x="395703" y="588382"/>
                </a:cubicBezTo>
                <a:cubicBezTo>
                  <a:pt x="380982" y="588382"/>
                  <a:pt x="367655" y="582459"/>
                  <a:pt x="358008" y="572881"/>
                </a:cubicBezTo>
                <a:lnTo>
                  <a:pt x="354816" y="565231"/>
                </a:lnTo>
                <a:lnTo>
                  <a:pt x="350805" y="574844"/>
                </a:lnTo>
                <a:cubicBezTo>
                  <a:pt x="340652" y="584924"/>
                  <a:pt x="326626" y="591159"/>
                  <a:pt x="311132" y="591159"/>
                </a:cubicBezTo>
                <a:cubicBezTo>
                  <a:pt x="295639" y="591159"/>
                  <a:pt x="281613" y="584924"/>
                  <a:pt x="271459" y="574844"/>
                </a:cubicBezTo>
                <a:lnTo>
                  <a:pt x="269834" y="570949"/>
                </a:lnTo>
                <a:lnTo>
                  <a:pt x="267583" y="576346"/>
                </a:lnTo>
                <a:cubicBezTo>
                  <a:pt x="257043" y="586810"/>
                  <a:pt x="242482" y="593282"/>
                  <a:pt x="226398" y="593282"/>
                </a:cubicBezTo>
                <a:cubicBezTo>
                  <a:pt x="210314" y="593282"/>
                  <a:pt x="195752" y="586810"/>
                  <a:pt x="185212" y="576346"/>
                </a:cubicBezTo>
                <a:lnTo>
                  <a:pt x="184442" y="574499"/>
                </a:lnTo>
                <a:lnTo>
                  <a:pt x="183478" y="576808"/>
                </a:lnTo>
                <a:cubicBezTo>
                  <a:pt x="172819" y="587391"/>
                  <a:pt x="158093" y="593936"/>
                  <a:pt x="141827" y="593936"/>
                </a:cubicBezTo>
                <a:cubicBezTo>
                  <a:pt x="125561" y="593936"/>
                  <a:pt x="110836" y="587391"/>
                  <a:pt x="100176" y="576808"/>
                </a:cubicBezTo>
                <a:lnTo>
                  <a:pt x="98720" y="573317"/>
                </a:lnTo>
                <a:lnTo>
                  <a:pt x="97746" y="575652"/>
                </a:lnTo>
                <a:cubicBezTo>
                  <a:pt x="87384" y="585939"/>
                  <a:pt x="73070" y="592302"/>
                  <a:pt x="57258" y="592302"/>
                </a:cubicBezTo>
                <a:cubicBezTo>
                  <a:pt x="25635" y="592302"/>
                  <a:pt x="0" y="566851"/>
                  <a:pt x="0" y="535456"/>
                </a:cubicBezTo>
                <a:cubicBezTo>
                  <a:pt x="0" y="519759"/>
                  <a:pt x="6409" y="505547"/>
                  <a:pt x="16771" y="495260"/>
                </a:cubicBezTo>
                <a:lnTo>
                  <a:pt x="26817" y="488536"/>
                </a:lnTo>
                <a:lnTo>
                  <a:pt x="22730" y="485800"/>
                </a:lnTo>
                <a:cubicBezTo>
                  <a:pt x="13887" y="477021"/>
                  <a:pt x="8418" y="464892"/>
                  <a:pt x="8418" y="451496"/>
                </a:cubicBezTo>
                <a:cubicBezTo>
                  <a:pt x="8418" y="431400"/>
                  <a:pt x="20724" y="414158"/>
                  <a:pt x="38263" y="406793"/>
                </a:cubicBezTo>
                <a:lnTo>
                  <a:pt x="51161" y="404208"/>
                </a:lnTo>
                <a:lnTo>
                  <a:pt x="29388" y="395254"/>
                </a:lnTo>
                <a:cubicBezTo>
                  <a:pt x="22242" y="388160"/>
                  <a:pt x="17822" y="378359"/>
                  <a:pt x="17822" y="367534"/>
                </a:cubicBezTo>
                <a:cubicBezTo>
                  <a:pt x="17822" y="345882"/>
                  <a:pt x="35502" y="328330"/>
                  <a:pt x="57310" y="328330"/>
                </a:cubicBezTo>
                <a:cubicBezTo>
                  <a:pt x="79119" y="328330"/>
                  <a:pt x="96799" y="345882"/>
                  <a:pt x="96799" y="367534"/>
                </a:cubicBezTo>
                <a:cubicBezTo>
                  <a:pt x="96799" y="378359"/>
                  <a:pt x="92379" y="388160"/>
                  <a:pt x="85233" y="395254"/>
                </a:cubicBezTo>
                <a:lnTo>
                  <a:pt x="63442" y="404215"/>
                </a:lnTo>
                <a:lnTo>
                  <a:pt x="76306" y="406793"/>
                </a:lnTo>
                <a:cubicBezTo>
                  <a:pt x="85075" y="410476"/>
                  <a:pt x="92536" y="416628"/>
                  <a:pt x="97805" y="424371"/>
                </a:cubicBezTo>
                <a:lnTo>
                  <a:pt x="99097" y="428569"/>
                </a:lnTo>
                <a:lnTo>
                  <a:pt x="104856" y="414764"/>
                </a:lnTo>
                <a:cubicBezTo>
                  <a:pt x="109590" y="410064"/>
                  <a:pt x="115227" y="406260"/>
                  <a:pt x="121487" y="403632"/>
                </a:cubicBezTo>
                <a:lnTo>
                  <a:pt x="125579" y="402812"/>
                </a:lnTo>
                <a:lnTo>
                  <a:pt x="111980" y="397219"/>
                </a:lnTo>
                <a:cubicBezTo>
                  <a:pt x="104328" y="389622"/>
                  <a:pt x="99595" y="379127"/>
                  <a:pt x="99595" y="367535"/>
                </a:cubicBezTo>
                <a:cubicBezTo>
                  <a:pt x="99595" y="344349"/>
                  <a:pt x="118526" y="325554"/>
                  <a:pt x="141879" y="325554"/>
                </a:cubicBezTo>
                <a:cubicBezTo>
                  <a:pt x="153556" y="325554"/>
                  <a:pt x="164128" y="330252"/>
                  <a:pt x="171780" y="337849"/>
                </a:cubicBezTo>
                <a:lnTo>
                  <a:pt x="183589" y="366153"/>
                </a:lnTo>
                <a:lnTo>
                  <a:pt x="195735" y="337040"/>
                </a:lnTo>
                <a:cubicBezTo>
                  <a:pt x="203596" y="329237"/>
                  <a:pt x="214455" y="324410"/>
                  <a:pt x="226450" y="324410"/>
                </a:cubicBezTo>
                <a:cubicBezTo>
                  <a:pt x="238445" y="324410"/>
                  <a:pt x="249304" y="329237"/>
                  <a:pt x="257164" y="337040"/>
                </a:cubicBezTo>
                <a:lnTo>
                  <a:pt x="268488" y="364182"/>
                </a:lnTo>
                <a:lnTo>
                  <a:pt x="280004" y="336579"/>
                </a:lnTo>
                <a:cubicBezTo>
                  <a:pt x="287984" y="328657"/>
                  <a:pt x="299008" y="323757"/>
                  <a:pt x="311184" y="323757"/>
                </a:cubicBezTo>
                <a:close/>
                <a:moveTo>
                  <a:pt x="1918837" y="322613"/>
                </a:moveTo>
                <a:cubicBezTo>
                  <a:pt x="1931331" y="322613"/>
                  <a:pt x="1942643" y="327641"/>
                  <a:pt x="1950831" y="335770"/>
                </a:cubicBezTo>
                <a:lnTo>
                  <a:pt x="1961698" y="361816"/>
                </a:lnTo>
                <a:lnTo>
                  <a:pt x="1972227" y="336579"/>
                </a:lnTo>
                <a:cubicBezTo>
                  <a:pt x="1980207" y="328657"/>
                  <a:pt x="1991231" y="323757"/>
                  <a:pt x="2003407" y="323757"/>
                </a:cubicBezTo>
                <a:cubicBezTo>
                  <a:pt x="2015584" y="323757"/>
                  <a:pt x="2026607" y="328657"/>
                  <a:pt x="2034588" y="336579"/>
                </a:cubicBezTo>
                <a:lnTo>
                  <a:pt x="2046433" y="364970"/>
                </a:lnTo>
                <a:lnTo>
                  <a:pt x="2057893" y="337502"/>
                </a:lnTo>
                <a:cubicBezTo>
                  <a:pt x="2065635" y="329817"/>
                  <a:pt x="2076329" y="325063"/>
                  <a:pt x="2088142" y="325063"/>
                </a:cubicBezTo>
                <a:cubicBezTo>
                  <a:pt x="2111769" y="325063"/>
                  <a:pt x="2130922" y="344078"/>
                  <a:pt x="2130922" y="367534"/>
                </a:cubicBezTo>
                <a:cubicBezTo>
                  <a:pt x="2130922" y="379262"/>
                  <a:pt x="2126135" y="389879"/>
                  <a:pt x="2118392" y="397565"/>
                </a:cubicBezTo>
                <a:lnTo>
                  <a:pt x="2106028" y="402649"/>
                </a:lnTo>
                <a:lnTo>
                  <a:pt x="2108680" y="403180"/>
                </a:lnTo>
                <a:cubicBezTo>
                  <a:pt x="2118158" y="407160"/>
                  <a:pt x="2126222" y="413809"/>
                  <a:pt x="2131916" y="422178"/>
                </a:cubicBezTo>
                <a:lnTo>
                  <a:pt x="2133812" y="428343"/>
                </a:lnTo>
                <a:lnTo>
                  <a:pt x="2138369" y="417422"/>
                </a:lnTo>
                <a:cubicBezTo>
                  <a:pt x="2142762" y="413061"/>
                  <a:pt x="2147991" y="409533"/>
                  <a:pt x="2153813" y="407095"/>
                </a:cubicBezTo>
                <a:lnTo>
                  <a:pt x="2164449" y="404963"/>
                </a:lnTo>
                <a:lnTo>
                  <a:pt x="2143632" y="396410"/>
                </a:lnTo>
                <a:cubicBezTo>
                  <a:pt x="2136186" y="389020"/>
                  <a:pt x="2131580" y="378811"/>
                  <a:pt x="2131580" y="367534"/>
                </a:cubicBezTo>
                <a:cubicBezTo>
                  <a:pt x="2131580" y="344980"/>
                  <a:pt x="2150020" y="326697"/>
                  <a:pt x="2172737" y="326697"/>
                </a:cubicBezTo>
                <a:cubicBezTo>
                  <a:pt x="2195453" y="326697"/>
                  <a:pt x="2213860" y="344980"/>
                  <a:pt x="2213860" y="367534"/>
                </a:cubicBezTo>
                <a:cubicBezTo>
                  <a:pt x="2213860" y="378811"/>
                  <a:pt x="2209262" y="389020"/>
                  <a:pt x="2201821" y="396410"/>
                </a:cubicBezTo>
                <a:lnTo>
                  <a:pt x="2181005" y="404971"/>
                </a:lnTo>
                <a:lnTo>
                  <a:pt x="2191600" y="407095"/>
                </a:lnTo>
                <a:cubicBezTo>
                  <a:pt x="2200307" y="410752"/>
                  <a:pt x="2207718" y="416862"/>
                  <a:pt x="2212949" y="424553"/>
                </a:cubicBezTo>
                <a:lnTo>
                  <a:pt x="2217890" y="440601"/>
                </a:lnTo>
                <a:lnTo>
                  <a:pt x="2226213" y="420655"/>
                </a:lnTo>
                <a:cubicBezTo>
                  <a:pt x="2234163" y="412762"/>
                  <a:pt x="2245145" y="407881"/>
                  <a:pt x="2257277" y="407881"/>
                </a:cubicBezTo>
                <a:cubicBezTo>
                  <a:pt x="2281539" y="407881"/>
                  <a:pt x="2301207" y="427408"/>
                  <a:pt x="2301207" y="451495"/>
                </a:cubicBezTo>
                <a:cubicBezTo>
                  <a:pt x="2301207" y="463539"/>
                  <a:pt x="2296290" y="474442"/>
                  <a:pt x="2288340" y="482335"/>
                </a:cubicBezTo>
                <a:lnTo>
                  <a:pt x="2273288" y="488524"/>
                </a:lnTo>
                <a:lnTo>
                  <a:pt x="2276907" y="489250"/>
                </a:lnTo>
                <a:cubicBezTo>
                  <a:pt x="2285971" y="493056"/>
                  <a:pt x="2293684" y="499415"/>
                  <a:pt x="2299130" y="507419"/>
                </a:cubicBezTo>
                <a:lnTo>
                  <a:pt x="2302659" y="518889"/>
                </a:lnTo>
                <a:lnTo>
                  <a:pt x="2309240" y="503115"/>
                </a:lnTo>
                <a:cubicBezTo>
                  <a:pt x="2313409" y="498976"/>
                  <a:pt x="2318373" y="495627"/>
                  <a:pt x="2323884" y="493313"/>
                </a:cubicBezTo>
                <a:lnTo>
                  <a:pt x="2340234" y="490036"/>
                </a:lnTo>
                <a:lnTo>
                  <a:pt x="2313924" y="479216"/>
                </a:lnTo>
                <a:cubicBezTo>
                  <a:pt x="2306778" y="472122"/>
                  <a:pt x="2302358" y="462321"/>
                  <a:pt x="2302358" y="451496"/>
                </a:cubicBezTo>
                <a:cubicBezTo>
                  <a:pt x="2302358" y="429844"/>
                  <a:pt x="2320039" y="412292"/>
                  <a:pt x="2341846" y="412292"/>
                </a:cubicBezTo>
                <a:cubicBezTo>
                  <a:pt x="2363655" y="412292"/>
                  <a:pt x="2381335" y="429844"/>
                  <a:pt x="2381335" y="451496"/>
                </a:cubicBezTo>
                <a:cubicBezTo>
                  <a:pt x="2381335" y="462321"/>
                  <a:pt x="2376915" y="472122"/>
                  <a:pt x="2369769" y="479216"/>
                </a:cubicBezTo>
                <a:lnTo>
                  <a:pt x="2343439" y="490044"/>
                </a:lnTo>
                <a:lnTo>
                  <a:pt x="2359748" y="493313"/>
                </a:lnTo>
                <a:cubicBezTo>
                  <a:pt x="2368016" y="496785"/>
                  <a:pt x="2375050" y="502584"/>
                  <a:pt x="2380018" y="509884"/>
                </a:cubicBezTo>
                <a:lnTo>
                  <a:pt x="2386977" y="532505"/>
                </a:lnTo>
                <a:lnTo>
                  <a:pt x="2397697" y="506811"/>
                </a:lnTo>
                <a:cubicBezTo>
                  <a:pt x="2405082" y="499480"/>
                  <a:pt x="2415283" y="494946"/>
                  <a:pt x="2426551" y="494946"/>
                </a:cubicBezTo>
                <a:cubicBezTo>
                  <a:pt x="2449086" y="494946"/>
                  <a:pt x="2467354" y="513083"/>
                  <a:pt x="2467354" y="535456"/>
                </a:cubicBezTo>
                <a:cubicBezTo>
                  <a:pt x="2467354" y="557830"/>
                  <a:pt x="2449086" y="575967"/>
                  <a:pt x="2426551" y="575967"/>
                </a:cubicBezTo>
                <a:cubicBezTo>
                  <a:pt x="2415283" y="575967"/>
                  <a:pt x="2405082" y="571433"/>
                  <a:pt x="2397697" y="564102"/>
                </a:cubicBezTo>
                <a:lnTo>
                  <a:pt x="2386816" y="538020"/>
                </a:lnTo>
                <a:lnTo>
                  <a:pt x="2374392" y="567798"/>
                </a:lnTo>
                <a:cubicBezTo>
                  <a:pt x="2366055" y="576075"/>
                  <a:pt x="2354538" y="581194"/>
                  <a:pt x="2341817" y="581194"/>
                </a:cubicBezTo>
                <a:cubicBezTo>
                  <a:pt x="2329095" y="581194"/>
                  <a:pt x="2317577" y="576075"/>
                  <a:pt x="2309240" y="567798"/>
                </a:cubicBezTo>
                <a:lnTo>
                  <a:pt x="2301752" y="549850"/>
                </a:lnTo>
                <a:lnTo>
                  <a:pt x="2292962" y="570917"/>
                </a:lnTo>
                <a:cubicBezTo>
                  <a:pt x="2283822" y="579992"/>
                  <a:pt x="2271194" y="585605"/>
                  <a:pt x="2257244" y="585605"/>
                </a:cubicBezTo>
                <a:cubicBezTo>
                  <a:pt x="2243296" y="585605"/>
                  <a:pt x="2230668" y="579992"/>
                  <a:pt x="2221522" y="570917"/>
                </a:cubicBezTo>
                <a:lnTo>
                  <a:pt x="2217182" y="560499"/>
                </a:lnTo>
                <a:lnTo>
                  <a:pt x="2211533" y="574035"/>
                </a:lnTo>
                <a:cubicBezTo>
                  <a:pt x="2201588" y="583909"/>
                  <a:pt x="2187851" y="590015"/>
                  <a:pt x="2172675" y="590015"/>
                </a:cubicBezTo>
                <a:cubicBezTo>
                  <a:pt x="2157500" y="590015"/>
                  <a:pt x="2143754" y="583909"/>
                  <a:pt x="2133809" y="574035"/>
                </a:cubicBezTo>
                <a:lnTo>
                  <a:pt x="2132110" y="569963"/>
                </a:lnTo>
                <a:lnTo>
                  <a:pt x="2129400" y="576462"/>
                </a:lnTo>
                <a:cubicBezTo>
                  <a:pt x="2118829" y="586956"/>
                  <a:pt x="2104227" y="593446"/>
                  <a:pt x="2088097" y="593446"/>
                </a:cubicBezTo>
                <a:cubicBezTo>
                  <a:pt x="2071968" y="593446"/>
                  <a:pt x="2057365" y="586956"/>
                  <a:pt x="2046795" y="576462"/>
                </a:cubicBezTo>
                <a:lnTo>
                  <a:pt x="2045894" y="574302"/>
                </a:lnTo>
                <a:lnTo>
                  <a:pt x="2044899" y="576692"/>
                </a:lnTo>
                <a:cubicBezTo>
                  <a:pt x="2034267" y="587245"/>
                  <a:pt x="2019582" y="593772"/>
                  <a:pt x="2003362" y="593772"/>
                </a:cubicBezTo>
                <a:cubicBezTo>
                  <a:pt x="1987142" y="593772"/>
                  <a:pt x="1972457" y="587245"/>
                  <a:pt x="1961828" y="576692"/>
                </a:cubicBezTo>
                <a:lnTo>
                  <a:pt x="1960255" y="572922"/>
                </a:lnTo>
                <a:lnTo>
                  <a:pt x="1959163" y="575538"/>
                </a:lnTo>
                <a:cubicBezTo>
                  <a:pt x="1948831" y="585795"/>
                  <a:pt x="1934558" y="592139"/>
                  <a:pt x="1918792" y="592139"/>
                </a:cubicBezTo>
                <a:cubicBezTo>
                  <a:pt x="1903026" y="592139"/>
                  <a:pt x="1888753" y="585795"/>
                  <a:pt x="1878421" y="575538"/>
                </a:cubicBezTo>
                <a:lnTo>
                  <a:pt x="1875273" y="567992"/>
                </a:lnTo>
                <a:lnTo>
                  <a:pt x="1872847" y="573805"/>
                </a:lnTo>
                <a:cubicBezTo>
                  <a:pt x="1862962" y="583619"/>
                  <a:pt x="1849306" y="589689"/>
                  <a:pt x="1834221" y="589689"/>
                </a:cubicBezTo>
                <a:cubicBezTo>
                  <a:pt x="1819137" y="589689"/>
                  <a:pt x="1805481" y="583619"/>
                  <a:pt x="1795596" y="573805"/>
                </a:cubicBezTo>
                <a:lnTo>
                  <a:pt x="1790373" y="561287"/>
                </a:lnTo>
                <a:lnTo>
                  <a:pt x="1786018" y="571725"/>
                </a:lnTo>
                <a:cubicBezTo>
                  <a:pt x="1776669" y="581007"/>
                  <a:pt x="1763753" y="586748"/>
                  <a:pt x="1749486" y="586748"/>
                </a:cubicBezTo>
                <a:cubicBezTo>
                  <a:pt x="1735220" y="586748"/>
                  <a:pt x="1722304" y="581007"/>
                  <a:pt x="1712955" y="571725"/>
                </a:cubicBezTo>
                <a:lnTo>
                  <a:pt x="1705391" y="553598"/>
                </a:lnTo>
                <a:lnTo>
                  <a:pt x="1698888" y="569185"/>
                </a:lnTo>
                <a:cubicBezTo>
                  <a:pt x="1690194" y="577816"/>
                  <a:pt x="1678183" y="583155"/>
                  <a:pt x="1664916" y="583155"/>
                </a:cubicBezTo>
                <a:cubicBezTo>
                  <a:pt x="1651649" y="583155"/>
                  <a:pt x="1639638" y="577816"/>
                  <a:pt x="1630944" y="569185"/>
                </a:cubicBezTo>
                <a:lnTo>
                  <a:pt x="1620821" y="544923"/>
                </a:lnTo>
                <a:lnTo>
                  <a:pt x="1611759" y="566643"/>
                </a:lnTo>
                <a:cubicBezTo>
                  <a:pt x="1603720" y="574624"/>
                  <a:pt x="1592614" y="579560"/>
                  <a:pt x="1580346" y="579560"/>
                </a:cubicBezTo>
                <a:cubicBezTo>
                  <a:pt x="1568079" y="579560"/>
                  <a:pt x="1556973" y="574624"/>
                  <a:pt x="1548934" y="566643"/>
                </a:cubicBezTo>
                <a:lnTo>
                  <a:pt x="1536992" y="538020"/>
                </a:lnTo>
                <a:lnTo>
                  <a:pt x="1525676" y="565142"/>
                </a:lnTo>
                <a:cubicBezTo>
                  <a:pt x="1518024" y="572739"/>
                  <a:pt x="1507452" y="577437"/>
                  <a:pt x="1495775" y="577437"/>
                </a:cubicBezTo>
                <a:cubicBezTo>
                  <a:pt x="1472422" y="577437"/>
                  <a:pt x="1453490" y="558642"/>
                  <a:pt x="1453490" y="535457"/>
                </a:cubicBezTo>
                <a:cubicBezTo>
                  <a:pt x="1453490" y="512271"/>
                  <a:pt x="1472422" y="493476"/>
                  <a:pt x="1495775" y="493476"/>
                </a:cubicBezTo>
                <a:cubicBezTo>
                  <a:pt x="1507452" y="493476"/>
                  <a:pt x="1518024" y="498174"/>
                  <a:pt x="1525676" y="505771"/>
                </a:cubicBezTo>
                <a:lnTo>
                  <a:pt x="1536991" y="532893"/>
                </a:lnTo>
                <a:lnTo>
                  <a:pt x="1548934" y="504270"/>
                </a:lnTo>
                <a:cubicBezTo>
                  <a:pt x="1556973" y="496288"/>
                  <a:pt x="1568079" y="491352"/>
                  <a:pt x="1580346" y="491352"/>
                </a:cubicBezTo>
                <a:cubicBezTo>
                  <a:pt x="1592614" y="491352"/>
                  <a:pt x="1603720" y="496288"/>
                  <a:pt x="1611759" y="504270"/>
                </a:cubicBezTo>
                <a:lnTo>
                  <a:pt x="1620822" y="525990"/>
                </a:lnTo>
                <a:lnTo>
                  <a:pt x="1630944" y="501729"/>
                </a:lnTo>
                <a:cubicBezTo>
                  <a:pt x="1635291" y="497413"/>
                  <a:pt x="1640467" y="493921"/>
                  <a:pt x="1646215" y="491507"/>
                </a:cubicBezTo>
                <a:lnTo>
                  <a:pt x="1653716" y="490004"/>
                </a:lnTo>
                <a:lnTo>
                  <a:pt x="1634224" y="481988"/>
                </a:lnTo>
                <a:cubicBezTo>
                  <a:pt x="1626364" y="474184"/>
                  <a:pt x="1621502" y="463403"/>
                  <a:pt x="1621502" y="451495"/>
                </a:cubicBezTo>
                <a:cubicBezTo>
                  <a:pt x="1621502" y="427678"/>
                  <a:pt x="1640950" y="408371"/>
                  <a:pt x="1664939" y="408371"/>
                </a:cubicBezTo>
                <a:cubicBezTo>
                  <a:pt x="1676933" y="408371"/>
                  <a:pt x="1687793" y="413198"/>
                  <a:pt x="1695653" y="421001"/>
                </a:cubicBezTo>
                <a:lnTo>
                  <a:pt x="1705332" y="444200"/>
                </a:lnTo>
                <a:lnTo>
                  <a:pt x="1716119" y="418345"/>
                </a:lnTo>
                <a:cubicBezTo>
                  <a:pt x="1720392" y="414103"/>
                  <a:pt x="1725480" y="410670"/>
                  <a:pt x="1731129" y="408298"/>
                </a:cubicBezTo>
                <a:lnTo>
                  <a:pt x="1741512" y="406217"/>
                </a:lnTo>
                <a:lnTo>
                  <a:pt x="1719632" y="397219"/>
                </a:lnTo>
                <a:cubicBezTo>
                  <a:pt x="1711980" y="389622"/>
                  <a:pt x="1707247" y="379127"/>
                  <a:pt x="1707247" y="367535"/>
                </a:cubicBezTo>
                <a:cubicBezTo>
                  <a:pt x="1707247" y="344349"/>
                  <a:pt x="1726179" y="325554"/>
                  <a:pt x="1749532" y="325554"/>
                </a:cubicBezTo>
                <a:cubicBezTo>
                  <a:pt x="1761209" y="325554"/>
                  <a:pt x="1771780" y="330252"/>
                  <a:pt x="1779433" y="337849"/>
                </a:cubicBezTo>
                <a:lnTo>
                  <a:pt x="1790830" y="365167"/>
                </a:lnTo>
                <a:lnTo>
                  <a:pt x="1802854" y="336347"/>
                </a:lnTo>
                <a:cubicBezTo>
                  <a:pt x="1810893" y="328366"/>
                  <a:pt x="1821999" y="323430"/>
                  <a:pt x="1834266" y="323430"/>
                </a:cubicBezTo>
                <a:cubicBezTo>
                  <a:pt x="1846534" y="323430"/>
                  <a:pt x="1857640" y="328366"/>
                  <a:pt x="1865679" y="336347"/>
                </a:cubicBezTo>
                <a:lnTo>
                  <a:pt x="1876141" y="361421"/>
                </a:lnTo>
                <a:lnTo>
                  <a:pt x="1886842" y="335770"/>
                </a:lnTo>
                <a:cubicBezTo>
                  <a:pt x="1895030" y="327641"/>
                  <a:pt x="1906342" y="322613"/>
                  <a:pt x="1918837" y="322613"/>
                </a:cubicBezTo>
                <a:close/>
                <a:moveTo>
                  <a:pt x="12242157" y="282429"/>
                </a:moveTo>
                <a:cubicBezTo>
                  <a:pt x="12242702" y="282429"/>
                  <a:pt x="12243144" y="282868"/>
                  <a:pt x="12243144" y="283409"/>
                </a:cubicBezTo>
                <a:cubicBezTo>
                  <a:pt x="12243144" y="283950"/>
                  <a:pt x="12242702" y="284389"/>
                  <a:pt x="12242157" y="284389"/>
                </a:cubicBezTo>
                <a:cubicBezTo>
                  <a:pt x="12241612" y="284389"/>
                  <a:pt x="12241170" y="283950"/>
                  <a:pt x="12241170" y="283409"/>
                </a:cubicBezTo>
                <a:cubicBezTo>
                  <a:pt x="12241170" y="282868"/>
                  <a:pt x="12241612" y="282429"/>
                  <a:pt x="12242157" y="282429"/>
                </a:cubicBezTo>
                <a:close/>
                <a:moveTo>
                  <a:pt x="12157586" y="282266"/>
                </a:moveTo>
                <a:cubicBezTo>
                  <a:pt x="12158222" y="282266"/>
                  <a:pt x="12158738" y="282778"/>
                  <a:pt x="12158738" y="283409"/>
                </a:cubicBezTo>
                <a:cubicBezTo>
                  <a:pt x="12158738" y="284041"/>
                  <a:pt x="12158223" y="284553"/>
                  <a:pt x="12157586" y="284553"/>
                </a:cubicBezTo>
                <a:cubicBezTo>
                  <a:pt x="12156951" y="284553"/>
                  <a:pt x="12156435" y="284041"/>
                  <a:pt x="12156435" y="283409"/>
                </a:cubicBezTo>
                <a:cubicBezTo>
                  <a:pt x="12156435" y="282778"/>
                  <a:pt x="12156950" y="282266"/>
                  <a:pt x="12157586" y="282266"/>
                </a:cubicBezTo>
                <a:close/>
                <a:moveTo>
                  <a:pt x="12072852" y="281776"/>
                </a:moveTo>
                <a:cubicBezTo>
                  <a:pt x="12073760" y="281776"/>
                  <a:pt x="12074497" y="282507"/>
                  <a:pt x="12074497" y="283409"/>
                </a:cubicBezTo>
                <a:cubicBezTo>
                  <a:pt x="12074497" y="284312"/>
                  <a:pt x="12073759" y="285043"/>
                  <a:pt x="12072852" y="285043"/>
                </a:cubicBezTo>
                <a:cubicBezTo>
                  <a:pt x="12071943" y="285043"/>
                  <a:pt x="12071207" y="284312"/>
                  <a:pt x="12071207" y="283409"/>
                </a:cubicBezTo>
                <a:cubicBezTo>
                  <a:pt x="12071207" y="282507"/>
                  <a:pt x="12071944" y="281776"/>
                  <a:pt x="12072852" y="281776"/>
                </a:cubicBezTo>
                <a:close/>
                <a:moveTo>
                  <a:pt x="11988281" y="280306"/>
                </a:moveTo>
                <a:cubicBezTo>
                  <a:pt x="11990007" y="280306"/>
                  <a:pt x="11991407" y="281696"/>
                  <a:pt x="11991407" y="283410"/>
                </a:cubicBezTo>
                <a:cubicBezTo>
                  <a:pt x="11991407" y="285124"/>
                  <a:pt x="11990007" y="286513"/>
                  <a:pt x="11988281" y="286513"/>
                </a:cubicBezTo>
                <a:cubicBezTo>
                  <a:pt x="11986555" y="286513"/>
                  <a:pt x="11985155" y="285124"/>
                  <a:pt x="11985155" y="283410"/>
                </a:cubicBezTo>
                <a:cubicBezTo>
                  <a:pt x="11985155" y="281696"/>
                  <a:pt x="11986555" y="280306"/>
                  <a:pt x="11988281" y="280306"/>
                </a:cubicBezTo>
                <a:close/>
                <a:moveTo>
                  <a:pt x="11903710" y="279162"/>
                </a:moveTo>
                <a:cubicBezTo>
                  <a:pt x="11906073" y="279162"/>
                  <a:pt x="11907988" y="281063"/>
                  <a:pt x="11907988" y="283409"/>
                </a:cubicBezTo>
                <a:cubicBezTo>
                  <a:pt x="11907988" y="285755"/>
                  <a:pt x="11906073" y="287656"/>
                  <a:pt x="11903710" y="287656"/>
                </a:cubicBezTo>
                <a:cubicBezTo>
                  <a:pt x="11901347" y="287656"/>
                  <a:pt x="11899432" y="285755"/>
                  <a:pt x="11899432" y="283409"/>
                </a:cubicBezTo>
                <a:cubicBezTo>
                  <a:pt x="11899432" y="281063"/>
                  <a:pt x="11901347" y="279162"/>
                  <a:pt x="11903710" y="279162"/>
                </a:cubicBezTo>
                <a:close/>
                <a:moveTo>
                  <a:pt x="11818975" y="278346"/>
                </a:moveTo>
                <a:cubicBezTo>
                  <a:pt x="11821792" y="278346"/>
                  <a:pt x="11824075" y="280613"/>
                  <a:pt x="11824075" y="283410"/>
                </a:cubicBezTo>
                <a:cubicBezTo>
                  <a:pt x="11824075" y="286206"/>
                  <a:pt x="11821792" y="288474"/>
                  <a:pt x="11818975" y="288474"/>
                </a:cubicBezTo>
                <a:cubicBezTo>
                  <a:pt x="11816158" y="288474"/>
                  <a:pt x="11813874" y="286206"/>
                  <a:pt x="11813874" y="283410"/>
                </a:cubicBezTo>
                <a:cubicBezTo>
                  <a:pt x="11813874" y="280613"/>
                  <a:pt x="11816158" y="278346"/>
                  <a:pt x="11818975" y="278346"/>
                </a:cubicBezTo>
                <a:close/>
                <a:moveTo>
                  <a:pt x="11734404" y="276876"/>
                </a:moveTo>
                <a:cubicBezTo>
                  <a:pt x="11738038" y="276876"/>
                  <a:pt x="11740985" y="279801"/>
                  <a:pt x="11740985" y="283410"/>
                </a:cubicBezTo>
                <a:cubicBezTo>
                  <a:pt x="11740985" y="287019"/>
                  <a:pt x="11738039" y="289944"/>
                  <a:pt x="11734404" y="289944"/>
                </a:cubicBezTo>
                <a:cubicBezTo>
                  <a:pt x="11730769" y="289944"/>
                  <a:pt x="11727822" y="287019"/>
                  <a:pt x="11727822" y="283410"/>
                </a:cubicBezTo>
                <a:cubicBezTo>
                  <a:pt x="11727822" y="279801"/>
                  <a:pt x="11730768" y="276876"/>
                  <a:pt x="11734404" y="276876"/>
                </a:cubicBezTo>
                <a:close/>
                <a:moveTo>
                  <a:pt x="9872862" y="275896"/>
                </a:moveTo>
                <a:cubicBezTo>
                  <a:pt x="9877041" y="275896"/>
                  <a:pt x="9880430" y="279260"/>
                  <a:pt x="9880430" y="283410"/>
                </a:cubicBezTo>
                <a:cubicBezTo>
                  <a:pt x="9880430" y="287560"/>
                  <a:pt x="9877042" y="290924"/>
                  <a:pt x="9872862" y="290924"/>
                </a:cubicBezTo>
                <a:cubicBezTo>
                  <a:pt x="9868682" y="290924"/>
                  <a:pt x="9865293" y="287560"/>
                  <a:pt x="9865293" y="283410"/>
                </a:cubicBezTo>
                <a:cubicBezTo>
                  <a:pt x="9865293" y="279260"/>
                  <a:pt x="9868681" y="275896"/>
                  <a:pt x="9872862" y="275896"/>
                </a:cubicBezTo>
                <a:close/>
                <a:moveTo>
                  <a:pt x="9788291" y="275569"/>
                </a:moveTo>
                <a:cubicBezTo>
                  <a:pt x="9792653" y="275569"/>
                  <a:pt x="9796189" y="279079"/>
                  <a:pt x="9796189" y="283410"/>
                </a:cubicBezTo>
                <a:cubicBezTo>
                  <a:pt x="9796189" y="287740"/>
                  <a:pt x="9792653" y="291250"/>
                  <a:pt x="9788291" y="291250"/>
                </a:cubicBezTo>
                <a:cubicBezTo>
                  <a:pt x="9783930" y="291250"/>
                  <a:pt x="9780394" y="287740"/>
                  <a:pt x="9780394" y="283410"/>
                </a:cubicBezTo>
                <a:cubicBezTo>
                  <a:pt x="9780394" y="279079"/>
                  <a:pt x="9783930" y="275569"/>
                  <a:pt x="9788291" y="275569"/>
                </a:cubicBezTo>
                <a:close/>
                <a:moveTo>
                  <a:pt x="9957432" y="275079"/>
                </a:moveTo>
                <a:cubicBezTo>
                  <a:pt x="9962067" y="275079"/>
                  <a:pt x="9965824" y="278809"/>
                  <a:pt x="9965824" y="283410"/>
                </a:cubicBezTo>
                <a:cubicBezTo>
                  <a:pt x="9965824" y="288011"/>
                  <a:pt x="9962067" y="291741"/>
                  <a:pt x="9957432" y="291741"/>
                </a:cubicBezTo>
                <a:cubicBezTo>
                  <a:pt x="9952798" y="291741"/>
                  <a:pt x="9949041" y="288011"/>
                  <a:pt x="9949041" y="283410"/>
                </a:cubicBezTo>
                <a:cubicBezTo>
                  <a:pt x="9949041" y="278809"/>
                  <a:pt x="9952798" y="275079"/>
                  <a:pt x="9957432" y="275079"/>
                </a:cubicBezTo>
                <a:close/>
                <a:moveTo>
                  <a:pt x="11649833" y="274752"/>
                </a:moveTo>
                <a:cubicBezTo>
                  <a:pt x="11654650" y="274752"/>
                  <a:pt x="11658554" y="278628"/>
                  <a:pt x="11658554" y="283409"/>
                </a:cubicBezTo>
                <a:cubicBezTo>
                  <a:pt x="11658554" y="288191"/>
                  <a:pt x="11654650" y="292067"/>
                  <a:pt x="11649833" y="292067"/>
                </a:cubicBezTo>
                <a:cubicBezTo>
                  <a:pt x="11645017" y="292067"/>
                  <a:pt x="11641112" y="288191"/>
                  <a:pt x="11641112" y="283409"/>
                </a:cubicBezTo>
                <a:cubicBezTo>
                  <a:pt x="11641112" y="278628"/>
                  <a:pt x="11645017" y="274752"/>
                  <a:pt x="11649833" y="274752"/>
                </a:cubicBezTo>
                <a:close/>
                <a:moveTo>
                  <a:pt x="9703556" y="274589"/>
                </a:moveTo>
                <a:cubicBezTo>
                  <a:pt x="9708463" y="274589"/>
                  <a:pt x="9712441" y="278538"/>
                  <a:pt x="9712441" y="283410"/>
                </a:cubicBezTo>
                <a:cubicBezTo>
                  <a:pt x="9712441" y="288281"/>
                  <a:pt x="9708463" y="292231"/>
                  <a:pt x="9703556" y="292231"/>
                </a:cubicBezTo>
                <a:cubicBezTo>
                  <a:pt x="9698649" y="292231"/>
                  <a:pt x="9694672" y="288281"/>
                  <a:pt x="9694672" y="283410"/>
                </a:cubicBezTo>
                <a:cubicBezTo>
                  <a:pt x="9694672" y="278538"/>
                  <a:pt x="9698649" y="274589"/>
                  <a:pt x="9703556" y="274589"/>
                </a:cubicBezTo>
                <a:close/>
                <a:moveTo>
                  <a:pt x="10042002" y="273935"/>
                </a:moveTo>
                <a:cubicBezTo>
                  <a:pt x="10047273" y="273935"/>
                  <a:pt x="10051546" y="278177"/>
                  <a:pt x="10051546" y="283409"/>
                </a:cubicBezTo>
                <a:cubicBezTo>
                  <a:pt x="10051546" y="288642"/>
                  <a:pt x="10047273" y="292883"/>
                  <a:pt x="10042002" y="292883"/>
                </a:cubicBezTo>
                <a:cubicBezTo>
                  <a:pt x="10036732" y="292883"/>
                  <a:pt x="10032459" y="288642"/>
                  <a:pt x="10032459" y="283409"/>
                </a:cubicBezTo>
                <a:cubicBezTo>
                  <a:pt x="10032459" y="278177"/>
                  <a:pt x="10036732" y="273935"/>
                  <a:pt x="10042002" y="273935"/>
                </a:cubicBezTo>
                <a:close/>
                <a:moveTo>
                  <a:pt x="11565264" y="272629"/>
                </a:moveTo>
                <a:cubicBezTo>
                  <a:pt x="11571261" y="272629"/>
                  <a:pt x="11576123" y="277456"/>
                  <a:pt x="11576123" y="283410"/>
                </a:cubicBezTo>
                <a:cubicBezTo>
                  <a:pt x="11576123" y="289364"/>
                  <a:pt x="11571261" y="294191"/>
                  <a:pt x="11565264" y="294191"/>
                </a:cubicBezTo>
                <a:cubicBezTo>
                  <a:pt x="11559267" y="294191"/>
                  <a:pt x="11554405" y="289364"/>
                  <a:pt x="11554405" y="283410"/>
                </a:cubicBezTo>
                <a:cubicBezTo>
                  <a:pt x="11554405" y="277456"/>
                  <a:pt x="11559267" y="272629"/>
                  <a:pt x="11565264" y="272629"/>
                </a:cubicBezTo>
                <a:close/>
                <a:moveTo>
                  <a:pt x="10126738" y="272302"/>
                </a:moveTo>
                <a:cubicBezTo>
                  <a:pt x="10132917" y="272302"/>
                  <a:pt x="10137926" y="277275"/>
                  <a:pt x="10137926" y="283410"/>
                </a:cubicBezTo>
                <a:cubicBezTo>
                  <a:pt x="10137926" y="289544"/>
                  <a:pt x="10132917" y="294517"/>
                  <a:pt x="10126738" y="294517"/>
                </a:cubicBezTo>
                <a:cubicBezTo>
                  <a:pt x="10120559" y="294517"/>
                  <a:pt x="10115550" y="289544"/>
                  <a:pt x="10115550" y="283410"/>
                </a:cubicBezTo>
                <a:cubicBezTo>
                  <a:pt x="10115550" y="277275"/>
                  <a:pt x="10120559" y="272302"/>
                  <a:pt x="10126738" y="272302"/>
                </a:cubicBezTo>
                <a:close/>
                <a:moveTo>
                  <a:pt x="9618985" y="271812"/>
                </a:moveTo>
                <a:cubicBezTo>
                  <a:pt x="9625437" y="271812"/>
                  <a:pt x="9630667" y="277005"/>
                  <a:pt x="9630667" y="283410"/>
                </a:cubicBezTo>
                <a:cubicBezTo>
                  <a:pt x="9630667" y="289815"/>
                  <a:pt x="9625437" y="295008"/>
                  <a:pt x="9618985" y="295008"/>
                </a:cubicBezTo>
                <a:cubicBezTo>
                  <a:pt x="9612533" y="295008"/>
                  <a:pt x="9607303" y="289815"/>
                  <a:pt x="9607303" y="283410"/>
                </a:cubicBezTo>
                <a:cubicBezTo>
                  <a:pt x="9607303" y="277004"/>
                  <a:pt x="9612533" y="271812"/>
                  <a:pt x="9618985" y="271812"/>
                </a:cubicBezTo>
                <a:close/>
                <a:moveTo>
                  <a:pt x="11480527" y="270668"/>
                </a:moveTo>
                <a:cubicBezTo>
                  <a:pt x="11487615" y="270668"/>
                  <a:pt x="11493361" y="276372"/>
                  <a:pt x="11493361" y="283409"/>
                </a:cubicBezTo>
                <a:cubicBezTo>
                  <a:pt x="11493361" y="290446"/>
                  <a:pt x="11487615" y="296150"/>
                  <a:pt x="11480527" y="296150"/>
                </a:cubicBezTo>
                <a:cubicBezTo>
                  <a:pt x="11473439" y="296150"/>
                  <a:pt x="11467693" y="290446"/>
                  <a:pt x="11467693" y="283409"/>
                </a:cubicBezTo>
                <a:cubicBezTo>
                  <a:pt x="11467693" y="276372"/>
                  <a:pt x="11473439" y="270668"/>
                  <a:pt x="11480527" y="270668"/>
                </a:cubicBezTo>
                <a:close/>
                <a:moveTo>
                  <a:pt x="10211309" y="270342"/>
                </a:moveTo>
                <a:cubicBezTo>
                  <a:pt x="10218578" y="270342"/>
                  <a:pt x="10224471" y="276193"/>
                  <a:pt x="10224471" y="283410"/>
                </a:cubicBezTo>
                <a:cubicBezTo>
                  <a:pt x="10224471" y="290627"/>
                  <a:pt x="10218578" y="296478"/>
                  <a:pt x="10211309" y="296478"/>
                </a:cubicBezTo>
                <a:cubicBezTo>
                  <a:pt x="10204039" y="296478"/>
                  <a:pt x="10198146" y="290627"/>
                  <a:pt x="10198146" y="283410"/>
                </a:cubicBezTo>
                <a:cubicBezTo>
                  <a:pt x="10198146" y="276193"/>
                  <a:pt x="10204039" y="270342"/>
                  <a:pt x="10211309" y="270342"/>
                </a:cubicBezTo>
                <a:close/>
                <a:moveTo>
                  <a:pt x="8180460" y="270178"/>
                </a:moveTo>
                <a:cubicBezTo>
                  <a:pt x="8187821" y="270178"/>
                  <a:pt x="8193788" y="276102"/>
                  <a:pt x="8193788" y="283409"/>
                </a:cubicBezTo>
                <a:cubicBezTo>
                  <a:pt x="8193788" y="290717"/>
                  <a:pt x="8187821" y="296640"/>
                  <a:pt x="8180460" y="296640"/>
                </a:cubicBezTo>
                <a:cubicBezTo>
                  <a:pt x="8173100" y="296640"/>
                  <a:pt x="8167133" y="290717"/>
                  <a:pt x="8167133" y="283409"/>
                </a:cubicBezTo>
                <a:cubicBezTo>
                  <a:pt x="8167133" y="276102"/>
                  <a:pt x="8173100" y="270178"/>
                  <a:pt x="8180460" y="270178"/>
                </a:cubicBezTo>
                <a:close/>
                <a:moveTo>
                  <a:pt x="9534414" y="269035"/>
                </a:moveTo>
                <a:cubicBezTo>
                  <a:pt x="9542411" y="269035"/>
                  <a:pt x="9548893" y="275471"/>
                  <a:pt x="9548893" y="283410"/>
                </a:cubicBezTo>
                <a:cubicBezTo>
                  <a:pt x="9548893" y="291349"/>
                  <a:pt x="9542411" y="297784"/>
                  <a:pt x="9534414" y="297784"/>
                </a:cubicBezTo>
                <a:cubicBezTo>
                  <a:pt x="9526417" y="297784"/>
                  <a:pt x="9519935" y="291349"/>
                  <a:pt x="9519935" y="283410"/>
                </a:cubicBezTo>
                <a:cubicBezTo>
                  <a:pt x="9519935" y="275471"/>
                  <a:pt x="9526417" y="269035"/>
                  <a:pt x="9534414" y="269035"/>
                </a:cubicBezTo>
                <a:close/>
                <a:moveTo>
                  <a:pt x="10295880" y="268545"/>
                </a:moveTo>
                <a:cubicBezTo>
                  <a:pt x="10304149" y="268545"/>
                  <a:pt x="10310852" y="275200"/>
                  <a:pt x="10310852" y="283410"/>
                </a:cubicBezTo>
                <a:cubicBezTo>
                  <a:pt x="10310852" y="291619"/>
                  <a:pt x="10304149" y="298274"/>
                  <a:pt x="10295880" y="298274"/>
                </a:cubicBezTo>
                <a:cubicBezTo>
                  <a:pt x="10287611" y="298274"/>
                  <a:pt x="10280908" y="291619"/>
                  <a:pt x="10280908" y="283410"/>
                </a:cubicBezTo>
                <a:cubicBezTo>
                  <a:pt x="10280908" y="275200"/>
                  <a:pt x="10287611" y="268545"/>
                  <a:pt x="10295880" y="268545"/>
                </a:cubicBezTo>
                <a:close/>
                <a:moveTo>
                  <a:pt x="8095890" y="268545"/>
                </a:moveTo>
                <a:cubicBezTo>
                  <a:pt x="8104159" y="268545"/>
                  <a:pt x="8110862" y="275200"/>
                  <a:pt x="8110862" y="283410"/>
                </a:cubicBezTo>
                <a:cubicBezTo>
                  <a:pt x="8110862" y="291619"/>
                  <a:pt x="8104159" y="298274"/>
                  <a:pt x="8095890" y="298274"/>
                </a:cubicBezTo>
                <a:cubicBezTo>
                  <a:pt x="8087620" y="298274"/>
                  <a:pt x="8080917" y="291619"/>
                  <a:pt x="8080917" y="283410"/>
                </a:cubicBezTo>
                <a:cubicBezTo>
                  <a:pt x="8080917" y="275200"/>
                  <a:pt x="8087620" y="268545"/>
                  <a:pt x="8095890" y="268545"/>
                </a:cubicBezTo>
                <a:close/>
                <a:moveTo>
                  <a:pt x="11395957" y="268055"/>
                </a:moveTo>
                <a:cubicBezTo>
                  <a:pt x="11404499" y="268055"/>
                  <a:pt x="11411424" y="274930"/>
                  <a:pt x="11411424" y="283410"/>
                </a:cubicBezTo>
                <a:cubicBezTo>
                  <a:pt x="11411424" y="291890"/>
                  <a:pt x="11404499" y="298765"/>
                  <a:pt x="11395957" y="298765"/>
                </a:cubicBezTo>
                <a:cubicBezTo>
                  <a:pt x="11387415" y="298765"/>
                  <a:pt x="11380491" y="291890"/>
                  <a:pt x="11380491" y="283410"/>
                </a:cubicBezTo>
                <a:cubicBezTo>
                  <a:pt x="11380491" y="274930"/>
                  <a:pt x="11387415" y="268055"/>
                  <a:pt x="11395957" y="268055"/>
                </a:cubicBezTo>
                <a:close/>
                <a:moveTo>
                  <a:pt x="8265031" y="268055"/>
                </a:moveTo>
                <a:cubicBezTo>
                  <a:pt x="8273573" y="268055"/>
                  <a:pt x="8280497" y="274930"/>
                  <a:pt x="8280497" y="283410"/>
                </a:cubicBezTo>
                <a:cubicBezTo>
                  <a:pt x="8280497" y="291890"/>
                  <a:pt x="8273573" y="298765"/>
                  <a:pt x="8265031" y="298765"/>
                </a:cubicBezTo>
                <a:cubicBezTo>
                  <a:pt x="8256490" y="298765"/>
                  <a:pt x="8249565" y="291890"/>
                  <a:pt x="8249565" y="283410"/>
                </a:cubicBezTo>
                <a:cubicBezTo>
                  <a:pt x="8249565" y="274930"/>
                  <a:pt x="8256489" y="268055"/>
                  <a:pt x="8265031" y="268055"/>
                </a:cubicBezTo>
                <a:close/>
                <a:moveTo>
                  <a:pt x="7842013" y="267728"/>
                </a:moveTo>
                <a:cubicBezTo>
                  <a:pt x="7850737" y="267728"/>
                  <a:pt x="7857809" y="274749"/>
                  <a:pt x="7857809" y="283409"/>
                </a:cubicBezTo>
                <a:cubicBezTo>
                  <a:pt x="7857809" y="292070"/>
                  <a:pt x="7850737" y="299091"/>
                  <a:pt x="7842013" y="299091"/>
                </a:cubicBezTo>
                <a:cubicBezTo>
                  <a:pt x="7833290" y="299091"/>
                  <a:pt x="7826218" y="292070"/>
                  <a:pt x="7826218" y="283409"/>
                </a:cubicBezTo>
                <a:cubicBezTo>
                  <a:pt x="7826218" y="274749"/>
                  <a:pt x="7833290" y="267728"/>
                  <a:pt x="7842013" y="267728"/>
                </a:cubicBezTo>
                <a:close/>
                <a:moveTo>
                  <a:pt x="7757442" y="267565"/>
                </a:moveTo>
                <a:cubicBezTo>
                  <a:pt x="7766256" y="267565"/>
                  <a:pt x="7773402" y="274659"/>
                  <a:pt x="7773402" y="283410"/>
                </a:cubicBezTo>
                <a:cubicBezTo>
                  <a:pt x="7773402" y="292161"/>
                  <a:pt x="7766256" y="299255"/>
                  <a:pt x="7757442" y="299255"/>
                </a:cubicBezTo>
                <a:cubicBezTo>
                  <a:pt x="7748627" y="299255"/>
                  <a:pt x="7741482" y="292161"/>
                  <a:pt x="7741482" y="283410"/>
                </a:cubicBezTo>
                <a:cubicBezTo>
                  <a:pt x="7741482" y="274659"/>
                  <a:pt x="7748627" y="267565"/>
                  <a:pt x="7757442" y="267565"/>
                </a:cubicBezTo>
                <a:close/>
                <a:moveTo>
                  <a:pt x="10380615" y="266911"/>
                </a:moveTo>
                <a:cubicBezTo>
                  <a:pt x="10389792" y="266911"/>
                  <a:pt x="10397233" y="274297"/>
                  <a:pt x="10397233" y="283409"/>
                </a:cubicBezTo>
                <a:cubicBezTo>
                  <a:pt x="10397233" y="292521"/>
                  <a:pt x="10389792" y="299907"/>
                  <a:pt x="10380615" y="299907"/>
                </a:cubicBezTo>
                <a:cubicBezTo>
                  <a:pt x="10371437" y="299907"/>
                  <a:pt x="10363997" y="292521"/>
                  <a:pt x="10363997" y="283409"/>
                </a:cubicBezTo>
                <a:cubicBezTo>
                  <a:pt x="10363997" y="274297"/>
                  <a:pt x="10371437" y="266911"/>
                  <a:pt x="10380615" y="266911"/>
                </a:cubicBezTo>
                <a:close/>
                <a:moveTo>
                  <a:pt x="8011319" y="266911"/>
                </a:moveTo>
                <a:cubicBezTo>
                  <a:pt x="8020496" y="266911"/>
                  <a:pt x="8027937" y="274297"/>
                  <a:pt x="8027937" y="283409"/>
                </a:cubicBezTo>
                <a:cubicBezTo>
                  <a:pt x="8027937" y="292521"/>
                  <a:pt x="8020497" y="299907"/>
                  <a:pt x="8011319" y="299907"/>
                </a:cubicBezTo>
                <a:cubicBezTo>
                  <a:pt x="8002141" y="299907"/>
                  <a:pt x="7994701" y="292521"/>
                  <a:pt x="7994701" y="283409"/>
                </a:cubicBezTo>
                <a:cubicBezTo>
                  <a:pt x="7994701" y="274297"/>
                  <a:pt x="8002140" y="266911"/>
                  <a:pt x="8011319" y="266911"/>
                </a:cubicBezTo>
                <a:close/>
                <a:moveTo>
                  <a:pt x="7926584" y="266911"/>
                </a:moveTo>
                <a:cubicBezTo>
                  <a:pt x="7935761" y="266911"/>
                  <a:pt x="7943202" y="274297"/>
                  <a:pt x="7943202" y="283409"/>
                </a:cubicBezTo>
                <a:cubicBezTo>
                  <a:pt x="7943202" y="292521"/>
                  <a:pt x="7935762" y="299907"/>
                  <a:pt x="7926584" y="299907"/>
                </a:cubicBezTo>
                <a:cubicBezTo>
                  <a:pt x="7917406" y="299907"/>
                  <a:pt x="7909966" y="292521"/>
                  <a:pt x="7909966" y="283409"/>
                </a:cubicBezTo>
                <a:cubicBezTo>
                  <a:pt x="7909966" y="274297"/>
                  <a:pt x="7917406" y="266911"/>
                  <a:pt x="7926584" y="266911"/>
                </a:cubicBezTo>
                <a:close/>
                <a:moveTo>
                  <a:pt x="7672707" y="266911"/>
                </a:moveTo>
                <a:cubicBezTo>
                  <a:pt x="7681885" y="266911"/>
                  <a:pt x="7689325" y="274297"/>
                  <a:pt x="7689325" y="283409"/>
                </a:cubicBezTo>
                <a:cubicBezTo>
                  <a:pt x="7689325" y="292521"/>
                  <a:pt x="7681885" y="299907"/>
                  <a:pt x="7672707" y="299907"/>
                </a:cubicBezTo>
                <a:cubicBezTo>
                  <a:pt x="7663529" y="299907"/>
                  <a:pt x="7656089" y="292521"/>
                  <a:pt x="7656089" y="283409"/>
                </a:cubicBezTo>
                <a:cubicBezTo>
                  <a:pt x="7656089" y="274297"/>
                  <a:pt x="7663529" y="266911"/>
                  <a:pt x="7672707" y="266911"/>
                </a:cubicBezTo>
                <a:close/>
                <a:moveTo>
                  <a:pt x="7588136" y="266421"/>
                </a:moveTo>
                <a:cubicBezTo>
                  <a:pt x="7597587" y="266421"/>
                  <a:pt x="7605248" y="274027"/>
                  <a:pt x="7605248" y="283409"/>
                </a:cubicBezTo>
                <a:cubicBezTo>
                  <a:pt x="7605248" y="292792"/>
                  <a:pt x="7597587" y="300398"/>
                  <a:pt x="7588136" y="300398"/>
                </a:cubicBezTo>
                <a:cubicBezTo>
                  <a:pt x="7578686" y="300398"/>
                  <a:pt x="7571025" y="292792"/>
                  <a:pt x="7571025" y="283409"/>
                </a:cubicBezTo>
                <a:cubicBezTo>
                  <a:pt x="7571025" y="274027"/>
                  <a:pt x="7578686" y="266421"/>
                  <a:pt x="7588136" y="266421"/>
                </a:cubicBezTo>
                <a:close/>
                <a:moveTo>
                  <a:pt x="9449678" y="265768"/>
                </a:moveTo>
                <a:cubicBezTo>
                  <a:pt x="9459493" y="265768"/>
                  <a:pt x="9467448" y="273666"/>
                  <a:pt x="9467448" y="283410"/>
                </a:cubicBezTo>
                <a:cubicBezTo>
                  <a:pt x="9467448" y="293153"/>
                  <a:pt x="9459493" y="301051"/>
                  <a:pt x="9449678" y="301051"/>
                </a:cubicBezTo>
                <a:cubicBezTo>
                  <a:pt x="9439864" y="301051"/>
                  <a:pt x="9431908" y="293153"/>
                  <a:pt x="9431908" y="283410"/>
                </a:cubicBezTo>
                <a:cubicBezTo>
                  <a:pt x="9431908" y="273666"/>
                  <a:pt x="9439864" y="265768"/>
                  <a:pt x="9449678" y="265768"/>
                </a:cubicBezTo>
                <a:close/>
                <a:moveTo>
                  <a:pt x="7503566" y="265768"/>
                </a:moveTo>
                <a:cubicBezTo>
                  <a:pt x="7513380" y="265768"/>
                  <a:pt x="7521336" y="273666"/>
                  <a:pt x="7521336" y="283410"/>
                </a:cubicBezTo>
                <a:cubicBezTo>
                  <a:pt x="7521336" y="293153"/>
                  <a:pt x="7513380" y="301051"/>
                  <a:pt x="7503566" y="301051"/>
                </a:cubicBezTo>
                <a:cubicBezTo>
                  <a:pt x="7493752" y="301051"/>
                  <a:pt x="7485797" y="293153"/>
                  <a:pt x="7485797" y="283410"/>
                </a:cubicBezTo>
                <a:cubicBezTo>
                  <a:pt x="7485797" y="273666"/>
                  <a:pt x="7493752" y="265768"/>
                  <a:pt x="7503566" y="265768"/>
                </a:cubicBezTo>
                <a:close/>
                <a:moveTo>
                  <a:pt x="7418995" y="264951"/>
                </a:moveTo>
                <a:cubicBezTo>
                  <a:pt x="7429263" y="264951"/>
                  <a:pt x="7437588" y="273215"/>
                  <a:pt x="7437588" y="283409"/>
                </a:cubicBezTo>
                <a:cubicBezTo>
                  <a:pt x="7437588" y="293604"/>
                  <a:pt x="7429263" y="301868"/>
                  <a:pt x="7418995" y="301868"/>
                </a:cubicBezTo>
                <a:cubicBezTo>
                  <a:pt x="7408727" y="301868"/>
                  <a:pt x="7400403" y="293604"/>
                  <a:pt x="7400403" y="283409"/>
                </a:cubicBezTo>
                <a:cubicBezTo>
                  <a:pt x="7400403" y="273215"/>
                  <a:pt x="7408727" y="264951"/>
                  <a:pt x="7418995" y="264951"/>
                </a:cubicBezTo>
                <a:close/>
                <a:moveTo>
                  <a:pt x="11311386" y="264788"/>
                </a:moveTo>
                <a:cubicBezTo>
                  <a:pt x="11321744" y="264788"/>
                  <a:pt x="11330143" y="273125"/>
                  <a:pt x="11330143" y="283410"/>
                </a:cubicBezTo>
                <a:cubicBezTo>
                  <a:pt x="11330143" y="293694"/>
                  <a:pt x="11321745" y="302031"/>
                  <a:pt x="11311386" y="302031"/>
                </a:cubicBezTo>
                <a:cubicBezTo>
                  <a:pt x="11301027" y="302031"/>
                  <a:pt x="11292629" y="293694"/>
                  <a:pt x="11292629" y="283410"/>
                </a:cubicBezTo>
                <a:cubicBezTo>
                  <a:pt x="11292629" y="273125"/>
                  <a:pt x="11301026" y="264788"/>
                  <a:pt x="11311386" y="264788"/>
                </a:cubicBezTo>
                <a:close/>
                <a:moveTo>
                  <a:pt x="10465186" y="264788"/>
                </a:moveTo>
                <a:cubicBezTo>
                  <a:pt x="10475545" y="264788"/>
                  <a:pt x="10483943" y="273125"/>
                  <a:pt x="10483943" y="283410"/>
                </a:cubicBezTo>
                <a:cubicBezTo>
                  <a:pt x="10483943" y="293694"/>
                  <a:pt x="10475546" y="302031"/>
                  <a:pt x="10465186" y="302031"/>
                </a:cubicBezTo>
                <a:cubicBezTo>
                  <a:pt x="10454827" y="302031"/>
                  <a:pt x="10446429" y="293694"/>
                  <a:pt x="10446429" y="283410"/>
                </a:cubicBezTo>
                <a:cubicBezTo>
                  <a:pt x="10446429" y="273125"/>
                  <a:pt x="10454826" y="264788"/>
                  <a:pt x="10465186" y="264788"/>
                </a:cubicBezTo>
                <a:close/>
                <a:moveTo>
                  <a:pt x="8349766" y="264134"/>
                </a:moveTo>
                <a:cubicBezTo>
                  <a:pt x="8360489" y="264134"/>
                  <a:pt x="8369181" y="272764"/>
                  <a:pt x="8369181" y="283409"/>
                </a:cubicBezTo>
                <a:cubicBezTo>
                  <a:pt x="8369181" y="294055"/>
                  <a:pt x="8360489" y="302684"/>
                  <a:pt x="8349766" y="302684"/>
                </a:cubicBezTo>
                <a:cubicBezTo>
                  <a:pt x="8339044" y="302684"/>
                  <a:pt x="8330351" y="294055"/>
                  <a:pt x="8330351" y="283409"/>
                </a:cubicBezTo>
                <a:cubicBezTo>
                  <a:pt x="8330351" y="272764"/>
                  <a:pt x="8339044" y="264134"/>
                  <a:pt x="8349766" y="264134"/>
                </a:cubicBezTo>
                <a:close/>
                <a:moveTo>
                  <a:pt x="7334260" y="264134"/>
                </a:moveTo>
                <a:cubicBezTo>
                  <a:pt x="7344983" y="264134"/>
                  <a:pt x="7353675" y="272764"/>
                  <a:pt x="7353675" y="283409"/>
                </a:cubicBezTo>
                <a:cubicBezTo>
                  <a:pt x="7353675" y="294055"/>
                  <a:pt x="7344983" y="302684"/>
                  <a:pt x="7334260" y="302684"/>
                </a:cubicBezTo>
                <a:cubicBezTo>
                  <a:pt x="7323538" y="302684"/>
                  <a:pt x="7314845" y="294055"/>
                  <a:pt x="7314845" y="283409"/>
                </a:cubicBezTo>
                <a:cubicBezTo>
                  <a:pt x="7314845" y="272764"/>
                  <a:pt x="7323538" y="264134"/>
                  <a:pt x="7334260" y="264134"/>
                </a:cubicBezTo>
                <a:close/>
                <a:moveTo>
                  <a:pt x="9365109" y="263318"/>
                </a:moveTo>
                <a:cubicBezTo>
                  <a:pt x="9376286" y="263318"/>
                  <a:pt x="9385346" y="272313"/>
                  <a:pt x="9385346" y="283410"/>
                </a:cubicBezTo>
                <a:cubicBezTo>
                  <a:pt x="9385346" y="294506"/>
                  <a:pt x="9376285" y="303502"/>
                  <a:pt x="9365109" y="303502"/>
                </a:cubicBezTo>
                <a:cubicBezTo>
                  <a:pt x="9353932" y="303502"/>
                  <a:pt x="9344871" y="294506"/>
                  <a:pt x="9344871" y="283410"/>
                </a:cubicBezTo>
                <a:cubicBezTo>
                  <a:pt x="9344871" y="272313"/>
                  <a:pt x="9353933" y="263318"/>
                  <a:pt x="9365109" y="263318"/>
                </a:cubicBezTo>
                <a:close/>
                <a:moveTo>
                  <a:pt x="7249689" y="262501"/>
                </a:moveTo>
                <a:cubicBezTo>
                  <a:pt x="7261321" y="262501"/>
                  <a:pt x="7270750" y="271862"/>
                  <a:pt x="7270750" y="283410"/>
                </a:cubicBezTo>
                <a:cubicBezTo>
                  <a:pt x="7270750" y="294957"/>
                  <a:pt x="7261321" y="304318"/>
                  <a:pt x="7249689" y="304318"/>
                </a:cubicBezTo>
                <a:cubicBezTo>
                  <a:pt x="7238058" y="304318"/>
                  <a:pt x="7228629" y="294957"/>
                  <a:pt x="7228629" y="283410"/>
                </a:cubicBezTo>
                <a:cubicBezTo>
                  <a:pt x="7228629" y="271862"/>
                  <a:pt x="7238058" y="262501"/>
                  <a:pt x="7249689" y="262501"/>
                </a:cubicBezTo>
                <a:close/>
                <a:moveTo>
                  <a:pt x="11226651" y="262011"/>
                </a:moveTo>
                <a:cubicBezTo>
                  <a:pt x="11238556" y="262011"/>
                  <a:pt x="11248205" y="271592"/>
                  <a:pt x="11248205" y="283410"/>
                </a:cubicBezTo>
                <a:cubicBezTo>
                  <a:pt x="11248205" y="295228"/>
                  <a:pt x="11238556" y="304808"/>
                  <a:pt x="11226651" y="304808"/>
                </a:cubicBezTo>
                <a:cubicBezTo>
                  <a:pt x="11214747" y="304808"/>
                  <a:pt x="11205097" y="295228"/>
                  <a:pt x="11205097" y="283410"/>
                </a:cubicBezTo>
                <a:cubicBezTo>
                  <a:pt x="11205097" y="271592"/>
                  <a:pt x="11214747" y="262011"/>
                  <a:pt x="11226651" y="262011"/>
                </a:cubicBezTo>
                <a:close/>
                <a:moveTo>
                  <a:pt x="10549756" y="261684"/>
                </a:moveTo>
                <a:cubicBezTo>
                  <a:pt x="10561842" y="261684"/>
                  <a:pt x="10571640" y="271411"/>
                  <a:pt x="10571640" y="283409"/>
                </a:cubicBezTo>
                <a:cubicBezTo>
                  <a:pt x="10571640" y="295408"/>
                  <a:pt x="10561842" y="305135"/>
                  <a:pt x="10549756" y="305135"/>
                </a:cubicBezTo>
                <a:cubicBezTo>
                  <a:pt x="10537670" y="305135"/>
                  <a:pt x="10527873" y="295408"/>
                  <a:pt x="10527873" y="283409"/>
                </a:cubicBezTo>
                <a:cubicBezTo>
                  <a:pt x="10527873" y="271411"/>
                  <a:pt x="10537670" y="261684"/>
                  <a:pt x="10549756" y="261684"/>
                </a:cubicBezTo>
                <a:close/>
                <a:moveTo>
                  <a:pt x="9280538" y="261521"/>
                </a:moveTo>
                <a:cubicBezTo>
                  <a:pt x="9292714" y="261521"/>
                  <a:pt x="9302586" y="271321"/>
                  <a:pt x="9302586" y="283410"/>
                </a:cubicBezTo>
                <a:cubicBezTo>
                  <a:pt x="9302586" y="295499"/>
                  <a:pt x="9292715" y="305298"/>
                  <a:pt x="9280538" y="305298"/>
                </a:cubicBezTo>
                <a:cubicBezTo>
                  <a:pt x="9268361" y="305298"/>
                  <a:pt x="9258489" y="295499"/>
                  <a:pt x="9258489" y="283410"/>
                </a:cubicBezTo>
                <a:cubicBezTo>
                  <a:pt x="9258489" y="271321"/>
                  <a:pt x="9268360" y="261521"/>
                  <a:pt x="9280538" y="261521"/>
                </a:cubicBezTo>
                <a:close/>
                <a:moveTo>
                  <a:pt x="7165119" y="261031"/>
                </a:moveTo>
                <a:cubicBezTo>
                  <a:pt x="7177568" y="261031"/>
                  <a:pt x="7187660" y="271050"/>
                  <a:pt x="7187660" y="283410"/>
                </a:cubicBezTo>
                <a:cubicBezTo>
                  <a:pt x="7187660" y="295769"/>
                  <a:pt x="7177568" y="305789"/>
                  <a:pt x="7165119" y="305789"/>
                </a:cubicBezTo>
                <a:cubicBezTo>
                  <a:pt x="7152669" y="305789"/>
                  <a:pt x="7142577" y="295769"/>
                  <a:pt x="7142577" y="283410"/>
                </a:cubicBezTo>
                <a:cubicBezTo>
                  <a:pt x="7142577" y="271050"/>
                  <a:pt x="7152669" y="261031"/>
                  <a:pt x="7165119" y="261031"/>
                </a:cubicBezTo>
                <a:close/>
                <a:moveTo>
                  <a:pt x="9195967" y="259397"/>
                </a:moveTo>
                <a:cubicBezTo>
                  <a:pt x="9209325" y="259397"/>
                  <a:pt x="9220153" y="270148"/>
                  <a:pt x="9220153" y="283409"/>
                </a:cubicBezTo>
                <a:cubicBezTo>
                  <a:pt x="9220153" y="296671"/>
                  <a:pt x="9209325" y="307422"/>
                  <a:pt x="9195967" y="307422"/>
                </a:cubicBezTo>
                <a:cubicBezTo>
                  <a:pt x="9182610" y="307422"/>
                  <a:pt x="9171781" y="296671"/>
                  <a:pt x="9171781" y="283409"/>
                </a:cubicBezTo>
                <a:cubicBezTo>
                  <a:pt x="9171781" y="270148"/>
                  <a:pt x="9182610" y="259397"/>
                  <a:pt x="9195967" y="259397"/>
                </a:cubicBezTo>
                <a:close/>
                <a:moveTo>
                  <a:pt x="8434337" y="259397"/>
                </a:moveTo>
                <a:cubicBezTo>
                  <a:pt x="8447694" y="259397"/>
                  <a:pt x="8458523" y="270148"/>
                  <a:pt x="8458523" y="283409"/>
                </a:cubicBezTo>
                <a:cubicBezTo>
                  <a:pt x="8458523" y="296671"/>
                  <a:pt x="8447694" y="307422"/>
                  <a:pt x="8434337" y="307422"/>
                </a:cubicBezTo>
                <a:cubicBezTo>
                  <a:pt x="8420979" y="307422"/>
                  <a:pt x="8410150" y="296671"/>
                  <a:pt x="8410150" y="283409"/>
                </a:cubicBezTo>
                <a:cubicBezTo>
                  <a:pt x="8410150" y="270148"/>
                  <a:pt x="8420979" y="259397"/>
                  <a:pt x="8434337" y="259397"/>
                </a:cubicBezTo>
                <a:close/>
                <a:moveTo>
                  <a:pt x="7080383" y="259397"/>
                </a:moveTo>
                <a:cubicBezTo>
                  <a:pt x="7093741" y="259397"/>
                  <a:pt x="7104570" y="270148"/>
                  <a:pt x="7104570" y="283409"/>
                </a:cubicBezTo>
                <a:cubicBezTo>
                  <a:pt x="7104570" y="296671"/>
                  <a:pt x="7093741" y="307422"/>
                  <a:pt x="7080383" y="307422"/>
                </a:cubicBezTo>
                <a:cubicBezTo>
                  <a:pt x="7067026" y="307422"/>
                  <a:pt x="7056197" y="296671"/>
                  <a:pt x="7056197" y="283409"/>
                </a:cubicBezTo>
                <a:cubicBezTo>
                  <a:pt x="7056197" y="270148"/>
                  <a:pt x="7067026" y="259397"/>
                  <a:pt x="7080383" y="259397"/>
                </a:cubicBezTo>
                <a:close/>
                <a:moveTo>
                  <a:pt x="2680507" y="259397"/>
                </a:moveTo>
                <a:cubicBezTo>
                  <a:pt x="2693865" y="259397"/>
                  <a:pt x="2704694" y="270148"/>
                  <a:pt x="2704694" y="283409"/>
                </a:cubicBezTo>
                <a:cubicBezTo>
                  <a:pt x="2704694" y="296671"/>
                  <a:pt x="2693865" y="307422"/>
                  <a:pt x="2680507" y="307422"/>
                </a:cubicBezTo>
                <a:cubicBezTo>
                  <a:pt x="2667152" y="307422"/>
                  <a:pt x="2656323" y="296671"/>
                  <a:pt x="2656323" y="283409"/>
                </a:cubicBezTo>
                <a:cubicBezTo>
                  <a:pt x="2656323" y="270148"/>
                  <a:pt x="2667152" y="259397"/>
                  <a:pt x="2680507" y="259397"/>
                </a:cubicBezTo>
                <a:close/>
                <a:moveTo>
                  <a:pt x="2595775" y="259234"/>
                </a:moveTo>
                <a:cubicBezTo>
                  <a:pt x="2609224" y="259234"/>
                  <a:pt x="2620126" y="270058"/>
                  <a:pt x="2620126" y="283410"/>
                </a:cubicBezTo>
                <a:cubicBezTo>
                  <a:pt x="2620126" y="296761"/>
                  <a:pt x="2609224" y="307585"/>
                  <a:pt x="2595775" y="307585"/>
                </a:cubicBezTo>
                <a:cubicBezTo>
                  <a:pt x="2582327" y="307585"/>
                  <a:pt x="2571425" y="296761"/>
                  <a:pt x="2571425" y="283410"/>
                </a:cubicBezTo>
                <a:cubicBezTo>
                  <a:pt x="2571425" y="270058"/>
                  <a:pt x="2582327" y="259234"/>
                  <a:pt x="2595775" y="259234"/>
                </a:cubicBezTo>
                <a:close/>
                <a:moveTo>
                  <a:pt x="11142080" y="258907"/>
                </a:moveTo>
                <a:cubicBezTo>
                  <a:pt x="11155711" y="258907"/>
                  <a:pt x="11166760" y="269877"/>
                  <a:pt x="11166760" y="283409"/>
                </a:cubicBezTo>
                <a:cubicBezTo>
                  <a:pt x="11166760" y="296942"/>
                  <a:pt x="11155711" y="307912"/>
                  <a:pt x="11142080" y="307912"/>
                </a:cubicBezTo>
                <a:cubicBezTo>
                  <a:pt x="11128450" y="307912"/>
                  <a:pt x="11117400" y="296942"/>
                  <a:pt x="11117400" y="283409"/>
                </a:cubicBezTo>
                <a:cubicBezTo>
                  <a:pt x="11117400" y="269877"/>
                  <a:pt x="11128450" y="258907"/>
                  <a:pt x="11142080" y="258907"/>
                </a:cubicBezTo>
                <a:close/>
                <a:moveTo>
                  <a:pt x="988098" y="258907"/>
                </a:moveTo>
                <a:cubicBezTo>
                  <a:pt x="1001728" y="258907"/>
                  <a:pt x="1012778" y="269877"/>
                  <a:pt x="1012778" y="283409"/>
                </a:cubicBezTo>
                <a:cubicBezTo>
                  <a:pt x="1012778" y="296942"/>
                  <a:pt x="1001728" y="307912"/>
                  <a:pt x="988098" y="307912"/>
                </a:cubicBezTo>
                <a:cubicBezTo>
                  <a:pt x="974468" y="307912"/>
                  <a:pt x="963418" y="296942"/>
                  <a:pt x="963418" y="283409"/>
                </a:cubicBezTo>
                <a:cubicBezTo>
                  <a:pt x="963418" y="269877"/>
                  <a:pt x="974468" y="258907"/>
                  <a:pt x="988098" y="258907"/>
                </a:cubicBezTo>
                <a:close/>
                <a:moveTo>
                  <a:pt x="10634326" y="258744"/>
                </a:moveTo>
                <a:cubicBezTo>
                  <a:pt x="10648047" y="258744"/>
                  <a:pt x="10659171" y="269787"/>
                  <a:pt x="10659171" y="283410"/>
                </a:cubicBezTo>
                <a:cubicBezTo>
                  <a:pt x="10659171" y="297032"/>
                  <a:pt x="10648048" y="308075"/>
                  <a:pt x="10634326" y="308075"/>
                </a:cubicBezTo>
                <a:cubicBezTo>
                  <a:pt x="10620605" y="308075"/>
                  <a:pt x="10609481" y="297032"/>
                  <a:pt x="10609481" y="283410"/>
                </a:cubicBezTo>
                <a:cubicBezTo>
                  <a:pt x="10609481" y="269787"/>
                  <a:pt x="10620604" y="258744"/>
                  <a:pt x="10634326" y="258744"/>
                </a:cubicBezTo>
                <a:close/>
                <a:moveTo>
                  <a:pt x="3526551" y="258417"/>
                </a:moveTo>
                <a:cubicBezTo>
                  <a:pt x="3540454" y="258417"/>
                  <a:pt x="3551726" y="269606"/>
                  <a:pt x="3551726" y="283409"/>
                </a:cubicBezTo>
                <a:cubicBezTo>
                  <a:pt x="3551726" y="297212"/>
                  <a:pt x="3540454" y="308402"/>
                  <a:pt x="3526551" y="308402"/>
                </a:cubicBezTo>
                <a:cubicBezTo>
                  <a:pt x="3512648" y="308402"/>
                  <a:pt x="3501377" y="297212"/>
                  <a:pt x="3501377" y="283409"/>
                </a:cubicBezTo>
                <a:cubicBezTo>
                  <a:pt x="3501377" y="269606"/>
                  <a:pt x="3512648" y="258417"/>
                  <a:pt x="3526551" y="258417"/>
                </a:cubicBezTo>
                <a:close/>
                <a:moveTo>
                  <a:pt x="3441975" y="258417"/>
                </a:moveTo>
                <a:cubicBezTo>
                  <a:pt x="3455881" y="258417"/>
                  <a:pt x="3467151" y="269606"/>
                  <a:pt x="3467151" y="283409"/>
                </a:cubicBezTo>
                <a:cubicBezTo>
                  <a:pt x="3467151" y="297212"/>
                  <a:pt x="3455881" y="308402"/>
                  <a:pt x="3441975" y="308402"/>
                </a:cubicBezTo>
                <a:cubicBezTo>
                  <a:pt x="3428070" y="308402"/>
                  <a:pt x="3416799" y="297212"/>
                  <a:pt x="3416799" y="283409"/>
                </a:cubicBezTo>
                <a:cubicBezTo>
                  <a:pt x="3416799" y="269606"/>
                  <a:pt x="3428070" y="258417"/>
                  <a:pt x="3441975" y="258417"/>
                </a:cubicBezTo>
                <a:close/>
                <a:moveTo>
                  <a:pt x="2765078" y="258417"/>
                </a:moveTo>
                <a:cubicBezTo>
                  <a:pt x="2778981" y="258417"/>
                  <a:pt x="2790250" y="269606"/>
                  <a:pt x="2790250" y="283409"/>
                </a:cubicBezTo>
                <a:cubicBezTo>
                  <a:pt x="2790250" y="297212"/>
                  <a:pt x="2778981" y="308402"/>
                  <a:pt x="2765078" y="308402"/>
                </a:cubicBezTo>
                <a:cubicBezTo>
                  <a:pt x="2751174" y="308402"/>
                  <a:pt x="2739903" y="297212"/>
                  <a:pt x="2739903" y="283409"/>
                </a:cubicBezTo>
                <a:cubicBezTo>
                  <a:pt x="2739903" y="269606"/>
                  <a:pt x="2751174" y="258417"/>
                  <a:pt x="2765078" y="258417"/>
                </a:cubicBezTo>
                <a:close/>
                <a:moveTo>
                  <a:pt x="3357404" y="258254"/>
                </a:moveTo>
                <a:cubicBezTo>
                  <a:pt x="3371400" y="258254"/>
                  <a:pt x="3382745" y="269517"/>
                  <a:pt x="3382745" y="283410"/>
                </a:cubicBezTo>
                <a:cubicBezTo>
                  <a:pt x="3382745" y="297303"/>
                  <a:pt x="3371398" y="308565"/>
                  <a:pt x="3357404" y="308565"/>
                </a:cubicBezTo>
                <a:cubicBezTo>
                  <a:pt x="3343410" y="308565"/>
                  <a:pt x="3332066" y="297303"/>
                  <a:pt x="3332066" y="283410"/>
                </a:cubicBezTo>
                <a:cubicBezTo>
                  <a:pt x="3332066" y="269517"/>
                  <a:pt x="3343410" y="258254"/>
                  <a:pt x="3357404" y="258254"/>
                </a:cubicBezTo>
                <a:close/>
                <a:moveTo>
                  <a:pt x="2511206" y="258254"/>
                </a:moveTo>
                <a:cubicBezTo>
                  <a:pt x="2525201" y="258254"/>
                  <a:pt x="2536546" y="269517"/>
                  <a:pt x="2536546" y="283410"/>
                </a:cubicBezTo>
                <a:cubicBezTo>
                  <a:pt x="2536546" y="297303"/>
                  <a:pt x="2525201" y="308565"/>
                  <a:pt x="2511206" y="308565"/>
                </a:cubicBezTo>
                <a:cubicBezTo>
                  <a:pt x="2497214" y="308565"/>
                  <a:pt x="2485870" y="297303"/>
                  <a:pt x="2485870" y="283410"/>
                </a:cubicBezTo>
                <a:cubicBezTo>
                  <a:pt x="2485870" y="269517"/>
                  <a:pt x="2497215" y="258254"/>
                  <a:pt x="2511206" y="258254"/>
                </a:cubicBezTo>
                <a:close/>
                <a:moveTo>
                  <a:pt x="6995813" y="258090"/>
                </a:moveTo>
                <a:cubicBezTo>
                  <a:pt x="7009898" y="258090"/>
                  <a:pt x="7021316" y="269426"/>
                  <a:pt x="7021316" y="283409"/>
                </a:cubicBezTo>
                <a:cubicBezTo>
                  <a:pt x="7021316" y="297392"/>
                  <a:pt x="7009897" y="308728"/>
                  <a:pt x="6995813" y="308728"/>
                </a:cubicBezTo>
                <a:cubicBezTo>
                  <a:pt x="6981728" y="308728"/>
                  <a:pt x="6970310" y="297392"/>
                  <a:pt x="6970310" y="283409"/>
                </a:cubicBezTo>
                <a:cubicBezTo>
                  <a:pt x="6970310" y="269426"/>
                  <a:pt x="6981729" y="258090"/>
                  <a:pt x="6995813" y="258090"/>
                </a:cubicBezTo>
                <a:close/>
                <a:moveTo>
                  <a:pt x="3695864" y="258090"/>
                </a:moveTo>
                <a:cubicBezTo>
                  <a:pt x="3709946" y="258090"/>
                  <a:pt x="3721360" y="269426"/>
                  <a:pt x="3721360" y="283409"/>
                </a:cubicBezTo>
                <a:cubicBezTo>
                  <a:pt x="3721360" y="297392"/>
                  <a:pt x="3709946" y="308728"/>
                  <a:pt x="3695864" y="308728"/>
                </a:cubicBezTo>
                <a:cubicBezTo>
                  <a:pt x="3681784" y="308728"/>
                  <a:pt x="3670370" y="297392"/>
                  <a:pt x="3670370" y="283409"/>
                </a:cubicBezTo>
                <a:cubicBezTo>
                  <a:pt x="3670370" y="269426"/>
                  <a:pt x="3681784" y="258090"/>
                  <a:pt x="3695864" y="258090"/>
                </a:cubicBezTo>
                <a:close/>
                <a:moveTo>
                  <a:pt x="3611297" y="258090"/>
                </a:moveTo>
                <a:cubicBezTo>
                  <a:pt x="3625383" y="258090"/>
                  <a:pt x="3636805" y="269426"/>
                  <a:pt x="3636805" y="283409"/>
                </a:cubicBezTo>
                <a:cubicBezTo>
                  <a:pt x="3636805" y="297392"/>
                  <a:pt x="3625383" y="308728"/>
                  <a:pt x="3611297" y="308728"/>
                </a:cubicBezTo>
                <a:cubicBezTo>
                  <a:pt x="3597211" y="308728"/>
                  <a:pt x="3585790" y="297392"/>
                  <a:pt x="3585790" y="283409"/>
                </a:cubicBezTo>
                <a:cubicBezTo>
                  <a:pt x="3585790" y="269426"/>
                  <a:pt x="3597211" y="258090"/>
                  <a:pt x="3611297" y="258090"/>
                </a:cubicBezTo>
                <a:close/>
                <a:moveTo>
                  <a:pt x="3272830" y="258090"/>
                </a:moveTo>
                <a:cubicBezTo>
                  <a:pt x="3286917" y="258090"/>
                  <a:pt x="3298334" y="269426"/>
                  <a:pt x="3298334" y="283409"/>
                </a:cubicBezTo>
                <a:cubicBezTo>
                  <a:pt x="3298334" y="297392"/>
                  <a:pt x="3286917" y="308728"/>
                  <a:pt x="3272830" y="308728"/>
                </a:cubicBezTo>
                <a:cubicBezTo>
                  <a:pt x="3258748" y="308728"/>
                  <a:pt x="3247328" y="297392"/>
                  <a:pt x="3247328" y="283409"/>
                </a:cubicBezTo>
                <a:cubicBezTo>
                  <a:pt x="3247328" y="269426"/>
                  <a:pt x="3258748" y="258090"/>
                  <a:pt x="3272830" y="258090"/>
                </a:cubicBezTo>
                <a:close/>
                <a:moveTo>
                  <a:pt x="1072668" y="258090"/>
                </a:moveTo>
                <a:cubicBezTo>
                  <a:pt x="1086753" y="258090"/>
                  <a:pt x="1098171" y="269426"/>
                  <a:pt x="1098171" y="283409"/>
                </a:cubicBezTo>
                <a:cubicBezTo>
                  <a:pt x="1098171" y="297392"/>
                  <a:pt x="1086753" y="308728"/>
                  <a:pt x="1072668" y="308728"/>
                </a:cubicBezTo>
                <a:cubicBezTo>
                  <a:pt x="1058583" y="308728"/>
                  <a:pt x="1047165" y="297392"/>
                  <a:pt x="1047165" y="283409"/>
                </a:cubicBezTo>
                <a:cubicBezTo>
                  <a:pt x="1047165" y="269426"/>
                  <a:pt x="1058583" y="258090"/>
                  <a:pt x="1072668" y="258090"/>
                </a:cubicBezTo>
                <a:close/>
                <a:moveTo>
                  <a:pt x="903527" y="258090"/>
                </a:moveTo>
                <a:cubicBezTo>
                  <a:pt x="917612" y="258090"/>
                  <a:pt x="929030" y="269426"/>
                  <a:pt x="929030" y="283409"/>
                </a:cubicBezTo>
                <a:cubicBezTo>
                  <a:pt x="929030" y="297392"/>
                  <a:pt x="917612" y="308728"/>
                  <a:pt x="903527" y="308728"/>
                </a:cubicBezTo>
                <a:cubicBezTo>
                  <a:pt x="889443" y="308728"/>
                  <a:pt x="878025" y="297392"/>
                  <a:pt x="878025" y="283409"/>
                </a:cubicBezTo>
                <a:cubicBezTo>
                  <a:pt x="878025" y="269426"/>
                  <a:pt x="889443" y="258090"/>
                  <a:pt x="903527" y="258090"/>
                </a:cubicBezTo>
                <a:close/>
                <a:moveTo>
                  <a:pt x="3780412" y="257764"/>
                </a:moveTo>
                <a:cubicBezTo>
                  <a:pt x="3794675" y="257764"/>
                  <a:pt x="3806236" y="269246"/>
                  <a:pt x="3806236" y="283410"/>
                </a:cubicBezTo>
                <a:cubicBezTo>
                  <a:pt x="3806236" y="297573"/>
                  <a:pt x="3794675" y="309055"/>
                  <a:pt x="3780412" y="309055"/>
                </a:cubicBezTo>
                <a:cubicBezTo>
                  <a:pt x="3766149" y="309055"/>
                  <a:pt x="3754585" y="297573"/>
                  <a:pt x="3754585" y="283410"/>
                </a:cubicBezTo>
                <a:cubicBezTo>
                  <a:pt x="3754585" y="269246"/>
                  <a:pt x="3766149" y="257764"/>
                  <a:pt x="3780412" y="257764"/>
                </a:cubicBezTo>
                <a:close/>
                <a:moveTo>
                  <a:pt x="3188096" y="257764"/>
                </a:moveTo>
                <a:cubicBezTo>
                  <a:pt x="3202363" y="257764"/>
                  <a:pt x="3213930" y="269246"/>
                  <a:pt x="3213930" y="283410"/>
                </a:cubicBezTo>
                <a:cubicBezTo>
                  <a:pt x="3213930" y="297573"/>
                  <a:pt x="3202363" y="309055"/>
                  <a:pt x="3188096" y="309055"/>
                </a:cubicBezTo>
                <a:cubicBezTo>
                  <a:pt x="3173830" y="309055"/>
                  <a:pt x="3162266" y="297573"/>
                  <a:pt x="3162266" y="283410"/>
                </a:cubicBezTo>
                <a:cubicBezTo>
                  <a:pt x="3162266" y="269246"/>
                  <a:pt x="3173830" y="257764"/>
                  <a:pt x="3188096" y="257764"/>
                </a:cubicBezTo>
                <a:close/>
                <a:moveTo>
                  <a:pt x="2849655" y="257764"/>
                </a:moveTo>
                <a:cubicBezTo>
                  <a:pt x="2863914" y="257764"/>
                  <a:pt x="2875482" y="269246"/>
                  <a:pt x="2875482" y="283410"/>
                </a:cubicBezTo>
                <a:cubicBezTo>
                  <a:pt x="2875482" y="297573"/>
                  <a:pt x="2863917" y="309055"/>
                  <a:pt x="2849655" y="309055"/>
                </a:cubicBezTo>
                <a:cubicBezTo>
                  <a:pt x="2835385" y="309055"/>
                  <a:pt x="2823819" y="297573"/>
                  <a:pt x="2823819" y="283410"/>
                </a:cubicBezTo>
                <a:cubicBezTo>
                  <a:pt x="2823819" y="269246"/>
                  <a:pt x="2835385" y="257764"/>
                  <a:pt x="2849655" y="257764"/>
                </a:cubicBezTo>
                <a:close/>
                <a:moveTo>
                  <a:pt x="9111231" y="257600"/>
                </a:moveTo>
                <a:cubicBezTo>
                  <a:pt x="9125588" y="257600"/>
                  <a:pt x="9137227" y="269155"/>
                  <a:pt x="9137227" y="283409"/>
                </a:cubicBezTo>
                <a:cubicBezTo>
                  <a:pt x="9137227" y="297663"/>
                  <a:pt x="9125588" y="309218"/>
                  <a:pt x="9111231" y="309218"/>
                </a:cubicBezTo>
                <a:cubicBezTo>
                  <a:pt x="9096873" y="309218"/>
                  <a:pt x="9085234" y="297663"/>
                  <a:pt x="9085234" y="283409"/>
                </a:cubicBezTo>
                <a:cubicBezTo>
                  <a:pt x="9085234" y="269155"/>
                  <a:pt x="9096873" y="257600"/>
                  <a:pt x="9111231" y="257600"/>
                </a:cubicBezTo>
                <a:close/>
                <a:moveTo>
                  <a:pt x="3103523" y="257600"/>
                </a:moveTo>
                <a:cubicBezTo>
                  <a:pt x="3117880" y="257600"/>
                  <a:pt x="3129518" y="269155"/>
                  <a:pt x="3129518" y="283409"/>
                </a:cubicBezTo>
                <a:cubicBezTo>
                  <a:pt x="3129518" y="297663"/>
                  <a:pt x="3117880" y="309218"/>
                  <a:pt x="3103523" y="309218"/>
                </a:cubicBezTo>
                <a:cubicBezTo>
                  <a:pt x="3089166" y="309218"/>
                  <a:pt x="3077528" y="297663"/>
                  <a:pt x="3077528" y="283409"/>
                </a:cubicBezTo>
                <a:cubicBezTo>
                  <a:pt x="3077528" y="269155"/>
                  <a:pt x="3089166" y="257600"/>
                  <a:pt x="3103523" y="257600"/>
                </a:cubicBezTo>
                <a:close/>
                <a:moveTo>
                  <a:pt x="3865125" y="257274"/>
                </a:moveTo>
                <a:cubicBezTo>
                  <a:pt x="3879661" y="257274"/>
                  <a:pt x="3891445" y="268975"/>
                  <a:pt x="3891445" y="283410"/>
                </a:cubicBezTo>
                <a:cubicBezTo>
                  <a:pt x="3891445" y="297844"/>
                  <a:pt x="3879661" y="309546"/>
                  <a:pt x="3865125" y="309546"/>
                </a:cubicBezTo>
                <a:cubicBezTo>
                  <a:pt x="3850588" y="309546"/>
                  <a:pt x="3838807" y="297844"/>
                  <a:pt x="3838807" y="283410"/>
                </a:cubicBezTo>
                <a:cubicBezTo>
                  <a:pt x="3838807" y="268975"/>
                  <a:pt x="3850588" y="257274"/>
                  <a:pt x="3865125" y="257274"/>
                </a:cubicBezTo>
                <a:close/>
                <a:moveTo>
                  <a:pt x="3018956" y="257274"/>
                </a:moveTo>
                <a:cubicBezTo>
                  <a:pt x="3033494" y="257274"/>
                  <a:pt x="3045280" y="268975"/>
                  <a:pt x="3045280" y="283410"/>
                </a:cubicBezTo>
                <a:cubicBezTo>
                  <a:pt x="3045280" y="297844"/>
                  <a:pt x="3033495" y="309546"/>
                  <a:pt x="3018956" y="309546"/>
                </a:cubicBezTo>
                <a:cubicBezTo>
                  <a:pt x="3004416" y="309546"/>
                  <a:pt x="2992630" y="297844"/>
                  <a:pt x="2992630" y="283410"/>
                </a:cubicBezTo>
                <a:cubicBezTo>
                  <a:pt x="2992630" y="268975"/>
                  <a:pt x="3004416" y="257274"/>
                  <a:pt x="3018956" y="257274"/>
                </a:cubicBezTo>
                <a:close/>
                <a:moveTo>
                  <a:pt x="2934221" y="257274"/>
                </a:moveTo>
                <a:cubicBezTo>
                  <a:pt x="2948760" y="257274"/>
                  <a:pt x="2960543" y="268975"/>
                  <a:pt x="2960543" y="283410"/>
                </a:cubicBezTo>
                <a:cubicBezTo>
                  <a:pt x="2960543" y="297844"/>
                  <a:pt x="2948760" y="309546"/>
                  <a:pt x="2934221" y="309546"/>
                </a:cubicBezTo>
                <a:cubicBezTo>
                  <a:pt x="2919678" y="309546"/>
                  <a:pt x="2907892" y="297844"/>
                  <a:pt x="2907892" y="283410"/>
                </a:cubicBezTo>
                <a:cubicBezTo>
                  <a:pt x="2907892" y="268975"/>
                  <a:pt x="2919678" y="257274"/>
                  <a:pt x="2934221" y="257274"/>
                </a:cubicBezTo>
                <a:close/>
                <a:moveTo>
                  <a:pt x="818793" y="257274"/>
                </a:moveTo>
                <a:cubicBezTo>
                  <a:pt x="833332" y="257274"/>
                  <a:pt x="845118" y="268975"/>
                  <a:pt x="845118" y="283410"/>
                </a:cubicBezTo>
                <a:cubicBezTo>
                  <a:pt x="845118" y="297844"/>
                  <a:pt x="833332" y="309546"/>
                  <a:pt x="818793" y="309546"/>
                </a:cubicBezTo>
                <a:cubicBezTo>
                  <a:pt x="804254" y="309546"/>
                  <a:pt x="792468" y="297844"/>
                  <a:pt x="792468" y="283410"/>
                </a:cubicBezTo>
                <a:cubicBezTo>
                  <a:pt x="792468" y="268975"/>
                  <a:pt x="804254" y="257274"/>
                  <a:pt x="818793" y="257274"/>
                </a:cubicBezTo>
                <a:close/>
                <a:moveTo>
                  <a:pt x="2426639" y="257110"/>
                </a:moveTo>
                <a:cubicBezTo>
                  <a:pt x="2441269" y="257110"/>
                  <a:pt x="2453128" y="268885"/>
                  <a:pt x="2453128" y="283409"/>
                </a:cubicBezTo>
                <a:cubicBezTo>
                  <a:pt x="2453128" y="297934"/>
                  <a:pt x="2441269" y="309708"/>
                  <a:pt x="2426639" y="309708"/>
                </a:cubicBezTo>
                <a:cubicBezTo>
                  <a:pt x="2412010" y="309708"/>
                  <a:pt x="2400150" y="297934"/>
                  <a:pt x="2400150" y="283409"/>
                </a:cubicBezTo>
                <a:cubicBezTo>
                  <a:pt x="2400150" y="268885"/>
                  <a:pt x="2412010" y="257110"/>
                  <a:pt x="2426639" y="257110"/>
                </a:cubicBezTo>
                <a:close/>
                <a:moveTo>
                  <a:pt x="6911242" y="256457"/>
                </a:moveTo>
                <a:cubicBezTo>
                  <a:pt x="6926235" y="256457"/>
                  <a:pt x="6938390" y="268524"/>
                  <a:pt x="6938390" y="283410"/>
                </a:cubicBezTo>
                <a:cubicBezTo>
                  <a:pt x="6938390" y="298295"/>
                  <a:pt x="6926235" y="310362"/>
                  <a:pt x="6911242" y="310362"/>
                </a:cubicBezTo>
                <a:cubicBezTo>
                  <a:pt x="6896249" y="310362"/>
                  <a:pt x="6884094" y="298295"/>
                  <a:pt x="6884094" y="283410"/>
                </a:cubicBezTo>
                <a:cubicBezTo>
                  <a:pt x="6884094" y="268524"/>
                  <a:pt x="6896249" y="256457"/>
                  <a:pt x="6911242" y="256457"/>
                </a:cubicBezTo>
                <a:close/>
                <a:moveTo>
                  <a:pt x="734223" y="256457"/>
                </a:moveTo>
                <a:cubicBezTo>
                  <a:pt x="749217" y="256457"/>
                  <a:pt x="761371" y="268524"/>
                  <a:pt x="761371" y="283410"/>
                </a:cubicBezTo>
                <a:cubicBezTo>
                  <a:pt x="761371" y="298295"/>
                  <a:pt x="749217" y="310362"/>
                  <a:pt x="734223" y="310362"/>
                </a:cubicBezTo>
                <a:cubicBezTo>
                  <a:pt x="719231" y="310362"/>
                  <a:pt x="707075" y="298295"/>
                  <a:pt x="707075" y="283410"/>
                </a:cubicBezTo>
                <a:cubicBezTo>
                  <a:pt x="707075" y="268524"/>
                  <a:pt x="719231" y="256457"/>
                  <a:pt x="734223" y="256457"/>
                </a:cubicBezTo>
                <a:close/>
                <a:moveTo>
                  <a:pt x="3949702" y="255967"/>
                </a:moveTo>
                <a:cubicBezTo>
                  <a:pt x="3964971" y="255967"/>
                  <a:pt x="3977348" y="268253"/>
                  <a:pt x="3977348" y="283410"/>
                </a:cubicBezTo>
                <a:cubicBezTo>
                  <a:pt x="3977348" y="298566"/>
                  <a:pt x="3964971" y="310852"/>
                  <a:pt x="3949702" y="310852"/>
                </a:cubicBezTo>
                <a:cubicBezTo>
                  <a:pt x="3934433" y="310852"/>
                  <a:pt x="3922054" y="298566"/>
                  <a:pt x="3922054" y="283410"/>
                </a:cubicBezTo>
                <a:cubicBezTo>
                  <a:pt x="3922054" y="268253"/>
                  <a:pt x="3934433" y="255967"/>
                  <a:pt x="3949702" y="255967"/>
                </a:cubicBezTo>
                <a:close/>
                <a:moveTo>
                  <a:pt x="2341907" y="255967"/>
                </a:moveTo>
                <a:cubicBezTo>
                  <a:pt x="2357173" y="255967"/>
                  <a:pt x="2369547" y="268253"/>
                  <a:pt x="2369547" y="283410"/>
                </a:cubicBezTo>
                <a:cubicBezTo>
                  <a:pt x="2369547" y="298566"/>
                  <a:pt x="2357173" y="310852"/>
                  <a:pt x="2341907" y="310852"/>
                </a:cubicBezTo>
                <a:cubicBezTo>
                  <a:pt x="2326641" y="310852"/>
                  <a:pt x="2314266" y="298566"/>
                  <a:pt x="2314266" y="283410"/>
                </a:cubicBezTo>
                <a:cubicBezTo>
                  <a:pt x="2314266" y="268253"/>
                  <a:pt x="2326641" y="255967"/>
                  <a:pt x="2341907" y="255967"/>
                </a:cubicBezTo>
                <a:close/>
                <a:moveTo>
                  <a:pt x="1157237" y="255967"/>
                </a:moveTo>
                <a:cubicBezTo>
                  <a:pt x="1172503" y="255967"/>
                  <a:pt x="1184878" y="268253"/>
                  <a:pt x="1184878" y="283410"/>
                </a:cubicBezTo>
                <a:cubicBezTo>
                  <a:pt x="1184878" y="298566"/>
                  <a:pt x="1172503" y="310852"/>
                  <a:pt x="1157237" y="310852"/>
                </a:cubicBezTo>
                <a:cubicBezTo>
                  <a:pt x="1141971" y="310852"/>
                  <a:pt x="1129595" y="298566"/>
                  <a:pt x="1129595" y="283410"/>
                </a:cubicBezTo>
                <a:cubicBezTo>
                  <a:pt x="1129595" y="268253"/>
                  <a:pt x="1141971" y="255967"/>
                  <a:pt x="1157237" y="255967"/>
                </a:cubicBezTo>
                <a:close/>
                <a:moveTo>
                  <a:pt x="10719062" y="255640"/>
                </a:moveTo>
                <a:cubicBezTo>
                  <a:pt x="10734510" y="255640"/>
                  <a:pt x="10747033" y="268073"/>
                  <a:pt x="10747033" y="283409"/>
                </a:cubicBezTo>
                <a:cubicBezTo>
                  <a:pt x="10747033" y="298746"/>
                  <a:pt x="10734510" y="311179"/>
                  <a:pt x="10719062" y="311179"/>
                </a:cubicBezTo>
                <a:cubicBezTo>
                  <a:pt x="10703613" y="311179"/>
                  <a:pt x="10691091" y="298746"/>
                  <a:pt x="10691091" y="283409"/>
                </a:cubicBezTo>
                <a:cubicBezTo>
                  <a:pt x="10691091" y="268073"/>
                  <a:pt x="10703613" y="255640"/>
                  <a:pt x="10719062" y="255640"/>
                </a:cubicBezTo>
                <a:close/>
                <a:moveTo>
                  <a:pt x="9026661" y="255640"/>
                </a:moveTo>
                <a:cubicBezTo>
                  <a:pt x="9042109" y="255640"/>
                  <a:pt x="9054632" y="268073"/>
                  <a:pt x="9054632" y="283409"/>
                </a:cubicBezTo>
                <a:cubicBezTo>
                  <a:pt x="9054632" y="298746"/>
                  <a:pt x="9042109" y="311179"/>
                  <a:pt x="9026661" y="311179"/>
                </a:cubicBezTo>
                <a:cubicBezTo>
                  <a:pt x="9011213" y="311179"/>
                  <a:pt x="8998690" y="298746"/>
                  <a:pt x="8998690" y="283409"/>
                </a:cubicBezTo>
                <a:cubicBezTo>
                  <a:pt x="8998690" y="268073"/>
                  <a:pt x="9011213" y="255640"/>
                  <a:pt x="9026661" y="255640"/>
                </a:cubicBezTo>
                <a:close/>
                <a:moveTo>
                  <a:pt x="11057509" y="255477"/>
                </a:moveTo>
                <a:cubicBezTo>
                  <a:pt x="11073048" y="255477"/>
                  <a:pt x="11085645" y="267983"/>
                  <a:pt x="11085645" y="283410"/>
                </a:cubicBezTo>
                <a:cubicBezTo>
                  <a:pt x="11085645" y="298836"/>
                  <a:pt x="11073049" y="311342"/>
                  <a:pt x="11057509" y="311342"/>
                </a:cubicBezTo>
                <a:cubicBezTo>
                  <a:pt x="11041971" y="311342"/>
                  <a:pt x="11029374" y="298836"/>
                  <a:pt x="11029374" y="283410"/>
                </a:cubicBezTo>
                <a:cubicBezTo>
                  <a:pt x="11029374" y="267983"/>
                  <a:pt x="11041970" y="255477"/>
                  <a:pt x="11057509" y="255477"/>
                </a:cubicBezTo>
                <a:close/>
                <a:moveTo>
                  <a:pt x="649653" y="255150"/>
                </a:moveTo>
                <a:cubicBezTo>
                  <a:pt x="665374" y="255150"/>
                  <a:pt x="678118" y="267802"/>
                  <a:pt x="678118" y="283409"/>
                </a:cubicBezTo>
                <a:cubicBezTo>
                  <a:pt x="678118" y="299017"/>
                  <a:pt x="665374" y="311669"/>
                  <a:pt x="649653" y="311669"/>
                </a:cubicBezTo>
                <a:cubicBezTo>
                  <a:pt x="633933" y="311669"/>
                  <a:pt x="621189" y="299017"/>
                  <a:pt x="621189" y="283409"/>
                </a:cubicBezTo>
                <a:cubicBezTo>
                  <a:pt x="621189" y="267802"/>
                  <a:pt x="633933" y="255150"/>
                  <a:pt x="649653" y="255150"/>
                </a:cubicBezTo>
                <a:close/>
                <a:moveTo>
                  <a:pt x="6826671" y="254987"/>
                </a:moveTo>
                <a:cubicBezTo>
                  <a:pt x="6842482" y="254987"/>
                  <a:pt x="6855300" y="267712"/>
                  <a:pt x="6855300" y="283410"/>
                </a:cubicBezTo>
                <a:cubicBezTo>
                  <a:pt x="6855300" y="299107"/>
                  <a:pt x="6842482" y="311832"/>
                  <a:pt x="6826671" y="311832"/>
                </a:cubicBezTo>
                <a:cubicBezTo>
                  <a:pt x="6810860" y="311832"/>
                  <a:pt x="6798042" y="299107"/>
                  <a:pt x="6798042" y="283410"/>
                </a:cubicBezTo>
                <a:cubicBezTo>
                  <a:pt x="6798042" y="267712"/>
                  <a:pt x="6810860" y="254987"/>
                  <a:pt x="6826671" y="254987"/>
                </a:cubicBezTo>
                <a:close/>
                <a:moveTo>
                  <a:pt x="8518908" y="254824"/>
                </a:moveTo>
                <a:cubicBezTo>
                  <a:pt x="8534810" y="254824"/>
                  <a:pt x="8547701" y="267622"/>
                  <a:pt x="8547701" y="283410"/>
                </a:cubicBezTo>
                <a:cubicBezTo>
                  <a:pt x="8547701" y="299198"/>
                  <a:pt x="8534810" y="311996"/>
                  <a:pt x="8518908" y="311996"/>
                </a:cubicBezTo>
                <a:cubicBezTo>
                  <a:pt x="8503006" y="311996"/>
                  <a:pt x="8490114" y="299198"/>
                  <a:pt x="8490114" y="283410"/>
                </a:cubicBezTo>
                <a:cubicBezTo>
                  <a:pt x="8490114" y="267622"/>
                  <a:pt x="8503006" y="254824"/>
                  <a:pt x="8518908" y="254824"/>
                </a:cubicBezTo>
                <a:close/>
                <a:moveTo>
                  <a:pt x="6741935" y="254824"/>
                </a:moveTo>
                <a:cubicBezTo>
                  <a:pt x="6757837" y="254824"/>
                  <a:pt x="6770729" y="267622"/>
                  <a:pt x="6770729" y="283410"/>
                </a:cubicBezTo>
                <a:cubicBezTo>
                  <a:pt x="6770729" y="299198"/>
                  <a:pt x="6757837" y="311996"/>
                  <a:pt x="6741935" y="311996"/>
                </a:cubicBezTo>
                <a:cubicBezTo>
                  <a:pt x="6726033" y="311996"/>
                  <a:pt x="6713142" y="299198"/>
                  <a:pt x="6713142" y="283410"/>
                </a:cubicBezTo>
                <a:cubicBezTo>
                  <a:pt x="6713142" y="267622"/>
                  <a:pt x="6726033" y="254824"/>
                  <a:pt x="6741935" y="254824"/>
                </a:cubicBezTo>
                <a:close/>
                <a:moveTo>
                  <a:pt x="5980485" y="254497"/>
                </a:moveTo>
                <a:cubicBezTo>
                  <a:pt x="5996568" y="254497"/>
                  <a:pt x="6009604" y="267442"/>
                  <a:pt x="6009604" y="283410"/>
                </a:cubicBezTo>
                <a:cubicBezTo>
                  <a:pt x="6009604" y="299378"/>
                  <a:pt x="5996568" y="312322"/>
                  <a:pt x="5980485" y="312322"/>
                </a:cubicBezTo>
                <a:cubicBezTo>
                  <a:pt x="5964402" y="312322"/>
                  <a:pt x="5951365" y="299378"/>
                  <a:pt x="5951365" y="283410"/>
                </a:cubicBezTo>
                <a:cubicBezTo>
                  <a:pt x="5951365" y="267442"/>
                  <a:pt x="5964402" y="254497"/>
                  <a:pt x="5980485" y="254497"/>
                </a:cubicBezTo>
                <a:close/>
                <a:moveTo>
                  <a:pt x="4034284" y="254497"/>
                </a:moveTo>
                <a:cubicBezTo>
                  <a:pt x="4050367" y="254497"/>
                  <a:pt x="4063403" y="267442"/>
                  <a:pt x="4063403" y="283410"/>
                </a:cubicBezTo>
                <a:cubicBezTo>
                  <a:pt x="4063403" y="299378"/>
                  <a:pt x="4050367" y="312322"/>
                  <a:pt x="4034284" y="312322"/>
                </a:cubicBezTo>
                <a:cubicBezTo>
                  <a:pt x="4018201" y="312322"/>
                  <a:pt x="4005159" y="299378"/>
                  <a:pt x="4005159" y="283410"/>
                </a:cubicBezTo>
                <a:cubicBezTo>
                  <a:pt x="4005159" y="267442"/>
                  <a:pt x="4018198" y="254497"/>
                  <a:pt x="4034284" y="254497"/>
                </a:cubicBezTo>
                <a:close/>
                <a:moveTo>
                  <a:pt x="6657365" y="254333"/>
                </a:moveTo>
                <a:cubicBezTo>
                  <a:pt x="6673540" y="254333"/>
                  <a:pt x="6686652" y="267351"/>
                  <a:pt x="6686652" y="283409"/>
                </a:cubicBezTo>
                <a:cubicBezTo>
                  <a:pt x="6686652" y="299467"/>
                  <a:pt x="6673540" y="312485"/>
                  <a:pt x="6657365" y="312485"/>
                </a:cubicBezTo>
                <a:cubicBezTo>
                  <a:pt x="6641190" y="312485"/>
                  <a:pt x="6628078" y="299467"/>
                  <a:pt x="6628078" y="283409"/>
                </a:cubicBezTo>
                <a:cubicBezTo>
                  <a:pt x="6628078" y="267351"/>
                  <a:pt x="6641190" y="254333"/>
                  <a:pt x="6657365" y="254333"/>
                </a:cubicBezTo>
                <a:close/>
                <a:moveTo>
                  <a:pt x="6065047" y="254333"/>
                </a:moveTo>
                <a:cubicBezTo>
                  <a:pt x="6081221" y="254333"/>
                  <a:pt x="6094333" y="267351"/>
                  <a:pt x="6094333" y="283409"/>
                </a:cubicBezTo>
                <a:cubicBezTo>
                  <a:pt x="6094333" y="299467"/>
                  <a:pt x="6081221" y="312485"/>
                  <a:pt x="6065047" y="312485"/>
                </a:cubicBezTo>
                <a:cubicBezTo>
                  <a:pt x="6048874" y="312485"/>
                  <a:pt x="6035763" y="299467"/>
                  <a:pt x="6035763" y="283409"/>
                </a:cubicBezTo>
                <a:cubicBezTo>
                  <a:pt x="6035763" y="267351"/>
                  <a:pt x="6048874" y="254333"/>
                  <a:pt x="6065047" y="254333"/>
                </a:cubicBezTo>
                <a:close/>
                <a:moveTo>
                  <a:pt x="2257338" y="254333"/>
                </a:moveTo>
                <a:cubicBezTo>
                  <a:pt x="2273512" y="254333"/>
                  <a:pt x="2286623" y="267351"/>
                  <a:pt x="2286623" y="283409"/>
                </a:cubicBezTo>
                <a:cubicBezTo>
                  <a:pt x="2286623" y="299467"/>
                  <a:pt x="2273512" y="312485"/>
                  <a:pt x="2257338" y="312485"/>
                </a:cubicBezTo>
                <a:cubicBezTo>
                  <a:pt x="2241162" y="312485"/>
                  <a:pt x="2228051" y="299467"/>
                  <a:pt x="2228051" y="283409"/>
                </a:cubicBezTo>
                <a:cubicBezTo>
                  <a:pt x="2228051" y="267351"/>
                  <a:pt x="2241162" y="254333"/>
                  <a:pt x="2257338" y="254333"/>
                </a:cubicBezTo>
                <a:close/>
                <a:moveTo>
                  <a:pt x="6572795" y="254007"/>
                </a:moveTo>
                <a:cubicBezTo>
                  <a:pt x="6589151" y="254007"/>
                  <a:pt x="6602411" y="267171"/>
                  <a:pt x="6602411" y="283410"/>
                </a:cubicBezTo>
                <a:cubicBezTo>
                  <a:pt x="6602411" y="299648"/>
                  <a:pt x="6589151" y="312813"/>
                  <a:pt x="6572795" y="312813"/>
                </a:cubicBezTo>
                <a:cubicBezTo>
                  <a:pt x="6556438" y="312813"/>
                  <a:pt x="6543179" y="299648"/>
                  <a:pt x="6543179" y="283410"/>
                </a:cubicBezTo>
                <a:cubicBezTo>
                  <a:pt x="6543179" y="267171"/>
                  <a:pt x="6556438" y="254007"/>
                  <a:pt x="6572795" y="254007"/>
                </a:cubicBezTo>
                <a:close/>
                <a:moveTo>
                  <a:pt x="564919" y="254007"/>
                </a:moveTo>
                <a:cubicBezTo>
                  <a:pt x="581276" y="254007"/>
                  <a:pt x="594535" y="267171"/>
                  <a:pt x="594535" y="283410"/>
                </a:cubicBezTo>
                <a:cubicBezTo>
                  <a:pt x="594535" y="299648"/>
                  <a:pt x="581276" y="312813"/>
                  <a:pt x="564919" y="312813"/>
                </a:cubicBezTo>
                <a:cubicBezTo>
                  <a:pt x="548563" y="312813"/>
                  <a:pt x="535303" y="299648"/>
                  <a:pt x="535303" y="283410"/>
                </a:cubicBezTo>
                <a:cubicBezTo>
                  <a:pt x="535303" y="267171"/>
                  <a:pt x="548563" y="254007"/>
                  <a:pt x="564919" y="254007"/>
                </a:cubicBezTo>
                <a:close/>
                <a:moveTo>
                  <a:pt x="6488059" y="253843"/>
                </a:moveTo>
                <a:cubicBezTo>
                  <a:pt x="6504506" y="253843"/>
                  <a:pt x="6517839" y="267080"/>
                  <a:pt x="6517839" y="283409"/>
                </a:cubicBezTo>
                <a:cubicBezTo>
                  <a:pt x="6517839" y="299738"/>
                  <a:pt x="6504506" y="312975"/>
                  <a:pt x="6488059" y="312975"/>
                </a:cubicBezTo>
                <a:cubicBezTo>
                  <a:pt x="6471611" y="312975"/>
                  <a:pt x="6458278" y="299738"/>
                  <a:pt x="6458278" y="283409"/>
                </a:cubicBezTo>
                <a:cubicBezTo>
                  <a:pt x="6458278" y="267080"/>
                  <a:pt x="6471611" y="253843"/>
                  <a:pt x="6488059" y="253843"/>
                </a:cubicBezTo>
                <a:close/>
                <a:moveTo>
                  <a:pt x="5895756" y="253843"/>
                </a:moveTo>
                <a:cubicBezTo>
                  <a:pt x="5912201" y="253843"/>
                  <a:pt x="5925533" y="267080"/>
                  <a:pt x="5925533" y="283409"/>
                </a:cubicBezTo>
                <a:cubicBezTo>
                  <a:pt x="5925533" y="299738"/>
                  <a:pt x="5912201" y="312975"/>
                  <a:pt x="5895756" y="312975"/>
                </a:cubicBezTo>
                <a:cubicBezTo>
                  <a:pt x="5879309" y="312975"/>
                  <a:pt x="5865978" y="299738"/>
                  <a:pt x="5865978" y="283409"/>
                </a:cubicBezTo>
                <a:cubicBezTo>
                  <a:pt x="5865978" y="267080"/>
                  <a:pt x="5879309" y="253843"/>
                  <a:pt x="5895756" y="253843"/>
                </a:cubicBezTo>
                <a:close/>
                <a:moveTo>
                  <a:pt x="1241972" y="253843"/>
                </a:moveTo>
                <a:cubicBezTo>
                  <a:pt x="1258419" y="253843"/>
                  <a:pt x="1271752" y="267080"/>
                  <a:pt x="1271752" y="283409"/>
                </a:cubicBezTo>
                <a:cubicBezTo>
                  <a:pt x="1271752" y="299738"/>
                  <a:pt x="1258419" y="312975"/>
                  <a:pt x="1241972" y="312975"/>
                </a:cubicBezTo>
                <a:cubicBezTo>
                  <a:pt x="1225524" y="312975"/>
                  <a:pt x="1212191" y="299738"/>
                  <a:pt x="1212191" y="283409"/>
                </a:cubicBezTo>
                <a:cubicBezTo>
                  <a:pt x="1212191" y="267080"/>
                  <a:pt x="1225524" y="253843"/>
                  <a:pt x="1241972" y="253843"/>
                </a:cubicBezTo>
                <a:close/>
                <a:moveTo>
                  <a:pt x="6149612" y="253517"/>
                </a:moveTo>
                <a:cubicBezTo>
                  <a:pt x="6166241" y="253517"/>
                  <a:pt x="6179722" y="266900"/>
                  <a:pt x="6179722" y="283410"/>
                </a:cubicBezTo>
                <a:cubicBezTo>
                  <a:pt x="6179722" y="299919"/>
                  <a:pt x="6166241" y="313303"/>
                  <a:pt x="6149612" y="313303"/>
                </a:cubicBezTo>
                <a:cubicBezTo>
                  <a:pt x="6132983" y="313303"/>
                  <a:pt x="6119507" y="299919"/>
                  <a:pt x="6119507" y="283410"/>
                </a:cubicBezTo>
                <a:cubicBezTo>
                  <a:pt x="6119507" y="266900"/>
                  <a:pt x="6132983" y="253517"/>
                  <a:pt x="6149612" y="253517"/>
                </a:cubicBezTo>
                <a:close/>
                <a:moveTo>
                  <a:pt x="6403488" y="253353"/>
                </a:moveTo>
                <a:cubicBezTo>
                  <a:pt x="6420209" y="253353"/>
                  <a:pt x="6433763" y="266810"/>
                  <a:pt x="6433763" y="283409"/>
                </a:cubicBezTo>
                <a:cubicBezTo>
                  <a:pt x="6433763" y="300009"/>
                  <a:pt x="6420209" y="313465"/>
                  <a:pt x="6403488" y="313465"/>
                </a:cubicBezTo>
                <a:cubicBezTo>
                  <a:pt x="6386768" y="313465"/>
                  <a:pt x="6373214" y="300009"/>
                  <a:pt x="6373214" y="283409"/>
                </a:cubicBezTo>
                <a:cubicBezTo>
                  <a:pt x="6373214" y="266810"/>
                  <a:pt x="6386768" y="253353"/>
                  <a:pt x="6403488" y="253353"/>
                </a:cubicBezTo>
                <a:close/>
                <a:moveTo>
                  <a:pt x="10972940" y="253190"/>
                </a:moveTo>
                <a:cubicBezTo>
                  <a:pt x="10989751" y="253190"/>
                  <a:pt x="11003378" y="266720"/>
                  <a:pt x="11003378" y="283410"/>
                </a:cubicBezTo>
                <a:cubicBezTo>
                  <a:pt x="11003378" y="300099"/>
                  <a:pt x="10989751" y="313629"/>
                  <a:pt x="10972940" y="313629"/>
                </a:cubicBezTo>
                <a:cubicBezTo>
                  <a:pt x="10956129" y="313629"/>
                  <a:pt x="10942501" y="300099"/>
                  <a:pt x="10942501" y="283410"/>
                </a:cubicBezTo>
                <a:cubicBezTo>
                  <a:pt x="10942501" y="266720"/>
                  <a:pt x="10956129" y="253190"/>
                  <a:pt x="10972940" y="253190"/>
                </a:cubicBezTo>
                <a:close/>
                <a:moveTo>
                  <a:pt x="2172768" y="253190"/>
                </a:moveTo>
                <a:cubicBezTo>
                  <a:pt x="2189577" y="253190"/>
                  <a:pt x="2203204" y="266720"/>
                  <a:pt x="2203204" y="283410"/>
                </a:cubicBezTo>
                <a:cubicBezTo>
                  <a:pt x="2203204" y="300099"/>
                  <a:pt x="2189577" y="313629"/>
                  <a:pt x="2172768" y="313629"/>
                </a:cubicBezTo>
                <a:cubicBezTo>
                  <a:pt x="2155959" y="313629"/>
                  <a:pt x="2142297" y="300099"/>
                  <a:pt x="2142297" y="283410"/>
                </a:cubicBezTo>
                <a:cubicBezTo>
                  <a:pt x="2142297" y="266720"/>
                  <a:pt x="2155959" y="253190"/>
                  <a:pt x="2172768" y="253190"/>
                </a:cubicBezTo>
                <a:close/>
                <a:moveTo>
                  <a:pt x="1326541" y="253190"/>
                </a:moveTo>
                <a:cubicBezTo>
                  <a:pt x="1343352" y="253190"/>
                  <a:pt x="1356980" y="266720"/>
                  <a:pt x="1356980" y="283410"/>
                </a:cubicBezTo>
                <a:cubicBezTo>
                  <a:pt x="1356980" y="300099"/>
                  <a:pt x="1343352" y="313629"/>
                  <a:pt x="1326541" y="313629"/>
                </a:cubicBezTo>
                <a:cubicBezTo>
                  <a:pt x="1309730" y="313629"/>
                  <a:pt x="1296102" y="300099"/>
                  <a:pt x="1296102" y="283410"/>
                </a:cubicBezTo>
                <a:cubicBezTo>
                  <a:pt x="1296102" y="266720"/>
                  <a:pt x="1309730" y="253190"/>
                  <a:pt x="1326541" y="253190"/>
                </a:cubicBezTo>
                <a:close/>
                <a:moveTo>
                  <a:pt x="57338" y="253190"/>
                </a:moveTo>
                <a:cubicBezTo>
                  <a:pt x="74148" y="253190"/>
                  <a:pt x="87776" y="266720"/>
                  <a:pt x="87776" y="283410"/>
                </a:cubicBezTo>
                <a:cubicBezTo>
                  <a:pt x="87776" y="300099"/>
                  <a:pt x="74148" y="313629"/>
                  <a:pt x="57338" y="313629"/>
                </a:cubicBezTo>
                <a:cubicBezTo>
                  <a:pt x="40527" y="313629"/>
                  <a:pt x="26899" y="300099"/>
                  <a:pt x="26899" y="283410"/>
                </a:cubicBezTo>
                <a:cubicBezTo>
                  <a:pt x="26899" y="266720"/>
                  <a:pt x="40527" y="253190"/>
                  <a:pt x="57338" y="253190"/>
                </a:cubicBezTo>
                <a:close/>
                <a:moveTo>
                  <a:pt x="10803633" y="252863"/>
                </a:moveTo>
                <a:cubicBezTo>
                  <a:pt x="10820626" y="252863"/>
                  <a:pt x="10834401" y="266539"/>
                  <a:pt x="10834401" y="283409"/>
                </a:cubicBezTo>
                <a:cubicBezTo>
                  <a:pt x="10834401" y="300279"/>
                  <a:pt x="10820626" y="313955"/>
                  <a:pt x="10803633" y="313955"/>
                </a:cubicBezTo>
                <a:cubicBezTo>
                  <a:pt x="10786640" y="313955"/>
                  <a:pt x="10772865" y="300279"/>
                  <a:pt x="10772865" y="283409"/>
                </a:cubicBezTo>
                <a:cubicBezTo>
                  <a:pt x="10772865" y="266539"/>
                  <a:pt x="10786640" y="252863"/>
                  <a:pt x="10803633" y="252863"/>
                </a:cubicBezTo>
                <a:close/>
                <a:moveTo>
                  <a:pt x="8942090" y="252700"/>
                </a:moveTo>
                <a:cubicBezTo>
                  <a:pt x="8959173" y="252700"/>
                  <a:pt x="8973023" y="266449"/>
                  <a:pt x="8973023" y="283410"/>
                </a:cubicBezTo>
                <a:cubicBezTo>
                  <a:pt x="8973023" y="300370"/>
                  <a:pt x="8959174" y="314119"/>
                  <a:pt x="8942090" y="314119"/>
                </a:cubicBezTo>
                <a:cubicBezTo>
                  <a:pt x="8925007" y="314119"/>
                  <a:pt x="8911158" y="300370"/>
                  <a:pt x="8911158" y="283410"/>
                </a:cubicBezTo>
                <a:cubicBezTo>
                  <a:pt x="8911158" y="266449"/>
                  <a:pt x="8925006" y="252700"/>
                  <a:pt x="8942090" y="252700"/>
                </a:cubicBezTo>
                <a:close/>
                <a:moveTo>
                  <a:pt x="6318917" y="252373"/>
                </a:moveTo>
                <a:cubicBezTo>
                  <a:pt x="6336183" y="252373"/>
                  <a:pt x="6350179" y="266268"/>
                  <a:pt x="6350179" y="283409"/>
                </a:cubicBezTo>
                <a:cubicBezTo>
                  <a:pt x="6350179" y="300550"/>
                  <a:pt x="6336183" y="314446"/>
                  <a:pt x="6318917" y="314446"/>
                </a:cubicBezTo>
                <a:cubicBezTo>
                  <a:pt x="6301652" y="314446"/>
                  <a:pt x="6287656" y="300550"/>
                  <a:pt x="6287656" y="283409"/>
                </a:cubicBezTo>
                <a:cubicBezTo>
                  <a:pt x="6287656" y="266268"/>
                  <a:pt x="6301652" y="252373"/>
                  <a:pt x="6318917" y="252373"/>
                </a:cubicBezTo>
                <a:close/>
                <a:moveTo>
                  <a:pt x="5811195" y="252373"/>
                </a:moveTo>
                <a:cubicBezTo>
                  <a:pt x="5828456" y="252373"/>
                  <a:pt x="5842452" y="266268"/>
                  <a:pt x="5842452" y="283409"/>
                </a:cubicBezTo>
                <a:cubicBezTo>
                  <a:pt x="5842452" y="300550"/>
                  <a:pt x="5828456" y="314446"/>
                  <a:pt x="5811195" y="314446"/>
                </a:cubicBezTo>
                <a:cubicBezTo>
                  <a:pt x="5793930" y="314446"/>
                  <a:pt x="5779934" y="300550"/>
                  <a:pt x="5779934" y="283409"/>
                </a:cubicBezTo>
                <a:cubicBezTo>
                  <a:pt x="5779934" y="266268"/>
                  <a:pt x="5793930" y="252373"/>
                  <a:pt x="5811195" y="252373"/>
                </a:cubicBezTo>
                <a:close/>
                <a:moveTo>
                  <a:pt x="4118851" y="252373"/>
                </a:moveTo>
                <a:cubicBezTo>
                  <a:pt x="4136117" y="252373"/>
                  <a:pt x="4150114" y="266268"/>
                  <a:pt x="4150114" y="283409"/>
                </a:cubicBezTo>
                <a:cubicBezTo>
                  <a:pt x="4150114" y="300550"/>
                  <a:pt x="4136117" y="314446"/>
                  <a:pt x="4118851" y="314446"/>
                </a:cubicBezTo>
                <a:cubicBezTo>
                  <a:pt x="4101584" y="314446"/>
                  <a:pt x="4087588" y="300550"/>
                  <a:pt x="4087588" y="283409"/>
                </a:cubicBezTo>
                <a:cubicBezTo>
                  <a:pt x="4087588" y="266268"/>
                  <a:pt x="4101586" y="252373"/>
                  <a:pt x="4118851" y="252373"/>
                </a:cubicBezTo>
                <a:close/>
                <a:moveTo>
                  <a:pt x="1411111" y="252373"/>
                </a:moveTo>
                <a:cubicBezTo>
                  <a:pt x="1428376" y="252373"/>
                  <a:pt x="1442372" y="266268"/>
                  <a:pt x="1442372" y="283409"/>
                </a:cubicBezTo>
                <a:cubicBezTo>
                  <a:pt x="1442372" y="300550"/>
                  <a:pt x="1428376" y="314446"/>
                  <a:pt x="1411111" y="314446"/>
                </a:cubicBezTo>
                <a:cubicBezTo>
                  <a:pt x="1393845" y="314446"/>
                  <a:pt x="1379849" y="300550"/>
                  <a:pt x="1379849" y="283409"/>
                </a:cubicBezTo>
                <a:cubicBezTo>
                  <a:pt x="1379849" y="266268"/>
                  <a:pt x="1393845" y="252373"/>
                  <a:pt x="1411111" y="252373"/>
                </a:cubicBezTo>
                <a:close/>
                <a:moveTo>
                  <a:pt x="10888203" y="251883"/>
                </a:moveTo>
                <a:cubicBezTo>
                  <a:pt x="10905741" y="251883"/>
                  <a:pt x="10919958" y="265998"/>
                  <a:pt x="10919958" y="283409"/>
                </a:cubicBezTo>
                <a:cubicBezTo>
                  <a:pt x="10919958" y="300821"/>
                  <a:pt x="10905741" y="314936"/>
                  <a:pt x="10888203" y="314936"/>
                </a:cubicBezTo>
                <a:cubicBezTo>
                  <a:pt x="10870665" y="314936"/>
                  <a:pt x="10856448" y="300821"/>
                  <a:pt x="10856448" y="283409"/>
                </a:cubicBezTo>
                <a:cubicBezTo>
                  <a:pt x="10856448" y="265998"/>
                  <a:pt x="10870665" y="251883"/>
                  <a:pt x="10888203" y="251883"/>
                </a:cubicBezTo>
                <a:close/>
                <a:moveTo>
                  <a:pt x="2088165" y="251883"/>
                </a:moveTo>
                <a:cubicBezTo>
                  <a:pt x="2105703" y="251883"/>
                  <a:pt x="2119921" y="265998"/>
                  <a:pt x="2119921" y="283409"/>
                </a:cubicBezTo>
                <a:cubicBezTo>
                  <a:pt x="2119921" y="300821"/>
                  <a:pt x="2105703" y="314936"/>
                  <a:pt x="2088165" y="314936"/>
                </a:cubicBezTo>
                <a:cubicBezTo>
                  <a:pt x="2070628" y="314936"/>
                  <a:pt x="2056411" y="300821"/>
                  <a:pt x="2056411" y="283409"/>
                </a:cubicBezTo>
                <a:cubicBezTo>
                  <a:pt x="2056411" y="265998"/>
                  <a:pt x="2070628" y="251883"/>
                  <a:pt x="2088165" y="251883"/>
                </a:cubicBezTo>
                <a:close/>
                <a:moveTo>
                  <a:pt x="6234347" y="251720"/>
                </a:moveTo>
                <a:cubicBezTo>
                  <a:pt x="6251976" y="251720"/>
                  <a:pt x="6266267" y="265908"/>
                  <a:pt x="6266267" y="283410"/>
                </a:cubicBezTo>
                <a:cubicBezTo>
                  <a:pt x="6266267" y="300911"/>
                  <a:pt x="6251976" y="315099"/>
                  <a:pt x="6234347" y="315099"/>
                </a:cubicBezTo>
                <a:cubicBezTo>
                  <a:pt x="6216718" y="315099"/>
                  <a:pt x="6202427" y="300911"/>
                  <a:pt x="6202427" y="283410"/>
                </a:cubicBezTo>
                <a:cubicBezTo>
                  <a:pt x="6202427" y="265908"/>
                  <a:pt x="6216718" y="251720"/>
                  <a:pt x="6234347" y="251720"/>
                </a:cubicBezTo>
                <a:close/>
                <a:moveTo>
                  <a:pt x="1495845" y="251720"/>
                </a:moveTo>
                <a:cubicBezTo>
                  <a:pt x="1513473" y="251720"/>
                  <a:pt x="1527764" y="265908"/>
                  <a:pt x="1527764" y="283410"/>
                </a:cubicBezTo>
                <a:cubicBezTo>
                  <a:pt x="1527764" y="300911"/>
                  <a:pt x="1513473" y="315099"/>
                  <a:pt x="1495845" y="315099"/>
                </a:cubicBezTo>
                <a:cubicBezTo>
                  <a:pt x="1478216" y="315099"/>
                  <a:pt x="1463926" y="300911"/>
                  <a:pt x="1463926" y="283410"/>
                </a:cubicBezTo>
                <a:cubicBezTo>
                  <a:pt x="1463926" y="265908"/>
                  <a:pt x="1478216" y="251720"/>
                  <a:pt x="1495845" y="251720"/>
                </a:cubicBezTo>
                <a:close/>
                <a:moveTo>
                  <a:pt x="480349" y="251557"/>
                </a:moveTo>
                <a:cubicBezTo>
                  <a:pt x="498069" y="251557"/>
                  <a:pt x="512433" y="265818"/>
                  <a:pt x="512433" y="283410"/>
                </a:cubicBezTo>
                <a:cubicBezTo>
                  <a:pt x="512433" y="301002"/>
                  <a:pt x="498069" y="315263"/>
                  <a:pt x="480349" y="315263"/>
                </a:cubicBezTo>
                <a:cubicBezTo>
                  <a:pt x="462630" y="315263"/>
                  <a:pt x="448265" y="301002"/>
                  <a:pt x="448265" y="283410"/>
                </a:cubicBezTo>
                <a:cubicBezTo>
                  <a:pt x="448265" y="265818"/>
                  <a:pt x="462630" y="251557"/>
                  <a:pt x="480349" y="251557"/>
                </a:cubicBezTo>
                <a:close/>
                <a:moveTo>
                  <a:pt x="141905" y="251230"/>
                </a:moveTo>
                <a:cubicBezTo>
                  <a:pt x="159808" y="251230"/>
                  <a:pt x="174319" y="265637"/>
                  <a:pt x="174319" y="283410"/>
                </a:cubicBezTo>
                <a:cubicBezTo>
                  <a:pt x="174319" y="301182"/>
                  <a:pt x="159808" y="315589"/>
                  <a:pt x="141905" y="315589"/>
                </a:cubicBezTo>
                <a:cubicBezTo>
                  <a:pt x="124005" y="315589"/>
                  <a:pt x="109493" y="301182"/>
                  <a:pt x="109493" y="283410"/>
                </a:cubicBezTo>
                <a:cubicBezTo>
                  <a:pt x="109493" y="265637"/>
                  <a:pt x="124005" y="251230"/>
                  <a:pt x="141905" y="251230"/>
                </a:cubicBezTo>
                <a:close/>
                <a:moveTo>
                  <a:pt x="8603644" y="251066"/>
                </a:moveTo>
                <a:cubicBezTo>
                  <a:pt x="8621635" y="251066"/>
                  <a:pt x="8636221" y="265546"/>
                  <a:pt x="8636221" y="283409"/>
                </a:cubicBezTo>
                <a:cubicBezTo>
                  <a:pt x="8636221" y="301272"/>
                  <a:pt x="8621635" y="315752"/>
                  <a:pt x="8603644" y="315752"/>
                </a:cubicBezTo>
                <a:cubicBezTo>
                  <a:pt x="8585652" y="315752"/>
                  <a:pt x="8571066" y="301272"/>
                  <a:pt x="8571066" y="283409"/>
                </a:cubicBezTo>
                <a:cubicBezTo>
                  <a:pt x="8571066" y="265546"/>
                  <a:pt x="8585652" y="251066"/>
                  <a:pt x="8603644" y="251066"/>
                </a:cubicBezTo>
                <a:close/>
                <a:moveTo>
                  <a:pt x="5726628" y="251066"/>
                </a:moveTo>
                <a:cubicBezTo>
                  <a:pt x="5744619" y="251066"/>
                  <a:pt x="5759206" y="265546"/>
                  <a:pt x="5759206" y="283409"/>
                </a:cubicBezTo>
                <a:cubicBezTo>
                  <a:pt x="5759206" y="301272"/>
                  <a:pt x="5744619" y="315752"/>
                  <a:pt x="5726628" y="315752"/>
                </a:cubicBezTo>
                <a:cubicBezTo>
                  <a:pt x="5708639" y="315752"/>
                  <a:pt x="5694054" y="301272"/>
                  <a:pt x="5694054" y="283409"/>
                </a:cubicBezTo>
                <a:cubicBezTo>
                  <a:pt x="5694054" y="265546"/>
                  <a:pt x="5708639" y="251066"/>
                  <a:pt x="5726628" y="251066"/>
                </a:cubicBezTo>
                <a:close/>
                <a:moveTo>
                  <a:pt x="1580416" y="251066"/>
                </a:moveTo>
                <a:cubicBezTo>
                  <a:pt x="1598407" y="251066"/>
                  <a:pt x="1612993" y="265546"/>
                  <a:pt x="1612993" y="283409"/>
                </a:cubicBezTo>
                <a:cubicBezTo>
                  <a:pt x="1612993" y="301272"/>
                  <a:pt x="1598407" y="315752"/>
                  <a:pt x="1580416" y="315752"/>
                </a:cubicBezTo>
                <a:cubicBezTo>
                  <a:pt x="1562424" y="315752"/>
                  <a:pt x="1547837" y="301272"/>
                  <a:pt x="1547837" y="283409"/>
                </a:cubicBezTo>
                <a:cubicBezTo>
                  <a:pt x="1547837" y="265546"/>
                  <a:pt x="1562423" y="251066"/>
                  <a:pt x="1580416" y="251066"/>
                </a:cubicBezTo>
                <a:close/>
                <a:moveTo>
                  <a:pt x="2003429" y="250576"/>
                </a:moveTo>
                <a:cubicBezTo>
                  <a:pt x="2021693" y="250576"/>
                  <a:pt x="2036501" y="265276"/>
                  <a:pt x="2036501" y="283409"/>
                </a:cubicBezTo>
                <a:cubicBezTo>
                  <a:pt x="2036501" y="301542"/>
                  <a:pt x="2021693" y="316242"/>
                  <a:pt x="2003429" y="316242"/>
                </a:cubicBezTo>
                <a:cubicBezTo>
                  <a:pt x="1985164" y="316242"/>
                  <a:pt x="1970357" y="301542"/>
                  <a:pt x="1970357" y="283409"/>
                </a:cubicBezTo>
                <a:cubicBezTo>
                  <a:pt x="1970357" y="265276"/>
                  <a:pt x="1985164" y="250576"/>
                  <a:pt x="2003429" y="250576"/>
                </a:cubicBezTo>
                <a:close/>
                <a:moveTo>
                  <a:pt x="5642067" y="250250"/>
                </a:moveTo>
                <a:cubicBezTo>
                  <a:pt x="5660511" y="250250"/>
                  <a:pt x="5675464" y="265096"/>
                  <a:pt x="5675464" y="283410"/>
                </a:cubicBezTo>
                <a:cubicBezTo>
                  <a:pt x="5675464" y="301723"/>
                  <a:pt x="5660511" y="316570"/>
                  <a:pt x="5642067" y="316570"/>
                </a:cubicBezTo>
                <a:cubicBezTo>
                  <a:pt x="5623622" y="316570"/>
                  <a:pt x="5608668" y="301723"/>
                  <a:pt x="5608668" y="283410"/>
                </a:cubicBezTo>
                <a:cubicBezTo>
                  <a:pt x="5608668" y="265096"/>
                  <a:pt x="5623622" y="250250"/>
                  <a:pt x="5642067" y="250250"/>
                </a:cubicBezTo>
                <a:close/>
                <a:moveTo>
                  <a:pt x="1664986" y="250250"/>
                </a:moveTo>
                <a:cubicBezTo>
                  <a:pt x="1683431" y="250250"/>
                  <a:pt x="1698386" y="265096"/>
                  <a:pt x="1698386" y="283410"/>
                </a:cubicBezTo>
                <a:cubicBezTo>
                  <a:pt x="1698386" y="301723"/>
                  <a:pt x="1683431" y="316570"/>
                  <a:pt x="1664986" y="316570"/>
                </a:cubicBezTo>
                <a:cubicBezTo>
                  <a:pt x="1646539" y="316570"/>
                  <a:pt x="1631585" y="301723"/>
                  <a:pt x="1631585" y="283410"/>
                </a:cubicBezTo>
                <a:cubicBezTo>
                  <a:pt x="1631585" y="265096"/>
                  <a:pt x="1646539" y="250250"/>
                  <a:pt x="1664986" y="250250"/>
                </a:cubicBezTo>
                <a:close/>
                <a:moveTo>
                  <a:pt x="1749555" y="249923"/>
                </a:moveTo>
                <a:cubicBezTo>
                  <a:pt x="1768183" y="249923"/>
                  <a:pt x="1783284" y="264915"/>
                  <a:pt x="1783284" y="283409"/>
                </a:cubicBezTo>
                <a:cubicBezTo>
                  <a:pt x="1783284" y="301904"/>
                  <a:pt x="1768183" y="316896"/>
                  <a:pt x="1749555" y="316896"/>
                </a:cubicBezTo>
                <a:cubicBezTo>
                  <a:pt x="1730927" y="316896"/>
                  <a:pt x="1715826" y="301904"/>
                  <a:pt x="1715826" y="283409"/>
                </a:cubicBezTo>
                <a:cubicBezTo>
                  <a:pt x="1715826" y="264915"/>
                  <a:pt x="1730927" y="249923"/>
                  <a:pt x="1749555" y="249923"/>
                </a:cubicBezTo>
                <a:close/>
                <a:moveTo>
                  <a:pt x="226475" y="249923"/>
                </a:moveTo>
                <a:cubicBezTo>
                  <a:pt x="245104" y="249923"/>
                  <a:pt x="260204" y="264915"/>
                  <a:pt x="260204" y="283409"/>
                </a:cubicBezTo>
                <a:cubicBezTo>
                  <a:pt x="260204" y="301904"/>
                  <a:pt x="245104" y="316896"/>
                  <a:pt x="226475" y="316896"/>
                </a:cubicBezTo>
                <a:cubicBezTo>
                  <a:pt x="207847" y="316896"/>
                  <a:pt x="192746" y="301904"/>
                  <a:pt x="192746" y="283409"/>
                </a:cubicBezTo>
                <a:cubicBezTo>
                  <a:pt x="192746" y="264915"/>
                  <a:pt x="207847" y="249923"/>
                  <a:pt x="226475" y="249923"/>
                </a:cubicBezTo>
                <a:close/>
                <a:moveTo>
                  <a:pt x="5557336" y="249596"/>
                </a:moveTo>
                <a:cubicBezTo>
                  <a:pt x="5576146" y="249596"/>
                  <a:pt x="5591393" y="264735"/>
                  <a:pt x="5591393" y="283409"/>
                </a:cubicBezTo>
                <a:cubicBezTo>
                  <a:pt x="5591393" y="302084"/>
                  <a:pt x="5576147" y="317222"/>
                  <a:pt x="5557336" y="317222"/>
                </a:cubicBezTo>
                <a:cubicBezTo>
                  <a:pt x="5538531" y="317222"/>
                  <a:pt x="5523283" y="302084"/>
                  <a:pt x="5523283" y="283409"/>
                </a:cubicBezTo>
                <a:cubicBezTo>
                  <a:pt x="5523283" y="264735"/>
                  <a:pt x="5538531" y="249596"/>
                  <a:pt x="5557336" y="249596"/>
                </a:cubicBezTo>
                <a:close/>
                <a:moveTo>
                  <a:pt x="4203592" y="249433"/>
                </a:moveTo>
                <a:cubicBezTo>
                  <a:pt x="4222494" y="249433"/>
                  <a:pt x="4237817" y="264645"/>
                  <a:pt x="4237817" y="283410"/>
                </a:cubicBezTo>
                <a:cubicBezTo>
                  <a:pt x="4237817" y="302174"/>
                  <a:pt x="4222494" y="317386"/>
                  <a:pt x="4203592" y="317386"/>
                </a:cubicBezTo>
                <a:cubicBezTo>
                  <a:pt x="4184689" y="317386"/>
                  <a:pt x="4169366" y="302174"/>
                  <a:pt x="4169366" y="283410"/>
                </a:cubicBezTo>
                <a:cubicBezTo>
                  <a:pt x="4169366" y="264645"/>
                  <a:pt x="4184689" y="249433"/>
                  <a:pt x="4203592" y="249433"/>
                </a:cubicBezTo>
                <a:close/>
                <a:moveTo>
                  <a:pt x="1918859" y="249433"/>
                </a:moveTo>
                <a:cubicBezTo>
                  <a:pt x="1937760" y="249433"/>
                  <a:pt x="1953082" y="264645"/>
                  <a:pt x="1953082" y="283410"/>
                </a:cubicBezTo>
                <a:cubicBezTo>
                  <a:pt x="1953082" y="302174"/>
                  <a:pt x="1937760" y="317386"/>
                  <a:pt x="1918859" y="317386"/>
                </a:cubicBezTo>
                <a:cubicBezTo>
                  <a:pt x="1899958" y="317386"/>
                  <a:pt x="1884636" y="302174"/>
                  <a:pt x="1884636" y="283410"/>
                </a:cubicBezTo>
                <a:cubicBezTo>
                  <a:pt x="1884636" y="264645"/>
                  <a:pt x="1899958" y="249433"/>
                  <a:pt x="1918859" y="249433"/>
                </a:cubicBezTo>
                <a:close/>
                <a:moveTo>
                  <a:pt x="8688213" y="249106"/>
                </a:moveTo>
                <a:cubicBezTo>
                  <a:pt x="8707296" y="249106"/>
                  <a:pt x="8722765" y="264464"/>
                  <a:pt x="8722765" y="283409"/>
                </a:cubicBezTo>
                <a:cubicBezTo>
                  <a:pt x="8722765" y="302354"/>
                  <a:pt x="8707296" y="317712"/>
                  <a:pt x="8688213" y="317712"/>
                </a:cubicBezTo>
                <a:cubicBezTo>
                  <a:pt x="8669131" y="317712"/>
                  <a:pt x="8653661" y="302354"/>
                  <a:pt x="8653661" y="283409"/>
                </a:cubicBezTo>
                <a:cubicBezTo>
                  <a:pt x="8653661" y="264464"/>
                  <a:pt x="8669131" y="249106"/>
                  <a:pt x="8688213" y="249106"/>
                </a:cubicBezTo>
                <a:close/>
                <a:moveTo>
                  <a:pt x="1834289" y="249106"/>
                </a:moveTo>
                <a:cubicBezTo>
                  <a:pt x="1853372" y="249106"/>
                  <a:pt x="1868841" y="264464"/>
                  <a:pt x="1868841" y="283409"/>
                </a:cubicBezTo>
                <a:cubicBezTo>
                  <a:pt x="1868841" y="302354"/>
                  <a:pt x="1853372" y="317712"/>
                  <a:pt x="1834289" y="317712"/>
                </a:cubicBezTo>
                <a:cubicBezTo>
                  <a:pt x="1815207" y="317712"/>
                  <a:pt x="1799737" y="302354"/>
                  <a:pt x="1799737" y="283409"/>
                </a:cubicBezTo>
                <a:cubicBezTo>
                  <a:pt x="1799737" y="264464"/>
                  <a:pt x="1815207" y="249106"/>
                  <a:pt x="1834289" y="249106"/>
                </a:cubicBezTo>
                <a:close/>
                <a:moveTo>
                  <a:pt x="395780" y="248943"/>
                </a:moveTo>
                <a:cubicBezTo>
                  <a:pt x="414953" y="248943"/>
                  <a:pt x="430496" y="264374"/>
                  <a:pt x="430496" y="283410"/>
                </a:cubicBezTo>
                <a:cubicBezTo>
                  <a:pt x="430496" y="302445"/>
                  <a:pt x="414953" y="317876"/>
                  <a:pt x="395780" y="317876"/>
                </a:cubicBezTo>
                <a:cubicBezTo>
                  <a:pt x="376606" y="317876"/>
                  <a:pt x="361063" y="302445"/>
                  <a:pt x="361063" y="283410"/>
                </a:cubicBezTo>
                <a:cubicBezTo>
                  <a:pt x="361063" y="264374"/>
                  <a:pt x="376606" y="248943"/>
                  <a:pt x="395780" y="248943"/>
                </a:cubicBezTo>
                <a:close/>
                <a:moveTo>
                  <a:pt x="311210" y="248780"/>
                </a:moveTo>
                <a:cubicBezTo>
                  <a:pt x="330475" y="248780"/>
                  <a:pt x="346091" y="264284"/>
                  <a:pt x="346091" y="283410"/>
                </a:cubicBezTo>
                <a:cubicBezTo>
                  <a:pt x="346091" y="302535"/>
                  <a:pt x="330475" y="318040"/>
                  <a:pt x="311210" y="318040"/>
                </a:cubicBezTo>
                <a:cubicBezTo>
                  <a:pt x="291946" y="318040"/>
                  <a:pt x="276329" y="302536"/>
                  <a:pt x="276329" y="283410"/>
                </a:cubicBezTo>
                <a:cubicBezTo>
                  <a:pt x="276329" y="264284"/>
                  <a:pt x="291946" y="248780"/>
                  <a:pt x="311210" y="248780"/>
                </a:cubicBezTo>
                <a:close/>
                <a:moveTo>
                  <a:pt x="8857355" y="248453"/>
                </a:moveTo>
                <a:cubicBezTo>
                  <a:pt x="8876801" y="248453"/>
                  <a:pt x="8892565" y="264104"/>
                  <a:pt x="8892565" y="283410"/>
                </a:cubicBezTo>
                <a:cubicBezTo>
                  <a:pt x="8892565" y="302716"/>
                  <a:pt x="8876801" y="318366"/>
                  <a:pt x="8857355" y="318366"/>
                </a:cubicBezTo>
                <a:cubicBezTo>
                  <a:pt x="8837909" y="318366"/>
                  <a:pt x="8822144" y="302716"/>
                  <a:pt x="8822144" y="283410"/>
                </a:cubicBezTo>
                <a:cubicBezTo>
                  <a:pt x="8822144" y="264104"/>
                  <a:pt x="8837909" y="248453"/>
                  <a:pt x="8857355" y="248453"/>
                </a:cubicBezTo>
                <a:close/>
                <a:moveTo>
                  <a:pt x="5472775" y="248453"/>
                </a:moveTo>
                <a:cubicBezTo>
                  <a:pt x="5492219" y="248453"/>
                  <a:pt x="5507982" y="264104"/>
                  <a:pt x="5507982" y="283410"/>
                </a:cubicBezTo>
                <a:cubicBezTo>
                  <a:pt x="5507982" y="302716"/>
                  <a:pt x="5492219" y="318366"/>
                  <a:pt x="5472775" y="318366"/>
                </a:cubicBezTo>
                <a:cubicBezTo>
                  <a:pt x="5453331" y="318366"/>
                  <a:pt x="5437566" y="302716"/>
                  <a:pt x="5437566" y="283410"/>
                </a:cubicBezTo>
                <a:cubicBezTo>
                  <a:pt x="5437566" y="264104"/>
                  <a:pt x="5453331" y="248453"/>
                  <a:pt x="5472775" y="248453"/>
                </a:cubicBezTo>
                <a:close/>
                <a:moveTo>
                  <a:pt x="8772783" y="247309"/>
                </a:moveTo>
                <a:cubicBezTo>
                  <a:pt x="8792865" y="247309"/>
                  <a:pt x="8809146" y="263472"/>
                  <a:pt x="8809146" y="283409"/>
                </a:cubicBezTo>
                <a:cubicBezTo>
                  <a:pt x="8809146" y="303347"/>
                  <a:pt x="8792866" y="319509"/>
                  <a:pt x="8772783" y="319509"/>
                </a:cubicBezTo>
                <a:cubicBezTo>
                  <a:pt x="8752702" y="319509"/>
                  <a:pt x="8736421" y="303347"/>
                  <a:pt x="8736421" y="283409"/>
                </a:cubicBezTo>
                <a:cubicBezTo>
                  <a:pt x="8736421" y="263472"/>
                  <a:pt x="8752701" y="247309"/>
                  <a:pt x="8772783" y="247309"/>
                </a:cubicBezTo>
                <a:close/>
                <a:moveTo>
                  <a:pt x="5388208" y="247309"/>
                </a:moveTo>
                <a:cubicBezTo>
                  <a:pt x="5408292" y="247309"/>
                  <a:pt x="5424570" y="263472"/>
                  <a:pt x="5424570" y="283409"/>
                </a:cubicBezTo>
                <a:cubicBezTo>
                  <a:pt x="5424570" y="303347"/>
                  <a:pt x="5408292" y="319509"/>
                  <a:pt x="5388208" y="319509"/>
                </a:cubicBezTo>
                <a:cubicBezTo>
                  <a:pt x="5368127" y="319509"/>
                  <a:pt x="5351849" y="303347"/>
                  <a:pt x="5351849" y="283409"/>
                </a:cubicBezTo>
                <a:cubicBezTo>
                  <a:pt x="5351849" y="263472"/>
                  <a:pt x="5368127" y="247309"/>
                  <a:pt x="5388208" y="247309"/>
                </a:cubicBezTo>
                <a:close/>
                <a:moveTo>
                  <a:pt x="4372665" y="247146"/>
                </a:moveTo>
                <a:cubicBezTo>
                  <a:pt x="4392850" y="247146"/>
                  <a:pt x="4409211" y="263382"/>
                  <a:pt x="4409211" y="283409"/>
                </a:cubicBezTo>
                <a:cubicBezTo>
                  <a:pt x="4409211" y="303437"/>
                  <a:pt x="4392850" y="319673"/>
                  <a:pt x="4372665" y="319673"/>
                </a:cubicBezTo>
                <a:cubicBezTo>
                  <a:pt x="4352507" y="319673"/>
                  <a:pt x="4336152" y="303437"/>
                  <a:pt x="4336152" y="283409"/>
                </a:cubicBezTo>
                <a:cubicBezTo>
                  <a:pt x="4336152" y="263382"/>
                  <a:pt x="4352507" y="247146"/>
                  <a:pt x="4372665" y="247146"/>
                </a:cubicBezTo>
                <a:close/>
                <a:moveTo>
                  <a:pt x="4288103" y="247146"/>
                </a:moveTo>
                <a:cubicBezTo>
                  <a:pt x="4308283" y="247146"/>
                  <a:pt x="4324617" y="263382"/>
                  <a:pt x="4324617" y="283409"/>
                </a:cubicBezTo>
                <a:cubicBezTo>
                  <a:pt x="4324617" y="303437"/>
                  <a:pt x="4308283" y="319673"/>
                  <a:pt x="4288103" y="319673"/>
                </a:cubicBezTo>
                <a:cubicBezTo>
                  <a:pt x="4267928" y="319673"/>
                  <a:pt x="4251573" y="303437"/>
                  <a:pt x="4251573" y="283409"/>
                </a:cubicBezTo>
                <a:cubicBezTo>
                  <a:pt x="4251573" y="263382"/>
                  <a:pt x="4267928" y="247146"/>
                  <a:pt x="4288103" y="247146"/>
                </a:cubicBezTo>
                <a:close/>
                <a:moveTo>
                  <a:pt x="4457414" y="246819"/>
                </a:moveTo>
                <a:cubicBezTo>
                  <a:pt x="4477766" y="246819"/>
                  <a:pt x="4494272" y="263201"/>
                  <a:pt x="4494272" y="283409"/>
                </a:cubicBezTo>
                <a:cubicBezTo>
                  <a:pt x="4494272" y="303617"/>
                  <a:pt x="4477766" y="319999"/>
                  <a:pt x="4457414" y="319999"/>
                </a:cubicBezTo>
                <a:cubicBezTo>
                  <a:pt x="4437080" y="319999"/>
                  <a:pt x="4420572" y="303617"/>
                  <a:pt x="4420572" y="283409"/>
                </a:cubicBezTo>
                <a:cubicBezTo>
                  <a:pt x="4420572" y="263201"/>
                  <a:pt x="4437080" y="246819"/>
                  <a:pt x="4457414" y="246819"/>
                </a:cubicBezTo>
                <a:close/>
                <a:moveTo>
                  <a:pt x="5303475" y="246166"/>
                </a:moveTo>
                <a:cubicBezTo>
                  <a:pt x="5324192" y="246166"/>
                  <a:pt x="5340985" y="262840"/>
                  <a:pt x="5340985" y="283410"/>
                </a:cubicBezTo>
                <a:cubicBezTo>
                  <a:pt x="5340985" y="303979"/>
                  <a:pt x="5324192" y="320653"/>
                  <a:pt x="5303475" y="320653"/>
                </a:cubicBezTo>
                <a:cubicBezTo>
                  <a:pt x="5282739" y="320653"/>
                  <a:pt x="5265954" y="303979"/>
                  <a:pt x="5265954" y="283410"/>
                </a:cubicBezTo>
                <a:cubicBezTo>
                  <a:pt x="5265954" y="262840"/>
                  <a:pt x="5282739" y="246166"/>
                  <a:pt x="5303475" y="246166"/>
                </a:cubicBezTo>
                <a:close/>
                <a:moveTo>
                  <a:pt x="4541987" y="245839"/>
                </a:moveTo>
                <a:cubicBezTo>
                  <a:pt x="4562893" y="245839"/>
                  <a:pt x="4579835" y="262660"/>
                  <a:pt x="4579835" y="283409"/>
                </a:cubicBezTo>
                <a:cubicBezTo>
                  <a:pt x="4579835" y="304159"/>
                  <a:pt x="4562888" y="320979"/>
                  <a:pt x="4541987" y="320979"/>
                </a:cubicBezTo>
                <a:cubicBezTo>
                  <a:pt x="4521093" y="320979"/>
                  <a:pt x="4504147" y="304159"/>
                  <a:pt x="4504147" y="283409"/>
                </a:cubicBezTo>
                <a:cubicBezTo>
                  <a:pt x="4504147" y="262660"/>
                  <a:pt x="4521093" y="245839"/>
                  <a:pt x="4541987" y="245839"/>
                </a:cubicBezTo>
                <a:close/>
                <a:moveTo>
                  <a:pt x="4626562" y="245023"/>
                </a:moveTo>
                <a:cubicBezTo>
                  <a:pt x="4647916" y="245023"/>
                  <a:pt x="4665228" y="262209"/>
                  <a:pt x="4665228" y="283410"/>
                </a:cubicBezTo>
                <a:cubicBezTo>
                  <a:pt x="4665228" y="304610"/>
                  <a:pt x="4647916" y="321797"/>
                  <a:pt x="4626562" y="321797"/>
                </a:cubicBezTo>
                <a:cubicBezTo>
                  <a:pt x="4605208" y="321797"/>
                  <a:pt x="4587896" y="304610"/>
                  <a:pt x="4587896" y="283410"/>
                </a:cubicBezTo>
                <a:cubicBezTo>
                  <a:pt x="4587896" y="262209"/>
                  <a:pt x="4605208" y="245023"/>
                  <a:pt x="4626562" y="245023"/>
                </a:cubicBezTo>
                <a:close/>
                <a:moveTo>
                  <a:pt x="5218884" y="244696"/>
                </a:moveTo>
                <a:cubicBezTo>
                  <a:pt x="5240414" y="244696"/>
                  <a:pt x="5257880" y="262029"/>
                  <a:pt x="5257880" y="283410"/>
                </a:cubicBezTo>
                <a:cubicBezTo>
                  <a:pt x="5257880" y="304791"/>
                  <a:pt x="5240414" y="322123"/>
                  <a:pt x="5218884" y="322123"/>
                </a:cubicBezTo>
                <a:cubicBezTo>
                  <a:pt x="5197366" y="322123"/>
                  <a:pt x="5179921" y="304791"/>
                  <a:pt x="5179921" y="283410"/>
                </a:cubicBezTo>
                <a:cubicBezTo>
                  <a:pt x="5179921" y="262029"/>
                  <a:pt x="5197366" y="244696"/>
                  <a:pt x="5218884" y="244696"/>
                </a:cubicBezTo>
                <a:close/>
                <a:moveTo>
                  <a:pt x="4711134" y="244206"/>
                </a:moveTo>
                <a:cubicBezTo>
                  <a:pt x="4732943" y="244206"/>
                  <a:pt x="4750618" y="261758"/>
                  <a:pt x="4750618" y="283410"/>
                </a:cubicBezTo>
                <a:cubicBezTo>
                  <a:pt x="4750618" y="305061"/>
                  <a:pt x="4732943" y="322613"/>
                  <a:pt x="4711134" y="322613"/>
                </a:cubicBezTo>
                <a:cubicBezTo>
                  <a:pt x="4689329" y="322613"/>
                  <a:pt x="4671643" y="305061"/>
                  <a:pt x="4671643" y="283410"/>
                </a:cubicBezTo>
                <a:cubicBezTo>
                  <a:pt x="4671643" y="261758"/>
                  <a:pt x="4689329" y="244206"/>
                  <a:pt x="4711134" y="244206"/>
                </a:cubicBezTo>
                <a:close/>
                <a:moveTo>
                  <a:pt x="5134344" y="243552"/>
                </a:moveTo>
                <a:cubicBezTo>
                  <a:pt x="5156523" y="243552"/>
                  <a:pt x="5174489" y="261397"/>
                  <a:pt x="5174489" y="283409"/>
                </a:cubicBezTo>
                <a:cubicBezTo>
                  <a:pt x="5174489" y="305422"/>
                  <a:pt x="5156523" y="323266"/>
                  <a:pt x="5134344" y="323266"/>
                </a:cubicBezTo>
                <a:cubicBezTo>
                  <a:pt x="5112163" y="323266"/>
                  <a:pt x="5094182" y="305422"/>
                  <a:pt x="5094182" y="283409"/>
                </a:cubicBezTo>
                <a:cubicBezTo>
                  <a:pt x="5094182" y="261397"/>
                  <a:pt x="5112163" y="243552"/>
                  <a:pt x="5134344" y="243552"/>
                </a:cubicBezTo>
                <a:close/>
                <a:moveTo>
                  <a:pt x="4964978" y="241756"/>
                </a:moveTo>
                <a:cubicBezTo>
                  <a:pt x="4988159" y="241756"/>
                  <a:pt x="5006950" y="260405"/>
                  <a:pt x="5006950" y="283410"/>
                </a:cubicBezTo>
                <a:cubicBezTo>
                  <a:pt x="5006950" y="294912"/>
                  <a:pt x="5002254" y="305326"/>
                  <a:pt x="4994658" y="312864"/>
                </a:cubicBezTo>
                <a:lnTo>
                  <a:pt x="4968719" y="323527"/>
                </a:lnTo>
                <a:lnTo>
                  <a:pt x="4982527" y="326294"/>
                </a:lnTo>
                <a:cubicBezTo>
                  <a:pt x="4990619" y="329692"/>
                  <a:pt x="4997504" y="335367"/>
                  <a:pt x="5002366" y="342510"/>
                </a:cubicBezTo>
                <a:lnTo>
                  <a:pt x="5008392" y="362086"/>
                </a:lnTo>
                <a:lnTo>
                  <a:pt x="5018891" y="336925"/>
                </a:lnTo>
                <a:lnTo>
                  <a:pt x="5049539" y="324326"/>
                </a:lnTo>
                <a:lnTo>
                  <a:pt x="5020534" y="312401"/>
                </a:lnTo>
                <a:cubicBezTo>
                  <a:pt x="5013055" y="304981"/>
                  <a:pt x="5008433" y="294731"/>
                  <a:pt x="5008433" y="283410"/>
                </a:cubicBezTo>
                <a:cubicBezTo>
                  <a:pt x="5008433" y="260766"/>
                  <a:pt x="5026929" y="242409"/>
                  <a:pt x="5049743" y="242409"/>
                </a:cubicBezTo>
                <a:cubicBezTo>
                  <a:pt x="5072560" y="242409"/>
                  <a:pt x="5091056" y="260766"/>
                  <a:pt x="5091056" y="283410"/>
                </a:cubicBezTo>
                <a:cubicBezTo>
                  <a:pt x="5091056" y="294731"/>
                  <a:pt x="5086432" y="304981"/>
                  <a:pt x="5078957" y="312401"/>
                </a:cubicBezTo>
                <a:lnTo>
                  <a:pt x="5049936" y="324331"/>
                </a:lnTo>
                <a:lnTo>
                  <a:pt x="5080570" y="336925"/>
                </a:lnTo>
                <a:lnTo>
                  <a:pt x="5092275" y="364971"/>
                </a:lnTo>
                <a:lnTo>
                  <a:pt x="5103834" y="337272"/>
                </a:lnTo>
                <a:cubicBezTo>
                  <a:pt x="5111635" y="329527"/>
                  <a:pt x="5122414" y="324737"/>
                  <a:pt x="5134324" y="324737"/>
                </a:cubicBezTo>
                <a:cubicBezTo>
                  <a:pt x="5146229" y="324737"/>
                  <a:pt x="5157008" y="329527"/>
                  <a:pt x="5164814" y="337272"/>
                </a:cubicBezTo>
                <a:lnTo>
                  <a:pt x="5176693" y="365759"/>
                </a:lnTo>
                <a:lnTo>
                  <a:pt x="5188525" y="337387"/>
                </a:lnTo>
                <a:cubicBezTo>
                  <a:pt x="5196292" y="329672"/>
                  <a:pt x="5207025" y="324900"/>
                  <a:pt x="5218876" y="324900"/>
                </a:cubicBezTo>
                <a:cubicBezTo>
                  <a:pt x="5230728" y="324900"/>
                  <a:pt x="5241468" y="329672"/>
                  <a:pt x="5249226" y="337387"/>
                </a:cubicBezTo>
                <a:lnTo>
                  <a:pt x="5261661" y="367141"/>
                </a:lnTo>
                <a:lnTo>
                  <a:pt x="5273777" y="338080"/>
                </a:lnTo>
                <a:cubicBezTo>
                  <a:pt x="5281371" y="330542"/>
                  <a:pt x="5291866" y="325880"/>
                  <a:pt x="5303460" y="325880"/>
                </a:cubicBezTo>
                <a:cubicBezTo>
                  <a:pt x="5326627" y="325880"/>
                  <a:pt x="5345417" y="344529"/>
                  <a:pt x="5345417" y="367534"/>
                </a:cubicBezTo>
                <a:cubicBezTo>
                  <a:pt x="5345417" y="379036"/>
                  <a:pt x="5340721" y="389450"/>
                  <a:pt x="5333128" y="396988"/>
                </a:cubicBezTo>
                <a:lnTo>
                  <a:pt x="5305634" y="408294"/>
                </a:lnTo>
                <a:lnTo>
                  <a:pt x="5334853" y="420309"/>
                </a:lnTo>
                <a:lnTo>
                  <a:pt x="5345807" y="446565"/>
                </a:lnTo>
                <a:lnTo>
                  <a:pt x="5356761" y="420309"/>
                </a:lnTo>
                <a:lnTo>
                  <a:pt x="5387388" y="407714"/>
                </a:lnTo>
                <a:lnTo>
                  <a:pt x="5359340" y="396179"/>
                </a:lnTo>
                <a:cubicBezTo>
                  <a:pt x="5351958" y="388848"/>
                  <a:pt x="5347391" y="378721"/>
                  <a:pt x="5347391" y="367534"/>
                </a:cubicBezTo>
                <a:cubicBezTo>
                  <a:pt x="5347391" y="345161"/>
                  <a:pt x="5365657" y="327024"/>
                  <a:pt x="5388192" y="327024"/>
                </a:cubicBezTo>
                <a:cubicBezTo>
                  <a:pt x="5410727" y="327024"/>
                  <a:pt x="5428995" y="345161"/>
                  <a:pt x="5428995" y="367534"/>
                </a:cubicBezTo>
                <a:cubicBezTo>
                  <a:pt x="5428995" y="378721"/>
                  <a:pt x="5424427" y="388848"/>
                  <a:pt x="5417044" y="396179"/>
                </a:cubicBezTo>
                <a:lnTo>
                  <a:pt x="5388979" y="407721"/>
                </a:lnTo>
                <a:lnTo>
                  <a:pt x="5419587" y="420309"/>
                </a:lnTo>
                <a:lnTo>
                  <a:pt x="5430624" y="446762"/>
                </a:lnTo>
                <a:lnTo>
                  <a:pt x="5441564" y="420540"/>
                </a:lnTo>
                <a:cubicBezTo>
                  <a:pt x="5449543" y="412618"/>
                  <a:pt x="5460565" y="407718"/>
                  <a:pt x="5472741" y="407718"/>
                </a:cubicBezTo>
                <a:cubicBezTo>
                  <a:pt x="5484919" y="407718"/>
                  <a:pt x="5495942" y="412618"/>
                  <a:pt x="5503921" y="420540"/>
                </a:cubicBezTo>
                <a:lnTo>
                  <a:pt x="5515520" y="448340"/>
                </a:lnTo>
                <a:lnTo>
                  <a:pt x="5526829" y="421233"/>
                </a:lnTo>
                <a:cubicBezTo>
                  <a:pt x="5534629" y="413488"/>
                  <a:pt x="5545406" y="408698"/>
                  <a:pt x="5557309" y="408698"/>
                </a:cubicBezTo>
                <a:cubicBezTo>
                  <a:pt x="5569214" y="408698"/>
                  <a:pt x="5579991" y="413488"/>
                  <a:pt x="5587791" y="421233"/>
                </a:cubicBezTo>
                <a:lnTo>
                  <a:pt x="5599182" y="448536"/>
                </a:lnTo>
                <a:lnTo>
                  <a:pt x="5610863" y="420540"/>
                </a:lnTo>
                <a:cubicBezTo>
                  <a:pt x="5618843" y="412618"/>
                  <a:pt x="5629866" y="407718"/>
                  <a:pt x="5642041" y="407718"/>
                </a:cubicBezTo>
                <a:cubicBezTo>
                  <a:pt x="5654218" y="407718"/>
                  <a:pt x="5665241" y="412618"/>
                  <a:pt x="5673221" y="420540"/>
                </a:cubicBezTo>
                <a:lnTo>
                  <a:pt x="5683257" y="444593"/>
                </a:lnTo>
                <a:lnTo>
                  <a:pt x="5693918" y="419038"/>
                </a:lnTo>
                <a:cubicBezTo>
                  <a:pt x="5698102" y="414885"/>
                  <a:pt x="5703083" y="411524"/>
                  <a:pt x="5708614" y="409201"/>
                </a:cubicBezTo>
                <a:lnTo>
                  <a:pt x="5723677" y="406181"/>
                </a:lnTo>
                <a:lnTo>
                  <a:pt x="5698231" y="395717"/>
                </a:lnTo>
                <a:cubicBezTo>
                  <a:pt x="5690968" y="388504"/>
                  <a:pt x="5686475" y="378540"/>
                  <a:pt x="5686475" y="367534"/>
                </a:cubicBezTo>
                <a:cubicBezTo>
                  <a:pt x="5686475" y="345522"/>
                  <a:pt x="5704446" y="327677"/>
                  <a:pt x="5726618" y="327677"/>
                </a:cubicBezTo>
                <a:cubicBezTo>
                  <a:pt x="5748789" y="327677"/>
                  <a:pt x="5766764" y="345522"/>
                  <a:pt x="5766764" y="367534"/>
                </a:cubicBezTo>
                <a:cubicBezTo>
                  <a:pt x="5766764" y="378540"/>
                  <a:pt x="5762271" y="388504"/>
                  <a:pt x="5755005" y="395717"/>
                </a:cubicBezTo>
                <a:lnTo>
                  <a:pt x="5729553" y="406184"/>
                </a:lnTo>
                <a:lnTo>
                  <a:pt x="5744605" y="409201"/>
                </a:lnTo>
                <a:cubicBezTo>
                  <a:pt x="5752902" y="412685"/>
                  <a:pt x="5759961" y="418505"/>
                  <a:pt x="5764946" y="425831"/>
                </a:cubicBezTo>
                <a:lnTo>
                  <a:pt x="5768791" y="438330"/>
                </a:lnTo>
                <a:lnTo>
                  <a:pt x="5777323" y="417883"/>
                </a:lnTo>
                <a:cubicBezTo>
                  <a:pt x="5781654" y="413582"/>
                  <a:pt x="5786813" y="410102"/>
                  <a:pt x="5792543" y="407696"/>
                </a:cubicBezTo>
                <a:lnTo>
                  <a:pt x="5806108" y="404977"/>
                </a:lnTo>
                <a:lnTo>
                  <a:pt x="5783030" y="395486"/>
                </a:lnTo>
                <a:cubicBezTo>
                  <a:pt x="5775825" y="388332"/>
                  <a:pt x="5771369" y="378450"/>
                  <a:pt x="5771369" y="367534"/>
                </a:cubicBezTo>
                <a:cubicBezTo>
                  <a:pt x="5771369" y="345702"/>
                  <a:pt x="5789194" y="328004"/>
                  <a:pt x="5811185" y="328004"/>
                </a:cubicBezTo>
                <a:cubicBezTo>
                  <a:pt x="5833174" y="328004"/>
                  <a:pt x="5851000" y="345702"/>
                  <a:pt x="5851000" y="367534"/>
                </a:cubicBezTo>
                <a:cubicBezTo>
                  <a:pt x="5851000" y="378450"/>
                  <a:pt x="5846543" y="388332"/>
                  <a:pt x="5839338" y="395486"/>
                </a:cubicBezTo>
                <a:lnTo>
                  <a:pt x="5816256" y="404979"/>
                </a:lnTo>
                <a:lnTo>
                  <a:pt x="5829813" y="407696"/>
                </a:lnTo>
                <a:cubicBezTo>
                  <a:pt x="5838405" y="411304"/>
                  <a:pt x="5845715" y="417332"/>
                  <a:pt x="5850878" y="424918"/>
                </a:cubicBezTo>
                <a:lnTo>
                  <a:pt x="5853608" y="433790"/>
                </a:lnTo>
                <a:lnTo>
                  <a:pt x="5860725" y="416728"/>
                </a:lnTo>
                <a:cubicBezTo>
                  <a:pt x="5865208" y="412279"/>
                  <a:pt x="5870542" y="408679"/>
                  <a:pt x="5876467" y="406191"/>
                </a:cubicBezTo>
                <a:lnTo>
                  <a:pt x="5889071" y="403664"/>
                </a:lnTo>
                <a:lnTo>
                  <a:pt x="5868063" y="395024"/>
                </a:lnTo>
                <a:cubicBezTo>
                  <a:pt x="5860977" y="387988"/>
                  <a:pt x="5856593" y="378269"/>
                  <a:pt x="5856593" y="367534"/>
                </a:cubicBezTo>
                <a:cubicBezTo>
                  <a:pt x="5856593" y="346063"/>
                  <a:pt x="5874124" y="328657"/>
                  <a:pt x="5895751" y="328657"/>
                </a:cubicBezTo>
                <a:cubicBezTo>
                  <a:pt x="5917376" y="328657"/>
                  <a:pt x="5934907" y="346063"/>
                  <a:pt x="5934907" y="367534"/>
                </a:cubicBezTo>
                <a:cubicBezTo>
                  <a:pt x="5934907" y="378269"/>
                  <a:pt x="5930524" y="387988"/>
                  <a:pt x="5923439" y="395024"/>
                </a:cubicBezTo>
                <a:lnTo>
                  <a:pt x="5902425" y="403666"/>
                </a:lnTo>
                <a:lnTo>
                  <a:pt x="5915021" y="406191"/>
                </a:lnTo>
                <a:cubicBezTo>
                  <a:pt x="5923908" y="409923"/>
                  <a:pt x="5931470" y="416157"/>
                  <a:pt x="5936810" y="424004"/>
                </a:cubicBezTo>
                <a:lnTo>
                  <a:pt x="5938634" y="429932"/>
                </a:lnTo>
                <a:lnTo>
                  <a:pt x="5944527" y="415804"/>
                </a:lnTo>
                <a:cubicBezTo>
                  <a:pt x="5949127" y="411237"/>
                  <a:pt x="5954606" y="407541"/>
                  <a:pt x="5960687" y="404987"/>
                </a:cubicBezTo>
                <a:lnTo>
                  <a:pt x="5970599" y="403001"/>
                </a:lnTo>
                <a:lnTo>
                  <a:pt x="5952327" y="395486"/>
                </a:lnTo>
                <a:cubicBezTo>
                  <a:pt x="5945123" y="388332"/>
                  <a:pt x="5940666" y="378450"/>
                  <a:pt x="5940666" y="367534"/>
                </a:cubicBezTo>
                <a:cubicBezTo>
                  <a:pt x="5940666" y="345702"/>
                  <a:pt x="5958491" y="328004"/>
                  <a:pt x="5980480" y="328004"/>
                </a:cubicBezTo>
                <a:cubicBezTo>
                  <a:pt x="6002469" y="328004"/>
                  <a:pt x="6020296" y="345702"/>
                  <a:pt x="6020296" y="367534"/>
                </a:cubicBezTo>
                <a:cubicBezTo>
                  <a:pt x="6020296" y="378450"/>
                  <a:pt x="6015838" y="388332"/>
                  <a:pt x="6008634" y="395486"/>
                </a:cubicBezTo>
                <a:lnTo>
                  <a:pt x="5990360" y="403002"/>
                </a:lnTo>
                <a:lnTo>
                  <a:pt x="6000266" y="404987"/>
                </a:lnTo>
                <a:cubicBezTo>
                  <a:pt x="6009389" y="408819"/>
                  <a:pt x="6017152" y="415219"/>
                  <a:pt x="6022633" y="423274"/>
                </a:cubicBezTo>
                <a:lnTo>
                  <a:pt x="6024123" y="428116"/>
                </a:lnTo>
                <a:lnTo>
                  <a:pt x="6029212" y="415920"/>
                </a:lnTo>
                <a:cubicBezTo>
                  <a:pt x="6033797" y="411367"/>
                  <a:pt x="6039257" y="407683"/>
                  <a:pt x="6045319" y="405137"/>
                </a:cubicBezTo>
                <a:lnTo>
                  <a:pt x="6055700" y="403057"/>
                </a:lnTo>
                <a:lnTo>
                  <a:pt x="6037009" y="395370"/>
                </a:lnTo>
                <a:cubicBezTo>
                  <a:pt x="6029834" y="388246"/>
                  <a:pt x="6025396" y="378405"/>
                  <a:pt x="6025396" y="367534"/>
                </a:cubicBezTo>
                <a:cubicBezTo>
                  <a:pt x="6025396" y="345792"/>
                  <a:pt x="6043147" y="328167"/>
                  <a:pt x="6065045" y="328167"/>
                </a:cubicBezTo>
                <a:cubicBezTo>
                  <a:pt x="6086943" y="328167"/>
                  <a:pt x="6104698" y="345792"/>
                  <a:pt x="6104698" y="367534"/>
                </a:cubicBezTo>
                <a:cubicBezTo>
                  <a:pt x="6104698" y="378405"/>
                  <a:pt x="6100260" y="388246"/>
                  <a:pt x="6093084" y="395370"/>
                </a:cubicBezTo>
                <a:lnTo>
                  <a:pt x="6074391" y="403057"/>
                </a:lnTo>
                <a:lnTo>
                  <a:pt x="6084769" y="405137"/>
                </a:lnTo>
                <a:cubicBezTo>
                  <a:pt x="6093863" y="408956"/>
                  <a:pt x="6101601" y="415336"/>
                  <a:pt x="6107064" y="423365"/>
                </a:cubicBezTo>
                <a:lnTo>
                  <a:pt x="6109575" y="431522"/>
                </a:lnTo>
                <a:lnTo>
                  <a:pt x="6115408" y="417537"/>
                </a:lnTo>
                <a:cubicBezTo>
                  <a:pt x="6119786" y="413191"/>
                  <a:pt x="6124996" y="409675"/>
                  <a:pt x="6130783" y="407245"/>
                </a:cubicBezTo>
                <a:lnTo>
                  <a:pt x="6143736" y="404649"/>
                </a:lnTo>
                <a:lnTo>
                  <a:pt x="6121458" y="395486"/>
                </a:lnTo>
                <a:cubicBezTo>
                  <a:pt x="6114255" y="388332"/>
                  <a:pt x="6109797" y="378450"/>
                  <a:pt x="6109797" y="367534"/>
                </a:cubicBezTo>
                <a:cubicBezTo>
                  <a:pt x="6109797" y="345702"/>
                  <a:pt x="6127620" y="328004"/>
                  <a:pt x="6149611" y="328004"/>
                </a:cubicBezTo>
                <a:cubicBezTo>
                  <a:pt x="6171601" y="328004"/>
                  <a:pt x="6189429" y="345702"/>
                  <a:pt x="6189429" y="367534"/>
                </a:cubicBezTo>
                <a:cubicBezTo>
                  <a:pt x="6189429" y="378450"/>
                  <a:pt x="6184972" y="388332"/>
                  <a:pt x="6177766" y="395486"/>
                </a:cubicBezTo>
                <a:lnTo>
                  <a:pt x="6155487" y="404648"/>
                </a:lnTo>
                <a:lnTo>
                  <a:pt x="6168441" y="407245"/>
                </a:lnTo>
                <a:cubicBezTo>
                  <a:pt x="6177122" y="410890"/>
                  <a:pt x="6184508" y="416979"/>
                  <a:pt x="6189723" y="424644"/>
                </a:cubicBezTo>
                <a:lnTo>
                  <a:pt x="6194772" y="441052"/>
                </a:lnTo>
                <a:lnTo>
                  <a:pt x="6203282" y="420655"/>
                </a:lnTo>
                <a:cubicBezTo>
                  <a:pt x="6211232" y="412762"/>
                  <a:pt x="6222215" y="407881"/>
                  <a:pt x="6234346" y="407881"/>
                </a:cubicBezTo>
                <a:cubicBezTo>
                  <a:pt x="6258609" y="407881"/>
                  <a:pt x="6278277" y="427408"/>
                  <a:pt x="6278277" y="451495"/>
                </a:cubicBezTo>
                <a:cubicBezTo>
                  <a:pt x="6278277" y="463539"/>
                  <a:pt x="6273360" y="474442"/>
                  <a:pt x="6265410" y="482335"/>
                </a:cubicBezTo>
                <a:lnTo>
                  <a:pt x="6247698" y="489618"/>
                </a:lnTo>
                <a:lnTo>
                  <a:pt x="6253368" y="490754"/>
                </a:lnTo>
                <a:cubicBezTo>
                  <a:pt x="6262137" y="494437"/>
                  <a:pt x="6269599" y="500588"/>
                  <a:pt x="6274868" y="508332"/>
                </a:cubicBezTo>
                <a:lnTo>
                  <a:pt x="6279512" y="523425"/>
                </a:lnTo>
                <a:lnTo>
                  <a:pt x="6287504" y="504270"/>
                </a:lnTo>
                <a:cubicBezTo>
                  <a:pt x="6295543" y="496288"/>
                  <a:pt x="6306649" y="491352"/>
                  <a:pt x="6318917" y="491352"/>
                </a:cubicBezTo>
                <a:cubicBezTo>
                  <a:pt x="6343452" y="491352"/>
                  <a:pt x="6363342" y="511098"/>
                  <a:pt x="6363342" y="535456"/>
                </a:cubicBezTo>
                <a:cubicBezTo>
                  <a:pt x="6363342" y="559814"/>
                  <a:pt x="6343452" y="579560"/>
                  <a:pt x="6318917" y="579560"/>
                </a:cubicBezTo>
                <a:cubicBezTo>
                  <a:pt x="6306649" y="579560"/>
                  <a:pt x="6295543" y="574624"/>
                  <a:pt x="6287504" y="566643"/>
                </a:cubicBezTo>
                <a:lnTo>
                  <a:pt x="6278853" y="545908"/>
                </a:lnTo>
                <a:lnTo>
                  <a:pt x="6268901" y="569762"/>
                </a:lnTo>
                <a:cubicBezTo>
                  <a:pt x="6260057" y="578541"/>
                  <a:pt x="6247841" y="583971"/>
                  <a:pt x="6234347" y="583971"/>
                </a:cubicBezTo>
                <a:cubicBezTo>
                  <a:pt x="6220853" y="583971"/>
                  <a:pt x="6208636" y="578541"/>
                  <a:pt x="6199793" y="569762"/>
                </a:cubicBezTo>
                <a:lnTo>
                  <a:pt x="6194200" y="556358"/>
                </a:lnTo>
                <a:lnTo>
                  <a:pt x="6187307" y="572881"/>
                </a:lnTo>
                <a:cubicBezTo>
                  <a:pt x="6177660" y="582459"/>
                  <a:pt x="6164333" y="588382"/>
                  <a:pt x="6149612" y="588382"/>
                </a:cubicBezTo>
                <a:cubicBezTo>
                  <a:pt x="6134891" y="588382"/>
                  <a:pt x="6121565" y="582459"/>
                  <a:pt x="6111918" y="572881"/>
                </a:cubicBezTo>
                <a:lnTo>
                  <a:pt x="6109631" y="567399"/>
                </a:lnTo>
                <a:lnTo>
                  <a:pt x="6105995" y="576115"/>
                </a:lnTo>
                <a:cubicBezTo>
                  <a:pt x="6095514" y="586520"/>
                  <a:pt x="6081035" y="592956"/>
                  <a:pt x="6065042" y="592956"/>
                </a:cubicBezTo>
                <a:cubicBezTo>
                  <a:pt x="6049049" y="592956"/>
                  <a:pt x="6034570" y="586520"/>
                  <a:pt x="6024090" y="576115"/>
                </a:cubicBezTo>
                <a:lnTo>
                  <a:pt x="6022921" y="573315"/>
                </a:lnTo>
                <a:lnTo>
                  <a:pt x="6021657" y="576346"/>
                </a:lnTo>
                <a:cubicBezTo>
                  <a:pt x="6011116" y="586810"/>
                  <a:pt x="5996556" y="593282"/>
                  <a:pt x="5980472" y="593282"/>
                </a:cubicBezTo>
                <a:cubicBezTo>
                  <a:pt x="5964388" y="593282"/>
                  <a:pt x="5949827" y="586810"/>
                  <a:pt x="5939287" y="576346"/>
                </a:cubicBezTo>
                <a:lnTo>
                  <a:pt x="5936543" y="569766"/>
                </a:lnTo>
                <a:lnTo>
                  <a:pt x="5934712" y="574152"/>
                </a:lnTo>
                <a:cubicBezTo>
                  <a:pt x="5924738" y="584054"/>
                  <a:pt x="5910959" y="590179"/>
                  <a:pt x="5895738" y="590179"/>
                </a:cubicBezTo>
                <a:cubicBezTo>
                  <a:pt x="5880517" y="590179"/>
                  <a:pt x="5866738" y="584054"/>
                  <a:pt x="5856764" y="574152"/>
                </a:cubicBezTo>
                <a:lnTo>
                  <a:pt x="5851808" y="562274"/>
                </a:lnTo>
                <a:lnTo>
                  <a:pt x="5847816" y="571842"/>
                </a:lnTo>
                <a:cubicBezTo>
                  <a:pt x="5838437" y="581153"/>
                  <a:pt x="5825480" y="586912"/>
                  <a:pt x="5811169" y="586912"/>
                </a:cubicBezTo>
                <a:cubicBezTo>
                  <a:pt x="5796857" y="586912"/>
                  <a:pt x="5783900" y="581153"/>
                  <a:pt x="5774521" y="571842"/>
                </a:cubicBezTo>
                <a:lnTo>
                  <a:pt x="5767814" y="555766"/>
                </a:lnTo>
                <a:lnTo>
                  <a:pt x="5761734" y="570339"/>
                </a:lnTo>
                <a:cubicBezTo>
                  <a:pt x="5752742" y="579267"/>
                  <a:pt x="5740320" y="584788"/>
                  <a:pt x="5726599" y="584788"/>
                </a:cubicBezTo>
                <a:cubicBezTo>
                  <a:pt x="5712878" y="584788"/>
                  <a:pt x="5700456" y="579267"/>
                  <a:pt x="5691464" y="570339"/>
                </a:cubicBezTo>
                <a:lnTo>
                  <a:pt x="5683492" y="551231"/>
                </a:lnTo>
                <a:lnTo>
                  <a:pt x="5676001" y="569185"/>
                </a:lnTo>
                <a:cubicBezTo>
                  <a:pt x="5667308" y="577816"/>
                  <a:pt x="5655296" y="583155"/>
                  <a:pt x="5642030" y="583155"/>
                </a:cubicBezTo>
                <a:cubicBezTo>
                  <a:pt x="5628762" y="583155"/>
                  <a:pt x="5616752" y="577816"/>
                  <a:pt x="5608057" y="569185"/>
                </a:cubicBezTo>
                <a:lnTo>
                  <a:pt x="5598839" y="547091"/>
                </a:lnTo>
                <a:lnTo>
                  <a:pt x="5590104" y="568029"/>
                </a:lnTo>
                <a:cubicBezTo>
                  <a:pt x="5581707" y="576365"/>
                  <a:pt x="5570107" y="581521"/>
                  <a:pt x="5557295" y="581521"/>
                </a:cubicBezTo>
                <a:cubicBezTo>
                  <a:pt x="5544482" y="581521"/>
                  <a:pt x="5532883" y="576365"/>
                  <a:pt x="5524487" y="568029"/>
                </a:cubicBezTo>
                <a:lnTo>
                  <a:pt x="5514599" y="544330"/>
                </a:lnTo>
                <a:lnTo>
                  <a:pt x="5504953" y="567452"/>
                </a:lnTo>
                <a:cubicBezTo>
                  <a:pt x="5496704" y="575640"/>
                  <a:pt x="5485311" y="580704"/>
                  <a:pt x="5472725" y="580704"/>
                </a:cubicBezTo>
                <a:cubicBezTo>
                  <a:pt x="5460140" y="580704"/>
                  <a:pt x="5448746" y="575640"/>
                  <a:pt x="5440499" y="567452"/>
                </a:cubicBezTo>
                <a:lnTo>
                  <a:pt x="5430276" y="542950"/>
                </a:lnTo>
                <a:lnTo>
                  <a:pt x="5420150" y="567221"/>
                </a:lnTo>
                <a:cubicBezTo>
                  <a:pt x="5411961" y="575350"/>
                  <a:pt x="5400650" y="580378"/>
                  <a:pt x="5388156" y="580378"/>
                </a:cubicBezTo>
                <a:cubicBezTo>
                  <a:pt x="5375661" y="580378"/>
                  <a:pt x="5364351" y="575350"/>
                  <a:pt x="5356161" y="567221"/>
                </a:cubicBezTo>
                <a:lnTo>
                  <a:pt x="5345707" y="542162"/>
                </a:lnTo>
                <a:lnTo>
                  <a:pt x="5335299" y="567105"/>
                </a:lnTo>
                <a:cubicBezTo>
                  <a:pt x="5327142" y="575204"/>
                  <a:pt x="5315869" y="580214"/>
                  <a:pt x="5303421" y="580214"/>
                </a:cubicBezTo>
                <a:cubicBezTo>
                  <a:pt x="5290972" y="580214"/>
                  <a:pt x="5279696" y="575205"/>
                  <a:pt x="5271543" y="567105"/>
                </a:cubicBezTo>
                <a:lnTo>
                  <a:pt x="5261379" y="542751"/>
                </a:lnTo>
                <a:lnTo>
                  <a:pt x="5251074" y="567452"/>
                </a:lnTo>
                <a:cubicBezTo>
                  <a:pt x="5242828" y="575640"/>
                  <a:pt x="5231431" y="580704"/>
                  <a:pt x="5218849" y="580704"/>
                </a:cubicBezTo>
                <a:cubicBezTo>
                  <a:pt x="5206263" y="580704"/>
                  <a:pt x="5194872" y="575640"/>
                  <a:pt x="5186626" y="567452"/>
                </a:cubicBezTo>
                <a:lnTo>
                  <a:pt x="5177226" y="544922"/>
                </a:lnTo>
                <a:lnTo>
                  <a:pt x="5167440" y="568376"/>
                </a:lnTo>
                <a:cubicBezTo>
                  <a:pt x="5158954" y="576800"/>
                  <a:pt x="5147230" y="582011"/>
                  <a:pt x="5134280" y="582011"/>
                </a:cubicBezTo>
                <a:cubicBezTo>
                  <a:pt x="5121331" y="582011"/>
                  <a:pt x="5109607" y="576800"/>
                  <a:pt x="5101121" y="568376"/>
                </a:cubicBezTo>
                <a:lnTo>
                  <a:pt x="5092815" y="548470"/>
                </a:lnTo>
                <a:lnTo>
                  <a:pt x="5084029" y="569531"/>
                </a:lnTo>
                <a:cubicBezTo>
                  <a:pt x="5075245" y="578251"/>
                  <a:pt x="5063109" y="583645"/>
                  <a:pt x="5049705" y="583645"/>
                </a:cubicBezTo>
                <a:cubicBezTo>
                  <a:pt x="5036303" y="583645"/>
                  <a:pt x="5024166" y="578251"/>
                  <a:pt x="5015381" y="569531"/>
                </a:cubicBezTo>
                <a:lnTo>
                  <a:pt x="5008075" y="552022"/>
                </a:lnTo>
                <a:lnTo>
                  <a:pt x="5000337" y="570571"/>
                </a:lnTo>
                <a:cubicBezTo>
                  <a:pt x="4991283" y="579557"/>
                  <a:pt x="4978778" y="585115"/>
                  <a:pt x="4964965" y="585115"/>
                </a:cubicBezTo>
                <a:cubicBezTo>
                  <a:pt x="4951152" y="585115"/>
                  <a:pt x="4938647" y="579557"/>
                  <a:pt x="4929595" y="570571"/>
                </a:cubicBezTo>
                <a:lnTo>
                  <a:pt x="4923337" y="555570"/>
                </a:lnTo>
                <a:lnTo>
                  <a:pt x="4916695" y="571495"/>
                </a:lnTo>
                <a:cubicBezTo>
                  <a:pt x="4907404" y="580718"/>
                  <a:pt x="4894572" y="586422"/>
                  <a:pt x="4880398" y="586422"/>
                </a:cubicBezTo>
                <a:cubicBezTo>
                  <a:pt x="4866222" y="586422"/>
                  <a:pt x="4853390" y="580718"/>
                  <a:pt x="4844102" y="571495"/>
                </a:cubicBezTo>
                <a:lnTo>
                  <a:pt x="4838856" y="558922"/>
                </a:lnTo>
                <a:lnTo>
                  <a:pt x="4833178" y="572534"/>
                </a:lnTo>
                <a:cubicBezTo>
                  <a:pt x="4823619" y="582023"/>
                  <a:pt x="4810416" y="587892"/>
                  <a:pt x="4795829" y="587892"/>
                </a:cubicBezTo>
                <a:cubicBezTo>
                  <a:pt x="4781243" y="587892"/>
                  <a:pt x="4768039" y="582023"/>
                  <a:pt x="4758484" y="572534"/>
                </a:cubicBezTo>
                <a:lnTo>
                  <a:pt x="4753956" y="561682"/>
                </a:lnTo>
                <a:lnTo>
                  <a:pt x="4749139" y="573227"/>
                </a:lnTo>
                <a:cubicBezTo>
                  <a:pt x="4739403" y="582893"/>
                  <a:pt x="4725951" y="588872"/>
                  <a:pt x="4711096" y="588872"/>
                </a:cubicBezTo>
                <a:cubicBezTo>
                  <a:pt x="4696239" y="588872"/>
                  <a:pt x="4682796" y="582893"/>
                  <a:pt x="4673050" y="573227"/>
                </a:cubicBezTo>
                <a:lnTo>
                  <a:pt x="4668398" y="562075"/>
                </a:lnTo>
                <a:lnTo>
                  <a:pt x="4663989" y="572649"/>
                </a:lnTo>
                <a:cubicBezTo>
                  <a:pt x="4654399" y="582168"/>
                  <a:pt x="4641155" y="588055"/>
                  <a:pt x="4626524" y="588055"/>
                </a:cubicBezTo>
                <a:cubicBezTo>
                  <a:pt x="4611893" y="588055"/>
                  <a:pt x="4598649" y="582168"/>
                  <a:pt x="4589062" y="572649"/>
                </a:cubicBezTo>
                <a:lnTo>
                  <a:pt x="4583992" y="560498"/>
                </a:lnTo>
                <a:lnTo>
                  <a:pt x="4579068" y="572302"/>
                </a:lnTo>
                <a:cubicBezTo>
                  <a:pt x="4569568" y="581732"/>
                  <a:pt x="4556447" y="587564"/>
                  <a:pt x="4541953" y="587564"/>
                </a:cubicBezTo>
                <a:cubicBezTo>
                  <a:pt x="4527459" y="587564"/>
                  <a:pt x="4514337" y="581732"/>
                  <a:pt x="4504839" y="572302"/>
                </a:cubicBezTo>
                <a:lnTo>
                  <a:pt x="4500326" y="561485"/>
                </a:lnTo>
                <a:lnTo>
                  <a:pt x="4495426" y="573227"/>
                </a:lnTo>
                <a:cubicBezTo>
                  <a:pt x="4485689" y="582893"/>
                  <a:pt x="4472238" y="588872"/>
                  <a:pt x="4457384" y="588872"/>
                </a:cubicBezTo>
                <a:cubicBezTo>
                  <a:pt x="4442529" y="588872"/>
                  <a:pt x="4429074" y="582893"/>
                  <a:pt x="4419337" y="573227"/>
                </a:cubicBezTo>
                <a:lnTo>
                  <a:pt x="4416004" y="565231"/>
                </a:lnTo>
                <a:lnTo>
                  <a:pt x="4412090" y="574612"/>
                </a:lnTo>
                <a:cubicBezTo>
                  <a:pt x="4401994" y="584633"/>
                  <a:pt x="4388047" y="590831"/>
                  <a:pt x="4372645" y="590831"/>
                </a:cubicBezTo>
                <a:cubicBezTo>
                  <a:pt x="4357244" y="590831"/>
                  <a:pt x="4343302" y="584633"/>
                  <a:pt x="4333206" y="574612"/>
                </a:cubicBezTo>
                <a:lnTo>
                  <a:pt x="4331182" y="569766"/>
                </a:lnTo>
                <a:lnTo>
                  <a:pt x="4328680" y="575768"/>
                </a:lnTo>
                <a:cubicBezTo>
                  <a:pt x="4318287" y="586084"/>
                  <a:pt x="4303933" y="592465"/>
                  <a:pt x="4288077" y="592465"/>
                </a:cubicBezTo>
                <a:cubicBezTo>
                  <a:pt x="4272218" y="592465"/>
                  <a:pt x="4257863" y="586084"/>
                  <a:pt x="4247471" y="575768"/>
                </a:cubicBezTo>
                <a:lnTo>
                  <a:pt x="4246212" y="572723"/>
                </a:lnTo>
                <a:lnTo>
                  <a:pt x="4244701" y="576346"/>
                </a:lnTo>
                <a:cubicBezTo>
                  <a:pt x="4234160" y="586810"/>
                  <a:pt x="4219599" y="593282"/>
                  <a:pt x="4203515" y="593282"/>
                </a:cubicBezTo>
                <a:cubicBezTo>
                  <a:pt x="4187430" y="593282"/>
                  <a:pt x="4172869" y="586810"/>
                  <a:pt x="4162328" y="576346"/>
                </a:cubicBezTo>
                <a:lnTo>
                  <a:pt x="4159912" y="570555"/>
                </a:lnTo>
                <a:lnTo>
                  <a:pt x="4158219" y="574612"/>
                </a:lnTo>
                <a:cubicBezTo>
                  <a:pt x="4148126" y="584633"/>
                  <a:pt x="4134182" y="590831"/>
                  <a:pt x="4118781" y="590831"/>
                </a:cubicBezTo>
                <a:cubicBezTo>
                  <a:pt x="4103377" y="590831"/>
                  <a:pt x="4089432" y="584633"/>
                  <a:pt x="4079338" y="574612"/>
                </a:cubicBezTo>
                <a:lnTo>
                  <a:pt x="4074767" y="563654"/>
                </a:lnTo>
                <a:lnTo>
                  <a:pt x="4071206" y="572188"/>
                </a:lnTo>
                <a:cubicBezTo>
                  <a:pt x="4061739" y="581588"/>
                  <a:pt x="4048659" y="587402"/>
                  <a:pt x="4034209" y="587402"/>
                </a:cubicBezTo>
                <a:cubicBezTo>
                  <a:pt x="4019761" y="587402"/>
                  <a:pt x="4006680" y="581588"/>
                  <a:pt x="3997212" y="572188"/>
                </a:cubicBezTo>
                <a:lnTo>
                  <a:pt x="3990195" y="555371"/>
                </a:lnTo>
                <a:lnTo>
                  <a:pt x="3984191" y="569762"/>
                </a:lnTo>
                <a:cubicBezTo>
                  <a:pt x="3975348" y="578541"/>
                  <a:pt x="3963131" y="583971"/>
                  <a:pt x="3949637" y="583971"/>
                </a:cubicBezTo>
                <a:cubicBezTo>
                  <a:pt x="3936141" y="583971"/>
                  <a:pt x="3923925" y="578541"/>
                  <a:pt x="3915081" y="569762"/>
                </a:cubicBezTo>
                <a:lnTo>
                  <a:pt x="3905950" y="547879"/>
                </a:lnTo>
                <a:lnTo>
                  <a:pt x="3897640" y="567798"/>
                </a:lnTo>
                <a:cubicBezTo>
                  <a:pt x="3889303" y="576075"/>
                  <a:pt x="3877785" y="581194"/>
                  <a:pt x="3865066" y="581194"/>
                </a:cubicBezTo>
                <a:cubicBezTo>
                  <a:pt x="3852342" y="581194"/>
                  <a:pt x="3840827" y="576075"/>
                  <a:pt x="3832490" y="567798"/>
                </a:cubicBezTo>
                <a:lnTo>
                  <a:pt x="3822288" y="543345"/>
                </a:lnTo>
                <a:lnTo>
                  <a:pt x="3812327" y="567221"/>
                </a:lnTo>
                <a:cubicBezTo>
                  <a:pt x="3804140" y="575350"/>
                  <a:pt x="3792827" y="580378"/>
                  <a:pt x="3780335" y="580378"/>
                </a:cubicBezTo>
                <a:cubicBezTo>
                  <a:pt x="3767840" y="580378"/>
                  <a:pt x="3756530" y="575350"/>
                  <a:pt x="3748342" y="567221"/>
                </a:cubicBezTo>
                <a:lnTo>
                  <a:pt x="3737722" y="541767"/>
                </a:lnTo>
                <a:lnTo>
                  <a:pt x="3727296" y="566759"/>
                </a:lnTo>
                <a:cubicBezTo>
                  <a:pt x="3719228" y="574769"/>
                  <a:pt x="3708081" y="579724"/>
                  <a:pt x="3695769" y="579724"/>
                </a:cubicBezTo>
                <a:cubicBezTo>
                  <a:pt x="3683455" y="579724"/>
                  <a:pt x="3672310" y="574769"/>
                  <a:pt x="3664240" y="566759"/>
                </a:cubicBezTo>
                <a:lnTo>
                  <a:pt x="3652332" y="538219"/>
                </a:lnTo>
                <a:lnTo>
                  <a:pt x="3641099" y="565142"/>
                </a:lnTo>
                <a:cubicBezTo>
                  <a:pt x="3633445" y="572739"/>
                  <a:pt x="3622873" y="577437"/>
                  <a:pt x="3611197" y="577437"/>
                </a:cubicBezTo>
                <a:cubicBezTo>
                  <a:pt x="3587843" y="577437"/>
                  <a:pt x="3568910" y="558642"/>
                  <a:pt x="3568910" y="535457"/>
                </a:cubicBezTo>
                <a:cubicBezTo>
                  <a:pt x="3568910" y="512271"/>
                  <a:pt x="3587843" y="493476"/>
                  <a:pt x="3611197" y="493476"/>
                </a:cubicBezTo>
                <a:cubicBezTo>
                  <a:pt x="3622873" y="493476"/>
                  <a:pt x="3633445" y="498174"/>
                  <a:pt x="3641099" y="505771"/>
                </a:cubicBezTo>
                <a:lnTo>
                  <a:pt x="3652332" y="532695"/>
                </a:lnTo>
                <a:lnTo>
                  <a:pt x="3664240" y="504154"/>
                </a:lnTo>
                <a:cubicBezTo>
                  <a:pt x="3672310" y="496143"/>
                  <a:pt x="3683455" y="491189"/>
                  <a:pt x="3695769" y="491189"/>
                </a:cubicBezTo>
                <a:cubicBezTo>
                  <a:pt x="3708081" y="491189"/>
                  <a:pt x="3719226" y="496143"/>
                  <a:pt x="3727296" y="504154"/>
                </a:cubicBezTo>
                <a:lnTo>
                  <a:pt x="3737722" y="529147"/>
                </a:lnTo>
                <a:lnTo>
                  <a:pt x="3748342" y="503693"/>
                </a:lnTo>
                <a:cubicBezTo>
                  <a:pt x="3756530" y="495564"/>
                  <a:pt x="3767840" y="490536"/>
                  <a:pt x="3780335" y="490536"/>
                </a:cubicBezTo>
                <a:cubicBezTo>
                  <a:pt x="3792827" y="490536"/>
                  <a:pt x="3804140" y="495564"/>
                  <a:pt x="3812327" y="503693"/>
                </a:cubicBezTo>
                <a:lnTo>
                  <a:pt x="3822288" y="527568"/>
                </a:lnTo>
                <a:lnTo>
                  <a:pt x="3832490" y="503115"/>
                </a:lnTo>
                <a:cubicBezTo>
                  <a:pt x="3836659" y="498976"/>
                  <a:pt x="3841623" y="495627"/>
                  <a:pt x="3847133" y="493313"/>
                </a:cubicBezTo>
                <a:lnTo>
                  <a:pt x="3863476" y="490037"/>
                </a:lnTo>
                <a:lnTo>
                  <a:pt x="3837166" y="479216"/>
                </a:lnTo>
                <a:cubicBezTo>
                  <a:pt x="3830023" y="472122"/>
                  <a:pt x="3825602" y="462321"/>
                  <a:pt x="3825602" y="451496"/>
                </a:cubicBezTo>
                <a:cubicBezTo>
                  <a:pt x="3825602" y="429844"/>
                  <a:pt x="3843280" y="412292"/>
                  <a:pt x="3865084" y="412292"/>
                </a:cubicBezTo>
                <a:cubicBezTo>
                  <a:pt x="3886892" y="412292"/>
                  <a:pt x="3904572" y="429844"/>
                  <a:pt x="3904572" y="451496"/>
                </a:cubicBezTo>
                <a:cubicBezTo>
                  <a:pt x="3904572" y="462321"/>
                  <a:pt x="3900152" y="472122"/>
                  <a:pt x="3893007" y="479216"/>
                </a:cubicBezTo>
                <a:lnTo>
                  <a:pt x="3866680" y="490043"/>
                </a:lnTo>
                <a:lnTo>
                  <a:pt x="3882996" y="493313"/>
                </a:lnTo>
                <a:cubicBezTo>
                  <a:pt x="3891263" y="496785"/>
                  <a:pt x="3898298" y="502584"/>
                  <a:pt x="3903266" y="509884"/>
                </a:cubicBezTo>
                <a:lnTo>
                  <a:pt x="3906734" y="521158"/>
                </a:lnTo>
                <a:lnTo>
                  <a:pt x="3915081" y="501152"/>
                </a:lnTo>
                <a:cubicBezTo>
                  <a:pt x="3919503" y="496762"/>
                  <a:pt x="3924768" y="493209"/>
                  <a:pt x="3930614" y="490754"/>
                </a:cubicBezTo>
                <a:lnTo>
                  <a:pt x="3940570" y="488759"/>
                </a:lnTo>
                <a:lnTo>
                  <a:pt x="3920454" y="480487"/>
                </a:lnTo>
                <a:cubicBezTo>
                  <a:pt x="3912980" y="473068"/>
                  <a:pt x="3908358" y="462818"/>
                  <a:pt x="3908358" y="451496"/>
                </a:cubicBezTo>
                <a:cubicBezTo>
                  <a:pt x="3908358" y="428852"/>
                  <a:pt x="3926847" y="410495"/>
                  <a:pt x="3949657" y="410495"/>
                </a:cubicBezTo>
                <a:cubicBezTo>
                  <a:pt x="3961064" y="410495"/>
                  <a:pt x="3971389" y="415084"/>
                  <a:pt x="3978864" y="422504"/>
                </a:cubicBezTo>
                <a:lnTo>
                  <a:pt x="3990301" y="449918"/>
                </a:lnTo>
                <a:lnTo>
                  <a:pt x="4002704" y="420193"/>
                </a:lnTo>
                <a:cubicBezTo>
                  <a:pt x="4010773" y="412183"/>
                  <a:pt x="4021922" y="407228"/>
                  <a:pt x="4034236" y="407228"/>
                </a:cubicBezTo>
                <a:cubicBezTo>
                  <a:pt x="4046548" y="407228"/>
                  <a:pt x="4057694" y="412183"/>
                  <a:pt x="4065763" y="420193"/>
                </a:cubicBezTo>
                <a:lnTo>
                  <a:pt x="4074793" y="441833"/>
                </a:lnTo>
                <a:lnTo>
                  <a:pt x="4084831" y="417768"/>
                </a:lnTo>
                <a:cubicBezTo>
                  <a:pt x="4089176" y="413452"/>
                  <a:pt x="4094353" y="409960"/>
                  <a:pt x="4100102" y="407546"/>
                </a:cubicBezTo>
                <a:lnTo>
                  <a:pt x="4113744" y="404811"/>
                </a:lnTo>
                <a:lnTo>
                  <a:pt x="4090786" y="395370"/>
                </a:lnTo>
                <a:cubicBezTo>
                  <a:pt x="4083615" y="388246"/>
                  <a:pt x="4079174" y="378405"/>
                  <a:pt x="4079174" y="367534"/>
                </a:cubicBezTo>
                <a:cubicBezTo>
                  <a:pt x="4079174" y="345792"/>
                  <a:pt x="4096927" y="328167"/>
                  <a:pt x="4118829" y="328167"/>
                </a:cubicBezTo>
                <a:cubicBezTo>
                  <a:pt x="4140726" y="328167"/>
                  <a:pt x="4158481" y="345792"/>
                  <a:pt x="4158481" y="367534"/>
                </a:cubicBezTo>
                <a:cubicBezTo>
                  <a:pt x="4158481" y="378405"/>
                  <a:pt x="4154042" y="388246"/>
                  <a:pt x="4146866" y="395370"/>
                </a:cubicBezTo>
                <a:lnTo>
                  <a:pt x="4123891" y="404818"/>
                </a:lnTo>
                <a:lnTo>
                  <a:pt x="4137503" y="407546"/>
                </a:lnTo>
                <a:cubicBezTo>
                  <a:pt x="4146126" y="411167"/>
                  <a:pt x="4153462" y="417215"/>
                  <a:pt x="4158643" y="424827"/>
                </a:cubicBezTo>
                <a:lnTo>
                  <a:pt x="4160912" y="432203"/>
                </a:lnTo>
                <a:lnTo>
                  <a:pt x="4167706" y="415920"/>
                </a:lnTo>
                <a:cubicBezTo>
                  <a:pt x="4172291" y="411367"/>
                  <a:pt x="4177752" y="407683"/>
                  <a:pt x="4183815" y="405137"/>
                </a:cubicBezTo>
                <a:lnTo>
                  <a:pt x="4189671" y="403964"/>
                </a:lnTo>
                <a:lnTo>
                  <a:pt x="4173548" y="397334"/>
                </a:lnTo>
                <a:cubicBezTo>
                  <a:pt x="4165865" y="389707"/>
                  <a:pt x="4161114" y="379171"/>
                  <a:pt x="4161114" y="367534"/>
                </a:cubicBezTo>
                <a:cubicBezTo>
                  <a:pt x="4161114" y="344258"/>
                  <a:pt x="4180120" y="325390"/>
                  <a:pt x="4203567" y="325390"/>
                </a:cubicBezTo>
                <a:cubicBezTo>
                  <a:pt x="4215289" y="325390"/>
                  <a:pt x="4225902" y="330107"/>
                  <a:pt x="4233586" y="337733"/>
                </a:cubicBezTo>
                <a:lnTo>
                  <a:pt x="4244867" y="364772"/>
                </a:lnTo>
                <a:lnTo>
                  <a:pt x="4256681" y="336347"/>
                </a:lnTo>
                <a:cubicBezTo>
                  <a:pt x="4264720" y="328366"/>
                  <a:pt x="4275829" y="323430"/>
                  <a:pt x="4288095" y="323430"/>
                </a:cubicBezTo>
                <a:cubicBezTo>
                  <a:pt x="4300364" y="323430"/>
                  <a:pt x="4311472" y="328366"/>
                  <a:pt x="4319507" y="336347"/>
                </a:cubicBezTo>
                <a:lnTo>
                  <a:pt x="4331203" y="364378"/>
                </a:lnTo>
                <a:lnTo>
                  <a:pt x="4342425" y="337502"/>
                </a:lnTo>
                <a:cubicBezTo>
                  <a:pt x="4350163" y="329817"/>
                  <a:pt x="4360853" y="325063"/>
                  <a:pt x="4372659" y="325063"/>
                </a:cubicBezTo>
                <a:cubicBezTo>
                  <a:pt x="4396294" y="325063"/>
                  <a:pt x="4415448" y="344078"/>
                  <a:pt x="4415448" y="367534"/>
                </a:cubicBezTo>
                <a:cubicBezTo>
                  <a:pt x="4415448" y="379262"/>
                  <a:pt x="4410663" y="389879"/>
                  <a:pt x="4402919" y="397565"/>
                </a:cubicBezTo>
                <a:lnTo>
                  <a:pt x="4384674" y="405063"/>
                </a:lnTo>
                <a:lnTo>
                  <a:pt x="4391804" y="406492"/>
                </a:lnTo>
                <a:cubicBezTo>
                  <a:pt x="4400636" y="410199"/>
                  <a:pt x="4408152" y="416392"/>
                  <a:pt x="4413455" y="424187"/>
                </a:cubicBezTo>
                <a:lnTo>
                  <a:pt x="4416823" y="435152"/>
                </a:lnTo>
                <a:lnTo>
                  <a:pt x="4423889" y="418230"/>
                </a:lnTo>
                <a:cubicBezTo>
                  <a:pt x="4428178" y="413973"/>
                  <a:pt x="4433286" y="410528"/>
                  <a:pt x="4438959" y="408148"/>
                </a:cubicBezTo>
                <a:lnTo>
                  <a:pt x="4449929" y="405948"/>
                </a:lnTo>
                <a:lnTo>
                  <a:pt x="4427859" y="396872"/>
                </a:lnTo>
                <a:cubicBezTo>
                  <a:pt x="4420291" y="389364"/>
                  <a:pt x="4415615" y="378992"/>
                  <a:pt x="4415615" y="367535"/>
                </a:cubicBezTo>
                <a:cubicBezTo>
                  <a:pt x="4415615" y="344620"/>
                  <a:pt x="4434340" y="326044"/>
                  <a:pt x="4457405" y="326044"/>
                </a:cubicBezTo>
                <a:cubicBezTo>
                  <a:pt x="4480482" y="326044"/>
                  <a:pt x="4499198" y="344620"/>
                  <a:pt x="4499198" y="367535"/>
                </a:cubicBezTo>
                <a:cubicBezTo>
                  <a:pt x="4499198" y="378992"/>
                  <a:pt x="4494518" y="389364"/>
                  <a:pt x="4486954" y="396872"/>
                </a:cubicBezTo>
                <a:lnTo>
                  <a:pt x="4464873" y="405951"/>
                </a:lnTo>
                <a:lnTo>
                  <a:pt x="4475835" y="408148"/>
                </a:lnTo>
                <a:cubicBezTo>
                  <a:pt x="4484340" y="411719"/>
                  <a:pt x="4491577" y="417684"/>
                  <a:pt x="4496687" y="425192"/>
                </a:cubicBezTo>
                <a:lnTo>
                  <a:pt x="4500451" y="437423"/>
                </a:lnTo>
                <a:lnTo>
                  <a:pt x="4508456" y="418230"/>
                </a:lnTo>
                <a:cubicBezTo>
                  <a:pt x="4512744" y="413973"/>
                  <a:pt x="4517850" y="410528"/>
                  <a:pt x="4523522" y="408148"/>
                </a:cubicBezTo>
                <a:lnTo>
                  <a:pt x="4533431" y="406162"/>
                </a:lnTo>
                <a:lnTo>
                  <a:pt x="4511961" y="397334"/>
                </a:lnTo>
                <a:cubicBezTo>
                  <a:pt x="4504279" y="389707"/>
                  <a:pt x="4499528" y="379171"/>
                  <a:pt x="4499528" y="367534"/>
                </a:cubicBezTo>
                <a:cubicBezTo>
                  <a:pt x="4499528" y="344258"/>
                  <a:pt x="4518537" y="325390"/>
                  <a:pt x="4541978" y="325390"/>
                </a:cubicBezTo>
                <a:cubicBezTo>
                  <a:pt x="4553700" y="325390"/>
                  <a:pt x="4564315" y="330107"/>
                  <a:pt x="4571997" y="337733"/>
                </a:cubicBezTo>
                <a:lnTo>
                  <a:pt x="4583772" y="365954"/>
                </a:lnTo>
                <a:lnTo>
                  <a:pt x="4595833" y="337040"/>
                </a:lnTo>
                <a:cubicBezTo>
                  <a:pt x="4603695" y="329237"/>
                  <a:pt x="4614554" y="324410"/>
                  <a:pt x="4626548" y="324410"/>
                </a:cubicBezTo>
                <a:cubicBezTo>
                  <a:pt x="4638544" y="324410"/>
                  <a:pt x="4649401" y="329237"/>
                  <a:pt x="4657262" y="337040"/>
                </a:cubicBezTo>
                <a:lnTo>
                  <a:pt x="4668508" y="363985"/>
                </a:lnTo>
                <a:lnTo>
                  <a:pt x="4679942" y="336579"/>
                </a:lnTo>
                <a:cubicBezTo>
                  <a:pt x="4687921" y="328657"/>
                  <a:pt x="4698945" y="323757"/>
                  <a:pt x="4711124" y="323757"/>
                </a:cubicBezTo>
                <a:cubicBezTo>
                  <a:pt x="4723289" y="323757"/>
                  <a:pt x="4734325" y="328657"/>
                  <a:pt x="4742303" y="336579"/>
                </a:cubicBezTo>
                <a:lnTo>
                  <a:pt x="4752994" y="362210"/>
                </a:lnTo>
                <a:lnTo>
                  <a:pt x="4763968" y="335886"/>
                </a:lnTo>
                <a:cubicBezTo>
                  <a:pt x="4768047" y="331836"/>
                  <a:pt x="4772899" y="328559"/>
                  <a:pt x="4778300" y="326294"/>
                </a:cubicBezTo>
                <a:lnTo>
                  <a:pt x="4794794" y="322989"/>
                </a:lnTo>
                <a:lnTo>
                  <a:pt x="4767351" y="311708"/>
                </a:lnTo>
                <a:cubicBezTo>
                  <a:pt x="4760058" y="304465"/>
                  <a:pt x="4755550" y="294460"/>
                  <a:pt x="4755550" y="283409"/>
                </a:cubicBezTo>
                <a:cubicBezTo>
                  <a:pt x="4755550" y="261307"/>
                  <a:pt x="4773586" y="243389"/>
                  <a:pt x="4795868" y="243389"/>
                </a:cubicBezTo>
                <a:cubicBezTo>
                  <a:pt x="4818133" y="243389"/>
                  <a:pt x="4836179" y="261307"/>
                  <a:pt x="4836179" y="283409"/>
                </a:cubicBezTo>
                <a:cubicBezTo>
                  <a:pt x="4836179" y="294460"/>
                  <a:pt x="4831668" y="304465"/>
                  <a:pt x="4824375" y="311708"/>
                </a:cubicBezTo>
                <a:lnTo>
                  <a:pt x="4796930" y="322992"/>
                </a:lnTo>
                <a:lnTo>
                  <a:pt x="4813407" y="326294"/>
                </a:lnTo>
                <a:cubicBezTo>
                  <a:pt x="4821500" y="329692"/>
                  <a:pt x="4828382" y="335367"/>
                  <a:pt x="4833240" y="342510"/>
                </a:cubicBezTo>
                <a:lnTo>
                  <a:pt x="4838282" y="358910"/>
                </a:lnTo>
                <a:lnTo>
                  <a:pt x="4848080" y="335423"/>
                </a:lnTo>
                <a:cubicBezTo>
                  <a:pt x="4852218" y="331314"/>
                  <a:pt x="4857144" y="327989"/>
                  <a:pt x="4862615" y="325691"/>
                </a:cubicBezTo>
                <a:lnTo>
                  <a:pt x="4876678" y="322871"/>
                </a:lnTo>
                <a:lnTo>
                  <a:pt x="4851229" y="312401"/>
                </a:lnTo>
                <a:cubicBezTo>
                  <a:pt x="4843760" y="304981"/>
                  <a:pt x="4839138" y="294731"/>
                  <a:pt x="4839138" y="283410"/>
                </a:cubicBezTo>
                <a:cubicBezTo>
                  <a:pt x="4839138" y="260766"/>
                  <a:pt x="4857621" y="242409"/>
                  <a:pt x="4880417" y="242409"/>
                </a:cubicBezTo>
                <a:cubicBezTo>
                  <a:pt x="4903221" y="242409"/>
                  <a:pt x="4921702" y="260766"/>
                  <a:pt x="4921702" y="283410"/>
                </a:cubicBezTo>
                <a:cubicBezTo>
                  <a:pt x="4921702" y="294731"/>
                  <a:pt x="4917088" y="304981"/>
                  <a:pt x="4909610" y="312401"/>
                </a:cubicBezTo>
                <a:lnTo>
                  <a:pt x="4884153" y="322873"/>
                </a:lnTo>
                <a:lnTo>
                  <a:pt x="4898210" y="325691"/>
                </a:lnTo>
                <a:cubicBezTo>
                  <a:pt x="4906416" y="329138"/>
                  <a:pt x="4913401" y="334896"/>
                  <a:pt x="4918338" y="342144"/>
                </a:cubicBezTo>
                <a:lnTo>
                  <a:pt x="4923487" y="358908"/>
                </a:lnTo>
                <a:lnTo>
                  <a:pt x="4933088" y="335886"/>
                </a:lnTo>
                <a:cubicBezTo>
                  <a:pt x="4937167" y="331836"/>
                  <a:pt x="4942028" y="328559"/>
                  <a:pt x="4947420" y="326294"/>
                </a:cubicBezTo>
                <a:lnTo>
                  <a:pt x="4961240" y="323525"/>
                </a:lnTo>
                <a:lnTo>
                  <a:pt x="4935302" y="312864"/>
                </a:lnTo>
                <a:cubicBezTo>
                  <a:pt x="4927710" y="305326"/>
                  <a:pt x="4923019" y="294912"/>
                  <a:pt x="4923019" y="283410"/>
                </a:cubicBezTo>
                <a:cubicBezTo>
                  <a:pt x="4923019" y="260405"/>
                  <a:pt x="4941800" y="241756"/>
                  <a:pt x="4964978" y="241756"/>
                </a:cubicBezTo>
                <a:close/>
                <a:moveTo>
                  <a:pt x="12242157" y="199285"/>
                </a:moveTo>
                <a:cubicBezTo>
                  <a:pt x="12242248" y="199285"/>
                  <a:pt x="12242322" y="199358"/>
                  <a:pt x="12242322" y="199448"/>
                </a:cubicBezTo>
                <a:cubicBezTo>
                  <a:pt x="12242322" y="199539"/>
                  <a:pt x="12242249" y="199612"/>
                  <a:pt x="12242157" y="199612"/>
                </a:cubicBezTo>
                <a:cubicBezTo>
                  <a:pt x="12242067" y="199612"/>
                  <a:pt x="12241993" y="199539"/>
                  <a:pt x="12241993" y="199448"/>
                </a:cubicBezTo>
                <a:cubicBezTo>
                  <a:pt x="12241993" y="199358"/>
                  <a:pt x="12242066" y="199285"/>
                  <a:pt x="12242157" y="199285"/>
                </a:cubicBezTo>
                <a:close/>
                <a:moveTo>
                  <a:pt x="12157586" y="198958"/>
                </a:moveTo>
                <a:cubicBezTo>
                  <a:pt x="12157858" y="198958"/>
                  <a:pt x="12158080" y="199177"/>
                  <a:pt x="12158080" y="199448"/>
                </a:cubicBezTo>
                <a:cubicBezTo>
                  <a:pt x="12158080" y="199719"/>
                  <a:pt x="12157859" y="199938"/>
                  <a:pt x="12157586" y="199938"/>
                </a:cubicBezTo>
                <a:cubicBezTo>
                  <a:pt x="12157314" y="199938"/>
                  <a:pt x="12157092" y="199719"/>
                  <a:pt x="12157092" y="199448"/>
                </a:cubicBezTo>
                <a:cubicBezTo>
                  <a:pt x="12157092" y="199177"/>
                  <a:pt x="12157313" y="198958"/>
                  <a:pt x="12157586" y="198958"/>
                </a:cubicBezTo>
                <a:close/>
                <a:moveTo>
                  <a:pt x="12072851" y="198468"/>
                </a:moveTo>
                <a:cubicBezTo>
                  <a:pt x="12073397" y="198468"/>
                  <a:pt x="12073839" y="198907"/>
                  <a:pt x="12073839" y="199448"/>
                </a:cubicBezTo>
                <a:cubicBezTo>
                  <a:pt x="12073839" y="199989"/>
                  <a:pt x="12073397" y="200428"/>
                  <a:pt x="12072851" y="200428"/>
                </a:cubicBezTo>
                <a:cubicBezTo>
                  <a:pt x="12072306" y="200428"/>
                  <a:pt x="12071864" y="199989"/>
                  <a:pt x="12071864" y="199448"/>
                </a:cubicBezTo>
                <a:cubicBezTo>
                  <a:pt x="12071864" y="198907"/>
                  <a:pt x="12072306" y="198468"/>
                  <a:pt x="12072851" y="198468"/>
                </a:cubicBezTo>
                <a:close/>
                <a:moveTo>
                  <a:pt x="11988281" y="197325"/>
                </a:moveTo>
                <a:cubicBezTo>
                  <a:pt x="11989462" y="197325"/>
                  <a:pt x="11990420" y="198276"/>
                  <a:pt x="11990420" y="199449"/>
                </a:cubicBezTo>
                <a:cubicBezTo>
                  <a:pt x="11990420" y="200621"/>
                  <a:pt x="11989462" y="201572"/>
                  <a:pt x="11988281" y="201572"/>
                </a:cubicBezTo>
                <a:cubicBezTo>
                  <a:pt x="11987100" y="201572"/>
                  <a:pt x="11986142" y="200621"/>
                  <a:pt x="11986142" y="199449"/>
                </a:cubicBezTo>
                <a:cubicBezTo>
                  <a:pt x="11986142" y="198276"/>
                  <a:pt x="11987100" y="197325"/>
                  <a:pt x="11988281" y="197325"/>
                </a:cubicBezTo>
                <a:close/>
                <a:moveTo>
                  <a:pt x="11903710" y="196345"/>
                </a:moveTo>
                <a:cubicBezTo>
                  <a:pt x="11905436" y="196345"/>
                  <a:pt x="11906836" y="197735"/>
                  <a:pt x="11906836" y="199449"/>
                </a:cubicBezTo>
                <a:cubicBezTo>
                  <a:pt x="11906836" y="201163"/>
                  <a:pt x="11905436" y="202552"/>
                  <a:pt x="11903710" y="202552"/>
                </a:cubicBezTo>
                <a:cubicBezTo>
                  <a:pt x="11901984" y="202552"/>
                  <a:pt x="11900584" y="201163"/>
                  <a:pt x="11900584" y="199449"/>
                </a:cubicBezTo>
                <a:cubicBezTo>
                  <a:pt x="11900584" y="197735"/>
                  <a:pt x="11901984" y="196345"/>
                  <a:pt x="11903710" y="196345"/>
                </a:cubicBezTo>
                <a:close/>
                <a:moveTo>
                  <a:pt x="11818976" y="195691"/>
                </a:moveTo>
                <a:cubicBezTo>
                  <a:pt x="11821066" y="195691"/>
                  <a:pt x="11822760" y="197373"/>
                  <a:pt x="11822760" y="199448"/>
                </a:cubicBezTo>
                <a:cubicBezTo>
                  <a:pt x="11822760" y="201523"/>
                  <a:pt x="11821066" y="203205"/>
                  <a:pt x="11818976" y="203205"/>
                </a:cubicBezTo>
                <a:cubicBezTo>
                  <a:pt x="11816886" y="203205"/>
                  <a:pt x="11815192" y="201523"/>
                  <a:pt x="11815192" y="199448"/>
                </a:cubicBezTo>
                <a:cubicBezTo>
                  <a:pt x="11815192" y="197373"/>
                  <a:pt x="11816886" y="195691"/>
                  <a:pt x="11818976" y="195691"/>
                </a:cubicBezTo>
                <a:close/>
                <a:moveTo>
                  <a:pt x="11734405" y="195038"/>
                </a:moveTo>
                <a:cubicBezTo>
                  <a:pt x="11736858" y="195038"/>
                  <a:pt x="11738847" y="197013"/>
                  <a:pt x="11738847" y="199448"/>
                </a:cubicBezTo>
                <a:cubicBezTo>
                  <a:pt x="11738847" y="201884"/>
                  <a:pt x="11736858" y="203859"/>
                  <a:pt x="11734405" y="203859"/>
                </a:cubicBezTo>
                <a:cubicBezTo>
                  <a:pt x="11731951" y="203859"/>
                  <a:pt x="11729962" y="201884"/>
                  <a:pt x="11729962" y="199448"/>
                </a:cubicBezTo>
                <a:cubicBezTo>
                  <a:pt x="11729962" y="197013"/>
                  <a:pt x="11731951" y="195038"/>
                  <a:pt x="11734405" y="195038"/>
                </a:cubicBezTo>
                <a:close/>
                <a:moveTo>
                  <a:pt x="9872862" y="194058"/>
                </a:moveTo>
                <a:cubicBezTo>
                  <a:pt x="9875860" y="194058"/>
                  <a:pt x="9878291" y="196471"/>
                  <a:pt x="9878291" y="199449"/>
                </a:cubicBezTo>
                <a:cubicBezTo>
                  <a:pt x="9878291" y="202426"/>
                  <a:pt x="9875860" y="204839"/>
                  <a:pt x="9872862" y="204839"/>
                </a:cubicBezTo>
                <a:cubicBezTo>
                  <a:pt x="9869863" y="204839"/>
                  <a:pt x="9867432" y="202426"/>
                  <a:pt x="9867432" y="199449"/>
                </a:cubicBezTo>
                <a:cubicBezTo>
                  <a:pt x="9867432" y="196471"/>
                  <a:pt x="9869863" y="194058"/>
                  <a:pt x="9872862" y="194058"/>
                </a:cubicBezTo>
                <a:close/>
                <a:moveTo>
                  <a:pt x="9788290" y="194058"/>
                </a:moveTo>
                <a:cubicBezTo>
                  <a:pt x="9791289" y="194058"/>
                  <a:pt x="9793720" y="196471"/>
                  <a:pt x="9793720" y="199449"/>
                </a:cubicBezTo>
                <a:cubicBezTo>
                  <a:pt x="9793720" y="202426"/>
                  <a:pt x="9791289" y="204839"/>
                  <a:pt x="9788290" y="204839"/>
                </a:cubicBezTo>
                <a:cubicBezTo>
                  <a:pt x="9785292" y="204839"/>
                  <a:pt x="9782860" y="202426"/>
                  <a:pt x="9782860" y="199449"/>
                </a:cubicBezTo>
                <a:cubicBezTo>
                  <a:pt x="9782860" y="196471"/>
                  <a:pt x="9785292" y="194058"/>
                  <a:pt x="9788290" y="194058"/>
                </a:cubicBezTo>
                <a:close/>
                <a:moveTo>
                  <a:pt x="11649833" y="192914"/>
                </a:moveTo>
                <a:cubicBezTo>
                  <a:pt x="11653468" y="192914"/>
                  <a:pt x="11656415" y="195839"/>
                  <a:pt x="11656415" y="199448"/>
                </a:cubicBezTo>
                <a:cubicBezTo>
                  <a:pt x="11656415" y="203057"/>
                  <a:pt x="11653469" y="205982"/>
                  <a:pt x="11649833" y="205982"/>
                </a:cubicBezTo>
                <a:cubicBezTo>
                  <a:pt x="11646199" y="205982"/>
                  <a:pt x="11643252" y="203057"/>
                  <a:pt x="11643252" y="199448"/>
                </a:cubicBezTo>
                <a:cubicBezTo>
                  <a:pt x="11643252" y="195839"/>
                  <a:pt x="11646198" y="192914"/>
                  <a:pt x="11649833" y="192914"/>
                </a:cubicBezTo>
                <a:close/>
                <a:moveTo>
                  <a:pt x="9957432" y="192914"/>
                </a:moveTo>
                <a:cubicBezTo>
                  <a:pt x="9961066" y="192914"/>
                  <a:pt x="9964013" y="195839"/>
                  <a:pt x="9964013" y="199448"/>
                </a:cubicBezTo>
                <a:cubicBezTo>
                  <a:pt x="9964013" y="203057"/>
                  <a:pt x="9961067" y="205982"/>
                  <a:pt x="9957432" y="205982"/>
                </a:cubicBezTo>
                <a:cubicBezTo>
                  <a:pt x="9953797" y="205982"/>
                  <a:pt x="9950850" y="203057"/>
                  <a:pt x="9950850" y="199448"/>
                </a:cubicBezTo>
                <a:cubicBezTo>
                  <a:pt x="9950850" y="195839"/>
                  <a:pt x="9953796" y="192914"/>
                  <a:pt x="9957432" y="192914"/>
                </a:cubicBezTo>
                <a:close/>
                <a:moveTo>
                  <a:pt x="9703555" y="192914"/>
                </a:moveTo>
                <a:cubicBezTo>
                  <a:pt x="9707189" y="192914"/>
                  <a:pt x="9710136" y="195839"/>
                  <a:pt x="9710136" y="199448"/>
                </a:cubicBezTo>
                <a:cubicBezTo>
                  <a:pt x="9710136" y="203057"/>
                  <a:pt x="9707190" y="205982"/>
                  <a:pt x="9703555" y="205982"/>
                </a:cubicBezTo>
                <a:cubicBezTo>
                  <a:pt x="9699920" y="205982"/>
                  <a:pt x="9696973" y="203057"/>
                  <a:pt x="9696973" y="199448"/>
                </a:cubicBezTo>
                <a:cubicBezTo>
                  <a:pt x="9696973" y="195839"/>
                  <a:pt x="9699919" y="192914"/>
                  <a:pt x="9703555" y="192914"/>
                </a:cubicBezTo>
                <a:close/>
                <a:moveTo>
                  <a:pt x="10042004" y="191771"/>
                </a:moveTo>
                <a:cubicBezTo>
                  <a:pt x="10046275" y="191771"/>
                  <a:pt x="10049736" y="195208"/>
                  <a:pt x="10049736" y="199448"/>
                </a:cubicBezTo>
                <a:cubicBezTo>
                  <a:pt x="10049736" y="203688"/>
                  <a:pt x="10046274" y="207126"/>
                  <a:pt x="10042004" y="207126"/>
                </a:cubicBezTo>
                <a:cubicBezTo>
                  <a:pt x="10037732" y="207126"/>
                  <a:pt x="10034271" y="203688"/>
                  <a:pt x="10034271" y="199448"/>
                </a:cubicBezTo>
                <a:cubicBezTo>
                  <a:pt x="10034271" y="195208"/>
                  <a:pt x="10037733" y="191771"/>
                  <a:pt x="10042004" y="191771"/>
                </a:cubicBezTo>
                <a:close/>
                <a:moveTo>
                  <a:pt x="11565263" y="190791"/>
                </a:moveTo>
                <a:cubicBezTo>
                  <a:pt x="11570079" y="190791"/>
                  <a:pt x="11573984" y="194667"/>
                  <a:pt x="11573984" y="199448"/>
                </a:cubicBezTo>
                <a:cubicBezTo>
                  <a:pt x="11573984" y="204230"/>
                  <a:pt x="11570079" y="208106"/>
                  <a:pt x="11565263" y="208106"/>
                </a:cubicBezTo>
                <a:cubicBezTo>
                  <a:pt x="11560447" y="208106"/>
                  <a:pt x="11556542" y="204230"/>
                  <a:pt x="11556542" y="199448"/>
                </a:cubicBezTo>
                <a:cubicBezTo>
                  <a:pt x="11556542" y="194667"/>
                  <a:pt x="11560447" y="190791"/>
                  <a:pt x="11565263" y="190791"/>
                </a:cubicBezTo>
                <a:close/>
                <a:moveTo>
                  <a:pt x="8265031" y="190791"/>
                </a:moveTo>
                <a:cubicBezTo>
                  <a:pt x="8269848" y="190791"/>
                  <a:pt x="8273752" y="194667"/>
                  <a:pt x="8273752" y="199448"/>
                </a:cubicBezTo>
                <a:cubicBezTo>
                  <a:pt x="8273752" y="204230"/>
                  <a:pt x="8269848" y="208106"/>
                  <a:pt x="8265031" y="208106"/>
                </a:cubicBezTo>
                <a:cubicBezTo>
                  <a:pt x="8260215" y="208106"/>
                  <a:pt x="8256311" y="204230"/>
                  <a:pt x="8256311" y="199448"/>
                </a:cubicBezTo>
                <a:cubicBezTo>
                  <a:pt x="8256311" y="194667"/>
                  <a:pt x="8260215" y="190791"/>
                  <a:pt x="8265031" y="190791"/>
                </a:cubicBezTo>
                <a:close/>
                <a:moveTo>
                  <a:pt x="10126738" y="190137"/>
                </a:moveTo>
                <a:cubicBezTo>
                  <a:pt x="10131918" y="190137"/>
                  <a:pt x="10136117" y="194306"/>
                  <a:pt x="10136117" y="199448"/>
                </a:cubicBezTo>
                <a:cubicBezTo>
                  <a:pt x="10136117" y="204590"/>
                  <a:pt x="10131918" y="208759"/>
                  <a:pt x="10126738" y="208759"/>
                </a:cubicBezTo>
                <a:cubicBezTo>
                  <a:pt x="10121558" y="208759"/>
                  <a:pt x="10117360" y="204590"/>
                  <a:pt x="10117360" y="199448"/>
                </a:cubicBezTo>
                <a:cubicBezTo>
                  <a:pt x="10117360" y="194306"/>
                  <a:pt x="10121558" y="190137"/>
                  <a:pt x="10126738" y="190137"/>
                </a:cubicBezTo>
                <a:close/>
                <a:moveTo>
                  <a:pt x="8180460" y="190137"/>
                </a:moveTo>
                <a:cubicBezTo>
                  <a:pt x="8185639" y="190137"/>
                  <a:pt x="8189839" y="194306"/>
                  <a:pt x="8189839" y="199448"/>
                </a:cubicBezTo>
                <a:cubicBezTo>
                  <a:pt x="8189839" y="204590"/>
                  <a:pt x="8185640" y="208759"/>
                  <a:pt x="8180460" y="208759"/>
                </a:cubicBezTo>
                <a:cubicBezTo>
                  <a:pt x="8175281" y="208759"/>
                  <a:pt x="8171082" y="204590"/>
                  <a:pt x="8171082" y="199448"/>
                </a:cubicBezTo>
                <a:cubicBezTo>
                  <a:pt x="8171082" y="194306"/>
                  <a:pt x="8175280" y="190137"/>
                  <a:pt x="8180460" y="190137"/>
                </a:cubicBezTo>
                <a:close/>
                <a:moveTo>
                  <a:pt x="9618985" y="189974"/>
                </a:moveTo>
                <a:cubicBezTo>
                  <a:pt x="9624255" y="189974"/>
                  <a:pt x="9628528" y="194216"/>
                  <a:pt x="9628528" y="199448"/>
                </a:cubicBezTo>
                <a:cubicBezTo>
                  <a:pt x="9628528" y="204681"/>
                  <a:pt x="9624255" y="208922"/>
                  <a:pt x="9618985" y="208922"/>
                </a:cubicBezTo>
                <a:cubicBezTo>
                  <a:pt x="9613715" y="208922"/>
                  <a:pt x="9609442" y="204681"/>
                  <a:pt x="9609442" y="199448"/>
                </a:cubicBezTo>
                <a:cubicBezTo>
                  <a:pt x="9609442" y="194216"/>
                  <a:pt x="9613715" y="189974"/>
                  <a:pt x="9618985" y="189974"/>
                </a:cubicBezTo>
                <a:close/>
                <a:moveTo>
                  <a:pt x="11480528" y="189157"/>
                </a:moveTo>
                <a:cubicBezTo>
                  <a:pt x="11486253" y="189157"/>
                  <a:pt x="11490894" y="193764"/>
                  <a:pt x="11490894" y="199448"/>
                </a:cubicBezTo>
                <a:cubicBezTo>
                  <a:pt x="11490894" y="205132"/>
                  <a:pt x="11486253" y="209739"/>
                  <a:pt x="11480528" y="209739"/>
                </a:cubicBezTo>
                <a:cubicBezTo>
                  <a:pt x="11474803" y="209739"/>
                  <a:pt x="11470162" y="205132"/>
                  <a:pt x="11470162" y="199448"/>
                </a:cubicBezTo>
                <a:cubicBezTo>
                  <a:pt x="11470162" y="193764"/>
                  <a:pt x="11474803" y="189157"/>
                  <a:pt x="11480528" y="189157"/>
                </a:cubicBezTo>
                <a:close/>
                <a:moveTo>
                  <a:pt x="11395957" y="188994"/>
                </a:moveTo>
                <a:cubicBezTo>
                  <a:pt x="11401773" y="188994"/>
                  <a:pt x="11406488" y="193675"/>
                  <a:pt x="11406488" y="199448"/>
                </a:cubicBezTo>
                <a:cubicBezTo>
                  <a:pt x="11406488" y="205222"/>
                  <a:pt x="11401773" y="209903"/>
                  <a:pt x="11395957" y="209903"/>
                </a:cubicBezTo>
                <a:cubicBezTo>
                  <a:pt x="11390142" y="209903"/>
                  <a:pt x="11385427" y="205222"/>
                  <a:pt x="11385427" y="199448"/>
                </a:cubicBezTo>
                <a:cubicBezTo>
                  <a:pt x="11385427" y="193675"/>
                  <a:pt x="11390142" y="188994"/>
                  <a:pt x="11395957" y="188994"/>
                </a:cubicBezTo>
                <a:close/>
                <a:moveTo>
                  <a:pt x="11311386" y="188504"/>
                </a:moveTo>
                <a:cubicBezTo>
                  <a:pt x="11317474" y="188504"/>
                  <a:pt x="11322409" y="193404"/>
                  <a:pt x="11322409" y="199448"/>
                </a:cubicBezTo>
                <a:cubicBezTo>
                  <a:pt x="11322409" y="205493"/>
                  <a:pt x="11317473" y="210393"/>
                  <a:pt x="11311386" y="210393"/>
                </a:cubicBezTo>
                <a:cubicBezTo>
                  <a:pt x="11305297" y="210393"/>
                  <a:pt x="11300362" y="205493"/>
                  <a:pt x="11300362" y="199448"/>
                </a:cubicBezTo>
                <a:cubicBezTo>
                  <a:pt x="11300362" y="193404"/>
                  <a:pt x="11305298" y="188504"/>
                  <a:pt x="11311386" y="188504"/>
                </a:cubicBezTo>
                <a:close/>
                <a:moveTo>
                  <a:pt x="10211309" y="188341"/>
                </a:moveTo>
                <a:cubicBezTo>
                  <a:pt x="10217488" y="188341"/>
                  <a:pt x="10222498" y="193314"/>
                  <a:pt x="10222498" y="199449"/>
                </a:cubicBezTo>
                <a:cubicBezTo>
                  <a:pt x="10222498" y="205583"/>
                  <a:pt x="10217488" y="210556"/>
                  <a:pt x="10211309" y="210556"/>
                </a:cubicBezTo>
                <a:cubicBezTo>
                  <a:pt x="10205130" y="210556"/>
                  <a:pt x="10200121" y="205583"/>
                  <a:pt x="10200121" y="199449"/>
                </a:cubicBezTo>
                <a:cubicBezTo>
                  <a:pt x="10200121" y="193314"/>
                  <a:pt x="10205130" y="188341"/>
                  <a:pt x="10211309" y="188341"/>
                </a:cubicBezTo>
                <a:close/>
                <a:moveTo>
                  <a:pt x="8095889" y="188014"/>
                </a:moveTo>
                <a:cubicBezTo>
                  <a:pt x="8102250" y="188014"/>
                  <a:pt x="8107407" y="193133"/>
                  <a:pt x="8107407" y="199448"/>
                </a:cubicBezTo>
                <a:cubicBezTo>
                  <a:pt x="8107407" y="205763"/>
                  <a:pt x="8102250" y="210883"/>
                  <a:pt x="8095889" y="210883"/>
                </a:cubicBezTo>
                <a:cubicBezTo>
                  <a:pt x="8089528" y="210883"/>
                  <a:pt x="8084372" y="205763"/>
                  <a:pt x="8084372" y="199448"/>
                </a:cubicBezTo>
                <a:cubicBezTo>
                  <a:pt x="8084372" y="193133"/>
                  <a:pt x="8089528" y="188014"/>
                  <a:pt x="8095889" y="188014"/>
                </a:cubicBezTo>
                <a:close/>
                <a:moveTo>
                  <a:pt x="8349767" y="187360"/>
                </a:moveTo>
                <a:cubicBezTo>
                  <a:pt x="8356491" y="187360"/>
                  <a:pt x="8361942" y="192772"/>
                  <a:pt x="8361942" y="199448"/>
                </a:cubicBezTo>
                <a:cubicBezTo>
                  <a:pt x="8361942" y="206124"/>
                  <a:pt x="8356491" y="211536"/>
                  <a:pt x="8349767" y="211536"/>
                </a:cubicBezTo>
                <a:cubicBezTo>
                  <a:pt x="8343042" y="211536"/>
                  <a:pt x="8337591" y="206124"/>
                  <a:pt x="8337591" y="199448"/>
                </a:cubicBezTo>
                <a:cubicBezTo>
                  <a:pt x="8337591" y="192772"/>
                  <a:pt x="8343042" y="187360"/>
                  <a:pt x="8349767" y="187360"/>
                </a:cubicBezTo>
                <a:close/>
                <a:moveTo>
                  <a:pt x="11226650" y="187034"/>
                </a:moveTo>
                <a:cubicBezTo>
                  <a:pt x="11233556" y="187034"/>
                  <a:pt x="11239155" y="192592"/>
                  <a:pt x="11239155" y="199449"/>
                </a:cubicBezTo>
                <a:cubicBezTo>
                  <a:pt x="11239155" y="206305"/>
                  <a:pt x="11233556" y="211863"/>
                  <a:pt x="11226650" y="211863"/>
                </a:cubicBezTo>
                <a:cubicBezTo>
                  <a:pt x="11219744" y="211863"/>
                  <a:pt x="11214145" y="206305"/>
                  <a:pt x="11214145" y="199449"/>
                </a:cubicBezTo>
                <a:cubicBezTo>
                  <a:pt x="11214145" y="192592"/>
                  <a:pt x="11219744" y="187034"/>
                  <a:pt x="11226650" y="187034"/>
                </a:cubicBezTo>
                <a:close/>
                <a:moveTo>
                  <a:pt x="9534414" y="186870"/>
                </a:moveTo>
                <a:cubicBezTo>
                  <a:pt x="9541410" y="186870"/>
                  <a:pt x="9547083" y="192501"/>
                  <a:pt x="9547083" y="199448"/>
                </a:cubicBezTo>
                <a:cubicBezTo>
                  <a:pt x="9547083" y="206394"/>
                  <a:pt x="9541411" y="212026"/>
                  <a:pt x="9534414" y="212026"/>
                </a:cubicBezTo>
                <a:cubicBezTo>
                  <a:pt x="9527417" y="212026"/>
                  <a:pt x="9521744" y="206394"/>
                  <a:pt x="9521744" y="199448"/>
                </a:cubicBezTo>
                <a:cubicBezTo>
                  <a:pt x="9521744" y="192501"/>
                  <a:pt x="9527416" y="186870"/>
                  <a:pt x="9534414" y="186870"/>
                </a:cubicBezTo>
                <a:close/>
                <a:moveTo>
                  <a:pt x="10295879" y="186707"/>
                </a:moveTo>
                <a:cubicBezTo>
                  <a:pt x="10302967" y="186707"/>
                  <a:pt x="10308713" y="192411"/>
                  <a:pt x="10308713" y="199448"/>
                </a:cubicBezTo>
                <a:cubicBezTo>
                  <a:pt x="10308713" y="206485"/>
                  <a:pt x="10302967" y="212189"/>
                  <a:pt x="10295879" y="212189"/>
                </a:cubicBezTo>
                <a:cubicBezTo>
                  <a:pt x="10288791" y="212189"/>
                  <a:pt x="10283045" y="206485"/>
                  <a:pt x="10283045" y="199448"/>
                </a:cubicBezTo>
                <a:cubicBezTo>
                  <a:pt x="10283045" y="192411"/>
                  <a:pt x="10288791" y="186707"/>
                  <a:pt x="10295879" y="186707"/>
                </a:cubicBezTo>
                <a:close/>
                <a:moveTo>
                  <a:pt x="8011319" y="186217"/>
                </a:moveTo>
                <a:cubicBezTo>
                  <a:pt x="8018680" y="186217"/>
                  <a:pt x="8024647" y="192141"/>
                  <a:pt x="8024647" y="199448"/>
                </a:cubicBezTo>
                <a:cubicBezTo>
                  <a:pt x="8024647" y="206756"/>
                  <a:pt x="8018680" y="212679"/>
                  <a:pt x="8011319" y="212679"/>
                </a:cubicBezTo>
                <a:cubicBezTo>
                  <a:pt x="8003959" y="212679"/>
                  <a:pt x="7997992" y="206756"/>
                  <a:pt x="7997992" y="199448"/>
                </a:cubicBezTo>
                <a:cubicBezTo>
                  <a:pt x="7997992" y="192141"/>
                  <a:pt x="8003959" y="186217"/>
                  <a:pt x="8011319" y="186217"/>
                </a:cubicBezTo>
                <a:close/>
                <a:moveTo>
                  <a:pt x="10380615" y="185890"/>
                </a:moveTo>
                <a:cubicBezTo>
                  <a:pt x="10388157" y="185890"/>
                  <a:pt x="10394272" y="191960"/>
                  <a:pt x="10394272" y="199448"/>
                </a:cubicBezTo>
                <a:cubicBezTo>
                  <a:pt x="10394272" y="206936"/>
                  <a:pt x="10388158" y="213006"/>
                  <a:pt x="10380615" y="213006"/>
                </a:cubicBezTo>
                <a:cubicBezTo>
                  <a:pt x="10373073" y="213006"/>
                  <a:pt x="10366958" y="206936"/>
                  <a:pt x="10366958" y="199448"/>
                </a:cubicBezTo>
                <a:cubicBezTo>
                  <a:pt x="10366958" y="191960"/>
                  <a:pt x="10373072" y="185890"/>
                  <a:pt x="10380615" y="185890"/>
                </a:cubicBezTo>
                <a:close/>
                <a:moveTo>
                  <a:pt x="10465186" y="185727"/>
                </a:moveTo>
                <a:cubicBezTo>
                  <a:pt x="10472819" y="185727"/>
                  <a:pt x="10479007" y="191870"/>
                  <a:pt x="10479007" y="199448"/>
                </a:cubicBezTo>
                <a:cubicBezTo>
                  <a:pt x="10479007" y="207026"/>
                  <a:pt x="10472819" y="213170"/>
                  <a:pt x="10465186" y="213170"/>
                </a:cubicBezTo>
                <a:cubicBezTo>
                  <a:pt x="10457553" y="213170"/>
                  <a:pt x="10451364" y="207026"/>
                  <a:pt x="10451364" y="199448"/>
                </a:cubicBezTo>
                <a:cubicBezTo>
                  <a:pt x="10451364" y="191870"/>
                  <a:pt x="10457553" y="185727"/>
                  <a:pt x="10465186" y="185727"/>
                </a:cubicBezTo>
                <a:close/>
                <a:moveTo>
                  <a:pt x="7757442" y="185400"/>
                </a:moveTo>
                <a:cubicBezTo>
                  <a:pt x="7765257" y="185400"/>
                  <a:pt x="7771592" y="191690"/>
                  <a:pt x="7771592" y="199448"/>
                </a:cubicBezTo>
                <a:cubicBezTo>
                  <a:pt x="7771592" y="207206"/>
                  <a:pt x="7765257" y="213496"/>
                  <a:pt x="7757442" y="213496"/>
                </a:cubicBezTo>
                <a:cubicBezTo>
                  <a:pt x="7749627" y="213496"/>
                  <a:pt x="7743293" y="207207"/>
                  <a:pt x="7743293" y="199448"/>
                </a:cubicBezTo>
                <a:cubicBezTo>
                  <a:pt x="7743293" y="191690"/>
                  <a:pt x="7749628" y="185400"/>
                  <a:pt x="7757442" y="185400"/>
                </a:cubicBezTo>
                <a:close/>
                <a:moveTo>
                  <a:pt x="10549756" y="185074"/>
                </a:moveTo>
                <a:cubicBezTo>
                  <a:pt x="10557753" y="185074"/>
                  <a:pt x="10564235" y="191510"/>
                  <a:pt x="10564235" y="199449"/>
                </a:cubicBezTo>
                <a:cubicBezTo>
                  <a:pt x="10564235" y="207388"/>
                  <a:pt x="10557753" y="213823"/>
                  <a:pt x="10549756" y="213823"/>
                </a:cubicBezTo>
                <a:cubicBezTo>
                  <a:pt x="10541759" y="213823"/>
                  <a:pt x="10535277" y="207388"/>
                  <a:pt x="10535277" y="199449"/>
                </a:cubicBezTo>
                <a:cubicBezTo>
                  <a:pt x="10535277" y="191510"/>
                  <a:pt x="10541759" y="185074"/>
                  <a:pt x="10549756" y="185074"/>
                </a:cubicBezTo>
                <a:close/>
                <a:moveTo>
                  <a:pt x="7842013" y="185074"/>
                </a:moveTo>
                <a:cubicBezTo>
                  <a:pt x="7850010" y="185074"/>
                  <a:pt x="7856492" y="191510"/>
                  <a:pt x="7856492" y="199449"/>
                </a:cubicBezTo>
                <a:cubicBezTo>
                  <a:pt x="7856492" y="207388"/>
                  <a:pt x="7850010" y="213823"/>
                  <a:pt x="7842013" y="213823"/>
                </a:cubicBezTo>
                <a:cubicBezTo>
                  <a:pt x="7834016" y="213823"/>
                  <a:pt x="7827534" y="207388"/>
                  <a:pt x="7827534" y="199449"/>
                </a:cubicBezTo>
                <a:cubicBezTo>
                  <a:pt x="7827534" y="191510"/>
                  <a:pt x="7834016" y="185074"/>
                  <a:pt x="7842013" y="185074"/>
                </a:cubicBezTo>
                <a:close/>
                <a:moveTo>
                  <a:pt x="7926584" y="184747"/>
                </a:moveTo>
                <a:cubicBezTo>
                  <a:pt x="7934763" y="184747"/>
                  <a:pt x="7941392" y="191329"/>
                  <a:pt x="7941392" y="199448"/>
                </a:cubicBezTo>
                <a:cubicBezTo>
                  <a:pt x="7941392" y="207568"/>
                  <a:pt x="7934762" y="214150"/>
                  <a:pt x="7926584" y="214150"/>
                </a:cubicBezTo>
                <a:cubicBezTo>
                  <a:pt x="7918406" y="214150"/>
                  <a:pt x="7911776" y="207568"/>
                  <a:pt x="7911776" y="199448"/>
                </a:cubicBezTo>
                <a:cubicBezTo>
                  <a:pt x="7911776" y="191329"/>
                  <a:pt x="7918406" y="184747"/>
                  <a:pt x="7926584" y="184747"/>
                </a:cubicBezTo>
                <a:close/>
                <a:moveTo>
                  <a:pt x="7672707" y="184747"/>
                </a:moveTo>
                <a:cubicBezTo>
                  <a:pt x="7680886" y="184747"/>
                  <a:pt x="7687515" y="191329"/>
                  <a:pt x="7687515" y="199448"/>
                </a:cubicBezTo>
                <a:cubicBezTo>
                  <a:pt x="7687515" y="207568"/>
                  <a:pt x="7680885" y="214150"/>
                  <a:pt x="7672707" y="214150"/>
                </a:cubicBezTo>
                <a:cubicBezTo>
                  <a:pt x="7664528" y="214150"/>
                  <a:pt x="7657899" y="207568"/>
                  <a:pt x="7657899" y="199448"/>
                </a:cubicBezTo>
                <a:cubicBezTo>
                  <a:pt x="7657899" y="191329"/>
                  <a:pt x="7664529" y="184747"/>
                  <a:pt x="7672707" y="184747"/>
                </a:cubicBezTo>
                <a:close/>
                <a:moveTo>
                  <a:pt x="11142080" y="184094"/>
                </a:moveTo>
                <a:cubicBezTo>
                  <a:pt x="11150622" y="184094"/>
                  <a:pt x="11157547" y="190969"/>
                  <a:pt x="11157547" y="199449"/>
                </a:cubicBezTo>
                <a:cubicBezTo>
                  <a:pt x="11157547" y="207929"/>
                  <a:pt x="11150622" y="214804"/>
                  <a:pt x="11142080" y="214804"/>
                </a:cubicBezTo>
                <a:cubicBezTo>
                  <a:pt x="11133538" y="214804"/>
                  <a:pt x="11126614" y="207929"/>
                  <a:pt x="11126614" y="199449"/>
                </a:cubicBezTo>
                <a:cubicBezTo>
                  <a:pt x="11126614" y="190969"/>
                  <a:pt x="11133538" y="184094"/>
                  <a:pt x="11142080" y="184094"/>
                </a:cubicBezTo>
                <a:close/>
                <a:moveTo>
                  <a:pt x="7588136" y="184094"/>
                </a:moveTo>
                <a:cubicBezTo>
                  <a:pt x="7596678" y="184094"/>
                  <a:pt x="7603603" y="190969"/>
                  <a:pt x="7603603" y="199449"/>
                </a:cubicBezTo>
                <a:cubicBezTo>
                  <a:pt x="7603603" y="207929"/>
                  <a:pt x="7596678" y="214804"/>
                  <a:pt x="7588136" y="214804"/>
                </a:cubicBezTo>
                <a:cubicBezTo>
                  <a:pt x="7579595" y="214804"/>
                  <a:pt x="7572670" y="207929"/>
                  <a:pt x="7572670" y="199449"/>
                </a:cubicBezTo>
                <a:cubicBezTo>
                  <a:pt x="7572670" y="190969"/>
                  <a:pt x="7579594" y="184094"/>
                  <a:pt x="7588136" y="184094"/>
                </a:cubicBezTo>
                <a:close/>
                <a:moveTo>
                  <a:pt x="9449679" y="183603"/>
                </a:moveTo>
                <a:cubicBezTo>
                  <a:pt x="9458493" y="183603"/>
                  <a:pt x="9465639" y="190697"/>
                  <a:pt x="9465639" y="199448"/>
                </a:cubicBezTo>
                <a:cubicBezTo>
                  <a:pt x="9465639" y="208199"/>
                  <a:pt x="9458493" y="215293"/>
                  <a:pt x="9449679" y="215293"/>
                </a:cubicBezTo>
                <a:cubicBezTo>
                  <a:pt x="9440865" y="215293"/>
                  <a:pt x="9433720" y="208199"/>
                  <a:pt x="9433720" y="199448"/>
                </a:cubicBezTo>
                <a:cubicBezTo>
                  <a:pt x="9433720" y="190697"/>
                  <a:pt x="9440865" y="183603"/>
                  <a:pt x="9449679" y="183603"/>
                </a:cubicBezTo>
                <a:close/>
                <a:moveTo>
                  <a:pt x="7503565" y="183440"/>
                </a:moveTo>
                <a:cubicBezTo>
                  <a:pt x="7512470" y="183440"/>
                  <a:pt x="7519690" y="190607"/>
                  <a:pt x="7519690" y="199448"/>
                </a:cubicBezTo>
                <a:cubicBezTo>
                  <a:pt x="7519690" y="208289"/>
                  <a:pt x="7512471" y="215456"/>
                  <a:pt x="7503565" y="215456"/>
                </a:cubicBezTo>
                <a:cubicBezTo>
                  <a:pt x="7494660" y="215456"/>
                  <a:pt x="7487441" y="208289"/>
                  <a:pt x="7487441" y="199448"/>
                </a:cubicBezTo>
                <a:cubicBezTo>
                  <a:pt x="7487441" y="190607"/>
                  <a:pt x="7494660" y="183440"/>
                  <a:pt x="7503565" y="183440"/>
                </a:cubicBezTo>
                <a:close/>
                <a:moveTo>
                  <a:pt x="8434337" y="182623"/>
                </a:moveTo>
                <a:cubicBezTo>
                  <a:pt x="8443697" y="182623"/>
                  <a:pt x="8451284" y="190156"/>
                  <a:pt x="8451284" y="199448"/>
                </a:cubicBezTo>
                <a:cubicBezTo>
                  <a:pt x="8451284" y="208740"/>
                  <a:pt x="8443697" y="216273"/>
                  <a:pt x="8434337" y="216273"/>
                </a:cubicBezTo>
                <a:cubicBezTo>
                  <a:pt x="8424978" y="216273"/>
                  <a:pt x="8417390" y="208740"/>
                  <a:pt x="8417390" y="199448"/>
                </a:cubicBezTo>
                <a:cubicBezTo>
                  <a:pt x="8417390" y="190156"/>
                  <a:pt x="8424978" y="182623"/>
                  <a:pt x="8434337" y="182623"/>
                </a:cubicBezTo>
                <a:close/>
                <a:moveTo>
                  <a:pt x="10634327" y="182460"/>
                </a:moveTo>
                <a:cubicBezTo>
                  <a:pt x="10643778" y="182460"/>
                  <a:pt x="10651438" y="190066"/>
                  <a:pt x="10651438" y="199448"/>
                </a:cubicBezTo>
                <a:cubicBezTo>
                  <a:pt x="10651438" y="208831"/>
                  <a:pt x="10643777" y="216437"/>
                  <a:pt x="10634327" y="216437"/>
                </a:cubicBezTo>
                <a:cubicBezTo>
                  <a:pt x="10624876" y="216437"/>
                  <a:pt x="10617216" y="208831"/>
                  <a:pt x="10617216" y="199448"/>
                </a:cubicBezTo>
                <a:cubicBezTo>
                  <a:pt x="10617216" y="190066"/>
                  <a:pt x="10624877" y="182460"/>
                  <a:pt x="10634327" y="182460"/>
                </a:cubicBezTo>
                <a:close/>
                <a:moveTo>
                  <a:pt x="7418994" y="182460"/>
                </a:moveTo>
                <a:cubicBezTo>
                  <a:pt x="7428445" y="182460"/>
                  <a:pt x="7436106" y="190066"/>
                  <a:pt x="7436106" y="199448"/>
                </a:cubicBezTo>
                <a:cubicBezTo>
                  <a:pt x="7436106" y="208831"/>
                  <a:pt x="7428445" y="216437"/>
                  <a:pt x="7418994" y="216437"/>
                </a:cubicBezTo>
                <a:cubicBezTo>
                  <a:pt x="7409544" y="216437"/>
                  <a:pt x="7401883" y="208831"/>
                  <a:pt x="7401883" y="199448"/>
                </a:cubicBezTo>
                <a:cubicBezTo>
                  <a:pt x="7401883" y="190066"/>
                  <a:pt x="7409544" y="182460"/>
                  <a:pt x="7418994" y="182460"/>
                </a:cubicBezTo>
                <a:close/>
                <a:moveTo>
                  <a:pt x="988122" y="182460"/>
                </a:moveTo>
                <a:cubicBezTo>
                  <a:pt x="997572" y="182460"/>
                  <a:pt x="1005233" y="190066"/>
                  <a:pt x="1005233" y="199448"/>
                </a:cubicBezTo>
                <a:cubicBezTo>
                  <a:pt x="1005233" y="208831"/>
                  <a:pt x="997572" y="216437"/>
                  <a:pt x="988122" y="216437"/>
                </a:cubicBezTo>
                <a:cubicBezTo>
                  <a:pt x="978671" y="216437"/>
                  <a:pt x="971010" y="208831"/>
                  <a:pt x="971010" y="199448"/>
                </a:cubicBezTo>
                <a:cubicBezTo>
                  <a:pt x="971010" y="190066"/>
                  <a:pt x="978671" y="182460"/>
                  <a:pt x="988122" y="182460"/>
                </a:cubicBezTo>
                <a:close/>
                <a:moveTo>
                  <a:pt x="903553" y="182133"/>
                </a:moveTo>
                <a:cubicBezTo>
                  <a:pt x="913185" y="182133"/>
                  <a:pt x="920993" y="189885"/>
                  <a:pt x="920993" y="199448"/>
                </a:cubicBezTo>
                <a:cubicBezTo>
                  <a:pt x="920993" y="209011"/>
                  <a:pt x="913185" y="216763"/>
                  <a:pt x="903553" y="216763"/>
                </a:cubicBezTo>
                <a:cubicBezTo>
                  <a:pt x="893920" y="216763"/>
                  <a:pt x="886112" y="209011"/>
                  <a:pt x="886112" y="199448"/>
                </a:cubicBezTo>
                <a:cubicBezTo>
                  <a:pt x="886112" y="189885"/>
                  <a:pt x="893920" y="182133"/>
                  <a:pt x="903553" y="182133"/>
                </a:cubicBezTo>
                <a:close/>
                <a:moveTo>
                  <a:pt x="9365108" y="181317"/>
                </a:moveTo>
                <a:cubicBezTo>
                  <a:pt x="9375195" y="181317"/>
                  <a:pt x="9383372" y="189435"/>
                  <a:pt x="9383372" y="199449"/>
                </a:cubicBezTo>
                <a:cubicBezTo>
                  <a:pt x="9383372" y="209463"/>
                  <a:pt x="9375195" y="217580"/>
                  <a:pt x="9365108" y="217580"/>
                </a:cubicBezTo>
                <a:cubicBezTo>
                  <a:pt x="9355022" y="217580"/>
                  <a:pt x="9346845" y="209463"/>
                  <a:pt x="9346845" y="199449"/>
                </a:cubicBezTo>
                <a:cubicBezTo>
                  <a:pt x="9346845" y="189435"/>
                  <a:pt x="9355022" y="181317"/>
                  <a:pt x="9365108" y="181317"/>
                </a:cubicBezTo>
                <a:close/>
                <a:moveTo>
                  <a:pt x="3949724" y="181317"/>
                </a:moveTo>
                <a:cubicBezTo>
                  <a:pt x="3959812" y="181317"/>
                  <a:pt x="3967991" y="189435"/>
                  <a:pt x="3967991" y="199449"/>
                </a:cubicBezTo>
                <a:cubicBezTo>
                  <a:pt x="3967991" y="209463"/>
                  <a:pt x="3959812" y="217580"/>
                  <a:pt x="3949724" y="217580"/>
                </a:cubicBezTo>
                <a:cubicBezTo>
                  <a:pt x="3939634" y="217580"/>
                  <a:pt x="3931457" y="209463"/>
                  <a:pt x="3931457" y="199449"/>
                </a:cubicBezTo>
                <a:cubicBezTo>
                  <a:pt x="3931457" y="189435"/>
                  <a:pt x="3939634" y="181317"/>
                  <a:pt x="3949724" y="181317"/>
                </a:cubicBezTo>
                <a:close/>
                <a:moveTo>
                  <a:pt x="3865143" y="181317"/>
                </a:moveTo>
                <a:cubicBezTo>
                  <a:pt x="3875227" y="181317"/>
                  <a:pt x="3883401" y="189435"/>
                  <a:pt x="3883401" y="199449"/>
                </a:cubicBezTo>
                <a:cubicBezTo>
                  <a:pt x="3883401" y="209463"/>
                  <a:pt x="3875227" y="217580"/>
                  <a:pt x="3865143" y="217580"/>
                </a:cubicBezTo>
                <a:cubicBezTo>
                  <a:pt x="3855060" y="217580"/>
                  <a:pt x="3846884" y="209463"/>
                  <a:pt x="3846884" y="199449"/>
                </a:cubicBezTo>
                <a:cubicBezTo>
                  <a:pt x="3846884" y="189435"/>
                  <a:pt x="3855060" y="181317"/>
                  <a:pt x="3865143" y="181317"/>
                </a:cubicBezTo>
                <a:close/>
                <a:moveTo>
                  <a:pt x="818818" y="181317"/>
                </a:moveTo>
                <a:cubicBezTo>
                  <a:pt x="828905" y="181317"/>
                  <a:pt x="837082" y="189435"/>
                  <a:pt x="837082" y="199449"/>
                </a:cubicBezTo>
                <a:cubicBezTo>
                  <a:pt x="837082" y="209463"/>
                  <a:pt x="828905" y="217580"/>
                  <a:pt x="818818" y="217580"/>
                </a:cubicBezTo>
                <a:cubicBezTo>
                  <a:pt x="808732" y="217580"/>
                  <a:pt x="800555" y="209463"/>
                  <a:pt x="800555" y="199449"/>
                </a:cubicBezTo>
                <a:cubicBezTo>
                  <a:pt x="800555" y="189435"/>
                  <a:pt x="808732" y="181317"/>
                  <a:pt x="818818" y="181317"/>
                </a:cubicBezTo>
                <a:close/>
                <a:moveTo>
                  <a:pt x="11057509" y="180990"/>
                </a:moveTo>
                <a:cubicBezTo>
                  <a:pt x="11067778" y="180990"/>
                  <a:pt x="11076102" y="189254"/>
                  <a:pt x="11076102" y="199448"/>
                </a:cubicBezTo>
                <a:cubicBezTo>
                  <a:pt x="11076102" y="209643"/>
                  <a:pt x="11067778" y="217907"/>
                  <a:pt x="11057509" y="217907"/>
                </a:cubicBezTo>
                <a:cubicBezTo>
                  <a:pt x="11047241" y="217907"/>
                  <a:pt x="11038917" y="209643"/>
                  <a:pt x="11038917" y="199448"/>
                </a:cubicBezTo>
                <a:cubicBezTo>
                  <a:pt x="11038917" y="189254"/>
                  <a:pt x="11047241" y="180990"/>
                  <a:pt x="11057509" y="180990"/>
                </a:cubicBezTo>
                <a:close/>
                <a:moveTo>
                  <a:pt x="5980487" y="180827"/>
                </a:moveTo>
                <a:cubicBezTo>
                  <a:pt x="5990845" y="180827"/>
                  <a:pt x="5999243" y="189164"/>
                  <a:pt x="5999243" y="199449"/>
                </a:cubicBezTo>
                <a:cubicBezTo>
                  <a:pt x="5999243" y="209733"/>
                  <a:pt x="5990845" y="218071"/>
                  <a:pt x="5980487" y="218071"/>
                </a:cubicBezTo>
                <a:cubicBezTo>
                  <a:pt x="5970129" y="218071"/>
                  <a:pt x="5961733" y="209733"/>
                  <a:pt x="5961733" y="199449"/>
                </a:cubicBezTo>
                <a:cubicBezTo>
                  <a:pt x="5961733" y="189164"/>
                  <a:pt x="5970129" y="180827"/>
                  <a:pt x="5980487" y="180827"/>
                </a:cubicBezTo>
                <a:close/>
                <a:moveTo>
                  <a:pt x="7334260" y="180500"/>
                </a:moveTo>
                <a:cubicBezTo>
                  <a:pt x="7344801" y="180500"/>
                  <a:pt x="7353346" y="188984"/>
                  <a:pt x="7353346" y="199448"/>
                </a:cubicBezTo>
                <a:cubicBezTo>
                  <a:pt x="7353346" y="209913"/>
                  <a:pt x="7344801" y="218397"/>
                  <a:pt x="7334260" y="218397"/>
                </a:cubicBezTo>
                <a:cubicBezTo>
                  <a:pt x="7323719" y="218397"/>
                  <a:pt x="7315174" y="209913"/>
                  <a:pt x="7315174" y="199448"/>
                </a:cubicBezTo>
                <a:cubicBezTo>
                  <a:pt x="7315174" y="188984"/>
                  <a:pt x="7323719" y="180500"/>
                  <a:pt x="7334260" y="180500"/>
                </a:cubicBezTo>
                <a:close/>
                <a:moveTo>
                  <a:pt x="6065050" y="180337"/>
                </a:moveTo>
                <a:cubicBezTo>
                  <a:pt x="6075680" y="180337"/>
                  <a:pt x="6084300" y="188894"/>
                  <a:pt x="6084300" y="199449"/>
                </a:cubicBezTo>
                <a:cubicBezTo>
                  <a:pt x="6084300" y="210004"/>
                  <a:pt x="6075680" y="218561"/>
                  <a:pt x="6065050" y="218561"/>
                </a:cubicBezTo>
                <a:cubicBezTo>
                  <a:pt x="6054419" y="218561"/>
                  <a:pt x="6045802" y="210004"/>
                  <a:pt x="6045802" y="199449"/>
                </a:cubicBezTo>
                <a:cubicBezTo>
                  <a:pt x="6045802" y="188894"/>
                  <a:pt x="6054419" y="180337"/>
                  <a:pt x="6065050" y="180337"/>
                </a:cubicBezTo>
                <a:close/>
                <a:moveTo>
                  <a:pt x="10719062" y="180173"/>
                </a:moveTo>
                <a:cubicBezTo>
                  <a:pt x="10729784" y="180173"/>
                  <a:pt x="10738477" y="188803"/>
                  <a:pt x="10738477" y="199448"/>
                </a:cubicBezTo>
                <a:cubicBezTo>
                  <a:pt x="10738477" y="210094"/>
                  <a:pt x="10729784" y="218723"/>
                  <a:pt x="10719062" y="218723"/>
                </a:cubicBezTo>
                <a:cubicBezTo>
                  <a:pt x="10708340" y="218723"/>
                  <a:pt x="10699647" y="210094"/>
                  <a:pt x="10699647" y="199448"/>
                </a:cubicBezTo>
                <a:cubicBezTo>
                  <a:pt x="10699647" y="188803"/>
                  <a:pt x="10708340" y="180173"/>
                  <a:pt x="10719062" y="180173"/>
                </a:cubicBezTo>
                <a:close/>
                <a:moveTo>
                  <a:pt x="2511236" y="180173"/>
                </a:moveTo>
                <a:cubicBezTo>
                  <a:pt x="2521958" y="180173"/>
                  <a:pt x="2530651" y="188803"/>
                  <a:pt x="2530651" y="199448"/>
                </a:cubicBezTo>
                <a:cubicBezTo>
                  <a:pt x="2530651" y="210094"/>
                  <a:pt x="2521958" y="218723"/>
                  <a:pt x="2511236" y="218723"/>
                </a:cubicBezTo>
                <a:cubicBezTo>
                  <a:pt x="2500514" y="218723"/>
                  <a:pt x="2491822" y="210094"/>
                  <a:pt x="2491822" y="199448"/>
                </a:cubicBezTo>
                <a:cubicBezTo>
                  <a:pt x="2491822" y="188803"/>
                  <a:pt x="2500515" y="180173"/>
                  <a:pt x="2511236" y="180173"/>
                </a:cubicBezTo>
                <a:close/>
                <a:moveTo>
                  <a:pt x="734248" y="180173"/>
                </a:moveTo>
                <a:cubicBezTo>
                  <a:pt x="744971" y="180173"/>
                  <a:pt x="753663" y="188803"/>
                  <a:pt x="753663" y="199448"/>
                </a:cubicBezTo>
                <a:cubicBezTo>
                  <a:pt x="753663" y="210094"/>
                  <a:pt x="744971" y="218723"/>
                  <a:pt x="734248" y="218723"/>
                </a:cubicBezTo>
                <a:cubicBezTo>
                  <a:pt x="723525" y="218723"/>
                  <a:pt x="714833" y="210094"/>
                  <a:pt x="714833" y="199448"/>
                </a:cubicBezTo>
                <a:cubicBezTo>
                  <a:pt x="714833" y="188803"/>
                  <a:pt x="723525" y="180173"/>
                  <a:pt x="734248" y="180173"/>
                </a:cubicBezTo>
                <a:close/>
                <a:moveTo>
                  <a:pt x="4034307" y="179846"/>
                </a:moveTo>
                <a:cubicBezTo>
                  <a:pt x="4045212" y="179846"/>
                  <a:pt x="4054047" y="188622"/>
                  <a:pt x="4054047" y="199448"/>
                </a:cubicBezTo>
                <a:cubicBezTo>
                  <a:pt x="4054047" y="210274"/>
                  <a:pt x="4045212" y="219050"/>
                  <a:pt x="4034307" y="219050"/>
                </a:cubicBezTo>
                <a:cubicBezTo>
                  <a:pt x="4023404" y="219050"/>
                  <a:pt x="4014562" y="210274"/>
                  <a:pt x="4014562" y="199448"/>
                </a:cubicBezTo>
                <a:cubicBezTo>
                  <a:pt x="4014562" y="188622"/>
                  <a:pt x="4023404" y="179846"/>
                  <a:pt x="4034307" y="179846"/>
                </a:cubicBezTo>
                <a:close/>
                <a:moveTo>
                  <a:pt x="3695896" y="179846"/>
                </a:moveTo>
                <a:cubicBezTo>
                  <a:pt x="3706799" y="179846"/>
                  <a:pt x="3715633" y="188622"/>
                  <a:pt x="3715633" y="199448"/>
                </a:cubicBezTo>
                <a:cubicBezTo>
                  <a:pt x="3715633" y="210274"/>
                  <a:pt x="3706799" y="219050"/>
                  <a:pt x="3695896" y="219050"/>
                </a:cubicBezTo>
                <a:cubicBezTo>
                  <a:pt x="3684997" y="219050"/>
                  <a:pt x="3676158" y="210274"/>
                  <a:pt x="3676158" y="199448"/>
                </a:cubicBezTo>
                <a:cubicBezTo>
                  <a:pt x="3676158" y="188622"/>
                  <a:pt x="3684997" y="179846"/>
                  <a:pt x="3695896" y="179846"/>
                </a:cubicBezTo>
                <a:close/>
                <a:moveTo>
                  <a:pt x="3611329" y="179846"/>
                </a:moveTo>
                <a:cubicBezTo>
                  <a:pt x="3622237" y="179846"/>
                  <a:pt x="3631080" y="188622"/>
                  <a:pt x="3631080" y="199448"/>
                </a:cubicBezTo>
                <a:cubicBezTo>
                  <a:pt x="3631080" y="210274"/>
                  <a:pt x="3622237" y="219050"/>
                  <a:pt x="3611329" y="219050"/>
                </a:cubicBezTo>
                <a:cubicBezTo>
                  <a:pt x="3600426" y="219050"/>
                  <a:pt x="3591582" y="210274"/>
                  <a:pt x="3591582" y="199448"/>
                </a:cubicBezTo>
                <a:cubicBezTo>
                  <a:pt x="3591582" y="188622"/>
                  <a:pt x="3600426" y="179846"/>
                  <a:pt x="3611329" y="179846"/>
                </a:cubicBezTo>
                <a:close/>
                <a:moveTo>
                  <a:pt x="3526580" y="179846"/>
                </a:moveTo>
                <a:cubicBezTo>
                  <a:pt x="3537485" y="179846"/>
                  <a:pt x="3546326" y="188622"/>
                  <a:pt x="3546326" y="199448"/>
                </a:cubicBezTo>
                <a:cubicBezTo>
                  <a:pt x="3546326" y="210274"/>
                  <a:pt x="3537485" y="219050"/>
                  <a:pt x="3526580" y="219050"/>
                </a:cubicBezTo>
                <a:cubicBezTo>
                  <a:pt x="3515678" y="219050"/>
                  <a:pt x="3506838" y="210274"/>
                  <a:pt x="3506838" y="199448"/>
                </a:cubicBezTo>
                <a:cubicBezTo>
                  <a:pt x="3506838" y="188622"/>
                  <a:pt x="3515678" y="179846"/>
                  <a:pt x="3526580" y="179846"/>
                </a:cubicBezTo>
                <a:close/>
                <a:moveTo>
                  <a:pt x="2595803" y="179846"/>
                </a:moveTo>
                <a:cubicBezTo>
                  <a:pt x="2606708" y="179846"/>
                  <a:pt x="2615547" y="188622"/>
                  <a:pt x="2615547" y="199448"/>
                </a:cubicBezTo>
                <a:cubicBezTo>
                  <a:pt x="2615547" y="210274"/>
                  <a:pt x="2606708" y="219050"/>
                  <a:pt x="2595803" y="219050"/>
                </a:cubicBezTo>
                <a:cubicBezTo>
                  <a:pt x="2584900" y="219050"/>
                  <a:pt x="2576060" y="210274"/>
                  <a:pt x="2576060" y="199448"/>
                </a:cubicBezTo>
                <a:cubicBezTo>
                  <a:pt x="2576060" y="188622"/>
                  <a:pt x="2584900" y="179846"/>
                  <a:pt x="2595803" y="179846"/>
                </a:cubicBezTo>
                <a:close/>
                <a:moveTo>
                  <a:pt x="1072691" y="179846"/>
                </a:moveTo>
                <a:cubicBezTo>
                  <a:pt x="1083596" y="179846"/>
                  <a:pt x="1092435" y="188622"/>
                  <a:pt x="1092435" y="199448"/>
                </a:cubicBezTo>
                <a:cubicBezTo>
                  <a:pt x="1092435" y="210274"/>
                  <a:pt x="1083596" y="219050"/>
                  <a:pt x="1072691" y="219050"/>
                </a:cubicBezTo>
                <a:cubicBezTo>
                  <a:pt x="1061787" y="219050"/>
                  <a:pt x="1052947" y="210274"/>
                  <a:pt x="1052947" y="199448"/>
                </a:cubicBezTo>
                <a:cubicBezTo>
                  <a:pt x="1052947" y="188622"/>
                  <a:pt x="1061787" y="179846"/>
                  <a:pt x="1072691" y="179846"/>
                </a:cubicBezTo>
                <a:close/>
                <a:moveTo>
                  <a:pt x="9280538" y="179683"/>
                </a:moveTo>
                <a:cubicBezTo>
                  <a:pt x="9291533" y="179683"/>
                  <a:pt x="9300447" y="188532"/>
                  <a:pt x="9300447" y="199448"/>
                </a:cubicBezTo>
                <a:cubicBezTo>
                  <a:pt x="9300447" y="210364"/>
                  <a:pt x="9291533" y="219213"/>
                  <a:pt x="9280538" y="219213"/>
                </a:cubicBezTo>
                <a:cubicBezTo>
                  <a:pt x="9269542" y="219213"/>
                  <a:pt x="9260629" y="210364"/>
                  <a:pt x="9260629" y="199448"/>
                </a:cubicBezTo>
                <a:cubicBezTo>
                  <a:pt x="9260629" y="188532"/>
                  <a:pt x="9269542" y="179683"/>
                  <a:pt x="9280538" y="179683"/>
                </a:cubicBezTo>
                <a:close/>
                <a:moveTo>
                  <a:pt x="5895762" y="179683"/>
                </a:moveTo>
                <a:cubicBezTo>
                  <a:pt x="5906756" y="179683"/>
                  <a:pt x="5915669" y="188532"/>
                  <a:pt x="5915669" y="199448"/>
                </a:cubicBezTo>
                <a:cubicBezTo>
                  <a:pt x="5915669" y="210364"/>
                  <a:pt x="5906756" y="219213"/>
                  <a:pt x="5895762" y="219213"/>
                </a:cubicBezTo>
                <a:cubicBezTo>
                  <a:pt x="5884768" y="219213"/>
                  <a:pt x="5875854" y="210364"/>
                  <a:pt x="5875854" y="199448"/>
                </a:cubicBezTo>
                <a:cubicBezTo>
                  <a:pt x="5875854" y="188532"/>
                  <a:pt x="5884769" y="179683"/>
                  <a:pt x="5895762" y="179683"/>
                </a:cubicBezTo>
                <a:close/>
                <a:moveTo>
                  <a:pt x="3780437" y="179683"/>
                </a:moveTo>
                <a:cubicBezTo>
                  <a:pt x="3791432" y="179683"/>
                  <a:pt x="3800339" y="188532"/>
                  <a:pt x="3800339" y="199448"/>
                </a:cubicBezTo>
                <a:cubicBezTo>
                  <a:pt x="3800339" y="210364"/>
                  <a:pt x="3791432" y="219213"/>
                  <a:pt x="3780437" y="219213"/>
                </a:cubicBezTo>
                <a:cubicBezTo>
                  <a:pt x="3769445" y="219213"/>
                  <a:pt x="3760536" y="210364"/>
                  <a:pt x="3760536" y="199448"/>
                </a:cubicBezTo>
                <a:cubicBezTo>
                  <a:pt x="3760536" y="188532"/>
                  <a:pt x="3769445" y="179683"/>
                  <a:pt x="3780437" y="179683"/>
                </a:cubicBezTo>
                <a:close/>
                <a:moveTo>
                  <a:pt x="2172797" y="179356"/>
                </a:moveTo>
                <a:cubicBezTo>
                  <a:pt x="2183974" y="179356"/>
                  <a:pt x="2193026" y="188351"/>
                  <a:pt x="2193026" y="199448"/>
                </a:cubicBezTo>
                <a:cubicBezTo>
                  <a:pt x="2193026" y="210544"/>
                  <a:pt x="2183974" y="219540"/>
                  <a:pt x="2172797" y="219540"/>
                </a:cubicBezTo>
                <a:cubicBezTo>
                  <a:pt x="2161624" y="219540"/>
                  <a:pt x="2152562" y="210544"/>
                  <a:pt x="2152562" y="199448"/>
                </a:cubicBezTo>
                <a:cubicBezTo>
                  <a:pt x="2152562" y="188351"/>
                  <a:pt x="2161624" y="179356"/>
                  <a:pt x="2172797" y="179356"/>
                </a:cubicBezTo>
                <a:close/>
                <a:moveTo>
                  <a:pt x="10803633" y="179193"/>
                </a:moveTo>
                <a:cubicBezTo>
                  <a:pt x="10814901" y="179193"/>
                  <a:pt x="10824035" y="188262"/>
                  <a:pt x="10824035" y="199448"/>
                </a:cubicBezTo>
                <a:cubicBezTo>
                  <a:pt x="10824035" y="210635"/>
                  <a:pt x="10814901" y="219703"/>
                  <a:pt x="10803633" y="219703"/>
                </a:cubicBezTo>
                <a:cubicBezTo>
                  <a:pt x="10792366" y="219703"/>
                  <a:pt x="10783231" y="210635"/>
                  <a:pt x="10783231" y="199448"/>
                </a:cubicBezTo>
                <a:cubicBezTo>
                  <a:pt x="10783231" y="188262"/>
                  <a:pt x="10792366" y="179193"/>
                  <a:pt x="10803633" y="179193"/>
                </a:cubicBezTo>
                <a:close/>
                <a:moveTo>
                  <a:pt x="2426669" y="179193"/>
                </a:moveTo>
                <a:cubicBezTo>
                  <a:pt x="2437936" y="179193"/>
                  <a:pt x="2447070" y="188262"/>
                  <a:pt x="2447070" y="199448"/>
                </a:cubicBezTo>
                <a:cubicBezTo>
                  <a:pt x="2447070" y="210635"/>
                  <a:pt x="2437936" y="219703"/>
                  <a:pt x="2426669" y="219703"/>
                </a:cubicBezTo>
                <a:cubicBezTo>
                  <a:pt x="2415401" y="219703"/>
                  <a:pt x="2406266" y="210635"/>
                  <a:pt x="2406266" y="199448"/>
                </a:cubicBezTo>
                <a:cubicBezTo>
                  <a:pt x="2406266" y="188262"/>
                  <a:pt x="2415401" y="179193"/>
                  <a:pt x="2426669" y="179193"/>
                </a:cubicBezTo>
                <a:close/>
                <a:moveTo>
                  <a:pt x="10972938" y="179030"/>
                </a:moveTo>
                <a:cubicBezTo>
                  <a:pt x="10984297" y="179030"/>
                  <a:pt x="10993505" y="188172"/>
                  <a:pt x="10993505" y="199449"/>
                </a:cubicBezTo>
                <a:cubicBezTo>
                  <a:pt x="10993505" y="210725"/>
                  <a:pt x="10984297" y="219867"/>
                  <a:pt x="10972938" y="219867"/>
                </a:cubicBezTo>
                <a:cubicBezTo>
                  <a:pt x="10961580" y="219867"/>
                  <a:pt x="10952372" y="210725"/>
                  <a:pt x="10952372" y="199449"/>
                </a:cubicBezTo>
                <a:cubicBezTo>
                  <a:pt x="10952372" y="188172"/>
                  <a:pt x="10961580" y="179030"/>
                  <a:pt x="10972938" y="179030"/>
                </a:cubicBezTo>
                <a:close/>
                <a:moveTo>
                  <a:pt x="7249689" y="178703"/>
                </a:moveTo>
                <a:cubicBezTo>
                  <a:pt x="7261230" y="178703"/>
                  <a:pt x="7270585" y="187991"/>
                  <a:pt x="7270585" y="199448"/>
                </a:cubicBezTo>
                <a:cubicBezTo>
                  <a:pt x="7270585" y="210906"/>
                  <a:pt x="7261229" y="220194"/>
                  <a:pt x="7249689" y="220194"/>
                </a:cubicBezTo>
                <a:cubicBezTo>
                  <a:pt x="7238148" y="220194"/>
                  <a:pt x="7228793" y="210906"/>
                  <a:pt x="7228793" y="199448"/>
                </a:cubicBezTo>
                <a:cubicBezTo>
                  <a:pt x="7228793" y="187991"/>
                  <a:pt x="7238149" y="178703"/>
                  <a:pt x="7249689" y="178703"/>
                </a:cubicBezTo>
                <a:close/>
                <a:moveTo>
                  <a:pt x="2257370" y="178703"/>
                </a:moveTo>
                <a:cubicBezTo>
                  <a:pt x="2268908" y="178703"/>
                  <a:pt x="2278265" y="187991"/>
                  <a:pt x="2278265" y="199448"/>
                </a:cubicBezTo>
                <a:cubicBezTo>
                  <a:pt x="2278265" y="210906"/>
                  <a:pt x="2268908" y="220194"/>
                  <a:pt x="2257370" y="220194"/>
                </a:cubicBezTo>
                <a:cubicBezTo>
                  <a:pt x="2245828" y="220194"/>
                  <a:pt x="2236475" y="210906"/>
                  <a:pt x="2236475" y="199448"/>
                </a:cubicBezTo>
                <a:cubicBezTo>
                  <a:pt x="2236475" y="187991"/>
                  <a:pt x="2245828" y="178703"/>
                  <a:pt x="2257370" y="178703"/>
                </a:cubicBezTo>
                <a:close/>
                <a:moveTo>
                  <a:pt x="10888204" y="178213"/>
                </a:moveTo>
                <a:cubicBezTo>
                  <a:pt x="10900017" y="178213"/>
                  <a:pt x="10909593" y="187720"/>
                  <a:pt x="10909593" y="199448"/>
                </a:cubicBezTo>
                <a:cubicBezTo>
                  <a:pt x="10909593" y="211176"/>
                  <a:pt x="10900017" y="220684"/>
                  <a:pt x="10888204" y="220684"/>
                </a:cubicBezTo>
                <a:cubicBezTo>
                  <a:pt x="10876391" y="220684"/>
                  <a:pt x="10866814" y="211176"/>
                  <a:pt x="10866814" y="199448"/>
                </a:cubicBezTo>
                <a:cubicBezTo>
                  <a:pt x="10866814" y="187720"/>
                  <a:pt x="10876391" y="178213"/>
                  <a:pt x="10888204" y="178213"/>
                </a:cubicBezTo>
                <a:close/>
                <a:moveTo>
                  <a:pt x="2341937" y="178213"/>
                </a:moveTo>
                <a:cubicBezTo>
                  <a:pt x="2353750" y="178213"/>
                  <a:pt x="2363326" y="187720"/>
                  <a:pt x="2363326" y="199448"/>
                </a:cubicBezTo>
                <a:cubicBezTo>
                  <a:pt x="2363326" y="211176"/>
                  <a:pt x="2353750" y="220684"/>
                  <a:pt x="2341937" y="220684"/>
                </a:cubicBezTo>
                <a:cubicBezTo>
                  <a:pt x="2330125" y="220684"/>
                  <a:pt x="2320548" y="211176"/>
                  <a:pt x="2320548" y="199448"/>
                </a:cubicBezTo>
                <a:cubicBezTo>
                  <a:pt x="2320548" y="187720"/>
                  <a:pt x="2330125" y="178213"/>
                  <a:pt x="2341937" y="178213"/>
                </a:cubicBezTo>
                <a:close/>
                <a:moveTo>
                  <a:pt x="2088188" y="178213"/>
                </a:moveTo>
                <a:cubicBezTo>
                  <a:pt x="2100003" y="178213"/>
                  <a:pt x="2109578" y="187720"/>
                  <a:pt x="2109578" y="199448"/>
                </a:cubicBezTo>
                <a:cubicBezTo>
                  <a:pt x="2109578" y="211176"/>
                  <a:pt x="2100003" y="220684"/>
                  <a:pt x="2088188" y="220684"/>
                </a:cubicBezTo>
                <a:cubicBezTo>
                  <a:pt x="2076374" y="220684"/>
                  <a:pt x="2066798" y="211176"/>
                  <a:pt x="2066798" y="199448"/>
                </a:cubicBezTo>
                <a:cubicBezTo>
                  <a:pt x="2066798" y="187720"/>
                  <a:pt x="2076374" y="178213"/>
                  <a:pt x="2088188" y="178213"/>
                </a:cubicBezTo>
                <a:close/>
                <a:moveTo>
                  <a:pt x="9195967" y="178050"/>
                </a:moveTo>
                <a:cubicBezTo>
                  <a:pt x="9207871" y="178050"/>
                  <a:pt x="9217521" y="187631"/>
                  <a:pt x="9217521" y="199449"/>
                </a:cubicBezTo>
                <a:cubicBezTo>
                  <a:pt x="9217521" y="211267"/>
                  <a:pt x="9207871" y="220847"/>
                  <a:pt x="9195967" y="220847"/>
                </a:cubicBezTo>
                <a:cubicBezTo>
                  <a:pt x="9184062" y="220847"/>
                  <a:pt x="9174413" y="211267"/>
                  <a:pt x="9174413" y="199449"/>
                </a:cubicBezTo>
                <a:cubicBezTo>
                  <a:pt x="9174413" y="187631"/>
                  <a:pt x="9184062" y="178050"/>
                  <a:pt x="9195967" y="178050"/>
                </a:cubicBezTo>
                <a:close/>
                <a:moveTo>
                  <a:pt x="3442003" y="178050"/>
                </a:moveTo>
                <a:cubicBezTo>
                  <a:pt x="3453909" y="178050"/>
                  <a:pt x="3463559" y="187631"/>
                  <a:pt x="3463559" y="199449"/>
                </a:cubicBezTo>
                <a:cubicBezTo>
                  <a:pt x="3463559" y="211267"/>
                  <a:pt x="3453909" y="220847"/>
                  <a:pt x="3442003" y="220847"/>
                </a:cubicBezTo>
                <a:cubicBezTo>
                  <a:pt x="3430098" y="220847"/>
                  <a:pt x="3420446" y="211267"/>
                  <a:pt x="3420446" y="199449"/>
                </a:cubicBezTo>
                <a:cubicBezTo>
                  <a:pt x="3420446" y="187631"/>
                  <a:pt x="3430098" y="178050"/>
                  <a:pt x="3442003" y="178050"/>
                </a:cubicBezTo>
                <a:close/>
                <a:moveTo>
                  <a:pt x="649679" y="178050"/>
                </a:moveTo>
                <a:cubicBezTo>
                  <a:pt x="661583" y="178050"/>
                  <a:pt x="671233" y="187631"/>
                  <a:pt x="671233" y="199449"/>
                </a:cubicBezTo>
                <a:cubicBezTo>
                  <a:pt x="671233" y="211267"/>
                  <a:pt x="661583" y="220847"/>
                  <a:pt x="649679" y="220847"/>
                </a:cubicBezTo>
                <a:cubicBezTo>
                  <a:pt x="637775" y="220847"/>
                  <a:pt x="628125" y="211267"/>
                  <a:pt x="628125" y="199449"/>
                </a:cubicBezTo>
                <a:cubicBezTo>
                  <a:pt x="628125" y="187631"/>
                  <a:pt x="637775" y="178050"/>
                  <a:pt x="649679" y="178050"/>
                </a:cubicBezTo>
                <a:close/>
                <a:moveTo>
                  <a:pt x="57364" y="178050"/>
                </a:moveTo>
                <a:cubicBezTo>
                  <a:pt x="69268" y="178050"/>
                  <a:pt x="78918" y="187631"/>
                  <a:pt x="78918" y="199449"/>
                </a:cubicBezTo>
                <a:cubicBezTo>
                  <a:pt x="78918" y="211267"/>
                  <a:pt x="69268" y="220847"/>
                  <a:pt x="57364" y="220847"/>
                </a:cubicBezTo>
                <a:cubicBezTo>
                  <a:pt x="45460" y="220847"/>
                  <a:pt x="35810" y="211267"/>
                  <a:pt x="35810" y="199449"/>
                </a:cubicBezTo>
                <a:cubicBezTo>
                  <a:pt x="35810" y="187631"/>
                  <a:pt x="45460" y="178050"/>
                  <a:pt x="57364" y="178050"/>
                </a:cubicBezTo>
                <a:close/>
                <a:moveTo>
                  <a:pt x="8518907" y="177723"/>
                </a:moveTo>
                <a:cubicBezTo>
                  <a:pt x="8530993" y="177723"/>
                  <a:pt x="8540791" y="187450"/>
                  <a:pt x="8540791" y="199448"/>
                </a:cubicBezTo>
                <a:cubicBezTo>
                  <a:pt x="8540791" y="211447"/>
                  <a:pt x="8530993" y="221174"/>
                  <a:pt x="8518907" y="221174"/>
                </a:cubicBezTo>
                <a:cubicBezTo>
                  <a:pt x="8506821" y="221174"/>
                  <a:pt x="8497024" y="211447"/>
                  <a:pt x="8497024" y="199448"/>
                </a:cubicBezTo>
                <a:cubicBezTo>
                  <a:pt x="8497024" y="187450"/>
                  <a:pt x="8506821" y="177723"/>
                  <a:pt x="8518907" y="177723"/>
                </a:cubicBezTo>
                <a:close/>
                <a:moveTo>
                  <a:pt x="4118875" y="177723"/>
                </a:moveTo>
                <a:cubicBezTo>
                  <a:pt x="4130961" y="177723"/>
                  <a:pt x="4140760" y="187450"/>
                  <a:pt x="4140760" y="199448"/>
                </a:cubicBezTo>
                <a:cubicBezTo>
                  <a:pt x="4140760" y="211447"/>
                  <a:pt x="4130961" y="221174"/>
                  <a:pt x="4118875" y="221174"/>
                </a:cubicBezTo>
                <a:cubicBezTo>
                  <a:pt x="4106787" y="221174"/>
                  <a:pt x="4096991" y="211447"/>
                  <a:pt x="4096991" y="199448"/>
                </a:cubicBezTo>
                <a:cubicBezTo>
                  <a:pt x="4096991" y="187450"/>
                  <a:pt x="4106787" y="177723"/>
                  <a:pt x="4118875" y="177723"/>
                </a:cubicBezTo>
                <a:close/>
                <a:moveTo>
                  <a:pt x="1157261" y="177723"/>
                </a:moveTo>
                <a:cubicBezTo>
                  <a:pt x="1169347" y="177723"/>
                  <a:pt x="1179144" y="187450"/>
                  <a:pt x="1179144" y="199448"/>
                </a:cubicBezTo>
                <a:cubicBezTo>
                  <a:pt x="1179144" y="211447"/>
                  <a:pt x="1169347" y="221174"/>
                  <a:pt x="1157261" y="221174"/>
                </a:cubicBezTo>
                <a:cubicBezTo>
                  <a:pt x="1145175" y="221174"/>
                  <a:pt x="1135378" y="211447"/>
                  <a:pt x="1135378" y="199448"/>
                </a:cubicBezTo>
                <a:cubicBezTo>
                  <a:pt x="1135378" y="187450"/>
                  <a:pt x="1145175" y="177723"/>
                  <a:pt x="1157261" y="177723"/>
                </a:cubicBezTo>
                <a:close/>
                <a:moveTo>
                  <a:pt x="5811203" y="177560"/>
                </a:moveTo>
                <a:cubicBezTo>
                  <a:pt x="5823377" y="177560"/>
                  <a:pt x="5833245" y="187360"/>
                  <a:pt x="5833245" y="199449"/>
                </a:cubicBezTo>
                <a:cubicBezTo>
                  <a:pt x="5833245" y="211538"/>
                  <a:pt x="5823377" y="221337"/>
                  <a:pt x="5811203" y="221337"/>
                </a:cubicBezTo>
                <a:cubicBezTo>
                  <a:pt x="5799025" y="221337"/>
                  <a:pt x="5789155" y="211538"/>
                  <a:pt x="5789155" y="199449"/>
                </a:cubicBezTo>
                <a:cubicBezTo>
                  <a:pt x="5789155" y="187360"/>
                  <a:pt x="5799025" y="177560"/>
                  <a:pt x="5811203" y="177560"/>
                </a:cubicBezTo>
                <a:close/>
                <a:moveTo>
                  <a:pt x="2680535" y="177560"/>
                </a:moveTo>
                <a:cubicBezTo>
                  <a:pt x="2692711" y="177560"/>
                  <a:pt x="2702582" y="187360"/>
                  <a:pt x="2702582" y="199449"/>
                </a:cubicBezTo>
                <a:cubicBezTo>
                  <a:pt x="2702582" y="211538"/>
                  <a:pt x="2692711" y="221337"/>
                  <a:pt x="2680535" y="221337"/>
                </a:cubicBezTo>
                <a:cubicBezTo>
                  <a:pt x="2668359" y="221337"/>
                  <a:pt x="2658489" y="211538"/>
                  <a:pt x="2658489" y="199449"/>
                </a:cubicBezTo>
                <a:cubicBezTo>
                  <a:pt x="2658489" y="187360"/>
                  <a:pt x="2668359" y="177560"/>
                  <a:pt x="2680535" y="177560"/>
                </a:cubicBezTo>
                <a:close/>
                <a:moveTo>
                  <a:pt x="6149612" y="177396"/>
                </a:moveTo>
                <a:cubicBezTo>
                  <a:pt x="6161879" y="177396"/>
                  <a:pt x="6171824" y="187269"/>
                  <a:pt x="6171824" y="199448"/>
                </a:cubicBezTo>
                <a:cubicBezTo>
                  <a:pt x="6171824" y="211627"/>
                  <a:pt x="6161880" y="221500"/>
                  <a:pt x="6149612" y="221500"/>
                </a:cubicBezTo>
                <a:cubicBezTo>
                  <a:pt x="6137345" y="221500"/>
                  <a:pt x="6127401" y="211627"/>
                  <a:pt x="6127401" y="199448"/>
                </a:cubicBezTo>
                <a:cubicBezTo>
                  <a:pt x="6127401" y="187269"/>
                  <a:pt x="6137344" y="177396"/>
                  <a:pt x="6149612" y="177396"/>
                </a:cubicBezTo>
                <a:close/>
                <a:moveTo>
                  <a:pt x="564944" y="177396"/>
                </a:moveTo>
                <a:cubicBezTo>
                  <a:pt x="577212" y="177396"/>
                  <a:pt x="587156" y="187269"/>
                  <a:pt x="587156" y="199448"/>
                </a:cubicBezTo>
                <a:cubicBezTo>
                  <a:pt x="587156" y="211627"/>
                  <a:pt x="577212" y="221500"/>
                  <a:pt x="564944" y="221500"/>
                </a:cubicBezTo>
                <a:cubicBezTo>
                  <a:pt x="552677" y="221500"/>
                  <a:pt x="542733" y="211627"/>
                  <a:pt x="542733" y="199448"/>
                </a:cubicBezTo>
                <a:cubicBezTo>
                  <a:pt x="542733" y="187269"/>
                  <a:pt x="552677" y="177396"/>
                  <a:pt x="564944" y="177396"/>
                </a:cubicBezTo>
                <a:close/>
                <a:moveTo>
                  <a:pt x="7165119" y="177070"/>
                </a:moveTo>
                <a:cubicBezTo>
                  <a:pt x="7177568" y="177070"/>
                  <a:pt x="7187660" y="187089"/>
                  <a:pt x="7187660" y="199449"/>
                </a:cubicBezTo>
                <a:cubicBezTo>
                  <a:pt x="7187660" y="211808"/>
                  <a:pt x="7177568" y="221828"/>
                  <a:pt x="7165119" y="221828"/>
                </a:cubicBezTo>
                <a:cubicBezTo>
                  <a:pt x="7152669" y="221828"/>
                  <a:pt x="7142577" y="211808"/>
                  <a:pt x="7142577" y="199449"/>
                </a:cubicBezTo>
                <a:cubicBezTo>
                  <a:pt x="7142577" y="187089"/>
                  <a:pt x="7152669" y="177070"/>
                  <a:pt x="7165119" y="177070"/>
                </a:cubicBezTo>
                <a:close/>
                <a:moveTo>
                  <a:pt x="141932" y="177070"/>
                </a:moveTo>
                <a:cubicBezTo>
                  <a:pt x="154381" y="177070"/>
                  <a:pt x="164473" y="187089"/>
                  <a:pt x="164473" y="199449"/>
                </a:cubicBezTo>
                <a:cubicBezTo>
                  <a:pt x="164473" y="211808"/>
                  <a:pt x="154381" y="221828"/>
                  <a:pt x="141932" y="221828"/>
                </a:cubicBezTo>
                <a:cubicBezTo>
                  <a:pt x="129483" y="221828"/>
                  <a:pt x="119391" y="211808"/>
                  <a:pt x="119391" y="199449"/>
                </a:cubicBezTo>
                <a:cubicBezTo>
                  <a:pt x="119391" y="187089"/>
                  <a:pt x="129483" y="177070"/>
                  <a:pt x="141932" y="177070"/>
                </a:cubicBezTo>
                <a:close/>
                <a:moveTo>
                  <a:pt x="2003452" y="176906"/>
                </a:moveTo>
                <a:cubicBezTo>
                  <a:pt x="2015992" y="176906"/>
                  <a:pt x="2026158" y="186998"/>
                  <a:pt x="2026158" y="199448"/>
                </a:cubicBezTo>
                <a:cubicBezTo>
                  <a:pt x="2026158" y="211898"/>
                  <a:pt x="2015992" y="221990"/>
                  <a:pt x="2003452" y="221990"/>
                </a:cubicBezTo>
                <a:cubicBezTo>
                  <a:pt x="1990912" y="221990"/>
                  <a:pt x="1980746" y="211898"/>
                  <a:pt x="1980746" y="199448"/>
                </a:cubicBezTo>
                <a:cubicBezTo>
                  <a:pt x="1980746" y="186998"/>
                  <a:pt x="1990912" y="176906"/>
                  <a:pt x="2003452" y="176906"/>
                </a:cubicBezTo>
                <a:close/>
                <a:moveTo>
                  <a:pt x="9111232" y="176416"/>
                </a:moveTo>
                <a:cubicBezTo>
                  <a:pt x="9124045" y="176416"/>
                  <a:pt x="9134431" y="186728"/>
                  <a:pt x="9134431" y="199448"/>
                </a:cubicBezTo>
                <a:cubicBezTo>
                  <a:pt x="9134431" y="212168"/>
                  <a:pt x="9124044" y="222480"/>
                  <a:pt x="9111232" y="222480"/>
                </a:cubicBezTo>
                <a:cubicBezTo>
                  <a:pt x="9098419" y="222480"/>
                  <a:pt x="9088033" y="212168"/>
                  <a:pt x="9088033" y="199448"/>
                </a:cubicBezTo>
                <a:cubicBezTo>
                  <a:pt x="9088033" y="186728"/>
                  <a:pt x="9098420" y="176416"/>
                  <a:pt x="9111232" y="176416"/>
                </a:cubicBezTo>
                <a:close/>
                <a:moveTo>
                  <a:pt x="7080383" y="175763"/>
                </a:moveTo>
                <a:cubicBezTo>
                  <a:pt x="7093560" y="175763"/>
                  <a:pt x="7104241" y="186367"/>
                  <a:pt x="7104241" y="199449"/>
                </a:cubicBezTo>
                <a:cubicBezTo>
                  <a:pt x="7104241" y="212530"/>
                  <a:pt x="7093560" y="223134"/>
                  <a:pt x="7080383" y="223134"/>
                </a:cubicBezTo>
                <a:cubicBezTo>
                  <a:pt x="7067207" y="223134"/>
                  <a:pt x="7056526" y="212530"/>
                  <a:pt x="7056526" y="199449"/>
                </a:cubicBezTo>
                <a:cubicBezTo>
                  <a:pt x="7056526" y="186367"/>
                  <a:pt x="7067207" y="175763"/>
                  <a:pt x="7080383" y="175763"/>
                </a:cubicBezTo>
                <a:close/>
                <a:moveTo>
                  <a:pt x="6318917" y="175763"/>
                </a:moveTo>
                <a:cubicBezTo>
                  <a:pt x="6332094" y="175763"/>
                  <a:pt x="6342775" y="186367"/>
                  <a:pt x="6342775" y="199449"/>
                </a:cubicBezTo>
                <a:cubicBezTo>
                  <a:pt x="6342775" y="212530"/>
                  <a:pt x="6332094" y="223134"/>
                  <a:pt x="6318917" y="223134"/>
                </a:cubicBezTo>
                <a:cubicBezTo>
                  <a:pt x="6305741" y="223134"/>
                  <a:pt x="6295060" y="212530"/>
                  <a:pt x="6295060" y="199449"/>
                </a:cubicBezTo>
                <a:cubicBezTo>
                  <a:pt x="6295060" y="186367"/>
                  <a:pt x="6305741" y="175763"/>
                  <a:pt x="6318917" y="175763"/>
                </a:cubicBezTo>
                <a:close/>
                <a:moveTo>
                  <a:pt x="480374" y="175763"/>
                </a:moveTo>
                <a:cubicBezTo>
                  <a:pt x="493551" y="175763"/>
                  <a:pt x="504232" y="186367"/>
                  <a:pt x="504232" y="199449"/>
                </a:cubicBezTo>
                <a:cubicBezTo>
                  <a:pt x="504232" y="212530"/>
                  <a:pt x="493551" y="223134"/>
                  <a:pt x="480374" y="223134"/>
                </a:cubicBezTo>
                <a:cubicBezTo>
                  <a:pt x="467199" y="223134"/>
                  <a:pt x="456518" y="212530"/>
                  <a:pt x="456518" y="199449"/>
                </a:cubicBezTo>
                <a:cubicBezTo>
                  <a:pt x="456518" y="186367"/>
                  <a:pt x="467199" y="175763"/>
                  <a:pt x="480374" y="175763"/>
                </a:cubicBezTo>
                <a:close/>
                <a:moveTo>
                  <a:pt x="6403489" y="175436"/>
                </a:moveTo>
                <a:cubicBezTo>
                  <a:pt x="6416847" y="175436"/>
                  <a:pt x="6427675" y="186187"/>
                  <a:pt x="6427675" y="199448"/>
                </a:cubicBezTo>
                <a:cubicBezTo>
                  <a:pt x="6427675" y="212710"/>
                  <a:pt x="6416847" y="223461"/>
                  <a:pt x="6403489" y="223461"/>
                </a:cubicBezTo>
                <a:cubicBezTo>
                  <a:pt x="6390131" y="223461"/>
                  <a:pt x="6379302" y="212710"/>
                  <a:pt x="6379302" y="199448"/>
                </a:cubicBezTo>
                <a:cubicBezTo>
                  <a:pt x="6379302" y="186187"/>
                  <a:pt x="6390131" y="175436"/>
                  <a:pt x="6403489" y="175436"/>
                </a:cubicBezTo>
                <a:close/>
                <a:moveTo>
                  <a:pt x="3357433" y="175436"/>
                </a:moveTo>
                <a:cubicBezTo>
                  <a:pt x="3370791" y="175436"/>
                  <a:pt x="3381620" y="186187"/>
                  <a:pt x="3381620" y="199448"/>
                </a:cubicBezTo>
                <a:cubicBezTo>
                  <a:pt x="3381620" y="212710"/>
                  <a:pt x="3370791" y="223461"/>
                  <a:pt x="3357433" y="223461"/>
                </a:cubicBezTo>
                <a:cubicBezTo>
                  <a:pt x="3344074" y="223461"/>
                  <a:pt x="3333245" y="212710"/>
                  <a:pt x="3333245" y="199448"/>
                </a:cubicBezTo>
                <a:cubicBezTo>
                  <a:pt x="3333245" y="186187"/>
                  <a:pt x="3344074" y="175436"/>
                  <a:pt x="3357433" y="175436"/>
                </a:cubicBezTo>
                <a:close/>
                <a:moveTo>
                  <a:pt x="2765104" y="175436"/>
                </a:moveTo>
                <a:cubicBezTo>
                  <a:pt x="2778463" y="175436"/>
                  <a:pt x="2789292" y="186187"/>
                  <a:pt x="2789292" y="199448"/>
                </a:cubicBezTo>
                <a:cubicBezTo>
                  <a:pt x="2789292" y="212710"/>
                  <a:pt x="2778463" y="223461"/>
                  <a:pt x="2765104" y="223461"/>
                </a:cubicBezTo>
                <a:cubicBezTo>
                  <a:pt x="2751746" y="223461"/>
                  <a:pt x="2740918" y="212710"/>
                  <a:pt x="2740918" y="199448"/>
                </a:cubicBezTo>
                <a:cubicBezTo>
                  <a:pt x="2740918" y="186187"/>
                  <a:pt x="2751746" y="175436"/>
                  <a:pt x="2765104" y="175436"/>
                </a:cubicBezTo>
                <a:close/>
                <a:moveTo>
                  <a:pt x="1241995" y="175436"/>
                </a:moveTo>
                <a:cubicBezTo>
                  <a:pt x="1255353" y="175436"/>
                  <a:pt x="1266181" y="186187"/>
                  <a:pt x="1266181" y="199448"/>
                </a:cubicBezTo>
                <a:cubicBezTo>
                  <a:pt x="1266181" y="212710"/>
                  <a:pt x="1255353" y="223461"/>
                  <a:pt x="1241995" y="223461"/>
                </a:cubicBezTo>
                <a:cubicBezTo>
                  <a:pt x="1228638" y="223461"/>
                  <a:pt x="1217809" y="212710"/>
                  <a:pt x="1217809" y="199448"/>
                </a:cubicBezTo>
                <a:cubicBezTo>
                  <a:pt x="1217809" y="186187"/>
                  <a:pt x="1228638" y="175436"/>
                  <a:pt x="1241995" y="175436"/>
                </a:cubicBezTo>
                <a:close/>
                <a:moveTo>
                  <a:pt x="226502" y="175436"/>
                </a:moveTo>
                <a:cubicBezTo>
                  <a:pt x="239858" y="175436"/>
                  <a:pt x="250687" y="186187"/>
                  <a:pt x="250687" y="199448"/>
                </a:cubicBezTo>
                <a:cubicBezTo>
                  <a:pt x="250687" y="212710"/>
                  <a:pt x="239858" y="223461"/>
                  <a:pt x="226502" y="223461"/>
                </a:cubicBezTo>
                <a:cubicBezTo>
                  <a:pt x="213144" y="223461"/>
                  <a:pt x="202315" y="212710"/>
                  <a:pt x="202315" y="199448"/>
                </a:cubicBezTo>
                <a:cubicBezTo>
                  <a:pt x="202315" y="186187"/>
                  <a:pt x="213144" y="175436"/>
                  <a:pt x="226502" y="175436"/>
                </a:cubicBezTo>
                <a:close/>
                <a:moveTo>
                  <a:pt x="1918882" y="175273"/>
                </a:moveTo>
                <a:cubicBezTo>
                  <a:pt x="1932330" y="175273"/>
                  <a:pt x="1943232" y="186097"/>
                  <a:pt x="1943232" y="199449"/>
                </a:cubicBezTo>
                <a:cubicBezTo>
                  <a:pt x="1943232" y="212800"/>
                  <a:pt x="1932330" y="223624"/>
                  <a:pt x="1918882" y="223624"/>
                </a:cubicBezTo>
                <a:cubicBezTo>
                  <a:pt x="1905432" y="223624"/>
                  <a:pt x="1894531" y="212800"/>
                  <a:pt x="1894531" y="199449"/>
                </a:cubicBezTo>
                <a:cubicBezTo>
                  <a:pt x="1894531" y="186097"/>
                  <a:pt x="1905432" y="175273"/>
                  <a:pt x="1918882" y="175273"/>
                </a:cubicBezTo>
                <a:close/>
                <a:moveTo>
                  <a:pt x="6234347" y="174946"/>
                </a:moveTo>
                <a:cubicBezTo>
                  <a:pt x="6247978" y="174946"/>
                  <a:pt x="6259028" y="185916"/>
                  <a:pt x="6259028" y="199448"/>
                </a:cubicBezTo>
                <a:cubicBezTo>
                  <a:pt x="6259028" y="212981"/>
                  <a:pt x="6247978" y="223951"/>
                  <a:pt x="6234347" y="223951"/>
                </a:cubicBezTo>
                <a:cubicBezTo>
                  <a:pt x="6220717" y="223951"/>
                  <a:pt x="6209667" y="212981"/>
                  <a:pt x="6209667" y="199448"/>
                </a:cubicBezTo>
                <a:cubicBezTo>
                  <a:pt x="6209667" y="185916"/>
                  <a:pt x="6220717" y="174946"/>
                  <a:pt x="6234347" y="174946"/>
                </a:cubicBezTo>
                <a:close/>
                <a:moveTo>
                  <a:pt x="311236" y="174946"/>
                </a:moveTo>
                <a:cubicBezTo>
                  <a:pt x="324866" y="174946"/>
                  <a:pt x="335915" y="185916"/>
                  <a:pt x="335915" y="199448"/>
                </a:cubicBezTo>
                <a:cubicBezTo>
                  <a:pt x="335915" y="212981"/>
                  <a:pt x="324866" y="223951"/>
                  <a:pt x="311236" y="223951"/>
                </a:cubicBezTo>
                <a:cubicBezTo>
                  <a:pt x="297606" y="223951"/>
                  <a:pt x="286556" y="212981"/>
                  <a:pt x="286556" y="199448"/>
                </a:cubicBezTo>
                <a:cubicBezTo>
                  <a:pt x="286556" y="185916"/>
                  <a:pt x="297606" y="174946"/>
                  <a:pt x="311236" y="174946"/>
                </a:cubicBezTo>
                <a:close/>
                <a:moveTo>
                  <a:pt x="9026660" y="174456"/>
                </a:moveTo>
                <a:cubicBezTo>
                  <a:pt x="9040562" y="174456"/>
                  <a:pt x="9051834" y="185645"/>
                  <a:pt x="9051834" y="199448"/>
                </a:cubicBezTo>
                <a:cubicBezTo>
                  <a:pt x="9051834" y="213251"/>
                  <a:pt x="9040563" y="224441"/>
                  <a:pt x="9026660" y="224441"/>
                </a:cubicBezTo>
                <a:cubicBezTo>
                  <a:pt x="9012757" y="224441"/>
                  <a:pt x="9001486" y="213251"/>
                  <a:pt x="9001486" y="199448"/>
                </a:cubicBezTo>
                <a:cubicBezTo>
                  <a:pt x="9001486" y="185645"/>
                  <a:pt x="9012756" y="174456"/>
                  <a:pt x="9026660" y="174456"/>
                </a:cubicBezTo>
                <a:close/>
                <a:moveTo>
                  <a:pt x="4203619" y="174456"/>
                </a:moveTo>
                <a:cubicBezTo>
                  <a:pt x="4217523" y="174456"/>
                  <a:pt x="4228795" y="185645"/>
                  <a:pt x="4228795" y="199448"/>
                </a:cubicBezTo>
                <a:cubicBezTo>
                  <a:pt x="4228795" y="213251"/>
                  <a:pt x="4217523" y="224441"/>
                  <a:pt x="4203619" y="224441"/>
                </a:cubicBezTo>
                <a:cubicBezTo>
                  <a:pt x="4189714" y="224441"/>
                  <a:pt x="4178441" y="213251"/>
                  <a:pt x="4178441" y="199448"/>
                </a:cubicBezTo>
                <a:cubicBezTo>
                  <a:pt x="4178441" y="185645"/>
                  <a:pt x="4189714" y="174456"/>
                  <a:pt x="4203619" y="174456"/>
                </a:cubicBezTo>
                <a:close/>
                <a:moveTo>
                  <a:pt x="3272859" y="174456"/>
                </a:moveTo>
                <a:cubicBezTo>
                  <a:pt x="3286763" y="174456"/>
                  <a:pt x="3298034" y="185645"/>
                  <a:pt x="3298034" y="199448"/>
                </a:cubicBezTo>
                <a:cubicBezTo>
                  <a:pt x="3298034" y="213251"/>
                  <a:pt x="3286763" y="224441"/>
                  <a:pt x="3272859" y="224441"/>
                </a:cubicBezTo>
                <a:cubicBezTo>
                  <a:pt x="3258957" y="224441"/>
                  <a:pt x="3247686" y="213251"/>
                  <a:pt x="3247686" y="199448"/>
                </a:cubicBezTo>
                <a:cubicBezTo>
                  <a:pt x="3247686" y="185645"/>
                  <a:pt x="3258957" y="174456"/>
                  <a:pt x="3272859" y="174456"/>
                </a:cubicBezTo>
                <a:close/>
                <a:moveTo>
                  <a:pt x="2849683" y="174456"/>
                </a:moveTo>
                <a:cubicBezTo>
                  <a:pt x="2863581" y="174456"/>
                  <a:pt x="2874850" y="185645"/>
                  <a:pt x="2874850" y="199448"/>
                </a:cubicBezTo>
                <a:cubicBezTo>
                  <a:pt x="2874850" y="213251"/>
                  <a:pt x="2863581" y="224441"/>
                  <a:pt x="2849683" y="224441"/>
                </a:cubicBezTo>
                <a:cubicBezTo>
                  <a:pt x="2835776" y="224441"/>
                  <a:pt x="2824505" y="213251"/>
                  <a:pt x="2824505" y="199448"/>
                </a:cubicBezTo>
                <a:cubicBezTo>
                  <a:pt x="2824505" y="185645"/>
                  <a:pt x="2835776" y="174456"/>
                  <a:pt x="2849683" y="174456"/>
                </a:cubicBezTo>
                <a:close/>
                <a:moveTo>
                  <a:pt x="3188125" y="174293"/>
                </a:moveTo>
                <a:cubicBezTo>
                  <a:pt x="3202119" y="174293"/>
                  <a:pt x="3213464" y="185556"/>
                  <a:pt x="3213464" y="199449"/>
                </a:cubicBezTo>
                <a:cubicBezTo>
                  <a:pt x="3213464" y="213342"/>
                  <a:pt x="3202119" y="224604"/>
                  <a:pt x="3188125" y="224604"/>
                </a:cubicBezTo>
                <a:cubicBezTo>
                  <a:pt x="3174131" y="224604"/>
                  <a:pt x="3162787" y="213342"/>
                  <a:pt x="3162787" y="199449"/>
                </a:cubicBezTo>
                <a:cubicBezTo>
                  <a:pt x="3162787" y="185556"/>
                  <a:pt x="3174133" y="174293"/>
                  <a:pt x="3188125" y="174293"/>
                </a:cubicBezTo>
                <a:close/>
                <a:moveTo>
                  <a:pt x="395805" y="174293"/>
                </a:moveTo>
                <a:cubicBezTo>
                  <a:pt x="409799" y="174293"/>
                  <a:pt x="421144" y="185556"/>
                  <a:pt x="421144" y="199449"/>
                </a:cubicBezTo>
                <a:cubicBezTo>
                  <a:pt x="421144" y="213342"/>
                  <a:pt x="409799" y="224604"/>
                  <a:pt x="395805" y="224604"/>
                </a:cubicBezTo>
                <a:cubicBezTo>
                  <a:pt x="381812" y="224604"/>
                  <a:pt x="370468" y="213342"/>
                  <a:pt x="370468" y="199449"/>
                </a:cubicBezTo>
                <a:cubicBezTo>
                  <a:pt x="370468" y="185556"/>
                  <a:pt x="381812" y="174293"/>
                  <a:pt x="395805" y="174293"/>
                </a:cubicBezTo>
                <a:close/>
                <a:moveTo>
                  <a:pt x="8603644" y="174129"/>
                </a:moveTo>
                <a:cubicBezTo>
                  <a:pt x="8617728" y="174129"/>
                  <a:pt x="8629146" y="185465"/>
                  <a:pt x="8629146" y="199448"/>
                </a:cubicBezTo>
                <a:cubicBezTo>
                  <a:pt x="8629146" y="213431"/>
                  <a:pt x="8617728" y="224767"/>
                  <a:pt x="8603644" y="224767"/>
                </a:cubicBezTo>
                <a:cubicBezTo>
                  <a:pt x="8589559" y="224767"/>
                  <a:pt x="8578141" y="213431"/>
                  <a:pt x="8578141" y="199448"/>
                </a:cubicBezTo>
                <a:cubicBezTo>
                  <a:pt x="8578141" y="185465"/>
                  <a:pt x="8589559" y="174129"/>
                  <a:pt x="8603644" y="174129"/>
                </a:cubicBezTo>
                <a:close/>
                <a:moveTo>
                  <a:pt x="6995813" y="174129"/>
                </a:moveTo>
                <a:cubicBezTo>
                  <a:pt x="7009898" y="174129"/>
                  <a:pt x="7021316" y="185465"/>
                  <a:pt x="7021316" y="199448"/>
                </a:cubicBezTo>
                <a:cubicBezTo>
                  <a:pt x="7021316" y="213431"/>
                  <a:pt x="7009897" y="224767"/>
                  <a:pt x="6995813" y="224767"/>
                </a:cubicBezTo>
                <a:cubicBezTo>
                  <a:pt x="6981728" y="224767"/>
                  <a:pt x="6970310" y="213431"/>
                  <a:pt x="6970310" y="199448"/>
                </a:cubicBezTo>
                <a:cubicBezTo>
                  <a:pt x="6970310" y="185465"/>
                  <a:pt x="6981729" y="174129"/>
                  <a:pt x="6995813" y="174129"/>
                </a:cubicBezTo>
                <a:close/>
                <a:moveTo>
                  <a:pt x="3103554" y="174129"/>
                </a:moveTo>
                <a:cubicBezTo>
                  <a:pt x="3117636" y="174129"/>
                  <a:pt x="3129055" y="185465"/>
                  <a:pt x="3129055" y="199448"/>
                </a:cubicBezTo>
                <a:cubicBezTo>
                  <a:pt x="3129055" y="213431"/>
                  <a:pt x="3117636" y="224767"/>
                  <a:pt x="3103554" y="224767"/>
                </a:cubicBezTo>
                <a:cubicBezTo>
                  <a:pt x="3089466" y="224767"/>
                  <a:pt x="3078049" y="213431"/>
                  <a:pt x="3078049" y="199448"/>
                </a:cubicBezTo>
                <a:cubicBezTo>
                  <a:pt x="3078049" y="185465"/>
                  <a:pt x="3089466" y="174129"/>
                  <a:pt x="3103554" y="174129"/>
                </a:cubicBezTo>
                <a:close/>
                <a:moveTo>
                  <a:pt x="5726640" y="173803"/>
                </a:moveTo>
                <a:cubicBezTo>
                  <a:pt x="5740906" y="173803"/>
                  <a:pt x="5752471" y="185285"/>
                  <a:pt x="5752471" y="199449"/>
                </a:cubicBezTo>
                <a:cubicBezTo>
                  <a:pt x="5752471" y="213613"/>
                  <a:pt x="5740906" y="225095"/>
                  <a:pt x="5726640" y="225095"/>
                </a:cubicBezTo>
                <a:cubicBezTo>
                  <a:pt x="5712375" y="225095"/>
                  <a:pt x="5700810" y="213613"/>
                  <a:pt x="5700810" y="199449"/>
                </a:cubicBezTo>
                <a:cubicBezTo>
                  <a:pt x="5700810" y="185285"/>
                  <a:pt x="5712375" y="173803"/>
                  <a:pt x="5726640" y="173803"/>
                </a:cubicBezTo>
                <a:close/>
                <a:moveTo>
                  <a:pt x="3018984" y="173803"/>
                </a:moveTo>
                <a:cubicBezTo>
                  <a:pt x="3033249" y="173803"/>
                  <a:pt x="3044814" y="185285"/>
                  <a:pt x="3044814" y="199449"/>
                </a:cubicBezTo>
                <a:cubicBezTo>
                  <a:pt x="3044814" y="213613"/>
                  <a:pt x="3033249" y="225095"/>
                  <a:pt x="3018984" y="225095"/>
                </a:cubicBezTo>
                <a:cubicBezTo>
                  <a:pt x="3004718" y="225095"/>
                  <a:pt x="2993151" y="213613"/>
                  <a:pt x="2993151" y="199449"/>
                </a:cubicBezTo>
                <a:cubicBezTo>
                  <a:pt x="2993151" y="185285"/>
                  <a:pt x="3004718" y="173803"/>
                  <a:pt x="3018984" y="173803"/>
                </a:cubicBezTo>
                <a:close/>
                <a:moveTo>
                  <a:pt x="2934248" y="173803"/>
                </a:moveTo>
                <a:cubicBezTo>
                  <a:pt x="2948512" y="173803"/>
                  <a:pt x="2960075" y="185285"/>
                  <a:pt x="2960075" y="199449"/>
                </a:cubicBezTo>
                <a:cubicBezTo>
                  <a:pt x="2960075" y="213613"/>
                  <a:pt x="2948512" y="225095"/>
                  <a:pt x="2934248" y="225095"/>
                </a:cubicBezTo>
                <a:cubicBezTo>
                  <a:pt x="2919980" y="225095"/>
                  <a:pt x="2908415" y="213613"/>
                  <a:pt x="2908415" y="199449"/>
                </a:cubicBezTo>
                <a:cubicBezTo>
                  <a:pt x="2908415" y="185285"/>
                  <a:pt x="2919980" y="173803"/>
                  <a:pt x="2934248" y="173803"/>
                </a:cubicBezTo>
                <a:close/>
                <a:moveTo>
                  <a:pt x="1326565" y="173803"/>
                </a:moveTo>
                <a:cubicBezTo>
                  <a:pt x="1340832" y="173803"/>
                  <a:pt x="1352396" y="185285"/>
                  <a:pt x="1352396" y="199449"/>
                </a:cubicBezTo>
                <a:cubicBezTo>
                  <a:pt x="1352396" y="213613"/>
                  <a:pt x="1340832" y="225095"/>
                  <a:pt x="1326565" y="225095"/>
                </a:cubicBezTo>
                <a:cubicBezTo>
                  <a:pt x="1312298" y="225095"/>
                  <a:pt x="1300733" y="213613"/>
                  <a:pt x="1300733" y="199449"/>
                </a:cubicBezTo>
                <a:cubicBezTo>
                  <a:pt x="1300733" y="185285"/>
                  <a:pt x="1312298" y="173803"/>
                  <a:pt x="1326565" y="173803"/>
                </a:cubicBezTo>
                <a:close/>
                <a:moveTo>
                  <a:pt x="1834312" y="173639"/>
                </a:moveTo>
                <a:cubicBezTo>
                  <a:pt x="1848669" y="173639"/>
                  <a:pt x="1860308" y="185194"/>
                  <a:pt x="1860308" y="199448"/>
                </a:cubicBezTo>
                <a:cubicBezTo>
                  <a:pt x="1860308" y="213702"/>
                  <a:pt x="1848669" y="225257"/>
                  <a:pt x="1834312" y="225257"/>
                </a:cubicBezTo>
                <a:cubicBezTo>
                  <a:pt x="1819955" y="225257"/>
                  <a:pt x="1808316" y="213702"/>
                  <a:pt x="1808316" y="199448"/>
                </a:cubicBezTo>
                <a:cubicBezTo>
                  <a:pt x="1808316" y="185194"/>
                  <a:pt x="1819955" y="173639"/>
                  <a:pt x="1834312" y="173639"/>
                </a:cubicBezTo>
                <a:close/>
                <a:moveTo>
                  <a:pt x="1749578" y="173639"/>
                </a:moveTo>
                <a:cubicBezTo>
                  <a:pt x="1763935" y="173639"/>
                  <a:pt x="1775574" y="185194"/>
                  <a:pt x="1775574" y="199448"/>
                </a:cubicBezTo>
                <a:cubicBezTo>
                  <a:pt x="1775574" y="213702"/>
                  <a:pt x="1763935" y="225257"/>
                  <a:pt x="1749578" y="225257"/>
                </a:cubicBezTo>
                <a:cubicBezTo>
                  <a:pt x="1735221" y="225257"/>
                  <a:pt x="1723582" y="213702"/>
                  <a:pt x="1723582" y="199448"/>
                </a:cubicBezTo>
                <a:cubicBezTo>
                  <a:pt x="1723582" y="185194"/>
                  <a:pt x="1735221" y="173639"/>
                  <a:pt x="1749578" y="173639"/>
                </a:cubicBezTo>
                <a:close/>
                <a:moveTo>
                  <a:pt x="1665009" y="173313"/>
                </a:moveTo>
                <a:cubicBezTo>
                  <a:pt x="1679547" y="173313"/>
                  <a:pt x="1691333" y="185014"/>
                  <a:pt x="1691333" y="199449"/>
                </a:cubicBezTo>
                <a:cubicBezTo>
                  <a:pt x="1691333" y="213883"/>
                  <a:pt x="1679547" y="225585"/>
                  <a:pt x="1665009" y="225585"/>
                </a:cubicBezTo>
                <a:cubicBezTo>
                  <a:pt x="1650469" y="225585"/>
                  <a:pt x="1638683" y="213883"/>
                  <a:pt x="1638683" y="199449"/>
                </a:cubicBezTo>
                <a:cubicBezTo>
                  <a:pt x="1638683" y="185014"/>
                  <a:pt x="1650469" y="173313"/>
                  <a:pt x="1665009" y="173313"/>
                </a:cubicBezTo>
                <a:close/>
                <a:moveTo>
                  <a:pt x="6488059" y="173149"/>
                </a:moveTo>
                <a:cubicBezTo>
                  <a:pt x="6502690" y="173149"/>
                  <a:pt x="6514549" y="184924"/>
                  <a:pt x="6514549" y="199448"/>
                </a:cubicBezTo>
                <a:cubicBezTo>
                  <a:pt x="6514549" y="213973"/>
                  <a:pt x="6502689" y="225747"/>
                  <a:pt x="6488059" y="225747"/>
                </a:cubicBezTo>
                <a:cubicBezTo>
                  <a:pt x="6473429" y="225747"/>
                  <a:pt x="6461570" y="213973"/>
                  <a:pt x="6461570" y="199448"/>
                </a:cubicBezTo>
                <a:cubicBezTo>
                  <a:pt x="6461570" y="184924"/>
                  <a:pt x="6473430" y="173149"/>
                  <a:pt x="6488059" y="173149"/>
                </a:cubicBezTo>
                <a:close/>
                <a:moveTo>
                  <a:pt x="1411135" y="173149"/>
                </a:moveTo>
                <a:cubicBezTo>
                  <a:pt x="1425764" y="173149"/>
                  <a:pt x="1437624" y="184924"/>
                  <a:pt x="1437624" y="199448"/>
                </a:cubicBezTo>
                <a:cubicBezTo>
                  <a:pt x="1437624" y="213973"/>
                  <a:pt x="1425764" y="225747"/>
                  <a:pt x="1411135" y="225747"/>
                </a:cubicBezTo>
                <a:cubicBezTo>
                  <a:pt x="1396505" y="225747"/>
                  <a:pt x="1384645" y="213973"/>
                  <a:pt x="1384645" y="199448"/>
                </a:cubicBezTo>
                <a:cubicBezTo>
                  <a:pt x="1384645" y="184924"/>
                  <a:pt x="1396505" y="173149"/>
                  <a:pt x="1411135" y="173149"/>
                </a:cubicBezTo>
                <a:close/>
                <a:moveTo>
                  <a:pt x="8942090" y="172822"/>
                </a:moveTo>
                <a:cubicBezTo>
                  <a:pt x="8956901" y="172822"/>
                  <a:pt x="8968909" y="184743"/>
                  <a:pt x="8968909" y="199448"/>
                </a:cubicBezTo>
                <a:cubicBezTo>
                  <a:pt x="8968909" y="214153"/>
                  <a:pt x="8956901" y="226074"/>
                  <a:pt x="8942090" y="226074"/>
                </a:cubicBezTo>
                <a:cubicBezTo>
                  <a:pt x="8927278" y="226074"/>
                  <a:pt x="8915271" y="214153"/>
                  <a:pt x="8915271" y="199448"/>
                </a:cubicBezTo>
                <a:cubicBezTo>
                  <a:pt x="8915271" y="184743"/>
                  <a:pt x="8927278" y="172822"/>
                  <a:pt x="8942090" y="172822"/>
                </a:cubicBezTo>
                <a:close/>
                <a:moveTo>
                  <a:pt x="8688214" y="172659"/>
                </a:moveTo>
                <a:cubicBezTo>
                  <a:pt x="8703116" y="172659"/>
                  <a:pt x="8715197" y="184653"/>
                  <a:pt x="8715197" y="199448"/>
                </a:cubicBezTo>
                <a:cubicBezTo>
                  <a:pt x="8715197" y="214243"/>
                  <a:pt x="8703116" y="226237"/>
                  <a:pt x="8688214" y="226237"/>
                </a:cubicBezTo>
                <a:cubicBezTo>
                  <a:pt x="8673311" y="226237"/>
                  <a:pt x="8661230" y="214243"/>
                  <a:pt x="8661230" y="199448"/>
                </a:cubicBezTo>
                <a:cubicBezTo>
                  <a:pt x="8661230" y="184653"/>
                  <a:pt x="8673311" y="172659"/>
                  <a:pt x="8688214" y="172659"/>
                </a:cubicBezTo>
                <a:close/>
                <a:moveTo>
                  <a:pt x="6911242" y="172659"/>
                </a:moveTo>
                <a:cubicBezTo>
                  <a:pt x="6926144" y="172659"/>
                  <a:pt x="6938225" y="184653"/>
                  <a:pt x="6938225" y="199448"/>
                </a:cubicBezTo>
                <a:cubicBezTo>
                  <a:pt x="6938225" y="214243"/>
                  <a:pt x="6926144" y="226237"/>
                  <a:pt x="6911242" y="226237"/>
                </a:cubicBezTo>
                <a:cubicBezTo>
                  <a:pt x="6896339" y="226237"/>
                  <a:pt x="6884258" y="214243"/>
                  <a:pt x="6884258" y="199448"/>
                </a:cubicBezTo>
                <a:cubicBezTo>
                  <a:pt x="6884258" y="184653"/>
                  <a:pt x="6896339" y="172659"/>
                  <a:pt x="6911242" y="172659"/>
                </a:cubicBezTo>
                <a:close/>
                <a:moveTo>
                  <a:pt x="1495869" y="172496"/>
                </a:moveTo>
                <a:cubicBezTo>
                  <a:pt x="1510863" y="172496"/>
                  <a:pt x="1523016" y="184563"/>
                  <a:pt x="1523016" y="199449"/>
                </a:cubicBezTo>
                <a:cubicBezTo>
                  <a:pt x="1523016" y="214334"/>
                  <a:pt x="1510863" y="226401"/>
                  <a:pt x="1495869" y="226401"/>
                </a:cubicBezTo>
                <a:cubicBezTo>
                  <a:pt x="1480876" y="226401"/>
                  <a:pt x="1468721" y="214334"/>
                  <a:pt x="1468721" y="199449"/>
                </a:cubicBezTo>
                <a:cubicBezTo>
                  <a:pt x="1468721" y="184563"/>
                  <a:pt x="1480876" y="172496"/>
                  <a:pt x="1495869" y="172496"/>
                </a:cubicBezTo>
                <a:close/>
                <a:moveTo>
                  <a:pt x="1580439" y="172006"/>
                </a:moveTo>
                <a:cubicBezTo>
                  <a:pt x="1595705" y="172006"/>
                  <a:pt x="1608080" y="184292"/>
                  <a:pt x="1608080" y="199449"/>
                </a:cubicBezTo>
                <a:cubicBezTo>
                  <a:pt x="1608080" y="214605"/>
                  <a:pt x="1595705" y="226891"/>
                  <a:pt x="1580439" y="226891"/>
                </a:cubicBezTo>
                <a:cubicBezTo>
                  <a:pt x="1565173" y="226891"/>
                  <a:pt x="1552797" y="214605"/>
                  <a:pt x="1552797" y="199449"/>
                </a:cubicBezTo>
                <a:cubicBezTo>
                  <a:pt x="1552797" y="184292"/>
                  <a:pt x="1565173" y="172006"/>
                  <a:pt x="1580439" y="172006"/>
                </a:cubicBezTo>
                <a:close/>
                <a:moveTo>
                  <a:pt x="6826672" y="171516"/>
                </a:moveTo>
                <a:cubicBezTo>
                  <a:pt x="6842210" y="171516"/>
                  <a:pt x="6854807" y="184022"/>
                  <a:pt x="6854807" y="199449"/>
                </a:cubicBezTo>
                <a:cubicBezTo>
                  <a:pt x="6854807" y="214875"/>
                  <a:pt x="6842210" y="227381"/>
                  <a:pt x="6826672" y="227381"/>
                </a:cubicBezTo>
                <a:cubicBezTo>
                  <a:pt x="6811133" y="227381"/>
                  <a:pt x="6798536" y="214875"/>
                  <a:pt x="6798536" y="199449"/>
                </a:cubicBezTo>
                <a:cubicBezTo>
                  <a:pt x="6798536" y="184022"/>
                  <a:pt x="6811133" y="171516"/>
                  <a:pt x="6826672" y="171516"/>
                </a:cubicBezTo>
                <a:close/>
                <a:moveTo>
                  <a:pt x="8772785" y="171189"/>
                </a:moveTo>
                <a:cubicBezTo>
                  <a:pt x="8788505" y="171189"/>
                  <a:pt x="8801249" y="183841"/>
                  <a:pt x="8801249" y="199448"/>
                </a:cubicBezTo>
                <a:cubicBezTo>
                  <a:pt x="8801249" y="215056"/>
                  <a:pt x="8788505" y="227708"/>
                  <a:pt x="8772785" y="227708"/>
                </a:cubicBezTo>
                <a:cubicBezTo>
                  <a:pt x="8757064" y="227708"/>
                  <a:pt x="8744320" y="215056"/>
                  <a:pt x="8744320" y="199448"/>
                </a:cubicBezTo>
                <a:cubicBezTo>
                  <a:pt x="8744320" y="183841"/>
                  <a:pt x="8757064" y="171189"/>
                  <a:pt x="8772785" y="171189"/>
                </a:cubicBezTo>
                <a:close/>
                <a:moveTo>
                  <a:pt x="6741935" y="171189"/>
                </a:moveTo>
                <a:cubicBezTo>
                  <a:pt x="6757656" y="171189"/>
                  <a:pt x="6770400" y="183841"/>
                  <a:pt x="6770400" y="199448"/>
                </a:cubicBezTo>
                <a:cubicBezTo>
                  <a:pt x="6770400" y="215056"/>
                  <a:pt x="6757656" y="227708"/>
                  <a:pt x="6741935" y="227708"/>
                </a:cubicBezTo>
                <a:cubicBezTo>
                  <a:pt x="6726215" y="227708"/>
                  <a:pt x="6713471" y="215056"/>
                  <a:pt x="6713471" y="199448"/>
                </a:cubicBezTo>
                <a:cubicBezTo>
                  <a:pt x="6713471" y="183841"/>
                  <a:pt x="6726214" y="171189"/>
                  <a:pt x="6741935" y="171189"/>
                </a:cubicBezTo>
                <a:close/>
                <a:moveTo>
                  <a:pt x="5642080" y="171189"/>
                </a:moveTo>
                <a:cubicBezTo>
                  <a:pt x="5657796" y="171189"/>
                  <a:pt x="5670540" y="183841"/>
                  <a:pt x="5670540" y="199448"/>
                </a:cubicBezTo>
                <a:cubicBezTo>
                  <a:pt x="5670540" y="215056"/>
                  <a:pt x="5657798" y="227708"/>
                  <a:pt x="5642080" y="227708"/>
                </a:cubicBezTo>
                <a:cubicBezTo>
                  <a:pt x="5626359" y="227708"/>
                  <a:pt x="5613616" y="215056"/>
                  <a:pt x="5613616" y="199448"/>
                </a:cubicBezTo>
                <a:cubicBezTo>
                  <a:pt x="5613616" y="183841"/>
                  <a:pt x="5626359" y="171189"/>
                  <a:pt x="5642080" y="171189"/>
                </a:cubicBezTo>
                <a:close/>
                <a:moveTo>
                  <a:pt x="6657365" y="171026"/>
                </a:moveTo>
                <a:cubicBezTo>
                  <a:pt x="6673176" y="171026"/>
                  <a:pt x="6685994" y="183751"/>
                  <a:pt x="6685994" y="199449"/>
                </a:cubicBezTo>
                <a:cubicBezTo>
                  <a:pt x="6685994" y="215146"/>
                  <a:pt x="6673176" y="227871"/>
                  <a:pt x="6657365" y="227871"/>
                </a:cubicBezTo>
                <a:cubicBezTo>
                  <a:pt x="6641554" y="227871"/>
                  <a:pt x="6628736" y="215146"/>
                  <a:pt x="6628736" y="199449"/>
                </a:cubicBezTo>
                <a:cubicBezTo>
                  <a:pt x="6628736" y="183751"/>
                  <a:pt x="6641554" y="171026"/>
                  <a:pt x="6657365" y="171026"/>
                </a:cubicBezTo>
                <a:close/>
                <a:moveTo>
                  <a:pt x="6572794" y="171026"/>
                </a:moveTo>
                <a:cubicBezTo>
                  <a:pt x="6588606" y="171026"/>
                  <a:pt x="6601423" y="183751"/>
                  <a:pt x="6601423" y="199449"/>
                </a:cubicBezTo>
                <a:cubicBezTo>
                  <a:pt x="6601423" y="215146"/>
                  <a:pt x="6588606" y="227871"/>
                  <a:pt x="6572794" y="227871"/>
                </a:cubicBezTo>
                <a:cubicBezTo>
                  <a:pt x="6556983" y="227871"/>
                  <a:pt x="6544165" y="215146"/>
                  <a:pt x="6544165" y="199449"/>
                </a:cubicBezTo>
                <a:cubicBezTo>
                  <a:pt x="6544165" y="183751"/>
                  <a:pt x="6556983" y="171026"/>
                  <a:pt x="6572794" y="171026"/>
                </a:cubicBezTo>
                <a:close/>
                <a:moveTo>
                  <a:pt x="4288111" y="170862"/>
                </a:moveTo>
                <a:cubicBezTo>
                  <a:pt x="4304020" y="170862"/>
                  <a:pt x="4316909" y="183660"/>
                  <a:pt x="4316909" y="199448"/>
                </a:cubicBezTo>
                <a:cubicBezTo>
                  <a:pt x="4316909" y="215236"/>
                  <a:pt x="4304020" y="228034"/>
                  <a:pt x="4288111" y="228034"/>
                </a:cubicBezTo>
                <a:cubicBezTo>
                  <a:pt x="4272208" y="228034"/>
                  <a:pt x="4259317" y="215236"/>
                  <a:pt x="4259317" y="199448"/>
                </a:cubicBezTo>
                <a:cubicBezTo>
                  <a:pt x="4259317" y="183660"/>
                  <a:pt x="4272208" y="170862"/>
                  <a:pt x="4288111" y="170862"/>
                </a:cubicBezTo>
                <a:close/>
                <a:moveTo>
                  <a:pt x="8857355" y="170372"/>
                </a:moveTo>
                <a:cubicBezTo>
                  <a:pt x="8873530" y="170372"/>
                  <a:pt x="8886642" y="183390"/>
                  <a:pt x="8886642" y="199448"/>
                </a:cubicBezTo>
                <a:cubicBezTo>
                  <a:pt x="8886642" y="215506"/>
                  <a:pt x="8873530" y="228524"/>
                  <a:pt x="8857355" y="228524"/>
                </a:cubicBezTo>
                <a:cubicBezTo>
                  <a:pt x="8841179" y="228524"/>
                  <a:pt x="8828067" y="215506"/>
                  <a:pt x="8828067" y="199448"/>
                </a:cubicBezTo>
                <a:cubicBezTo>
                  <a:pt x="8828067" y="183390"/>
                  <a:pt x="8841179" y="170372"/>
                  <a:pt x="8857355" y="170372"/>
                </a:cubicBezTo>
                <a:close/>
                <a:moveTo>
                  <a:pt x="5557353" y="170372"/>
                </a:moveTo>
                <a:cubicBezTo>
                  <a:pt x="5573526" y="170372"/>
                  <a:pt x="5586636" y="183390"/>
                  <a:pt x="5586636" y="199448"/>
                </a:cubicBezTo>
                <a:cubicBezTo>
                  <a:pt x="5586636" y="215506"/>
                  <a:pt x="5573526" y="228524"/>
                  <a:pt x="5557353" y="228524"/>
                </a:cubicBezTo>
                <a:cubicBezTo>
                  <a:pt x="5541180" y="228524"/>
                  <a:pt x="5528068" y="215506"/>
                  <a:pt x="5528068" y="199448"/>
                </a:cubicBezTo>
                <a:cubicBezTo>
                  <a:pt x="5528068" y="183390"/>
                  <a:pt x="5541180" y="170372"/>
                  <a:pt x="5557353" y="170372"/>
                </a:cubicBezTo>
                <a:close/>
                <a:moveTo>
                  <a:pt x="5472791" y="168902"/>
                </a:moveTo>
                <a:cubicBezTo>
                  <a:pt x="5489782" y="168902"/>
                  <a:pt x="5503555" y="182578"/>
                  <a:pt x="5503555" y="199448"/>
                </a:cubicBezTo>
                <a:cubicBezTo>
                  <a:pt x="5503555" y="216318"/>
                  <a:pt x="5489782" y="229994"/>
                  <a:pt x="5472791" y="229994"/>
                </a:cubicBezTo>
                <a:cubicBezTo>
                  <a:pt x="5455800" y="229994"/>
                  <a:pt x="5442024" y="216318"/>
                  <a:pt x="5442024" y="199448"/>
                </a:cubicBezTo>
                <a:cubicBezTo>
                  <a:pt x="5442024" y="182578"/>
                  <a:pt x="5455800" y="168902"/>
                  <a:pt x="5472791" y="168902"/>
                </a:cubicBezTo>
                <a:close/>
                <a:moveTo>
                  <a:pt x="5388229" y="167759"/>
                </a:moveTo>
                <a:cubicBezTo>
                  <a:pt x="5405856" y="167759"/>
                  <a:pt x="5420145" y="181947"/>
                  <a:pt x="5420145" y="199449"/>
                </a:cubicBezTo>
                <a:cubicBezTo>
                  <a:pt x="5420145" y="216950"/>
                  <a:pt x="5405856" y="231138"/>
                  <a:pt x="5388229" y="231138"/>
                </a:cubicBezTo>
                <a:cubicBezTo>
                  <a:pt x="5370601" y="231138"/>
                  <a:pt x="5356311" y="216950"/>
                  <a:pt x="5356311" y="199449"/>
                </a:cubicBezTo>
                <a:cubicBezTo>
                  <a:pt x="5356311" y="181947"/>
                  <a:pt x="5370601" y="167759"/>
                  <a:pt x="5388229" y="167759"/>
                </a:cubicBezTo>
                <a:close/>
                <a:moveTo>
                  <a:pt x="4372671" y="167269"/>
                </a:moveTo>
                <a:cubicBezTo>
                  <a:pt x="4390589" y="167269"/>
                  <a:pt x="4405109" y="181676"/>
                  <a:pt x="4405109" y="199449"/>
                </a:cubicBezTo>
                <a:cubicBezTo>
                  <a:pt x="4405109" y="217221"/>
                  <a:pt x="4390589" y="231628"/>
                  <a:pt x="4372671" y="231628"/>
                </a:cubicBezTo>
                <a:cubicBezTo>
                  <a:pt x="4354787" y="231628"/>
                  <a:pt x="4340282" y="217221"/>
                  <a:pt x="4340282" y="199449"/>
                </a:cubicBezTo>
                <a:cubicBezTo>
                  <a:pt x="4340282" y="181676"/>
                  <a:pt x="4354787" y="167269"/>
                  <a:pt x="4372671" y="167269"/>
                </a:cubicBezTo>
                <a:close/>
                <a:moveTo>
                  <a:pt x="5303490" y="166615"/>
                </a:moveTo>
                <a:cubicBezTo>
                  <a:pt x="5321756" y="166615"/>
                  <a:pt x="5336567" y="181315"/>
                  <a:pt x="5336567" y="199448"/>
                </a:cubicBezTo>
                <a:cubicBezTo>
                  <a:pt x="5336567" y="217581"/>
                  <a:pt x="5321756" y="232281"/>
                  <a:pt x="5303490" y="232281"/>
                </a:cubicBezTo>
                <a:cubicBezTo>
                  <a:pt x="5285209" y="232281"/>
                  <a:pt x="5270400" y="217581"/>
                  <a:pt x="5270400" y="199448"/>
                </a:cubicBezTo>
                <a:cubicBezTo>
                  <a:pt x="5270400" y="181315"/>
                  <a:pt x="5285209" y="166615"/>
                  <a:pt x="5303490" y="166615"/>
                </a:cubicBezTo>
                <a:close/>
                <a:moveTo>
                  <a:pt x="4457421" y="166125"/>
                </a:moveTo>
                <a:cubicBezTo>
                  <a:pt x="4475958" y="166125"/>
                  <a:pt x="4490993" y="181044"/>
                  <a:pt x="4490993" y="199448"/>
                </a:cubicBezTo>
                <a:cubicBezTo>
                  <a:pt x="4490993" y="217852"/>
                  <a:pt x="4475958" y="232771"/>
                  <a:pt x="4457421" y="232771"/>
                </a:cubicBezTo>
                <a:cubicBezTo>
                  <a:pt x="4438911" y="232771"/>
                  <a:pt x="4423868" y="217852"/>
                  <a:pt x="4423868" y="199448"/>
                </a:cubicBezTo>
                <a:cubicBezTo>
                  <a:pt x="4423868" y="181044"/>
                  <a:pt x="4438911" y="166125"/>
                  <a:pt x="4457421" y="166125"/>
                </a:cubicBezTo>
                <a:close/>
                <a:moveTo>
                  <a:pt x="5218898" y="164982"/>
                </a:moveTo>
                <a:cubicBezTo>
                  <a:pt x="5238056" y="164982"/>
                  <a:pt x="5253608" y="180413"/>
                  <a:pt x="5253608" y="199449"/>
                </a:cubicBezTo>
                <a:cubicBezTo>
                  <a:pt x="5253608" y="218484"/>
                  <a:pt x="5238056" y="233915"/>
                  <a:pt x="5218898" y="233915"/>
                </a:cubicBezTo>
                <a:cubicBezTo>
                  <a:pt x="5199742" y="233915"/>
                  <a:pt x="5184214" y="218484"/>
                  <a:pt x="5184214" y="199449"/>
                </a:cubicBezTo>
                <a:cubicBezTo>
                  <a:pt x="5184214" y="180413"/>
                  <a:pt x="5199742" y="164982"/>
                  <a:pt x="5218898" y="164982"/>
                </a:cubicBezTo>
                <a:close/>
                <a:moveTo>
                  <a:pt x="4542000" y="164982"/>
                </a:moveTo>
                <a:cubicBezTo>
                  <a:pt x="4561178" y="164982"/>
                  <a:pt x="4576720" y="180413"/>
                  <a:pt x="4576720" y="199449"/>
                </a:cubicBezTo>
                <a:cubicBezTo>
                  <a:pt x="4576720" y="218484"/>
                  <a:pt x="4561178" y="233915"/>
                  <a:pt x="4542000" y="233915"/>
                </a:cubicBezTo>
                <a:cubicBezTo>
                  <a:pt x="4522829" y="233915"/>
                  <a:pt x="4507283" y="218484"/>
                  <a:pt x="4507283" y="199449"/>
                </a:cubicBezTo>
                <a:cubicBezTo>
                  <a:pt x="4507283" y="180413"/>
                  <a:pt x="4522829" y="164982"/>
                  <a:pt x="4542000" y="164982"/>
                </a:cubicBezTo>
                <a:close/>
                <a:moveTo>
                  <a:pt x="4626573" y="164002"/>
                </a:moveTo>
                <a:cubicBezTo>
                  <a:pt x="4646291" y="164002"/>
                  <a:pt x="4662276" y="179872"/>
                  <a:pt x="4662276" y="199449"/>
                </a:cubicBezTo>
                <a:cubicBezTo>
                  <a:pt x="4662276" y="219025"/>
                  <a:pt x="4646291" y="234895"/>
                  <a:pt x="4626573" y="234895"/>
                </a:cubicBezTo>
                <a:cubicBezTo>
                  <a:pt x="4606858" y="234895"/>
                  <a:pt x="4590871" y="219025"/>
                  <a:pt x="4590871" y="199449"/>
                </a:cubicBezTo>
                <a:cubicBezTo>
                  <a:pt x="4590871" y="179872"/>
                  <a:pt x="4606858" y="164002"/>
                  <a:pt x="4626573" y="164002"/>
                </a:cubicBezTo>
                <a:close/>
                <a:moveTo>
                  <a:pt x="5134368" y="162858"/>
                </a:moveTo>
                <a:cubicBezTo>
                  <a:pt x="5154728" y="162858"/>
                  <a:pt x="5171222" y="179240"/>
                  <a:pt x="5171222" y="199448"/>
                </a:cubicBezTo>
                <a:cubicBezTo>
                  <a:pt x="5171222" y="219656"/>
                  <a:pt x="5154728" y="236038"/>
                  <a:pt x="5134368" y="236038"/>
                </a:cubicBezTo>
                <a:cubicBezTo>
                  <a:pt x="5114005" y="236038"/>
                  <a:pt x="5097496" y="219656"/>
                  <a:pt x="5097496" y="199448"/>
                </a:cubicBezTo>
                <a:cubicBezTo>
                  <a:pt x="5097496" y="179240"/>
                  <a:pt x="5114005" y="162858"/>
                  <a:pt x="5134368" y="162858"/>
                </a:cubicBezTo>
                <a:close/>
                <a:moveTo>
                  <a:pt x="4711148" y="162858"/>
                </a:moveTo>
                <a:cubicBezTo>
                  <a:pt x="4731500" y="162858"/>
                  <a:pt x="4748000" y="179240"/>
                  <a:pt x="4748000" y="199448"/>
                </a:cubicBezTo>
                <a:cubicBezTo>
                  <a:pt x="4748000" y="219656"/>
                  <a:pt x="4731500" y="236038"/>
                  <a:pt x="4711148" y="236038"/>
                </a:cubicBezTo>
                <a:cubicBezTo>
                  <a:pt x="4690791" y="236038"/>
                  <a:pt x="4674292" y="219656"/>
                  <a:pt x="4674292" y="199448"/>
                </a:cubicBezTo>
                <a:cubicBezTo>
                  <a:pt x="4674292" y="179240"/>
                  <a:pt x="4690791" y="162858"/>
                  <a:pt x="4711148" y="162858"/>
                </a:cubicBezTo>
                <a:close/>
                <a:moveTo>
                  <a:pt x="4795883" y="161878"/>
                </a:moveTo>
                <a:cubicBezTo>
                  <a:pt x="4816781" y="161878"/>
                  <a:pt x="4833722" y="178699"/>
                  <a:pt x="4833722" y="199448"/>
                </a:cubicBezTo>
                <a:cubicBezTo>
                  <a:pt x="4833722" y="220198"/>
                  <a:pt x="4816781" y="237018"/>
                  <a:pt x="4795883" y="237018"/>
                </a:cubicBezTo>
                <a:cubicBezTo>
                  <a:pt x="4774959" y="237018"/>
                  <a:pt x="4758028" y="220198"/>
                  <a:pt x="4758028" y="199448"/>
                </a:cubicBezTo>
                <a:cubicBezTo>
                  <a:pt x="4758028" y="178699"/>
                  <a:pt x="4774961" y="161878"/>
                  <a:pt x="4795883" y="161878"/>
                </a:cubicBezTo>
                <a:close/>
                <a:moveTo>
                  <a:pt x="5049759" y="161225"/>
                </a:moveTo>
                <a:cubicBezTo>
                  <a:pt x="5071034" y="161225"/>
                  <a:pt x="5088275" y="178338"/>
                  <a:pt x="5088275" y="199449"/>
                </a:cubicBezTo>
                <a:cubicBezTo>
                  <a:pt x="5088275" y="220559"/>
                  <a:pt x="5071028" y="237672"/>
                  <a:pt x="5049759" y="237672"/>
                </a:cubicBezTo>
                <a:cubicBezTo>
                  <a:pt x="5028484" y="237672"/>
                  <a:pt x="5011239" y="220559"/>
                  <a:pt x="5011239" y="199449"/>
                </a:cubicBezTo>
                <a:cubicBezTo>
                  <a:pt x="5011239" y="178338"/>
                  <a:pt x="5028484" y="161225"/>
                  <a:pt x="5049759" y="161225"/>
                </a:cubicBezTo>
                <a:close/>
                <a:moveTo>
                  <a:pt x="4964983" y="161061"/>
                </a:moveTo>
                <a:cubicBezTo>
                  <a:pt x="4986348" y="161061"/>
                  <a:pt x="5003668" y="178247"/>
                  <a:pt x="5003668" y="199448"/>
                </a:cubicBezTo>
                <a:cubicBezTo>
                  <a:pt x="5003668" y="220648"/>
                  <a:pt x="4986348" y="237835"/>
                  <a:pt x="4964983" y="237835"/>
                </a:cubicBezTo>
                <a:cubicBezTo>
                  <a:pt x="4943619" y="237835"/>
                  <a:pt x="4926303" y="220648"/>
                  <a:pt x="4926303" y="199448"/>
                </a:cubicBezTo>
                <a:cubicBezTo>
                  <a:pt x="4926303" y="178247"/>
                  <a:pt x="4943619" y="161061"/>
                  <a:pt x="4964983" y="161061"/>
                </a:cubicBezTo>
                <a:close/>
                <a:moveTo>
                  <a:pt x="4880426" y="161061"/>
                </a:moveTo>
                <a:cubicBezTo>
                  <a:pt x="4901770" y="161061"/>
                  <a:pt x="4919086" y="178247"/>
                  <a:pt x="4919086" y="199448"/>
                </a:cubicBezTo>
                <a:cubicBezTo>
                  <a:pt x="4919086" y="220648"/>
                  <a:pt x="4901770" y="237835"/>
                  <a:pt x="4880426" y="237835"/>
                </a:cubicBezTo>
                <a:cubicBezTo>
                  <a:pt x="4859084" y="237835"/>
                  <a:pt x="4841781" y="220648"/>
                  <a:pt x="4841781" y="199448"/>
                </a:cubicBezTo>
                <a:cubicBezTo>
                  <a:pt x="4841781" y="178247"/>
                  <a:pt x="4859084" y="161061"/>
                  <a:pt x="4880426" y="161061"/>
                </a:cubicBezTo>
                <a:close/>
                <a:moveTo>
                  <a:pt x="12242157" y="115324"/>
                </a:moveTo>
                <a:cubicBezTo>
                  <a:pt x="12242248" y="115324"/>
                  <a:pt x="12242322" y="115397"/>
                  <a:pt x="12242322" y="115487"/>
                </a:cubicBezTo>
                <a:cubicBezTo>
                  <a:pt x="12242322" y="115578"/>
                  <a:pt x="12242249" y="115651"/>
                  <a:pt x="12242157" y="115651"/>
                </a:cubicBezTo>
                <a:cubicBezTo>
                  <a:pt x="12242067" y="115651"/>
                  <a:pt x="12241993" y="115578"/>
                  <a:pt x="12241993" y="115487"/>
                </a:cubicBezTo>
                <a:cubicBezTo>
                  <a:pt x="12241993" y="115397"/>
                  <a:pt x="12242066" y="115324"/>
                  <a:pt x="12242157" y="115324"/>
                </a:cubicBezTo>
                <a:close/>
                <a:moveTo>
                  <a:pt x="12157586" y="115324"/>
                </a:moveTo>
                <a:cubicBezTo>
                  <a:pt x="12157677" y="115324"/>
                  <a:pt x="12157751" y="115397"/>
                  <a:pt x="12157751" y="115487"/>
                </a:cubicBezTo>
                <a:cubicBezTo>
                  <a:pt x="12157751" y="115578"/>
                  <a:pt x="12157678" y="115651"/>
                  <a:pt x="12157586" y="115651"/>
                </a:cubicBezTo>
                <a:cubicBezTo>
                  <a:pt x="12157496" y="115651"/>
                  <a:pt x="12157422" y="115578"/>
                  <a:pt x="12157422" y="115487"/>
                </a:cubicBezTo>
                <a:cubicBezTo>
                  <a:pt x="12157422" y="115397"/>
                  <a:pt x="12157495" y="115324"/>
                  <a:pt x="12157586" y="115324"/>
                </a:cubicBezTo>
                <a:close/>
                <a:moveTo>
                  <a:pt x="12072851" y="114997"/>
                </a:moveTo>
                <a:cubicBezTo>
                  <a:pt x="12073123" y="114997"/>
                  <a:pt x="12073345" y="115216"/>
                  <a:pt x="12073345" y="115487"/>
                </a:cubicBezTo>
                <a:cubicBezTo>
                  <a:pt x="12073345" y="115758"/>
                  <a:pt x="12073124" y="115977"/>
                  <a:pt x="12072851" y="115977"/>
                </a:cubicBezTo>
                <a:cubicBezTo>
                  <a:pt x="12072579" y="115977"/>
                  <a:pt x="12072357" y="115758"/>
                  <a:pt x="12072357" y="115487"/>
                </a:cubicBezTo>
                <a:cubicBezTo>
                  <a:pt x="12072357" y="115216"/>
                  <a:pt x="12072578" y="114997"/>
                  <a:pt x="12072851" y="114997"/>
                </a:cubicBezTo>
                <a:close/>
                <a:moveTo>
                  <a:pt x="11988281" y="114344"/>
                </a:moveTo>
                <a:cubicBezTo>
                  <a:pt x="11988916" y="114344"/>
                  <a:pt x="11989433" y="114856"/>
                  <a:pt x="11989433" y="115487"/>
                </a:cubicBezTo>
                <a:cubicBezTo>
                  <a:pt x="11989433" y="116119"/>
                  <a:pt x="11988917" y="116631"/>
                  <a:pt x="11988281" y="116631"/>
                </a:cubicBezTo>
                <a:cubicBezTo>
                  <a:pt x="11987645" y="116631"/>
                  <a:pt x="11987129" y="116119"/>
                  <a:pt x="11987129" y="115487"/>
                </a:cubicBezTo>
                <a:cubicBezTo>
                  <a:pt x="11987129" y="114856"/>
                  <a:pt x="11987644" y="114344"/>
                  <a:pt x="11988281" y="114344"/>
                </a:cubicBezTo>
                <a:close/>
                <a:moveTo>
                  <a:pt x="11903711" y="113854"/>
                </a:moveTo>
                <a:cubicBezTo>
                  <a:pt x="11904620" y="113854"/>
                  <a:pt x="11905356" y="114585"/>
                  <a:pt x="11905356" y="115487"/>
                </a:cubicBezTo>
                <a:cubicBezTo>
                  <a:pt x="11905356" y="116390"/>
                  <a:pt x="11904619" y="117121"/>
                  <a:pt x="11903711" y="117121"/>
                </a:cubicBezTo>
                <a:cubicBezTo>
                  <a:pt x="11902802" y="117121"/>
                  <a:pt x="11902066" y="116390"/>
                  <a:pt x="11902066" y="115487"/>
                </a:cubicBezTo>
                <a:cubicBezTo>
                  <a:pt x="11902066" y="114585"/>
                  <a:pt x="11902803" y="113854"/>
                  <a:pt x="11903711" y="113854"/>
                </a:cubicBezTo>
                <a:close/>
                <a:moveTo>
                  <a:pt x="11818974" y="113200"/>
                </a:moveTo>
                <a:cubicBezTo>
                  <a:pt x="11820246" y="113200"/>
                  <a:pt x="11821278" y="114224"/>
                  <a:pt x="11821278" y="115487"/>
                </a:cubicBezTo>
                <a:cubicBezTo>
                  <a:pt x="11821278" y="116750"/>
                  <a:pt x="11820246" y="117774"/>
                  <a:pt x="11818974" y="117774"/>
                </a:cubicBezTo>
                <a:cubicBezTo>
                  <a:pt x="11817702" y="117774"/>
                  <a:pt x="11816670" y="116750"/>
                  <a:pt x="11816670" y="115487"/>
                </a:cubicBezTo>
                <a:cubicBezTo>
                  <a:pt x="11816670" y="114224"/>
                  <a:pt x="11817702" y="113200"/>
                  <a:pt x="11818974" y="113200"/>
                </a:cubicBezTo>
                <a:close/>
                <a:moveTo>
                  <a:pt x="11734404" y="112710"/>
                </a:moveTo>
                <a:cubicBezTo>
                  <a:pt x="11735949" y="112710"/>
                  <a:pt x="11737201" y="113953"/>
                  <a:pt x="11737201" y="115487"/>
                </a:cubicBezTo>
                <a:cubicBezTo>
                  <a:pt x="11737201" y="117021"/>
                  <a:pt x="11735949" y="118264"/>
                  <a:pt x="11734404" y="118264"/>
                </a:cubicBezTo>
                <a:cubicBezTo>
                  <a:pt x="11732860" y="118264"/>
                  <a:pt x="11731607" y="117021"/>
                  <a:pt x="11731607" y="115487"/>
                </a:cubicBezTo>
                <a:cubicBezTo>
                  <a:pt x="11731607" y="113953"/>
                  <a:pt x="11732860" y="112710"/>
                  <a:pt x="11734404" y="112710"/>
                </a:cubicBezTo>
                <a:close/>
                <a:moveTo>
                  <a:pt x="9788292" y="112710"/>
                </a:moveTo>
                <a:cubicBezTo>
                  <a:pt x="9789836" y="112710"/>
                  <a:pt x="9791089" y="113953"/>
                  <a:pt x="9791089" y="115487"/>
                </a:cubicBezTo>
                <a:cubicBezTo>
                  <a:pt x="9791089" y="117021"/>
                  <a:pt x="9789836" y="118264"/>
                  <a:pt x="9788292" y="118264"/>
                </a:cubicBezTo>
                <a:cubicBezTo>
                  <a:pt x="9786747" y="118264"/>
                  <a:pt x="9785495" y="117021"/>
                  <a:pt x="9785495" y="115487"/>
                </a:cubicBezTo>
                <a:cubicBezTo>
                  <a:pt x="9785495" y="113953"/>
                  <a:pt x="9786747" y="112710"/>
                  <a:pt x="9788292" y="112710"/>
                </a:cubicBezTo>
                <a:close/>
                <a:moveTo>
                  <a:pt x="9872861" y="112057"/>
                </a:moveTo>
                <a:cubicBezTo>
                  <a:pt x="9874769" y="112057"/>
                  <a:pt x="9876317" y="113593"/>
                  <a:pt x="9876317" y="115487"/>
                </a:cubicBezTo>
                <a:cubicBezTo>
                  <a:pt x="9876317" y="117382"/>
                  <a:pt x="9874770" y="118918"/>
                  <a:pt x="9872861" y="118918"/>
                </a:cubicBezTo>
                <a:cubicBezTo>
                  <a:pt x="9870953" y="118918"/>
                  <a:pt x="9869406" y="117382"/>
                  <a:pt x="9869406" y="115487"/>
                </a:cubicBezTo>
                <a:cubicBezTo>
                  <a:pt x="9869406" y="113593"/>
                  <a:pt x="9870952" y="112057"/>
                  <a:pt x="9872861" y="112057"/>
                </a:cubicBezTo>
                <a:close/>
                <a:moveTo>
                  <a:pt x="8265031" y="111567"/>
                </a:moveTo>
                <a:cubicBezTo>
                  <a:pt x="8267212" y="111567"/>
                  <a:pt x="8268980" y="113322"/>
                  <a:pt x="8268980" y="115487"/>
                </a:cubicBezTo>
                <a:cubicBezTo>
                  <a:pt x="8268980" y="117653"/>
                  <a:pt x="8267212" y="119408"/>
                  <a:pt x="8265031" y="119408"/>
                </a:cubicBezTo>
                <a:cubicBezTo>
                  <a:pt x="8262851" y="119408"/>
                  <a:pt x="8261083" y="117653"/>
                  <a:pt x="8261083" y="115487"/>
                </a:cubicBezTo>
                <a:cubicBezTo>
                  <a:pt x="8261083" y="113322"/>
                  <a:pt x="8262851" y="111567"/>
                  <a:pt x="8265031" y="111567"/>
                </a:cubicBezTo>
                <a:close/>
                <a:moveTo>
                  <a:pt x="11649834" y="111240"/>
                </a:moveTo>
                <a:cubicBezTo>
                  <a:pt x="11652197" y="111240"/>
                  <a:pt x="11654112" y="113141"/>
                  <a:pt x="11654112" y="115487"/>
                </a:cubicBezTo>
                <a:cubicBezTo>
                  <a:pt x="11654112" y="117833"/>
                  <a:pt x="11652197" y="119734"/>
                  <a:pt x="11649834" y="119734"/>
                </a:cubicBezTo>
                <a:cubicBezTo>
                  <a:pt x="11647471" y="119734"/>
                  <a:pt x="11645556" y="117833"/>
                  <a:pt x="11645556" y="115487"/>
                </a:cubicBezTo>
                <a:cubicBezTo>
                  <a:pt x="11645556" y="113141"/>
                  <a:pt x="11647471" y="111240"/>
                  <a:pt x="11649834" y="111240"/>
                </a:cubicBezTo>
                <a:close/>
                <a:moveTo>
                  <a:pt x="9957433" y="110750"/>
                </a:moveTo>
                <a:cubicBezTo>
                  <a:pt x="9960068" y="110750"/>
                  <a:pt x="9962204" y="112871"/>
                  <a:pt x="9962204" y="115487"/>
                </a:cubicBezTo>
                <a:cubicBezTo>
                  <a:pt x="9962204" y="118103"/>
                  <a:pt x="9960068" y="120224"/>
                  <a:pt x="9957433" y="120224"/>
                </a:cubicBezTo>
                <a:cubicBezTo>
                  <a:pt x="9954798" y="120224"/>
                  <a:pt x="9952662" y="118103"/>
                  <a:pt x="9952662" y="115487"/>
                </a:cubicBezTo>
                <a:cubicBezTo>
                  <a:pt x="9952662" y="112871"/>
                  <a:pt x="9954798" y="110750"/>
                  <a:pt x="9957433" y="110750"/>
                </a:cubicBezTo>
                <a:close/>
                <a:moveTo>
                  <a:pt x="9703556" y="110750"/>
                </a:moveTo>
                <a:cubicBezTo>
                  <a:pt x="9706191" y="110750"/>
                  <a:pt x="9708327" y="112871"/>
                  <a:pt x="9708327" y="115487"/>
                </a:cubicBezTo>
                <a:cubicBezTo>
                  <a:pt x="9708327" y="118103"/>
                  <a:pt x="9706191" y="120224"/>
                  <a:pt x="9703556" y="120224"/>
                </a:cubicBezTo>
                <a:cubicBezTo>
                  <a:pt x="9700921" y="120224"/>
                  <a:pt x="9698785" y="118103"/>
                  <a:pt x="9698785" y="115487"/>
                </a:cubicBezTo>
                <a:cubicBezTo>
                  <a:pt x="9698785" y="112871"/>
                  <a:pt x="9700921" y="110750"/>
                  <a:pt x="9703556" y="110750"/>
                </a:cubicBezTo>
                <a:close/>
                <a:moveTo>
                  <a:pt x="8349766" y="110587"/>
                </a:moveTo>
                <a:cubicBezTo>
                  <a:pt x="8352492" y="110587"/>
                  <a:pt x="8354702" y="112781"/>
                  <a:pt x="8354702" y="115487"/>
                </a:cubicBezTo>
                <a:cubicBezTo>
                  <a:pt x="8354702" y="118194"/>
                  <a:pt x="8352492" y="120388"/>
                  <a:pt x="8349766" y="120388"/>
                </a:cubicBezTo>
                <a:cubicBezTo>
                  <a:pt x="8347040" y="120388"/>
                  <a:pt x="8344831" y="118194"/>
                  <a:pt x="8344831" y="115487"/>
                </a:cubicBezTo>
                <a:cubicBezTo>
                  <a:pt x="8344831" y="112781"/>
                  <a:pt x="8347040" y="110587"/>
                  <a:pt x="8349766" y="110587"/>
                </a:cubicBezTo>
                <a:close/>
                <a:moveTo>
                  <a:pt x="11226651" y="109933"/>
                </a:moveTo>
                <a:cubicBezTo>
                  <a:pt x="11229741" y="109933"/>
                  <a:pt x="11232245" y="112420"/>
                  <a:pt x="11232245" y="115487"/>
                </a:cubicBezTo>
                <a:cubicBezTo>
                  <a:pt x="11232245" y="118554"/>
                  <a:pt x="11229741" y="121041"/>
                  <a:pt x="11226651" y="121041"/>
                </a:cubicBezTo>
                <a:cubicBezTo>
                  <a:pt x="11223561" y="121041"/>
                  <a:pt x="11221056" y="118554"/>
                  <a:pt x="11221056" y="115487"/>
                </a:cubicBezTo>
                <a:cubicBezTo>
                  <a:pt x="11221056" y="112420"/>
                  <a:pt x="11223561" y="109933"/>
                  <a:pt x="11226651" y="109933"/>
                </a:cubicBezTo>
                <a:close/>
                <a:moveTo>
                  <a:pt x="10042004" y="109607"/>
                </a:moveTo>
                <a:cubicBezTo>
                  <a:pt x="10045275" y="109607"/>
                  <a:pt x="10047927" y="112240"/>
                  <a:pt x="10047927" y="115488"/>
                </a:cubicBezTo>
                <a:cubicBezTo>
                  <a:pt x="10047927" y="118735"/>
                  <a:pt x="10045274" y="121368"/>
                  <a:pt x="10042004" y="121368"/>
                </a:cubicBezTo>
                <a:cubicBezTo>
                  <a:pt x="10038732" y="121368"/>
                  <a:pt x="10036081" y="118735"/>
                  <a:pt x="10036081" y="115488"/>
                </a:cubicBezTo>
                <a:cubicBezTo>
                  <a:pt x="10036081" y="112240"/>
                  <a:pt x="10038733" y="109607"/>
                  <a:pt x="10042004" y="109607"/>
                </a:cubicBezTo>
                <a:close/>
                <a:moveTo>
                  <a:pt x="8180461" y="109443"/>
                </a:moveTo>
                <a:cubicBezTo>
                  <a:pt x="8183823" y="109443"/>
                  <a:pt x="8186549" y="112149"/>
                  <a:pt x="8186549" y="115487"/>
                </a:cubicBezTo>
                <a:cubicBezTo>
                  <a:pt x="8186549" y="118825"/>
                  <a:pt x="8183823" y="121531"/>
                  <a:pt x="8180461" y="121531"/>
                </a:cubicBezTo>
                <a:cubicBezTo>
                  <a:pt x="8177099" y="121531"/>
                  <a:pt x="8174373" y="118825"/>
                  <a:pt x="8174373" y="115487"/>
                </a:cubicBezTo>
                <a:cubicBezTo>
                  <a:pt x="8174373" y="112149"/>
                  <a:pt x="8177099" y="109443"/>
                  <a:pt x="8180461" y="109443"/>
                </a:cubicBezTo>
                <a:close/>
                <a:moveTo>
                  <a:pt x="11565263" y="109116"/>
                </a:moveTo>
                <a:cubicBezTo>
                  <a:pt x="11568806" y="109116"/>
                  <a:pt x="11571680" y="111968"/>
                  <a:pt x="11571680" y="115487"/>
                </a:cubicBezTo>
                <a:cubicBezTo>
                  <a:pt x="11571680" y="119005"/>
                  <a:pt x="11568806" y="121857"/>
                  <a:pt x="11565263" y="121857"/>
                </a:cubicBezTo>
                <a:cubicBezTo>
                  <a:pt x="11561719" y="121857"/>
                  <a:pt x="11558845" y="119005"/>
                  <a:pt x="11558845" y="115487"/>
                </a:cubicBezTo>
                <a:cubicBezTo>
                  <a:pt x="11558845" y="111968"/>
                  <a:pt x="11561719" y="109116"/>
                  <a:pt x="11565263" y="109116"/>
                </a:cubicBezTo>
                <a:close/>
                <a:moveTo>
                  <a:pt x="11311387" y="108790"/>
                </a:moveTo>
                <a:cubicBezTo>
                  <a:pt x="11315112" y="108790"/>
                  <a:pt x="11318132" y="111788"/>
                  <a:pt x="11318132" y="115487"/>
                </a:cubicBezTo>
                <a:cubicBezTo>
                  <a:pt x="11318132" y="119186"/>
                  <a:pt x="11315111" y="122185"/>
                  <a:pt x="11311387" y="122185"/>
                </a:cubicBezTo>
                <a:cubicBezTo>
                  <a:pt x="11307661" y="122185"/>
                  <a:pt x="11304641" y="119186"/>
                  <a:pt x="11304641" y="115487"/>
                </a:cubicBezTo>
                <a:cubicBezTo>
                  <a:pt x="11304641" y="111788"/>
                  <a:pt x="11307662" y="108790"/>
                  <a:pt x="11311387" y="108790"/>
                </a:cubicBezTo>
                <a:close/>
                <a:moveTo>
                  <a:pt x="11142080" y="108790"/>
                </a:moveTo>
                <a:cubicBezTo>
                  <a:pt x="11145806" y="108790"/>
                  <a:pt x="11148826" y="111788"/>
                  <a:pt x="11148826" y="115487"/>
                </a:cubicBezTo>
                <a:cubicBezTo>
                  <a:pt x="11148826" y="119186"/>
                  <a:pt x="11145805" y="122185"/>
                  <a:pt x="11142080" y="122185"/>
                </a:cubicBezTo>
                <a:cubicBezTo>
                  <a:pt x="11138354" y="122185"/>
                  <a:pt x="11135335" y="119186"/>
                  <a:pt x="11135335" y="115487"/>
                </a:cubicBezTo>
                <a:cubicBezTo>
                  <a:pt x="11135335" y="111788"/>
                  <a:pt x="11138355" y="108790"/>
                  <a:pt x="11142080" y="108790"/>
                </a:cubicBezTo>
                <a:close/>
                <a:moveTo>
                  <a:pt x="11480527" y="107973"/>
                </a:moveTo>
                <a:cubicBezTo>
                  <a:pt x="11484707" y="107973"/>
                  <a:pt x="11488096" y="111337"/>
                  <a:pt x="11488096" y="115487"/>
                </a:cubicBezTo>
                <a:cubicBezTo>
                  <a:pt x="11488096" y="119637"/>
                  <a:pt x="11484708" y="123001"/>
                  <a:pt x="11480527" y="123001"/>
                </a:cubicBezTo>
                <a:cubicBezTo>
                  <a:pt x="11476347" y="123001"/>
                  <a:pt x="11472958" y="119637"/>
                  <a:pt x="11472958" y="115487"/>
                </a:cubicBezTo>
                <a:cubicBezTo>
                  <a:pt x="11472958" y="111337"/>
                  <a:pt x="11476346" y="107973"/>
                  <a:pt x="11480527" y="107973"/>
                </a:cubicBezTo>
                <a:close/>
                <a:moveTo>
                  <a:pt x="10126738" y="107973"/>
                </a:moveTo>
                <a:cubicBezTo>
                  <a:pt x="10130918" y="107973"/>
                  <a:pt x="10134307" y="111337"/>
                  <a:pt x="10134307" y="115487"/>
                </a:cubicBezTo>
                <a:cubicBezTo>
                  <a:pt x="10134307" y="119637"/>
                  <a:pt x="10130919" y="123001"/>
                  <a:pt x="10126738" y="123001"/>
                </a:cubicBezTo>
                <a:cubicBezTo>
                  <a:pt x="10122559" y="123001"/>
                  <a:pt x="10119169" y="119637"/>
                  <a:pt x="10119169" y="115487"/>
                </a:cubicBezTo>
                <a:cubicBezTo>
                  <a:pt x="10119169" y="111337"/>
                  <a:pt x="10122558" y="107973"/>
                  <a:pt x="10126738" y="107973"/>
                </a:cubicBezTo>
                <a:close/>
                <a:moveTo>
                  <a:pt x="11395957" y="107810"/>
                </a:moveTo>
                <a:cubicBezTo>
                  <a:pt x="11400228" y="107810"/>
                  <a:pt x="11403690" y="111247"/>
                  <a:pt x="11403690" y="115487"/>
                </a:cubicBezTo>
                <a:cubicBezTo>
                  <a:pt x="11403690" y="119727"/>
                  <a:pt x="11400227" y="123165"/>
                  <a:pt x="11395957" y="123165"/>
                </a:cubicBezTo>
                <a:cubicBezTo>
                  <a:pt x="11391686" y="123165"/>
                  <a:pt x="11388225" y="119727"/>
                  <a:pt x="11388225" y="115487"/>
                </a:cubicBezTo>
                <a:cubicBezTo>
                  <a:pt x="11388225" y="111247"/>
                  <a:pt x="11391687" y="107810"/>
                  <a:pt x="11395957" y="107810"/>
                </a:cubicBezTo>
                <a:close/>
                <a:moveTo>
                  <a:pt x="9618985" y="107810"/>
                </a:moveTo>
                <a:cubicBezTo>
                  <a:pt x="9623256" y="107810"/>
                  <a:pt x="9626718" y="111247"/>
                  <a:pt x="9626718" y="115487"/>
                </a:cubicBezTo>
                <a:cubicBezTo>
                  <a:pt x="9626718" y="119727"/>
                  <a:pt x="9623255" y="123165"/>
                  <a:pt x="9618985" y="123165"/>
                </a:cubicBezTo>
                <a:cubicBezTo>
                  <a:pt x="9614714" y="123165"/>
                  <a:pt x="9611253" y="119727"/>
                  <a:pt x="9611253" y="115487"/>
                </a:cubicBezTo>
                <a:cubicBezTo>
                  <a:pt x="9611253" y="111247"/>
                  <a:pt x="9614715" y="107810"/>
                  <a:pt x="9618985" y="107810"/>
                </a:cubicBezTo>
                <a:close/>
                <a:moveTo>
                  <a:pt x="8095890" y="107320"/>
                </a:moveTo>
                <a:cubicBezTo>
                  <a:pt x="8100433" y="107320"/>
                  <a:pt x="8104116" y="110977"/>
                  <a:pt x="8104116" y="115487"/>
                </a:cubicBezTo>
                <a:cubicBezTo>
                  <a:pt x="8104116" y="119998"/>
                  <a:pt x="8100433" y="123655"/>
                  <a:pt x="8095890" y="123655"/>
                </a:cubicBezTo>
                <a:cubicBezTo>
                  <a:pt x="8091346" y="123655"/>
                  <a:pt x="8087663" y="119998"/>
                  <a:pt x="8087663" y="115487"/>
                </a:cubicBezTo>
                <a:cubicBezTo>
                  <a:pt x="8087663" y="110977"/>
                  <a:pt x="8091346" y="107320"/>
                  <a:pt x="8095890" y="107320"/>
                </a:cubicBezTo>
                <a:close/>
                <a:moveTo>
                  <a:pt x="11057509" y="106830"/>
                </a:moveTo>
                <a:cubicBezTo>
                  <a:pt x="11062326" y="106830"/>
                  <a:pt x="11066230" y="110706"/>
                  <a:pt x="11066230" y="115487"/>
                </a:cubicBezTo>
                <a:cubicBezTo>
                  <a:pt x="11066230" y="120269"/>
                  <a:pt x="11062326" y="124145"/>
                  <a:pt x="11057509" y="124145"/>
                </a:cubicBezTo>
                <a:cubicBezTo>
                  <a:pt x="11052693" y="124145"/>
                  <a:pt x="11048788" y="120269"/>
                  <a:pt x="11048788" y="115487"/>
                </a:cubicBezTo>
                <a:cubicBezTo>
                  <a:pt x="11048788" y="110706"/>
                  <a:pt x="11052693" y="106830"/>
                  <a:pt x="11057509" y="106830"/>
                </a:cubicBezTo>
                <a:close/>
                <a:moveTo>
                  <a:pt x="5980492" y="106830"/>
                </a:moveTo>
                <a:cubicBezTo>
                  <a:pt x="5985308" y="106830"/>
                  <a:pt x="5989212" y="110706"/>
                  <a:pt x="5989212" y="115487"/>
                </a:cubicBezTo>
                <a:cubicBezTo>
                  <a:pt x="5989212" y="120269"/>
                  <a:pt x="5985308" y="124145"/>
                  <a:pt x="5980492" y="124145"/>
                </a:cubicBezTo>
                <a:cubicBezTo>
                  <a:pt x="5975676" y="124145"/>
                  <a:pt x="5971774" y="120269"/>
                  <a:pt x="5971774" y="115487"/>
                </a:cubicBezTo>
                <a:cubicBezTo>
                  <a:pt x="5971774" y="110706"/>
                  <a:pt x="5975676" y="106830"/>
                  <a:pt x="5980492" y="106830"/>
                </a:cubicBezTo>
                <a:close/>
                <a:moveTo>
                  <a:pt x="10211309" y="106176"/>
                </a:moveTo>
                <a:cubicBezTo>
                  <a:pt x="10216488" y="106176"/>
                  <a:pt x="10220687" y="110345"/>
                  <a:pt x="10220687" y="115487"/>
                </a:cubicBezTo>
                <a:cubicBezTo>
                  <a:pt x="10220687" y="120629"/>
                  <a:pt x="10216488" y="124798"/>
                  <a:pt x="10211309" y="124798"/>
                </a:cubicBezTo>
                <a:cubicBezTo>
                  <a:pt x="10206129" y="124798"/>
                  <a:pt x="10201930" y="120629"/>
                  <a:pt x="10201930" y="115487"/>
                </a:cubicBezTo>
                <a:cubicBezTo>
                  <a:pt x="10201930" y="110345"/>
                  <a:pt x="10206129" y="106176"/>
                  <a:pt x="10211309" y="106176"/>
                </a:cubicBezTo>
                <a:close/>
                <a:moveTo>
                  <a:pt x="903577" y="106176"/>
                </a:moveTo>
                <a:cubicBezTo>
                  <a:pt x="908756" y="106176"/>
                  <a:pt x="912955" y="110345"/>
                  <a:pt x="912955" y="115487"/>
                </a:cubicBezTo>
                <a:cubicBezTo>
                  <a:pt x="912955" y="120629"/>
                  <a:pt x="908756" y="124798"/>
                  <a:pt x="903577" y="124798"/>
                </a:cubicBezTo>
                <a:cubicBezTo>
                  <a:pt x="898398" y="124798"/>
                  <a:pt x="894199" y="120629"/>
                  <a:pt x="894199" y="115487"/>
                </a:cubicBezTo>
                <a:cubicBezTo>
                  <a:pt x="894199" y="110345"/>
                  <a:pt x="898398" y="106176"/>
                  <a:pt x="903577" y="106176"/>
                </a:cubicBezTo>
                <a:close/>
                <a:moveTo>
                  <a:pt x="3949747" y="106013"/>
                </a:moveTo>
                <a:cubicBezTo>
                  <a:pt x="3955018" y="106013"/>
                  <a:pt x="3959293" y="110255"/>
                  <a:pt x="3959293" y="115487"/>
                </a:cubicBezTo>
                <a:cubicBezTo>
                  <a:pt x="3959293" y="120720"/>
                  <a:pt x="3955018" y="124961"/>
                  <a:pt x="3949747" y="124961"/>
                </a:cubicBezTo>
                <a:cubicBezTo>
                  <a:pt x="3944474" y="124961"/>
                  <a:pt x="3940200" y="120720"/>
                  <a:pt x="3940200" y="115487"/>
                </a:cubicBezTo>
                <a:cubicBezTo>
                  <a:pt x="3940200" y="110255"/>
                  <a:pt x="3944474" y="106013"/>
                  <a:pt x="3949747" y="106013"/>
                </a:cubicBezTo>
                <a:close/>
                <a:moveTo>
                  <a:pt x="4034330" y="105686"/>
                </a:moveTo>
                <a:cubicBezTo>
                  <a:pt x="4039785" y="105686"/>
                  <a:pt x="4044202" y="110074"/>
                  <a:pt x="4044202" y="115487"/>
                </a:cubicBezTo>
                <a:cubicBezTo>
                  <a:pt x="4044202" y="120900"/>
                  <a:pt x="4039785" y="125288"/>
                  <a:pt x="4034330" y="125288"/>
                </a:cubicBezTo>
                <a:cubicBezTo>
                  <a:pt x="4028876" y="125288"/>
                  <a:pt x="4024460" y="120900"/>
                  <a:pt x="4024460" y="115487"/>
                </a:cubicBezTo>
                <a:cubicBezTo>
                  <a:pt x="4024460" y="110074"/>
                  <a:pt x="4028876" y="105686"/>
                  <a:pt x="4034330" y="105686"/>
                </a:cubicBezTo>
                <a:close/>
                <a:moveTo>
                  <a:pt x="10549757" y="105523"/>
                </a:moveTo>
                <a:cubicBezTo>
                  <a:pt x="10555300" y="105523"/>
                  <a:pt x="10559793" y="109984"/>
                  <a:pt x="10559793" y="115487"/>
                </a:cubicBezTo>
                <a:cubicBezTo>
                  <a:pt x="10559793" y="120990"/>
                  <a:pt x="10555299" y="125452"/>
                  <a:pt x="10549757" y="125452"/>
                </a:cubicBezTo>
                <a:cubicBezTo>
                  <a:pt x="10544213" y="125452"/>
                  <a:pt x="10539720" y="120990"/>
                  <a:pt x="10539720" y="115487"/>
                </a:cubicBezTo>
                <a:cubicBezTo>
                  <a:pt x="10539720" y="109984"/>
                  <a:pt x="10544214" y="105523"/>
                  <a:pt x="10549757" y="105523"/>
                </a:cubicBezTo>
                <a:close/>
                <a:moveTo>
                  <a:pt x="10465186" y="105523"/>
                </a:moveTo>
                <a:cubicBezTo>
                  <a:pt x="10470729" y="105523"/>
                  <a:pt x="10475222" y="109984"/>
                  <a:pt x="10475222" y="115487"/>
                </a:cubicBezTo>
                <a:cubicBezTo>
                  <a:pt x="10475222" y="120990"/>
                  <a:pt x="10470728" y="125452"/>
                  <a:pt x="10465186" y="125452"/>
                </a:cubicBezTo>
                <a:cubicBezTo>
                  <a:pt x="10459642" y="125452"/>
                  <a:pt x="10455149" y="120990"/>
                  <a:pt x="10455149" y="115487"/>
                </a:cubicBezTo>
                <a:cubicBezTo>
                  <a:pt x="10455149" y="109984"/>
                  <a:pt x="10459643" y="105523"/>
                  <a:pt x="10465186" y="105523"/>
                </a:cubicBezTo>
                <a:close/>
                <a:moveTo>
                  <a:pt x="10380615" y="105523"/>
                </a:moveTo>
                <a:cubicBezTo>
                  <a:pt x="10386159" y="105523"/>
                  <a:pt x="10390652" y="109984"/>
                  <a:pt x="10390652" y="115487"/>
                </a:cubicBezTo>
                <a:cubicBezTo>
                  <a:pt x="10390652" y="120990"/>
                  <a:pt x="10386158" y="125452"/>
                  <a:pt x="10380615" y="125452"/>
                </a:cubicBezTo>
                <a:cubicBezTo>
                  <a:pt x="10375072" y="125452"/>
                  <a:pt x="10370579" y="120990"/>
                  <a:pt x="10370579" y="115487"/>
                </a:cubicBezTo>
                <a:cubicBezTo>
                  <a:pt x="10370579" y="109984"/>
                  <a:pt x="10375073" y="105523"/>
                  <a:pt x="10380615" y="105523"/>
                </a:cubicBezTo>
                <a:close/>
                <a:moveTo>
                  <a:pt x="10295880" y="105523"/>
                </a:moveTo>
                <a:cubicBezTo>
                  <a:pt x="10301423" y="105523"/>
                  <a:pt x="10305916" y="109984"/>
                  <a:pt x="10305916" y="115487"/>
                </a:cubicBezTo>
                <a:cubicBezTo>
                  <a:pt x="10305916" y="120990"/>
                  <a:pt x="10301422" y="125452"/>
                  <a:pt x="10295880" y="125452"/>
                </a:cubicBezTo>
                <a:cubicBezTo>
                  <a:pt x="10290336" y="125452"/>
                  <a:pt x="10285844" y="120990"/>
                  <a:pt x="10285844" y="115487"/>
                </a:cubicBezTo>
                <a:cubicBezTo>
                  <a:pt x="10285844" y="109984"/>
                  <a:pt x="10290337" y="105523"/>
                  <a:pt x="10295880" y="105523"/>
                </a:cubicBezTo>
                <a:close/>
                <a:moveTo>
                  <a:pt x="8434337" y="105523"/>
                </a:moveTo>
                <a:cubicBezTo>
                  <a:pt x="8439880" y="105523"/>
                  <a:pt x="8444373" y="109984"/>
                  <a:pt x="8444373" y="115487"/>
                </a:cubicBezTo>
                <a:cubicBezTo>
                  <a:pt x="8444373" y="120990"/>
                  <a:pt x="8439880" y="125452"/>
                  <a:pt x="8434337" y="125452"/>
                </a:cubicBezTo>
                <a:cubicBezTo>
                  <a:pt x="8428794" y="125452"/>
                  <a:pt x="8424300" y="120990"/>
                  <a:pt x="8424300" y="115487"/>
                </a:cubicBezTo>
                <a:cubicBezTo>
                  <a:pt x="8424300" y="109984"/>
                  <a:pt x="8428794" y="105523"/>
                  <a:pt x="8434337" y="105523"/>
                </a:cubicBezTo>
                <a:close/>
                <a:moveTo>
                  <a:pt x="8011319" y="105523"/>
                </a:moveTo>
                <a:cubicBezTo>
                  <a:pt x="8016862" y="105523"/>
                  <a:pt x="8021355" y="109984"/>
                  <a:pt x="8021355" y="115487"/>
                </a:cubicBezTo>
                <a:cubicBezTo>
                  <a:pt x="8021355" y="120990"/>
                  <a:pt x="8016862" y="125452"/>
                  <a:pt x="8011319" y="125452"/>
                </a:cubicBezTo>
                <a:cubicBezTo>
                  <a:pt x="8005776" y="125452"/>
                  <a:pt x="8001282" y="120990"/>
                  <a:pt x="8001282" y="115487"/>
                </a:cubicBezTo>
                <a:cubicBezTo>
                  <a:pt x="8001282" y="109984"/>
                  <a:pt x="8005776" y="105523"/>
                  <a:pt x="8011319" y="105523"/>
                </a:cubicBezTo>
                <a:close/>
                <a:moveTo>
                  <a:pt x="10972938" y="105196"/>
                </a:moveTo>
                <a:cubicBezTo>
                  <a:pt x="10978664" y="105196"/>
                  <a:pt x="10983304" y="109803"/>
                  <a:pt x="10983304" y="115487"/>
                </a:cubicBezTo>
                <a:cubicBezTo>
                  <a:pt x="10983304" y="121171"/>
                  <a:pt x="10978664" y="125778"/>
                  <a:pt x="10972938" y="125778"/>
                </a:cubicBezTo>
                <a:cubicBezTo>
                  <a:pt x="10967213" y="125778"/>
                  <a:pt x="10962573" y="121171"/>
                  <a:pt x="10962573" y="115487"/>
                </a:cubicBezTo>
                <a:cubicBezTo>
                  <a:pt x="10962573" y="109803"/>
                  <a:pt x="10967213" y="105196"/>
                  <a:pt x="10972938" y="105196"/>
                </a:cubicBezTo>
                <a:close/>
                <a:moveTo>
                  <a:pt x="10634327" y="105196"/>
                </a:moveTo>
                <a:cubicBezTo>
                  <a:pt x="10640052" y="105196"/>
                  <a:pt x="10644693" y="109803"/>
                  <a:pt x="10644693" y="115487"/>
                </a:cubicBezTo>
                <a:cubicBezTo>
                  <a:pt x="10644693" y="121171"/>
                  <a:pt x="10640052" y="125778"/>
                  <a:pt x="10634327" y="125778"/>
                </a:cubicBezTo>
                <a:cubicBezTo>
                  <a:pt x="10628602" y="125778"/>
                  <a:pt x="10623961" y="121171"/>
                  <a:pt x="10623961" y="115487"/>
                </a:cubicBezTo>
                <a:cubicBezTo>
                  <a:pt x="10623961" y="109803"/>
                  <a:pt x="10628602" y="105196"/>
                  <a:pt x="10634327" y="105196"/>
                </a:cubicBezTo>
                <a:close/>
                <a:moveTo>
                  <a:pt x="6065052" y="105196"/>
                </a:moveTo>
                <a:cubicBezTo>
                  <a:pt x="6070775" y="105196"/>
                  <a:pt x="6075416" y="109803"/>
                  <a:pt x="6075416" y="115487"/>
                </a:cubicBezTo>
                <a:cubicBezTo>
                  <a:pt x="6075416" y="121171"/>
                  <a:pt x="6070775" y="125778"/>
                  <a:pt x="6065052" y="125778"/>
                </a:cubicBezTo>
                <a:cubicBezTo>
                  <a:pt x="6059327" y="125778"/>
                  <a:pt x="6054687" y="121171"/>
                  <a:pt x="6054687" y="115487"/>
                </a:cubicBezTo>
                <a:cubicBezTo>
                  <a:pt x="6054687" y="109803"/>
                  <a:pt x="6059327" y="105196"/>
                  <a:pt x="6065052" y="105196"/>
                </a:cubicBezTo>
                <a:close/>
                <a:moveTo>
                  <a:pt x="818843" y="105196"/>
                </a:moveTo>
                <a:cubicBezTo>
                  <a:pt x="824566" y="105196"/>
                  <a:pt x="829208" y="109803"/>
                  <a:pt x="829208" y="115487"/>
                </a:cubicBezTo>
                <a:cubicBezTo>
                  <a:pt x="829208" y="121171"/>
                  <a:pt x="824566" y="125778"/>
                  <a:pt x="818843" y="125778"/>
                </a:cubicBezTo>
                <a:cubicBezTo>
                  <a:pt x="813118" y="125778"/>
                  <a:pt x="808477" y="121171"/>
                  <a:pt x="808477" y="115487"/>
                </a:cubicBezTo>
                <a:cubicBezTo>
                  <a:pt x="808477" y="109803"/>
                  <a:pt x="813118" y="105196"/>
                  <a:pt x="818843" y="105196"/>
                </a:cubicBezTo>
                <a:close/>
                <a:moveTo>
                  <a:pt x="10719062" y="105033"/>
                </a:moveTo>
                <a:cubicBezTo>
                  <a:pt x="10724878" y="105033"/>
                  <a:pt x="10729592" y="109714"/>
                  <a:pt x="10729592" y="115487"/>
                </a:cubicBezTo>
                <a:cubicBezTo>
                  <a:pt x="10729592" y="121261"/>
                  <a:pt x="10724878" y="125942"/>
                  <a:pt x="10719062" y="125942"/>
                </a:cubicBezTo>
                <a:cubicBezTo>
                  <a:pt x="10713246" y="125942"/>
                  <a:pt x="10708532" y="121261"/>
                  <a:pt x="10708532" y="115487"/>
                </a:cubicBezTo>
                <a:cubicBezTo>
                  <a:pt x="10708532" y="109714"/>
                  <a:pt x="10713246" y="105033"/>
                  <a:pt x="10719062" y="105033"/>
                </a:cubicBezTo>
                <a:close/>
                <a:moveTo>
                  <a:pt x="2088210" y="105033"/>
                </a:moveTo>
                <a:cubicBezTo>
                  <a:pt x="2094026" y="105033"/>
                  <a:pt x="2098742" y="109714"/>
                  <a:pt x="2098742" y="115487"/>
                </a:cubicBezTo>
                <a:cubicBezTo>
                  <a:pt x="2098742" y="121261"/>
                  <a:pt x="2094026" y="125942"/>
                  <a:pt x="2088210" y="125942"/>
                </a:cubicBezTo>
                <a:cubicBezTo>
                  <a:pt x="2082397" y="125942"/>
                  <a:pt x="2077679" y="121261"/>
                  <a:pt x="2077679" y="115487"/>
                </a:cubicBezTo>
                <a:cubicBezTo>
                  <a:pt x="2077679" y="109714"/>
                  <a:pt x="2082397" y="105033"/>
                  <a:pt x="2088210" y="105033"/>
                </a:cubicBezTo>
                <a:close/>
                <a:moveTo>
                  <a:pt x="988146" y="105033"/>
                </a:moveTo>
                <a:cubicBezTo>
                  <a:pt x="993962" y="105033"/>
                  <a:pt x="998676" y="109714"/>
                  <a:pt x="998676" y="115487"/>
                </a:cubicBezTo>
                <a:cubicBezTo>
                  <a:pt x="998676" y="121261"/>
                  <a:pt x="993962" y="125942"/>
                  <a:pt x="988146" y="125942"/>
                </a:cubicBezTo>
                <a:cubicBezTo>
                  <a:pt x="982331" y="125942"/>
                  <a:pt x="977616" y="121261"/>
                  <a:pt x="977616" y="115487"/>
                </a:cubicBezTo>
                <a:cubicBezTo>
                  <a:pt x="977616" y="109714"/>
                  <a:pt x="982331" y="105033"/>
                  <a:pt x="988146" y="105033"/>
                </a:cubicBezTo>
                <a:close/>
                <a:moveTo>
                  <a:pt x="10803633" y="104706"/>
                </a:moveTo>
                <a:cubicBezTo>
                  <a:pt x="10809631" y="104706"/>
                  <a:pt x="10814492" y="109533"/>
                  <a:pt x="10814492" y="115487"/>
                </a:cubicBezTo>
                <a:cubicBezTo>
                  <a:pt x="10814492" y="121441"/>
                  <a:pt x="10809631" y="126268"/>
                  <a:pt x="10803633" y="126268"/>
                </a:cubicBezTo>
                <a:cubicBezTo>
                  <a:pt x="10797636" y="126268"/>
                  <a:pt x="10792774" y="121441"/>
                  <a:pt x="10792774" y="115487"/>
                </a:cubicBezTo>
                <a:cubicBezTo>
                  <a:pt x="10792774" y="109533"/>
                  <a:pt x="10797636" y="104706"/>
                  <a:pt x="10803633" y="104706"/>
                </a:cubicBezTo>
                <a:close/>
                <a:moveTo>
                  <a:pt x="9534415" y="104706"/>
                </a:moveTo>
                <a:cubicBezTo>
                  <a:pt x="9540412" y="104706"/>
                  <a:pt x="9545274" y="109533"/>
                  <a:pt x="9545274" y="115487"/>
                </a:cubicBezTo>
                <a:cubicBezTo>
                  <a:pt x="9545274" y="121441"/>
                  <a:pt x="9540412" y="126268"/>
                  <a:pt x="9534415" y="126268"/>
                </a:cubicBezTo>
                <a:cubicBezTo>
                  <a:pt x="9528418" y="126268"/>
                  <a:pt x="9523556" y="121441"/>
                  <a:pt x="9523556" y="115487"/>
                </a:cubicBezTo>
                <a:cubicBezTo>
                  <a:pt x="9523556" y="109533"/>
                  <a:pt x="9528418" y="104706"/>
                  <a:pt x="9534415" y="104706"/>
                </a:cubicBezTo>
                <a:close/>
                <a:moveTo>
                  <a:pt x="5895768" y="104543"/>
                </a:moveTo>
                <a:cubicBezTo>
                  <a:pt x="5901857" y="104543"/>
                  <a:pt x="5906790" y="109443"/>
                  <a:pt x="5906790" y="115487"/>
                </a:cubicBezTo>
                <a:cubicBezTo>
                  <a:pt x="5906790" y="121532"/>
                  <a:pt x="5901857" y="126432"/>
                  <a:pt x="5895768" y="126432"/>
                </a:cubicBezTo>
                <a:cubicBezTo>
                  <a:pt x="5889682" y="126432"/>
                  <a:pt x="5884745" y="121532"/>
                  <a:pt x="5884745" y="115487"/>
                </a:cubicBezTo>
                <a:cubicBezTo>
                  <a:pt x="5884745" y="109443"/>
                  <a:pt x="5889681" y="104543"/>
                  <a:pt x="5895768" y="104543"/>
                </a:cubicBezTo>
                <a:close/>
                <a:moveTo>
                  <a:pt x="10888204" y="104379"/>
                </a:moveTo>
                <a:cubicBezTo>
                  <a:pt x="10894383" y="104379"/>
                  <a:pt x="10899392" y="109352"/>
                  <a:pt x="10899392" y="115487"/>
                </a:cubicBezTo>
                <a:cubicBezTo>
                  <a:pt x="10899392" y="121621"/>
                  <a:pt x="10894383" y="126594"/>
                  <a:pt x="10888204" y="126594"/>
                </a:cubicBezTo>
                <a:cubicBezTo>
                  <a:pt x="10882025" y="126594"/>
                  <a:pt x="10877015" y="121621"/>
                  <a:pt x="10877015" y="115487"/>
                </a:cubicBezTo>
                <a:cubicBezTo>
                  <a:pt x="10877015" y="109352"/>
                  <a:pt x="10882025" y="104379"/>
                  <a:pt x="10888204" y="104379"/>
                </a:cubicBezTo>
                <a:close/>
                <a:moveTo>
                  <a:pt x="2172827" y="104379"/>
                </a:moveTo>
                <a:cubicBezTo>
                  <a:pt x="2179005" y="104379"/>
                  <a:pt x="2184013" y="109352"/>
                  <a:pt x="2184013" y="115487"/>
                </a:cubicBezTo>
                <a:cubicBezTo>
                  <a:pt x="2184013" y="121621"/>
                  <a:pt x="2179005" y="126594"/>
                  <a:pt x="2172827" y="126594"/>
                </a:cubicBezTo>
                <a:cubicBezTo>
                  <a:pt x="2166648" y="126594"/>
                  <a:pt x="2161639" y="121621"/>
                  <a:pt x="2161639" y="115487"/>
                </a:cubicBezTo>
                <a:cubicBezTo>
                  <a:pt x="2161639" y="109352"/>
                  <a:pt x="2166648" y="104379"/>
                  <a:pt x="2172827" y="104379"/>
                </a:cubicBezTo>
                <a:close/>
                <a:moveTo>
                  <a:pt x="57389" y="104053"/>
                </a:moveTo>
                <a:cubicBezTo>
                  <a:pt x="63750" y="104053"/>
                  <a:pt x="68907" y="109172"/>
                  <a:pt x="68907" y="115487"/>
                </a:cubicBezTo>
                <a:cubicBezTo>
                  <a:pt x="68907" y="121802"/>
                  <a:pt x="63750" y="126922"/>
                  <a:pt x="57389" y="126922"/>
                </a:cubicBezTo>
                <a:cubicBezTo>
                  <a:pt x="51029" y="126922"/>
                  <a:pt x="45872" y="121802"/>
                  <a:pt x="45872" y="115487"/>
                </a:cubicBezTo>
                <a:cubicBezTo>
                  <a:pt x="45872" y="109172"/>
                  <a:pt x="51029" y="104053"/>
                  <a:pt x="57389" y="104053"/>
                </a:cubicBezTo>
                <a:close/>
                <a:moveTo>
                  <a:pt x="7926584" y="103889"/>
                </a:moveTo>
                <a:cubicBezTo>
                  <a:pt x="7933036" y="103889"/>
                  <a:pt x="7938266" y="109081"/>
                  <a:pt x="7938266" y="115487"/>
                </a:cubicBezTo>
                <a:cubicBezTo>
                  <a:pt x="7938266" y="121892"/>
                  <a:pt x="7933036" y="127085"/>
                  <a:pt x="7926584" y="127085"/>
                </a:cubicBezTo>
                <a:cubicBezTo>
                  <a:pt x="7920132" y="127085"/>
                  <a:pt x="7914902" y="121892"/>
                  <a:pt x="7914902" y="115487"/>
                </a:cubicBezTo>
                <a:cubicBezTo>
                  <a:pt x="7914902" y="109081"/>
                  <a:pt x="7920132" y="103889"/>
                  <a:pt x="7926584" y="103889"/>
                </a:cubicBezTo>
                <a:close/>
                <a:moveTo>
                  <a:pt x="2003475" y="103889"/>
                </a:moveTo>
                <a:cubicBezTo>
                  <a:pt x="2009926" y="103889"/>
                  <a:pt x="2015156" y="109081"/>
                  <a:pt x="2015156" y="115487"/>
                </a:cubicBezTo>
                <a:cubicBezTo>
                  <a:pt x="2015156" y="121892"/>
                  <a:pt x="2009926" y="127085"/>
                  <a:pt x="2003475" y="127085"/>
                </a:cubicBezTo>
                <a:cubicBezTo>
                  <a:pt x="1997022" y="127085"/>
                  <a:pt x="1991793" y="121892"/>
                  <a:pt x="1991793" y="115487"/>
                </a:cubicBezTo>
                <a:cubicBezTo>
                  <a:pt x="1991793" y="109081"/>
                  <a:pt x="1997022" y="103889"/>
                  <a:pt x="2003475" y="103889"/>
                </a:cubicBezTo>
                <a:close/>
                <a:moveTo>
                  <a:pt x="3865163" y="103399"/>
                </a:moveTo>
                <a:cubicBezTo>
                  <a:pt x="3871883" y="103399"/>
                  <a:pt x="3877335" y="108811"/>
                  <a:pt x="3877335" y="115487"/>
                </a:cubicBezTo>
                <a:cubicBezTo>
                  <a:pt x="3877335" y="122163"/>
                  <a:pt x="3871883" y="127575"/>
                  <a:pt x="3865163" y="127575"/>
                </a:cubicBezTo>
                <a:cubicBezTo>
                  <a:pt x="3858441" y="127575"/>
                  <a:pt x="3852989" y="122163"/>
                  <a:pt x="3852989" y="115487"/>
                </a:cubicBezTo>
                <a:cubicBezTo>
                  <a:pt x="3852989" y="108811"/>
                  <a:pt x="3858441" y="103399"/>
                  <a:pt x="3865163" y="103399"/>
                </a:cubicBezTo>
                <a:close/>
                <a:moveTo>
                  <a:pt x="7757442" y="103073"/>
                </a:moveTo>
                <a:cubicBezTo>
                  <a:pt x="7764349" y="103073"/>
                  <a:pt x="7769947" y="108631"/>
                  <a:pt x="7769947" y="115488"/>
                </a:cubicBezTo>
                <a:cubicBezTo>
                  <a:pt x="7769947" y="122344"/>
                  <a:pt x="7764349" y="127902"/>
                  <a:pt x="7757442" y="127902"/>
                </a:cubicBezTo>
                <a:cubicBezTo>
                  <a:pt x="7750536" y="127902"/>
                  <a:pt x="7744938" y="122344"/>
                  <a:pt x="7744938" y="115488"/>
                </a:cubicBezTo>
                <a:cubicBezTo>
                  <a:pt x="7744938" y="108631"/>
                  <a:pt x="7750536" y="103073"/>
                  <a:pt x="7757442" y="103073"/>
                </a:cubicBezTo>
                <a:close/>
                <a:moveTo>
                  <a:pt x="4118899" y="103073"/>
                </a:moveTo>
                <a:cubicBezTo>
                  <a:pt x="4125805" y="103073"/>
                  <a:pt x="4131405" y="108631"/>
                  <a:pt x="4131405" y="115488"/>
                </a:cubicBezTo>
                <a:cubicBezTo>
                  <a:pt x="4131405" y="122344"/>
                  <a:pt x="4125805" y="127902"/>
                  <a:pt x="4118899" y="127902"/>
                </a:cubicBezTo>
                <a:cubicBezTo>
                  <a:pt x="4111992" y="127902"/>
                  <a:pt x="4106393" y="122344"/>
                  <a:pt x="4106393" y="115488"/>
                </a:cubicBezTo>
                <a:cubicBezTo>
                  <a:pt x="4106393" y="108631"/>
                  <a:pt x="4111992" y="103073"/>
                  <a:pt x="4118899" y="103073"/>
                </a:cubicBezTo>
                <a:close/>
                <a:moveTo>
                  <a:pt x="141959" y="103073"/>
                </a:moveTo>
                <a:cubicBezTo>
                  <a:pt x="148865" y="103073"/>
                  <a:pt x="154463" y="108631"/>
                  <a:pt x="154463" y="115488"/>
                </a:cubicBezTo>
                <a:cubicBezTo>
                  <a:pt x="154463" y="122344"/>
                  <a:pt x="148865" y="127902"/>
                  <a:pt x="141959" y="127902"/>
                </a:cubicBezTo>
                <a:cubicBezTo>
                  <a:pt x="135053" y="127902"/>
                  <a:pt x="129454" y="122344"/>
                  <a:pt x="129454" y="115488"/>
                </a:cubicBezTo>
                <a:cubicBezTo>
                  <a:pt x="129454" y="108631"/>
                  <a:pt x="135052" y="103073"/>
                  <a:pt x="141959" y="103073"/>
                </a:cubicBezTo>
                <a:close/>
                <a:moveTo>
                  <a:pt x="734273" y="102909"/>
                </a:moveTo>
                <a:cubicBezTo>
                  <a:pt x="741270" y="102909"/>
                  <a:pt x="746942" y="108540"/>
                  <a:pt x="746942" y="115487"/>
                </a:cubicBezTo>
                <a:cubicBezTo>
                  <a:pt x="746942" y="122433"/>
                  <a:pt x="741270" y="128065"/>
                  <a:pt x="734273" y="128065"/>
                </a:cubicBezTo>
                <a:cubicBezTo>
                  <a:pt x="727276" y="128065"/>
                  <a:pt x="721604" y="122433"/>
                  <a:pt x="721604" y="115487"/>
                </a:cubicBezTo>
                <a:cubicBezTo>
                  <a:pt x="721604" y="108540"/>
                  <a:pt x="727276" y="102909"/>
                  <a:pt x="734273" y="102909"/>
                </a:cubicBezTo>
                <a:close/>
                <a:moveTo>
                  <a:pt x="7842013" y="102746"/>
                </a:moveTo>
                <a:cubicBezTo>
                  <a:pt x="7849101" y="102746"/>
                  <a:pt x="7854846" y="108450"/>
                  <a:pt x="7854846" y="115487"/>
                </a:cubicBezTo>
                <a:cubicBezTo>
                  <a:pt x="7854846" y="122524"/>
                  <a:pt x="7849101" y="128228"/>
                  <a:pt x="7842013" y="128228"/>
                </a:cubicBezTo>
                <a:cubicBezTo>
                  <a:pt x="7834925" y="128228"/>
                  <a:pt x="7829179" y="122524"/>
                  <a:pt x="7829179" y="115487"/>
                </a:cubicBezTo>
                <a:cubicBezTo>
                  <a:pt x="7829179" y="108450"/>
                  <a:pt x="7834925" y="102746"/>
                  <a:pt x="7842013" y="102746"/>
                </a:cubicBezTo>
                <a:close/>
                <a:moveTo>
                  <a:pt x="7672707" y="102419"/>
                </a:moveTo>
                <a:cubicBezTo>
                  <a:pt x="7679977" y="102419"/>
                  <a:pt x="7685870" y="108270"/>
                  <a:pt x="7685870" y="115487"/>
                </a:cubicBezTo>
                <a:cubicBezTo>
                  <a:pt x="7685870" y="122704"/>
                  <a:pt x="7679976" y="128555"/>
                  <a:pt x="7672707" y="128555"/>
                </a:cubicBezTo>
                <a:cubicBezTo>
                  <a:pt x="7665437" y="128555"/>
                  <a:pt x="7659545" y="122704"/>
                  <a:pt x="7659545" y="115487"/>
                </a:cubicBezTo>
                <a:cubicBezTo>
                  <a:pt x="7659545" y="108270"/>
                  <a:pt x="7665438" y="102419"/>
                  <a:pt x="7672707" y="102419"/>
                </a:cubicBezTo>
                <a:close/>
                <a:moveTo>
                  <a:pt x="7588137" y="101929"/>
                </a:moveTo>
                <a:cubicBezTo>
                  <a:pt x="7595679" y="101929"/>
                  <a:pt x="7601793" y="107999"/>
                  <a:pt x="7601793" y="115487"/>
                </a:cubicBezTo>
                <a:cubicBezTo>
                  <a:pt x="7601793" y="122975"/>
                  <a:pt x="7595678" y="129045"/>
                  <a:pt x="7588137" y="129045"/>
                </a:cubicBezTo>
                <a:cubicBezTo>
                  <a:pt x="7580594" y="129045"/>
                  <a:pt x="7574480" y="122975"/>
                  <a:pt x="7574480" y="115487"/>
                </a:cubicBezTo>
                <a:cubicBezTo>
                  <a:pt x="7574480" y="107999"/>
                  <a:pt x="7580595" y="101929"/>
                  <a:pt x="7588137" y="101929"/>
                </a:cubicBezTo>
                <a:close/>
                <a:moveTo>
                  <a:pt x="1072716" y="101766"/>
                </a:moveTo>
                <a:cubicBezTo>
                  <a:pt x="1080349" y="101766"/>
                  <a:pt x="1086537" y="107909"/>
                  <a:pt x="1086537" y="115487"/>
                </a:cubicBezTo>
                <a:cubicBezTo>
                  <a:pt x="1086537" y="123065"/>
                  <a:pt x="1080349" y="129209"/>
                  <a:pt x="1072716" y="129209"/>
                </a:cubicBezTo>
                <a:cubicBezTo>
                  <a:pt x="1065083" y="129209"/>
                  <a:pt x="1058895" y="123065"/>
                  <a:pt x="1058895" y="115487"/>
                </a:cubicBezTo>
                <a:cubicBezTo>
                  <a:pt x="1058895" y="107909"/>
                  <a:pt x="1065083" y="101766"/>
                  <a:pt x="1072716" y="101766"/>
                </a:cubicBezTo>
                <a:close/>
                <a:moveTo>
                  <a:pt x="3780464" y="101439"/>
                </a:moveTo>
                <a:cubicBezTo>
                  <a:pt x="3788271" y="101439"/>
                  <a:pt x="3794607" y="107729"/>
                  <a:pt x="3794607" y="115487"/>
                </a:cubicBezTo>
                <a:cubicBezTo>
                  <a:pt x="3794607" y="123245"/>
                  <a:pt x="3788271" y="129535"/>
                  <a:pt x="3780464" y="129535"/>
                </a:cubicBezTo>
                <a:cubicBezTo>
                  <a:pt x="3772649" y="129535"/>
                  <a:pt x="3766320" y="123245"/>
                  <a:pt x="3766320" y="115487"/>
                </a:cubicBezTo>
                <a:cubicBezTo>
                  <a:pt x="3766320" y="107728"/>
                  <a:pt x="3772649" y="101439"/>
                  <a:pt x="3780464" y="101439"/>
                </a:cubicBezTo>
                <a:close/>
                <a:moveTo>
                  <a:pt x="3695925" y="101439"/>
                </a:moveTo>
                <a:cubicBezTo>
                  <a:pt x="3703737" y="101439"/>
                  <a:pt x="3710068" y="107729"/>
                  <a:pt x="3710068" y="115487"/>
                </a:cubicBezTo>
                <a:cubicBezTo>
                  <a:pt x="3710068" y="123245"/>
                  <a:pt x="3703737" y="129535"/>
                  <a:pt x="3695925" y="129535"/>
                </a:cubicBezTo>
                <a:cubicBezTo>
                  <a:pt x="3688113" y="129535"/>
                  <a:pt x="3681784" y="123245"/>
                  <a:pt x="3681784" y="115487"/>
                </a:cubicBezTo>
                <a:cubicBezTo>
                  <a:pt x="3681784" y="107728"/>
                  <a:pt x="3688113" y="101439"/>
                  <a:pt x="3695925" y="101439"/>
                </a:cubicBezTo>
                <a:close/>
                <a:moveTo>
                  <a:pt x="3611368" y="101439"/>
                </a:moveTo>
                <a:cubicBezTo>
                  <a:pt x="3619182" y="101439"/>
                  <a:pt x="3625520" y="107729"/>
                  <a:pt x="3625520" y="115487"/>
                </a:cubicBezTo>
                <a:cubicBezTo>
                  <a:pt x="3625520" y="123245"/>
                  <a:pt x="3619182" y="129535"/>
                  <a:pt x="3611368" y="129535"/>
                </a:cubicBezTo>
                <a:cubicBezTo>
                  <a:pt x="3603550" y="129535"/>
                  <a:pt x="3597213" y="123245"/>
                  <a:pt x="3597213" y="115487"/>
                </a:cubicBezTo>
                <a:cubicBezTo>
                  <a:pt x="3597213" y="107728"/>
                  <a:pt x="3603550" y="101439"/>
                  <a:pt x="3611368" y="101439"/>
                </a:cubicBezTo>
                <a:close/>
                <a:moveTo>
                  <a:pt x="2426699" y="101439"/>
                </a:moveTo>
                <a:cubicBezTo>
                  <a:pt x="2434514" y="101439"/>
                  <a:pt x="2440848" y="107729"/>
                  <a:pt x="2440848" y="115487"/>
                </a:cubicBezTo>
                <a:cubicBezTo>
                  <a:pt x="2440848" y="123245"/>
                  <a:pt x="2434514" y="129535"/>
                  <a:pt x="2426699" y="129535"/>
                </a:cubicBezTo>
                <a:cubicBezTo>
                  <a:pt x="2418884" y="129535"/>
                  <a:pt x="2412550" y="123245"/>
                  <a:pt x="2412550" y="115487"/>
                </a:cubicBezTo>
                <a:cubicBezTo>
                  <a:pt x="2412550" y="107728"/>
                  <a:pt x="2418884" y="101439"/>
                  <a:pt x="2426699" y="101439"/>
                </a:cubicBezTo>
                <a:close/>
                <a:moveTo>
                  <a:pt x="226528" y="101439"/>
                </a:moveTo>
                <a:cubicBezTo>
                  <a:pt x="234343" y="101439"/>
                  <a:pt x="240677" y="107729"/>
                  <a:pt x="240677" y="115487"/>
                </a:cubicBezTo>
                <a:cubicBezTo>
                  <a:pt x="240677" y="123245"/>
                  <a:pt x="234343" y="129535"/>
                  <a:pt x="226528" y="129535"/>
                </a:cubicBezTo>
                <a:cubicBezTo>
                  <a:pt x="218713" y="129535"/>
                  <a:pt x="212378" y="123245"/>
                  <a:pt x="212378" y="115487"/>
                </a:cubicBezTo>
                <a:cubicBezTo>
                  <a:pt x="212378" y="107728"/>
                  <a:pt x="218713" y="101439"/>
                  <a:pt x="226528" y="101439"/>
                </a:cubicBezTo>
                <a:close/>
                <a:moveTo>
                  <a:pt x="2511266" y="101276"/>
                </a:moveTo>
                <a:cubicBezTo>
                  <a:pt x="2519170" y="101276"/>
                  <a:pt x="2525579" y="107639"/>
                  <a:pt x="2525579" y="115487"/>
                </a:cubicBezTo>
                <a:cubicBezTo>
                  <a:pt x="2525579" y="123336"/>
                  <a:pt x="2519170" y="129699"/>
                  <a:pt x="2511266" y="129699"/>
                </a:cubicBezTo>
                <a:cubicBezTo>
                  <a:pt x="2503360" y="129699"/>
                  <a:pt x="2496952" y="123336"/>
                  <a:pt x="2496952" y="115487"/>
                </a:cubicBezTo>
                <a:cubicBezTo>
                  <a:pt x="2496952" y="107639"/>
                  <a:pt x="2503360" y="101276"/>
                  <a:pt x="2511266" y="101276"/>
                </a:cubicBezTo>
                <a:close/>
                <a:moveTo>
                  <a:pt x="7503566" y="101112"/>
                </a:moveTo>
                <a:cubicBezTo>
                  <a:pt x="7511563" y="101112"/>
                  <a:pt x="7518045" y="107548"/>
                  <a:pt x="7518045" y="115487"/>
                </a:cubicBezTo>
                <a:cubicBezTo>
                  <a:pt x="7518045" y="123426"/>
                  <a:pt x="7511563" y="129861"/>
                  <a:pt x="7503566" y="129861"/>
                </a:cubicBezTo>
                <a:cubicBezTo>
                  <a:pt x="7495569" y="129861"/>
                  <a:pt x="7489087" y="123426"/>
                  <a:pt x="7489087" y="115487"/>
                </a:cubicBezTo>
                <a:cubicBezTo>
                  <a:pt x="7489087" y="107548"/>
                  <a:pt x="7495569" y="101112"/>
                  <a:pt x="7503566" y="101112"/>
                </a:cubicBezTo>
                <a:close/>
                <a:moveTo>
                  <a:pt x="9449678" y="100786"/>
                </a:moveTo>
                <a:cubicBezTo>
                  <a:pt x="9457857" y="100786"/>
                  <a:pt x="9464487" y="107368"/>
                  <a:pt x="9464487" y="115487"/>
                </a:cubicBezTo>
                <a:cubicBezTo>
                  <a:pt x="9464487" y="123607"/>
                  <a:pt x="9457857" y="130189"/>
                  <a:pt x="9449678" y="130189"/>
                </a:cubicBezTo>
                <a:cubicBezTo>
                  <a:pt x="9441500" y="130189"/>
                  <a:pt x="9434870" y="123607"/>
                  <a:pt x="9434870" y="115487"/>
                </a:cubicBezTo>
                <a:cubicBezTo>
                  <a:pt x="9434870" y="107368"/>
                  <a:pt x="9441500" y="100786"/>
                  <a:pt x="9449678" y="100786"/>
                </a:cubicBezTo>
                <a:close/>
                <a:moveTo>
                  <a:pt x="2257399" y="100786"/>
                </a:moveTo>
                <a:cubicBezTo>
                  <a:pt x="2265575" y="100786"/>
                  <a:pt x="2272206" y="107368"/>
                  <a:pt x="2272206" y="115487"/>
                </a:cubicBezTo>
                <a:cubicBezTo>
                  <a:pt x="2272206" y="123607"/>
                  <a:pt x="2265575" y="130189"/>
                  <a:pt x="2257399" y="130189"/>
                </a:cubicBezTo>
                <a:cubicBezTo>
                  <a:pt x="2249222" y="130189"/>
                  <a:pt x="2242590" y="123607"/>
                  <a:pt x="2242590" y="115487"/>
                </a:cubicBezTo>
                <a:cubicBezTo>
                  <a:pt x="2242590" y="107368"/>
                  <a:pt x="2249222" y="100786"/>
                  <a:pt x="2257399" y="100786"/>
                </a:cubicBezTo>
                <a:close/>
                <a:moveTo>
                  <a:pt x="311261" y="100786"/>
                </a:moveTo>
                <a:cubicBezTo>
                  <a:pt x="319439" y="100786"/>
                  <a:pt x="326069" y="107368"/>
                  <a:pt x="326069" y="115487"/>
                </a:cubicBezTo>
                <a:cubicBezTo>
                  <a:pt x="326069" y="123607"/>
                  <a:pt x="319439" y="130189"/>
                  <a:pt x="311261" y="130189"/>
                </a:cubicBezTo>
                <a:cubicBezTo>
                  <a:pt x="303084" y="130189"/>
                  <a:pt x="296454" y="123607"/>
                  <a:pt x="296454" y="115487"/>
                </a:cubicBezTo>
                <a:cubicBezTo>
                  <a:pt x="296454" y="107368"/>
                  <a:pt x="303084" y="100786"/>
                  <a:pt x="311261" y="100786"/>
                </a:cubicBezTo>
                <a:close/>
                <a:moveTo>
                  <a:pt x="2341969" y="100622"/>
                </a:moveTo>
                <a:cubicBezTo>
                  <a:pt x="2350237" y="100622"/>
                  <a:pt x="2356940" y="107277"/>
                  <a:pt x="2356940" y="115487"/>
                </a:cubicBezTo>
                <a:cubicBezTo>
                  <a:pt x="2356940" y="123696"/>
                  <a:pt x="2350237" y="130351"/>
                  <a:pt x="2341969" y="130351"/>
                </a:cubicBezTo>
                <a:cubicBezTo>
                  <a:pt x="2333699" y="130351"/>
                  <a:pt x="2326995" y="123696"/>
                  <a:pt x="2326995" y="115487"/>
                </a:cubicBezTo>
                <a:cubicBezTo>
                  <a:pt x="2326995" y="107277"/>
                  <a:pt x="2333699" y="100622"/>
                  <a:pt x="2341969" y="100622"/>
                </a:cubicBezTo>
                <a:close/>
                <a:moveTo>
                  <a:pt x="5811209" y="100132"/>
                </a:moveTo>
                <a:cubicBezTo>
                  <a:pt x="5819750" y="100132"/>
                  <a:pt x="5826672" y="107007"/>
                  <a:pt x="5826672" y="115487"/>
                </a:cubicBezTo>
                <a:cubicBezTo>
                  <a:pt x="5826672" y="123967"/>
                  <a:pt x="5819750" y="130842"/>
                  <a:pt x="5811209" y="130842"/>
                </a:cubicBezTo>
                <a:cubicBezTo>
                  <a:pt x="5802668" y="130842"/>
                  <a:pt x="5795745" y="123967"/>
                  <a:pt x="5795745" y="115487"/>
                </a:cubicBezTo>
                <a:cubicBezTo>
                  <a:pt x="5795745" y="107007"/>
                  <a:pt x="5802668" y="100132"/>
                  <a:pt x="5811209" y="100132"/>
                </a:cubicBezTo>
                <a:close/>
                <a:moveTo>
                  <a:pt x="649703" y="100132"/>
                </a:moveTo>
                <a:cubicBezTo>
                  <a:pt x="658245" y="100132"/>
                  <a:pt x="665170" y="107007"/>
                  <a:pt x="665170" y="115487"/>
                </a:cubicBezTo>
                <a:cubicBezTo>
                  <a:pt x="665170" y="123967"/>
                  <a:pt x="658245" y="130842"/>
                  <a:pt x="649703" y="130842"/>
                </a:cubicBezTo>
                <a:cubicBezTo>
                  <a:pt x="641163" y="130842"/>
                  <a:pt x="634237" y="123967"/>
                  <a:pt x="634237" y="115487"/>
                </a:cubicBezTo>
                <a:cubicBezTo>
                  <a:pt x="634237" y="107007"/>
                  <a:pt x="641163" y="100132"/>
                  <a:pt x="649703" y="100132"/>
                </a:cubicBezTo>
                <a:close/>
                <a:moveTo>
                  <a:pt x="6149612" y="99806"/>
                </a:moveTo>
                <a:cubicBezTo>
                  <a:pt x="6158335" y="99806"/>
                  <a:pt x="6165407" y="106827"/>
                  <a:pt x="6165407" y="115487"/>
                </a:cubicBezTo>
                <a:cubicBezTo>
                  <a:pt x="6165407" y="124148"/>
                  <a:pt x="6158335" y="131169"/>
                  <a:pt x="6149612" y="131169"/>
                </a:cubicBezTo>
                <a:cubicBezTo>
                  <a:pt x="6140888" y="131169"/>
                  <a:pt x="6133817" y="124148"/>
                  <a:pt x="6133817" y="115487"/>
                </a:cubicBezTo>
                <a:cubicBezTo>
                  <a:pt x="6133817" y="106827"/>
                  <a:pt x="6140888" y="99806"/>
                  <a:pt x="6149612" y="99806"/>
                </a:cubicBezTo>
                <a:close/>
                <a:moveTo>
                  <a:pt x="564970" y="99806"/>
                </a:moveTo>
                <a:cubicBezTo>
                  <a:pt x="573693" y="99806"/>
                  <a:pt x="580766" y="106827"/>
                  <a:pt x="580766" y="115487"/>
                </a:cubicBezTo>
                <a:cubicBezTo>
                  <a:pt x="580766" y="124148"/>
                  <a:pt x="573693" y="131169"/>
                  <a:pt x="564970" y="131169"/>
                </a:cubicBezTo>
                <a:cubicBezTo>
                  <a:pt x="556247" y="131169"/>
                  <a:pt x="549175" y="124148"/>
                  <a:pt x="549175" y="115487"/>
                </a:cubicBezTo>
                <a:cubicBezTo>
                  <a:pt x="549175" y="106827"/>
                  <a:pt x="556247" y="99806"/>
                  <a:pt x="564970" y="99806"/>
                </a:cubicBezTo>
                <a:close/>
                <a:moveTo>
                  <a:pt x="395831" y="99806"/>
                </a:moveTo>
                <a:cubicBezTo>
                  <a:pt x="404555" y="99806"/>
                  <a:pt x="411627" y="106827"/>
                  <a:pt x="411627" y="115487"/>
                </a:cubicBezTo>
                <a:cubicBezTo>
                  <a:pt x="411627" y="124148"/>
                  <a:pt x="404555" y="131169"/>
                  <a:pt x="395831" y="131169"/>
                </a:cubicBezTo>
                <a:cubicBezTo>
                  <a:pt x="387108" y="131169"/>
                  <a:pt x="380036" y="124148"/>
                  <a:pt x="380036" y="115487"/>
                </a:cubicBezTo>
                <a:cubicBezTo>
                  <a:pt x="380036" y="106827"/>
                  <a:pt x="387108" y="99806"/>
                  <a:pt x="395831" y="99806"/>
                </a:cubicBezTo>
                <a:close/>
                <a:moveTo>
                  <a:pt x="1918904" y="99642"/>
                </a:moveTo>
                <a:cubicBezTo>
                  <a:pt x="1927718" y="99642"/>
                  <a:pt x="1934864" y="106736"/>
                  <a:pt x="1934864" y="115487"/>
                </a:cubicBezTo>
                <a:cubicBezTo>
                  <a:pt x="1934864" y="124238"/>
                  <a:pt x="1927718" y="131332"/>
                  <a:pt x="1918904" y="131332"/>
                </a:cubicBezTo>
                <a:cubicBezTo>
                  <a:pt x="1910090" y="131332"/>
                  <a:pt x="1902944" y="124238"/>
                  <a:pt x="1902944" y="115487"/>
                </a:cubicBezTo>
                <a:cubicBezTo>
                  <a:pt x="1902944" y="106736"/>
                  <a:pt x="1910089" y="99642"/>
                  <a:pt x="1918904" y="99642"/>
                </a:cubicBezTo>
                <a:close/>
                <a:moveTo>
                  <a:pt x="1157285" y="99642"/>
                </a:moveTo>
                <a:cubicBezTo>
                  <a:pt x="1166099" y="99642"/>
                  <a:pt x="1173245" y="106736"/>
                  <a:pt x="1173245" y="115487"/>
                </a:cubicBezTo>
                <a:cubicBezTo>
                  <a:pt x="1173245" y="124238"/>
                  <a:pt x="1166099" y="131332"/>
                  <a:pt x="1157285" y="131332"/>
                </a:cubicBezTo>
                <a:cubicBezTo>
                  <a:pt x="1148471" y="131332"/>
                  <a:pt x="1141325" y="124238"/>
                  <a:pt x="1141325" y="115487"/>
                </a:cubicBezTo>
                <a:cubicBezTo>
                  <a:pt x="1141325" y="106736"/>
                  <a:pt x="1148470" y="99642"/>
                  <a:pt x="1157285" y="99642"/>
                </a:cubicBezTo>
                <a:close/>
                <a:moveTo>
                  <a:pt x="480401" y="99642"/>
                </a:moveTo>
                <a:cubicBezTo>
                  <a:pt x="489215" y="99642"/>
                  <a:pt x="496361" y="106736"/>
                  <a:pt x="496361" y="115487"/>
                </a:cubicBezTo>
                <a:cubicBezTo>
                  <a:pt x="496361" y="124238"/>
                  <a:pt x="489215" y="131332"/>
                  <a:pt x="480401" y="131332"/>
                </a:cubicBezTo>
                <a:cubicBezTo>
                  <a:pt x="471586" y="131332"/>
                  <a:pt x="464441" y="124238"/>
                  <a:pt x="464441" y="115487"/>
                </a:cubicBezTo>
                <a:cubicBezTo>
                  <a:pt x="464441" y="106736"/>
                  <a:pt x="471586" y="99642"/>
                  <a:pt x="480401" y="99642"/>
                </a:cubicBezTo>
                <a:close/>
                <a:moveTo>
                  <a:pt x="3526614" y="99479"/>
                </a:moveTo>
                <a:cubicBezTo>
                  <a:pt x="3535519" y="99479"/>
                  <a:pt x="3542738" y="106646"/>
                  <a:pt x="3542738" y="115487"/>
                </a:cubicBezTo>
                <a:cubicBezTo>
                  <a:pt x="3542738" y="124328"/>
                  <a:pt x="3535519" y="131495"/>
                  <a:pt x="3526614" y="131495"/>
                </a:cubicBezTo>
                <a:cubicBezTo>
                  <a:pt x="3517706" y="131495"/>
                  <a:pt x="3510490" y="124328"/>
                  <a:pt x="3510490" y="115487"/>
                </a:cubicBezTo>
                <a:cubicBezTo>
                  <a:pt x="3510490" y="106646"/>
                  <a:pt x="3517706" y="99479"/>
                  <a:pt x="3526614" y="99479"/>
                </a:cubicBezTo>
                <a:close/>
                <a:moveTo>
                  <a:pt x="7418996" y="99152"/>
                </a:moveTo>
                <a:cubicBezTo>
                  <a:pt x="7428082" y="99152"/>
                  <a:pt x="7435449" y="106465"/>
                  <a:pt x="7435449" y="115487"/>
                </a:cubicBezTo>
                <a:cubicBezTo>
                  <a:pt x="7435449" y="124508"/>
                  <a:pt x="7428082" y="131822"/>
                  <a:pt x="7418996" y="131822"/>
                </a:cubicBezTo>
                <a:cubicBezTo>
                  <a:pt x="7409909" y="131822"/>
                  <a:pt x="7402542" y="124508"/>
                  <a:pt x="7402542" y="115487"/>
                </a:cubicBezTo>
                <a:cubicBezTo>
                  <a:pt x="7402542" y="106465"/>
                  <a:pt x="7409909" y="99152"/>
                  <a:pt x="7418996" y="99152"/>
                </a:cubicBezTo>
                <a:close/>
                <a:moveTo>
                  <a:pt x="2595832" y="98989"/>
                </a:moveTo>
                <a:cubicBezTo>
                  <a:pt x="2605010" y="98989"/>
                  <a:pt x="2612450" y="106376"/>
                  <a:pt x="2612450" y="115487"/>
                </a:cubicBezTo>
                <a:cubicBezTo>
                  <a:pt x="2612450" y="124599"/>
                  <a:pt x="2605010" y="131985"/>
                  <a:pt x="2595832" y="131985"/>
                </a:cubicBezTo>
                <a:cubicBezTo>
                  <a:pt x="2586654" y="131985"/>
                  <a:pt x="2579215" y="124599"/>
                  <a:pt x="2579215" y="115487"/>
                </a:cubicBezTo>
                <a:cubicBezTo>
                  <a:pt x="2579215" y="106376"/>
                  <a:pt x="2586654" y="98989"/>
                  <a:pt x="2595832" y="98989"/>
                </a:cubicBezTo>
                <a:close/>
                <a:moveTo>
                  <a:pt x="8518907" y="98662"/>
                </a:moveTo>
                <a:cubicBezTo>
                  <a:pt x="8528267" y="98662"/>
                  <a:pt x="8535855" y="106195"/>
                  <a:pt x="8535855" y="115487"/>
                </a:cubicBezTo>
                <a:cubicBezTo>
                  <a:pt x="8535855" y="124779"/>
                  <a:pt x="8528268" y="132312"/>
                  <a:pt x="8518907" y="132312"/>
                </a:cubicBezTo>
                <a:cubicBezTo>
                  <a:pt x="8509548" y="132312"/>
                  <a:pt x="8501960" y="124779"/>
                  <a:pt x="8501960" y="115487"/>
                </a:cubicBezTo>
                <a:cubicBezTo>
                  <a:pt x="8501960" y="106195"/>
                  <a:pt x="8509547" y="98662"/>
                  <a:pt x="8518907" y="98662"/>
                </a:cubicBezTo>
                <a:close/>
                <a:moveTo>
                  <a:pt x="6318918" y="98499"/>
                </a:moveTo>
                <a:cubicBezTo>
                  <a:pt x="6328368" y="98499"/>
                  <a:pt x="6336029" y="106105"/>
                  <a:pt x="6336029" y="115487"/>
                </a:cubicBezTo>
                <a:cubicBezTo>
                  <a:pt x="6336029" y="124870"/>
                  <a:pt x="6328368" y="132476"/>
                  <a:pt x="6318918" y="132476"/>
                </a:cubicBezTo>
                <a:cubicBezTo>
                  <a:pt x="6309467" y="132476"/>
                  <a:pt x="6301806" y="124870"/>
                  <a:pt x="6301806" y="115487"/>
                </a:cubicBezTo>
                <a:cubicBezTo>
                  <a:pt x="6301806" y="106105"/>
                  <a:pt x="6309467" y="98499"/>
                  <a:pt x="6318918" y="98499"/>
                </a:cubicBezTo>
                <a:close/>
                <a:moveTo>
                  <a:pt x="4203644" y="98499"/>
                </a:moveTo>
                <a:cubicBezTo>
                  <a:pt x="4213096" y="98499"/>
                  <a:pt x="4220757" y="106105"/>
                  <a:pt x="4220757" y="115487"/>
                </a:cubicBezTo>
                <a:cubicBezTo>
                  <a:pt x="4220757" y="124870"/>
                  <a:pt x="4213096" y="132476"/>
                  <a:pt x="4203644" y="132476"/>
                </a:cubicBezTo>
                <a:cubicBezTo>
                  <a:pt x="4194193" y="132476"/>
                  <a:pt x="4186530" y="124870"/>
                  <a:pt x="4186530" y="115487"/>
                </a:cubicBezTo>
                <a:cubicBezTo>
                  <a:pt x="4186530" y="106105"/>
                  <a:pt x="4194193" y="98499"/>
                  <a:pt x="4203644" y="98499"/>
                </a:cubicBezTo>
                <a:close/>
                <a:moveTo>
                  <a:pt x="6234347" y="98172"/>
                </a:moveTo>
                <a:cubicBezTo>
                  <a:pt x="6243979" y="98172"/>
                  <a:pt x="6251787" y="105924"/>
                  <a:pt x="6251787" y="115487"/>
                </a:cubicBezTo>
                <a:cubicBezTo>
                  <a:pt x="6251787" y="125050"/>
                  <a:pt x="6243979" y="132802"/>
                  <a:pt x="6234347" y="132802"/>
                </a:cubicBezTo>
                <a:cubicBezTo>
                  <a:pt x="6224715" y="132802"/>
                  <a:pt x="6216906" y="125050"/>
                  <a:pt x="6216906" y="115487"/>
                </a:cubicBezTo>
                <a:cubicBezTo>
                  <a:pt x="6216906" y="105924"/>
                  <a:pt x="6224715" y="98172"/>
                  <a:pt x="6234347" y="98172"/>
                </a:cubicBezTo>
                <a:close/>
                <a:moveTo>
                  <a:pt x="7334260" y="97355"/>
                </a:moveTo>
                <a:cubicBezTo>
                  <a:pt x="7344346" y="97355"/>
                  <a:pt x="7352523" y="105473"/>
                  <a:pt x="7352523" y="115487"/>
                </a:cubicBezTo>
                <a:cubicBezTo>
                  <a:pt x="7352523" y="125501"/>
                  <a:pt x="7344346" y="133618"/>
                  <a:pt x="7334260" y="133618"/>
                </a:cubicBezTo>
                <a:cubicBezTo>
                  <a:pt x="7324173" y="133618"/>
                  <a:pt x="7315997" y="125501"/>
                  <a:pt x="7315997" y="115487"/>
                </a:cubicBezTo>
                <a:cubicBezTo>
                  <a:pt x="7315997" y="105473"/>
                  <a:pt x="7324174" y="97355"/>
                  <a:pt x="7334260" y="97355"/>
                </a:cubicBezTo>
                <a:close/>
                <a:moveTo>
                  <a:pt x="1242019" y="97355"/>
                </a:moveTo>
                <a:cubicBezTo>
                  <a:pt x="1252105" y="97355"/>
                  <a:pt x="1260282" y="105473"/>
                  <a:pt x="1260282" y="115487"/>
                </a:cubicBezTo>
                <a:cubicBezTo>
                  <a:pt x="1260282" y="125501"/>
                  <a:pt x="1252105" y="133618"/>
                  <a:pt x="1242019" y="133618"/>
                </a:cubicBezTo>
                <a:cubicBezTo>
                  <a:pt x="1231933" y="133618"/>
                  <a:pt x="1223756" y="125501"/>
                  <a:pt x="1223756" y="115487"/>
                </a:cubicBezTo>
                <a:cubicBezTo>
                  <a:pt x="1223756" y="105473"/>
                  <a:pt x="1231933" y="97355"/>
                  <a:pt x="1242019" y="97355"/>
                </a:cubicBezTo>
                <a:close/>
                <a:moveTo>
                  <a:pt x="9365109" y="97029"/>
                </a:moveTo>
                <a:cubicBezTo>
                  <a:pt x="9375377" y="97029"/>
                  <a:pt x="9383701" y="105293"/>
                  <a:pt x="9383701" y="115487"/>
                </a:cubicBezTo>
                <a:cubicBezTo>
                  <a:pt x="9383701" y="125682"/>
                  <a:pt x="9375377" y="133946"/>
                  <a:pt x="9365109" y="133946"/>
                </a:cubicBezTo>
                <a:cubicBezTo>
                  <a:pt x="9354840" y="133946"/>
                  <a:pt x="9346516" y="125682"/>
                  <a:pt x="9346516" y="115487"/>
                </a:cubicBezTo>
                <a:cubicBezTo>
                  <a:pt x="9346516" y="105293"/>
                  <a:pt x="9354840" y="97029"/>
                  <a:pt x="9365109" y="97029"/>
                </a:cubicBezTo>
                <a:close/>
                <a:moveTo>
                  <a:pt x="1834334" y="97029"/>
                </a:moveTo>
                <a:cubicBezTo>
                  <a:pt x="1844603" y="97029"/>
                  <a:pt x="1852927" y="105293"/>
                  <a:pt x="1852927" y="115487"/>
                </a:cubicBezTo>
                <a:cubicBezTo>
                  <a:pt x="1852927" y="125682"/>
                  <a:pt x="1844603" y="133946"/>
                  <a:pt x="1834334" y="133946"/>
                </a:cubicBezTo>
                <a:cubicBezTo>
                  <a:pt x="1824066" y="133946"/>
                  <a:pt x="1815742" y="125682"/>
                  <a:pt x="1815742" y="115487"/>
                </a:cubicBezTo>
                <a:cubicBezTo>
                  <a:pt x="1815742" y="105293"/>
                  <a:pt x="1824066" y="97029"/>
                  <a:pt x="1834334" y="97029"/>
                </a:cubicBezTo>
                <a:close/>
                <a:moveTo>
                  <a:pt x="1749600" y="97029"/>
                </a:moveTo>
                <a:cubicBezTo>
                  <a:pt x="1759869" y="97029"/>
                  <a:pt x="1768193" y="105293"/>
                  <a:pt x="1768193" y="115487"/>
                </a:cubicBezTo>
                <a:cubicBezTo>
                  <a:pt x="1768193" y="125682"/>
                  <a:pt x="1759869" y="133946"/>
                  <a:pt x="1749600" y="133946"/>
                </a:cubicBezTo>
                <a:cubicBezTo>
                  <a:pt x="1739333" y="133946"/>
                  <a:pt x="1731009" y="125682"/>
                  <a:pt x="1731009" y="115487"/>
                </a:cubicBezTo>
                <a:cubicBezTo>
                  <a:pt x="1731009" y="105293"/>
                  <a:pt x="1739333" y="97029"/>
                  <a:pt x="1749600" y="97029"/>
                </a:cubicBezTo>
                <a:close/>
                <a:moveTo>
                  <a:pt x="3442034" y="96865"/>
                </a:moveTo>
                <a:cubicBezTo>
                  <a:pt x="3452393" y="96865"/>
                  <a:pt x="3460792" y="105202"/>
                  <a:pt x="3460792" y="115487"/>
                </a:cubicBezTo>
                <a:cubicBezTo>
                  <a:pt x="3460792" y="125771"/>
                  <a:pt x="3452393" y="134109"/>
                  <a:pt x="3442034" y="134109"/>
                </a:cubicBezTo>
                <a:cubicBezTo>
                  <a:pt x="3431672" y="134109"/>
                  <a:pt x="3423276" y="125771"/>
                  <a:pt x="3423276" y="115487"/>
                </a:cubicBezTo>
                <a:cubicBezTo>
                  <a:pt x="3423276" y="105202"/>
                  <a:pt x="3431672" y="96865"/>
                  <a:pt x="3442034" y="96865"/>
                </a:cubicBezTo>
                <a:close/>
                <a:moveTo>
                  <a:pt x="2680563" y="96375"/>
                </a:moveTo>
                <a:cubicBezTo>
                  <a:pt x="2691194" y="96375"/>
                  <a:pt x="2699813" y="104932"/>
                  <a:pt x="2699813" y="115487"/>
                </a:cubicBezTo>
                <a:cubicBezTo>
                  <a:pt x="2699813" y="126042"/>
                  <a:pt x="2691194" y="134599"/>
                  <a:pt x="2680563" y="134599"/>
                </a:cubicBezTo>
                <a:cubicBezTo>
                  <a:pt x="2669932" y="134599"/>
                  <a:pt x="2661314" y="126042"/>
                  <a:pt x="2661314" y="115487"/>
                </a:cubicBezTo>
                <a:cubicBezTo>
                  <a:pt x="2661314" y="104932"/>
                  <a:pt x="2669932" y="96375"/>
                  <a:pt x="2680563" y="96375"/>
                </a:cubicBezTo>
                <a:close/>
                <a:moveTo>
                  <a:pt x="6403488" y="96212"/>
                </a:moveTo>
                <a:cubicBezTo>
                  <a:pt x="6414211" y="96212"/>
                  <a:pt x="6422903" y="104842"/>
                  <a:pt x="6422903" y="115487"/>
                </a:cubicBezTo>
                <a:cubicBezTo>
                  <a:pt x="6422903" y="126133"/>
                  <a:pt x="6414211" y="134762"/>
                  <a:pt x="6403488" y="134762"/>
                </a:cubicBezTo>
                <a:cubicBezTo>
                  <a:pt x="6392765" y="134762"/>
                  <a:pt x="6384073" y="126133"/>
                  <a:pt x="6384073" y="115487"/>
                </a:cubicBezTo>
                <a:cubicBezTo>
                  <a:pt x="6384073" y="104842"/>
                  <a:pt x="6392765" y="96212"/>
                  <a:pt x="6403488" y="96212"/>
                </a:cubicBezTo>
                <a:close/>
                <a:moveTo>
                  <a:pt x="8603643" y="95885"/>
                </a:moveTo>
                <a:cubicBezTo>
                  <a:pt x="8614547" y="95885"/>
                  <a:pt x="8623387" y="104661"/>
                  <a:pt x="8623387" y="115487"/>
                </a:cubicBezTo>
                <a:cubicBezTo>
                  <a:pt x="8623387" y="126313"/>
                  <a:pt x="8614548" y="135089"/>
                  <a:pt x="8603643" y="135089"/>
                </a:cubicBezTo>
                <a:cubicBezTo>
                  <a:pt x="8592739" y="135089"/>
                  <a:pt x="8583898" y="126313"/>
                  <a:pt x="8583898" y="115487"/>
                </a:cubicBezTo>
                <a:cubicBezTo>
                  <a:pt x="8583898" y="104661"/>
                  <a:pt x="8592738" y="95885"/>
                  <a:pt x="8603643" y="95885"/>
                </a:cubicBezTo>
                <a:close/>
                <a:moveTo>
                  <a:pt x="5726650" y="95722"/>
                </a:moveTo>
                <a:cubicBezTo>
                  <a:pt x="5737643" y="95722"/>
                  <a:pt x="5746554" y="104571"/>
                  <a:pt x="5746554" y="115487"/>
                </a:cubicBezTo>
                <a:cubicBezTo>
                  <a:pt x="5746554" y="126403"/>
                  <a:pt x="5737643" y="135252"/>
                  <a:pt x="5726650" y="135252"/>
                </a:cubicBezTo>
                <a:cubicBezTo>
                  <a:pt x="5715655" y="135252"/>
                  <a:pt x="5706744" y="126403"/>
                  <a:pt x="5706744" y="115487"/>
                </a:cubicBezTo>
                <a:cubicBezTo>
                  <a:pt x="5706744" y="104571"/>
                  <a:pt x="5715656" y="95722"/>
                  <a:pt x="5726650" y="95722"/>
                </a:cubicBezTo>
                <a:close/>
                <a:moveTo>
                  <a:pt x="9280538" y="95395"/>
                </a:moveTo>
                <a:cubicBezTo>
                  <a:pt x="9291715" y="95395"/>
                  <a:pt x="9300775" y="104390"/>
                  <a:pt x="9300775" y="115487"/>
                </a:cubicBezTo>
                <a:cubicBezTo>
                  <a:pt x="9300775" y="126583"/>
                  <a:pt x="9291714" y="135579"/>
                  <a:pt x="9280538" y="135579"/>
                </a:cubicBezTo>
                <a:cubicBezTo>
                  <a:pt x="9269360" y="135579"/>
                  <a:pt x="9260300" y="126583"/>
                  <a:pt x="9260300" y="115487"/>
                </a:cubicBezTo>
                <a:cubicBezTo>
                  <a:pt x="9260300" y="104390"/>
                  <a:pt x="9269361" y="95395"/>
                  <a:pt x="9280538" y="95395"/>
                </a:cubicBezTo>
                <a:close/>
                <a:moveTo>
                  <a:pt x="1665032" y="95395"/>
                </a:moveTo>
                <a:cubicBezTo>
                  <a:pt x="1676208" y="95395"/>
                  <a:pt x="1685268" y="104390"/>
                  <a:pt x="1685268" y="115487"/>
                </a:cubicBezTo>
                <a:cubicBezTo>
                  <a:pt x="1685268" y="126583"/>
                  <a:pt x="1676208" y="135579"/>
                  <a:pt x="1665032" y="135579"/>
                </a:cubicBezTo>
                <a:cubicBezTo>
                  <a:pt x="1653854" y="135579"/>
                  <a:pt x="1644794" y="126583"/>
                  <a:pt x="1644794" y="115487"/>
                </a:cubicBezTo>
                <a:cubicBezTo>
                  <a:pt x="1644794" y="104390"/>
                  <a:pt x="1653854" y="95395"/>
                  <a:pt x="1665032" y="95395"/>
                </a:cubicBezTo>
                <a:close/>
                <a:moveTo>
                  <a:pt x="7249689" y="95232"/>
                </a:moveTo>
                <a:cubicBezTo>
                  <a:pt x="7260957" y="95232"/>
                  <a:pt x="7270091" y="104301"/>
                  <a:pt x="7270091" y="115487"/>
                </a:cubicBezTo>
                <a:cubicBezTo>
                  <a:pt x="7270091" y="126674"/>
                  <a:pt x="7260957" y="135742"/>
                  <a:pt x="7249689" y="135742"/>
                </a:cubicBezTo>
                <a:cubicBezTo>
                  <a:pt x="7238421" y="135742"/>
                  <a:pt x="7229287" y="126674"/>
                  <a:pt x="7229287" y="115487"/>
                </a:cubicBezTo>
                <a:cubicBezTo>
                  <a:pt x="7229287" y="104301"/>
                  <a:pt x="7238422" y="95232"/>
                  <a:pt x="7249689" y="95232"/>
                </a:cubicBezTo>
                <a:close/>
                <a:moveTo>
                  <a:pt x="1326589" y="95232"/>
                </a:moveTo>
                <a:cubicBezTo>
                  <a:pt x="1337856" y="95232"/>
                  <a:pt x="1346991" y="104301"/>
                  <a:pt x="1346991" y="115487"/>
                </a:cubicBezTo>
                <a:cubicBezTo>
                  <a:pt x="1346991" y="126674"/>
                  <a:pt x="1337856" y="135742"/>
                  <a:pt x="1326589" y="135742"/>
                </a:cubicBezTo>
                <a:cubicBezTo>
                  <a:pt x="1315322" y="135742"/>
                  <a:pt x="1306186" y="126674"/>
                  <a:pt x="1306186" y="115487"/>
                </a:cubicBezTo>
                <a:cubicBezTo>
                  <a:pt x="1306186" y="104301"/>
                  <a:pt x="1315322" y="95232"/>
                  <a:pt x="1326589" y="95232"/>
                </a:cubicBezTo>
                <a:close/>
                <a:moveTo>
                  <a:pt x="8688213" y="94578"/>
                </a:moveTo>
                <a:cubicBezTo>
                  <a:pt x="8699844" y="94578"/>
                  <a:pt x="8709274" y="103939"/>
                  <a:pt x="8709274" y="115487"/>
                </a:cubicBezTo>
                <a:cubicBezTo>
                  <a:pt x="8709274" y="127034"/>
                  <a:pt x="8699845" y="136395"/>
                  <a:pt x="8688213" y="136395"/>
                </a:cubicBezTo>
                <a:cubicBezTo>
                  <a:pt x="8676582" y="136395"/>
                  <a:pt x="8667152" y="127034"/>
                  <a:pt x="8667152" y="115487"/>
                </a:cubicBezTo>
                <a:cubicBezTo>
                  <a:pt x="8667152" y="103939"/>
                  <a:pt x="8676581" y="94578"/>
                  <a:pt x="8688213" y="94578"/>
                </a:cubicBezTo>
                <a:close/>
                <a:moveTo>
                  <a:pt x="3357463" y="94252"/>
                </a:moveTo>
                <a:cubicBezTo>
                  <a:pt x="3369275" y="94252"/>
                  <a:pt x="3378849" y="103759"/>
                  <a:pt x="3378849" y="115487"/>
                </a:cubicBezTo>
                <a:cubicBezTo>
                  <a:pt x="3378849" y="127215"/>
                  <a:pt x="3369275" y="136723"/>
                  <a:pt x="3357463" y="136723"/>
                </a:cubicBezTo>
                <a:cubicBezTo>
                  <a:pt x="3345647" y="136723"/>
                  <a:pt x="3336072" y="127215"/>
                  <a:pt x="3336072" y="115487"/>
                </a:cubicBezTo>
                <a:cubicBezTo>
                  <a:pt x="3336072" y="103759"/>
                  <a:pt x="3345647" y="94252"/>
                  <a:pt x="3357463" y="94252"/>
                </a:cubicBezTo>
                <a:close/>
                <a:moveTo>
                  <a:pt x="1411158" y="94088"/>
                </a:moveTo>
                <a:cubicBezTo>
                  <a:pt x="1423062" y="94088"/>
                  <a:pt x="1432712" y="103669"/>
                  <a:pt x="1432712" y="115487"/>
                </a:cubicBezTo>
                <a:cubicBezTo>
                  <a:pt x="1432712" y="127305"/>
                  <a:pt x="1423062" y="136885"/>
                  <a:pt x="1411158" y="136885"/>
                </a:cubicBezTo>
                <a:cubicBezTo>
                  <a:pt x="1399254" y="136885"/>
                  <a:pt x="1389604" y="127305"/>
                  <a:pt x="1389604" y="115487"/>
                </a:cubicBezTo>
                <a:cubicBezTo>
                  <a:pt x="1389604" y="103669"/>
                  <a:pt x="1399254" y="94088"/>
                  <a:pt x="1411158" y="94088"/>
                </a:cubicBezTo>
                <a:close/>
                <a:moveTo>
                  <a:pt x="9195967" y="93762"/>
                </a:moveTo>
                <a:cubicBezTo>
                  <a:pt x="9208053" y="93762"/>
                  <a:pt x="9217850" y="103489"/>
                  <a:pt x="9217850" y="115487"/>
                </a:cubicBezTo>
                <a:cubicBezTo>
                  <a:pt x="9217850" y="127486"/>
                  <a:pt x="9208053" y="137213"/>
                  <a:pt x="9195967" y="137213"/>
                </a:cubicBezTo>
                <a:cubicBezTo>
                  <a:pt x="9183881" y="137213"/>
                  <a:pt x="9174083" y="127486"/>
                  <a:pt x="9174083" y="115487"/>
                </a:cubicBezTo>
                <a:cubicBezTo>
                  <a:pt x="9174083" y="103489"/>
                  <a:pt x="9183881" y="93762"/>
                  <a:pt x="9195967" y="93762"/>
                </a:cubicBezTo>
                <a:close/>
                <a:moveTo>
                  <a:pt x="2765132" y="93598"/>
                </a:moveTo>
                <a:cubicBezTo>
                  <a:pt x="2777311" y="93598"/>
                  <a:pt x="2787181" y="103398"/>
                  <a:pt x="2787181" y="115487"/>
                </a:cubicBezTo>
                <a:cubicBezTo>
                  <a:pt x="2787181" y="127576"/>
                  <a:pt x="2777311" y="137375"/>
                  <a:pt x="2765132" y="137375"/>
                </a:cubicBezTo>
                <a:cubicBezTo>
                  <a:pt x="2752955" y="137375"/>
                  <a:pt x="2743085" y="127576"/>
                  <a:pt x="2743085" y="115487"/>
                </a:cubicBezTo>
                <a:cubicBezTo>
                  <a:pt x="2743085" y="103398"/>
                  <a:pt x="2752955" y="93598"/>
                  <a:pt x="2765132" y="93598"/>
                </a:cubicBezTo>
                <a:close/>
                <a:moveTo>
                  <a:pt x="7165118" y="93435"/>
                </a:moveTo>
                <a:cubicBezTo>
                  <a:pt x="7177385" y="93435"/>
                  <a:pt x="7187330" y="103308"/>
                  <a:pt x="7187330" y="115487"/>
                </a:cubicBezTo>
                <a:cubicBezTo>
                  <a:pt x="7187330" y="127666"/>
                  <a:pt x="7177386" y="137539"/>
                  <a:pt x="7165118" y="137539"/>
                </a:cubicBezTo>
                <a:cubicBezTo>
                  <a:pt x="7152851" y="137539"/>
                  <a:pt x="7142906" y="127666"/>
                  <a:pt x="7142906" y="115487"/>
                </a:cubicBezTo>
                <a:cubicBezTo>
                  <a:pt x="7142906" y="103308"/>
                  <a:pt x="7152850" y="93435"/>
                  <a:pt x="7165118" y="93435"/>
                </a:cubicBezTo>
                <a:close/>
                <a:moveTo>
                  <a:pt x="6488059" y="93435"/>
                </a:moveTo>
                <a:cubicBezTo>
                  <a:pt x="6500326" y="93435"/>
                  <a:pt x="6510271" y="103308"/>
                  <a:pt x="6510271" y="115487"/>
                </a:cubicBezTo>
                <a:cubicBezTo>
                  <a:pt x="6510271" y="127666"/>
                  <a:pt x="6500327" y="137539"/>
                  <a:pt x="6488059" y="137539"/>
                </a:cubicBezTo>
                <a:cubicBezTo>
                  <a:pt x="6475792" y="137539"/>
                  <a:pt x="6465847" y="127666"/>
                  <a:pt x="6465847" y="115487"/>
                </a:cubicBezTo>
                <a:cubicBezTo>
                  <a:pt x="6465847" y="103308"/>
                  <a:pt x="6475791" y="93435"/>
                  <a:pt x="6488059" y="93435"/>
                </a:cubicBezTo>
                <a:close/>
                <a:moveTo>
                  <a:pt x="1580462" y="93435"/>
                </a:moveTo>
                <a:cubicBezTo>
                  <a:pt x="1592729" y="93435"/>
                  <a:pt x="1602674" y="103308"/>
                  <a:pt x="1602674" y="115487"/>
                </a:cubicBezTo>
                <a:cubicBezTo>
                  <a:pt x="1602674" y="127666"/>
                  <a:pt x="1592729" y="137539"/>
                  <a:pt x="1580462" y="137539"/>
                </a:cubicBezTo>
                <a:cubicBezTo>
                  <a:pt x="1568195" y="137539"/>
                  <a:pt x="1558250" y="127666"/>
                  <a:pt x="1558250" y="115487"/>
                </a:cubicBezTo>
                <a:cubicBezTo>
                  <a:pt x="1558250" y="103308"/>
                  <a:pt x="1568195" y="93435"/>
                  <a:pt x="1580462" y="93435"/>
                </a:cubicBezTo>
                <a:close/>
                <a:moveTo>
                  <a:pt x="1495892" y="93435"/>
                </a:moveTo>
                <a:cubicBezTo>
                  <a:pt x="1508160" y="93435"/>
                  <a:pt x="1518104" y="103308"/>
                  <a:pt x="1518104" y="115487"/>
                </a:cubicBezTo>
                <a:cubicBezTo>
                  <a:pt x="1518104" y="127666"/>
                  <a:pt x="1508160" y="137539"/>
                  <a:pt x="1495892" y="137539"/>
                </a:cubicBezTo>
                <a:cubicBezTo>
                  <a:pt x="1483625" y="137539"/>
                  <a:pt x="1473680" y="127666"/>
                  <a:pt x="1473680" y="115487"/>
                </a:cubicBezTo>
                <a:cubicBezTo>
                  <a:pt x="1473680" y="103308"/>
                  <a:pt x="1483625" y="93435"/>
                  <a:pt x="1495892" y="93435"/>
                </a:cubicBezTo>
                <a:close/>
                <a:moveTo>
                  <a:pt x="8772784" y="93108"/>
                </a:moveTo>
                <a:cubicBezTo>
                  <a:pt x="8785234" y="93108"/>
                  <a:pt x="8795326" y="103127"/>
                  <a:pt x="8795326" y="115487"/>
                </a:cubicBezTo>
                <a:cubicBezTo>
                  <a:pt x="8795326" y="127846"/>
                  <a:pt x="8785234" y="137866"/>
                  <a:pt x="8772784" y="137866"/>
                </a:cubicBezTo>
                <a:cubicBezTo>
                  <a:pt x="8760335" y="137866"/>
                  <a:pt x="8750243" y="127846"/>
                  <a:pt x="8750243" y="115487"/>
                </a:cubicBezTo>
                <a:cubicBezTo>
                  <a:pt x="8750243" y="103127"/>
                  <a:pt x="8760335" y="93108"/>
                  <a:pt x="8772784" y="93108"/>
                </a:cubicBezTo>
                <a:close/>
                <a:moveTo>
                  <a:pt x="5642091" y="93108"/>
                </a:moveTo>
                <a:cubicBezTo>
                  <a:pt x="5654539" y="93108"/>
                  <a:pt x="5664630" y="103127"/>
                  <a:pt x="5664630" y="115487"/>
                </a:cubicBezTo>
                <a:cubicBezTo>
                  <a:pt x="5664630" y="127846"/>
                  <a:pt x="5654539" y="137866"/>
                  <a:pt x="5642091" y="137866"/>
                </a:cubicBezTo>
                <a:cubicBezTo>
                  <a:pt x="5629643" y="137866"/>
                  <a:pt x="5619551" y="127846"/>
                  <a:pt x="5619551" y="115487"/>
                </a:cubicBezTo>
                <a:cubicBezTo>
                  <a:pt x="5619551" y="103127"/>
                  <a:pt x="5629643" y="93108"/>
                  <a:pt x="5642091" y="93108"/>
                </a:cubicBezTo>
                <a:close/>
                <a:moveTo>
                  <a:pt x="4288118" y="92945"/>
                </a:moveTo>
                <a:cubicBezTo>
                  <a:pt x="4300662" y="92945"/>
                  <a:pt x="4310828" y="103037"/>
                  <a:pt x="4310828" y="115487"/>
                </a:cubicBezTo>
                <a:cubicBezTo>
                  <a:pt x="4310828" y="127937"/>
                  <a:pt x="4300662" y="138029"/>
                  <a:pt x="4288118" y="138029"/>
                </a:cubicBezTo>
                <a:cubicBezTo>
                  <a:pt x="4275586" y="138029"/>
                  <a:pt x="4265413" y="127937"/>
                  <a:pt x="4265413" y="115487"/>
                </a:cubicBezTo>
                <a:cubicBezTo>
                  <a:pt x="4265413" y="103037"/>
                  <a:pt x="4275586" y="92945"/>
                  <a:pt x="4288118" y="92945"/>
                </a:cubicBezTo>
                <a:close/>
                <a:moveTo>
                  <a:pt x="9111232" y="92455"/>
                </a:moveTo>
                <a:cubicBezTo>
                  <a:pt x="9124045" y="92455"/>
                  <a:pt x="9134431" y="102767"/>
                  <a:pt x="9134431" y="115487"/>
                </a:cubicBezTo>
                <a:cubicBezTo>
                  <a:pt x="9134431" y="128207"/>
                  <a:pt x="9124044" y="138519"/>
                  <a:pt x="9111232" y="138519"/>
                </a:cubicBezTo>
                <a:cubicBezTo>
                  <a:pt x="9098419" y="138519"/>
                  <a:pt x="9088033" y="128207"/>
                  <a:pt x="9088033" y="115487"/>
                </a:cubicBezTo>
                <a:cubicBezTo>
                  <a:pt x="9088033" y="102767"/>
                  <a:pt x="9098420" y="92455"/>
                  <a:pt x="9111232" y="92455"/>
                </a:cubicBezTo>
                <a:close/>
                <a:moveTo>
                  <a:pt x="3272887" y="91965"/>
                </a:moveTo>
                <a:cubicBezTo>
                  <a:pt x="3285973" y="91965"/>
                  <a:pt x="3296583" y="102496"/>
                  <a:pt x="3296583" y="115487"/>
                </a:cubicBezTo>
                <a:cubicBezTo>
                  <a:pt x="3296583" y="128478"/>
                  <a:pt x="3285973" y="139009"/>
                  <a:pt x="3272887" y="139009"/>
                </a:cubicBezTo>
                <a:cubicBezTo>
                  <a:pt x="3259803" y="139009"/>
                  <a:pt x="3249196" y="128478"/>
                  <a:pt x="3249196" y="115487"/>
                </a:cubicBezTo>
                <a:cubicBezTo>
                  <a:pt x="3249196" y="102496"/>
                  <a:pt x="3259803" y="91965"/>
                  <a:pt x="3272887" y="91965"/>
                </a:cubicBezTo>
                <a:close/>
                <a:moveTo>
                  <a:pt x="8857355" y="91801"/>
                </a:moveTo>
                <a:cubicBezTo>
                  <a:pt x="8870532" y="91801"/>
                  <a:pt x="8881213" y="102405"/>
                  <a:pt x="8881213" y="115487"/>
                </a:cubicBezTo>
                <a:cubicBezTo>
                  <a:pt x="8881213" y="128568"/>
                  <a:pt x="8870532" y="139172"/>
                  <a:pt x="8857355" y="139172"/>
                </a:cubicBezTo>
                <a:cubicBezTo>
                  <a:pt x="8844178" y="139172"/>
                  <a:pt x="8833497" y="128568"/>
                  <a:pt x="8833497" y="115487"/>
                </a:cubicBezTo>
                <a:cubicBezTo>
                  <a:pt x="8833497" y="102405"/>
                  <a:pt x="8844178" y="91801"/>
                  <a:pt x="8857355" y="91801"/>
                </a:cubicBezTo>
                <a:close/>
                <a:moveTo>
                  <a:pt x="7080383" y="91801"/>
                </a:moveTo>
                <a:cubicBezTo>
                  <a:pt x="7093560" y="91801"/>
                  <a:pt x="7104241" y="102405"/>
                  <a:pt x="7104241" y="115487"/>
                </a:cubicBezTo>
                <a:cubicBezTo>
                  <a:pt x="7104241" y="128568"/>
                  <a:pt x="7093560" y="139172"/>
                  <a:pt x="7080383" y="139172"/>
                </a:cubicBezTo>
                <a:cubicBezTo>
                  <a:pt x="7067207" y="139172"/>
                  <a:pt x="7056526" y="128568"/>
                  <a:pt x="7056526" y="115487"/>
                </a:cubicBezTo>
                <a:cubicBezTo>
                  <a:pt x="7056526" y="102405"/>
                  <a:pt x="7067207" y="91801"/>
                  <a:pt x="7080383" y="91801"/>
                </a:cubicBezTo>
                <a:close/>
                <a:moveTo>
                  <a:pt x="2849707" y="91475"/>
                </a:moveTo>
                <a:cubicBezTo>
                  <a:pt x="2863062" y="91475"/>
                  <a:pt x="2873890" y="102226"/>
                  <a:pt x="2873890" y="115487"/>
                </a:cubicBezTo>
                <a:cubicBezTo>
                  <a:pt x="2873890" y="128749"/>
                  <a:pt x="2863062" y="139500"/>
                  <a:pt x="2849707" y="139500"/>
                </a:cubicBezTo>
                <a:cubicBezTo>
                  <a:pt x="2836348" y="139500"/>
                  <a:pt x="2825522" y="128749"/>
                  <a:pt x="2825522" y="115487"/>
                </a:cubicBezTo>
                <a:cubicBezTo>
                  <a:pt x="2825522" y="102226"/>
                  <a:pt x="2836348" y="91475"/>
                  <a:pt x="2849707" y="91475"/>
                </a:cubicBezTo>
                <a:close/>
                <a:moveTo>
                  <a:pt x="9026661" y="90985"/>
                </a:moveTo>
                <a:cubicBezTo>
                  <a:pt x="9040292" y="90985"/>
                  <a:pt x="9051341" y="101955"/>
                  <a:pt x="9051341" y="115487"/>
                </a:cubicBezTo>
                <a:cubicBezTo>
                  <a:pt x="9051341" y="129020"/>
                  <a:pt x="9040292" y="139990"/>
                  <a:pt x="9026661" y="139990"/>
                </a:cubicBezTo>
                <a:cubicBezTo>
                  <a:pt x="9013031" y="139990"/>
                  <a:pt x="9001981" y="129020"/>
                  <a:pt x="9001981" y="115487"/>
                </a:cubicBezTo>
                <a:cubicBezTo>
                  <a:pt x="9001981" y="101955"/>
                  <a:pt x="9013031" y="90985"/>
                  <a:pt x="9026661" y="90985"/>
                </a:cubicBezTo>
                <a:close/>
                <a:moveTo>
                  <a:pt x="5557365" y="90821"/>
                </a:moveTo>
                <a:cubicBezTo>
                  <a:pt x="5571085" y="90821"/>
                  <a:pt x="5582206" y="101864"/>
                  <a:pt x="5582206" y="115487"/>
                </a:cubicBezTo>
                <a:cubicBezTo>
                  <a:pt x="5582206" y="129109"/>
                  <a:pt x="5571085" y="140152"/>
                  <a:pt x="5557365" y="140152"/>
                </a:cubicBezTo>
                <a:cubicBezTo>
                  <a:pt x="5543645" y="140152"/>
                  <a:pt x="5532524" y="129109"/>
                  <a:pt x="5532524" y="115487"/>
                </a:cubicBezTo>
                <a:cubicBezTo>
                  <a:pt x="5532524" y="101864"/>
                  <a:pt x="5543645" y="90821"/>
                  <a:pt x="5557365" y="90821"/>
                </a:cubicBezTo>
                <a:close/>
                <a:moveTo>
                  <a:pt x="3188153" y="90821"/>
                </a:moveTo>
                <a:cubicBezTo>
                  <a:pt x="3201873" y="90821"/>
                  <a:pt x="3212998" y="101864"/>
                  <a:pt x="3212998" y="115487"/>
                </a:cubicBezTo>
                <a:cubicBezTo>
                  <a:pt x="3212998" y="129109"/>
                  <a:pt x="3201873" y="140152"/>
                  <a:pt x="3188153" y="140152"/>
                </a:cubicBezTo>
                <a:cubicBezTo>
                  <a:pt x="3174431" y="140152"/>
                  <a:pt x="3163309" y="129109"/>
                  <a:pt x="3163309" y="115487"/>
                </a:cubicBezTo>
                <a:cubicBezTo>
                  <a:pt x="3163309" y="101864"/>
                  <a:pt x="3174432" y="90821"/>
                  <a:pt x="3188153" y="90821"/>
                </a:cubicBezTo>
                <a:close/>
                <a:moveTo>
                  <a:pt x="6572795" y="90495"/>
                </a:moveTo>
                <a:cubicBezTo>
                  <a:pt x="6586698" y="90495"/>
                  <a:pt x="6597968" y="101684"/>
                  <a:pt x="6597968" y="115487"/>
                </a:cubicBezTo>
                <a:cubicBezTo>
                  <a:pt x="6597968" y="129290"/>
                  <a:pt x="6586698" y="140480"/>
                  <a:pt x="6572795" y="140480"/>
                </a:cubicBezTo>
                <a:cubicBezTo>
                  <a:pt x="6558891" y="140480"/>
                  <a:pt x="6547621" y="129290"/>
                  <a:pt x="6547621" y="115487"/>
                </a:cubicBezTo>
                <a:cubicBezTo>
                  <a:pt x="6547621" y="101684"/>
                  <a:pt x="6558891" y="90495"/>
                  <a:pt x="6572795" y="90495"/>
                </a:cubicBezTo>
                <a:close/>
                <a:moveTo>
                  <a:pt x="3103579" y="90495"/>
                </a:moveTo>
                <a:cubicBezTo>
                  <a:pt x="3117480" y="90495"/>
                  <a:pt x="3128752" y="101684"/>
                  <a:pt x="3128752" y="115487"/>
                </a:cubicBezTo>
                <a:cubicBezTo>
                  <a:pt x="3128752" y="129290"/>
                  <a:pt x="3117480" y="140480"/>
                  <a:pt x="3103579" y="140480"/>
                </a:cubicBezTo>
                <a:cubicBezTo>
                  <a:pt x="3089674" y="140480"/>
                  <a:pt x="3078406" y="129290"/>
                  <a:pt x="3078406" y="115487"/>
                </a:cubicBezTo>
                <a:cubicBezTo>
                  <a:pt x="3078406" y="101684"/>
                  <a:pt x="3089674" y="90495"/>
                  <a:pt x="3103579" y="90495"/>
                </a:cubicBezTo>
                <a:close/>
                <a:moveTo>
                  <a:pt x="2934274" y="90495"/>
                </a:moveTo>
                <a:cubicBezTo>
                  <a:pt x="2948176" y="90495"/>
                  <a:pt x="2959447" y="101684"/>
                  <a:pt x="2959447" y="115487"/>
                </a:cubicBezTo>
                <a:cubicBezTo>
                  <a:pt x="2959447" y="129290"/>
                  <a:pt x="2948176" y="140480"/>
                  <a:pt x="2934274" y="140480"/>
                </a:cubicBezTo>
                <a:cubicBezTo>
                  <a:pt x="2920370" y="140480"/>
                  <a:pt x="2909099" y="129290"/>
                  <a:pt x="2909099" y="115487"/>
                </a:cubicBezTo>
                <a:cubicBezTo>
                  <a:pt x="2909099" y="101684"/>
                  <a:pt x="2920370" y="90495"/>
                  <a:pt x="2934274" y="90495"/>
                </a:cubicBezTo>
                <a:close/>
                <a:moveTo>
                  <a:pt x="8942091" y="90331"/>
                </a:moveTo>
                <a:cubicBezTo>
                  <a:pt x="8956085" y="90331"/>
                  <a:pt x="8967429" y="101594"/>
                  <a:pt x="8967429" y="115487"/>
                </a:cubicBezTo>
                <a:cubicBezTo>
                  <a:pt x="8967429" y="129380"/>
                  <a:pt x="8956085" y="140642"/>
                  <a:pt x="8942091" y="140642"/>
                </a:cubicBezTo>
                <a:cubicBezTo>
                  <a:pt x="8928097" y="140642"/>
                  <a:pt x="8916753" y="129380"/>
                  <a:pt x="8916753" y="115487"/>
                </a:cubicBezTo>
                <a:cubicBezTo>
                  <a:pt x="8916753" y="101594"/>
                  <a:pt x="8928097" y="90331"/>
                  <a:pt x="8942091" y="90331"/>
                </a:cubicBezTo>
                <a:close/>
                <a:moveTo>
                  <a:pt x="3019011" y="90331"/>
                </a:moveTo>
                <a:cubicBezTo>
                  <a:pt x="3033005" y="90331"/>
                  <a:pt x="3044349" y="101594"/>
                  <a:pt x="3044349" y="115487"/>
                </a:cubicBezTo>
                <a:cubicBezTo>
                  <a:pt x="3044349" y="129380"/>
                  <a:pt x="3033005" y="140642"/>
                  <a:pt x="3019011" y="140642"/>
                </a:cubicBezTo>
                <a:cubicBezTo>
                  <a:pt x="3005018" y="140642"/>
                  <a:pt x="2993674" y="129380"/>
                  <a:pt x="2993674" y="115487"/>
                </a:cubicBezTo>
                <a:cubicBezTo>
                  <a:pt x="2993674" y="101594"/>
                  <a:pt x="3005020" y="90331"/>
                  <a:pt x="3019011" y="90331"/>
                </a:cubicBezTo>
                <a:close/>
                <a:moveTo>
                  <a:pt x="6995813" y="90168"/>
                </a:moveTo>
                <a:cubicBezTo>
                  <a:pt x="7009898" y="90168"/>
                  <a:pt x="7021316" y="101504"/>
                  <a:pt x="7021316" y="115487"/>
                </a:cubicBezTo>
                <a:cubicBezTo>
                  <a:pt x="7021316" y="129470"/>
                  <a:pt x="7009897" y="140806"/>
                  <a:pt x="6995813" y="140806"/>
                </a:cubicBezTo>
                <a:cubicBezTo>
                  <a:pt x="6981728" y="140806"/>
                  <a:pt x="6970310" y="129470"/>
                  <a:pt x="6970310" y="115487"/>
                </a:cubicBezTo>
                <a:cubicBezTo>
                  <a:pt x="6970310" y="101504"/>
                  <a:pt x="6981729" y="90168"/>
                  <a:pt x="6995813" y="90168"/>
                </a:cubicBezTo>
                <a:close/>
                <a:moveTo>
                  <a:pt x="5472807" y="89351"/>
                </a:moveTo>
                <a:cubicBezTo>
                  <a:pt x="5487344" y="89351"/>
                  <a:pt x="5499129" y="101052"/>
                  <a:pt x="5499129" y="115487"/>
                </a:cubicBezTo>
                <a:cubicBezTo>
                  <a:pt x="5499129" y="129921"/>
                  <a:pt x="5487344" y="141623"/>
                  <a:pt x="5472807" y="141623"/>
                </a:cubicBezTo>
                <a:cubicBezTo>
                  <a:pt x="5458268" y="141623"/>
                  <a:pt x="5446486" y="129921"/>
                  <a:pt x="5446486" y="115487"/>
                </a:cubicBezTo>
                <a:cubicBezTo>
                  <a:pt x="5446486" y="101052"/>
                  <a:pt x="5458268" y="89351"/>
                  <a:pt x="5472807" y="89351"/>
                </a:cubicBezTo>
                <a:close/>
                <a:moveTo>
                  <a:pt x="6911242" y="88698"/>
                </a:moveTo>
                <a:cubicBezTo>
                  <a:pt x="6926144" y="88698"/>
                  <a:pt x="6938225" y="100692"/>
                  <a:pt x="6938225" y="115487"/>
                </a:cubicBezTo>
                <a:cubicBezTo>
                  <a:pt x="6938225" y="130282"/>
                  <a:pt x="6926144" y="142276"/>
                  <a:pt x="6911242" y="142276"/>
                </a:cubicBezTo>
                <a:cubicBezTo>
                  <a:pt x="6896339" y="142276"/>
                  <a:pt x="6884258" y="130282"/>
                  <a:pt x="6884258" y="115487"/>
                </a:cubicBezTo>
                <a:cubicBezTo>
                  <a:pt x="6884258" y="100692"/>
                  <a:pt x="6896339" y="88698"/>
                  <a:pt x="6911242" y="88698"/>
                </a:cubicBezTo>
                <a:close/>
                <a:moveTo>
                  <a:pt x="6826671" y="88044"/>
                </a:moveTo>
                <a:cubicBezTo>
                  <a:pt x="6841937" y="88044"/>
                  <a:pt x="6854313" y="100330"/>
                  <a:pt x="6854313" y="115487"/>
                </a:cubicBezTo>
                <a:cubicBezTo>
                  <a:pt x="6854313" y="130643"/>
                  <a:pt x="6841937" y="142929"/>
                  <a:pt x="6826671" y="142929"/>
                </a:cubicBezTo>
                <a:cubicBezTo>
                  <a:pt x="6811405" y="142929"/>
                  <a:pt x="6799029" y="130643"/>
                  <a:pt x="6799029" y="115487"/>
                </a:cubicBezTo>
                <a:cubicBezTo>
                  <a:pt x="6799029" y="100330"/>
                  <a:pt x="6811405" y="88044"/>
                  <a:pt x="6826671" y="88044"/>
                </a:cubicBezTo>
                <a:close/>
                <a:moveTo>
                  <a:pt x="6657365" y="88044"/>
                </a:moveTo>
                <a:cubicBezTo>
                  <a:pt x="6672631" y="88044"/>
                  <a:pt x="6685006" y="100330"/>
                  <a:pt x="6685006" y="115487"/>
                </a:cubicBezTo>
                <a:cubicBezTo>
                  <a:pt x="6685006" y="130643"/>
                  <a:pt x="6672631" y="142929"/>
                  <a:pt x="6657365" y="142929"/>
                </a:cubicBezTo>
                <a:cubicBezTo>
                  <a:pt x="6642099" y="142929"/>
                  <a:pt x="6629723" y="130643"/>
                  <a:pt x="6629723" y="115487"/>
                </a:cubicBezTo>
                <a:cubicBezTo>
                  <a:pt x="6629723" y="100330"/>
                  <a:pt x="6642099" y="88044"/>
                  <a:pt x="6657365" y="88044"/>
                </a:cubicBezTo>
                <a:close/>
                <a:moveTo>
                  <a:pt x="4372678" y="88044"/>
                </a:moveTo>
                <a:cubicBezTo>
                  <a:pt x="4387962" y="88044"/>
                  <a:pt x="4400346" y="100330"/>
                  <a:pt x="4400346" y="115487"/>
                </a:cubicBezTo>
                <a:cubicBezTo>
                  <a:pt x="4400346" y="130643"/>
                  <a:pt x="4387962" y="142929"/>
                  <a:pt x="4372678" y="142929"/>
                </a:cubicBezTo>
                <a:cubicBezTo>
                  <a:pt x="4357426" y="142929"/>
                  <a:pt x="4345059" y="130643"/>
                  <a:pt x="4345059" y="115487"/>
                </a:cubicBezTo>
                <a:cubicBezTo>
                  <a:pt x="4345059" y="100330"/>
                  <a:pt x="4357426" y="88044"/>
                  <a:pt x="4372678" y="88044"/>
                </a:cubicBezTo>
                <a:close/>
                <a:moveTo>
                  <a:pt x="6741936" y="87554"/>
                </a:moveTo>
                <a:cubicBezTo>
                  <a:pt x="6757474" y="87554"/>
                  <a:pt x="6770071" y="100060"/>
                  <a:pt x="6770071" y="115487"/>
                </a:cubicBezTo>
                <a:cubicBezTo>
                  <a:pt x="6770071" y="130913"/>
                  <a:pt x="6757474" y="143419"/>
                  <a:pt x="6741936" y="143419"/>
                </a:cubicBezTo>
                <a:cubicBezTo>
                  <a:pt x="6726397" y="143419"/>
                  <a:pt x="6713800" y="130913"/>
                  <a:pt x="6713800" y="115487"/>
                </a:cubicBezTo>
                <a:cubicBezTo>
                  <a:pt x="6713800" y="100060"/>
                  <a:pt x="6726397" y="87554"/>
                  <a:pt x="6741936" y="87554"/>
                </a:cubicBezTo>
                <a:close/>
                <a:moveTo>
                  <a:pt x="5388245" y="87228"/>
                </a:moveTo>
                <a:cubicBezTo>
                  <a:pt x="5403967" y="87228"/>
                  <a:pt x="5416708" y="99880"/>
                  <a:pt x="5416708" y="115487"/>
                </a:cubicBezTo>
                <a:cubicBezTo>
                  <a:pt x="5416708" y="131095"/>
                  <a:pt x="5403967" y="143747"/>
                  <a:pt x="5388245" y="143747"/>
                </a:cubicBezTo>
                <a:cubicBezTo>
                  <a:pt x="5372524" y="143747"/>
                  <a:pt x="5359783" y="131095"/>
                  <a:pt x="5359783" y="115487"/>
                </a:cubicBezTo>
                <a:cubicBezTo>
                  <a:pt x="5359783" y="99880"/>
                  <a:pt x="5372524" y="87228"/>
                  <a:pt x="5388245" y="87228"/>
                </a:cubicBezTo>
                <a:close/>
                <a:moveTo>
                  <a:pt x="5303504" y="84941"/>
                </a:moveTo>
                <a:cubicBezTo>
                  <a:pt x="5320507" y="84941"/>
                  <a:pt x="5334271" y="98617"/>
                  <a:pt x="5334271" y="115487"/>
                </a:cubicBezTo>
                <a:cubicBezTo>
                  <a:pt x="5334271" y="132357"/>
                  <a:pt x="5320507" y="146033"/>
                  <a:pt x="5303504" y="146033"/>
                </a:cubicBezTo>
                <a:cubicBezTo>
                  <a:pt x="5286504" y="146033"/>
                  <a:pt x="5272706" y="132357"/>
                  <a:pt x="5272706" y="115487"/>
                </a:cubicBezTo>
                <a:cubicBezTo>
                  <a:pt x="5272706" y="98617"/>
                  <a:pt x="5286504" y="84941"/>
                  <a:pt x="5303504" y="84941"/>
                </a:cubicBezTo>
                <a:close/>
                <a:moveTo>
                  <a:pt x="4457428" y="84287"/>
                </a:moveTo>
                <a:cubicBezTo>
                  <a:pt x="4474791" y="84287"/>
                  <a:pt x="4488863" y="98256"/>
                  <a:pt x="4488863" y="115487"/>
                </a:cubicBezTo>
                <a:cubicBezTo>
                  <a:pt x="4488863" y="132718"/>
                  <a:pt x="4474791" y="146686"/>
                  <a:pt x="4457428" y="146686"/>
                </a:cubicBezTo>
                <a:cubicBezTo>
                  <a:pt x="4440101" y="146686"/>
                  <a:pt x="4426030" y="132718"/>
                  <a:pt x="4426030" y="115487"/>
                </a:cubicBezTo>
                <a:cubicBezTo>
                  <a:pt x="4426030" y="98256"/>
                  <a:pt x="4440101" y="84287"/>
                  <a:pt x="4457428" y="84287"/>
                </a:cubicBezTo>
                <a:close/>
                <a:moveTo>
                  <a:pt x="4542011" y="83144"/>
                </a:moveTo>
                <a:cubicBezTo>
                  <a:pt x="4560005" y="83144"/>
                  <a:pt x="4574590" y="97624"/>
                  <a:pt x="4574590" y="115487"/>
                </a:cubicBezTo>
                <a:cubicBezTo>
                  <a:pt x="4574590" y="133350"/>
                  <a:pt x="4560005" y="147830"/>
                  <a:pt x="4542011" y="147830"/>
                </a:cubicBezTo>
                <a:cubicBezTo>
                  <a:pt x="4524022" y="147830"/>
                  <a:pt x="4509429" y="133350"/>
                  <a:pt x="4509429" y="115487"/>
                </a:cubicBezTo>
                <a:cubicBezTo>
                  <a:pt x="4509429" y="97624"/>
                  <a:pt x="4524022" y="83144"/>
                  <a:pt x="4542011" y="83144"/>
                </a:cubicBezTo>
                <a:close/>
                <a:moveTo>
                  <a:pt x="5218906" y="82327"/>
                </a:moveTo>
                <a:cubicBezTo>
                  <a:pt x="5237349" y="82327"/>
                  <a:pt x="5252308" y="97173"/>
                  <a:pt x="5252308" y="115487"/>
                </a:cubicBezTo>
                <a:cubicBezTo>
                  <a:pt x="5252308" y="133800"/>
                  <a:pt x="5237349" y="148647"/>
                  <a:pt x="5218906" y="148647"/>
                </a:cubicBezTo>
                <a:cubicBezTo>
                  <a:pt x="5200479" y="148647"/>
                  <a:pt x="5185542" y="133800"/>
                  <a:pt x="5185542" y="115487"/>
                </a:cubicBezTo>
                <a:cubicBezTo>
                  <a:pt x="5185542" y="97173"/>
                  <a:pt x="5200479" y="82327"/>
                  <a:pt x="5218906" y="82327"/>
                </a:cubicBezTo>
                <a:close/>
                <a:moveTo>
                  <a:pt x="4626585" y="82164"/>
                </a:moveTo>
                <a:cubicBezTo>
                  <a:pt x="4645119" y="82164"/>
                  <a:pt x="4660151" y="97083"/>
                  <a:pt x="4660151" y="115487"/>
                </a:cubicBezTo>
                <a:cubicBezTo>
                  <a:pt x="4660151" y="133891"/>
                  <a:pt x="4645119" y="148810"/>
                  <a:pt x="4626585" y="148810"/>
                </a:cubicBezTo>
                <a:cubicBezTo>
                  <a:pt x="4608047" y="148810"/>
                  <a:pt x="4593018" y="133891"/>
                  <a:pt x="4593018" y="115487"/>
                </a:cubicBezTo>
                <a:cubicBezTo>
                  <a:pt x="4593018" y="97083"/>
                  <a:pt x="4608047" y="82164"/>
                  <a:pt x="4626585" y="82164"/>
                </a:cubicBezTo>
                <a:close/>
                <a:moveTo>
                  <a:pt x="4711153" y="81020"/>
                </a:moveTo>
                <a:cubicBezTo>
                  <a:pt x="4730327" y="81020"/>
                  <a:pt x="4745871" y="96451"/>
                  <a:pt x="4745871" y="115487"/>
                </a:cubicBezTo>
                <a:cubicBezTo>
                  <a:pt x="4745871" y="134522"/>
                  <a:pt x="4730327" y="149953"/>
                  <a:pt x="4711153" y="149953"/>
                </a:cubicBezTo>
                <a:cubicBezTo>
                  <a:pt x="4691981" y="149953"/>
                  <a:pt x="4676439" y="134522"/>
                  <a:pt x="4676439" y="115487"/>
                </a:cubicBezTo>
                <a:cubicBezTo>
                  <a:pt x="4676439" y="96451"/>
                  <a:pt x="4691981" y="81020"/>
                  <a:pt x="4711153" y="81020"/>
                </a:cubicBezTo>
                <a:close/>
                <a:moveTo>
                  <a:pt x="5134391" y="80530"/>
                </a:moveTo>
                <a:cubicBezTo>
                  <a:pt x="5153840" y="80530"/>
                  <a:pt x="5169599" y="96181"/>
                  <a:pt x="5169599" y="115487"/>
                </a:cubicBezTo>
                <a:cubicBezTo>
                  <a:pt x="5169599" y="134793"/>
                  <a:pt x="5153841" y="150443"/>
                  <a:pt x="5134391" y="150443"/>
                </a:cubicBezTo>
                <a:cubicBezTo>
                  <a:pt x="5114932" y="150443"/>
                  <a:pt x="5099160" y="134793"/>
                  <a:pt x="5099160" y="115487"/>
                </a:cubicBezTo>
                <a:cubicBezTo>
                  <a:pt x="5099160" y="96181"/>
                  <a:pt x="5114932" y="80530"/>
                  <a:pt x="5134391" y="80530"/>
                </a:cubicBezTo>
                <a:close/>
                <a:moveTo>
                  <a:pt x="5049774" y="80367"/>
                </a:moveTo>
                <a:cubicBezTo>
                  <a:pt x="5069320" y="80367"/>
                  <a:pt x="5085169" y="96091"/>
                  <a:pt x="5085169" y="115487"/>
                </a:cubicBezTo>
                <a:cubicBezTo>
                  <a:pt x="5085169" y="134883"/>
                  <a:pt x="5069320" y="150607"/>
                  <a:pt x="5049774" y="150607"/>
                </a:cubicBezTo>
                <a:cubicBezTo>
                  <a:pt x="5030224" y="150607"/>
                  <a:pt x="5014378" y="134883"/>
                  <a:pt x="5014378" y="115487"/>
                </a:cubicBezTo>
                <a:cubicBezTo>
                  <a:pt x="5014378" y="96091"/>
                  <a:pt x="5030224" y="80367"/>
                  <a:pt x="5049774" y="80367"/>
                </a:cubicBezTo>
                <a:close/>
                <a:moveTo>
                  <a:pt x="4964988" y="80367"/>
                </a:moveTo>
                <a:cubicBezTo>
                  <a:pt x="4984538" y="80367"/>
                  <a:pt x="5000384" y="96091"/>
                  <a:pt x="5000384" y="115487"/>
                </a:cubicBezTo>
                <a:cubicBezTo>
                  <a:pt x="5000384" y="134883"/>
                  <a:pt x="4984538" y="150607"/>
                  <a:pt x="4964988" y="150607"/>
                </a:cubicBezTo>
                <a:cubicBezTo>
                  <a:pt x="4945439" y="150607"/>
                  <a:pt x="4929593" y="134883"/>
                  <a:pt x="4929593" y="115487"/>
                </a:cubicBezTo>
                <a:cubicBezTo>
                  <a:pt x="4929593" y="96091"/>
                  <a:pt x="4945439" y="80367"/>
                  <a:pt x="4964988" y="80367"/>
                </a:cubicBezTo>
                <a:close/>
                <a:moveTo>
                  <a:pt x="4795903" y="80367"/>
                </a:moveTo>
                <a:cubicBezTo>
                  <a:pt x="4815437" y="80367"/>
                  <a:pt x="4831268" y="96091"/>
                  <a:pt x="4831268" y="115487"/>
                </a:cubicBezTo>
                <a:cubicBezTo>
                  <a:pt x="4831268" y="134883"/>
                  <a:pt x="4815437" y="150607"/>
                  <a:pt x="4795903" y="150607"/>
                </a:cubicBezTo>
                <a:cubicBezTo>
                  <a:pt x="4776339" y="150607"/>
                  <a:pt x="4760496" y="134883"/>
                  <a:pt x="4760496" y="115487"/>
                </a:cubicBezTo>
                <a:cubicBezTo>
                  <a:pt x="4760496" y="96091"/>
                  <a:pt x="4776339" y="80367"/>
                  <a:pt x="4795903" y="80367"/>
                </a:cubicBezTo>
                <a:close/>
                <a:moveTo>
                  <a:pt x="4880432" y="80040"/>
                </a:moveTo>
                <a:cubicBezTo>
                  <a:pt x="4900145" y="80040"/>
                  <a:pt x="4916122" y="95910"/>
                  <a:pt x="4916122" y="115487"/>
                </a:cubicBezTo>
                <a:cubicBezTo>
                  <a:pt x="4916122" y="135063"/>
                  <a:pt x="4900153" y="150933"/>
                  <a:pt x="4880432" y="150933"/>
                </a:cubicBezTo>
                <a:cubicBezTo>
                  <a:pt x="4860724" y="150933"/>
                  <a:pt x="4844751" y="135063"/>
                  <a:pt x="4844751" y="115487"/>
                </a:cubicBezTo>
                <a:cubicBezTo>
                  <a:pt x="4844751" y="95910"/>
                  <a:pt x="4860724" y="80040"/>
                  <a:pt x="4880432" y="80040"/>
                </a:cubicBezTo>
                <a:close/>
                <a:moveTo>
                  <a:pt x="12242157" y="31362"/>
                </a:moveTo>
                <a:cubicBezTo>
                  <a:pt x="12242248" y="31362"/>
                  <a:pt x="12242322" y="31435"/>
                  <a:pt x="12242322" y="31525"/>
                </a:cubicBezTo>
                <a:cubicBezTo>
                  <a:pt x="12242322" y="31616"/>
                  <a:pt x="12242249" y="31689"/>
                  <a:pt x="12242157" y="31689"/>
                </a:cubicBezTo>
                <a:cubicBezTo>
                  <a:pt x="12242067" y="31689"/>
                  <a:pt x="12241993" y="31616"/>
                  <a:pt x="12241993" y="31525"/>
                </a:cubicBezTo>
                <a:cubicBezTo>
                  <a:pt x="12241993" y="31435"/>
                  <a:pt x="12242066" y="31362"/>
                  <a:pt x="12242157" y="31362"/>
                </a:cubicBezTo>
                <a:close/>
                <a:moveTo>
                  <a:pt x="11988281" y="31362"/>
                </a:moveTo>
                <a:cubicBezTo>
                  <a:pt x="11988371" y="31362"/>
                  <a:pt x="11988445" y="31435"/>
                  <a:pt x="11988445" y="31525"/>
                </a:cubicBezTo>
                <a:cubicBezTo>
                  <a:pt x="11988445" y="31616"/>
                  <a:pt x="11988372" y="31689"/>
                  <a:pt x="11988281" y="31689"/>
                </a:cubicBezTo>
                <a:cubicBezTo>
                  <a:pt x="11988190" y="31689"/>
                  <a:pt x="11988116" y="31616"/>
                  <a:pt x="11988116" y="31525"/>
                </a:cubicBezTo>
                <a:cubicBezTo>
                  <a:pt x="11988116" y="31435"/>
                  <a:pt x="11988189" y="31362"/>
                  <a:pt x="11988281" y="31362"/>
                </a:cubicBezTo>
                <a:close/>
                <a:moveTo>
                  <a:pt x="11903710" y="31036"/>
                </a:moveTo>
                <a:cubicBezTo>
                  <a:pt x="11903983" y="31036"/>
                  <a:pt x="11904204" y="31255"/>
                  <a:pt x="11904204" y="31526"/>
                </a:cubicBezTo>
                <a:cubicBezTo>
                  <a:pt x="11904204" y="31797"/>
                  <a:pt x="11903984" y="32016"/>
                  <a:pt x="11903710" y="32016"/>
                </a:cubicBezTo>
                <a:cubicBezTo>
                  <a:pt x="11903438" y="32016"/>
                  <a:pt x="11903216" y="31797"/>
                  <a:pt x="11903216" y="31526"/>
                </a:cubicBezTo>
                <a:cubicBezTo>
                  <a:pt x="11903216" y="31255"/>
                  <a:pt x="11903437" y="31036"/>
                  <a:pt x="11903710" y="31036"/>
                </a:cubicBezTo>
                <a:close/>
                <a:moveTo>
                  <a:pt x="11142080" y="30872"/>
                </a:moveTo>
                <a:cubicBezTo>
                  <a:pt x="11142444" y="30872"/>
                  <a:pt x="11142738" y="31165"/>
                  <a:pt x="11142738" y="31525"/>
                </a:cubicBezTo>
                <a:cubicBezTo>
                  <a:pt x="11142738" y="31886"/>
                  <a:pt x="11142444" y="32179"/>
                  <a:pt x="11142080" y="32179"/>
                </a:cubicBezTo>
                <a:cubicBezTo>
                  <a:pt x="11141717" y="32179"/>
                  <a:pt x="11141423" y="31886"/>
                  <a:pt x="11141423" y="31525"/>
                </a:cubicBezTo>
                <a:cubicBezTo>
                  <a:pt x="11141423" y="31165"/>
                  <a:pt x="11141717" y="30872"/>
                  <a:pt x="11142080" y="30872"/>
                </a:cubicBezTo>
                <a:close/>
                <a:moveTo>
                  <a:pt x="11818976" y="30546"/>
                </a:moveTo>
                <a:cubicBezTo>
                  <a:pt x="11819521" y="30546"/>
                  <a:pt x="11819963" y="30985"/>
                  <a:pt x="11819963" y="31526"/>
                </a:cubicBezTo>
                <a:cubicBezTo>
                  <a:pt x="11819963" y="32067"/>
                  <a:pt x="11819521" y="32506"/>
                  <a:pt x="11818976" y="32506"/>
                </a:cubicBezTo>
                <a:cubicBezTo>
                  <a:pt x="11818430" y="32506"/>
                  <a:pt x="11817988" y="32067"/>
                  <a:pt x="11817988" y="31526"/>
                </a:cubicBezTo>
                <a:cubicBezTo>
                  <a:pt x="11817988" y="30985"/>
                  <a:pt x="11818430" y="30546"/>
                  <a:pt x="11818976" y="30546"/>
                </a:cubicBezTo>
                <a:close/>
                <a:moveTo>
                  <a:pt x="9788291" y="30546"/>
                </a:moveTo>
                <a:cubicBezTo>
                  <a:pt x="9788836" y="30546"/>
                  <a:pt x="9789278" y="30985"/>
                  <a:pt x="9789278" y="31526"/>
                </a:cubicBezTo>
                <a:cubicBezTo>
                  <a:pt x="9789278" y="32067"/>
                  <a:pt x="9788836" y="32506"/>
                  <a:pt x="9788291" y="32506"/>
                </a:cubicBezTo>
                <a:cubicBezTo>
                  <a:pt x="9787746" y="32506"/>
                  <a:pt x="9787304" y="32067"/>
                  <a:pt x="9787304" y="31526"/>
                </a:cubicBezTo>
                <a:cubicBezTo>
                  <a:pt x="9787304" y="30985"/>
                  <a:pt x="9787746" y="30546"/>
                  <a:pt x="9788291" y="30546"/>
                </a:cubicBezTo>
                <a:close/>
                <a:moveTo>
                  <a:pt x="8349766" y="30546"/>
                </a:moveTo>
                <a:cubicBezTo>
                  <a:pt x="8350311" y="30546"/>
                  <a:pt x="8350753" y="30985"/>
                  <a:pt x="8350753" y="31526"/>
                </a:cubicBezTo>
                <a:cubicBezTo>
                  <a:pt x="8350753" y="32067"/>
                  <a:pt x="8350311" y="32506"/>
                  <a:pt x="8349766" y="32506"/>
                </a:cubicBezTo>
                <a:cubicBezTo>
                  <a:pt x="8349221" y="32506"/>
                  <a:pt x="8348779" y="32067"/>
                  <a:pt x="8348779" y="31526"/>
                </a:cubicBezTo>
                <a:cubicBezTo>
                  <a:pt x="8348779" y="30985"/>
                  <a:pt x="8349221" y="30546"/>
                  <a:pt x="8349766" y="30546"/>
                </a:cubicBezTo>
                <a:close/>
                <a:moveTo>
                  <a:pt x="11226650" y="30382"/>
                </a:moveTo>
                <a:cubicBezTo>
                  <a:pt x="11227286" y="30382"/>
                  <a:pt x="11227802" y="30894"/>
                  <a:pt x="11227802" y="31525"/>
                </a:cubicBezTo>
                <a:cubicBezTo>
                  <a:pt x="11227802" y="32157"/>
                  <a:pt x="11227287" y="32669"/>
                  <a:pt x="11226650" y="32669"/>
                </a:cubicBezTo>
                <a:cubicBezTo>
                  <a:pt x="11226014" y="32669"/>
                  <a:pt x="11225498" y="32157"/>
                  <a:pt x="11225498" y="31525"/>
                </a:cubicBezTo>
                <a:cubicBezTo>
                  <a:pt x="11225498" y="30894"/>
                  <a:pt x="11226013" y="30382"/>
                  <a:pt x="11226650" y="30382"/>
                </a:cubicBezTo>
                <a:close/>
                <a:moveTo>
                  <a:pt x="8265031" y="30382"/>
                </a:moveTo>
                <a:cubicBezTo>
                  <a:pt x="8265667" y="30382"/>
                  <a:pt x="8266183" y="30894"/>
                  <a:pt x="8266183" y="31525"/>
                </a:cubicBezTo>
                <a:cubicBezTo>
                  <a:pt x="8266183" y="32157"/>
                  <a:pt x="8265667" y="32669"/>
                  <a:pt x="8265031" y="32669"/>
                </a:cubicBezTo>
                <a:cubicBezTo>
                  <a:pt x="8264394" y="32669"/>
                  <a:pt x="8263879" y="32157"/>
                  <a:pt x="8263879" y="31525"/>
                </a:cubicBezTo>
                <a:cubicBezTo>
                  <a:pt x="8263879" y="30894"/>
                  <a:pt x="8264394" y="30382"/>
                  <a:pt x="8265031" y="30382"/>
                </a:cubicBezTo>
                <a:close/>
                <a:moveTo>
                  <a:pt x="11734403" y="30056"/>
                </a:moveTo>
                <a:cubicBezTo>
                  <a:pt x="11735220" y="30056"/>
                  <a:pt x="11735884" y="30714"/>
                  <a:pt x="11735884" y="31526"/>
                </a:cubicBezTo>
                <a:cubicBezTo>
                  <a:pt x="11735884" y="32338"/>
                  <a:pt x="11735221" y="32996"/>
                  <a:pt x="11734403" y="32996"/>
                </a:cubicBezTo>
                <a:cubicBezTo>
                  <a:pt x="11733586" y="32996"/>
                  <a:pt x="11732922" y="32338"/>
                  <a:pt x="11732922" y="31526"/>
                </a:cubicBezTo>
                <a:cubicBezTo>
                  <a:pt x="11732922" y="30714"/>
                  <a:pt x="11733585" y="30056"/>
                  <a:pt x="11734403" y="30056"/>
                </a:cubicBezTo>
                <a:close/>
                <a:moveTo>
                  <a:pt x="11057510" y="30056"/>
                </a:moveTo>
                <a:cubicBezTo>
                  <a:pt x="11058327" y="30056"/>
                  <a:pt x="11058991" y="30714"/>
                  <a:pt x="11058991" y="31526"/>
                </a:cubicBezTo>
                <a:cubicBezTo>
                  <a:pt x="11058991" y="32338"/>
                  <a:pt x="11058328" y="32996"/>
                  <a:pt x="11057510" y="32996"/>
                </a:cubicBezTo>
                <a:cubicBezTo>
                  <a:pt x="11056692" y="32996"/>
                  <a:pt x="11056028" y="32338"/>
                  <a:pt x="11056028" y="31526"/>
                </a:cubicBezTo>
                <a:cubicBezTo>
                  <a:pt x="11056028" y="30714"/>
                  <a:pt x="11056691" y="30056"/>
                  <a:pt x="11057510" y="30056"/>
                </a:cubicBezTo>
                <a:close/>
                <a:moveTo>
                  <a:pt x="5980496" y="30056"/>
                </a:moveTo>
                <a:cubicBezTo>
                  <a:pt x="5981315" y="30056"/>
                  <a:pt x="5981979" y="30714"/>
                  <a:pt x="5981979" y="31526"/>
                </a:cubicBezTo>
                <a:cubicBezTo>
                  <a:pt x="5981979" y="32338"/>
                  <a:pt x="5981315" y="32996"/>
                  <a:pt x="5980496" y="32996"/>
                </a:cubicBezTo>
                <a:cubicBezTo>
                  <a:pt x="5979679" y="32996"/>
                  <a:pt x="5979016" y="32338"/>
                  <a:pt x="5979016" y="31526"/>
                </a:cubicBezTo>
                <a:cubicBezTo>
                  <a:pt x="5979016" y="30714"/>
                  <a:pt x="5979679" y="30056"/>
                  <a:pt x="5980496" y="30056"/>
                </a:cubicBezTo>
                <a:close/>
                <a:moveTo>
                  <a:pt x="9872861" y="29892"/>
                </a:moveTo>
                <a:cubicBezTo>
                  <a:pt x="9873770" y="29892"/>
                  <a:pt x="9874506" y="30623"/>
                  <a:pt x="9874506" y="31525"/>
                </a:cubicBezTo>
                <a:cubicBezTo>
                  <a:pt x="9874506" y="32428"/>
                  <a:pt x="9873769" y="33159"/>
                  <a:pt x="9872861" y="33159"/>
                </a:cubicBezTo>
                <a:cubicBezTo>
                  <a:pt x="9871952" y="33159"/>
                  <a:pt x="9871216" y="32428"/>
                  <a:pt x="9871216" y="31525"/>
                </a:cubicBezTo>
                <a:cubicBezTo>
                  <a:pt x="9871216" y="30623"/>
                  <a:pt x="9871953" y="29892"/>
                  <a:pt x="9872861" y="29892"/>
                </a:cubicBezTo>
                <a:close/>
                <a:moveTo>
                  <a:pt x="4034354" y="29729"/>
                </a:moveTo>
                <a:cubicBezTo>
                  <a:pt x="4035356" y="29729"/>
                  <a:pt x="4036162" y="30533"/>
                  <a:pt x="4036162" y="31526"/>
                </a:cubicBezTo>
                <a:cubicBezTo>
                  <a:pt x="4036162" y="32518"/>
                  <a:pt x="4035356" y="33323"/>
                  <a:pt x="4034354" y="33323"/>
                </a:cubicBezTo>
                <a:cubicBezTo>
                  <a:pt x="4033355" y="33323"/>
                  <a:pt x="4032546" y="32518"/>
                  <a:pt x="4032546" y="31526"/>
                </a:cubicBezTo>
                <a:cubicBezTo>
                  <a:pt x="4032546" y="30533"/>
                  <a:pt x="4033355" y="29729"/>
                  <a:pt x="4034354" y="29729"/>
                </a:cubicBezTo>
                <a:close/>
                <a:moveTo>
                  <a:pt x="11649834" y="29402"/>
                </a:moveTo>
                <a:cubicBezTo>
                  <a:pt x="11651015" y="29402"/>
                  <a:pt x="11651973" y="30353"/>
                  <a:pt x="11651973" y="31526"/>
                </a:cubicBezTo>
                <a:cubicBezTo>
                  <a:pt x="11651973" y="32698"/>
                  <a:pt x="11651015" y="33649"/>
                  <a:pt x="11649834" y="33649"/>
                </a:cubicBezTo>
                <a:cubicBezTo>
                  <a:pt x="11648653" y="33649"/>
                  <a:pt x="11647695" y="32698"/>
                  <a:pt x="11647695" y="31526"/>
                </a:cubicBezTo>
                <a:cubicBezTo>
                  <a:pt x="11647695" y="30353"/>
                  <a:pt x="11648653" y="29402"/>
                  <a:pt x="11649834" y="29402"/>
                </a:cubicBezTo>
                <a:close/>
                <a:moveTo>
                  <a:pt x="2088233" y="29402"/>
                </a:moveTo>
                <a:cubicBezTo>
                  <a:pt x="2089414" y="29402"/>
                  <a:pt x="2090370" y="30353"/>
                  <a:pt x="2090370" y="31526"/>
                </a:cubicBezTo>
                <a:cubicBezTo>
                  <a:pt x="2090370" y="32698"/>
                  <a:pt x="2089414" y="33649"/>
                  <a:pt x="2088233" y="33649"/>
                </a:cubicBezTo>
                <a:cubicBezTo>
                  <a:pt x="2087052" y="33649"/>
                  <a:pt x="2086093" y="32698"/>
                  <a:pt x="2086093" y="31526"/>
                </a:cubicBezTo>
                <a:cubicBezTo>
                  <a:pt x="2086093" y="30353"/>
                  <a:pt x="2087052" y="29402"/>
                  <a:pt x="2088233" y="29402"/>
                </a:cubicBezTo>
                <a:close/>
                <a:moveTo>
                  <a:pt x="11311386" y="29239"/>
                </a:moveTo>
                <a:cubicBezTo>
                  <a:pt x="11312659" y="29239"/>
                  <a:pt x="11313690" y="30263"/>
                  <a:pt x="11313690" y="31526"/>
                </a:cubicBezTo>
                <a:cubicBezTo>
                  <a:pt x="11313690" y="32789"/>
                  <a:pt x="11312659" y="33813"/>
                  <a:pt x="11311386" y="33813"/>
                </a:cubicBezTo>
                <a:cubicBezTo>
                  <a:pt x="11310114" y="33813"/>
                  <a:pt x="11309083" y="32789"/>
                  <a:pt x="11309083" y="31526"/>
                </a:cubicBezTo>
                <a:cubicBezTo>
                  <a:pt x="11309083" y="30263"/>
                  <a:pt x="11310114" y="29239"/>
                  <a:pt x="11311386" y="29239"/>
                </a:cubicBezTo>
                <a:close/>
                <a:moveTo>
                  <a:pt x="903601" y="29239"/>
                </a:moveTo>
                <a:cubicBezTo>
                  <a:pt x="904874" y="29239"/>
                  <a:pt x="905905" y="30263"/>
                  <a:pt x="905905" y="31526"/>
                </a:cubicBezTo>
                <a:cubicBezTo>
                  <a:pt x="905905" y="32789"/>
                  <a:pt x="904874" y="33813"/>
                  <a:pt x="903601" y="33813"/>
                </a:cubicBezTo>
                <a:cubicBezTo>
                  <a:pt x="902329" y="33813"/>
                  <a:pt x="901298" y="32789"/>
                  <a:pt x="901298" y="31526"/>
                </a:cubicBezTo>
                <a:cubicBezTo>
                  <a:pt x="901298" y="30263"/>
                  <a:pt x="902329" y="29239"/>
                  <a:pt x="903601" y="29239"/>
                </a:cubicBezTo>
                <a:close/>
                <a:moveTo>
                  <a:pt x="9957433" y="28912"/>
                </a:moveTo>
                <a:cubicBezTo>
                  <a:pt x="9958887" y="28912"/>
                  <a:pt x="9960065" y="30082"/>
                  <a:pt x="9960065" y="31526"/>
                </a:cubicBezTo>
                <a:cubicBezTo>
                  <a:pt x="9960065" y="32969"/>
                  <a:pt x="9958886" y="34139"/>
                  <a:pt x="9957433" y="34139"/>
                </a:cubicBezTo>
                <a:cubicBezTo>
                  <a:pt x="9955979" y="34139"/>
                  <a:pt x="9954801" y="32969"/>
                  <a:pt x="9954801" y="31526"/>
                </a:cubicBezTo>
                <a:cubicBezTo>
                  <a:pt x="9954801" y="30082"/>
                  <a:pt x="9955980" y="28912"/>
                  <a:pt x="9957433" y="28912"/>
                </a:cubicBezTo>
                <a:close/>
                <a:moveTo>
                  <a:pt x="9703556" y="28912"/>
                </a:moveTo>
                <a:cubicBezTo>
                  <a:pt x="9705010" y="28912"/>
                  <a:pt x="9706188" y="30082"/>
                  <a:pt x="9706188" y="31526"/>
                </a:cubicBezTo>
                <a:cubicBezTo>
                  <a:pt x="9706188" y="32969"/>
                  <a:pt x="9705009" y="34139"/>
                  <a:pt x="9703556" y="34139"/>
                </a:cubicBezTo>
                <a:cubicBezTo>
                  <a:pt x="9702102" y="34139"/>
                  <a:pt x="9700924" y="32969"/>
                  <a:pt x="9700924" y="31526"/>
                </a:cubicBezTo>
                <a:cubicBezTo>
                  <a:pt x="9700924" y="30082"/>
                  <a:pt x="9702103" y="28912"/>
                  <a:pt x="9703556" y="28912"/>
                </a:cubicBezTo>
                <a:close/>
                <a:moveTo>
                  <a:pt x="57415" y="28912"/>
                </a:moveTo>
                <a:cubicBezTo>
                  <a:pt x="58868" y="28912"/>
                  <a:pt x="60047" y="30082"/>
                  <a:pt x="60047" y="31526"/>
                </a:cubicBezTo>
                <a:cubicBezTo>
                  <a:pt x="60047" y="32969"/>
                  <a:pt x="58868" y="34139"/>
                  <a:pt x="57415" y="34139"/>
                </a:cubicBezTo>
                <a:cubicBezTo>
                  <a:pt x="55961" y="34139"/>
                  <a:pt x="54782" y="32969"/>
                  <a:pt x="54782" y="31526"/>
                </a:cubicBezTo>
                <a:cubicBezTo>
                  <a:pt x="54782" y="30082"/>
                  <a:pt x="55961" y="28912"/>
                  <a:pt x="57415" y="28912"/>
                </a:cubicBezTo>
                <a:close/>
                <a:moveTo>
                  <a:pt x="8180460" y="28749"/>
                </a:moveTo>
                <a:cubicBezTo>
                  <a:pt x="8182005" y="28749"/>
                  <a:pt x="8183257" y="29992"/>
                  <a:pt x="8183257" y="31526"/>
                </a:cubicBezTo>
                <a:cubicBezTo>
                  <a:pt x="8183257" y="33060"/>
                  <a:pt x="8182005" y="34303"/>
                  <a:pt x="8180460" y="34303"/>
                </a:cubicBezTo>
                <a:cubicBezTo>
                  <a:pt x="8178915" y="34303"/>
                  <a:pt x="8177662" y="33060"/>
                  <a:pt x="8177662" y="31526"/>
                </a:cubicBezTo>
                <a:cubicBezTo>
                  <a:pt x="8177662" y="29992"/>
                  <a:pt x="8178915" y="28749"/>
                  <a:pt x="8180460" y="28749"/>
                </a:cubicBezTo>
                <a:close/>
                <a:moveTo>
                  <a:pt x="2003497" y="28422"/>
                </a:moveTo>
                <a:cubicBezTo>
                  <a:pt x="2005224" y="28422"/>
                  <a:pt x="2006622" y="29812"/>
                  <a:pt x="2006622" y="31526"/>
                </a:cubicBezTo>
                <a:cubicBezTo>
                  <a:pt x="2006622" y="33240"/>
                  <a:pt x="2005224" y="34629"/>
                  <a:pt x="2003497" y="34629"/>
                </a:cubicBezTo>
                <a:cubicBezTo>
                  <a:pt x="2001771" y="34629"/>
                  <a:pt x="2000372" y="33240"/>
                  <a:pt x="2000372" y="31526"/>
                </a:cubicBezTo>
                <a:cubicBezTo>
                  <a:pt x="2000372" y="29812"/>
                  <a:pt x="2001771" y="28422"/>
                  <a:pt x="2003497" y="28422"/>
                </a:cubicBezTo>
                <a:close/>
                <a:moveTo>
                  <a:pt x="10972938" y="28259"/>
                </a:moveTo>
                <a:cubicBezTo>
                  <a:pt x="10974756" y="28259"/>
                  <a:pt x="10976229" y="29722"/>
                  <a:pt x="10976229" y="31526"/>
                </a:cubicBezTo>
                <a:cubicBezTo>
                  <a:pt x="10976229" y="33330"/>
                  <a:pt x="10974756" y="34793"/>
                  <a:pt x="10972938" y="34793"/>
                </a:cubicBezTo>
                <a:cubicBezTo>
                  <a:pt x="10971121" y="34793"/>
                  <a:pt x="10969647" y="33330"/>
                  <a:pt x="10969647" y="31526"/>
                </a:cubicBezTo>
                <a:cubicBezTo>
                  <a:pt x="10969647" y="29722"/>
                  <a:pt x="10971121" y="28259"/>
                  <a:pt x="10972938" y="28259"/>
                </a:cubicBezTo>
                <a:close/>
                <a:moveTo>
                  <a:pt x="11395957" y="28095"/>
                </a:moveTo>
                <a:cubicBezTo>
                  <a:pt x="11397865" y="28095"/>
                  <a:pt x="11399413" y="29631"/>
                  <a:pt x="11399413" y="31525"/>
                </a:cubicBezTo>
                <a:cubicBezTo>
                  <a:pt x="11399413" y="33420"/>
                  <a:pt x="11397866" y="34956"/>
                  <a:pt x="11395957" y="34956"/>
                </a:cubicBezTo>
                <a:cubicBezTo>
                  <a:pt x="11394049" y="34956"/>
                  <a:pt x="11392502" y="33420"/>
                  <a:pt x="11392502" y="31525"/>
                </a:cubicBezTo>
                <a:cubicBezTo>
                  <a:pt x="11392502" y="29631"/>
                  <a:pt x="11394048" y="28095"/>
                  <a:pt x="11395957" y="28095"/>
                </a:cubicBezTo>
                <a:close/>
                <a:moveTo>
                  <a:pt x="3949770" y="28095"/>
                </a:moveTo>
                <a:cubicBezTo>
                  <a:pt x="3951678" y="28095"/>
                  <a:pt x="3953227" y="29631"/>
                  <a:pt x="3953227" y="31525"/>
                </a:cubicBezTo>
                <a:cubicBezTo>
                  <a:pt x="3953227" y="33420"/>
                  <a:pt x="3951678" y="34956"/>
                  <a:pt x="3949770" y="34956"/>
                </a:cubicBezTo>
                <a:cubicBezTo>
                  <a:pt x="3947861" y="34956"/>
                  <a:pt x="3946315" y="33420"/>
                  <a:pt x="3946315" y="31525"/>
                </a:cubicBezTo>
                <a:cubicBezTo>
                  <a:pt x="3946315" y="29631"/>
                  <a:pt x="3947861" y="28095"/>
                  <a:pt x="3949770" y="28095"/>
                </a:cubicBezTo>
                <a:close/>
                <a:moveTo>
                  <a:pt x="10042004" y="27769"/>
                </a:moveTo>
                <a:cubicBezTo>
                  <a:pt x="10044094" y="27769"/>
                  <a:pt x="10045788" y="29451"/>
                  <a:pt x="10045788" y="31526"/>
                </a:cubicBezTo>
                <a:cubicBezTo>
                  <a:pt x="10045788" y="33601"/>
                  <a:pt x="10044094" y="35283"/>
                  <a:pt x="10042004" y="35283"/>
                </a:cubicBezTo>
                <a:cubicBezTo>
                  <a:pt x="10039914" y="35283"/>
                  <a:pt x="10038220" y="33601"/>
                  <a:pt x="10038220" y="31526"/>
                </a:cubicBezTo>
                <a:cubicBezTo>
                  <a:pt x="10038220" y="29451"/>
                  <a:pt x="10039914" y="27769"/>
                  <a:pt x="10042004" y="27769"/>
                </a:cubicBezTo>
                <a:close/>
                <a:moveTo>
                  <a:pt x="6065055" y="27769"/>
                </a:moveTo>
                <a:cubicBezTo>
                  <a:pt x="6067143" y="27769"/>
                  <a:pt x="6068839" y="29451"/>
                  <a:pt x="6068839" y="31526"/>
                </a:cubicBezTo>
                <a:cubicBezTo>
                  <a:pt x="6068839" y="33601"/>
                  <a:pt x="6067144" y="35283"/>
                  <a:pt x="6065055" y="35283"/>
                </a:cubicBezTo>
                <a:cubicBezTo>
                  <a:pt x="6062964" y="35283"/>
                  <a:pt x="6061270" y="33601"/>
                  <a:pt x="6061270" y="31526"/>
                </a:cubicBezTo>
                <a:cubicBezTo>
                  <a:pt x="6061270" y="29451"/>
                  <a:pt x="6062963" y="27769"/>
                  <a:pt x="6065055" y="27769"/>
                </a:cubicBezTo>
                <a:close/>
                <a:moveTo>
                  <a:pt x="818867" y="27769"/>
                </a:moveTo>
                <a:cubicBezTo>
                  <a:pt x="820957" y="27769"/>
                  <a:pt x="822652" y="29451"/>
                  <a:pt x="822652" y="31526"/>
                </a:cubicBezTo>
                <a:cubicBezTo>
                  <a:pt x="822652" y="33601"/>
                  <a:pt x="820957" y="35283"/>
                  <a:pt x="818867" y="35283"/>
                </a:cubicBezTo>
                <a:cubicBezTo>
                  <a:pt x="816777" y="35283"/>
                  <a:pt x="815083" y="33601"/>
                  <a:pt x="815083" y="31526"/>
                </a:cubicBezTo>
                <a:cubicBezTo>
                  <a:pt x="815083" y="29451"/>
                  <a:pt x="816777" y="27769"/>
                  <a:pt x="818867" y="27769"/>
                </a:cubicBezTo>
                <a:close/>
                <a:moveTo>
                  <a:pt x="11565263" y="27605"/>
                </a:moveTo>
                <a:cubicBezTo>
                  <a:pt x="11567444" y="27605"/>
                  <a:pt x="11569211" y="29360"/>
                  <a:pt x="11569211" y="31525"/>
                </a:cubicBezTo>
                <a:cubicBezTo>
                  <a:pt x="11569211" y="33691"/>
                  <a:pt x="11567444" y="35446"/>
                  <a:pt x="11565263" y="35446"/>
                </a:cubicBezTo>
                <a:cubicBezTo>
                  <a:pt x="11563081" y="35446"/>
                  <a:pt x="11561314" y="33691"/>
                  <a:pt x="11561314" y="31525"/>
                </a:cubicBezTo>
                <a:cubicBezTo>
                  <a:pt x="11561314" y="29360"/>
                  <a:pt x="11563081" y="27605"/>
                  <a:pt x="11565263" y="27605"/>
                </a:cubicBezTo>
                <a:close/>
                <a:moveTo>
                  <a:pt x="11480527" y="27115"/>
                </a:moveTo>
                <a:cubicBezTo>
                  <a:pt x="11482980" y="27115"/>
                  <a:pt x="11484969" y="29090"/>
                  <a:pt x="11484969" y="31525"/>
                </a:cubicBezTo>
                <a:cubicBezTo>
                  <a:pt x="11484969" y="33961"/>
                  <a:pt x="11482980" y="35936"/>
                  <a:pt x="11480527" y="35936"/>
                </a:cubicBezTo>
                <a:cubicBezTo>
                  <a:pt x="11478073" y="35936"/>
                  <a:pt x="11476084" y="33961"/>
                  <a:pt x="11476084" y="31525"/>
                </a:cubicBezTo>
                <a:cubicBezTo>
                  <a:pt x="11476084" y="29090"/>
                  <a:pt x="11478073" y="27115"/>
                  <a:pt x="11480527" y="27115"/>
                </a:cubicBezTo>
                <a:close/>
                <a:moveTo>
                  <a:pt x="8095889" y="26789"/>
                </a:moveTo>
                <a:cubicBezTo>
                  <a:pt x="8098525" y="26789"/>
                  <a:pt x="8100661" y="28910"/>
                  <a:pt x="8100661" y="31526"/>
                </a:cubicBezTo>
                <a:cubicBezTo>
                  <a:pt x="8100661" y="34142"/>
                  <a:pt x="8098525" y="36263"/>
                  <a:pt x="8095889" y="36263"/>
                </a:cubicBezTo>
                <a:cubicBezTo>
                  <a:pt x="8093254" y="36263"/>
                  <a:pt x="8091118" y="34142"/>
                  <a:pt x="8091118" y="31526"/>
                </a:cubicBezTo>
                <a:cubicBezTo>
                  <a:pt x="8091118" y="28910"/>
                  <a:pt x="8093254" y="26789"/>
                  <a:pt x="8095889" y="26789"/>
                </a:cubicBezTo>
                <a:close/>
                <a:moveTo>
                  <a:pt x="988169" y="26789"/>
                </a:moveTo>
                <a:cubicBezTo>
                  <a:pt x="990805" y="26789"/>
                  <a:pt x="992941" y="28910"/>
                  <a:pt x="992941" y="31526"/>
                </a:cubicBezTo>
                <a:cubicBezTo>
                  <a:pt x="992941" y="34142"/>
                  <a:pt x="990805" y="36263"/>
                  <a:pt x="988169" y="36263"/>
                </a:cubicBezTo>
                <a:cubicBezTo>
                  <a:pt x="985534" y="36263"/>
                  <a:pt x="983398" y="34142"/>
                  <a:pt x="983398" y="31526"/>
                </a:cubicBezTo>
                <a:cubicBezTo>
                  <a:pt x="983398" y="28910"/>
                  <a:pt x="985534" y="26789"/>
                  <a:pt x="988169" y="26789"/>
                </a:cubicBezTo>
                <a:close/>
                <a:moveTo>
                  <a:pt x="5895773" y="26625"/>
                </a:moveTo>
                <a:cubicBezTo>
                  <a:pt x="5898500" y="26625"/>
                  <a:pt x="5900709" y="28819"/>
                  <a:pt x="5900709" y="31525"/>
                </a:cubicBezTo>
                <a:cubicBezTo>
                  <a:pt x="5900709" y="34232"/>
                  <a:pt x="5898500" y="36426"/>
                  <a:pt x="5895773" y="36426"/>
                </a:cubicBezTo>
                <a:cubicBezTo>
                  <a:pt x="5893046" y="36426"/>
                  <a:pt x="5890840" y="34232"/>
                  <a:pt x="5890840" y="31525"/>
                </a:cubicBezTo>
                <a:cubicBezTo>
                  <a:pt x="5890840" y="28819"/>
                  <a:pt x="5893046" y="26625"/>
                  <a:pt x="5895773" y="26625"/>
                </a:cubicBezTo>
                <a:close/>
                <a:moveTo>
                  <a:pt x="141985" y="26462"/>
                </a:moveTo>
                <a:cubicBezTo>
                  <a:pt x="144802" y="26462"/>
                  <a:pt x="147085" y="28729"/>
                  <a:pt x="147085" y="31526"/>
                </a:cubicBezTo>
                <a:cubicBezTo>
                  <a:pt x="147085" y="34322"/>
                  <a:pt x="144802" y="36590"/>
                  <a:pt x="141985" y="36590"/>
                </a:cubicBezTo>
                <a:cubicBezTo>
                  <a:pt x="139168" y="36590"/>
                  <a:pt x="136884" y="34322"/>
                  <a:pt x="136884" y="31526"/>
                </a:cubicBezTo>
                <a:cubicBezTo>
                  <a:pt x="136884" y="28729"/>
                  <a:pt x="139168" y="26462"/>
                  <a:pt x="141985" y="26462"/>
                </a:cubicBezTo>
                <a:close/>
                <a:moveTo>
                  <a:pt x="10888203" y="26135"/>
                </a:moveTo>
                <a:cubicBezTo>
                  <a:pt x="10891202" y="26135"/>
                  <a:pt x="10893633" y="28548"/>
                  <a:pt x="10893633" y="31526"/>
                </a:cubicBezTo>
                <a:cubicBezTo>
                  <a:pt x="10893633" y="34503"/>
                  <a:pt x="10891202" y="36916"/>
                  <a:pt x="10888203" y="36916"/>
                </a:cubicBezTo>
                <a:cubicBezTo>
                  <a:pt x="10885204" y="36916"/>
                  <a:pt x="10882773" y="34503"/>
                  <a:pt x="10882773" y="31526"/>
                </a:cubicBezTo>
                <a:cubicBezTo>
                  <a:pt x="10882773" y="28548"/>
                  <a:pt x="10885204" y="26135"/>
                  <a:pt x="10888203" y="26135"/>
                </a:cubicBezTo>
                <a:close/>
                <a:moveTo>
                  <a:pt x="10126738" y="26135"/>
                </a:moveTo>
                <a:cubicBezTo>
                  <a:pt x="10129737" y="26135"/>
                  <a:pt x="10132168" y="28548"/>
                  <a:pt x="10132168" y="31526"/>
                </a:cubicBezTo>
                <a:cubicBezTo>
                  <a:pt x="10132168" y="34503"/>
                  <a:pt x="10129737" y="36916"/>
                  <a:pt x="10126738" y="36916"/>
                </a:cubicBezTo>
                <a:cubicBezTo>
                  <a:pt x="10123740" y="36916"/>
                  <a:pt x="10121309" y="34503"/>
                  <a:pt x="10121309" y="31526"/>
                </a:cubicBezTo>
                <a:cubicBezTo>
                  <a:pt x="10121309" y="28548"/>
                  <a:pt x="10123740" y="26135"/>
                  <a:pt x="10126738" y="26135"/>
                </a:cubicBezTo>
                <a:close/>
                <a:moveTo>
                  <a:pt x="4118924" y="26135"/>
                </a:moveTo>
                <a:cubicBezTo>
                  <a:pt x="4121923" y="26135"/>
                  <a:pt x="4124353" y="28548"/>
                  <a:pt x="4124353" y="31526"/>
                </a:cubicBezTo>
                <a:cubicBezTo>
                  <a:pt x="4124353" y="34503"/>
                  <a:pt x="4121923" y="36916"/>
                  <a:pt x="4118924" y="36916"/>
                </a:cubicBezTo>
                <a:cubicBezTo>
                  <a:pt x="4115924" y="36916"/>
                  <a:pt x="4113493" y="34503"/>
                  <a:pt x="4113493" y="31526"/>
                </a:cubicBezTo>
                <a:cubicBezTo>
                  <a:pt x="4113493" y="28548"/>
                  <a:pt x="4115924" y="26135"/>
                  <a:pt x="4118924" y="26135"/>
                </a:cubicBezTo>
                <a:close/>
                <a:moveTo>
                  <a:pt x="2172853" y="26135"/>
                </a:moveTo>
                <a:cubicBezTo>
                  <a:pt x="2175850" y="26135"/>
                  <a:pt x="2178279" y="28548"/>
                  <a:pt x="2178279" y="31526"/>
                </a:cubicBezTo>
                <a:cubicBezTo>
                  <a:pt x="2178279" y="34503"/>
                  <a:pt x="2175850" y="36916"/>
                  <a:pt x="2172853" y="36916"/>
                </a:cubicBezTo>
                <a:cubicBezTo>
                  <a:pt x="2169856" y="36916"/>
                  <a:pt x="2167425" y="34503"/>
                  <a:pt x="2167425" y="31526"/>
                </a:cubicBezTo>
                <a:cubicBezTo>
                  <a:pt x="2167425" y="28548"/>
                  <a:pt x="2169856" y="26135"/>
                  <a:pt x="2172853" y="26135"/>
                </a:cubicBezTo>
                <a:close/>
                <a:moveTo>
                  <a:pt x="9618985" y="25645"/>
                </a:moveTo>
                <a:cubicBezTo>
                  <a:pt x="9622257" y="25645"/>
                  <a:pt x="9624908" y="28278"/>
                  <a:pt x="9624908" y="31526"/>
                </a:cubicBezTo>
                <a:cubicBezTo>
                  <a:pt x="9624908" y="34773"/>
                  <a:pt x="9622256" y="37406"/>
                  <a:pt x="9618985" y="37406"/>
                </a:cubicBezTo>
                <a:cubicBezTo>
                  <a:pt x="9615713" y="37406"/>
                  <a:pt x="9613062" y="34773"/>
                  <a:pt x="9613062" y="31526"/>
                </a:cubicBezTo>
                <a:cubicBezTo>
                  <a:pt x="9613062" y="28278"/>
                  <a:pt x="9615714" y="25645"/>
                  <a:pt x="9618985" y="25645"/>
                </a:cubicBezTo>
                <a:close/>
                <a:moveTo>
                  <a:pt x="8434337" y="25645"/>
                </a:moveTo>
                <a:cubicBezTo>
                  <a:pt x="8437609" y="25645"/>
                  <a:pt x="8440260" y="28278"/>
                  <a:pt x="8440260" y="31526"/>
                </a:cubicBezTo>
                <a:cubicBezTo>
                  <a:pt x="8440260" y="34773"/>
                  <a:pt x="8437609" y="37406"/>
                  <a:pt x="8434337" y="37406"/>
                </a:cubicBezTo>
                <a:cubicBezTo>
                  <a:pt x="8431066" y="37406"/>
                  <a:pt x="8428414" y="34773"/>
                  <a:pt x="8428414" y="31526"/>
                </a:cubicBezTo>
                <a:cubicBezTo>
                  <a:pt x="8428414" y="28278"/>
                  <a:pt x="8431066" y="25645"/>
                  <a:pt x="8434337" y="25645"/>
                </a:cubicBezTo>
                <a:close/>
                <a:moveTo>
                  <a:pt x="10211309" y="25482"/>
                </a:moveTo>
                <a:cubicBezTo>
                  <a:pt x="10214671" y="25482"/>
                  <a:pt x="10217397" y="28188"/>
                  <a:pt x="10217397" y="31526"/>
                </a:cubicBezTo>
                <a:cubicBezTo>
                  <a:pt x="10217397" y="34864"/>
                  <a:pt x="10214671" y="37570"/>
                  <a:pt x="10211309" y="37570"/>
                </a:cubicBezTo>
                <a:cubicBezTo>
                  <a:pt x="10207947" y="37570"/>
                  <a:pt x="10205221" y="34864"/>
                  <a:pt x="10205221" y="31526"/>
                </a:cubicBezTo>
                <a:cubicBezTo>
                  <a:pt x="10205221" y="28188"/>
                  <a:pt x="10207947" y="25482"/>
                  <a:pt x="10211309" y="25482"/>
                </a:cubicBezTo>
                <a:close/>
                <a:moveTo>
                  <a:pt x="10803633" y="25155"/>
                </a:moveTo>
                <a:cubicBezTo>
                  <a:pt x="10807177" y="25155"/>
                  <a:pt x="10810050" y="28007"/>
                  <a:pt x="10810050" y="31526"/>
                </a:cubicBezTo>
                <a:cubicBezTo>
                  <a:pt x="10810050" y="35044"/>
                  <a:pt x="10807177" y="37896"/>
                  <a:pt x="10803633" y="37896"/>
                </a:cubicBezTo>
                <a:cubicBezTo>
                  <a:pt x="10800089" y="37896"/>
                  <a:pt x="10797216" y="35044"/>
                  <a:pt x="10797216" y="31526"/>
                </a:cubicBezTo>
                <a:cubicBezTo>
                  <a:pt x="10797216" y="28007"/>
                  <a:pt x="10800089" y="25155"/>
                  <a:pt x="10803633" y="25155"/>
                </a:cubicBezTo>
                <a:close/>
                <a:moveTo>
                  <a:pt x="10549756" y="25155"/>
                </a:moveTo>
                <a:cubicBezTo>
                  <a:pt x="10553300" y="25155"/>
                  <a:pt x="10556173" y="28007"/>
                  <a:pt x="10556173" y="31526"/>
                </a:cubicBezTo>
                <a:cubicBezTo>
                  <a:pt x="10556173" y="35044"/>
                  <a:pt x="10553300" y="37896"/>
                  <a:pt x="10549756" y="37896"/>
                </a:cubicBezTo>
                <a:cubicBezTo>
                  <a:pt x="10546212" y="37896"/>
                  <a:pt x="10543339" y="35044"/>
                  <a:pt x="10543339" y="31526"/>
                </a:cubicBezTo>
                <a:cubicBezTo>
                  <a:pt x="10543339" y="28007"/>
                  <a:pt x="10546212" y="25155"/>
                  <a:pt x="10549756" y="25155"/>
                </a:cubicBezTo>
                <a:close/>
                <a:moveTo>
                  <a:pt x="10465186" y="25155"/>
                </a:moveTo>
                <a:cubicBezTo>
                  <a:pt x="10468730" y="25155"/>
                  <a:pt x="10471603" y="28007"/>
                  <a:pt x="10471603" y="31526"/>
                </a:cubicBezTo>
                <a:cubicBezTo>
                  <a:pt x="10471603" y="35044"/>
                  <a:pt x="10468730" y="37896"/>
                  <a:pt x="10465186" y="37896"/>
                </a:cubicBezTo>
                <a:cubicBezTo>
                  <a:pt x="10461642" y="37896"/>
                  <a:pt x="10458769" y="35044"/>
                  <a:pt x="10458769" y="31526"/>
                </a:cubicBezTo>
                <a:cubicBezTo>
                  <a:pt x="10458769" y="28007"/>
                  <a:pt x="10461642" y="25155"/>
                  <a:pt x="10465186" y="25155"/>
                </a:cubicBezTo>
                <a:close/>
                <a:moveTo>
                  <a:pt x="10380615" y="25155"/>
                </a:moveTo>
                <a:cubicBezTo>
                  <a:pt x="10384158" y="25155"/>
                  <a:pt x="10387032" y="28007"/>
                  <a:pt x="10387032" y="31526"/>
                </a:cubicBezTo>
                <a:cubicBezTo>
                  <a:pt x="10387032" y="35044"/>
                  <a:pt x="10384158" y="37896"/>
                  <a:pt x="10380615" y="37896"/>
                </a:cubicBezTo>
                <a:cubicBezTo>
                  <a:pt x="10377071" y="37896"/>
                  <a:pt x="10374197" y="35044"/>
                  <a:pt x="10374197" y="31526"/>
                </a:cubicBezTo>
                <a:cubicBezTo>
                  <a:pt x="10374197" y="28007"/>
                  <a:pt x="10377071" y="25155"/>
                  <a:pt x="10380615" y="25155"/>
                </a:cubicBezTo>
                <a:close/>
                <a:moveTo>
                  <a:pt x="10295879" y="25155"/>
                </a:moveTo>
                <a:cubicBezTo>
                  <a:pt x="10299423" y="25155"/>
                  <a:pt x="10302296" y="28007"/>
                  <a:pt x="10302296" y="31526"/>
                </a:cubicBezTo>
                <a:cubicBezTo>
                  <a:pt x="10302296" y="35044"/>
                  <a:pt x="10299423" y="37896"/>
                  <a:pt x="10295879" y="37896"/>
                </a:cubicBezTo>
                <a:cubicBezTo>
                  <a:pt x="10292335" y="37896"/>
                  <a:pt x="10289462" y="35044"/>
                  <a:pt x="10289462" y="31526"/>
                </a:cubicBezTo>
                <a:cubicBezTo>
                  <a:pt x="10289462" y="28007"/>
                  <a:pt x="10292335" y="25155"/>
                  <a:pt x="10295879" y="25155"/>
                </a:cubicBezTo>
                <a:close/>
                <a:moveTo>
                  <a:pt x="10719062" y="24992"/>
                </a:moveTo>
                <a:cubicBezTo>
                  <a:pt x="10722697" y="24992"/>
                  <a:pt x="10725644" y="27917"/>
                  <a:pt x="10725644" y="31526"/>
                </a:cubicBezTo>
                <a:cubicBezTo>
                  <a:pt x="10725644" y="35135"/>
                  <a:pt x="10722698" y="38060"/>
                  <a:pt x="10719062" y="38060"/>
                </a:cubicBezTo>
                <a:cubicBezTo>
                  <a:pt x="10715428" y="38060"/>
                  <a:pt x="10712480" y="35135"/>
                  <a:pt x="10712480" y="31526"/>
                </a:cubicBezTo>
                <a:cubicBezTo>
                  <a:pt x="10712480" y="27917"/>
                  <a:pt x="10715427" y="24992"/>
                  <a:pt x="10719062" y="24992"/>
                </a:cubicBezTo>
                <a:close/>
                <a:moveTo>
                  <a:pt x="10634327" y="24992"/>
                </a:moveTo>
                <a:cubicBezTo>
                  <a:pt x="10637961" y="24992"/>
                  <a:pt x="10640909" y="27917"/>
                  <a:pt x="10640909" y="31526"/>
                </a:cubicBezTo>
                <a:cubicBezTo>
                  <a:pt x="10640909" y="35135"/>
                  <a:pt x="10637962" y="38060"/>
                  <a:pt x="10634327" y="38060"/>
                </a:cubicBezTo>
                <a:cubicBezTo>
                  <a:pt x="10630692" y="38060"/>
                  <a:pt x="10627745" y="35135"/>
                  <a:pt x="10627745" y="31526"/>
                </a:cubicBezTo>
                <a:cubicBezTo>
                  <a:pt x="10627745" y="27917"/>
                  <a:pt x="10630691" y="24992"/>
                  <a:pt x="10634327" y="24992"/>
                </a:cubicBezTo>
                <a:close/>
                <a:moveTo>
                  <a:pt x="8011320" y="24992"/>
                </a:moveTo>
                <a:cubicBezTo>
                  <a:pt x="8014954" y="24992"/>
                  <a:pt x="8017901" y="27917"/>
                  <a:pt x="8017901" y="31526"/>
                </a:cubicBezTo>
                <a:cubicBezTo>
                  <a:pt x="8017901" y="35135"/>
                  <a:pt x="8014954" y="38060"/>
                  <a:pt x="8011320" y="38060"/>
                </a:cubicBezTo>
                <a:cubicBezTo>
                  <a:pt x="8007685" y="38060"/>
                  <a:pt x="8004738" y="35135"/>
                  <a:pt x="8004738" y="31526"/>
                </a:cubicBezTo>
                <a:cubicBezTo>
                  <a:pt x="8004738" y="27917"/>
                  <a:pt x="8007685" y="24992"/>
                  <a:pt x="8011320" y="24992"/>
                </a:cubicBezTo>
                <a:close/>
                <a:moveTo>
                  <a:pt x="3865179" y="24992"/>
                </a:moveTo>
                <a:cubicBezTo>
                  <a:pt x="3868815" y="24992"/>
                  <a:pt x="3871761" y="27917"/>
                  <a:pt x="3871761" y="31526"/>
                </a:cubicBezTo>
                <a:cubicBezTo>
                  <a:pt x="3871761" y="35135"/>
                  <a:pt x="3868815" y="38060"/>
                  <a:pt x="3865179" y="38060"/>
                </a:cubicBezTo>
                <a:cubicBezTo>
                  <a:pt x="3861548" y="38060"/>
                  <a:pt x="3858603" y="35135"/>
                  <a:pt x="3858603" y="31526"/>
                </a:cubicBezTo>
                <a:cubicBezTo>
                  <a:pt x="3858603" y="27917"/>
                  <a:pt x="3861548" y="24992"/>
                  <a:pt x="3865179" y="24992"/>
                </a:cubicBezTo>
                <a:close/>
                <a:moveTo>
                  <a:pt x="734297" y="24502"/>
                </a:moveTo>
                <a:cubicBezTo>
                  <a:pt x="738205" y="24502"/>
                  <a:pt x="741373" y="27647"/>
                  <a:pt x="741373" y="31526"/>
                </a:cubicBezTo>
                <a:cubicBezTo>
                  <a:pt x="741373" y="35405"/>
                  <a:pt x="738205" y="38550"/>
                  <a:pt x="734297" y="38550"/>
                </a:cubicBezTo>
                <a:cubicBezTo>
                  <a:pt x="730391" y="38550"/>
                  <a:pt x="727223" y="35405"/>
                  <a:pt x="727223" y="31526"/>
                </a:cubicBezTo>
                <a:cubicBezTo>
                  <a:pt x="727223" y="27647"/>
                  <a:pt x="730391" y="24502"/>
                  <a:pt x="734297" y="24502"/>
                </a:cubicBezTo>
                <a:close/>
                <a:moveTo>
                  <a:pt x="1072739" y="23848"/>
                </a:moveTo>
                <a:cubicBezTo>
                  <a:pt x="1077010" y="23848"/>
                  <a:pt x="1080472" y="27285"/>
                  <a:pt x="1080472" y="31525"/>
                </a:cubicBezTo>
                <a:cubicBezTo>
                  <a:pt x="1080472" y="35765"/>
                  <a:pt x="1077010" y="39203"/>
                  <a:pt x="1072739" y="39203"/>
                </a:cubicBezTo>
                <a:cubicBezTo>
                  <a:pt x="1068468" y="39203"/>
                  <a:pt x="1065006" y="35765"/>
                  <a:pt x="1065006" y="31525"/>
                </a:cubicBezTo>
                <a:cubicBezTo>
                  <a:pt x="1065006" y="27285"/>
                  <a:pt x="1068468" y="23848"/>
                  <a:pt x="1072739" y="23848"/>
                </a:cubicBezTo>
                <a:close/>
                <a:moveTo>
                  <a:pt x="1918927" y="23685"/>
                </a:moveTo>
                <a:cubicBezTo>
                  <a:pt x="1923288" y="23685"/>
                  <a:pt x="1926824" y="27195"/>
                  <a:pt x="1926824" y="31526"/>
                </a:cubicBezTo>
                <a:cubicBezTo>
                  <a:pt x="1926824" y="35856"/>
                  <a:pt x="1923288" y="39366"/>
                  <a:pt x="1918927" y="39366"/>
                </a:cubicBezTo>
                <a:cubicBezTo>
                  <a:pt x="1914565" y="39366"/>
                  <a:pt x="1911029" y="35856"/>
                  <a:pt x="1911029" y="31526"/>
                </a:cubicBezTo>
                <a:cubicBezTo>
                  <a:pt x="1911029" y="27195"/>
                  <a:pt x="1914565" y="23685"/>
                  <a:pt x="1918927" y="23685"/>
                </a:cubicBezTo>
                <a:close/>
                <a:moveTo>
                  <a:pt x="226553" y="23685"/>
                </a:moveTo>
                <a:cubicBezTo>
                  <a:pt x="230914" y="23685"/>
                  <a:pt x="234450" y="27195"/>
                  <a:pt x="234450" y="31526"/>
                </a:cubicBezTo>
                <a:cubicBezTo>
                  <a:pt x="234450" y="35856"/>
                  <a:pt x="230914" y="39366"/>
                  <a:pt x="226553" y="39366"/>
                </a:cubicBezTo>
                <a:cubicBezTo>
                  <a:pt x="222192" y="39366"/>
                  <a:pt x="218655" y="35856"/>
                  <a:pt x="218655" y="31526"/>
                </a:cubicBezTo>
                <a:cubicBezTo>
                  <a:pt x="218655" y="27195"/>
                  <a:pt x="222192" y="23685"/>
                  <a:pt x="226553" y="23685"/>
                </a:cubicBezTo>
                <a:close/>
                <a:moveTo>
                  <a:pt x="7926584" y="23358"/>
                </a:moveTo>
                <a:cubicBezTo>
                  <a:pt x="7931127" y="23358"/>
                  <a:pt x="7934810" y="27015"/>
                  <a:pt x="7934810" y="31525"/>
                </a:cubicBezTo>
                <a:cubicBezTo>
                  <a:pt x="7934810" y="36036"/>
                  <a:pt x="7931127" y="39693"/>
                  <a:pt x="7926584" y="39693"/>
                </a:cubicBezTo>
                <a:cubicBezTo>
                  <a:pt x="7922040" y="39693"/>
                  <a:pt x="7918357" y="36036"/>
                  <a:pt x="7918357" y="31525"/>
                </a:cubicBezTo>
                <a:cubicBezTo>
                  <a:pt x="7918357" y="27015"/>
                  <a:pt x="7922040" y="23358"/>
                  <a:pt x="7926584" y="23358"/>
                </a:cubicBezTo>
                <a:close/>
                <a:moveTo>
                  <a:pt x="3780482" y="23358"/>
                </a:moveTo>
                <a:cubicBezTo>
                  <a:pt x="3785027" y="23358"/>
                  <a:pt x="3788706" y="27015"/>
                  <a:pt x="3788706" y="31525"/>
                </a:cubicBezTo>
                <a:cubicBezTo>
                  <a:pt x="3788706" y="36036"/>
                  <a:pt x="3785027" y="39693"/>
                  <a:pt x="3780482" y="39693"/>
                </a:cubicBezTo>
                <a:cubicBezTo>
                  <a:pt x="3775944" y="39693"/>
                  <a:pt x="3772260" y="36036"/>
                  <a:pt x="3772260" y="31525"/>
                </a:cubicBezTo>
                <a:cubicBezTo>
                  <a:pt x="3772260" y="27015"/>
                  <a:pt x="3775944" y="23358"/>
                  <a:pt x="3780482" y="23358"/>
                </a:cubicBezTo>
                <a:close/>
                <a:moveTo>
                  <a:pt x="3695957" y="23195"/>
                </a:moveTo>
                <a:cubicBezTo>
                  <a:pt x="3700590" y="23195"/>
                  <a:pt x="3704341" y="26925"/>
                  <a:pt x="3704341" y="31526"/>
                </a:cubicBezTo>
                <a:cubicBezTo>
                  <a:pt x="3704341" y="36127"/>
                  <a:pt x="3700590" y="39857"/>
                  <a:pt x="3695957" y="39857"/>
                </a:cubicBezTo>
                <a:cubicBezTo>
                  <a:pt x="3691326" y="39857"/>
                  <a:pt x="3687568" y="36127"/>
                  <a:pt x="3687568" y="31526"/>
                </a:cubicBezTo>
                <a:cubicBezTo>
                  <a:pt x="3687568" y="26925"/>
                  <a:pt x="3691326" y="23195"/>
                  <a:pt x="3695957" y="23195"/>
                </a:cubicBezTo>
                <a:close/>
                <a:moveTo>
                  <a:pt x="2341997" y="23195"/>
                </a:moveTo>
                <a:cubicBezTo>
                  <a:pt x="2346632" y="23195"/>
                  <a:pt x="2350389" y="26925"/>
                  <a:pt x="2350389" y="31526"/>
                </a:cubicBezTo>
                <a:cubicBezTo>
                  <a:pt x="2350389" y="36127"/>
                  <a:pt x="2346632" y="39857"/>
                  <a:pt x="2341997" y="39857"/>
                </a:cubicBezTo>
                <a:cubicBezTo>
                  <a:pt x="2337363" y="39857"/>
                  <a:pt x="2333607" y="36127"/>
                  <a:pt x="2333607" y="31526"/>
                </a:cubicBezTo>
                <a:cubicBezTo>
                  <a:pt x="2333607" y="26925"/>
                  <a:pt x="2337363" y="23195"/>
                  <a:pt x="2341997" y="23195"/>
                </a:cubicBezTo>
                <a:close/>
                <a:moveTo>
                  <a:pt x="2257425" y="23195"/>
                </a:moveTo>
                <a:cubicBezTo>
                  <a:pt x="2262063" y="23195"/>
                  <a:pt x="2265820" y="26925"/>
                  <a:pt x="2265820" y="31526"/>
                </a:cubicBezTo>
                <a:cubicBezTo>
                  <a:pt x="2265820" y="36127"/>
                  <a:pt x="2262063" y="39857"/>
                  <a:pt x="2257425" y="39857"/>
                </a:cubicBezTo>
                <a:cubicBezTo>
                  <a:pt x="2252793" y="39857"/>
                  <a:pt x="2249036" y="36127"/>
                  <a:pt x="2249036" y="31526"/>
                </a:cubicBezTo>
                <a:cubicBezTo>
                  <a:pt x="2249036" y="26925"/>
                  <a:pt x="2252793" y="23195"/>
                  <a:pt x="2257425" y="23195"/>
                </a:cubicBezTo>
                <a:close/>
                <a:moveTo>
                  <a:pt x="2426727" y="22705"/>
                </a:moveTo>
                <a:cubicBezTo>
                  <a:pt x="2431635" y="22705"/>
                  <a:pt x="2435613" y="26654"/>
                  <a:pt x="2435613" y="31526"/>
                </a:cubicBezTo>
                <a:cubicBezTo>
                  <a:pt x="2435613" y="36397"/>
                  <a:pt x="2431635" y="40347"/>
                  <a:pt x="2426727" y="40347"/>
                </a:cubicBezTo>
                <a:cubicBezTo>
                  <a:pt x="2421821" y="40347"/>
                  <a:pt x="2417844" y="36397"/>
                  <a:pt x="2417844" y="31526"/>
                </a:cubicBezTo>
                <a:cubicBezTo>
                  <a:pt x="2417844" y="26654"/>
                  <a:pt x="2421821" y="22705"/>
                  <a:pt x="2426727" y="22705"/>
                </a:cubicBezTo>
                <a:close/>
                <a:moveTo>
                  <a:pt x="6149612" y="22378"/>
                </a:moveTo>
                <a:cubicBezTo>
                  <a:pt x="6154701" y="22378"/>
                  <a:pt x="6158826" y="26473"/>
                  <a:pt x="6158826" y="31526"/>
                </a:cubicBezTo>
                <a:cubicBezTo>
                  <a:pt x="6158826" y="36578"/>
                  <a:pt x="6154701" y="40673"/>
                  <a:pt x="6149612" y="40673"/>
                </a:cubicBezTo>
                <a:cubicBezTo>
                  <a:pt x="6144524" y="40673"/>
                  <a:pt x="6140398" y="36578"/>
                  <a:pt x="6140398" y="31526"/>
                </a:cubicBezTo>
                <a:cubicBezTo>
                  <a:pt x="6140398" y="26473"/>
                  <a:pt x="6144524" y="22378"/>
                  <a:pt x="6149612" y="22378"/>
                </a:cubicBezTo>
                <a:close/>
                <a:moveTo>
                  <a:pt x="649729" y="22378"/>
                </a:moveTo>
                <a:cubicBezTo>
                  <a:pt x="654818" y="22378"/>
                  <a:pt x="658943" y="26473"/>
                  <a:pt x="658943" y="31526"/>
                </a:cubicBezTo>
                <a:cubicBezTo>
                  <a:pt x="658943" y="36578"/>
                  <a:pt x="654818" y="40673"/>
                  <a:pt x="649729" y="40673"/>
                </a:cubicBezTo>
                <a:cubicBezTo>
                  <a:pt x="644640" y="40673"/>
                  <a:pt x="640515" y="36578"/>
                  <a:pt x="640515" y="31526"/>
                </a:cubicBezTo>
                <a:cubicBezTo>
                  <a:pt x="640515" y="26473"/>
                  <a:pt x="644640" y="22378"/>
                  <a:pt x="649729" y="22378"/>
                </a:cubicBezTo>
                <a:close/>
                <a:moveTo>
                  <a:pt x="9534414" y="22215"/>
                </a:moveTo>
                <a:cubicBezTo>
                  <a:pt x="9539594" y="22215"/>
                  <a:pt x="9543793" y="26384"/>
                  <a:pt x="9543793" y="31526"/>
                </a:cubicBezTo>
                <a:cubicBezTo>
                  <a:pt x="9543793" y="36668"/>
                  <a:pt x="9539594" y="40837"/>
                  <a:pt x="9534414" y="40837"/>
                </a:cubicBezTo>
                <a:cubicBezTo>
                  <a:pt x="9529234" y="40837"/>
                  <a:pt x="9525036" y="36668"/>
                  <a:pt x="9525036" y="31526"/>
                </a:cubicBezTo>
                <a:cubicBezTo>
                  <a:pt x="9525036" y="26384"/>
                  <a:pt x="9529234" y="22215"/>
                  <a:pt x="9534414" y="22215"/>
                </a:cubicBezTo>
                <a:close/>
                <a:moveTo>
                  <a:pt x="564994" y="22215"/>
                </a:moveTo>
                <a:cubicBezTo>
                  <a:pt x="570175" y="22215"/>
                  <a:pt x="574373" y="26384"/>
                  <a:pt x="574373" y="31526"/>
                </a:cubicBezTo>
                <a:cubicBezTo>
                  <a:pt x="574373" y="36668"/>
                  <a:pt x="570175" y="40837"/>
                  <a:pt x="564994" y="40837"/>
                </a:cubicBezTo>
                <a:cubicBezTo>
                  <a:pt x="559816" y="40837"/>
                  <a:pt x="555617" y="36668"/>
                  <a:pt x="555617" y="31526"/>
                </a:cubicBezTo>
                <a:cubicBezTo>
                  <a:pt x="555617" y="26384"/>
                  <a:pt x="559816" y="22215"/>
                  <a:pt x="564994" y="22215"/>
                </a:cubicBezTo>
                <a:close/>
                <a:moveTo>
                  <a:pt x="5811216" y="22052"/>
                </a:moveTo>
                <a:cubicBezTo>
                  <a:pt x="5816484" y="22052"/>
                  <a:pt x="5820757" y="26294"/>
                  <a:pt x="5820757" y="31526"/>
                </a:cubicBezTo>
                <a:cubicBezTo>
                  <a:pt x="5820757" y="36759"/>
                  <a:pt x="5816484" y="41000"/>
                  <a:pt x="5811216" y="41000"/>
                </a:cubicBezTo>
                <a:cubicBezTo>
                  <a:pt x="5805948" y="41000"/>
                  <a:pt x="5801676" y="36759"/>
                  <a:pt x="5801676" y="31526"/>
                </a:cubicBezTo>
                <a:cubicBezTo>
                  <a:pt x="5801676" y="26294"/>
                  <a:pt x="5805948" y="22052"/>
                  <a:pt x="5811216" y="22052"/>
                </a:cubicBezTo>
                <a:close/>
                <a:moveTo>
                  <a:pt x="7842013" y="21725"/>
                </a:moveTo>
                <a:cubicBezTo>
                  <a:pt x="7847465" y="21725"/>
                  <a:pt x="7851885" y="26113"/>
                  <a:pt x="7851885" y="31526"/>
                </a:cubicBezTo>
                <a:cubicBezTo>
                  <a:pt x="7851885" y="36939"/>
                  <a:pt x="7847466" y="41327"/>
                  <a:pt x="7842013" y="41327"/>
                </a:cubicBezTo>
                <a:cubicBezTo>
                  <a:pt x="7836561" y="41327"/>
                  <a:pt x="7832141" y="36939"/>
                  <a:pt x="7832141" y="31526"/>
                </a:cubicBezTo>
                <a:cubicBezTo>
                  <a:pt x="7832141" y="26113"/>
                  <a:pt x="7836561" y="21725"/>
                  <a:pt x="7842013" y="21725"/>
                </a:cubicBezTo>
                <a:close/>
                <a:moveTo>
                  <a:pt x="1157308" y="21725"/>
                </a:moveTo>
                <a:cubicBezTo>
                  <a:pt x="1162760" y="21725"/>
                  <a:pt x="1167180" y="26113"/>
                  <a:pt x="1167180" y="31526"/>
                </a:cubicBezTo>
                <a:cubicBezTo>
                  <a:pt x="1167180" y="36939"/>
                  <a:pt x="1162760" y="41327"/>
                  <a:pt x="1157308" y="41327"/>
                </a:cubicBezTo>
                <a:cubicBezTo>
                  <a:pt x="1151856" y="41327"/>
                  <a:pt x="1147437" y="36939"/>
                  <a:pt x="1147437" y="31526"/>
                </a:cubicBezTo>
                <a:cubicBezTo>
                  <a:pt x="1147437" y="26113"/>
                  <a:pt x="1151856" y="21725"/>
                  <a:pt x="1157308" y="21725"/>
                </a:cubicBezTo>
                <a:close/>
                <a:moveTo>
                  <a:pt x="6234347" y="21562"/>
                </a:moveTo>
                <a:cubicBezTo>
                  <a:pt x="6239890" y="21562"/>
                  <a:pt x="6244383" y="26023"/>
                  <a:pt x="6244383" y="31526"/>
                </a:cubicBezTo>
                <a:cubicBezTo>
                  <a:pt x="6244383" y="37029"/>
                  <a:pt x="6239890" y="41491"/>
                  <a:pt x="6234347" y="41491"/>
                </a:cubicBezTo>
                <a:cubicBezTo>
                  <a:pt x="6228804" y="41491"/>
                  <a:pt x="6224310" y="37029"/>
                  <a:pt x="6224310" y="31526"/>
                </a:cubicBezTo>
                <a:cubicBezTo>
                  <a:pt x="6224310" y="26023"/>
                  <a:pt x="6228804" y="21562"/>
                  <a:pt x="6234347" y="21562"/>
                </a:cubicBezTo>
                <a:close/>
                <a:moveTo>
                  <a:pt x="480426" y="21562"/>
                </a:moveTo>
                <a:cubicBezTo>
                  <a:pt x="485969" y="21562"/>
                  <a:pt x="490462" y="26023"/>
                  <a:pt x="490462" y="31526"/>
                </a:cubicBezTo>
                <a:cubicBezTo>
                  <a:pt x="490462" y="37029"/>
                  <a:pt x="485969" y="41491"/>
                  <a:pt x="480426" y="41491"/>
                </a:cubicBezTo>
                <a:cubicBezTo>
                  <a:pt x="474883" y="41491"/>
                  <a:pt x="470389" y="37029"/>
                  <a:pt x="470389" y="31526"/>
                </a:cubicBezTo>
                <a:cubicBezTo>
                  <a:pt x="470389" y="26023"/>
                  <a:pt x="474883" y="21562"/>
                  <a:pt x="480426" y="21562"/>
                </a:cubicBezTo>
                <a:close/>
                <a:moveTo>
                  <a:pt x="311288" y="21562"/>
                </a:moveTo>
                <a:cubicBezTo>
                  <a:pt x="316831" y="21562"/>
                  <a:pt x="321324" y="26023"/>
                  <a:pt x="321324" y="31526"/>
                </a:cubicBezTo>
                <a:cubicBezTo>
                  <a:pt x="321324" y="37029"/>
                  <a:pt x="316831" y="41491"/>
                  <a:pt x="311288" y="41491"/>
                </a:cubicBezTo>
                <a:cubicBezTo>
                  <a:pt x="305745" y="41491"/>
                  <a:pt x="301251" y="37029"/>
                  <a:pt x="301251" y="31526"/>
                </a:cubicBezTo>
                <a:cubicBezTo>
                  <a:pt x="301251" y="26023"/>
                  <a:pt x="305745" y="21562"/>
                  <a:pt x="311288" y="21562"/>
                </a:cubicBezTo>
                <a:close/>
                <a:moveTo>
                  <a:pt x="3611402" y="21235"/>
                </a:moveTo>
                <a:cubicBezTo>
                  <a:pt x="3617128" y="21235"/>
                  <a:pt x="3621770" y="25842"/>
                  <a:pt x="3621770" y="31526"/>
                </a:cubicBezTo>
                <a:cubicBezTo>
                  <a:pt x="3621770" y="37210"/>
                  <a:pt x="3617128" y="41817"/>
                  <a:pt x="3611402" y="41817"/>
                </a:cubicBezTo>
                <a:cubicBezTo>
                  <a:pt x="3605674" y="41817"/>
                  <a:pt x="3601034" y="37210"/>
                  <a:pt x="3601034" y="31526"/>
                </a:cubicBezTo>
                <a:cubicBezTo>
                  <a:pt x="3601034" y="25842"/>
                  <a:pt x="3605674" y="21235"/>
                  <a:pt x="3611402" y="21235"/>
                </a:cubicBezTo>
                <a:close/>
                <a:moveTo>
                  <a:pt x="7757442" y="21072"/>
                </a:moveTo>
                <a:cubicBezTo>
                  <a:pt x="7763258" y="21072"/>
                  <a:pt x="7767972" y="25753"/>
                  <a:pt x="7767972" y="31526"/>
                </a:cubicBezTo>
                <a:cubicBezTo>
                  <a:pt x="7767972" y="37300"/>
                  <a:pt x="7763258" y="41981"/>
                  <a:pt x="7757442" y="41981"/>
                </a:cubicBezTo>
                <a:cubicBezTo>
                  <a:pt x="7751626" y="41981"/>
                  <a:pt x="7746912" y="37300"/>
                  <a:pt x="7746912" y="31526"/>
                </a:cubicBezTo>
                <a:cubicBezTo>
                  <a:pt x="7746912" y="25753"/>
                  <a:pt x="7751626" y="21072"/>
                  <a:pt x="7757442" y="21072"/>
                </a:cubicBezTo>
                <a:close/>
                <a:moveTo>
                  <a:pt x="1834356" y="20745"/>
                </a:moveTo>
                <a:cubicBezTo>
                  <a:pt x="1840354" y="20745"/>
                  <a:pt x="1845216" y="25572"/>
                  <a:pt x="1845216" y="31526"/>
                </a:cubicBezTo>
                <a:cubicBezTo>
                  <a:pt x="1845216" y="37480"/>
                  <a:pt x="1840354" y="42307"/>
                  <a:pt x="1834356" y="42307"/>
                </a:cubicBezTo>
                <a:cubicBezTo>
                  <a:pt x="1828359" y="42307"/>
                  <a:pt x="1823497" y="37480"/>
                  <a:pt x="1823497" y="31526"/>
                </a:cubicBezTo>
                <a:cubicBezTo>
                  <a:pt x="1823497" y="25572"/>
                  <a:pt x="1828359" y="20745"/>
                  <a:pt x="1834356" y="20745"/>
                </a:cubicBezTo>
                <a:close/>
                <a:moveTo>
                  <a:pt x="395856" y="20745"/>
                </a:moveTo>
                <a:cubicBezTo>
                  <a:pt x="401854" y="20745"/>
                  <a:pt x="406716" y="25572"/>
                  <a:pt x="406716" y="31526"/>
                </a:cubicBezTo>
                <a:cubicBezTo>
                  <a:pt x="406716" y="37480"/>
                  <a:pt x="401854" y="42307"/>
                  <a:pt x="395856" y="42307"/>
                </a:cubicBezTo>
                <a:cubicBezTo>
                  <a:pt x="389859" y="42307"/>
                  <a:pt x="384998" y="37480"/>
                  <a:pt x="384998" y="31526"/>
                </a:cubicBezTo>
                <a:cubicBezTo>
                  <a:pt x="384998" y="25572"/>
                  <a:pt x="389859" y="20745"/>
                  <a:pt x="395856" y="20745"/>
                </a:cubicBezTo>
                <a:close/>
                <a:moveTo>
                  <a:pt x="7672707" y="20581"/>
                </a:moveTo>
                <a:cubicBezTo>
                  <a:pt x="7678795" y="20581"/>
                  <a:pt x="7683731" y="25481"/>
                  <a:pt x="7683731" y="31525"/>
                </a:cubicBezTo>
                <a:cubicBezTo>
                  <a:pt x="7683731" y="37570"/>
                  <a:pt x="7678795" y="42470"/>
                  <a:pt x="7672707" y="42470"/>
                </a:cubicBezTo>
                <a:cubicBezTo>
                  <a:pt x="7666619" y="42470"/>
                  <a:pt x="7661683" y="37570"/>
                  <a:pt x="7661683" y="31525"/>
                </a:cubicBezTo>
                <a:cubicBezTo>
                  <a:pt x="7661683" y="25481"/>
                  <a:pt x="7666618" y="20581"/>
                  <a:pt x="7672707" y="20581"/>
                </a:cubicBezTo>
                <a:close/>
                <a:moveTo>
                  <a:pt x="2511293" y="20418"/>
                </a:moveTo>
                <a:cubicBezTo>
                  <a:pt x="2517473" y="20418"/>
                  <a:pt x="2522482" y="25391"/>
                  <a:pt x="2522482" y="31526"/>
                </a:cubicBezTo>
                <a:cubicBezTo>
                  <a:pt x="2522482" y="37660"/>
                  <a:pt x="2517473" y="42633"/>
                  <a:pt x="2511293" y="42633"/>
                </a:cubicBezTo>
                <a:cubicBezTo>
                  <a:pt x="2505114" y="42633"/>
                  <a:pt x="2500106" y="37660"/>
                  <a:pt x="2500106" y="31526"/>
                </a:cubicBezTo>
                <a:cubicBezTo>
                  <a:pt x="2500106" y="25391"/>
                  <a:pt x="2505114" y="20418"/>
                  <a:pt x="2511293" y="20418"/>
                </a:cubicBezTo>
                <a:close/>
                <a:moveTo>
                  <a:pt x="4203670" y="20091"/>
                </a:moveTo>
                <a:cubicBezTo>
                  <a:pt x="4210031" y="20091"/>
                  <a:pt x="4215190" y="25210"/>
                  <a:pt x="4215190" y="31525"/>
                </a:cubicBezTo>
                <a:cubicBezTo>
                  <a:pt x="4215190" y="37840"/>
                  <a:pt x="4210031" y="42960"/>
                  <a:pt x="4203670" y="42960"/>
                </a:cubicBezTo>
                <a:cubicBezTo>
                  <a:pt x="4197309" y="42960"/>
                  <a:pt x="4192151" y="37840"/>
                  <a:pt x="4192151" y="31525"/>
                </a:cubicBezTo>
                <a:cubicBezTo>
                  <a:pt x="4192151" y="25210"/>
                  <a:pt x="4197309" y="20091"/>
                  <a:pt x="4203670" y="20091"/>
                </a:cubicBezTo>
                <a:close/>
                <a:moveTo>
                  <a:pt x="8518907" y="19928"/>
                </a:moveTo>
                <a:cubicBezTo>
                  <a:pt x="8525359" y="19928"/>
                  <a:pt x="8530590" y="25120"/>
                  <a:pt x="8530590" y="31526"/>
                </a:cubicBezTo>
                <a:cubicBezTo>
                  <a:pt x="8530590" y="37931"/>
                  <a:pt x="8525359" y="43124"/>
                  <a:pt x="8518907" y="43124"/>
                </a:cubicBezTo>
                <a:cubicBezTo>
                  <a:pt x="8512455" y="43124"/>
                  <a:pt x="8507225" y="37931"/>
                  <a:pt x="8507225" y="31526"/>
                </a:cubicBezTo>
                <a:cubicBezTo>
                  <a:pt x="8507225" y="25120"/>
                  <a:pt x="8512455" y="19928"/>
                  <a:pt x="8518907" y="19928"/>
                </a:cubicBezTo>
                <a:close/>
                <a:moveTo>
                  <a:pt x="7588136" y="19928"/>
                </a:moveTo>
                <a:cubicBezTo>
                  <a:pt x="7594588" y="19928"/>
                  <a:pt x="7599818" y="25120"/>
                  <a:pt x="7599818" y="31526"/>
                </a:cubicBezTo>
                <a:cubicBezTo>
                  <a:pt x="7599818" y="37931"/>
                  <a:pt x="7594588" y="43124"/>
                  <a:pt x="7588136" y="43124"/>
                </a:cubicBezTo>
                <a:cubicBezTo>
                  <a:pt x="7581684" y="43124"/>
                  <a:pt x="7576454" y="37931"/>
                  <a:pt x="7576454" y="31526"/>
                </a:cubicBezTo>
                <a:cubicBezTo>
                  <a:pt x="7576454" y="25120"/>
                  <a:pt x="7581684" y="19928"/>
                  <a:pt x="7588136" y="19928"/>
                </a:cubicBezTo>
                <a:close/>
                <a:moveTo>
                  <a:pt x="1749623" y="19928"/>
                </a:moveTo>
                <a:cubicBezTo>
                  <a:pt x="1756075" y="19928"/>
                  <a:pt x="1761304" y="25120"/>
                  <a:pt x="1761304" y="31526"/>
                </a:cubicBezTo>
                <a:cubicBezTo>
                  <a:pt x="1761304" y="37931"/>
                  <a:pt x="1756075" y="43124"/>
                  <a:pt x="1749623" y="43124"/>
                </a:cubicBezTo>
                <a:cubicBezTo>
                  <a:pt x="1743171" y="43124"/>
                  <a:pt x="1737941" y="37931"/>
                  <a:pt x="1737941" y="31526"/>
                </a:cubicBezTo>
                <a:cubicBezTo>
                  <a:pt x="1737941" y="25120"/>
                  <a:pt x="1743171" y="19928"/>
                  <a:pt x="1749623" y="19928"/>
                </a:cubicBezTo>
                <a:close/>
                <a:moveTo>
                  <a:pt x="6318918" y="19601"/>
                </a:moveTo>
                <a:cubicBezTo>
                  <a:pt x="6325551" y="19601"/>
                  <a:pt x="6330929" y="24940"/>
                  <a:pt x="6330929" y="31525"/>
                </a:cubicBezTo>
                <a:cubicBezTo>
                  <a:pt x="6330929" y="38111"/>
                  <a:pt x="6325551" y="43450"/>
                  <a:pt x="6318918" y="43450"/>
                </a:cubicBezTo>
                <a:cubicBezTo>
                  <a:pt x="6312284" y="43450"/>
                  <a:pt x="6306907" y="38111"/>
                  <a:pt x="6306907" y="31525"/>
                </a:cubicBezTo>
                <a:cubicBezTo>
                  <a:pt x="6306907" y="24940"/>
                  <a:pt x="6312284" y="19601"/>
                  <a:pt x="6318918" y="19601"/>
                </a:cubicBezTo>
                <a:close/>
                <a:moveTo>
                  <a:pt x="1242043" y="19438"/>
                </a:moveTo>
                <a:cubicBezTo>
                  <a:pt x="1248767" y="19438"/>
                  <a:pt x="1254218" y="24850"/>
                  <a:pt x="1254218" y="31526"/>
                </a:cubicBezTo>
                <a:cubicBezTo>
                  <a:pt x="1254218" y="38202"/>
                  <a:pt x="1248767" y="43614"/>
                  <a:pt x="1242043" y="43614"/>
                </a:cubicBezTo>
                <a:cubicBezTo>
                  <a:pt x="1235318" y="43614"/>
                  <a:pt x="1229867" y="38202"/>
                  <a:pt x="1229867" y="31526"/>
                </a:cubicBezTo>
                <a:cubicBezTo>
                  <a:pt x="1229867" y="24850"/>
                  <a:pt x="1235318" y="19438"/>
                  <a:pt x="1242043" y="19438"/>
                </a:cubicBezTo>
                <a:close/>
                <a:moveTo>
                  <a:pt x="3526644" y="18785"/>
                </a:moveTo>
                <a:cubicBezTo>
                  <a:pt x="3533733" y="18785"/>
                  <a:pt x="3539480" y="24489"/>
                  <a:pt x="3539480" y="31526"/>
                </a:cubicBezTo>
                <a:cubicBezTo>
                  <a:pt x="3539480" y="38563"/>
                  <a:pt x="3533733" y="44267"/>
                  <a:pt x="3526644" y="44267"/>
                </a:cubicBezTo>
                <a:cubicBezTo>
                  <a:pt x="3519556" y="44267"/>
                  <a:pt x="3513810" y="38563"/>
                  <a:pt x="3513810" y="31526"/>
                </a:cubicBezTo>
                <a:cubicBezTo>
                  <a:pt x="3513810" y="24489"/>
                  <a:pt x="3519556" y="18785"/>
                  <a:pt x="3526644" y="18785"/>
                </a:cubicBezTo>
                <a:close/>
                <a:moveTo>
                  <a:pt x="9449680" y="18295"/>
                </a:moveTo>
                <a:cubicBezTo>
                  <a:pt x="9457040" y="18295"/>
                  <a:pt x="9463007" y="24219"/>
                  <a:pt x="9463007" y="31526"/>
                </a:cubicBezTo>
                <a:cubicBezTo>
                  <a:pt x="9463007" y="38834"/>
                  <a:pt x="9457040" y="44757"/>
                  <a:pt x="9449680" y="44757"/>
                </a:cubicBezTo>
                <a:cubicBezTo>
                  <a:pt x="9442320" y="44757"/>
                  <a:pt x="9436352" y="38834"/>
                  <a:pt x="9436352" y="31526"/>
                </a:cubicBezTo>
                <a:cubicBezTo>
                  <a:pt x="9436352" y="24219"/>
                  <a:pt x="9442320" y="18295"/>
                  <a:pt x="9449680" y="18295"/>
                </a:cubicBezTo>
                <a:close/>
                <a:moveTo>
                  <a:pt x="7503565" y="18295"/>
                </a:moveTo>
                <a:cubicBezTo>
                  <a:pt x="7510926" y="18295"/>
                  <a:pt x="7516892" y="24219"/>
                  <a:pt x="7516892" y="31526"/>
                </a:cubicBezTo>
                <a:cubicBezTo>
                  <a:pt x="7516892" y="38834"/>
                  <a:pt x="7510926" y="44757"/>
                  <a:pt x="7503565" y="44757"/>
                </a:cubicBezTo>
                <a:cubicBezTo>
                  <a:pt x="7496205" y="44757"/>
                  <a:pt x="7490238" y="38834"/>
                  <a:pt x="7490238" y="31526"/>
                </a:cubicBezTo>
                <a:cubicBezTo>
                  <a:pt x="7490238" y="24219"/>
                  <a:pt x="7496205" y="18295"/>
                  <a:pt x="7503565" y="18295"/>
                </a:cubicBezTo>
                <a:close/>
                <a:moveTo>
                  <a:pt x="8603643" y="17968"/>
                </a:moveTo>
                <a:cubicBezTo>
                  <a:pt x="8611185" y="17968"/>
                  <a:pt x="8617300" y="24038"/>
                  <a:pt x="8617300" y="31526"/>
                </a:cubicBezTo>
                <a:cubicBezTo>
                  <a:pt x="8617300" y="39014"/>
                  <a:pt x="8611186" y="45084"/>
                  <a:pt x="8603643" y="45084"/>
                </a:cubicBezTo>
                <a:cubicBezTo>
                  <a:pt x="8596101" y="45084"/>
                  <a:pt x="8589986" y="39014"/>
                  <a:pt x="8589986" y="31526"/>
                </a:cubicBezTo>
                <a:cubicBezTo>
                  <a:pt x="8589986" y="24038"/>
                  <a:pt x="8596100" y="17968"/>
                  <a:pt x="8603643" y="17968"/>
                </a:cubicBezTo>
                <a:close/>
                <a:moveTo>
                  <a:pt x="5726660" y="17968"/>
                </a:moveTo>
                <a:cubicBezTo>
                  <a:pt x="5734199" y="17968"/>
                  <a:pt x="5740313" y="24038"/>
                  <a:pt x="5740313" y="31526"/>
                </a:cubicBezTo>
                <a:cubicBezTo>
                  <a:pt x="5740313" y="39014"/>
                  <a:pt x="5734199" y="45084"/>
                  <a:pt x="5726660" y="45084"/>
                </a:cubicBezTo>
                <a:cubicBezTo>
                  <a:pt x="5719117" y="45084"/>
                  <a:pt x="5713006" y="39014"/>
                  <a:pt x="5713006" y="31526"/>
                </a:cubicBezTo>
                <a:cubicBezTo>
                  <a:pt x="5713006" y="24038"/>
                  <a:pt x="5719118" y="17968"/>
                  <a:pt x="5726660" y="17968"/>
                </a:cubicBezTo>
                <a:close/>
                <a:moveTo>
                  <a:pt x="2595860" y="17805"/>
                </a:moveTo>
                <a:cubicBezTo>
                  <a:pt x="2603492" y="17805"/>
                  <a:pt x="2609680" y="23948"/>
                  <a:pt x="2609680" y="31526"/>
                </a:cubicBezTo>
                <a:cubicBezTo>
                  <a:pt x="2609680" y="39104"/>
                  <a:pt x="2603492" y="45248"/>
                  <a:pt x="2595860" y="45248"/>
                </a:cubicBezTo>
                <a:cubicBezTo>
                  <a:pt x="2588227" y="45248"/>
                  <a:pt x="2582040" y="39104"/>
                  <a:pt x="2582040" y="31526"/>
                </a:cubicBezTo>
                <a:cubicBezTo>
                  <a:pt x="2582040" y="23948"/>
                  <a:pt x="2588227" y="17805"/>
                  <a:pt x="2595860" y="17805"/>
                </a:cubicBezTo>
                <a:close/>
                <a:moveTo>
                  <a:pt x="1665054" y="17805"/>
                </a:moveTo>
                <a:cubicBezTo>
                  <a:pt x="1672687" y="17805"/>
                  <a:pt x="1678875" y="23948"/>
                  <a:pt x="1678875" y="31526"/>
                </a:cubicBezTo>
                <a:cubicBezTo>
                  <a:pt x="1678875" y="39104"/>
                  <a:pt x="1672687" y="45248"/>
                  <a:pt x="1665054" y="45248"/>
                </a:cubicBezTo>
                <a:cubicBezTo>
                  <a:pt x="1657421" y="45248"/>
                  <a:pt x="1651233" y="39104"/>
                  <a:pt x="1651233" y="31526"/>
                </a:cubicBezTo>
                <a:cubicBezTo>
                  <a:pt x="1651233" y="23948"/>
                  <a:pt x="1657421" y="17805"/>
                  <a:pt x="1665054" y="17805"/>
                </a:cubicBezTo>
                <a:close/>
                <a:moveTo>
                  <a:pt x="1326612" y="17314"/>
                </a:moveTo>
                <a:cubicBezTo>
                  <a:pt x="1334517" y="17314"/>
                  <a:pt x="1340926" y="23677"/>
                  <a:pt x="1340926" y="31525"/>
                </a:cubicBezTo>
                <a:cubicBezTo>
                  <a:pt x="1340926" y="39374"/>
                  <a:pt x="1334517" y="45737"/>
                  <a:pt x="1326612" y="45737"/>
                </a:cubicBezTo>
                <a:cubicBezTo>
                  <a:pt x="1318707" y="45737"/>
                  <a:pt x="1312298" y="39374"/>
                  <a:pt x="1312298" y="31525"/>
                </a:cubicBezTo>
                <a:cubicBezTo>
                  <a:pt x="1312298" y="23677"/>
                  <a:pt x="1318707" y="17314"/>
                  <a:pt x="1326612" y="17314"/>
                </a:cubicBezTo>
                <a:close/>
                <a:moveTo>
                  <a:pt x="6403488" y="16824"/>
                </a:moveTo>
                <a:cubicBezTo>
                  <a:pt x="6411667" y="16824"/>
                  <a:pt x="6418296" y="23406"/>
                  <a:pt x="6418296" y="31525"/>
                </a:cubicBezTo>
                <a:cubicBezTo>
                  <a:pt x="6418296" y="39645"/>
                  <a:pt x="6411666" y="46227"/>
                  <a:pt x="6403488" y="46227"/>
                </a:cubicBezTo>
                <a:cubicBezTo>
                  <a:pt x="6395310" y="46227"/>
                  <a:pt x="6388680" y="39645"/>
                  <a:pt x="6388680" y="31525"/>
                </a:cubicBezTo>
                <a:cubicBezTo>
                  <a:pt x="6388680" y="23406"/>
                  <a:pt x="6395310" y="16824"/>
                  <a:pt x="6403488" y="16824"/>
                </a:cubicBezTo>
                <a:close/>
                <a:moveTo>
                  <a:pt x="8688215" y="16661"/>
                </a:moveTo>
                <a:cubicBezTo>
                  <a:pt x="8696483" y="16661"/>
                  <a:pt x="8703187" y="23316"/>
                  <a:pt x="8703187" y="31526"/>
                </a:cubicBezTo>
                <a:cubicBezTo>
                  <a:pt x="8703187" y="39735"/>
                  <a:pt x="8696483" y="46390"/>
                  <a:pt x="8688215" y="46390"/>
                </a:cubicBezTo>
                <a:cubicBezTo>
                  <a:pt x="8679946" y="46390"/>
                  <a:pt x="8673242" y="39735"/>
                  <a:pt x="8673242" y="31526"/>
                </a:cubicBezTo>
                <a:cubicBezTo>
                  <a:pt x="8673242" y="23316"/>
                  <a:pt x="8679946" y="16661"/>
                  <a:pt x="8688215" y="16661"/>
                </a:cubicBezTo>
                <a:close/>
                <a:moveTo>
                  <a:pt x="7418995" y="16171"/>
                </a:moveTo>
                <a:cubicBezTo>
                  <a:pt x="7427537" y="16171"/>
                  <a:pt x="7434462" y="23046"/>
                  <a:pt x="7434462" y="31526"/>
                </a:cubicBezTo>
                <a:cubicBezTo>
                  <a:pt x="7434462" y="40006"/>
                  <a:pt x="7427537" y="46881"/>
                  <a:pt x="7418995" y="46881"/>
                </a:cubicBezTo>
                <a:cubicBezTo>
                  <a:pt x="7410454" y="46881"/>
                  <a:pt x="7403529" y="40006"/>
                  <a:pt x="7403529" y="31526"/>
                </a:cubicBezTo>
                <a:cubicBezTo>
                  <a:pt x="7403529" y="23046"/>
                  <a:pt x="7410453" y="16171"/>
                  <a:pt x="7418995" y="16171"/>
                </a:cubicBezTo>
                <a:close/>
                <a:moveTo>
                  <a:pt x="3442061" y="16171"/>
                </a:moveTo>
                <a:cubicBezTo>
                  <a:pt x="3450605" y="16171"/>
                  <a:pt x="3457530" y="23046"/>
                  <a:pt x="3457530" y="31526"/>
                </a:cubicBezTo>
                <a:cubicBezTo>
                  <a:pt x="3457530" y="40006"/>
                  <a:pt x="3450605" y="46881"/>
                  <a:pt x="3442061" y="46881"/>
                </a:cubicBezTo>
                <a:cubicBezTo>
                  <a:pt x="3433518" y="46881"/>
                  <a:pt x="3426592" y="40006"/>
                  <a:pt x="3426592" y="31526"/>
                </a:cubicBezTo>
                <a:cubicBezTo>
                  <a:pt x="3426592" y="23046"/>
                  <a:pt x="3433518" y="16171"/>
                  <a:pt x="3442061" y="16171"/>
                </a:cubicBezTo>
                <a:close/>
                <a:moveTo>
                  <a:pt x="1580484" y="15681"/>
                </a:moveTo>
                <a:cubicBezTo>
                  <a:pt x="1589298" y="15681"/>
                  <a:pt x="1596444" y="22775"/>
                  <a:pt x="1596444" y="31526"/>
                </a:cubicBezTo>
                <a:cubicBezTo>
                  <a:pt x="1596444" y="40277"/>
                  <a:pt x="1589298" y="47371"/>
                  <a:pt x="1580484" y="47371"/>
                </a:cubicBezTo>
                <a:cubicBezTo>
                  <a:pt x="1571669" y="47371"/>
                  <a:pt x="1564524" y="40277"/>
                  <a:pt x="1564524" y="31526"/>
                </a:cubicBezTo>
                <a:cubicBezTo>
                  <a:pt x="1564524" y="22775"/>
                  <a:pt x="1571669" y="15681"/>
                  <a:pt x="1580484" y="15681"/>
                </a:cubicBezTo>
                <a:close/>
                <a:moveTo>
                  <a:pt x="2680590" y="15191"/>
                </a:moveTo>
                <a:cubicBezTo>
                  <a:pt x="2689677" y="15191"/>
                  <a:pt x="2697043" y="22504"/>
                  <a:pt x="2697043" y="31526"/>
                </a:cubicBezTo>
                <a:cubicBezTo>
                  <a:pt x="2697043" y="40547"/>
                  <a:pt x="2689677" y="47861"/>
                  <a:pt x="2680590" y="47861"/>
                </a:cubicBezTo>
                <a:cubicBezTo>
                  <a:pt x="2671504" y="47861"/>
                  <a:pt x="2664138" y="40547"/>
                  <a:pt x="2664138" y="31526"/>
                </a:cubicBezTo>
                <a:cubicBezTo>
                  <a:pt x="2664138" y="22504"/>
                  <a:pt x="2671504" y="15191"/>
                  <a:pt x="2680590" y="15191"/>
                </a:cubicBezTo>
                <a:close/>
                <a:moveTo>
                  <a:pt x="1411180" y="15191"/>
                </a:moveTo>
                <a:cubicBezTo>
                  <a:pt x="1420267" y="15191"/>
                  <a:pt x="1427634" y="22504"/>
                  <a:pt x="1427634" y="31526"/>
                </a:cubicBezTo>
                <a:cubicBezTo>
                  <a:pt x="1427634" y="40547"/>
                  <a:pt x="1420267" y="47861"/>
                  <a:pt x="1411180" y="47861"/>
                </a:cubicBezTo>
                <a:cubicBezTo>
                  <a:pt x="1402093" y="47861"/>
                  <a:pt x="1394728" y="40547"/>
                  <a:pt x="1394728" y="31526"/>
                </a:cubicBezTo>
                <a:cubicBezTo>
                  <a:pt x="1394728" y="22504"/>
                  <a:pt x="1402093" y="15191"/>
                  <a:pt x="1411180" y="15191"/>
                </a:cubicBezTo>
                <a:close/>
                <a:moveTo>
                  <a:pt x="5642103" y="15028"/>
                </a:moveTo>
                <a:cubicBezTo>
                  <a:pt x="5651278" y="15028"/>
                  <a:pt x="5658718" y="22414"/>
                  <a:pt x="5658718" y="31526"/>
                </a:cubicBezTo>
                <a:cubicBezTo>
                  <a:pt x="5658718" y="40638"/>
                  <a:pt x="5651278" y="48024"/>
                  <a:pt x="5642103" y="48024"/>
                </a:cubicBezTo>
                <a:cubicBezTo>
                  <a:pt x="5632925" y="48024"/>
                  <a:pt x="5625488" y="40638"/>
                  <a:pt x="5625488" y="31526"/>
                </a:cubicBezTo>
                <a:cubicBezTo>
                  <a:pt x="5625488" y="22415"/>
                  <a:pt x="5632925" y="15028"/>
                  <a:pt x="5642103" y="15028"/>
                </a:cubicBezTo>
                <a:close/>
                <a:moveTo>
                  <a:pt x="4288120" y="15028"/>
                </a:moveTo>
                <a:cubicBezTo>
                  <a:pt x="4297307" y="15028"/>
                  <a:pt x="4304755" y="22414"/>
                  <a:pt x="4304755" y="31526"/>
                </a:cubicBezTo>
                <a:cubicBezTo>
                  <a:pt x="4304755" y="40638"/>
                  <a:pt x="4297307" y="48024"/>
                  <a:pt x="4288120" y="48024"/>
                </a:cubicBezTo>
                <a:cubicBezTo>
                  <a:pt x="4278951" y="48024"/>
                  <a:pt x="4271516" y="40638"/>
                  <a:pt x="4271516" y="31526"/>
                </a:cubicBezTo>
                <a:cubicBezTo>
                  <a:pt x="4271516" y="22415"/>
                  <a:pt x="4278951" y="15028"/>
                  <a:pt x="4288120" y="15028"/>
                </a:cubicBezTo>
                <a:close/>
                <a:moveTo>
                  <a:pt x="8772783" y="14701"/>
                </a:moveTo>
                <a:cubicBezTo>
                  <a:pt x="8782143" y="14701"/>
                  <a:pt x="8789731" y="22234"/>
                  <a:pt x="8789731" y="31526"/>
                </a:cubicBezTo>
                <a:cubicBezTo>
                  <a:pt x="8789731" y="40818"/>
                  <a:pt x="8782144" y="48351"/>
                  <a:pt x="8772783" y="48351"/>
                </a:cubicBezTo>
                <a:cubicBezTo>
                  <a:pt x="8763424" y="48351"/>
                  <a:pt x="8755836" y="40818"/>
                  <a:pt x="8755836" y="31526"/>
                </a:cubicBezTo>
                <a:cubicBezTo>
                  <a:pt x="8755836" y="22234"/>
                  <a:pt x="8763423" y="14701"/>
                  <a:pt x="8772783" y="14701"/>
                </a:cubicBezTo>
                <a:close/>
                <a:moveTo>
                  <a:pt x="1495916" y="14538"/>
                </a:moveTo>
                <a:cubicBezTo>
                  <a:pt x="1505366" y="14538"/>
                  <a:pt x="1513027" y="22144"/>
                  <a:pt x="1513027" y="31526"/>
                </a:cubicBezTo>
                <a:cubicBezTo>
                  <a:pt x="1513027" y="40909"/>
                  <a:pt x="1505366" y="48515"/>
                  <a:pt x="1495916" y="48515"/>
                </a:cubicBezTo>
                <a:cubicBezTo>
                  <a:pt x="1486465" y="48515"/>
                  <a:pt x="1478804" y="40909"/>
                  <a:pt x="1478804" y="31526"/>
                </a:cubicBezTo>
                <a:cubicBezTo>
                  <a:pt x="1478804" y="22144"/>
                  <a:pt x="1486465" y="14538"/>
                  <a:pt x="1495916" y="14538"/>
                </a:cubicBezTo>
                <a:close/>
                <a:moveTo>
                  <a:pt x="7334260" y="14211"/>
                </a:moveTo>
                <a:cubicBezTo>
                  <a:pt x="7343892" y="14211"/>
                  <a:pt x="7351701" y="21963"/>
                  <a:pt x="7351701" y="31526"/>
                </a:cubicBezTo>
                <a:cubicBezTo>
                  <a:pt x="7351701" y="41089"/>
                  <a:pt x="7343892" y="48841"/>
                  <a:pt x="7334260" y="48841"/>
                </a:cubicBezTo>
                <a:cubicBezTo>
                  <a:pt x="7324628" y="48841"/>
                  <a:pt x="7316819" y="41089"/>
                  <a:pt x="7316819" y="31526"/>
                </a:cubicBezTo>
                <a:cubicBezTo>
                  <a:pt x="7316819" y="21963"/>
                  <a:pt x="7324628" y="14211"/>
                  <a:pt x="7334260" y="14211"/>
                </a:cubicBezTo>
                <a:close/>
                <a:moveTo>
                  <a:pt x="9365108" y="14048"/>
                </a:moveTo>
                <a:cubicBezTo>
                  <a:pt x="9374831" y="14048"/>
                  <a:pt x="9382714" y="21873"/>
                  <a:pt x="9382714" y="31526"/>
                </a:cubicBezTo>
                <a:cubicBezTo>
                  <a:pt x="9382714" y="41179"/>
                  <a:pt x="9374831" y="49005"/>
                  <a:pt x="9365108" y="49005"/>
                </a:cubicBezTo>
                <a:cubicBezTo>
                  <a:pt x="9355385" y="49005"/>
                  <a:pt x="9347503" y="41179"/>
                  <a:pt x="9347503" y="31526"/>
                </a:cubicBezTo>
                <a:cubicBezTo>
                  <a:pt x="9347503" y="21873"/>
                  <a:pt x="9355385" y="14048"/>
                  <a:pt x="9365108" y="14048"/>
                </a:cubicBezTo>
                <a:close/>
                <a:moveTo>
                  <a:pt x="6488059" y="14048"/>
                </a:moveTo>
                <a:cubicBezTo>
                  <a:pt x="6497782" y="14048"/>
                  <a:pt x="6505664" y="21873"/>
                  <a:pt x="6505664" y="31526"/>
                </a:cubicBezTo>
                <a:cubicBezTo>
                  <a:pt x="6505664" y="41179"/>
                  <a:pt x="6497782" y="49005"/>
                  <a:pt x="6488059" y="49005"/>
                </a:cubicBezTo>
                <a:cubicBezTo>
                  <a:pt x="6478336" y="49005"/>
                  <a:pt x="6470454" y="41179"/>
                  <a:pt x="6470454" y="31526"/>
                </a:cubicBezTo>
                <a:cubicBezTo>
                  <a:pt x="6470454" y="21873"/>
                  <a:pt x="6478336" y="14048"/>
                  <a:pt x="6488059" y="14048"/>
                </a:cubicBezTo>
                <a:close/>
                <a:moveTo>
                  <a:pt x="3357491" y="13557"/>
                </a:moveTo>
                <a:cubicBezTo>
                  <a:pt x="3367484" y="13557"/>
                  <a:pt x="3375588" y="21602"/>
                  <a:pt x="3375588" y="31525"/>
                </a:cubicBezTo>
                <a:cubicBezTo>
                  <a:pt x="3375588" y="41449"/>
                  <a:pt x="3367484" y="49494"/>
                  <a:pt x="3357491" y="49494"/>
                </a:cubicBezTo>
                <a:cubicBezTo>
                  <a:pt x="3347495" y="49494"/>
                  <a:pt x="3339393" y="41449"/>
                  <a:pt x="3339393" y="31525"/>
                </a:cubicBezTo>
                <a:cubicBezTo>
                  <a:pt x="3339393" y="21602"/>
                  <a:pt x="3347495" y="13557"/>
                  <a:pt x="3357491" y="13557"/>
                </a:cubicBezTo>
                <a:close/>
                <a:moveTo>
                  <a:pt x="8857354" y="12904"/>
                </a:moveTo>
                <a:cubicBezTo>
                  <a:pt x="8867713" y="12904"/>
                  <a:pt x="8876111" y="21241"/>
                  <a:pt x="8876111" y="31526"/>
                </a:cubicBezTo>
                <a:cubicBezTo>
                  <a:pt x="8876111" y="41810"/>
                  <a:pt x="8867714" y="50148"/>
                  <a:pt x="8857354" y="50148"/>
                </a:cubicBezTo>
                <a:cubicBezTo>
                  <a:pt x="8846996" y="50148"/>
                  <a:pt x="8838597" y="41810"/>
                  <a:pt x="8838597" y="31526"/>
                </a:cubicBezTo>
                <a:cubicBezTo>
                  <a:pt x="8838597" y="21241"/>
                  <a:pt x="8846995" y="12904"/>
                  <a:pt x="8857354" y="12904"/>
                </a:cubicBezTo>
                <a:close/>
                <a:moveTo>
                  <a:pt x="2765159" y="12577"/>
                </a:moveTo>
                <a:cubicBezTo>
                  <a:pt x="2775699" y="12577"/>
                  <a:pt x="2784248" y="21061"/>
                  <a:pt x="2784248" y="31525"/>
                </a:cubicBezTo>
                <a:cubicBezTo>
                  <a:pt x="2784248" y="41990"/>
                  <a:pt x="2775699" y="50474"/>
                  <a:pt x="2765159" y="50474"/>
                </a:cubicBezTo>
                <a:cubicBezTo>
                  <a:pt x="2754618" y="50474"/>
                  <a:pt x="2746073" y="41990"/>
                  <a:pt x="2746073" y="31525"/>
                </a:cubicBezTo>
                <a:cubicBezTo>
                  <a:pt x="2746073" y="21061"/>
                  <a:pt x="2754618" y="12577"/>
                  <a:pt x="2765159" y="12577"/>
                </a:cubicBezTo>
                <a:close/>
                <a:moveTo>
                  <a:pt x="7249689" y="12414"/>
                </a:moveTo>
                <a:cubicBezTo>
                  <a:pt x="7260321" y="12414"/>
                  <a:pt x="7268940" y="20971"/>
                  <a:pt x="7268940" y="31526"/>
                </a:cubicBezTo>
                <a:cubicBezTo>
                  <a:pt x="7268940" y="42081"/>
                  <a:pt x="7260321" y="50638"/>
                  <a:pt x="7249689" y="50638"/>
                </a:cubicBezTo>
                <a:cubicBezTo>
                  <a:pt x="7239057" y="50638"/>
                  <a:pt x="7230438" y="42081"/>
                  <a:pt x="7230438" y="31526"/>
                </a:cubicBezTo>
                <a:cubicBezTo>
                  <a:pt x="7230438" y="20971"/>
                  <a:pt x="7239057" y="12414"/>
                  <a:pt x="7249689" y="12414"/>
                </a:cubicBezTo>
                <a:close/>
                <a:moveTo>
                  <a:pt x="9280538" y="11434"/>
                </a:moveTo>
                <a:cubicBezTo>
                  <a:pt x="9291715" y="11434"/>
                  <a:pt x="9300775" y="20429"/>
                  <a:pt x="9300775" y="31526"/>
                </a:cubicBezTo>
                <a:cubicBezTo>
                  <a:pt x="9300775" y="42622"/>
                  <a:pt x="9291714" y="51618"/>
                  <a:pt x="9280538" y="51618"/>
                </a:cubicBezTo>
                <a:cubicBezTo>
                  <a:pt x="9269360" y="51618"/>
                  <a:pt x="9260300" y="42622"/>
                  <a:pt x="9260300" y="31526"/>
                </a:cubicBezTo>
                <a:cubicBezTo>
                  <a:pt x="9260300" y="20429"/>
                  <a:pt x="9269361" y="11434"/>
                  <a:pt x="9280538" y="11434"/>
                </a:cubicBezTo>
                <a:close/>
                <a:moveTo>
                  <a:pt x="6572795" y="11271"/>
                </a:moveTo>
                <a:cubicBezTo>
                  <a:pt x="6584063" y="11271"/>
                  <a:pt x="6593197" y="20340"/>
                  <a:pt x="6593197" y="31526"/>
                </a:cubicBezTo>
                <a:cubicBezTo>
                  <a:pt x="6593197" y="42713"/>
                  <a:pt x="6584062" y="51781"/>
                  <a:pt x="6572795" y="51781"/>
                </a:cubicBezTo>
                <a:cubicBezTo>
                  <a:pt x="6561527" y="51781"/>
                  <a:pt x="6552392" y="42713"/>
                  <a:pt x="6552392" y="31526"/>
                </a:cubicBezTo>
                <a:cubicBezTo>
                  <a:pt x="6552392" y="20340"/>
                  <a:pt x="6561527" y="11271"/>
                  <a:pt x="6572795" y="11271"/>
                </a:cubicBezTo>
                <a:close/>
                <a:moveTo>
                  <a:pt x="5557380" y="11271"/>
                </a:moveTo>
                <a:cubicBezTo>
                  <a:pt x="5568648" y="11271"/>
                  <a:pt x="5577781" y="20340"/>
                  <a:pt x="5577781" y="31526"/>
                </a:cubicBezTo>
                <a:cubicBezTo>
                  <a:pt x="5577781" y="42713"/>
                  <a:pt x="5568646" y="51781"/>
                  <a:pt x="5557380" y="51781"/>
                </a:cubicBezTo>
                <a:cubicBezTo>
                  <a:pt x="5546114" y="51781"/>
                  <a:pt x="5536981" y="42713"/>
                  <a:pt x="5536981" y="31526"/>
                </a:cubicBezTo>
                <a:cubicBezTo>
                  <a:pt x="5536981" y="20340"/>
                  <a:pt x="5546114" y="11271"/>
                  <a:pt x="5557380" y="11271"/>
                </a:cubicBezTo>
                <a:close/>
                <a:moveTo>
                  <a:pt x="3272915" y="11271"/>
                </a:moveTo>
                <a:cubicBezTo>
                  <a:pt x="3284185" y="11271"/>
                  <a:pt x="3293321" y="20340"/>
                  <a:pt x="3293321" y="31526"/>
                </a:cubicBezTo>
                <a:cubicBezTo>
                  <a:pt x="3293321" y="42713"/>
                  <a:pt x="3284185" y="51781"/>
                  <a:pt x="3272915" y="51781"/>
                </a:cubicBezTo>
                <a:cubicBezTo>
                  <a:pt x="3261650" y="51781"/>
                  <a:pt x="3252513" y="42713"/>
                  <a:pt x="3252513" y="31526"/>
                </a:cubicBezTo>
                <a:cubicBezTo>
                  <a:pt x="3252513" y="20340"/>
                  <a:pt x="3261650" y="11271"/>
                  <a:pt x="3272915" y="11271"/>
                </a:cubicBezTo>
                <a:close/>
                <a:moveTo>
                  <a:pt x="8942090" y="10781"/>
                </a:moveTo>
                <a:cubicBezTo>
                  <a:pt x="8953630" y="10781"/>
                  <a:pt x="8962986" y="20069"/>
                  <a:pt x="8962986" y="31526"/>
                </a:cubicBezTo>
                <a:cubicBezTo>
                  <a:pt x="8962986" y="42984"/>
                  <a:pt x="8953630" y="52272"/>
                  <a:pt x="8942090" y="52272"/>
                </a:cubicBezTo>
                <a:cubicBezTo>
                  <a:pt x="8930549" y="52272"/>
                  <a:pt x="8921193" y="42984"/>
                  <a:pt x="8921193" y="31526"/>
                </a:cubicBezTo>
                <a:cubicBezTo>
                  <a:pt x="8921193" y="20069"/>
                  <a:pt x="8930549" y="10781"/>
                  <a:pt x="8942090" y="10781"/>
                </a:cubicBezTo>
                <a:close/>
                <a:moveTo>
                  <a:pt x="7165118" y="10617"/>
                </a:moveTo>
                <a:cubicBezTo>
                  <a:pt x="7176750" y="10617"/>
                  <a:pt x="7186179" y="19978"/>
                  <a:pt x="7186179" y="31526"/>
                </a:cubicBezTo>
                <a:cubicBezTo>
                  <a:pt x="7186179" y="43073"/>
                  <a:pt x="7176749" y="52434"/>
                  <a:pt x="7165118" y="52434"/>
                </a:cubicBezTo>
                <a:cubicBezTo>
                  <a:pt x="7153487" y="52434"/>
                  <a:pt x="7144058" y="43073"/>
                  <a:pt x="7144058" y="31526"/>
                </a:cubicBezTo>
                <a:cubicBezTo>
                  <a:pt x="7144058" y="19978"/>
                  <a:pt x="7153487" y="10617"/>
                  <a:pt x="7165118" y="10617"/>
                </a:cubicBezTo>
                <a:close/>
                <a:moveTo>
                  <a:pt x="4372690" y="10290"/>
                </a:moveTo>
                <a:cubicBezTo>
                  <a:pt x="4384516" y="10290"/>
                  <a:pt x="4394101" y="19797"/>
                  <a:pt x="4394101" y="31525"/>
                </a:cubicBezTo>
                <a:cubicBezTo>
                  <a:pt x="4394101" y="43253"/>
                  <a:pt x="4384516" y="52761"/>
                  <a:pt x="4372690" y="52761"/>
                </a:cubicBezTo>
                <a:cubicBezTo>
                  <a:pt x="4360885" y="52761"/>
                  <a:pt x="4351318" y="43253"/>
                  <a:pt x="4351318" y="31525"/>
                </a:cubicBezTo>
                <a:cubicBezTo>
                  <a:pt x="4351318" y="19797"/>
                  <a:pt x="4360885" y="10290"/>
                  <a:pt x="4372690" y="10290"/>
                </a:cubicBezTo>
                <a:close/>
                <a:moveTo>
                  <a:pt x="2849731" y="10290"/>
                </a:moveTo>
                <a:cubicBezTo>
                  <a:pt x="2861545" y="10290"/>
                  <a:pt x="2871120" y="19797"/>
                  <a:pt x="2871120" y="31525"/>
                </a:cubicBezTo>
                <a:cubicBezTo>
                  <a:pt x="2871120" y="43253"/>
                  <a:pt x="2861545" y="52761"/>
                  <a:pt x="2849731" y="52761"/>
                </a:cubicBezTo>
                <a:cubicBezTo>
                  <a:pt x="2837917" y="52761"/>
                  <a:pt x="2828347" y="43253"/>
                  <a:pt x="2828347" y="31525"/>
                </a:cubicBezTo>
                <a:cubicBezTo>
                  <a:pt x="2828347" y="19797"/>
                  <a:pt x="2837917" y="10290"/>
                  <a:pt x="2849731" y="10290"/>
                </a:cubicBezTo>
                <a:close/>
                <a:moveTo>
                  <a:pt x="9195967" y="9800"/>
                </a:moveTo>
                <a:cubicBezTo>
                  <a:pt x="9208053" y="9800"/>
                  <a:pt x="9217850" y="19527"/>
                  <a:pt x="9217850" y="31525"/>
                </a:cubicBezTo>
                <a:cubicBezTo>
                  <a:pt x="9217850" y="43524"/>
                  <a:pt x="9208053" y="53251"/>
                  <a:pt x="9195967" y="53251"/>
                </a:cubicBezTo>
                <a:cubicBezTo>
                  <a:pt x="9183881" y="53251"/>
                  <a:pt x="9174083" y="43524"/>
                  <a:pt x="9174083" y="31525"/>
                </a:cubicBezTo>
                <a:cubicBezTo>
                  <a:pt x="9174083" y="19527"/>
                  <a:pt x="9183881" y="9800"/>
                  <a:pt x="9195967" y="9800"/>
                </a:cubicBezTo>
                <a:close/>
                <a:moveTo>
                  <a:pt x="9026661" y="9147"/>
                </a:moveTo>
                <a:cubicBezTo>
                  <a:pt x="9039111" y="9147"/>
                  <a:pt x="9049202" y="19166"/>
                  <a:pt x="9049202" y="31526"/>
                </a:cubicBezTo>
                <a:cubicBezTo>
                  <a:pt x="9049202" y="43885"/>
                  <a:pt x="9039111" y="53905"/>
                  <a:pt x="9026661" y="53905"/>
                </a:cubicBezTo>
                <a:cubicBezTo>
                  <a:pt x="9014212" y="53905"/>
                  <a:pt x="9004120" y="43885"/>
                  <a:pt x="9004120" y="31526"/>
                </a:cubicBezTo>
                <a:cubicBezTo>
                  <a:pt x="9004120" y="19166"/>
                  <a:pt x="9014212" y="9147"/>
                  <a:pt x="9026661" y="9147"/>
                </a:cubicBezTo>
                <a:close/>
                <a:moveTo>
                  <a:pt x="9111231" y="8657"/>
                </a:moveTo>
                <a:cubicBezTo>
                  <a:pt x="9123953" y="8657"/>
                  <a:pt x="9134266" y="18896"/>
                  <a:pt x="9134266" y="31526"/>
                </a:cubicBezTo>
                <a:cubicBezTo>
                  <a:pt x="9134266" y="44156"/>
                  <a:pt x="9123953" y="54395"/>
                  <a:pt x="9111231" y="54395"/>
                </a:cubicBezTo>
                <a:cubicBezTo>
                  <a:pt x="9098509" y="54395"/>
                  <a:pt x="9088196" y="44156"/>
                  <a:pt x="9088196" y="31526"/>
                </a:cubicBezTo>
                <a:cubicBezTo>
                  <a:pt x="9088196" y="18896"/>
                  <a:pt x="9098509" y="8657"/>
                  <a:pt x="9111231" y="8657"/>
                </a:cubicBezTo>
                <a:close/>
                <a:moveTo>
                  <a:pt x="3188179" y="8657"/>
                </a:moveTo>
                <a:cubicBezTo>
                  <a:pt x="3200902" y="8657"/>
                  <a:pt x="3211216" y="18896"/>
                  <a:pt x="3211216" y="31526"/>
                </a:cubicBezTo>
                <a:cubicBezTo>
                  <a:pt x="3211216" y="44156"/>
                  <a:pt x="3200902" y="54395"/>
                  <a:pt x="3188179" y="54395"/>
                </a:cubicBezTo>
                <a:cubicBezTo>
                  <a:pt x="3175458" y="54395"/>
                  <a:pt x="3165145" y="44156"/>
                  <a:pt x="3165145" y="31526"/>
                </a:cubicBezTo>
                <a:cubicBezTo>
                  <a:pt x="3165145" y="18896"/>
                  <a:pt x="3175458" y="8657"/>
                  <a:pt x="3188179" y="8657"/>
                </a:cubicBezTo>
                <a:close/>
                <a:moveTo>
                  <a:pt x="7080383" y="8494"/>
                </a:moveTo>
                <a:cubicBezTo>
                  <a:pt x="7093196" y="8494"/>
                  <a:pt x="7103583" y="18806"/>
                  <a:pt x="7103583" y="31526"/>
                </a:cubicBezTo>
                <a:cubicBezTo>
                  <a:pt x="7103583" y="44246"/>
                  <a:pt x="7093196" y="54558"/>
                  <a:pt x="7080383" y="54558"/>
                </a:cubicBezTo>
                <a:cubicBezTo>
                  <a:pt x="7067571" y="54558"/>
                  <a:pt x="7057184" y="44246"/>
                  <a:pt x="7057184" y="31526"/>
                </a:cubicBezTo>
                <a:cubicBezTo>
                  <a:pt x="7057184" y="18806"/>
                  <a:pt x="7067571" y="8494"/>
                  <a:pt x="7080383" y="8494"/>
                </a:cubicBezTo>
                <a:close/>
                <a:moveTo>
                  <a:pt x="6657365" y="8494"/>
                </a:moveTo>
                <a:cubicBezTo>
                  <a:pt x="6670178" y="8494"/>
                  <a:pt x="6680565" y="18806"/>
                  <a:pt x="6680565" y="31526"/>
                </a:cubicBezTo>
                <a:cubicBezTo>
                  <a:pt x="6680565" y="44246"/>
                  <a:pt x="6670178" y="54558"/>
                  <a:pt x="6657365" y="54558"/>
                </a:cubicBezTo>
                <a:cubicBezTo>
                  <a:pt x="6644553" y="54558"/>
                  <a:pt x="6634166" y="44246"/>
                  <a:pt x="6634166" y="31526"/>
                </a:cubicBezTo>
                <a:cubicBezTo>
                  <a:pt x="6634166" y="18806"/>
                  <a:pt x="6644553" y="8494"/>
                  <a:pt x="6657365" y="8494"/>
                </a:cubicBezTo>
                <a:close/>
                <a:moveTo>
                  <a:pt x="2934302" y="8167"/>
                </a:moveTo>
                <a:cubicBezTo>
                  <a:pt x="2947295" y="8167"/>
                  <a:pt x="2957827" y="18625"/>
                  <a:pt x="2957827" y="31526"/>
                </a:cubicBezTo>
                <a:cubicBezTo>
                  <a:pt x="2957827" y="44427"/>
                  <a:pt x="2947295" y="54885"/>
                  <a:pt x="2934302" y="54885"/>
                </a:cubicBezTo>
                <a:cubicBezTo>
                  <a:pt x="2921307" y="54885"/>
                  <a:pt x="2910773" y="44427"/>
                  <a:pt x="2910773" y="31526"/>
                </a:cubicBezTo>
                <a:cubicBezTo>
                  <a:pt x="2910773" y="18625"/>
                  <a:pt x="2921307" y="8167"/>
                  <a:pt x="2934302" y="8167"/>
                </a:cubicBezTo>
                <a:close/>
                <a:moveTo>
                  <a:pt x="3103606" y="7840"/>
                </a:moveTo>
                <a:cubicBezTo>
                  <a:pt x="3116784" y="7840"/>
                  <a:pt x="3127467" y="18444"/>
                  <a:pt x="3127467" y="31526"/>
                </a:cubicBezTo>
                <a:cubicBezTo>
                  <a:pt x="3127467" y="44607"/>
                  <a:pt x="3116784" y="55211"/>
                  <a:pt x="3103606" y="55211"/>
                </a:cubicBezTo>
                <a:cubicBezTo>
                  <a:pt x="3090429" y="55211"/>
                  <a:pt x="3079752" y="44607"/>
                  <a:pt x="3079752" y="31526"/>
                </a:cubicBezTo>
                <a:cubicBezTo>
                  <a:pt x="3079752" y="18444"/>
                  <a:pt x="3090429" y="7840"/>
                  <a:pt x="3103606" y="7840"/>
                </a:cubicBezTo>
                <a:close/>
                <a:moveTo>
                  <a:pt x="5472825" y="7514"/>
                </a:moveTo>
                <a:cubicBezTo>
                  <a:pt x="5486178" y="7514"/>
                  <a:pt x="5497005" y="18265"/>
                  <a:pt x="5497005" y="31526"/>
                </a:cubicBezTo>
                <a:cubicBezTo>
                  <a:pt x="5497005" y="44788"/>
                  <a:pt x="5486178" y="55539"/>
                  <a:pt x="5472825" y="55539"/>
                </a:cubicBezTo>
                <a:cubicBezTo>
                  <a:pt x="5459468" y="55539"/>
                  <a:pt x="5448639" y="44788"/>
                  <a:pt x="5448639" y="31526"/>
                </a:cubicBezTo>
                <a:cubicBezTo>
                  <a:pt x="5448639" y="18265"/>
                  <a:pt x="5459468" y="7514"/>
                  <a:pt x="5472825" y="7514"/>
                </a:cubicBezTo>
                <a:close/>
                <a:moveTo>
                  <a:pt x="3019039" y="7514"/>
                </a:moveTo>
                <a:cubicBezTo>
                  <a:pt x="3032395" y="7514"/>
                  <a:pt x="3043224" y="18265"/>
                  <a:pt x="3043224" y="31526"/>
                </a:cubicBezTo>
                <a:cubicBezTo>
                  <a:pt x="3043224" y="44788"/>
                  <a:pt x="3032395" y="55539"/>
                  <a:pt x="3019039" y="55539"/>
                </a:cubicBezTo>
                <a:cubicBezTo>
                  <a:pt x="3005681" y="55539"/>
                  <a:pt x="2994852" y="44788"/>
                  <a:pt x="2994852" y="31526"/>
                </a:cubicBezTo>
                <a:cubicBezTo>
                  <a:pt x="2994852" y="18265"/>
                  <a:pt x="3005681" y="7514"/>
                  <a:pt x="3019039" y="7514"/>
                </a:cubicBezTo>
                <a:close/>
                <a:moveTo>
                  <a:pt x="6995812" y="6860"/>
                </a:moveTo>
                <a:cubicBezTo>
                  <a:pt x="7009534" y="6860"/>
                  <a:pt x="7020657" y="17903"/>
                  <a:pt x="7020657" y="31526"/>
                </a:cubicBezTo>
                <a:cubicBezTo>
                  <a:pt x="7020657" y="45148"/>
                  <a:pt x="7009534" y="56191"/>
                  <a:pt x="6995812" y="56191"/>
                </a:cubicBezTo>
                <a:cubicBezTo>
                  <a:pt x="6982091" y="56191"/>
                  <a:pt x="6970967" y="45148"/>
                  <a:pt x="6970967" y="31526"/>
                </a:cubicBezTo>
                <a:cubicBezTo>
                  <a:pt x="6970967" y="17903"/>
                  <a:pt x="6982091" y="6860"/>
                  <a:pt x="6995812" y="6860"/>
                </a:cubicBezTo>
                <a:close/>
                <a:moveTo>
                  <a:pt x="6741936" y="5880"/>
                </a:moveTo>
                <a:cubicBezTo>
                  <a:pt x="6756202" y="5880"/>
                  <a:pt x="6767768" y="17362"/>
                  <a:pt x="6767768" y="31526"/>
                </a:cubicBezTo>
                <a:cubicBezTo>
                  <a:pt x="6767768" y="45690"/>
                  <a:pt x="6756202" y="57171"/>
                  <a:pt x="6741936" y="57171"/>
                </a:cubicBezTo>
                <a:cubicBezTo>
                  <a:pt x="6727669" y="57171"/>
                  <a:pt x="6716104" y="45690"/>
                  <a:pt x="6716104" y="31526"/>
                </a:cubicBezTo>
                <a:cubicBezTo>
                  <a:pt x="6716104" y="17362"/>
                  <a:pt x="6727669" y="5880"/>
                  <a:pt x="6741936" y="5880"/>
                </a:cubicBezTo>
                <a:close/>
                <a:moveTo>
                  <a:pt x="6911241" y="5390"/>
                </a:moveTo>
                <a:cubicBezTo>
                  <a:pt x="6925781" y="5390"/>
                  <a:pt x="6937567" y="17091"/>
                  <a:pt x="6937567" y="31526"/>
                </a:cubicBezTo>
                <a:cubicBezTo>
                  <a:pt x="6937567" y="45960"/>
                  <a:pt x="6925781" y="57662"/>
                  <a:pt x="6911241" y="57662"/>
                </a:cubicBezTo>
                <a:cubicBezTo>
                  <a:pt x="6896702" y="57662"/>
                  <a:pt x="6884916" y="45960"/>
                  <a:pt x="6884916" y="31526"/>
                </a:cubicBezTo>
                <a:cubicBezTo>
                  <a:pt x="6884916" y="17091"/>
                  <a:pt x="6896702" y="5390"/>
                  <a:pt x="6911241" y="5390"/>
                </a:cubicBezTo>
                <a:close/>
                <a:moveTo>
                  <a:pt x="6826671" y="4900"/>
                </a:moveTo>
                <a:cubicBezTo>
                  <a:pt x="6841483" y="4900"/>
                  <a:pt x="6853490" y="16821"/>
                  <a:pt x="6853490" y="31526"/>
                </a:cubicBezTo>
                <a:cubicBezTo>
                  <a:pt x="6853490" y="46231"/>
                  <a:pt x="6841483" y="58152"/>
                  <a:pt x="6826671" y="58152"/>
                </a:cubicBezTo>
                <a:cubicBezTo>
                  <a:pt x="6811859" y="58152"/>
                  <a:pt x="6799852" y="46231"/>
                  <a:pt x="6799852" y="31526"/>
                </a:cubicBezTo>
                <a:cubicBezTo>
                  <a:pt x="6799852" y="16821"/>
                  <a:pt x="6811859" y="4900"/>
                  <a:pt x="6826671" y="4900"/>
                </a:cubicBezTo>
                <a:close/>
                <a:moveTo>
                  <a:pt x="5388262" y="4900"/>
                </a:moveTo>
                <a:cubicBezTo>
                  <a:pt x="5403073" y="4900"/>
                  <a:pt x="5415079" y="16821"/>
                  <a:pt x="5415079" y="31526"/>
                </a:cubicBezTo>
                <a:cubicBezTo>
                  <a:pt x="5415079" y="46231"/>
                  <a:pt x="5403073" y="58152"/>
                  <a:pt x="5388262" y="58152"/>
                </a:cubicBezTo>
                <a:cubicBezTo>
                  <a:pt x="5373453" y="58152"/>
                  <a:pt x="5361443" y="46231"/>
                  <a:pt x="5361443" y="31526"/>
                </a:cubicBezTo>
                <a:cubicBezTo>
                  <a:pt x="5361443" y="16821"/>
                  <a:pt x="5373453" y="4900"/>
                  <a:pt x="5388262" y="4900"/>
                </a:cubicBezTo>
                <a:close/>
                <a:moveTo>
                  <a:pt x="4457436" y="4900"/>
                </a:moveTo>
                <a:cubicBezTo>
                  <a:pt x="4472252" y="4900"/>
                  <a:pt x="4484265" y="16821"/>
                  <a:pt x="4484265" y="31526"/>
                </a:cubicBezTo>
                <a:cubicBezTo>
                  <a:pt x="4484265" y="46231"/>
                  <a:pt x="4472252" y="58152"/>
                  <a:pt x="4457436" y="58152"/>
                </a:cubicBezTo>
                <a:cubicBezTo>
                  <a:pt x="4442651" y="58152"/>
                  <a:pt x="4430650" y="46231"/>
                  <a:pt x="4430650" y="31526"/>
                </a:cubicBezTo>
                <a:cubicBezTo>
                  <a:pt x="4430650" y="16821"/>
                  <a:pt x="4442651" y="4900"/>
                  <a:pt x="4457436" y="4900"/>
                </a:cubicBezTo>
                <a:close/>
                <a:moveTo>
                  <a:pt x="5303519" y="2123"/>
                </a:moveTo>
                <a:cubicBezTo>
                  <a:pt x="5319878" y="2123"/>
                  <a:pt x="5333141" y="15287"/>
                  <a:pt x="5333141" y="31526"/>
                </a:cubicBezTo>
                <a:cubicBezTo>
                  <a:pt x="5333141" y="47764"/>
                  <a:pt x="5319878" y="60929"/>
                  <a:pt x="5303519" y="60929"/>
                </a:cubicBezTo>
                <a:cubicBezTo>
                  <a:pt x="5287143" y="60929"/>
                  <a:pt x="5273875" y="47764"/>
                  <a:pt x="5273875" y="31526"/>
                </a:cubicBezTo>
                <a:cubicBezTo>
                  <a:pt x="5273875" y="15287"/>
                  <a:pt x="5287143" y="2123"/>
                  <a:pt x="5303519" y="2123"/>
                </a:cubicBezTo>
                <a:close/>
                <a:moveTo>
                  <a:pt x="4542027" y="1960"/>
                </a:moveTo>
                <a:cubicBezTo>
                  <a:pt x="4558473" y="1960"/>
                  <a:pt x="4571807" y="15197"/>
                  <a:pt x="4571807" y="31526"/>
                </a:cubicBezTo>
                <a:cubicBezTo>
                  <a:pt x="4571807" y="47855"/>
                  <a:pt x="4558473" y="61092"/>
                  <a:pt x="4542027" y="61092"/>
                </a:cubicBezTo>
                <a:cubicBezTo>
                  <a:pt x="4525576" y="61092"/>
                  <a:pt x="4512245" y="47855"/>
                  <a:pt x="4512245" y="31526"/>
                </a:cubicBezTo>
                <a:cubicBezTo>
                  <a:pt x="4512245" y="15197"/>
                  <a:pt x="4525576" y="1960"/>
                  <a:pt x="4542027" y="1960"/>
                </a:cubicBezTo>
                <a:close/>
                <a:moveTo>
                  <a:pt x="4626598" y="980"/>
                </a:moveTo>
                <a:cubicBezTo>
                  <a:pt x="4643590" y="980"/>
                  <a:pt x="4657370" y="14656"/>
                  <a:pt x="4657370" y="31526"/>
                </a:cubicBezTo>
                <a:cubicBezTo>
                  <a:pt x="4657370" y="48396"/>
                  <a:pt x="4643590" y="62072"/>
                  <a:pt x="4626598" y="62072"/>
                </a:cubicBezTo>
                <a:cubicBezTo>
                  <a:pt x="4609605" y="62072"/>
                  <a:pt x="4595827" y="48396"/>
                  <a:pt x="4595827" y="31526"/>
                </a:cubicBezTo>
                <a:cubicBezTo>
                  <a:pt x="4595827" y="14656"/>
                  <a:pt x="4609605" y="980"/>
                  <a:pt x="4626598" y="980"/>
                </a:cubicBezTo>
                <a:close/>
                <a:moveTo>
                  <a:pt x="5218917" y="490"/>
                </a:moveTo>
                <a:cubicBezTo>
                  <a:pt x="5236165" y="490"/>
                  <a:pt x="5250182" y="14385"/>
                  <a:pt x="5250182" y="31526"/>
                </a:cubicBezTo>
                <a:cubicBezTo>
                  <a:pt x="5250182" y="48667"/>
                  <a:pt x="5236165" y="62563"/>
                  <a:pt x="5218917" y="62563"/>
                </a:cubicBezTo>
                <a:cubicBezTo>
                  <a:pt x="5201673" y="62563"/>
                  <a:pt x="5187691" y="48667"/>
                  <a:pt x="5187691" y="31526"/>
                </a:cubicBezTo>
                <a:cubicBezTo>
                  <a:pt x="5187691" y="14385"/>
                  <a:pt x="5201673" y="490"/>
                  <a:pt x="5218917" y="490"/>
                </a:cubicBezTo>
                <a:close/>
                <a:moveTo>
                  <a:pt x="5134416" y="490"/>
                </a:moveTo>
                <a:cubicBezTo>
                  <a:pt x="5151680" y="490"/>
                  <a:pt x="5165667" y="14385"/>
                  <a:pt x="5165667" y="31526"/>
                </a:cubicBezTo>
                <a:cubicBezTo>
                  <a:pt x="5165667" y="48667"/>
                  <a:pt x="5151680" y="62563"/>
                  <a:pt x="5134416" y="62563"/>
                </a:cubicBezTo>
                <a:cubicBezTo>
                  <a:pt x="5117143" y="62563"/>
                  <a:pt x="5103135" y="48667"/>
                  <a:pt x="5103135" y="31526"/>
                </a:cubicBezTo>
                <a:cubicBezTo>
                  <a:pt x="5103135" y="14385"/>
                  <a:pt x="5117143" y="490"/>
                  <a:pt x="5134416" y="490"/>
                </a:cubicBezTo>
                <a:close/>
                <a:moveTo>
                  <a:pt x="5049787" y="326"/>
                </a:moveTo>
                <a:cubicBezTo>
                  <a:pt x="5067156" y="326"/>
                  <a:pt x="5081234" y="14295"/>
                  <a:pt x="5081234" y="31526"/>
                </a:cubicBezTo>
                <a:cubicBezTo>
                  <a:pt x="5081234" y="48757"/>
                  <a:pt x="5067156" y="62725"/>
                  <a:pt x="5049787" y="62725"/>
                </a:cubicBezTo>
                <a:cubicBezTo>
                  <a:pt x="5032420" y="62725"/>
                  <a:pt x="5018341" y="48757"/>
                  <a:pt x="5018341" y="31526"/>
                </a:cubicBezTo>
                <a:cubicBezTo>
                  <a:pt x="5018341" y="14295"/>
                  <a:pt x="5032420" y="326"/>
                  <a:pt x="5049787" y="326"/>
                </a:cubicBezTo>
                <a:close/>
                <a:moveTo>
                  <a:pt x="4964992" y="326"/>
                </a:moveTo>
                <a:cubicBezTo>
                  <a:pt x="4982359" y="326"/>
                  <a:pt x="4996439" y="14295"/>
                  <a:pt x="4996439" y="31526"/>
                </a:cubicBezTo>
                <a:cubicBezTo>
                  <a:pt x="4996439" y="48757"/>
                  <a:pt x="4982359" y="62725"/>
                  <a:pt x="4964992" y="62725"/>
                </a:cubicBezTo>
                <a:cubicBezTo>
                  <a:pt x="4947623" y="62725"/>
                  <a:pt x="4933545" y="48757"/>
                  <a:pt x="4933545" y="31526"/>
                </a:cubicBezTo>
                <a:cubicBezTo>
                  <a:pt x="4933545" y="14295"/>
                  <a:pt x="4947623" y="326"/>
                  <a:pt x="4964992" y="326"/>
                </a:cubicBezTo>
                <a:close/>
                <a:moveTo>
                  <a:pt x="4880440" y="0"/>
                </a:moveTo>
                <a:cubicBezTo>
                  <a:pt x="4897976" y="0"/>
                  <a:pt x="4912187" y="14115"/>
                  <a:pt x="4912187" y="31526"/>
                </a:cubicBezTo>
                <a:cubicBezTo>
                  <a:pt x="4912187" y="48938"/>
                  <a:pt x="4897976" y="63053"/>
                  <a:pt x="4880440" y="63053"/>
                </a:cubicBezTo>
                <a:cubicBezTo>
                  <a:pt x="4862913" y="63053"/>
                  <a:pt x="4848707" y="48938"/>
                  <a:pt x="4848707" y="31526"/>
                </a:cubicBezTo>
                <a:cubicBezTo>
                  <a:pt x="4848707" y="14115"/>
                  <a:pt x="4862913" y="0"/>
                  <a:pt x="4880440" y="0"/>
                </a:cubicBezTo>
                <a:close/>
                <a:moveTo>
                  <a:pt x="4795909" y="0"/>
                </a:moveTo>
                <a:cubicBezTo>
                  <a:pt x="4813451" y="0"/>
                  <a:pt x="4827661" y="14115"/>
                  <a:pt x="4827661" y="31526"/>
                </a:cubicBezTo>
                <a:cubicBezTo>
                  <a:pt x="4827661" y="48938"/>
                  <a:pt x="4813451" y="63053"/>
                  <a:pt x="4795909" y="63053"/>
                </a:cubicBezTo>
                <a:cubicBezTo>
                  <a:pt x="4778346" y="63053"/>
                  <a:pt x="4764124" y="48938"/>
                  <a:pt x="4764124" y="31526"/>
                </a:cubicBezTo>
                <a:cubicBezTo>
                  <a:pt x="4764124" y="14115"/>
                  <a:pt x="4778346" y="0"/>
                  <a:pt x="4795909" y="0"/>
                </a:cubicBezTo>
                <a:close/>
                <a:moveTo>
                  <a:pt x="4711162" y="0"/>
                </a:moveTo>
                <a:cubicBezTo>
                  <a:pt x="4728701" y="0"/>
                  <a:pt x="4742921" y="14115"/>
                  <a:pt x="4742921" y="31526"/>
                </a:cubicBezTo>
                <a:cubicBezTo>
                  <a:pt x="4742921" y="48938"/>
                  <a:pt x="4728701" y="63053"/>
                  <a:pt x="4711162" y="63053"/>
                </a:cubicBezTo>
                <a:cubicBezTo>
                  <a:pt x="4693627" y="63053"/>
                  <a:pt x="4679418" y="48938"/>
                  <a:pt x="4679418" y="31526"/>
                </a:cubicBezTo>
                <a:cubicBezTo>
                  <a:pt x="4679418" y="14115"/>
                  <a:pt x="4693627" y="0"/>
                  <a:pt x="4711162" y="0"/>
                </a:cubicBezTo>
                <a:close/>
              </a:path>
            </a:pathLst>
          </a:custGeom>
          <a:solidFill>
            <a:srgbClr val="000000">
              <a:alpha val="6000"/>
            </a:srgbClr>
          </a:solidFill>
          <a:ln w="164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24" name="Freeform: Shape 1023">
            <a:extLst>
              <a:ext uri="{FF2B5EF4-FFF2-40B4-BE49-F238E27FC236}">
                <a16:creationId xmlns:a16="http://schemas.microsoft.com/office/drawing/2014/main" id="{58DCB1E9-9326-BBC6-5F2C-8CE192DC15B4}"/>
              </a:ext>
            </a:extLst>
          </p:cNvPr>
          <p:cNvSpPr/>
          <p:nvPr/>
        </p:nvSpPr>
        <p:spPr>
          <a:xfrm>
            <a:off x="-2" y="6306335"/>
            <a:ext cx="12178674" cy="456559"/>
          </a:xfrm>
          <a:custGeom>
            <a:avLst/>
            <a:gdLst>
              <a:gd name="connsiteX0" fmla="*/ 0 w 12178674"/>
              <a:gd name="connsiteY0" fmla="*/ 0 h 456559"/>
              <a:gd name="connsiteX1" fmla="*/ 12178675 w 12178674"/>
              <a:gd name="connsiteY1" fmla="*/ 0 h 456559"/>
              <a:gd name="connsiteX2" fmla="*/ 12178675 w 12178674"/>
              <a:gd name="connsiteY2" fmla="*/ 456560 h 456559"/>
              <a:gd name="connsiteX3" fmla="*/ 0 w 12178674"/>
              <a:gd name="connsiteY3" fmla="*/ 456560 h 45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8674" h="456559">
                <a:moveTo>
                  <a:pt x="0" y="0"/>
                </a:moveTo>
                <a:lnTo>
                  <a:pt x="12178675" y="0"/>
                </a:lnTo>
                <a:lnTo>
                  <a:pt x="12178675" y="456560"/>
                </a:lnTo>
                <a:lnTo>
                  <a:pt x="0" y="45656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49804"/>
                </a:srgbClr>
              </a:gs>
              <a:gs pos="100000">
                <a:srgbClr val="FFFFFF"/>
              </a:gs>
            </a:gsLst>
            <a:lin ang="16200000" scaled="1"/>
          </a:gradFill>
          <a:ln w="164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3A9A0-3503-4643-9C31-53BA9104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81000"/>
            <a:ext cx="11553825" cy="654934"/>
          </a:xfrm>
          <a:prstGeom prst="rect">
            <a:avLst/>
          </a:prstGeom>
        </p:spPr>
        <p:txBody>
          <a:bodyPr vert="horz" lIns="137160" tIns="45720" rIns="13716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EF5A6-49CA-F742-9949-FE0AFFE63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912" y="1111250"/>
            <a:ext cx="11553825" cy="5365750"/>
          </a:xfrm>
          <a:prstGeom prst="rect">
            <a:avLst/>
          </a:prstGeom>
        </p:spPr>
        <p:txBody>
          <a:bodyPr vert="horz" lIns="137160" tIns="91440" rIns="137160" bIns="1371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AC672B-340C-47FB-8628-D7FB2163C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28769" y="6556751"/>
            <a:ext cx="315913" cy="28887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C09BCDEB-9C86-F240-98AA-B5D1783FAB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79737E-90EB-4C22-A184-B9C8810C8B45}"/>
              </a:ext>
            </a:extLst>
          </p:cNvPr>
          <p:cNvSpPr txBox="1"/>
          <p:nvPr userDrawn="1"/>
        </p:nvSpPr>
        <p:spPr>
          <a:xfrm>
            <a:off x="10566703" y="6603303"/>
            <a:ext cx="1352293" cy="20005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Zscaler, Inc. All rights reserved.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79345-89E6-4EC0-82A3-5B2F936FB41D}"/>
              </a:ext>
            </a:extLst>
          </p:cNvPr>
          <p:cNvSpPr txBox="1"/>
          <p:nvPr userDrawn="1"/>
        </p:nvSpPr>
        <p:spPr>
          <a:xfrm>
            <a:off x="10224018" y="6603173"/>
            <a:ext cx="298450" cy="20005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</a:t>
            </a:r>
            <a:fld id="{5DA0BCC9-0A55-1748-B211-56582F22CE89}" type="datetimeyyyy">
              <a:rPr lang="en-US" sz="7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</a:t>
            </a:fld>
            <a:endParaRPr lang="en-US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B79D4A8-4085-465A-85A5-693E4D314ED8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452559" y="6573045"/>
            <a:ext cx="2736997" cy="22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0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  <p:sldLayoutId id="2147484424" r:id="rId18"/>
    <p:sldLayoutId id="2147484425" r:id="rId19"/>
    <p:sldLayoutId id="2147484426" r:id="rId20"/>
    <p:sldLayoutId id="2147484427" r:id="rId21"/>
    <p:sldLayoutId id="2147484428" r:id="rId22"/>
    <p:sldLayoutId id="2147484429" r:id="rId23"/>
    <p:sldLayoutId id="2147484430" r:id="rId24"/>
    <p:sldLayoutId id="2147484431" r:id="rId25"/>
    <p:sldLayoutId id="2147484432" r:id="rId26"/>
    <p:sldLayoutId id="2147484433" r:id="rId27"/>
    <p:sldLayoutId id="2147484434" r:id="rId28"/>
    <p:sldLayoutId id="2147484435" r:id="rId29"/>
    <p:sldLayoutId id="2147484436" r:id="rId30"/>
    <p:sldLayoutId id="2147484437" r:id="rId31"/>
    <p:sldLayoutId id="2147484438" r:id="rId32"/>
    <p:sldLayoutId id="2147484439" r:id="rId33"/>
    <p:sldLayoutId id="2147484440" r:id="rId34"/>
    <p:sldLayoutId id="2147484441" r:id="rId35"/>
    <p:sldLayoutId id="2147484442" r:id="rId36"/>
    <p:sldLayoutId id="2147484443" r:id="rId37"/>
    <p:sldLayoutId id="2147484444" r:id="rId38"/>
    <p:sldLayoutId id="214748444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165100" indent="-165100" algn="l" defTabSz="914400" rtl="0" eaLnBrk="1" latinLnBrk="0" hangingPunct="1">
        <a:lnSpc>
          <a:spcPct val="100000"/>
        </a:lnSpc>
        <a:spcBef>
          <a:spcPts val="1400"/>
        </a:spcBef>
        <a:spcAft>
          <a:spcPts val="600"/>
        </a:spcAft>
        <a:buClr>
          <a:schemeClr val="accent1"/>
        </a:buClr>
        <a:buSzPct val="125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17525" indent="-1651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System Font Regular"/>
        <a:buChar char="⁃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047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3275" indent="-1571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itchFamily="2" charset="2"/>
        <a:buChar char="§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76313" indent="-1730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9">
          <p15:clr>
            <a:srgbClr val="F26B43"/>
          </p15:clr>
        </p15:guide>
        <p15:guide id="2" pos="4412">
          <p15:clr>
            <a:srgbClr val="F26B43"/>
          </p15:clr>
        </p15:guide>
        <p15:guide id="3" pos="3816">
          <p15:clr>
            <a:srgbClr val="F26B43"/>
          </p15:clr>
        </p15:guide>
        <p15:guide id="4" pos="3264">
          <p15:clr>
            <a:srgbClr val="F26B43"/>
          </p15:clr>
        </p15:guide>
        <p15:guide id="5" pos="3223">
          <p15:clr>
            <a:srgbClr val="F26B43"/>
          </p15:clr>
        </p15:guide>
        <p15:guide id="6" pos="2664">
          <p15:clr>
            <a:srgbClr val="F26B43"/>
          </p15:clr>
        </p15:guide>
        <p15:guide id="7" pos="2633">
          <p15:clr>
            <a:srgbClr val="F26B43"/>
          </p15:clr>
        </p15:guide>
        <p15:guide id="8" pos="2077">
          <p15:clr>
            <a:srgbClr val="F26B43"/>
          </p15:clr>
        </p15:guide>
        <p15:guide id="9" pos="2040">
          <p15:clr>
            <a:srgbClr val="F26B43"/>
          </p15:clr>
        </p15:guide>
        <p15:guide id="10" pos="1487">
          <p15:clr>
            <a:srgbClr val="F26B43"/>
          </p15:clr>
        </p15:guide>
        <p15:guide id="11" pos="1447">
          <p15:clr>
            <a:srgbClr val="F26B43"/>
          </p15:clr>
        </p15:guide>
        <p15:guide id="12" pos="894">
          <p15:clr>
            <a:srgbClr val="F26B43"/>
          </p15:clr>
        </p15:guide>
        <p15:guide id="13" pos="851">
          <p15:clr>
            <a:srgbClr val="F26B43"/>
          </p15:clr>
        </p15:guide>
        <p15:guide id="14" pos="199">
          <p15:clr>
            <a:srgbClr val="F26B43"/>
          </p15:clr>
        </p15:guide>
        <p15:guide id="15" pos="298">
          <p15:clr>
            <a:srgbClr val="F26B43"/>
          </p15:clr>
        </p15:guide>
        <p15:guide id="16" pos="4452">
          <p15:clr>
            <a:srgbClr val="F26B43"/>
          </p15:clr>
        </p15:guide>
        <p15:guide id="17" pos="5002">
          <p15:clr>
            <a:srgbClr val="F26B43"/>
          </p15:clr>
        </p15:guide>
        <p15:guide id="18" pos="5045">
          <p15:clr>
            <a:srgbClr val="F26B43"/>
          </p15:clr>
        </p15:guide>
        <p15:guide id="19" pos="5595">
          <p15:clr>
            <a:srgbClr val="F26B43"/>
          </p15:clr>
        </p15:guide>
        <p15:guide id="20" pos="5635">
          <p15:clr>
            <a:srgbClr val="F26B43"/>
          </p15:clr>
        </p15:guide>
        <p15:guide id="21" pos="6188">
          <p15:clr>
            <a:srgbClr val="F26B43"/>
          </p15:clr>
        </p15:guide>
        <p15:guide id="22" pos="6231">
          <p15:clr>
            <a:srgbClr val="F26B43"/>
          </p15:clr>
        </p15:guide>
        <p15:guide id="23" pos="6781">
          <p15:clr>
            <a:srgbClr val="F26B43"/>
          </p15:clr>
        </p15:guide>
        <p15:guide id="24" pos="6824">
          <p15:clr>
            <a:srgbClr val="F26B43"/>
          </p15:clr>
        </p15:guide>
        <p15:guide id="25" pos="7375">
          <p15:clr>
            <a:srgbClr val="F26B43"/>
          </p15:clr>
        </p15:guide>
        <p15:guide id="26" pos="7477">
          <p15:clr>
            <a:srgbClr val="F26B43"/>
          </p15:clr>
        </p15:guide>
        <p15:guide id="27" orient="horz" pos="240">
          <p15:clr>
            <a:srgbClr val="F26B43"/>
          </p15:clr>
        </p15:guide>
        <p15:guide id="28" orient="horz" pos="912">
          <p15:clr>
            <a:srgbClr val="F26B43"/>
          </p15:clr>
        </p15:guide>
        <p15:guide id="29" orient="horz" pos="1053">
          <p15:clr>
            <a:srgbClr val="F26B43"/>
          </p15:clr>
        </p15:guide>
        <p15:guide id="30" orient="horz" pos="1612">
          <p15:clr>
            <a:srgbClr val="F26B43"/>
          </p15:clr>
        </p15:guide>
        <p15:guide id="31" orient="horz" pos="1656">
          <p15:clr>
            <a:srgbClr val="F26B43"/>
          </p15:clr>
        </p15:guide>
        <p15:guide id="32" orient="horz" pos="2213">
          <p15:clr>
            <a:srgbClr val="F26B43"/>
          </p15:clr>
        </p15:guide>
        <p15:guide id="33" orient="horz" pos="2256">
          <p15:clr>
            <a:srgbClr val="F26B43"/>
          </p15:clr>
        </p15:guide>
        <p15:guide id="34" orient="horz" pos="2812">
          <p15:clr>
            <a:srgbClr val="F26B43"/>
          </p15:clr>
        </p15:guide>
        <p15:guide id="35" orient="horz" pos="2852">
          <p15:clr>
            <a:srgbClr val="F26B43"/>
          </p15:clr>
        </p15:guide>
        <p15:guide id="36" orient="horz" pos="3411">
          <p15:clr>
            <a:srgbClr val="F26B43"/>
          </p15:clr>
        </p15:guide>
        <p15:guide id="37" orient="horz" pos="3450">
          <p15:clr>
            <a:srgbClr val="F26B43"/>
          </p15:clr>
        </p15:guide>
        <p15:guide id="38" orient="horz" pos="4018">
          <p15:clr>
            <a:srgbClr val="F26B43"/>
          </p15:clr>
        </p15:guide>
        <p15:guide id="39" orient="horz" pos="4055">
          <p15:clr>
            <a:srgbClr val="F26B43"/>
          </p15:clr>
        </p15:guide>
        <p15:guide id="40" orient="horz" pos="657">
          <p15:clr>
            <a:srgbClr val="F26B43"/>
          </p15:clr>
        </p15:guide>
        <p15:guide id="41" orient="horz" pos="700">
          <p15:clr>
            <a:srgbClr val="F26B43"/>
          </p15:clr>
        </p15:guide>
        <p15:guide id="42" orient="horz" pos="4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90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  <p:sldLayoutId id="2147484502" r:id="rId12"/>
    <p:sldLayoutId id="2147484503" r:id="rId13"/>
    <p:sldLayoutId id="2147484505" r:id="rId14"/>
    <p:sldLayoutId id="2147484506" r:id="rId15"/>
    <p:sldLayoutId id="2147484507" r:id="rId16"/>
    <p:sldLayoutId id="2147484509" r:id="rId17"/>
    <p:sldLayoutId id="2147484510" r:id="rId18"/>
    <p:sldLayoutId id="2147484511" r:id="rId1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828770" y="6555328"/>
            <a:ext cx="315913" cy="28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GT Haptik ZS" pitchFamily="2" charset="77"/>
                <a:ea typeface="GT Haptik ZS" pitchFamily="2" charset="77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96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  <p:sldLayoutId id="2147484533" r:id="rId12"/>
    <p:sldLayoutId id="2147484534" r:id="rId13"/>
    <p:sldLayoutId id="2147484535" r:id="rId14"/>
    <p:sldLayoutId id="2147484536" r:id="rId15"/>
    <p:sldLayoutId id="2147484537" r:id="rId16"/>
    <p:sldLayoutId id="2147484538" r:id="rId17"/>
    <p:sldLayoutId id="2147484539" r:id="rId18"/>
    <p:sldLayoutId id="2147484540" r:id="rId19"/>
    <p:sldLayoutId id="2147484541" r:id="rId20"/>
    <p:sldLayoutId id="2147484542" r:id="rId21"/>
    <p:sldLayoutId id="2147484543" r:id="rId22"/>
    <p:sldLayoutId id="2147484544" r:id="rId23"/>
    <p:sldLayoutId id="2147484545" r:id="rId24"/>
    <p:sldLayoutId id="2147484546" r:id="rId25"/>
    <p:sldLayoutId id="2147484547" r:id="rId26"/>
    <p:sldLayoutId id="2147484548" r:id="rId27"/>
    <p:sldLayoutId id="2147484549" r:id="rId28"/>
    <p:sldLayoutId id="2147484550" r:id="rId29"/>
    <p:sldLayoutId id="2147484551" r:id="rId30"/>
    <p:sldLayoutId id="2147484552" r:id="rId31"/>
    <p:sldLayoutId id="2147484553" r:id="rId32"/>
    <p:sldLayoutId id="2147484554" r:id="rId33"/>
    <p:sldLayoutId id="2147484555" r:id="rId34"/>
    <p:sldLayoutId id="2147484556" r:id="rId35"/>
    <p:sldLayoutId id="2147484557" r:id="rId36"/>
    <p:sldLayoutId id="2147484558" r:id="rId37"/>
    <p:sldLayoutId id="2147484559" r:id="rId38"/>
    <p:sldLayoutId id="2147484560" r:id="rId39"/>
    <p:sldLayoutId id="2147484561" r:id="rId40"/>
    <p:sldLayoutId id="2147484562" r:id="rId41"/>
    <p:sldLayoutId id="2147484563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85711" marR="0" lvl="0" indent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9649">
          <p15:clr>
            <a:srgbClr val="F26B43"/>
          </p15:clr>
        </p15:guide>
        <p15:guide id="2" pos="11032">
          <p15:clr>
            <a:srgbClr val="F26B43"/>
          </p15:clr>
        </p15:guide>
        <p15:guide id="3" pos="9541">
          <p15:clr>
            <a:srgbClr val="F26B43"/>
          </p15:clr>
        </p15:guide>
        <p15:guide id="4" pos="8161">
          <p15:clr>
            <a:srgbClr val="F26B43"/>
          </p15:clr>
        </p15:guide>
        <p15:guide id="5" pos="8059">
          <p15:clr>
            <a:srgbClr val="F26B43"/>
          </p15:clr>
        </p15:guide>
        <p15:guide id="6" pos="6661">
          <p15:clr>
            <a:srgbClr val="F26B43"/>
          </p15:clr>
        </p15:guide>
        <p15:guide id="7" pos="6584">
          <p15:clr>
            <a:srgbClr val="F26B43"/>
          </p15:clr>
        </p15:guide>
        <p15:guide id="8" pos="5193">
          <p15:clr>
            <a:srgbClr val="F26B43"/>
          </p15:clr>
        </p15:guide>
        <p15:guide id="9" pos="5101">
          <p15:clr>
            <a:srgbClr val="F26B43"/>
          </p15:clr>
        </p15:guide>
        <p15:guide id="10" pos="3718">
          <p15:clr>
            <a:srgbClr val="F26B43"/>
          </p15:clr>
        </p15:guide>
        <p15:guide id="11" pos="3618">
          <p15:clr>
            <a:srgbClr val="F26B43"/>
          </p15:clr>
        </p15:guide>
        <p15:guide id="12" pos="2235">
          <p15:clr>
            <a:srgbClr val="F26B43"/>
          </p15:clr>
        </p15:guide>
        <p15:guide id="13" pos="2128">
          <p15:clr>
            <a:srgbClr val="F26B43"/>
          </p15:clr>
        </p15:guide>
        <p15:guide id="14" pos="498">
          <p15:clr>
            <a:srgbClr val="F26B43"/>
          </p15:clr>
        </p15:guide>
        <p15:guide id="15" pos="745">
          <p15:clr>
            <a:srgbClr val="F26B43"/>
          </p15:clr>
        </p15:guide>
        <p15:guide id="16" pos="11132">
          <p15:clr>
            <a:srgbClr val="F26B43"/>
          </p15:clr>
        </p15:guide>
        <p15:guide id="17" pos="12507">
          <p15:clr>
            <a:srgbClr val="F26B43"/>
          </p15:clr>
        </p15:guide>
        <p15:guide id="18" pos="12614">
          <p15:clr>
            <a:srgbClr val="F26B43"/>
          </p15:clr>
        </p15:guide>
        <p15:guide id="19" pos="13990">
          <p15:clr>
            <a:srgbClr val="F26B43"/>
          </p15:clr>
        </p15:guide>
        <p15:guide id="20" pos="14090">
          <p15:clr>
            <a:srgbClr val="F26B43"/>
          </p15:clr>
        </p15:guide>
        <p15:guide id="21" pos="15472">
          <p15:clr>
            <a:srgbClr val="F26B43"/>
          </p15:clr>
        </p15:guide>
        <p15:guide id="22" pos="15580">
          <p15:clr>
            <a:srgbClr val="F26B43"/>
          </p15:clr>
        </p15:guide>
        <p15:guide id="23" pos="16955">
          <p15:clr>
            <a:srgbClr val="F26B43"/>
          </p15:clr>
        </p15:guide>
        <p15:guide id="24" pos="17063">
          <p15:clr>
            <a:srgbClr val="F26B43"/>
          </p15:clr>
        </p15:guide>
        <p15:guide id="25" pos="18440">
          <p15:clr>
            <a:srgbClr val="F26B43"/>
          </p15:clr>
        </p15:guide>
        <p15:guide id="26" pos="18695">
          <p15:clr>
            <a:srgbClr val="F26B43"/>
          </p15:clr>
        </p15:guide>
        <p15:guide id="27" orient="horz" pos="600">
          <p15:clr>
            <a:srgbClr val="F26B43"/>
          </p15:clr>
        </p15:guide>
        <p15:guide id="28" orient="horz" pos="2280">
          <p15:clr>
            <a:srgbClr val="F26B43"/>
          </p15:clr>
        </p15:guide>
        <p15:guide id="29" orient="horz" pos="2633">
          <p15:clr>
            <a:srgbClr val="F26B43"/>
          </p15:clr>
        </p15:guide>
        <p15:guide id="30" orient="horz" pos="4030">
          <p15:clr>
            <a:srgbClr val="F26B43"/>
          </p15:clr>
        </p15:guide>
        <p15:guide id="31" orient="horz" pos="4140">
          <p15:clr>
            <a:srgbClr val="F26B43"/>
          </p15:clr>
        </p15:guide>
        <p15:guide id="32" orient="horz" pos="5533">
          <p15:clr>
            <a:srgbClr val="F26B43"/>
          </p15:clr>
        </p15:guide>
        <p15:guide id="33" orient="horz" pos="5641">
          <p15:clr>
            <a:srgbClr val="F26B43"/>
          </p15:clr>
        </p15:guide>
        <p15:guide id="34" orient="horz" pos="7031">
          <p15:clr>
            <a:srgbClr val="F26B43"/>
          </p15:clr>
        </p15:guide>
        <p15:guide id="35" orient="horz" pos="7131">
          <p15:clr>
            <a:srgbClr val="F26B43"/>
          </p15:clr>
        </p15:guide>
        <p15:guide id="36" orient="horz" pos="8528">
          <p15:clr>
            <a:srgbClr val="F26B43"/>
          </p15:clr>
        </p15:guide>
        <p15:guide id="37" orient="horz" pos="8626">
          <p15:clr>
            <a:srgbClr val="F26B43"/>
          </p15:clr>
        </p15:guide>
        <p15:guide id="38" orient="horz" pos="10046">
          <p15:clr>
            <a:srgbClr val="F26B43"/>
          </p15:clr>
        </p15:guide>
        <p15:guide id="39" orient="horz" pos="10138">
          <p15:clr>
            <a:srgbClr val="F26B43"/>
          </p15:clr>
        </p15:guide>
        <p15:guide id="40" orient="horz" pos="1643">
          <p15:clr>
            <a:srgbClr val="F26B43"/>
          </p15:clr>
        </p15:guide>
        <p15:guide id="41" orient="horz" pos="1750">
          <p15:clr>
            <a:srgbClr val="F26B43"/>
          </p15:clr>
        </p15:guide>
        <p15:guide id="42" orient="horz" pos="11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18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1.sv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svg"/><Relationship Id="rId4" Type="http://schemas.openxmlformats.org/officeDocument/2006/relationships/image" Target="../media/image139.svg"/><Relationship Id="rId9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48.png"/><Relationship Id="rId3" Type="http://schemas.openxmlformats.org/officeDocument/2006/relationships/image" Target="../media/image138.png"/><Relationship Id="rId7" Type="http://schemas.openxmlformats.org/officeDocument/2006/relationships/image" Target="../media/image146.png"/><Relationship Id="rId12" Type="http://schemas.openxmlformats.org/officeDocument/2006/relationships/image" Target="../media/image14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5.svg"/><Relationship Id="rId11" Type="http://schemas.openxmlformats.org/officeDocument/2006/relationships/image" Target="../media/image142.png"/><Relationship Id="rId5" Type="http://schemas.openxmlformats.org/officeDocument/2006/relationships/image" Target="../media/image144.png"/><Relationship Id="rId10" Type="http://schemas.openxmlformats.org/officeDocument/2006/relationships/image" Target="../media/image141.svg"/><Relationship Id="rId4" Type="http://schemas.openxmlformats.org/officeDocument/2006/relationships/image" Target="../media/image139.svg"/><Relationship Id="rId9" Type="http://schemas.openxmlformats.org/officeDocument/2006/relationships/image" Target="../media/image140.png"/><Relationship Id="rId14" Type="http://schemas.openxmlformats.org/officeDocument/2006/relationships/image" Target="../media/image1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10" Type="http://schemas.openxmlformats.org/officeDocument/2006/relationships/image" Target="../media/image157.svg"/><Relationship Id="rId4" Type="http://schemas.openxmlformats.org/officeDocument/2006/relationships/image" Target="../media/image151.svg"/><Relationship Id="rId9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61.svg"/><Relationship Id="rId5" Type="http://schemas.openxmlformats.org/officeDocument/2006/relationships/image" Target="../media/image160.png"/><Relationship Id="rId10" Type="http://schemas.openxmlformats.org/officeDocument/2006/relationships/image" Target="../media/image165.svg"/><Relationship Id="rId4" Type="http://schemas.openxmlformats.org/officeDocument/2006/relationships/image" Target="../media/image159.svg"/><Relationship Id="rId9" Type="http://schemas.openxmlformats.org/officeDocument/2006/relationships/image" Target="../media/image1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1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hyperlink" Target="https://go.crowdstrike.com/rs/281-OBQ-266/images/report-crowdstrike-2023-threat-hunting-report.pdf" TargetMode="External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www.fireeye.com/current-threats/annual-threat-report/security-effectiveness-report.html" TargetMode="External"/><Relationship Id="rId5" Type="http://schemas.openxmlformats.org/officeDocument/2006/relationships/image" Target="../media/image168.png"/><Relationship Id="rId4" Type="http://schemas.openxmlformats.org/officeDocument/2006/relationships/hyperlink" Target="https://www.ibm.com/downloads/cas/OJDVQGRY" TargetMode="External"/><Relationship Id="rId9" Type="http://schemas.openxmlformats.org/officeDocument/2006/relationships/hyperlink" Target="https://www.ibm.com/downloads/cas/5AEDAOJ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8"/>
          <p:cNvSpPr txBox="1">
            <a:spLocks noGrp="1"/>
          </p:cNvSpPr>
          <p:nvPr>
            <p:ph type="ctrTitle"/>
          </p:nvPr>
        </p:nvSpPr>
        <p:spPr>
          <a:xfrm>
            <a:off x="317823" y="2076816"/>
            <a:ext cx="5014030" cy="9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82867" rIns="121900" bIns="121900" anchor="b" anchorCtr="0">
            <a:noAutofit/>
          </a:bodyPr>
          <a:lstStyle/>
          <a:p>
            <a:r>
              <a:rPr lang="en-US" sz="3200" dirty="0"/>
              <a:t>The Evolution of Zero Trust, and why we need Negative Trust</a:t>
            </a:r>
            <a:endParaRPr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6DFED-61CC-F180-1A29-85BECFE048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173" y="6016752"/>
            <a:ext cx="5741987" cy="535180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1600" dirty="0"/>
              <a:t>Tony Fergusson, CISO EMEA, Zscaler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5"/>
          <p:cNvSpPr txBox="1"/>
          <p:nvPr/>
        </p:nvSpPr>
        <p:spPr>
          <a:xfrm>
            <a:off x="2408664" y="7508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7" tIns="53300" rIns="106667" bIns="533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425"/>
            </a:pPr>
            <a:endParaRPr sz="1900" kern="0">
              <a:solidFill>
                <a:srgbClr val="3B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5"/>
          <p:cNvSpPr txBox="1"/>
          <p:nvPr/>
        </p:nvSpPr>
        <p:spPr>
          <a:xfrm>
            <a:off x="317547" y="206509"/>
            <a:ext cx="11606784" cy="96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defTabSz="91424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defRPr sz="3000" b="1" i="0" u="none" strike="noStrike" cap="none">
                <a:solidFill>
                  <a:srgbClr val="FFFFFF"/>
                </a:solidFill>
                <a:latin typeface="GT Haptik ZS" pitchFamily="2" charset="77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Mirror Chess</a:t>
            </a:r>
          </a:p>
        </p:txBody>
      </p:sp>
      <p:sp>
        <p:nvSpPr>
          <p:cNvPr id="273" name="Google Shape;273;p55"/>
          <p:cNvSpPr txBox="1"/>
          <p:nvPr/>
        </p:nvSpPr>
        <p:spPr>
          <a:xfrm>
            <a:off x="267669" y="590404"/>
            <a:ext cx="11607800" cy="41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24382" defTabSz="1219170">
              <a:buClr>
                <a:srgbClr val="000000"/>
              </a:buClr>
              <a:buSzPts val="1400"/>
            </a:pPr>
            <a:endParaRPr sz="1867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50FEC6-16D3-EDAE-FB82-DBB6D067B859}"/>
              </a:ext>
            </a:extLst>
          </p:cNvPr>
          <p:cNvSpPr txBox="1"/>
          <p:nvPr/>
        </p:nvSpPr>
        <p:spPr>
          <a:xfrm>
            <a:off x="535169" y="6143660"/>
            <a:ext cx="11171539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 defTabSz="91424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defRPr sz="3000" b="1" i="0" u="none" strike="noStrike" cap="none">
                <a:solidFill>
                  <a:srgbClr val="FFFFFF"/>
                </a:solidFill>
                <a:latin typeface="GT Haptik ZS" pitchFamily="2" charset="77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GB" sz="2400" dirty="0"/>
              <a:t>Predictability in any conflict with an intelligent opponent isn’t a good strategy.</a:t>
            </a:r>
            <a:endParaRPr lang="en-US" sz="2400" dirty="0"/>
          </a:p>
        </p:txBody>
      </p:sp>
      <p:pic>
        <p:nvPicPr>
          <p:cNvPr id="5126" name="Picture 6" descr="Mirror Chess, Part 2">
            <a:extLst>
              <a:ext uri="{FF2B5EF4-FFF2-40B4-BE49-F238E27FC236}">
                <a16:creationId xmlns:a16="http://schemas.microsoft.com/office/drawing/2014/main" id="{6DF3EF69-03BC-D69F-B180-EAEDE845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952500"/>
            <a:ext cx="8128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33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3"/>
          <p:cNvSpPr txBox="1">
            <a:spLocks noGrp="1"/>
          </p:cNvSpPr>
          <p:nvPr>
            <p:ph type="sldNum" idx="4294967295"/>
          </p:nvPr>
        </p:nvSpPr>
        <p:spPr>
          <a:xfrm>
            <a:off x="11876088" y="6556375"/>
            <a:ext cx="315912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fld id="{00000000-1234-1234-1234-123412341234}" type="slidenum"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  <a:tabLst/>
                <a:defRPr/>
              </a:pPr>
              <a:t>11</a:t>
            </a:fld>
            <a:endParaRPr kumimoji="0" sz="700" b="0" i="0" u="none" strike="noStrike" kern="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03"/>
          <p:cNvSpPr txBox="1">
            <a:spLocks noGrp="1"/>
          </p:cNvSpPr>
          <p:nvPr>
            <p:ph type="title" idx="4294967295"/>
          </p:nvPr>
        </p:nvSpPr>
        <p:spPr>
          <a:xfrm>
            <a:off x="167124" y="256619"/>
            <a:ext cx="11553825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</a:pPr>
            <a:r>
              <a:rPr lang="en-US" sz="3000" b="1" kern="1200" dirty="0">
                <a:solidFill>
                  <a:srgbClr val="FFFFFF"/>
                </a:solidFill>
                <a:latin typeface="GT Haptik ZS" pitchFamily="2" charset="77"/>
                <a:ea typeface="+mn-ea"/>
                <a:cs typeface="+mn-cs"/>
              </a:rPr>
              <a:t>The Data Tsunami</a:t>
            </a:r>
            <a:endParaRPr sz="3000" b="1" kern="1200" dirty="0">
              <a:solidFill>
                <a:srgbClr val="FFFFFF"/>
              </a:solidFill>
              <a:latin typeface="GT Haptik ZS" pitchFamily="2" charset="77"/>
              <a:ea typeface="+mn-ea"/>
              <a:cs typeface="+mn-cs"/>
            </a:endParaRPr>
          </a:p>
        </p:txBody>
      </p:sp>
      <p:pic>
        <p:nvPicPr>
          <p:cNvPr id="201" name="Google Shape;201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1670" y="2101601"/>
            <a:ext cx="8680700" cy="2731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103"/>
          <p:cNvGrpSpPr/>
          <p:nvPr/>
        </p:nvGrpSpPr>
        <p:grpSpPr>
          <a:xfrm>
            <a:off x="1203070" y="1655068"/>
            <a:ext cx="4740967" cy="4250346"/>
            <a:chOff x="514350" y="1241300"/>
            <a:chExt cx="3555725" cy="3187760"/>
          </a:xfrm>
        </p:grpSpPr>
        <p:sp>
          <p:nvSpPr>
            <p:cNvPr id="203" name="Google Shape;203;p103"/>
            <p:cNvSpPr txBox="1"/>
            <p:nvPr/>
          </p:nvSpPr>
          <p:spPr>
            <a:xfrm>
              <a:off x="2111075" y="3760100"/>
              <a:ext cx="1959000" cy="627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CA592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1,000,000s of events collected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CA5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Big data, not good data.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Huge effort to collect and tune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4" name="Google Shape;204;p10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4350" y="1241300"/>
              <a:ext cx="1426464" cy="266090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5" name="Google Shape;205;p103"/>
            <p:cNvCxnSpPr/>
            <p:nvPr/>
          </p:nvCxnSpPr>
          <p:spPr>
            <a:xfrm>
              <a:off x="2063450" y="3624460"/>
              <a:ext cx="0" cy="8046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6" name="Google Shape;206;p103"/>
          <p:cNvGrpSpPr/>
          <p:nvPr/>
        </p:nvGrpSpPr>
        <p:grpSpPr>
          <a:xfrm>
            <a:off x="4886070" y="1536700"/>
            <a:ext cx="3149633" cy="2948432"/>
            <a:chOff x="3276600" y="1152525"/>
            <a:chExt cx="2362225" cy="2211324"/>
          </a:xfrm>
        </p:grpSpPr>
        <p:pic>
          <p:nvPicPr>
            <p:cNvPr id="207" name="Google Shape;207;p10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276600" y="1836800"/>
              <a:ext cx="713232" cy="15270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103"/>
            <p:cNvSpPr txBox="1"/>
            <p:nvPr/>
          </p:nvSpPr>
          <p:spPr>
            <a:xfrm>
              <a:off x="3679825" y="1285988"/>
              <a:ext cx="1959000" cy="485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CA592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100s of alerts to triage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CA5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Analysts are paralyzed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9" name="Google Shape;209;p103"/>
            <p:cNvCxnSpPr/>
            <p:nvPr/>
          </p:nvCxnSpPr>
          <p:spPr>
            <a:xfrm>
              <a:off x="3633225" y="1152525"/>
              <a:ext cx="0" cy="684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0" name="Google Shape;210;p103"/>
          <p:cNvGrpSpPr/>
          <p:nvPr/>
        </p:nvGrpSpPr>
        <p:grpSpPr>
          <a:xfrm>
            <a:off x="7019670" y="2802634"/>
            <a:ext cx="2993033" cy="2241333"/>
            <a:chOff x="4876800" y="2101975"/>
            <a:chExt cx="2244775" cy="1681000"/>
          </a:xfrm>
        </p:grpSpPr>
        <p:pic>
          <p:nvPicPr>
            <p:cNvPr id="211" name="Google Shape;211;p10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876800" y="2101975"/>
              <a:ext cx="557784" cy="996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103"/>
            <p:cNvSpPr txBox="1"/>
            <p:nvPr/>
          </p:nvSpPr>
          <p:spPr>
            <a:xfrm>
              <a:off x="5162575" y="3216113"/>
              <a:ext cx="1959000" cy="485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CA592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10s of leads to investigate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CA5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Inadequate root-cause analysis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3" name="Google Shape;213;p103"/>
            <p:cNvCxnSpPr/>
            <p:nvPr/>
          </p:nvCxnSpPr>
          <p:spPr>
            <a:xfrm>
              <a:off x="5157225" y="3098675"/>
              <a:ext cx="0" cy="684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4" name="Google Shape;214;p103"/>
          <p:cNvGrpSpPr/>
          <p:nvPr/>
        </p:nvGrpSpPr>
        <p:grpSpPr>
          <a:xfrm>
            <a:off x="8911969" y="2176767"/>
            <a:ext cx="2916800" cy="1668288"/>
            <a:chOff x="6296025" y="1632575"/>
            <a:chExt cx="2187600" cy="1251216"/>
          </a:xfrm>
        </p:grpSpPr>
        <p:pic>
          <p:nvPicPr>
            <p:cNvPr id="215" name="Google Shape;215;p10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296025" y="2316863"/>
              <a:ext cx="384048" cy="5669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03"/>
            <p:cNvSpPr txBox="1"/>
            <p:nvPr/>
          </p:nvSpPr>
          <p:spPr>
            <a:xfrm>
              <a:off x="6524625" y="1750013"/>
              <a:ext cx="1959000" cy="4855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CA592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1s of incidents to remediate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rgbClr val="3CA59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67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Containment takes weeks</a:t>
              </a:r>
              <a:endParaRPr kumimoji="0" sz="1067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7" name="Google Shape;217;p103"/>
            <p:cNvCxnSpPr/>
            <p:nvPr/>
          </p:nvCxnSpPr>
          <p:spPr>
            <a:xfrm>
              <a:off x="6488050" y="1632575"/>
              <a:ext cx="0" cy="6843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Google Shape;332;p106"/>
          <p:cNvGrpSpPr/>
          <p:nvPr/>
        </p:nvGrpSpPr>
        <p:grpSpPr>
          <a:xfrm>
            <a:off x="9132671" y="1952168"/>
            <a:ext cx="2149305" cy="2560724"/>
            <a:chOff x="9132671" y="1952168"/>
            <a:chExt cx="2149305" cy="2560724"/>
          </a:xfrm>
        </p:grpSpPr>
        <p:sp>
          <p:nvSpPr>
            <p:cNvPr id="333" name="Google Shape;333;p106"/>
            <p:cNvSpPr/>
            <p:nvPr/>
          </p:nvSpPr>
          <p:spPr>
            <a:xfrm rot="10800000">
              <a:off x="9132671" y="1952168"/>
              <a:ext cx="2149305" cy="214571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6"/>
            <p:cNvSpPr txBox="1"/>
            <p:nvPr/>
          </p:nvSpPr>
          <p:spPr>
            <a:xfrm>
              <a:off x="9786464" y="4215375"/>
              <a:ext cx="804690" cy="297517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sym typeface="Arial"/>
                </a:rPr>
                <a:t>Apps</a:t>
              </a:r>
              <a:endParaRPr dirty="0">
                <a:sym typeface="Arial"/>
              </a:endParaRPr>
            </a:p>
          </p:txBody>
        </p:sp>
        <p:sp>
          <p:nvSpPr>
            <p:cNvPr id="334" name="Google Shape;334;p106"/>
            <p:cNvSpPr/>
            <p:nvPr/>
          </p:nvSpPr>
          <p:spPr>
            <a:xfrm>
              <a:off x="10609668" y="2808858"/>
              <a:ext cx="420859" cy="360000"/>
            </a:xfrm>
            <a:custGeom>
              <a:avLst/>
              <a:gdLst/>
              <a:ahLst/>
              <a:cxnLst/>
              <a:rect l="l" t="t" r="r" b="b"/>
              <a:pathLst>
                <a:path w="660749" h="564832" extrusionOk="0">
                  <a:moveTo>
                    <a:pt x="598837" y="0"/>
                  </a:moveTo>
                  <a:lnTo>
                    <a:pt x="61913" y="0"/>
                  </a:lnTo>
                  <a:cubicBezTo>
                    <a:pt x="27813" y="0"/>
                    <a:pt x="0" y="27813"/>
                    <a:pt x="0" y="61913"/>
                  </a:cubicBezTo>
                  <a:lnTo>
                    <a:pt x="0" y="354044"/>
                  </a:lnTo>
                  <a:cubicBezTo>
                    <a:pt x="0" y="388144"/>
                    <a:pt x="27813" y="415957"/>
                    <a:pt x="61913" y="415957"/>
                  </a:cubicBezTo>
                  <a:lnTo>
                    <a:pt x="316135" y="415957"/>
                  </a:lnTo>
                  <a:lnTo>
                    <a:pt x="316135" y="467773"/>
                  </a:lnTo>
                  <a:lnTo>
                    <a:pt x="108966" y="467773"/>
                  </a:lnTo>
                  <a:cubicBezTo>
                    <a:pt x="86963" y="467773"/>
                    <a:pt x="69056" y="485680"/>
                    <a:pt x="69056" y="507683"/>
                  </a:cubicBezTo>
                  <a:lnTo>
                    <a:pt x="69056" y="524923"/>
                  </a:lnTo>
                  <a:cubicBezTo>
                    <a:pt x="69056" y="546926"/>
                    <a:pt x="86963" y="564833"/>
                    <a:pt x="108966" y="564833"/>
                  </a:cubicBezTo>
                  <a:lnTo>
                    <a:pt x="551783" y="564833"/>
                  </a:lnTo>
                  <a:cubicBezTo>
                    <a:pt x="573786" y="564833"/>
                    <a:pt x="591693" y="546926"/>
                    <a:pt x="591693" y="524923"/>
                  </a:cubicBezTo>
                  <a:lnTo>
                    <a:pt x="591693" y="507683"/>
                  </a:lnTo>
                  <a:cubicBezTo>
                    <a:pt x="591693" y="485680"/>
                    <a:pt x="573786" y="467773"/>
                    <a:pt x="551783" y="467773"/>
                  </a:cubicBezTo>
                  <a:lnTo>
                    <a:pt x="344615" y="467773"/>
                  </a:lnTo>
                  <a:lnTo>
                    <a:pt x="344615" y="415957"/>
                  </a:lnTo>
                  <a:lnTo>
                    <a:pt x="598837" y="415957"/>
                  </a:lnTo>
                  <a:cubicBezTo>
                    <a:pt x="632936" y="415957"/>
                    <a:pt x="660749" y="388144"/>
                    <a:pt x="660749" y="354044"/>
                  </a:cubicBezTo>
                  <a:lnTo>
                    <a:pt x="660749" y="61913"/>
                  </a:lnTo>
                  <a:cubicBezTo>
                    <a:pt x="660749" y="27813"/>
                    <a:pt x="632936" y="0"/>
                    <a:pt x="598837" y="0"/>
                  </a:cubicBezTo>
                  <a:close/>
                  <a:moveTo>
                    <a:pt x="563118" y="507683"/>
                  </a:moveTo>
                  <a:lnTo>
                    <a:pt x="563118" y="524923"/>
                  </a:lnTo>
                  <a:cubicBezTo>
                    <a:pt x="563118" y="531209"/>
                    <a:pt x="558070" y="536258"/>
                    <a:pt x="551783" y="536258"/>
                  </a:cubicBezTo>
                  <a:lnTo>
                    <a:pt x="108966" y="536258"/>
                  </a:lnTo>
                  <a:cubicBezTo>
                    <a:pt x="102680" y="536258"/>
                    <a:pt x="97631" y="531209"/>
                    <a:pt x="97631" y="524923"/>
                  </a:cubicBezTo>
                  <a:lnTo>
                    <a:pt x="97631" y="507683"/>
                  </a:lnTo>
                  <a:cubicBezTo>
                    <a:pt x="97631" y="501396"/>
                    <a:pt x="102680" y="496348"/>
                    <a:pt x="108966" y="496348"/>
                  </a:cubicBezTo>
                  <a:lnTo>
                    <a:pt x="551783" y="496348"/>
                  </a:lnTo>
                  <a:cubicBezTo>
                    <a:pt x="558070" y="496348"/>
                    <a:pt x="563118" y="501396"/>
                    <a:pt x="563118" y="507683"/>
                  </a:cubicBezTo>
                  <a:close/>
                  <a:moveTo>
                    <a:pt x="632174" y="354044"/>
                  </a:moveTo>
                  <a:cubicBezTo>
                    <a:pt x="632174" y="372428"/>
                    <a:pt x="617220" y="387382"/>
                    <a:pt x="598837" y="387382"/>
                  </a:cubicBezTo>
                  <a:lnTo>
                    <a:pt x="61913" y="387382"/>
                  </a:lnTo>
                  <a:cubicBezTo>
                    <a:pt x="43529" y="387382"/>
                    <a:pt x="28575" y="372428"/>
                    <a:pt x="28575" y="354044"/>
                  </a:cubicBezTo>
                  <a:lnTo>
                    <a:pt x="28575" y="61913"/>
                  </a:lnTo>
                  <a:cubicBezTo>
                    <a:pt x="28575" y="43529"/>
                    <a:pt x="43529" y="28575"/>
                    <a:pt x="61913" y="28575"/>
                  </a:cubicBezTo>
                  <a:lnTo>
                    <a:pt x="598837" y="28575"/>
                  </a:lnTo>
                  <a:cubicBezTo>
                    <a:pt x="617220" y="28575"/>
                    <a:pt x="632174" y="43529"/>
                    <a:pt x="632174" y="61913"/>
                  </a:cubicBezTo>
                  <a:lnTo>
                    <a:pt x="632174" y="354044"/>
                  </a:lnTo>
                  <a:close/>
                  <a:moveTo>
                    <a:pt x="370713" y="337757"/>
                  </a:moveTo>
                  <a:cubicBezTo>
                    <a:pt x="370713" y="345662"/>
                    <a:pt x="364331" y="352044"/>
                    <a:pt x="356425" y="352044"/>
                  </a:cubicBezTo>
                  <a:lnTo>
                    <a:pt x="83249" y="352044"/>
                  </a:lnTo>
                  <a:cubicBezTo>
                    <a:pt x="75343" y="352044"/>
                    <a:pt x="68961" y="345662"/>
                    <a:pt x="68961" y="337757"/>
                  </a:cubicBezTo>
                  <a:cubicBezTo>
                    <a:pt x="68961" y="329851"/>
                    <a:pt x="75343" y="323469"/>
                    <a:pt x="83249" y="323469"/>
                  </a:cubicBezTo>
                  <a:lnTo>
                    <a:pt x="356425" y="323469"/>
                  </a:lnTo>
                  <a:cubicBezTo>
                    <a:pt x="364331" y="323469"/>
                    <a:pt x="370713" y="329851"/>
                    <a:pt x="370713" y="337757"/>
                  </a:cubicBezTo>
                  <a:close/>
                  <a:moveTo>
                    <a:pt x="370713" y="78105"/>
                  </a:moveTo>
                  <a:cubicBezTo>
                    <a:pt x="370713" y="86011"/>
                    <a:pt x="364331" y="92393"/>
                    <a:pt x="356425" y="92393"/>
                  </a:cubicBezTo>
                  <a:lnTo>
                    <a:pt x="83249" y="92393"/>
                  </a:lnTo>
                  <a:cubicBezTo>
                    <a:pt x="75343" y="92393"/>
                    <a:pt x="68961" y="86011"/>
                    <a:pt x="68961" y="78105"/>
                  </a:cubicBezTo>
                  <a:cubicBezTo>
                    <a:pt x="68961" y="70199"/>
                    <a:pt x="75343" y="63818"/>
                    <a:pt x="83249" y="63818"/>
                  </a:cubicBezTo>
                  <a:lnTo>
                    <a:pt x="356425" y="63818"/>
                  </a:lnTo>
                  <a:cubicBezTo>
                    <a:pt x="364331" y="63818"/>
                    <a:pt x="370713" y="70199"/>
                    <a:pt x="370713" y="78105"/>
                  </a:cubicBezTo>
                  <a:close/>
                  <a:moveTo>
                    <a:pt x="449485" y="188500"/>
                  </a:moveTo>
                  <a:cubicBezTo>
                    <a:pt x="449485" y="198977"/>
                    <a:pt x="440912" y="207550"/>
                    <a:pt x="430435" y="207550"/>
                  </a:cubicBezTo>
                  <a:cubicBezTo>
                    <a:pt x="419957" y="207550"/>
                    <a:pt x="411194" y="198977"/>
                    <a:pt x="411194" y="188500"/>
                  </a:cubicBezTo>
                  <a:cubicBezTo>
                    <a:pt x="411194" y="178022"/>
                    <a:pt x="419481" y="169450"/>
                    <a:pt x="429959" y="169450"/>
                  </a:cubicBezTo>
                  <a:lnTo>
                    <a:pt x="430435" y="169450"/>
                  </a:lnTo>
                  <a:cubicBezTo>
                    <a:pt x="440912" y="169450"/>
                    <a:pt x="449485" y="178022"/>
                    <a:pt x="449485" y="188500"/>
                  </a:cubicBezTo>
                  <a:close/>
                  <a:moveTo>
                    <a:pt x="520922" y="188500"/>
                  </a:moveTo>
                  <a:cubicBezTo>
                    <a:pt x="520922" y="198977"/>
                    <a:pt x="512350" y="207550"/>
                    <a:pt x="501872" y="207550"/>
                  </a:cubicBezTo>
                  <a:lnTo>
                    <a:pt x="500825" y="207550"/>
                  </a:lnTo>
                  <a:cubicBezTo>
                    <a:pt x="490347" y="207550"/>
                    <a:pt x="481775" y="198977"/>
                    <a:pt x="481775" y="188500"/>
                  </a:cubicBezTo>
                  <a:cubicBezTo>
                    <a:pt x="481775" y="178022"/>
                    <a:pt x="490347" y="169450"/>
                    <a:pt x="500825" y="169450"/>
                  </a:cubicBezTo>
                  <a:lnTo>
                    <a:pt x="501872" y="169450"/>
                  </a:lnTo>
                  <a:cubicBezTo>
                    <a:pt x="512350" y="169450"/>
                    <a:pt x="520922" y="178022"/>
                    <a:pt x="520922" y="188500"/>
                  </a:cubicBezTo>
                  <a:close/>
                  <a:moveTo>
                    <a:pt x="591788" y="188500"/>
                  </a:moveTo>
                  <a:cubicBezTo>
                    <a:pt x="591788" y="198977"/>
                    <a:pt x="583216" y="207550"/>
                    <a:pt x="572738" y="207550"/>
                  </a:cubicBezTo>
                  <a:cubicBezTo>
                    <a:pt x="562261" y="207550"/>
                    <a:pt x="553403" y="198977"/>
                    <a:pt x="553403" y="188500"/>
                  </a:cubicBezTo>
                  <a:cubicBezTo>
                    <a:pt x="553403" y="178022"/>
                    <a:pt x="561689" y="169450"/>
                    <a:pt x="572262" y="169450"/>
                  </a:cubicBezTo>
                  <a:lnTo>
                    <a:pt x="572738" y="169450"/>
                  </a:lnTo>
                  <a:cubicBezTo>
                    <a:pt x="583216" y="169450"/>
                    <a:pt x="591788" y="178022"/>
                    <a:pt x="591788" y="188500"/>
                  </a:cubicBezTo>
                  <a:close/>
                  <a:moveTo>
                    <a:pt x="449485" y="260794"/>
                  </a:moveTo>
                  <a:cubicBezTo>
                    <a:pt x="449485" y="271272"/>
                    <a:pt x="440912" y="279845"/>
                    <a:pt x="430435" y="279845"/>
                  </a:cubicBezTo>
                  <a:cubicBezTo>
                    <a:pt x="419957" y="279845"/>
                    <a:pt x="411194" y="271272"/>
                    <a:pt x="411194" y="260794"/>
                  </a:cubicBezTo>
                  <a:cubicBezTo>
                    <a:pt x="411194" y="250317"/>
                    <a:pt x="419481" y="241744"/>
                    <a:pt x="429959" y="241744"/>
                  </a:cubicBezTo>
                  <a:lnTo>
                    <a:pt x="430435" y="241744"/>
                  </a:lnTo>
                  <a:cubicBezTo>
                    <a:pt x="440912" y="241744"/>
                    <a:pt x="449485" y="250317"/>
                    <a:pt x="449485" y="260794"/>
                  </a:cubicBezTo>
                  <a:close/>
                  <a:moveTo>
                    <a:pt x="520922" y="260794"/>
                  </a:moveTo>
                  <a:cubicBezTo>
                    <a:pt x="520922" y="271272"/>
                    <a:pt x="512350" y="279845"/>
                    <a:pt x="501872" y="279845"/>
                  </a:cubicBezTo>
                  <a:lnTo>
                    <a:pt x="500825" y="279845"/>
                  </a:lnTo>
                  <a:cubicBezTo>
                    <a:pt x="490347" y="279845"/>
                    <a:pt x="481775" y="271272"/>
                    <a:pt x="481775" y="260794"/>
                  </a:cubicBezTo>
                  <a:cubicBezTo>
                    <a:pt x="481775" y="250317"/>
                    <a:pt x="490347" y="241744"/>
                    <a:pt x="500825" y="241744"/>
                  </a:cubicBezTo>
                  <a:lnTo>
                    <a:pt x="501872" y="241744"/>
                  </a:lnTo>
                  <a:cubicBezTo>
                    <a:pt x="512350" y="241744"/>
                    <a:pt x="520922" y="250317"/>
                    <a:pt x="520922" y="260794"/>
                  </a:cubicBezTo>
                  <a:close/>
                  <a:moveTo>
                    <a:pt x="591788" y="260794"/>
                  </a:moveTo>
                  <a:cubicBezTo>
                    <a:pt x="591788" y="271272"/>
                    <a:pt x="583216" y="279845"/>
                    <a:pt x="572738" y="279845"/>
                  </a:cubicBezTo>
                  <a:cubicBezTo>
                    <a:pt x="562261" y="279845"/>
                    <a:pt x="553403" y="271272"/>
                    <a:pt x="553403" y="260794"/>
                  </a:cubicBezTo>
                  <a:cubicBezTo>
                    <a:pt x="553403" y="250317"/>
                    <a:pt x="561689" y="241744"/>
                    <a:pt x="572262" y="241744"/>
                  </a:cubicBezTo>
                  <a:lnTo>
                    <a:pt x="572738" y="241744"/>
                  </a:lnTo>
                  <a:cubicBezTo>
                    <a:pt x="583216" y="241744"/>
                    <a:pt x="591788" y="250317"/>
                    <a:pt x="591788" y="260794"/>
                  </a:cubicBezTo>
                  <a:close/>
                  <a:moveTo>
                    <a:pt x="449485" y="333089"/>
                  </a:moveTo>
                  <a:cubicBezTo>
                    <a:pt x="449485" y="343567"/>
                    <a:pt x="440912" y="352139"/>
                    <a:pt x="430435" y="352139"/>
                  </a:cubicBezTo>
                  <a:cubicBezTo>
                    <a:pt x="419957" y="352139"/>
                    <a:pt x="411194" y="343567"/>
                    <a:pt x="411194" y="333089"/>
                  </a:cubicBezTo>
                  <a:cubicBezTo>
                    <a:pt x="411194" y="322612"/>
                    <a:pt x="419481" y="314039"/>
                    <a:pt x="429959" y="314039"/>
                  </a:cubicBezTo>
                  <a:lnTo>
                    <a:pt x="430435" y="314039"/>
                  </a:lnTo>
                  <a:cubicBezTo>
                    <a:pt x="440912" y="314039"/>
                    <a:pt x="449485" y="322612"/>
                    <a:pt x="449485" y="333089"/>
                  </a:cubicBezTo>
                  <a:close/>
                  <a:moveTo>
                    <a:pt x="520922" y="333089"/>
                  </a:moveTo>
                  <a:cubicBezTo>
                    <a:pt x="520922" y="343567"/>
                    <a:pt x="512350" y="352139"/>
                    <a:pt x="501872" y="352139"/>
                  </a:cubicBezTo>
                  <a:lnTo>
                    <a:pt x="500825" y="352139"/>
                  </a:lnTo>
                  <a:cubicBezTo>
                    <a:pt x="490347" y="352139"/>
                    <a:pt x="481775" y="343567"/>
                    <a:pt x="481775" y="333089"/>
                  </a:cubicBezTo>
                  <a:cubicBezTo>
                    <a:pt x="481775" y="322612"/>
                    <a:pt x="490347" y="314039"/>
                    <a:pt x="500825" y="314039"/>
                  </a:cubicBezTo>
                  <a:lnTo>
                    <a:pt x="501872" y="314039"/>
                  </a:lnTo>
                  <a:cubicBezTo>
                    <a:pt x="512350" y="314039"/>
                    <a:pt x="520922" y="322612"/>
                    <a:pt x="520922" y="333089"/>
                  </a:cubicBezTo>
                  <a:close/>
                  <a:moveTo>
                    <a:pt x="591788" y="333089"/>
                  </a:moveTo>
                  <a:cubicBezTo>
                    <a:pt x="591788" y="343567"/>
                    <a:pt x="583216" y="352139"/>
                    <a:pt x="572738" y="352139"/>
                  </a:cubicBezTo>
                  <a:cubicBezTo>
                    <a:pt x="562261" y="352139"/>
                    <a:pt x="553403" y="343567"/>
                    <a:pt x="553403" y="333089"/>
                  </a:cubicBezTo>
                  <a:cubicBezTo>
                    <a:pt x="553403" y="322612"/>
                    <a:pt x="561689" y="314039"/>
                    <a:pt x="572262" y="314039"/>
                  </a:cubicBezTo>
                  <a:lnTo>
                    <a:pt x="572738" y="314039"/>
                  </a:lnTo>
                  <a:cubicBezTo>
                    <a:pt x="583216" y="314039"/>
                    <a:pt x="591788" y="322612"/>
                    <a:pt x="591788" y="33308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6"/>
            <p:cNvSpPr/>
            <p:nvPr/>
          </p:nvSpPr>
          <p:spPr>
            <a:xfrm>
              <a:off x="9846756" y="2842749"/>
              <a:ext cx="360567" cy="202960"/>
            </a:xfrm>
            <a:custGeom>
              <a:avLst/>
              <a:gdLst/>
              <a:ahLst/>
              <a:cxnLst/>
              <a:rect l="l" t="t" r="r" b="b"/>
              <a:pathLst>
                <a:path w="340043" h="191407" extrusionOk="0">
                  <a:moveTo>
                    <a:pt x="118110" y="72571"/>
                  </a:moveTo>
                  <a:lnTo>
                    <a:pt x="104775" y="100693"/>
                  </a:lnTo>
                  <a:lnTo>
                    <a:pt x="132397" y="100693"/>
                  </a:lnTo>
                  <a:close/>
                  <a:moveTo>
                    <a:pt x="187643" y="67128"/>
                  </a:moveTo>
                  <a:lnTo>
                    <a:pt x="187643" y="89807"/>
                  </a:lnTo>
                  <a:lnTo>
                    <a:pt x="202882" y="89807"/>
                  </a:lnTo>
                  <a:cubicBezTo>
                    <a:pt x="210503" y="89807"/>
                    <a:pt x="215265" y="85271"/>
                    <a:pt x="215265" y="78921"/>
                  </a:cubicBezTo>
                  <a:cubicBezTo>
                    <a:pt x="215265" y="72571"/>
                    <a:pt x="210503" y="67128"/>
                    <a:pt x="202882" y="67128"/>
                  </a:cubicBezTo>
                  <a:close/>
                  <a:moveTo>
                    <a:pt x="242887" y="51707"/>
                  </a:moveTo>
                  <a:lnTo>
                    <a:pt x="259080" y="51707"/>
                  </a:lnTo>
                  <a:lnTo>
                    <a:pt x="259080" y="127907"/>
                  </a:lnTo>
                  <a:lnTo>
                    <a:pt x="242887" y="127907"/>
                  </a:lnTo>
                  <a:close/>
                  <a:moveTo>
                    <a:pt x="171450" y="51707"/>
                  </a:moveTo>
                  <a:lnTo>
                    <a:pt x="202882" y="51707"/>
                  </a:lnTo>
                  <a:cubicBezTo>
                    <a:pt x="219075" y="51707"/>
                    <a:pt x="231457" y="62593"/>
                    <a:pt x="231457" y="78014"/>
                  </a:cubicBezTo>
                  <a:cubicBezTo>
                    <a:pt x="231457" y="93436"/>
                    <a:pt x="220028" y="104321"/>
                    <a:pt x="202882" y="104321"/>
                  </a:cubicBezTo>
                  <a:lnTo>
                    <a:pt x="187643" y="104321"/>
                  </a:lnTo>
                  <a:lnTo>
                    <a:pt x="187643" y="127000"/>
                  </a:lnTo>
                  <a:lnTo>
                    <a:pt x="171450" y="127000"/>
                  </a:lnTo>
                  <a:close/>
                  <a:moveTo>
                    <a:pt x="110490" y="51707"/>
                  </a:moveTo>
                  <a:lnTo>
                    <a:pt x="125730" y="51707"/>
                  </a:lnTo>
                  <a:lnTo>
                    <a:pt x="162877" y="127907"/>
                  </a:lnTo>
                  <a:lnTo>
                    <a:pt x="144780" y="127907"/>
                  </a:lnTo>
                  <a:lnTo>
                    <a:pt x="139065" y="116114"/>
                  </a:lnTo>
                  <a:lnTo>
                    <a:pt x="97155" y="116114"/>
                  </a:lnTo>
                  <a:lnTo>
                    <a:pt x="91440" y="127907"/>
                  </a:lnTo>
                  <a:lnTo>
                    <a:pt x="73342" y="127907"/>
                  </a:lnTo>
                  <a:close/>
                  <a:moveTo>
                    <a:pt x="42863" y="27214"/>
                  </a:moveTo>
                  <a:cubicBezTo>
                    <a:pt x="35243" y="27214"/>
                    <a:pt x="28575" y="33564"/>
                    <a:pt x="28575" y="40821"/>
                  </a:cubicBezTo>
                  <a:lnTo>
                    <a:pt x="28575" y="151493"/>
                  </a:lnTo>
                  <a:cubicBezTo>
                    <a:pt x="28575" y="158750"/>
                    <a:pt x="35243" y="165100"/>
                    <a:pt x="42863" y="165100"/>
                  </a:cubicBezTo>
                  <a:lnTo>
                    <a:pt x="297180" y="165100"/>
                  </a:lnTo>
                  <a:cubicBezTo>
                    <a:pt x="304800" y="165100"/>
                    <a:pt x="311468" y="158750"/>
                    <a:pt x="311468" y="151493"/>
                  </a:cubicBezTo>
                  <a:lnTo>
                    <a:pt x="311468" y="40821"/>
                  </a:lnTo>
                  <a:cubicBezTo>
                    <a:pt x="311468" y="33564"/>
                    <a:pt x="304800" y="27214"/>
                    <a:pt x="297180" y="27214"/>
                  </a:cubicBezTo>
                  <a:close/>
                  <a:moveTo>
                    <a:pt x="42863" y="0"/>
                  </a:moveTo>
                  <a:lnTo>
                    <a:pt x="297180" y="0"/>
                  </a:lnTo>
                  <a:cubicBezTo>
                    <a:pt x="320993" y="0"/>
                    <a:pt x="340043" y="18143"/>
                    <a:pt x="340043" y="40821"/>
                  </a:cubicBezTo>
                  <a:lnTo>
                    <a:pt x="340043" y="151493"/>
                  </a:lnTo>
                  <a:cubicBezTo>
                    <a:pt x="340043" y="173264"/>
                    <a:pt x="320993" y="191407"/>
                    <a:pt x="297180" y="191407"/>
                  </a:cubicBezTo>
                  <a:lnTo>
                    <a:pt x="42863" y="191407"/>
                  </a:lnTo>
                  <a:cubicBezTo>
                    <a:pt x="19050" y="191407"/>
                    <a:pt x="0" y="173264"/>
                    <a:pt x="0" y="150586"/>
                  </a:cubicBezTo>
                  <a:lnTo>
                    <a:pt x="0" y="40821"/>
                  </a:lnTo>
                  <a:cubicBezTo>
                    <a:pt x="0" y="18143"/>
                    <a:pt x="19050" y="0"/>
                    <a:pt x="4286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6"/>
            <p:cNvSpPr/>
            <p:nvPr/>
          </p:nvSpPr>
          <p:spPr>
            <a:xfrm>
              <a:off x="9548673" y="2428030"/>
              <a:ext cx="360568" cy="203922"/>
            </a:xfrm>
            <a:custGeom>
              <a:avLst/>
              <a:gdLst/>
              <a:ahLst/>
              <a:cxnLst/>
              <a:rect l="l" t="t" r="r" b="b"/>
              <a:pathLst>
                <a:path w="340043" h="192314" extrusionOk="0">
                  <a:moveTo>
                    <a:pt x="166687" y="68036"/>
                  </a:moveTo>
                  <a:cubicBezTo>
                    <a:pt x="152399" y="68036"/>
                    <a:pt x="142874" y="77107"/>
                    <a:pt x="142874" y="90714"/>
                  </a:cubicBezTo>
                  <a:cubicBezTo>
                    <a:pt x="142874" y="103414"/>
                    <a:pt x="152399" y="113393"/>
                    <a:pt x="166687" y="113393"/>
                  </a:cubicBezTo>
                  <a:cubicBezTo>
                    <a:pt x="170497" y="113393"/>
                    <a:pt x="174306" y="112486"/>
                    <a:pt x="177164" y="110671"/>
                  </a:cubicBezTo>
                  <a:lnTo>
                    <a:pt x="160019" y="94343"/>
                  </a:lnTo>
                  <a:lnTo>
                    <a:pt x="171449" y="83457"/>
                  </a:lnTo>
                  <a:lnTo>
                    <a:pt x="189547" y="99786"/>
                  </a:lnTo>
                  <a:cubicBezTo>
                    <a:pt x="191452" y="97064"/>
                    <a:pt x="192404" y="93436"/>
                    <a:pt x="190499" y="90714"/>
                  </a:cubicBezTo>
                  <a:cubicBezTo>
                    <a:pt x="190499" y="77107"/>
                    <a:pt x="180974" y="68036"/>
                    <a:pt x="166687" y="68036"/>
                  </a:cubicBezTo>
                  <a:close/>
                  <a:moveTo>
                    <a:pt x="95250" y="52614"/>
                  </a:moveTo>
                  <a:cubicBezTo>
                    <a:pt x="108584" y="52614"/>
                    <a:pt x="119062" y="58964"/>
                    <a:pt x="121920" y="69850"/>
                  </a:cubicBezTo>
                  <a:lnTo>
                    <a:pt x="107632" y="75293"/>
                  </a:lnTo>
                  <a:cubicBezTo>
                    <a:pt x="105727" y="69850"/>
                    <a:pt x="100965" y="67128"/>
                    <a:pt x="94297" y="67128"/>
                  </a:cubicBezTo>
                  <a:cubicBezTo>
                    <a:pt x="87629" y="67128"/>
                    <a:pt x="83820" y="69850"/>
                    <a:pt x="83820" y="74385"/>
                  </a:cubicBezTo>
                  <a:cubicBezTo>
                    <a:pt x="83820" y="77107"/>
                    <a:pt x="85725" y="79828"/>
                    <a:pt x="92392" y="81643"/>
                  </a:cubicBezTo>
                  <a:lnTo>
                    <a:pt x="103822" y="84364"/>
                  </a:lnTo>
                  <a:cubicBezTo>
                    <a:pt x="115252" y="87993"/>
                    <a:pt x="121920" y="94343"/>
                    <a:pt x="121920" y="106135"/>
                  </a:cubicBezTo>
                  <a:cubicBezTo>
                    <a:pt x="121920" y="120650"/>
                    <a:pt x="111442" y="128814"/>
                    <a:pt x="94297" y="128814"/>
                  </a:cubicBezTo>
                  <a:cubicBezTo>
                    <a:pt x="80009" y="128814"/>
                    <a:pt x="68579" y="121557"/>
                    <a:pt x="65722" y="108857"/>
                  </a:cubicBezTo>
                  <a:lnTo>
                    <a:pt x="80009" y="103414"/>
                  </a:lnTo>
                  <a:cubicBezTo>
                    <a:pt x="81915" y="109764"/>
                    <a:pt x="87629" y="113393"/>
                    <a:pt x="95250" y="113393"/>
                  </a:cubicBezTo>
                  <a:cubicBezTo>
                    <a:pt x="102870" y="113393"/>
                    <a:pt x="106679" y="110671"/>
                    <a:pt x="106679" y="106135"/>
                  </a:cubicBezTo>
                  <a:cubicBezTo>
                    <a:pt x="106679" y="101600"/>
                    <a:pt x="104775" y="99785"/>
                    <a:pt x="98107" y="97971"/>
                  </a:cubicBezTo>
                  <a:lnTo>
                    <a:pt x="89534" y="96157"/>
                  </a:lnTo>
                  <a:cubicBezTo>
                    <a:pt x="76199" y="92528"/>
                    <a:pt x="69532" y="85271"/>
                    <a:pt x="69532" y="74385"/>
                  </a:cubicBezTo>
                  <a:cubicBezTo>
                    <a:pt x="69532" y="60778"/>
                    <a:pt x="79057" y="52614"/>
                    <a:pt x="95250" y="52614"/>
                  </a:cubicBezTo>
                  <a:close/>
                  <a:moveTo>
                    <a:pt x="224790" y="51707"/>
                  </a:moveTo>
                  <a:lnTo>
                    <a:pt x="240982" y="51707"/>
                  </a:lnTo>
                  <a:lnTo>
                    <a:pt x="240982" y="113393"/>
                  </a:lnTo>
                  <a:lnTo>
                    <a:pt x="277178" y="113393"/>
                  </a:lnTo>
                  <a:lnTo>
                    <a:pt x="277178" y="127907"/>
                  </a:lnTo>
                  <a:lnTo>
                    <a:pt x="224790" y="127907"/>
                  </a:lnTo>
                  <a:close/>
                  <a:moveTo>
                    <a:pt x="167639" y="51707"/>
                  </a:moveTo>
                  <a:cubicBezTo>
                    <a:pt x="190499" y="51707"/>
                    <a:pt x="207644" y="68036"/>
                    <a:pt x="207644" y="89807"/>
                  </a:cubicBezTo>
                  <a:cubicBezTo>
                    <a:pt x="207644" y="97971"/>
                    <a:pt x="205739" y="105228"/>
                    <a:pt x="200977" y="110671"/>
                  </a:cubicBezTo>
                  <a:lnTo>
                    <a:pt x="220027" y="128814"/>
                  </a:lnTo>
                  <a:lnTo>
                    <a:pt x="208597" y="139700"/>
                  </a:lnTo>
                  <a:lnTo>
                    <a:pt x="189547" y="121557"/>
                  </a:lnTo>
                  <a:cubicBezTo>
                    <a:pt x="183831" y="126093"/>
                    <a:pt x="176212" y="127907"/>
                    <a:pt x="167639" y="127907"/>
                  </a:cubicBezTo>
                  <a:cubicBezTo>
                    <a:pt x="144779" y="127907"/>
                    <a:pt x="127634" y="111578"/>
                    <a:pt x="127634" y="89807"/>
                  </a:cubicBezTo>
                  <a:cubicBezTo>
                    <a:pt x="127634" y="68036"/>
                    <a:pt x="144779" y="51707"/>
                    <a:pt x="167639" y="51707"/>
                  </a:cubicBezTo>
                  <a:close/>
                  <a:moveTo>
                    <a:pt x="42863" y="27214"/>
                  </a:moveTo>
                  <a:cubicBezTo>
                    <a:pt x="35243" y="27214"/>
                    <a:pt x="28575" y="33564"/>
                    <a:pt x="28575" y="40821"/>
                  </a:cubicBezTo>
                  <a:lnTo>
                    <a:pt x="28575" y="151493"/>
                  </a:lnTo>
                  <a:cubicBezTo>
                    <a:pt x="28575" y="158750"/>
                    <a:pt x="35243" y="165100"/>
                    <a:pt x="42863" y="165100"/>
                  </a:cubicBezTo>
                  <a:lnTo>
                    <a:pt x="297180" y="165100"/>
                  </a:lnTo>
                  <a:cubicBezTo>
                    <a:pt x="304800" y="165100"/>
                    <a:pt x="311468" y="158750"/>
                    <a:pt x="311468" y="151493"/>
                  </a:cubicBezTo>
                  <a:lnTo>
                    <a:pt x="311468" y="40821"/>
                  </a:lnTo>
                  <a:cubicBezTo>
                    <a:pt x="311468" y="33564"/>
                    <a:pt x="304800" y="27214"/>
                    <a:pt x="297180" y="27214"/>
                  </a:cubicBezTo>
                  <a:close/>
                  <a:moveTo>
                    <a:pt x="42863" y="0"/>
                  </a:moveTo>
                  <a:lnTo>
                    <a:pt x="297180" y="0"/>
                  </a:lnTo>
                  <a:cubicBezTo>
                    <a:pt x="320993" y="0"/>
                    <a:pt x="340043" y="18143"/>
                    <a:pt x="340043" y="40821"/>
                  </a:cubicBezTo>
                  <a:lnTo>
                    <a:pt x="340043" y="151493"/>
                  </a:lnTo>
                  <a:cubicBezTo>
                    <a:pt x="340043" y="174171"/>
                    <a:pt x="320993" y="192314"/>
                    <a:pt x="297180" y="192314"/>
                  </a:cubicBezTo>
                  <a:lnTo>
                    <a:pt x="42863" y="192314"/>
                  </a:lnTo>
                  <a:cubicBezTo>
                    <a:pt x="19050" y="192314"/>
                    <a:pt x="0" y="174171"/>
                    <a:pt x="0" y="151493"/>
                  </a:cubicBezTo>
                  <a:lnTo>
                    <a:pt x="0" y="40821"/>
                  </a:lnTo>
                  <a:cubicBezTo>
                    <a:pt x="0" y="18143"/>
                    <a:pt x="19050" y="0"/>
                    <a:pt x="42863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6"/>
            <p:cNvSpPr/>
            <p:nvPr/>
          </p:nvSpPr>
          <p:spPr>
            <a:xfrm>
              <a:off x="9516086" y="3192415"/>
              <a:ext cx="240689" cy="384862"/>
            </a:xfrm>
            <a:custGeom>
              <a:avLst/>
              <a:gdLst/>
              <a:ahLst/>
              <a:cxnLst/>
              <a:rect l="l" t="t" r="r" b="b"/>
              <a:pathLst>
                <a:path w="300038" h="479761" extrusionOk="0">
                  <a:moveTo>
                    <a:pt x="149542" y="365261"/>
                  </a:moveTo>
                  <a:cubicBezTo>
                    <a:pt x="160063" y="365261"/>
                    <a:pt x="168592" y="373734"/>
                    <a:pt x="168592" y="384186"/>
                  </a:cubicBezTo>
                  <a:cubicBezTo>
                    <a:pt x="168592" y="394639"/>
                    <a:pt x="160063" y="403112"/>
                    <a:pt x="149542" y="403112"/>
                  </a:cubicBezTo>
                  <a:cubicBezTo>
                    <a:pt x="139021" y="403112"/>
                    <a:pt x="130492" y="394639"/>
                    <a:pt x="130492" y="384186"/>
                  </a:cubicBezTo>
                  <a:cubicBezTo>
                    <a:pt x="130492" y="373734"/>
                    <a:pt x="139021" y="365261"/>
                    <a:pt x="149542" y="365261"/>
                  </a:cubicBezTo>
                  <a:close/>
                  <a:moveTo>
                    <a:pt x="28575" y="312271"/>
                  </a:moveTo>
                  <a:lnTo>
                    <a:pt x="28575" y="423931"/>
                  </a:lnTo>
                  <a:cubicBezTo>
                    <a:pt x="28575" y="440018"/>
                    <a:pt x="40958" y="452319"/>
                    <a:pt x="57150" y="452319"/>
                  </a:cubicBezTo>
                  <a:lnTo>
                    <a:pt x="242888" y="452319"/>
                  </a:lnTo>
                  <a:cubicBezTo>
                    <a:pt x="258128" y="452319"/>
                    <a:pt x="271463" y="439071"/>
                    <a:pt x="271463" y="422985"/>
                  </a:cubicBezTo>
                  <a:lnTo>
                    <a:pt x="271463" y="312271"/>
                  </a:lnTo>
                  <a:close/>
                  <a:moveTo>
                    <a:pt x="80009" y="205341"/>
                  </a:moveTo>
                  <a:lnTo>
                    <a:pt x="219075" y="205341"/>
                  </a:lnTo>
                  <a:cubicBezTo>
                    <a:pt x="226694" y="205341"/>
                    <a:pt x="233362" y="211965"/>
                    <a:pt x="233362" y="219535"/>
                  </a:cubicBezTo>
                  <a:cubicBezTo>
                    <a:pt x="233362" y="227105"/>
                    <a:pt x="226694" y="233729"/>
                    <a:pt x="219075" y="233729"/>
                  </a:cubicBezTo>
                  <a:lnTo>
                    <a:pt x="80009" y="233729"/>
                  </a:lnTo>
                  <a:cubicBezTo>
                    <a:pt x="72389" y="233729"/>
                    <a:pt x="65722" y="227105"/>
                    <a:pt x="65722" y="219535"/>
                  </a:cubicBezTo>
                  <a:cubicBezTo>
                    <a:pt x="65722" y="211965"/>
                    <a:pt x="72389" y="205341"/>
                    <a:pt x="80009" y="205341"/>
                  </a:cubicBezTo>
                  <a:close/>
                  <a:moveTo>
                    <a:pt x="80009" y="147618"/>
                  </a:moveTo>
                  <a:lnTo>
                    <a:pt x="219075" y="147618"/>
                  </a:lnTo>
                  <a:cubicBezTo>
                    <a:pt x="226694" y="147618"/>
                    <a:pt x="233362" y="154242"/>
                    <a:pt x="233362" y="161812"/>
                  </a:cubicBezTo>
                  <a:cubicBezTo>
                    <a:pt x="233362" y="169382"/>
                    <a:pt x="226694" y="176006"/>
                    <a:pt x="219075" y="176006"/>
                  </a:cubicBezTo>
                  <a:lnTo>
                    <a:pt x="80009" y="176006"/>
                  </a:lnTo>
                  <a:cubicBezTo>
                    <a:pt x="72389" y="176006"/>
                    <a:pt x="65722" y="169382"/>
                    <a:pt x="65722" y="161812"/>
                  </a:cubicBezTo>
                  <a:cubicBezTo>
                    <a:pt x="65722" y="154242"/>
                    <a:pt x="72389" y="147618"/>
                    <a:pt x="80009" y="147618"/>
                  </a:cubicBezTo>
                  <a:close/>
                  <a:moveTo>
                    <a:pt x="80009" y="86110"/>
                  </a:moveTo>
                  <a:lnTo>
                    <a:pt x="219075" y="86110"/>
                  </a:lnTo>
                  <a:cubicBezTo>
                    <a:pt x="226694" y="86110"/>
                    <a:pt x="233362" y="92734"/>
                    <a:pt x="233362" y="100304"/>
                  </a:cubicBezTo>
                  <a:cubicBezTo>
                    <a:pt x="233362" y="107874"/>
                    <a:pt x="226694" y="114498"/>
                    <a:pt x="219075" y="114498"/>
                  </a:cubicBezTo>
                  <a:lnTo>
                    <a:pt x="80009" y="114498"/>
                  </a:lnTo>
                  <a:cubicBezTo>
                    <a:pt x="72389" y="114498"/>
                    <a:pt x="65722" y="107874"/>
                    <a:pt x="65722" y="100304"/>
                  </a:cubicBezTo>
                  <a:cubicBezTo>
                    <a:pt x="65722" y="92734"/>
                    <a:pt x="72389" y="86110"/>
                    <a:pt x="80009" y="86110"/>
                  </a:cubicBezTo>
                  <a:close/>
                  <a:moveTo>
                    <a:pt x="57150" y="28388"/>
                  </a:moveTo>
                  <a:cubicBezTo>
                    <a:pt x="40958" y="28388"/>
                    <a:pt x="28575" y="40690"/>
                    <a:pt x="28575" y="56776"/>
                  </a:cubicBezTo>
                  <a:lnTo>
                    <a:pt x="28575" y="283882"/>
                  </a:lnTo>
                  <a:lnTo>
                    <a:pt x="271463" y="283882"/>
                  </a:lnTo>
                  <a:lnTo>
                    <a:pt x="271463" y="56776"/>
                  </a:lnTo>
                  <a:cubicBezTo>
                    <a:pt x="271463" y="40690"/>
                    <a:pt x="259080" y="28388"/>
                    <a:pt x="242888" y="28388"/>
                  </a:cubicBezTo>
                  <a:close/>
                  <a:moveTo>
                    <a:pt x="57150" y="0"/>
                  </a:moveTo>
                  <a:lnTo>
                    <a:pt x="242888" y="0"/>
                  </a:lnTo>
                  <a:cubicBezTo>
                    <a:pt x="274320" y="0"/>
                    <a:pt x="300038" y="25549"/>
                    <a:pt x="300038" y="56776"/>
                  </a:cubicBezTo>
                  <a:lnTo>
                    <a:pt x="300038" y="422985"/>
                  </a:lnTo>
                  <a:cubicBezTo>
                    <a:pt x="300038" y="454212"/>
                    <a:pt x="274320" y="479761"/>
                    <a:pt x="242888" y="479761"/>
                  </a:cubicBezTo>
                  <a:lnTo>
                    <a:pt x="57150" y="479761"/>
                  </a:lnTo>
                  <a:cubicBezTo>
                    <a:pt x="25718" y="479761"/>
                    <a:pt x="0" y="454212"/>
                    <a:pt x="0" y="422985"/>
                  </a:cubicBezTo>
                  <a:lnTo>
                    <a:pt x="0" y="56776"/>
                  </a:lnTo>
                  <a:cubicBezTo>
                    <a:pt x="0" y="25549"/>
                    <a:pt x="25718" y="0"/>
                    <a:pt x="5715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6"/>
            <p:cNvSpPr/>
            <p:nvPr/>
          </p:nvSpPr>
          <p:spPr>
            <a:xfrm>
              <a:off x="10088614" y="3364980"/>
              <a:ext cx="524256" cy="458244"/>
            </a:xfrm>
            <a:custGeom>
              <a:avLst/>
              <a:gdLst/>
              <a:ahLst/>
              <a:cxnLst/>
              <a:rect l="l" t="t" r="r" b="b"/>
              <a:pathLst>
                <a:path w="650557" h="568642" extrusionOk="0">
                  <a:moveTo>
                    <a:pt x="535543" y="303014"/>
                  </a:moveTo>
                  <a:cubicBezTo>
                    <a:pt x="539353" y="302895"/>
                    <a:pt x="543401" y="304324"/>
                    <a:pt x="546734" y="307657"/>
                  </a:cubicBezTo>
                  <a:cubicBezTo>
                    <a:pt x="552449" y="312420"/>
                    <a:pt x="552449" y="321945"/>
                    <a:pt x="547687" y="327660"/>
                  </a:cubicBezTo>
                  <a:lnTo>
                    <a:pt x="462914" y="424815"/>
                  </a:lnTo>
                  <a:cubicBezTo>
                    <a:pt x="460057" y="427672"/>
                    <a:pt x="456247" y="429577"/>
                    <a:pt x="452437" y="429577"/>
                  </a:cubicBezTo>
                  <a:cubicBezTo>
                    <a:pt x="451484" y="429577"/>
                    <a:pt x="451484" y="429577"/>
                    <a:pt x="451484" y="429577"/>
                  </a:cubicBezTo>
                  <a:cubicBezTo>
                    <a:pt x="447674" y="429577"/>
                    <a:pt x="444817" y="428625"/>
                    <a:pt x="441959" y="425767"/>
                  </a:cubicBezTo>
                  <a:lnTo>
                    <a:pt x="396239" y="381952"/>
                  </a:lnTo>
                  <a:cubicBezTo>
                    <a:pt x="390524" y="377190"/>
                    <a:pt x="389572" y="367665"/>
                    <a:pt x="395287" y="361950"/>
                  </a:cubicBezTo>
                  <a:cubicBezTo>
                    <a:pt x="401002" y="356235"/>
                    <a:pt x="409574" y="355282"/>
                    <a:pt x="415289" y="360997"/>
                  </a:cubicBezTo>
                  <a:lnTo>
                    <a:pt x="450532" y="394335"/>
                  </a:lnTo>
                  <a:lnTo>
                    <a:pt x="525779" y="307657"/>
                  </a:lnTo>
                  <a:cubicBezTo>
                    <a:pt x="528161" y="304800"/>
                    <a:pt x="531733" y="303133"/>
                    <a:pt x="535543" y="303014"/>
                  </a:cubicBezTo>
                  <a:close/>
                  <a:moveTo>
                    <a:pt x="576381" y="252055"/>
                  </a:moveTo>
                  <a:cubicBezTo>
                    <a:pt x="581263" y="251698"/>
                    <a:pt x="586263" y="253365"/>
                    <a:pt x="590549" y="257175"/>
                  </a:cubicBezTo>
                  <a:cubicBezTo>
                    <a:pt x="598169" y="263842"/>
                    <a:pt x="598169" y="276225"/>
                    <a:pt x="591502" y="283845"/>
                  </a:cubicBezTo>
                  <a:cubicBezTo>
                    <a:pt x="587692" y="288607"/>
                    <a:pt x="582929" y="290512"/>
                    <a:pt x="577214" y="290512"/>
                  </a:cubicBezTo>
                  <a:cubicBezTo>
                    <a:pt x="572452" y="290512"/>
                    <a:pt x="568642" y="288607"/>
                    <a:pt x="564832" y="285750"/>
                  </a:cubicBezTo>
                  <a:cubicBezTo>
                    <a:pt x="556259" y="279082"/>
                    <a:pt x="556259" y="266700"/>
                    <a:pt x="562927" y="259080"/>
                  </a:cubicBezTo>
                  <a:cubicBezTo>
                    <a:pt x="566737" y="254794"/>
                    <a:pt x="571500" y="252412"/>
                    <a:pt x="576381" y="252055"/>
                  </a:cubicBezTo>
                  <a:close/>
                  <a:moveTo>
                    <a:pt x="609243" y="214312"/>
                  </a:moveTo>
                  <a:cubicBezTo>
                    <a:pt x="614125" y="214074"/>
                    <a:pt x="619125" y="215741"/>
                    <a:pt x="622935" y="219075"/>
                  </a:cubicBezTo>
                  <a:cubicBezTo>
                    <a:pt x="631507" y="225742"/>
                    <a:pt x="631507" y="238125"/>
                    <a:pt x="624840" y="245745"/>
                  </a:cubicBezTo>
                  <a:cubicBezTo>
                    <a:pt x="621030" y="250507"/>
                    <a:pt x="616267" y="252412"/>
                    <a:pt x="610552" y="252412"/>
                  </a:cubicBezTo>
                  <a:cubicBezTo>
                    <a:pt x="606742" y="252412"/>
                    <a:pt x="601980" y="250507"/>
                    <a:pt x="598170" y="247650"/>
                  </a:cubicBezTo>
                  <a:cubicBezTo>
                    <a:pt x="590550" y="240982"/>
                    <a:pt x="589597" y="228600"/>
                    <a:pt x="596265" y="221932"/>
                  </a:cubicBezTo>
                  <a:lnTo>
                    <a:pt x="596265" y="220980"/>
                  </a:lnTo>
                  <a:cubicBezTo>
                    <a:pt x="599599" y="216694"/>
                    <a:pt x="604361" y="214550"/>
                    <a:pt x="609243" y="214312"/>
                  </a:cubicBezTo>
                  <a:close/>
                  <a:moveTo>
                    <a:pt x="466725" y="166687"/>
                  </a:moveTo>
                  <a:cubicBezTo>
                    <a:pt x="472439" y="164782"/>
                    <a:pt x="480060" y="164782"/>
                    <a:pt x="485775" y="166687"/>
                  </a:cubicBezTo>
                  <a:cubicBezTo>
                    <a:pt x="509587" y="175259"/>
                    <a:pt x="533400" y="182879"/>
                    <a:pt x="557212" y="191452"/>
                  </a:cubicBezTo>
                  <a:cubicBezTo>
                    <a:pt x="564832" y="194309"/>
                    <a:pt x="568642" y="201929"/>
                    <a:pt x="565785" y="209549"/>
                  </a:cubicBezTo>
                  <a:cubicBezTo>
                    <a:pt x="562927" y="217169"/>
                    <a:pt x="555307" y="220979"/>
                    <a:pt x="547687" y="218122"/>
                  </a:cubicBezTo>
                  <a:cubicBezTo>
                    <a:pt x="523875" y="209549"/>
                    <a:pt x="500062" y="201929"/>
                    <a:pt x="476250" y="193357"/>
                  </a:cubicBezTo>
                  <a:cubicBezTo>
                    <a:pt x="448627" y="202882"/>
                    <a:pt x="421957" y="211454"/>
                    <a:pt x="395287" y="220979"/>
                  </a:cubicBezTo>
                  <a:cubicBezTo>
                    <a:pt x="373380" y="228599"/>
                    <a:pt x="351472" y="236219"/>
                    <a:pt x="329564" y="243839"/>
                  </a:cubicBezTo>
                  <a:cubicBezTo>
                    <a:pt x="329564" y="259079"/>
                    <a:pt x="329564" y="275272"/>
                    <a:pt x="329564" y="290512"/>
                  </a:cubicBezTo>
                  <a:lnTo>
                    <a:pt x="329564" y="322897"/>
                  </a:lnTo>
                  <a:cubicBezTo>
                    <a:pt x="329564" y="337184"/>
                    <a:pt x="329564" y="350519"/>
                    <a:pt x="329564" y="364807"/>
                  </a:cubicBezTo>
                  <a:cubicBezTo>
                    <a:pt x="329564" y="370522"/>
                    <a:pt x="329564" y="374332"/>
                    <a:pt x="330517" y="379094"/>
                  </a:cubicBezTo>
                  <a:cubicBezTo>
                    <a:pt x="332422" y="401002"/>
                    <a:pt x="341947" y="421957"/>
                    <a:pt x="359092" y="443864"/>
                  </a:cubicBezTo>
                  <a:cubicBezTo>
                    <a:pt x="386714" y="479107"/>
                    <a:pt x="423862" y="508634"/>
                    <a:pt x="475297" y="537209"/>
                  </a:cubicBezTo>
                  <a:cubicBezTo>
                    <a:pt x="482917" y="533399"/>
                    <a:pt x="489585" y="529589"/>
                    <a:pt x="495300" y="525779"/>
                  </a:cubicBezTo>
                  <a:cubicBezTo>
                    <a:pt x="538162" y="500062"/>
                    <a:pt x="568642" y="473392"/>
                    <a:pt x="591502" y="443864"/>
                  </a:cubicBezTo>
                  <a:cubicBezTo>
                    <a:pt x="611504" y="417194"/>
                    <a:pt x="621029" y="391477"/>
                    <a:pt x="621029" y="365759"/>
                  </a:cubicBezTo>
                  <a:lnTo>
                    <a:pt x="621029" y="306704"/>
                  </a:lnTo>
                  <a:cubicBezTo>
                    <a:pt x="621029" y="299084"/>
                    <a:pt x="627697" y="292417"/>
                    <a:pt x="635317" y="292417"/>
                  </a:cubicBezTo>
                  <a:cubicBezTo>
                    <a:pt x="642937" y="292417"/>
                    <a:pt x="649604" y="299084"/>
                    <a:pt x="649604" y="306704"/>
                  </a:cubicBezTo>
                  <a:lnTo>
                    <a:pt x="650557" y="367664"/>
                  </a:lnTo>
                  <a:cubicBezTo>
                    <a:pt x="650557" y="400049"/>
                    <a:pt x="639127" y="431482"/>
                    <a:pt x="615314" y="462914"/>
                  </a:cubicBezTo>
                  <a:cubicBezTo>
                    <a:pt x="590550" y="496252"/>
                    <a:pt x="557212" y="523874"/>
                    <a:pt x="511492" y="552449"/>
                  </a:cubicBezTo>
                  <a:cubicBezTo>
                    <a:pt x="503872" y="557212"/>
                    <a:pt x="496252" y="561022"/>
                    <a:pt x="485775" y="566737"/>
                  </a:cubicBezTo>
                  <a:cubicBezTo>
                    <a:pt x="482917" y="567689"/>
                    <a:pt x="480060" y="568642"/>
                    <a:pt x="476250" y="568642"/>
                  </a:cubicBezTo>
                  <a:cubicBezTo>
                    <a:pt x="472439" y="568642"/>
                    <a:pt x="469582" y="568642"/>
                    <a:pt x="466725" y="566737"/>
                  </a:cubicBezTo>
                  <a:cubicBezTo>
                    <a:pt x="409574" y="535304"/>
                    <a:pt x="368617" y="501967"/>
                    <a:pt x="338137" y="462914"/>
                  </a:cubicBezTo>
                  <a:cubicBezTo>
                    <a:pt x="318135" y="437197"/>
                    <a:pt x="306705" y="411479"/>
                    <a:pt x="302894" y="383857"/>
                  </a:cubicBezTo>
                  <a:cubicBezTo>
                    <a:pt x="301942" y="377189"/>
                    <a:pt x="301942" y="371474"/>
                    <a:pt x="301942" y="365759"/>
                  </a:cubicBezTo>
                  <a:cubicBezTo>
                    <a:pt x="301942" y="351472"/>
                    <a:pt x="301942" y="338137"/>
                    <a:pt x="301942" y="323849"/>
                  </a:cubicBezTo>
                  <a:lnTo>
                    <a:pt x="301942" y="291464"/>
                  </a:lnTo>
                  <a:cubicBezTo>
                    <a:pt x="301942" y="273367"/>
                    <a:pt x="301942" y="256222"/>
                    <a:pt x="301942" y="239077"/>
                  </a:cubicBezTo>
                  <a:cubicBezTo>
                    <a:pt x="301942" y="229552"/>
                    <a:pt x="306705" y="221932"/>
                    <a:pt x="316230" y="219074"/>
                  </a:cubicBezTo>
                  <a:cubicBezTo>
                    <a:pt x="340042" y="210502"/>
                    <a:pt x="362902" y="202882"/>
                    <a:pt x="386714" y="194309"/>
                  </a:cubicBezTo>
                  <a:cubicBezTo>
                    <a:pt x="413385" y="184784"/>
                    <a:pt x="440055" y="176212"/>
                    <a:pt x="466725" y="166687"/>
                  </a:cubicBezTo>
                  <a:close/>
                  <a:moveTo>
                    <a:pt x="52388" y="98107"/>
                  </a:moveTo>
                  <a:lnTo>
                    <a:pt x="437198" y="98107"/>
                  </a:lnTo>
                  <a:cubicBezTo>
                    <a:pt x="444818" y="98107"/>
                    <a:pt x="451485" y="104774"/>
                    <a:pt x="451485" y="112395"/>
                  </a:cubicBezTo>
                  <a:cubicBezTo>
                    <a:pt x="451485" y="120015"/>
                    <a:pt x="444818" y="126682"/>
                    <a:pt x="437198" y="126682"/>
                  </a:cubicBezTo>
                  <a:lnTo>
                    <a:pt x="52388" y="126682"/>
                  </a:lnTo>
                  <a:cubicBezTo>
                    <a:pt x="44767" y="126682"/>
                    <a:pt x="38100" y="120015"/>
                    <a:pt x="38100" y="112395"/>
                  </a:cubicBezTo>
                  <a:cubicBezTo>
                    <a:pt x="38100" y="104774"/>
                    <a:pt x="44767" y="98107"/>
                    <a:pt x="52388" y="98107"/>
                  </a:cubicBezTo>
                  <a:close/>
                  <a:moveTo>
                    <a:pt x="158115" y="44767"/>
                  </a:moveTo>
                  <a:cubicBezTo>
                    <a:pt x="168593" y="44767"/>
                    <a:pt x="177165" y="53340"/>
                    <a:pt x="177165" y="63817"/>
                  </a:cubicBezTo>
                  <a:cubicBezTo>
                    <a:pt x="177165" y="74295"/>
                    <a:pt x="168593" y="82867"/>
                    <a:pt x="158115" y="82867"/>
                  </a:cubicBezTo>
                  <a:cubicBezTo>
                    <a:pt x="147637" y="82867"/>
                    <a:pt x="139065" y="74295"/>
                    <a:pt x="139065" y="63817"/>
                  </a:cubicBezTo>
                  <a:cubicBezTo>
                    <a:pt x="139065" y="53340"/>
                    <a:pt x="147637" y="44767"/>
                    <a:pt x="158115" y="44767"/>
                  </a:cubicBezTo>
                  <a:close/>
                  <a:moveTo>
                    <a:pt x="109537" y="44767"/>
                  </a:moveTo>
                  <a:lnTo>
                    <a:pt x="110490" y="44767"/>
                  </a:lnTo>
                  <a:cubicBezTo>
                    <a:pt x="120967" y="44767"/>
                    <a:pt x="129540" y="53340"/>
                    <a:pt x="129540" y="63817"/>
                  </a:cubicBezTo>
                  <a:cubicBezTo>
                    <a:pt x="129540" y="74295"/>
                    <a:pt x="120015" y="82867"/>
                    <a:pt x="109537" y="82867"/>
                  </a:cubicBezTo>
                  <a:cubicBezTo>
                    <a:pt x="99059" y="82867"/>
                    <a:pt x="90487" y="74295"/>
                    <a:pt x="90487" y="63817"/>
                  </a:cubicBezTo>
                  <a:cubicBezTo>
                    <a:pt x="90487" y="53340"/>
                    <a:pt x="99059" y="44767"/>
                    <a:pt x="109537" y="44767"/>
                  </a:cubicBezTo>
                  <a:close/>
                  <a:moveTo>
                    <a:pt x="62864" y="44767"/>
                  </a:moveTo>
                  <a:cubicBezTo>
                    <a:pt x="73342" y="44767"/>
                    <a:pt x="81914" y="53340"/>
                    <a:pt x="81914" y="63817"/>
                  </a:cubicBezTo>
                  <a:cubicBezTo>
                    <a:pt x="81914" y="74295"/>
                    <a:pt x="73342" y="82867"/>
                    <a:pt x="62864" y="82867"/>
                  </a:cubicBezTo>
                  <a:cubicBezTo>
                    <a:pt x="52387" y="82867"/>
                    <a:pt x="43814" y="74295"/>
                    <a:pt x="43814" y="63817"/>
                  </a:cubicBezTo>
                  <a:cubicBezTo>
                    <a:pt x="43814" y="53340"/>
                    <a:pt x="52387" y="44767"/>
                    <a:pt x="62864" y="44767"/>
                  </a:cubicBezTo>
                  <a:close/>
                  <a:moveTo>
                    <a:pt x="43815" y="0"/>
                  </a:moveTo>
                  <a:lnTo>
                    <a:pt x="445770" y="0"/>
                  </a:lnTo>
                  <a:cubicBezTo>
                    <a:pt x="470535" y="0"/>
                    <a:pt x="489585" y="20003"/>
                    <a:pt x="489585" y="43815"/>
                  </a:cubicBezTo>
                  <a:lnTo>
                    <a:pt x="489585" y="128588"/>
                  </a:lnTo>
                  <a:cubicBezTo>
                    <a:pt x="489585" y="136208"/>
                    <a:pt x="482918" y="142875"/>
                    <a:pt x="475298" y="142875"/>
                  </a:cubicBezTo>
                  <a:cubicBezTo>
                    <a:pt x="467678" y="142875"/>
                    <a:pt x="461010" y="136208"/>
                    <a:pt x="461010" y="128588"/>
                  </a:cubicBezTo>
                  <a:lnTo>
                    <a:pt x="461010" y="43815"/>
                  </a:lnTo>
                  <a:cubicBezTo>
                    <a:pt x="461010" y="35243"/>
                    <a:pt x="454343" y="28575"/>
                    <a:pt x="445770" y="28575"/>
                  </a:cubicBezTo>
                  <a:lnTo>
                    <a:pt x="43815" y="28575"/>
                  </a:lnTo>
                  <a:cubicBezTo>
                    <a:pt x="35243" y="28575"/>
                    <a:pt x="28575" y="35243"/>
                    <a:pt x="28575" y="43815"/>
                  </a:cubicBezTo>
                  <a:lnTo>
                    <a:pt x="28575" y="374333"/>
                  </a:lnTo>
                  <a:cubicBezTo>
                    <a:pt x="28575" y="382905"/>
                    <a:pt x="35243" y="389573"/>
                    <a:pt x="43815" y="389573"/>
                  </a:cubicBezTo>
                  <a:lnTo>
                    <a:pt x="270510" y="389573"/>
                  </a:lnTo>
                  <a:cubicBezTo>
                    <a:pt x="278130" y="389573"/>
                    <a:pt x="284798" y="396240"/>
                    <a:pt x="284798" y="403860"/>
                  </a:cubicBezTo>
                  <a:cubicBezTo>
                    <a:pt x="284798" y="411480"/>
                    <a:pt x="278130" y="418148"/>
                    <a:pt x="270510" y="418148"/>
                  </a:cubicBezTo>
                  <a:lnTo>
                    <a:pt x="43815" y="418148"/>
                  </a:lnTo>
                  <a:cubicBezTo>
                    <a:pt x="19050" y="418148"/>
                    <a:pt x="0" y="398145"/>
                    <a:pt x="0" y="374333"/>
                  </a:cubicBezTo>
                  <a:lnTo>
                    <a:pt x="0" y="43815"/>
                  </a:lnTo>
                  <a:cubicBezTo>
                    <a:pt x="0" y="19050"/>
                    <a:pt x="19050" y="0"/>
                    <a:pt x="4381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6"/>
            <p:cNvSpPr/>
            <p:nvPr/>
          </p:nvSpPr>
          <p:spPr>
            <a:xfrm>
              <a:off x="10207323" y="2288404"/>
              <a:ext cx="360567" cy="352328"/>
            </a:xfrm>
            <a:custGeom>
              <a:avLst/>
              <a:gdLst/>
              <a:ahLst/>
              <a:cxnLst/>
              <a:rect l="l" t="t" r="r" b="b"/>
              <a:pathLst>
                <a:path w="1000885" h="978013" extrusionOk="0">
                  <a:moveTo>
                    <a:pt x="285208" y="361680"/>
                  </a:moveTo>
                  <a:cubicBezTo>
                    <a:pt x="296825" y="363183"/>
                    <a:pt x="307547" y="367474"/>
                    <a:pt x="315122" y="378050"/>
                  </a:cubicBezTo>
                  <a:cubicBezTo>
                    <a:pt x="327985" y="400355"/>
                    <a:pt x="327418" y="429814"/>
                    <a:pt x="316549" y="452686"/>
                  </a:cubicBezTo>
                  <a:cubicBezTo>
                    <a:pt x="303686" y="476144"/>
                    <a:pt x="274226" y="473857"/>
                    <a:pt x="251628" y="476418"/>
                  </a:cubicBezTo>
                  <a:cubicBezTo>
                    <a:pt x="249361" y="438396"/>
                    <a:pt x="249654" y="400081"/>
                    <a:pt x="249928" y="362040"/>
                  </a:cubicBezTo>
                  <a:cubicBezTo>
                    <a:pt x="261080" y="361463"/>
                    <a:pt x="273591" y="360177"/>
                    <a:pt x="285208" y="361680"/>
                  </a:cubicBezTo>
                  <a:close/>
                  <a:moveTo>
                    <a:pt x="280317" y="295214"/>
                  </a:moveTo>
                  <a:cubicBezTo>
                    <a:pt x="247504" y="295891"/>
                    <a:pt x="213333" y="301966"/>
                    <a:pt x="182446" y="300539"/>
                  </a:cubicBezTo>
                  <a:cubicBezTo>
                    <a:pt x="181000" y="421799"/>
                    <a:pt x="181293" y="543332"/>
                    <a:pt x="182153" y="664865"/>
                  </a:cubicBezTo>
                  <a:cubicBezTo>
                    <a:pt x="204751" y="666586"/>
                    <a:pt x="227330" y="668599"/>
                    <a:pt x="249928" y="670593"/>
                  </a:cubicBezTo>
                  <a:cubicBezTo>
                    <a:pt x="249635" y="626257"/>
                    <a:pt x="249928" y="581647"/>
                    <a:pt x="249928" y="537331"/>
                  </a:cubicBezTo>
                  <a:cubicBezTo>
                    <a:pt x="277961" y="538191"/>
                    <a:pt x="307694" y="539911"/>
                    <a:pt x="333439" y="526755"/>
                  </a:cubicBezTo>
                  <a:cubicBezTo>
                    <a:pt x="406082" y="491001"/>
                    <a:pt x="418945" y="381763"/>
                    <a:pt x="370034" y="322277"/>
                  </a:cubicBezTo>
                  <a:cubicBezTo>
                    <a:pt x="344582" y="299258"/>
                    <a:pt x="313129" y="294537"/>
                    <a:pt x="280317" y="295214"/>
                  </a:cubicBezTo>
                  <a:close/>
                  <a:moveTo>
                    <a:pt x="670886" y="214761"/>
                  </a:moveTo>
                  <a:cubicBezTo>
                    <a:pt x="749803" y="218475"/>
                    <a:pt x="816444" y="284823"/>
                    <a:pt x="820452" y="363740"/>
                  </a:cubicBezTo>
                  <a:cubicBezTo>
                    <a:pt x="770407" y="364307"/>
                    <a:pt x="720656" y="364034"/>
                    <a:pt x="670612" y="364034"/>
                  </a:cubicBezTo>
                  <a:cubicBezTo>
                    <a:pt x="670593" y="313989"/>
                    <a:pt x="670593" y="264238"/>
                    <a:pt x="670886" y="214761"/>
                  </a:cubicBezTo>
                  <a:close/>
                  <a:moveTo>
                    <a:pt x="591050" y="136371"/>
                  </a:moveTo>
                  <a:cubicBezTo>
                    <a:pt x="591050" y="174119"/>
                    <a:pt x="591050" y="212160"/>
                    <a:pt x="591050" y="249615"/>
                  </a:cubicBezTo>
                  <a:cubicBezTo>
                    <a:pt x="609641" y="245608"/>
                    <a:pt x="628231" y="241894"/>
                    <a:pt x="646822" y="238179"/>
                  </a:cubicBezTo>
                  <a:cubicBezTo>
                    <a:pt x="648542" y="287383"/>
                    <a:pt x="647975" y="336841"/>
                    <a:pt x="647975" y="386318"/>
                  </a:cubicBezTo>
                  <a:cubicBezTo>
                    <a:pt x="697746" y="386318"/>
                    <a:pt x="747497" y="386318"/>
                    <a:pt x="797541" y="386611"/>
                  </a:cubicBezTo>
                  <a:cubicBezTo>
                    <a:pt x="793827" y="435796"/>
                    <a:pt x="770955" y="484980"/>
                    <a:pt x="727479" y="510725"/>
                  </a:cubicBezTo>
                  <a:cubicBezTo>
                    <a:pt x="687170" y="537898"/>
                    <a:pt x="635699" y="538191"/>
                    <a:pt x="590796" y="524174"/>
                  </a:cubicBezTo>
                  <a:cubicBezTo>
                    <a:pt x="591089" y="546479"/>
                    <a:pt x="591089" y="568784"/>
                    <a:pt x="591089" y="591089"/>
                  </a:cubicBezTo>
                  <a:cubicBezTo>
                    <a:pt x="682029" y="591089"/>
                    <a:pt x="772969" y="591089"/>
                    <a:pt x="863908" y="591089"/>
                  </a:cubicBezTo>
                  <a:cubicBezTo>
                    <a:pt x="863908" y="606239"/>
                    <a:pt x="863908" y="621409"/>
                    <a:pt x="863908" y="636559"/>
                  </a:cubicBezTo>
                  <a:cubicBezTo>
                    <a:pt x="772969" y="636559"/>
                    <a:pt x="682029" y="636559"/>
                    <a:pt x="591089" y="636559"/>
                  </a:cubicBezTo>
                  <a:cubicBezTo>
                    <a:pt x="591089" y="655717"/>
                    <a:pt x="591089" y="674600"/>
                    <a:pt x="591089" y="693465"/>
                  </a:cubicBezTo>
                  <a:cubicBezTo>
                    <a:pt x="682029" y="693465"/>
                    <a:pt x="772969" y="693465"/>
                    <a:pt x="863908" y="693465"/>
                  </a:cubicBezTo>
                  <a:cubicBezTo>
                    <a:pt x="863908" y="708615"/>
                    <a:pt x="863908" y="723785"/>
                    <a:pt x="863908" y="738935"/>
                  </a:cubicBezTo>
                  <a:cubicBezTo>
                    <a:pt x="772969" y="738935"/>
                    <a:pt x="682029" y="738935"/>
                    <a:pt x="591089" y="738935"/>
                  </a:cubicBezTo>
                  <a:cubicBezTo>
                    <a:pt x="591089" y="769254"/>
                    <a:pt x="591089" y="799555"/>
                    <a:pt x="591089" y="829874"/>
                  </a:cubicBezTo>
                  <a:cubicBezTo>
                    <a:pt x="716063" y="829874"/>
                    <a:pt x="841310" y="829874"/>
                    <a:pt x="966284" y="829874"/>
                  </a:cubicBezTo>
                  <a:cubicBezTo>
                    <a:pt x="966284" y="598811"/>
                    <a:pt x="966284" y="367473"/>
                    <a:pt x="966245" y="136371"/>
                  </a:cubicBezTo>
                  <a:cubicBezTo>
                    <a:pt x="841271" y="136371"/>
                    <a:pt x="716024" y="136371"/>
                    <a:pt x="591050" y="136371"/>
                  </a:cubicBezTo>
                  <a:close/>
                  <a:moveTo>
                    <a:pt x="591089" y="0"/>
                  </a:moveTo>
                  <a:lnTo>
                    <a:pt x="591089" y="102376"/>
                  </a:lnTo>
                  <a:cubicBezTo>
                    <a:pt x="712622" y="102943"/>
                    <a:pt x="854173" y="101222"/>
                    <a:pt x="975433" y="102943"/>
                  </a:cubicBezTo>
                  <a:cubicBezTo>
                    <a:pt x="998305" y="102943"/>
                    <a:pt x="999438" y="123254"/>
                    <a:pt x="999732" y="140984"/>
                  </a:cubicBezTo>
                  <a:cubicBezTo>
                    <a:pt x="1001745" y="353457"/>
                    <a:pt x="999165" y="571932"/>
                    <a:pt x="1000885" y="784405"/>
                  </a:cubicBezTo>
                  <a:cubicBezTo>
                    <a:pt x="1000611" y="792713"/>
                    <a:pt x="1000611" y="823873"/>
                    <a:pt x="1000318" y="832455"/>
                  </a:cubicBezTo>
                  <a:cubicBezTo>
                    <a:pt x="999458" y="861915"/>
                    <a:pt x="984875" y="863048"/>
                    <a:pt x="955415" y="864202"/>
                  </a:cubicBezTo>
                  <a:cubicBezTo>
                    <a:pt x="950548" y="864475"/>
                    <a:pt x="936825" y="864475"/>
                    <a:pt x="932250" y="864769"/>
                  </a:cubicBezTo>
                  <a:cubicBezTo>
                    <a:pt x="818439" y="864182"/>
                    <a:pt x="704901" y="864475"/>
                    <a:pt x="591089" y="864475"/>
                  </a:cubicBezTo>
                  <a:lnTo>
                    <a:pt x="591089" y="978013"/>
                  </a:lnTo>
                  <a:lnTo>
                    <a:pt x="0" y="887073"/>
                  </a:lnTo>
                  <a:cubicBezTo>
                    <a:pt x="0" y="621702"/>
                    <a:pt x="0" y="356604"/>
                    <a:pt x="0" y="9123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400" kern="0">
                <a:solidFill>
                  <a:schemeClr val="bg1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106"/>
          <p:cNvSpPr txBox="1">
            <a:spLocks noGrp="1"/>
          </p:cNvSpPr>
          <p:nvPr>
            <p:ph type="title" idx="4294967295"/>
          </p:nvPr>
        </p:nvSpPr>
        <p:spPr>
          <a:xfrm>
            <a:off x="252221" y="305954"/>
            <a:ext cx="11553825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</a:pPr>
            <a:r>
              <a:rPr lang="en-US" sz="3000" b="1" kern="1200" dirty="0">
                <a:solidFill>
                  <a:srgbClr val="FFFFFF"/>
                </a:solidFill>
                <a:latin typeface="GT Haptik ZS" pitchFamily="2" charset="77"/>
                <a:ea typeface="+mn-ea"/>
                <a:cs typeface="+mn-cs"/>
              </a:rPr>
              <a:t>Negative Trust</a:t>
            </a:r>
            <a:endParaRPr sz="3000" b="1" kern="1200" dirty="0">
              <a:solidFill>
                <a:srgbClr val="FFFFFF"/>
              </a:solidFill>
              <a:latin typeface="GT Haptik ZS" pitchFamily="2" charset="77"/>
              <a:ea typeface="+mn-ea"/>
              <a:cs typeface="+mn-cs"/>
            </a:endParaRPr>
          </a:p>
        </p:txBody>
      </p:sp>
      <p:grpSp>
        <p:nvGrpSpPr>
          <p:cNvPr id="325" name="Google Shape;325;p106"/>
          <p:cNvGrpSpPr/>
          <p:nvPr/>
        </p:nvGrpSpPr>
        <p:grpSpPr>
          <a:xfrm>
            <a:off x="6105603" y="3252123"/>
            <a:ext cx="2986088" cy="1657350"/>
            <a:chOff x="6105603" y="3252123"/>
            <a:chExt cx="2986088" cy="1657350"/>
          </a:xfrm>
        </p:grpSpPr>
        <p:sp>
          <p:nvSpPr>
            <p:cNvPr id="326" name="Google Shape;326;p106"/>
            <p:cNvSpPr/>
            <p:nvPr/>
          </p:nvSpPr>
          <p:spPr>
            <a:xfrm>
              <a:off x="6105603" y="3252123"/>
              <a:ext cx="2986088" cy="1657350"/>
            </a:xfrm>
            <a:custGeom>
              <a:avLst/>
              <a:gdLst/>
              <a:ahLst/>
              <a:cxnLst/>
              <a:rect l="l" t="t" r="r" b="b"/>
              <a:pathLst>
                <a:path w="2986088" h="1657350" extrusionOk="0">
                  <a:moveTo>
                    <a:pt x="0" y="1657350"/>
                  </a:moveTo>
                  <a:cubicBezTo>
                    <a:pt x="219075" y="1331118"/>
                    <a:pt x="438151" y="1004887"/>
                    <a:pt x="935832" y="728662"/>
                  </a:cubicBezTo>
                  <a:cubicBezTo>
                    <a:pt x="1433513" y="452437"/>
                    <a:pt x="2209800" y="226218"/>
                    <a:pt x="2986088" y="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6"/>
            <p:cNvSpPr txBox="1"/>
            <p:nvPr/>
          </p:nvSpPr>
          <p:spPr>
            <a:xfrm>
              <a:off x="6420076" y="4471038"/>
              <a:ext cx="2232824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Lateral Movement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6"/>
          <p:cNvGrpSpPr/>
          <p:nvPr/>
        </p:nvGrpSpPr>
        <p:grpSpPr>
          <a:xfrm>
            <a:off x="3043046" y="3252123"/>
            <a:ext cx="2986088" cy="1657350"/>
            <a:chOff x="3043046" y="3252123"/>
            <a:chExt cx="2986088" cy="1657350"/>
          </a:xfrm>
        </p:grpSpPr>
        <p:sp>
          <p:nvSpPr>
            <p:cNvPr id="329" name="Google Shape;329;p106"/>
            <p:cNvSpPr/>
            <p:nvPr/>
          </p:nvSpPr>
          <p:spPr>
            <a:xfrm flipH="1">
              <a:off x="3043046" y="3252123"/>
              <a:ext cx="2986088" cy="1657350"/>
            </a:xfrm>
            <a:custGeom>
              <a:avLst/>
              <a:gdLst/>
              <a:ahLst/>
              <a:cxnLst/>
              <a:rect l="l" t="t" r="r" b="b"/>
              <a:pathLst>
                <a:path w="2986088" h="1657350" extrusionOk="0">
                  <a:moveTo>
                    <a:pt x="0" y="1657350"/>
                  </a:moveTo>
                  <a:cubicBezTo>
                    <a:pt x="219075" y="1331118"/>
                    <a:pt x="438151" y="1004887"/>
                    <a:pt x="935832" y="728662"/>
                  </a:cubicBezTo>
                  <a:cubicBezTo>
                    <a:pt x="1433513" y="452437"/>
                    <a:pt x="2209800" y="226218"/>
                    <a:pt x="2986088" y="0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6"/>
            <p:cNvSpPr txBox="1"/>
            <p:nvPr/>
          </p:nvSpPr>
          <p:spPr>
            <a:xfrm>
              <a:off x="3834739" y="4471038"/>
              <a:ext cx="1890564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Privilege Escalation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1" name="Google Shape;331;p106"/>
          <p:cNvSpPr/>
          <p:nvPr/>
        </p:nvSpPr>
        <p:spPr>
          <a:xfrm>
            <a:off x="5808561" y="4895185"/>
            <a:ext cx="568527" cy="716787"/>
          </a:xfrm>
          <a:custGeom>
            <a:avLst/>
            <a:gdLst/>
            <a:ahLst/>
            <a:cxnLst/>
            <a:rect l="l" t="t" r="r" b="b"/>
            <a:pathLst>
              <a:path w="452535" h="570547" extrusionOk="0">
                <a:moveTo>
                  <a:pt x="136226" y="465772"/>
                </a:moveTo>
                <a:cubicBezTo>
                  <a:pt x="146490" y="465772"/>
                  <a:pt x="154887" y="474344"/>
                  <a:pt x="154887" y="484822"/>
                </a:cubicBezTo>
                <a:lnTo>
                  <a:pt x="154887" y="485774"/>
                </a:lnTo>
                <a:cubicBezTo>
                  <a:pt x="154887" y="496252"/>
                  <a:pt x="146490" y="504824"/>
                  <a:pt x="136226" y="504824"/>
                </a:cubicBezTo>
                <a:cubicBezTo>
                  <a:pt x="125963" y="504824"/>
                  <a:pt x="117565" y="496252"/>
                  <a:pt x="117565" y="485774"/>
                </a:cubicBezTo>
                <a:lnTo>
                  <a:pt x="117565" y="484822"/>
                </a:lnTo>
                <a:cubicBezTo>
                  <a:pt x="117565" y="474344"/>
                  <a:pt x="125963" y="465772"/>
                  <a:pt x="136226" y="465772"/>
                </a:cubicBezTo>
                <a:close/>
                <a:moveTo>
                  <a:pt x="278985" y="407669"/>
                </a:moveTo>
                <a:cubicBezTo>
                  <a:pt x="276186" y="407669"/>
                  <a:pt x="274320" y="409574"/>
                  <a:pt x="274320" y="412432"/>
                </a:cubicBezTo>
                <a:lnTo>
                  <a:pt x="274320" y="498157"/>
                </a:lnTo>
                <a:cubicBezTo>
                  <a:pt x="274320" y="501014"/>
                  <a:pt x="276186" y="502919"/>
                  <a:pt x="278985" y="502919"/>
                </a:cubicBezTo>
                <a:lnTo>
                  <a:pt x="419877" y="502919"/>
                </a:lnTo>
                <a:cubicBezTo>
                  <a:pt x="422677" y="502919"/>
                  <a:pt x="424543" y="501014"/>
                  <a:pt x="424543" y="498157"/>
                </a:cubicBezTo>
                <a:lnTo>
                  <a:pt x="424543" y="412432"/>
                </a:lnTo>
                <a:cubicBezTo>
                  <a:pt x="424543" y="409574"/>
                  <a:pt x="422677" y="407669"/>
                  <a:pt x="419877" y="407669"/>
                </a:cubicBezTo>
                <a:close/>
                <a:moveTo>
                  <a:pt x="136226" y="399097"/>
                </a:moveTo>
                <a:cubicBezTo>
                  <a:pt x="146490" y="399097"/>
                  <a:pt x="154887" y="406717"/>
                  <a:pt x="154887" y="418147"/>
                </a:cubicBezTo>
                <a:lnTo>
                  <a:pt x="154887" y="419099"/>
                </a:lnTo>
                <a:cubicBezTo>
                  <a:pt x="154887" y="428624"/>
                  <a:pt x="146490" y="437197"/>
                  <a:pt x="136226" y="437197"/>
                </a:cubicBezTo>
                <a:cubicBezTo>
                  <a:pt x="125963" y="437197"/>
                  <a:pt x="117565" y="428624"/>
                  <a:pt x="117565" y="418147"/>
                </a:cubicBezTo>
                <a:cubicBezTo>
                  <a:pt x="117565" y="407669"/>
                  <a:pt x="125963" y="399097"/>
                  <a:pt x="136226" y="399097"/>
                </a:cubicBezTo>
                <a:close/>
                <a:moveTo>
                  <a:pt x="27408" y="381357"/>
                </a:moveTo>
                <a:cubicBezTo>
                  <a:pt x="31024" y="380524"/>
                  <a:pt x="34990" y="381000"/>
                  <a:pt x="38256" y="382905"/>
                </a:cubicBezTo>
                <a:cubicBezTo>
                  <a:pt x="44787" y="386715"/>
                  <a:pt x="46653" y="396240"/>
                  <a:pt x="42921" y="402907"/>
                </a:cubicBezTo>
                <a:cubicBezTo>
                  <a:pt x="33590" y="419100"/>
                  <a:pt x="27992" y="436245"/>
                  <a:pt x="27992" y="455295"/>
                </a:cubicBezTo>
                <a:lnTo>
                  <a:pt x="27992" y="541972"/>
                </a:lnTo>
                <a:cubicBezTo>
                  <a:pt x="27992" y="548640"/>
                  <a:pt x="21460" y="555307"/>
                  <a:pt x="13996" y="555307"/>
                </a:cubicBezTo>
                <a:cubicBezTo>
                  <a:pt x="6531" y="555307"/>
                  <a:pt x="0" y="548640"/>
                  <a:pt x="0" y="541020"/>
                </a:cubicBezTo>
                <a:lnTo>
                  <a:pt x="0" y="454342"/>
                </a:lnTo>
                <a:cubicBezTo>
                  <a:pt x="0" y="430530"/>
                  <a:pt x="6531" y="407670"/>
                  <a:pt x="18661" y="387667"/>
                </a:cubicBezTo>
                <a:cubicBezTo>
                  <a:pt x="20527" y="384334"/>
                  <a:pt x="23793" y="382191"/>
                  <a:pt x="27408" y="381357"/>
                </a:cubicBezTo>
                <a:close/>
                <a:moveTo>
                  <a:pt x="278985" y="379094"/>
                </a:moveTo>
                <a:lnTo>
                  <a:pt x="419877" y="379094"/>
                </a:lnTo>
                <a:cubicBezTo>
                  <a:pt x="437606" y="379094"/>
                  <a:pt x="452535" y="394334"/>
                  <a:pt x="452535" y="412432"/>
                </a:cubicBezTo>
                <a:lnTo>
                  <a:pt x="452535" y="498157"/>
                </a:lnTo>
                <a:cubicBezTo>
                  <a:pt x="452535" y="517207"/>
                  <a:pt x="438539" y="531494"/>
                  <a:pt x="419877" y="531494"/>
                </a:cubicBezTo>
                <a:lnTo>
                  <a:pt x="363894" y="531494"/>
                </a:lnTo>
                <a:lnTo>
                  <a:pt x="363894" y="545782"/>
                </a:lnTo>
                <a:lnTo>
                  <a:pt x="385354" y="545782"/>
                </a:lnTo>
                <a:cubicBezTo>
                  <a:pt x="391886" y="545782"/>
                  <a:pt x="397484" y="551497"/>
                  <a:pt x="397484" y="558164"/>
                </a:cubicBezTo>
                <a:cubicBezTo>
                  <a:pt x="397484" y="564832"/>
                  <a:pt x="391886" y="570547"/>
                  <a:pt x="385354" y="570547"/>
                </a:cubicBezTo>
                <a:lnTo>
                  <a:pt x="314441" y="570547"/>
                </a:lnTo>
                <a:cubicBezTo>
                  <a:pt x="307910" y="570547"/>
                  <a:pt x="302312" y="564832"/>
                  <a:pt x="302312" y="558164"/>
                </a:cubicBezTo>
                <a:cubicBezTo>
                  <a:pt x="302312" y="551497"/>
                  <a:pt x="307910" y="545782"/>
                  <a:pt x="314441" y="545782"/>
                </a:cubicBezTo>
                <a:lnTo>
                  <a:pt x="335902" y="545782"/>
                </a:lnTo>
                <a:lnTo>
                  <a:pt x="335902" y="531494"/>
                </a:lnTo>
                <a:lnTo>
                  <a:pt x="278985" y="531494"/>
                </a:lnTo>
                <a:cubicBezTo>
                  <a:pt x="261257" y="531494"/>
                  <a:pt x="246328" y="516254"/>
                  <a:pt x="246328" y="498157"/>
                </a:cubicBezTo>
                <a:lnTo>
                  <a:pt x="246328" y="412432"/>
                </a:lnTo>
                <a:cubicBezTo>
                  <a:pt x="246328" y="394334"/>
                  <a:pt x="261257" y="379094"/>
                  <a:pt x="278985" y="379094"/>
                </a:cubicBezTo>
                <a:close/>
                <a:moveTo>
                  <a:pt x="202358" y="185738"/>
                </a:moveTo>
                <a:cubicBezTo>
                  <a:pt x="194777" y="185738"/>
                  <a:pt x="187079" y="187643"/>
                  <a:pt x="180081" y="191453"/>
                </a:cubicBezTo>
                <a:lnTo>
                  <a:pt x="167951" y="199073"/>
                </a:lnTo>
                <a:cubicBezTo>
                  <a:pt x="145557" y="212408"/>
                  <a:pt x="118499" y="212408"/>
                  <a:pt x="96105" y="199073"/>
                </a:cubicBezTo>
                <a:cubicBezTo>
                  <a:pt x="95172" y="199073"/>
                  <a:pt x="95172" y="198120"/>
                  <a:pt x="94239" y="198120"/>
                </a:cubicBezTo>
                <a:cubicBezTo>
                  <a:pt x="112900" y="240030"/>
                  <a:pt x="153955" y="268605"/>
                  <a:pt x="201541" y="268605"/>
                </a:cubicBezTo>
                <a:cubicBezTo>
                  <a:pt x="248194" y="268605"/>
                  <a:pt x="288316" y="240030"/>
                  <a:pt x="307910" y="200025"/>
                </a:cubicBezTo>
                <a:cubicBezTo>
                  <a:pt x="295780" y="205740"/>
                  <a:pt x="284583" y="208598"/>
                  <a:pt x="272454" y="208598"/>
                </a:cubicBezTo>
                <a:cubicBezTo>
                  <a:pt x="260324" y="208598"/>
                  <a:pt x="248194" y="205740"/>
                  <a:pt x="236997" y="199073"/>
                </a:cubicBezTo>
                <a:lnTo>
                  <a:pt x="223935" y="191453"/>
                </a:lnTo>
                <a:cubicBezTo>
                  <a:pt x="217403" y="187643"/>
                  <a:pt x="209939" y="185738"/>
                  <a:pt x="202358" y="185738"/>
                </a:cubicBezTo>
                <a:close/>
                <a:moveTo>
                  <a:pt x="271520" y="117157"/>
                </a:moveTo>
                <a:cubicBezTo>
                  <a:pt x="278984" y="114300"/>
                  <a:pt x="288315" y="120015"/>
                  <a:pt x="287382" y="128587"/>
                </a:cubicBezTo>
                <a:cubicBezTo>
                  <a:pt x="286449" y="139065"/>
                  <a:pt x="279917" y="149542"/>
                  <a:pt x="269654" y="154305"/>
                </a:cubicBezTo>
                <a:cubicBezTo>
                  <a:pt x="259390" y="159067"/>
                  <a:pt x="247260" y="158115"/>
                  <a:pt x="238863" y="152400"/>
                </a:cubicBezTo>
                <a:cubicBezTo>
                  <a:pt x="232331" y="147637"/>
                  <a:pt x="233264" y="137160"/>
                  <a:pt x="240729" y="133350"/>
                </a:cubicBezTo>
                <a:close/>
                <a:moveTo>
                  <a:pt x="134360" y="117157"/>
                </a:moveTo>
                <a:lnTo>
                  <a:pt x="165151" y="133350"/>
                </a:lnTo>
                <a:cubicBezTo>
                  <a:pt x="172615" y="137160"/>
                  <a:pt x="173548" y="147637"/>
                  <a:pt x="167017" y="152400"/>
                </a:cubicBezTo>
                <a:cubicBezTo>
                  <a:pt x="158619" y="158115"/>
                  <a:pt x="146490" y="159067"/>
                  <a:pt x="136226" y="154305"/>
                </a:cubicBezTo>
                <a:cubicBezTo>
                  <a:pt x="125962" y="149542"/>
                  <a:pt x="119431" y="139065"/>
                  <a:pt x="118498" y="128587"/>
                </a:cubicBezTo>
                <a:cubicBezTo>
                  <a:pt x="117565" y="120015"/>
                  <a:pt x="126895" y="114300"/>
                  <a:pt x="134360" y="117157"/>
                </a:cubicBezTo>
                <a:close/>
                <a:moveTo>
                  <a:pt x="280618" y="96203"/>
                </a:moveTo>
                <a:cubicBezTo>
                  <a:pt x="270588" y="94536"/>
                  <a:pt x="258925" y="94774"/>
                  <a:pt x="246328" y="97155"/>
                </a:cubicBezTo>
                <a:lnTo>
                  <a:pt x="211805" y="105728"/>
                </a:lnTo>
                <a:cubicBezTo>
                  <a:pt x="204340" y="106680"/>
                  <a:pt x="197809" y="106680"/>
                  <a:pt x="190344" y="105728"/>
                </a:cubicBezTo>
                <a:lnTo>
                  <a:pt x="188478" y="105728"/>
                </a:lnTo>
                <a:lnTo>
                  <a:pt x="156754" y="97155"/>
                </a:lnTo>
                <a:cubicBezTo>
                  <a:pt x="132494" y="93345"/>
                  <a:pt x="110101" y="97155"/>
                  <a:pt x="97971" y="107633"/>
                </a:cubicBezTo>
                <a:cubicBezTo>
                  <a:pt x="90507" y="114300"/>
                  <a:pt x="86775" y="122873"/>
                  <a:pt x="86775" y="134303"/>
                </a:cubicBezTo>
                <a:cubicBezTo>
                  <a:pt x="86775" y="150495"/>
                  <a:pt x="95172" y="164783"/>
                  <a:pt x="108235" y="173355"/>
                </a:cubicBezTo>
                <a:cubicBezTo>
                  <a:pt x="122231" y="180975"/>
                  <a:pt x="138093" y="180975"/>
                  <a:pt x="152089" y="173355"/>
                </a:cubicBezTo>
                <a:lnTo>
                  <a:pt x="165152" y="165735"/>
                </a:lnTo>
                <a:cubicBezTo>
                  <a:pt x="177281" y="160020"/>
                  <a:pt x="190344" y="156210"/>
                  <a:pt x="202474" y="156210"/>
                </a:cubicBezTo>
                <a:cubicBezTo>
                  <a:pt x="214604" y="156210"/>
                  <a:pt x="227667" y="159068"/>
                  <a:pt x="237930" y="165735"/>
                </a:cubicBezTo>
                <a:lnTo>
                  <a:pt x="250993" y="173355"/>
                </a:lnTo>
                <a:cubicBezTo>
                  <a:pt x="264989" y="180975"/>
                  <a:pt x="280851" y="180975"/>
                  <a:pt x="294847" y="173355"/>
                </a:cubicBezTo>
                <a:cubicBezTo>
                  <a:pt x="308843" y="165735"/>
                  <a:pt x="316308" y="150495"/>
                  <a:pt x="316308" y="134303"/>
                </a:cubicBezTo>
                <a:cubicBezTo>
                  <a:pt x="316308" y="122873"/>
                  <a:pt x="312575" y="113348"/>
                  <a:pt x="305111" y="106680"/>
                </a:cubicBezTo>
                <a:cubicBezTo>
                  <a:pt x="299046" y="101441"/>
                  <a:pt x="290649" y="97870"/>
                  <a:pt x="280618" y="96203"/>
                </a:cubicBezTo>
                <a:close/>
                <a:moveTo>
                  <a:pt x="202474" y="28575"/>
                </a:moveTo>
                <a:cubicBezTo>
                  <a:pt x="166085" y="28575"/>
                  <a:pt x="133428" y="45720"/>
                  <a:pt x="111967" y="71438"/>
                </a:cubicBezTo>
                <a:cubicBezTo>
                  <a:pt x="126896" y="67628"/>
                  <a:pt x="144624" y="67628"/>
                  <a:pt x="163286" y="70485"/>
                </a:cubicBezTo>
                <a:lnTo>
                  <a:pt x="164219" y="70485"/>
                </a:lnTo>
                <a:lnTo>
                  <a:pt x="195943" y="79058"/>
                </a:lnTo>
                <a:cubicBezTo>
                  <a:pt x="199675" y="80010"/>
                  <a:pt x="203407" y="80010"/>
                  <a:pt x="207139" y="79058"/>
                </a:cubicBezTo>
                <a:lnTo>
                  <a:pt x="241663" y="70485"/>
                </a:lnTo>
                <a:cubicBezTo>
                  <a:pt x="260324" y="67628"/>
                  <a:pt x="277119" y="67628"/>
                  <a:pt x="292048" y="71438"/>
                </a:cubicBezTo>
                <a:cubicBezTo>
                  <a:pt x="270588" y="45720"/>
                  <a:pt x="238863" y="28575"/>
                  <a:pt x="202474" y="28575"/>
                </a:cubicBezTo>
                <a:close/>
                <a:moveTo>
                  <a:pt x="202474" y="0"/>
                </a:moveTo>
                <a:cubicBezTo>
                  <a:pt x="282717" y="0"/>
                  <a:pt x="348032" y="66675"/>
                  <a:pt x="348965" y="148590"/>
                </a:cubicBezTo>
                <a:cubicBezTo>
                  <a:pt x="348965" y="176213"/>
                  <a:pt x="341500" y="202883"/>
                  <a:pt x="328437" y="224790"/>
                </a:cubicBezTo>
                <a:cubicBezTo>
                  <a:pt x="347099" y="231458"/>
                  <a:pt x="372291" y="244793"/>
                  <a:pt x="381622" y="258128"/>
                </a:cubicBezTo>
                <a:cubicBezTo>
                  <a:pt x="383488" y="261938"/>
                  <a:pt x="384421" y="265748"/>
                  <a:pt x="385354" y="268605"/>
                </a:cubicBezTo>
                <a:cubicBezTo>
                  <a:pt x="391886" y="281940"/>
                  <a:pt x="395618" y="299085"/>
                  <a:pt x="393752" y="315278"/>
                </a:cubicBezTo>
                <a:cubicBezTo>
                  <a:pt x="391886" y="333375"/>
                  <a:pt x="382555" y="347663"/>
                  <a:pt x="368559" y="353378"/>
                </a:cubicBezTo>
                <a:cubicBezTo>
                  <a:pt x="365760" y="354330"/>
                  <a:pt x="364827" y="354330"/>
                  <a:pt x="362961" y="354330"/>
                </a:cubicBezTo>
                <a:cubicBezTo>
                  <a:pt x="357362" y="354330"/>
                  <a:pt x="352697" y="351473"/>
                  <a:pt x="349898" y="345758"/>
                </a:cubicBezTo>
                <a:cubicBezTo>
                  <a:pt x="347099" y="338138"/>
                  <a:pt x="349898" y="330518"/>
                  <a:pt x="357362" y="326708"/>
                </a:cubicBezTo>
                <a:cubicBezTo>
                  <a:pt x="362028" y="324803"/>
                  <a:pt x="364827" y="319088"/>
                  <a:pt x="365760" y="311468"/>
                </a:cubicBezTo>
                <a:cubicBezTo>
                  <a:pt x="365760" y="308610"/>
                  <a:pt x="365760" y="304800"/>
                  <a:pt x="365760" y="301943"/>
                </a:cubicBezTo>
                <a:cubicBezTo>
                  <a:pt x="357362" y="307658"/>
                  <a:pt x="346166" y="312420"/>
                  <a:pt x="331237" y="317183"/>
                </a:cubicBezTo>
                <a:lnTo>
                  <a:pt x="329370" y="317183"/>
                </a:lnTo>
                <a:cubicBezTo>
                  <a:pt x="310709" y="321945"/>
                  <a:pt x="285517" y="331470"/>
                  <a:pt x="285517" y="354330"/>
                </a:cubicBezTo>
                <a:cubicBezTo>
                  <a:pt x="283650" y="362903"/>
                  <a:pt x="277119" y="369570"/>
                  <a:pt x="269655" y="369570"/>
                </a:cubicBezTo>
                <a:cubicBezTo>
                  <a:pt x="262190" y="369570"/>
                  <a:pt x="255659" y="362903"/>
                  <a:pt x="255659" y="355283"/>
                </a:cubicBezTo>
                <a:cubicBezTo>
                  <a:pt x="255659" y="323850"/>
                  <a:pt x="277119" y="302895"/>
                  <a:pt x="320973" y="290513"/>
                </a:cubicBezTo>
                <a:lnTo>
                  <a:pt x="322839" y="290513"/>
                </a:lnTo>
                <a:cubicBezTo>
                  <a:pt x="340567" y="284798"/>
                  <a:pt x="350831" y="279083"/>
                  <a:pt x="355496" y="273368"/>
                </a:cubicBezTo>
                <a:cubicBezTo>
                  <a:pt x="352697" y="272415"/>
                  <a:pt x="351764" y="270510"/>
                  <a:pt x="350831" y="268605"/>
                </a:cubicBezTo>
                <a:cubicBezTo>
                  <a:pt x="339634" y="260033"/>
                  <a:pt x="319107" y="249555"/>
                  <a:pt x="309776" y="249555"/>
                </a:cubicBezTo>
                <a:cubicBezTo>
                  <a:pt x="282717" y="279083"/>
                  <a:pt x="244462" y="298133"/>
                  <a:pt x="202474" y="298133"/>
                </a:cubicBezTo>
                <a:cubicBezTo>
                  <a:pt x="160486" y="298133"/>
                  <a:pt x="122231" y="280035"/>
                  <a:pt x="96105" y="250508"/>
                </a:cubicBezTo>
                <a:cubicBezTo>
                  <a:pt x="84908" y="252413"/>
                  <a:pt x="59716" y="264795"/>
                  <a:pt x="51318" y="273368"/>
                </a:cubicBezTo>
                <a:cubicBezTo>
                  <a:pt x="55050" y="279083"/>
                  <a:pt x="65314" y="285750"/>
                  <a:pt x="84908" y="291465"/>
                </a:cubicBezTo>
                <a:lnTo>
                  <a:pt x="86775" y="291465"/>
                </a:lnTo>
                <a:cubicBezTo>
                  <a:pt x="129695" y="302895"/>
                  <a:pt x="152089" y="324803"/>
                  <a:pt x="152089" y="356235"/>
                </a:cubicBezTo>
                <a:cubicBezTo>
                  <a:pt x="150223" y="362903"/>
                  <a:pt x="143691" y="369570"/>
                  <a:pt x="136227" y="369570"/>
                </a:cubicBezTo>
                <a:cubicBezTo>
                  <a:pt x="128762" y="369570"/>
                  <a:pt x="122231" y="362903"/>
                  <a:pt x="122231" y="355283"/>
                </a:cubicBezTo>
                <a:cubicBezTo>
                  <a:pt x="122231" y="333375"/>
                  <a:pt x="97038" y="323850"/>
                  <a:pt x="78377" y="318135"/>
                </a:cubicBezTo>
                <a:lnTo>
                  <a:pt x="76511" y="318135"/>
                </a:lnTo>
                <a:cubicBezTo>
                  <a:pt x="59716" y="313373"/>
                  <a:pt x="48519" y="307658"/>
                  <a:pt x="40121" y="301943"/>
                </a:cubicBezTo>
                <a:cubicBezTo>
                  <a:pt x="40121" y="304800"/>
                  <a:pt x="40121" y="308610"/>
                  <a:pt x="40121" y="311468"/>
                </a:cubicBezTo>
                <a:cubicBezTo>
                  <a:pt x="41054" y="320040"/>
                  <a:pt x="43854" y="324803"/>
                  <a:pt x="48519" y="326708"/>
                </a:cubicBezTo>
                <a:cubicBezTo>
                  <a:pt x="55983" y="329565"/>
                  <a:pt x="58783" y="338138"/>
                  <a:pt x="55983" y="345758"/>
                </a:cubicBezTo>
                <a:cubicBezTo>
                  <a:pt x="54117" y="351473"/>
                  <a:pt x="48519" y="354330"/>
                  <a:pt x="42921" y="354330"/>
                </a:cubicBezTo>
                <a:cubicBezTo>
                  <a:pt x="41054" y="354330"/>
                  <a:pt x="39188" y="354330"/>
                  <a:pt x="37322" y="353378"/>
                </a:cubicBezTo>
                <a:cubicBezTo>
                  <a:pt x="23326" y="347663"/>
                  <a:pt x="13996" y="333375"/>
                  <a:pt x="12130" y="315278"/>
                </a:cubicBezTo>
                <a:cubicBezTo>
                  <a:pt x="9330" y="290513"/>
                  <a:pt x="18661" y="261938"/>
                  <a:pt x="32657" y="250508"/>
                </a:cubicBezTo>
                <a:cubicBezTo>
                  <a:pt x="33590" y="250508"/>
                  <a:pt x="33590" y="250508"/>
                  <a:pt x="33590" y="250508"/>
                </a:cubicBezTo>
                <a:cubicBezTo>
                  <a:pt x="44787" y="240030"/>
                  <a:pt x="62515" y="230505"/>
                  <a:pt x="77444" y="225743"/>
                </a:cubicBezTo>
                <a:cubicBezTo>
                  <a:pt x="65314" y="204788"/>
                  <a:pt x="57850" y="180023"/>
                  <a:pt x="56917" y="154305"/>
                </a:cubicBezTo>
                <a:cubicBezTo>
                  <a:pt x="55983" y="152400"/>
                  <a:pt x="55983" y="150495"/>
                  <a:pt x="55983" y="148590"/>
                </a:cubicBezTo>
                <a:cubicBezTo>
                  <a:pt x="55983" y="66675"/>
                  <a:pt x="122231" y="0"/>
                  <a:pt x="2024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106"/>
          <p:cNvGrpSpPr/>
          <p:nvPr/>
        </p:nvGrpSpPr>
        <p:grpSpPr>
          <a:xfrm>
            <a:off x="862579" y="1952169"/>
            <a:ext cx="2149305" cy="2561285"/>
            <a:chOff x="862579" y="1952169"/>
            <a:chExt cx="2149305" cy="2561285"/>
          </a:xfrm>
        </p:grpSpPr>
        <p:sp>
          <p:nvSpPr>
            <p:cNvPr id="342" name="Google Shape;342;p106"/>
            <p:cNvSpPr/>
            <p:nvPr/>
          </p:nvSpPr>
          <p:spPr>
            <a:xfrm>
              <a:off x="862579" y="1952169"/>
              <a:ext cx="2149305" cy="214571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06"/>
            <p:cNvSpPr/>
            <p:nvPr/>
          </p:nvSpPr>
          <p:spPr>
            <a:xfrm>
              <a:off x="1350325" y="2285682"/>
              <a:ext cx="558738" cy="329690"/>
            </a:xfrm>
            <a:custGeom>
              <a:avLst/>
              <a:gdLst/>
              <a:ahLst/>
              <a:cxnLst/>
              <a:rect l="l" t="t" r="r" b="b"/>
              <a:pathLst>
                <a:path w="941260" h="555402" extrusionOk="0">
                  <a:moveTo>
                    <a:pt x="662940" y="555403"/>
                  </a:moveTo>
                  <a:cubicBezTo>
                    <a:pt x="655050" y="555403"/>
                    <a:pt x="648653" y="549006"/>
                    <a:pt x="648653" y="541115"/>
                  </a:cubicBezTo>
                  <a:lnTo>
                    <a:pt x="648653" y="454628"/>
                  </a:lnTo>
                  <a:cubicBezTo>
                    <a:pt x="648600" y="399415"/>
                    <a:pt x="603854" y="354668"/>
                    <a:pt x="548640" y="354616"/>
                  </a:cubicBezTo>
                  <a:lnTo>
                    <a:pt x="392621" y="354616"/>
                  </a:lnTo>
                  <a:cubicBezTo>
                    <a:pt x="337407" y="354668"/>
                    <a:pt x="292660" y="399415"/>
                    <a:pt x="292608" y="454628"/>
                  </a:cubicBezTo>
                  <a:lnTo>
                    <a:pt x="292608" y="541115"/>
                  </a:lnTo>
                  <a:cubicBezTo>
                    <a:pt x="292608" y="549006"/>
                    <a:pt x="286211" y="555403"/>
                    <a:pt x="278321" y="555403"/>
                  </a:cubicBezTo>
                  <a:cubicBezTo>
                    <a:pt x="270430" y="555403"/>
                    <a:pt x="264033" y="549006"/>
                    <a:pt x="264033" y="541115"/>
                  </a:cubicBezTo>
                  <a:lnTo>
                    <a:pt x="264033" y="454628"/>
                  </a:lnTo>
                  <a:cubicBezTo>
                    <a:pt x="264138" y="383655"/>
                    <a:pt x="321647" y="326146"/>
                    <a:pt x="392621" y="326041"/>
                  </a:cubicBezTo>
                  <a:lnTo>
                    <a:pt x="548640" y="326041"/>
                  </a:lnTo>
                  <a:cubicBezTo>
                    <a:pt x="619614" y="326146"/>
                    <a:pt x="677123" y="383655"/>
                    <a:pt x="677228" y="454628"/>
                  </a:cubicBezTo>
                  <a:lnTo>
                    <a:pt x="677228" y="541115"/>
                  </a:lnTo>
                  <a:cubicBezTo>
                    <a:pt x="677228" y="549006"/>
                    <a:pt x="670831" y="555403"/>
                    <a:pt x="662940" y="555403"/>
                  </a:cubicBezTo>
                  <a:close/>
                  <a:moveTo>
                    <a:pt x="619601" y="148971"/>
                  </a:moveTo>
                  <a:cubicBezTo>
                    <a:pt x="619601" y="66697"/>
                    <a:pt x="552904" y="0"/>
                    <a:pt x="470630" y="0"/>
                  </a:cubicBezTo>
                  <a:cubicBezTo>
                    <a:pt x="388356" y="0"/>
                    <a:pt x="321659" y="66697"/>
                    <a:pt x="321659" y="148971"/>
                  </a:cubicBezTo>
                  <a:cubicBezTo>
                    <a:pt x="321659" y="231245"/>
                    <a:pt x="388356" y="297942"/>
                    <a:pt x="470630" y="297942"/>
                  </a:cubicBezTo>
                  <a:cubicBezTo>
                    <a:pt x="552862" y="297837"/>
                    <a:pt x="619496" y="231202"/>
                    <a:pt x="619601" y="148971"/>
                  </a:cubicBezTo>
                  <a:close/>
                  <a:moveTo>
                    <a:pt x="591026" y="148971"/>
                  </a:moveTo>
                  <a:cubicBezTo>
                    <a:pt x="590974" y="215464"/>
                    <a:pt x="537028" y="269324"/>
                    <a:pt x="470535" y="269272"/>
                  </a:cubicBezTo>
                  <a:cubicBezTo>
                    <a:pt x="404042" y="269219"/>
                    <a:pt x="350182" y="215274"/>
                    <a:pt x="350234" y="148781"/>
                  </a:cubicBezTo>
                  <a:cubicBezTo>
                    <a:pt x="350287" y="82325"/>
                    <a:pt x="404174" y="28480"/>
                    <a:pt x="470630" y="28480"/>
                  </a:cubicBezTo>
                  <a:cubicBezTo>
                    <a:pt x="537139" y="28532"/>
                    <a:pt x="591026" y="82463"/>
                    <a:pt x="591026" y="148971"/>
                  </a:cubicBezTo>
                  <a:close/>
                  <a:moveTo>
                    <a:pt x="29051" y="541115"/>
                  </a:moveTo>
                  <a:lnTo>
                    <a:pt x="29051" y="478441"/>
                  </a:lnTo>
                  <a:cubicBezTo>
                    <a:pt x="29104" y="438678"/>
                    <a:pt x="61297" y="406441"/>
                    <a:pt x="101060" y="406337"/>
                  </a:cubicBezTo>
                  <a:lnTo>
                    <a:pt x="218408" y="406337"/>
                  </a:lnTo>
                  <a:cubicBezTo>
                    <a:pt x="226299" y="406337"/>
                    <a:pt x="232696" y="399940"/>
                    <a:pt x="232696" y="392049"/>
                  </a:cubicBezTo>
                  <a:cubicBezTo>
                    <a:pt x="232696" y="384159"/>
                    <a:pt x="226299" y="377762"/>
                    <a:pt x="218408" y="377762"/>
                  </a:cubicBezTo>
                  <a:lnTo>
                    <a:pt x="100584" y="377762"/>
                  </a:lnTo>
                  <a:cubicBezTo>
                    <a:pt x="45039" y="377866"/>
                    <a:pt x="52" y="422896"/>
                    <a:pt x="0" y="478441"/>
                  </a:cubicBezTo>
                  <a:lnTo>
                    <a:pt x="0" y="541115"/>
                  </a:lnTo>
                  <a:cubicBezTo>
                    <a:pt x="0" y="549006"/>
                    <a:pt x="6397" y="555403"/>
                    <a:pt x="14288" y="555403"/>
                  </a:cubicBezTo>
                  <a:cubicBezTo>
                    <a:pt x="22178" y="555403"/>
                    <a:pt x="28575" y="549006"/>
                    <a:pt x="28575" y="541115"/>
                  </a:cubicBezTo>
                  <a:close/>
                  <a:moveTo>
                    <a:pt x="270605" y="241744"/>
                  </a:moveTo>
                  <a:cubicBezTo>
                    <a:pt x="270605" y="182143"/>
                    <a:pt x="222288" y="133826"/>
                    <a:pt x="162687" y="133826"/>
                  </a:cubicBezTo>
                  <a:cubicBezTo>
                    <a:pt x="103085" y="133827"/>
                    <a:pt x="54769" y="182144"/>
                    <a:pt x="54769" y="241745"/>
                  </a:cubicBezTo>
                  <a:cubicBezTo>
                    <a:pt x="54769" y="301347"/>
                    <a:pt x="103086" y="349664"/>
                    <a:pt x="162687" y="349663"/>
                  </a:cubicBezTo>
                  <a:cubicBezTo>
                    <a:pt x="162782" y="349663"/>
                    <a:pt x="162878" y="349663"/>
                    <a:pt x="162973" y="349663"/>
                  </a:cubicBezTo>
                  <a:cubicBezTo>
                    <a:pt x="222419" y="349401"/>
                    <a:pt x="270501" y="301192"/>
                    <a:pt x="270605" y="241744"/>
                  </a:cubicBezTo>
                  <a:close/>
                  <a:moveTo>
                    <a:pt x="242030" y="241744"/>
                  </a:moveTo>
                  <a:cubicBezTo>
                    <a:pt x="242030" y="285564"/>
                    <a:pt x="206507" y="321088"/>
                    <a:pt x="162686" y="321087"/>
                  </a:cubicBezTo>
                  <a:cubicBezTo>
                    <a:pt x="118866" y="321087"/>
                    <a:pt x="83344" y="285563"/>
                    <a:pt x="83344" y="241744"/>
                  </a:cubicBezTo>
                  <a:cubicBezTo>
                    <a:pt x="83344" y="197924"/>
                    <a:pt x="118867" y="162400"/>
                    <a:pt x="162688" y="162400"/>
                  </a:cubicBezTo>
                  <a:cubicBezTo>
                    <a:pt x="162782" y="162400"/>
                    <a:pt x="162878" y="162401"/>
                    <a:pt x="162973" y="162401"/>
                  </a:cubicBezTo>
                  <a:cubicBezTo>
                    <a:pt x="206659" y="162611"/>
                    <a:pt x="241979" y="198057"/>
                    <a:pt x="242030" y="241744"/>
                  </a:cubicBezTo>
                  <a:close/>
                  <a:moveTo>
                    <a:pt x="940975" y="541115"/>
                  </a:moveTo>
                  <a:lnTo>
                    <a:pt x="940975" y="478441"/>
                  </a:lnTo>
                  <a:cubicBezTo>
                    <a:pt x="940927" y="423007"/>
                    <a:pt x="896112" y="378023"/>
                    <a:pt x="840677" y="377762"/>
                  </a:cubicBezTo>
                  <a:lnTo>
                    <a:pt x="722852" y="377762"/>
                  </a:lnTo>
                  <a:cubicBezTo>
                    <a:pt x="714962" y="377762"/>
                    <a:pt x="708565" y="384159"/>
                    <a:pt x="708565" y="392049"/>
                  </a:cubicBezTo>
                  <a:cubicBezTo>
                    <a:pt x="708565" y="399940"/>
                    <a:pt x="714962" y="406337"/>
                    <a:pt x="722852" y="406337"/>
                  </a:cubicBezTo>
                  <a:lnTo>
                    <a:pt x="840677" y="406337"/>
                  </a:lnTo>
                  <a:cubicBezTo>
                    <a:pt x="880443" y="406441"/>
                    <a:pt x="912638" y="438678"/>
                    <a:pt x="912686" y="478441"/>
                  </a:cubicBezTo>
                  <a:lnTo>
                    <a:pt x="912686" y="541115"/>
                  </a:lnTo>
                  <a:cubicBezTo>
                    <a:pt x="912686" y="549006"/>
                    <a:pt x="919086" y="555403"/>
                    <a:pt x="926973" y="555403"/>
                  </a:cubicBezTo>
                  <a:cubicBezTo>
                    <a:pt x="934860" y="555403"/>
                    <a:pt x="941261" y="549006"/>
                    <a:pt x="941261" y="541115"/>
                  </a:cubicBezTo>
                  <a:close/>
                  <a:moveTo>
                    <a:pt x="885920" y="241744"/>
                  </a:moveTo>
                  <a:cubicBezTo>
                    <a:pt x="885920" y="182143"/>
                    <a:pt x="837603" y="133826"/>
                    <a:pt x="778002" y="133826"/>
                  </a:cubicBezTo>
                  <a:cubicBezTo>
                    <a:pt x="718400" y="133827"/>
                    <a:pt x="670084" y="182144"/>
                    <a:pt x="670084" y="241745"/>
                  </a:cubicBezTo>
                  <a:cubicBezTo>
                    <a:pt x="670084" y="301347"/>
                    <a:pt x="718400" y="349664"/>
                    <a:pt x="778002" y="349663"/>
                  </a:cubicBezTo>
                  <a:cubicBezTo>
                    <a:pt x="778097" y="349663"/>
                    <a:pt x="778193" y="349663"/>
                    <a:pt x="778288" y="349663"/>
                  </a:cubicBezTo>
                  <a:cubicBezTo>
                    <a:pt x="837846" y="349558"/>
                    <a:pt x="886101" y="301302"/>
                    <a:pt x="886206" y="241744"/>
                  </a:cubicBezTo>
                  <a:close/>
                  <a:moveTo>
                    <a:pt x="857345" y="241744"/>
                  </a:moveTo>
                  <a:cubicBezTo>
                    <a:pt x="857345" y="285564"/>
                    <a:pt x="821822" y="321088"/>
                    <a:pt x="778001" y="321087"/>
                  </a:cubicBezTo>
                  <a:cubicBezTo>
                    <a:pt x="734181" y="321087"/>
                    <a:pt x="698659" y="285563"/>
                    <a:pt x="698659" y="241744"/>
                  </a:cubicBezTo>
                  <a:cubicBezTo>
                    <a:pt x="698659" y="197924"/>
                    <a:pt x="734182" y="162400"/>
                    <a:pt x="778003" y="162400"/>
                  </a:cubicBezTo>
                  <a:cubicBezTo>
                    <a:pt x="778097" y="162400"/>
                    <a:pt x="778193" y="162401"/>
                    <a:pt x="778288" y="162401"/>
                  </a:cubicBezTo>
                  <a:cubicBezTo>
                    <a:pt x="822086" y="162454"/>
                    <a:pt x="857574" y="197946"/>
                    <a:pt x="857631" y="24174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06"/>
            <p:cNvSpPr/>
            <p:nvPr/>
          </p:nvSpPr>
          <p:spPr>
            <a:xfrm>
              <a:off x="1188631" y="2788900"/>
              <a:ext cx="269498" cy="362250"/>
            </a:xfrm>
            <a:custGeom>
              <a:avLst/>
              <a:gdLst/>
              <a:ahLst/>
              <a:cxnLst/>
              <a:rect l="l" t="t" r="r" b="b"/>
              <a:pathLst>
                <a:path w="413194" h="555402" extrusionOk="0">
                  <a:moveTo>
                    <a:pt x="398907" y="555403"/>
                  </a:moveTo>
                  <a:cubicBezTo>
                    <a:pt x="391017" y="555403"/>
                    <a:pt x="384620" y="549006"/>
                    <a:pt x="384620" y="541115"/>
                  </a:cubicBezTo>
                  <a:lnTo>
                    <a:pt x="384620" y="454628"/>
                  </a:lnTo>
                  <a:cubicBezTo>
                    <a:pt x="384567" y="399415"/>
                    <a:pt x="339821" y="354668"/>
                    <a:pt x="284607" y="354616"/>
                  </a:cubicBezTo>
                  <a:lnTo>
                    <a:pt x="128588" y="354616"/>
                  </a:lnTo>
                  <a:cubicBezTo>
                    <a:pt x="73374" y="354668"/>
                    <a:pt x="28627" y="399415"/>
                    <a:pt x="28575" y="454628"/>
                  </a:cubicBezTo>
                  <a:lnTo>
                    <a:pt x="28575" y="541115"/>
                  </a:lnTo>
                  <a:cubicBezTo>
                    <a:pt x="28575" y="549006"/>
                    <a:pt x="22178" y="555403"/>
                    <a:pt x="14288" y="555403"/>
                  </a:cubicBezTo>
                  <a:cubicBezTo>
                    <a:pt x="6397" y="555403"/>
                    <a:pt x="0" y="549006"/>
                    <a:pt x="0" y="541115"/>
                  </a:cubicBezTo>
                  <a:lnTo>
                    <a:pt x="0" y="454628"/>
                  </a:lnTo>
                  <a:cubicBezTo>
                    <a:pt x="105" y="383655"/>
                    <a:pt x="57614" y="326146"/>
                    <a:pt x="128588" y="326041"/>
                  </a:cubicBezTo>
                  <a:lnTo>
                    <a:pt x="284607" y="326041"/>
                  </a:lnTo>
                  <a:cubicBezTo>
                    <a:pt x="355581" y="326146"/>
                    <a:pt x="413090" y="383655"/>
                    <a:pt x="413195" y="454628"/>
                  </a:cubicBezTo>
                  <a:lnTo>
                    <a:pt x="413195" y="541115"/>
                  </a:lnTo>
                  <a:cubicBezTo>
                    <a:pt x="413195" y="549006"/>
                    <a:pt x="406798" y="555403"/>
                    <a:pt x="398907" y="555403"/>
                  </a:cubicBezTo>
                  <a:close/>
                  <a:moveTo>
                    <a:pt x="355568" y="148971"/>
                  </a:moveTo>
                  <a:cubicBezTo>
                    <a:pt x="355568" y="66697"/>
                    <a:pt x="288871" y="0"/>
                    <a:pt x="206597" y="0"/>
                  </a:cubicBezTo>
                  <a:cubicBezTo>
                    <a:pt x="124323" y="0"/>
                    <a:pt x="57626" y="66697"/>
                    <a:pt x="57626" y="148971"/>
                  </a:cubicBezTo>
                  <a:cubicBezTo>
                    <a:pt x="57626" y="231245"/>
                    <a:pt x="124323" y="297942"/>
                    <a:pt x="206597" y="297942"/>
                  </a:cubicBezTo>
                  <a:cubicBezTo>
                    <a:pt x="288828" y="297837"/>
                    <a:pt x="355463" y="231202"/>
                    <a:pt x="355568" y="148971"/>
                  </a:cubicBezTo>
                  <a:close/>
                  <a:moveTo>
                    <a:pt x="326993" y="148971"/>
                  </a:moveTo>
                  <a:cubicBezTo>
                    <a:pt x="326941" y="215464"/>
                    <a:pt x="272995" y="269324"/>
                    <a:pt x="206502" y="269272"/>
                  </a:cubicBezTo>
                  <a:cubicBezTo>
                    <a:pt x="140009" y="269219"/>
                    <a:pt x="86149" y="215274"/>
                    <a:pt x="86201" y="148781"/>
                  </a:cubicBezTo>
                  <a:cubicBezTo>
                    <a:pt x="86254" y="82325"/>
                    <a:pt x="140141" y="28480"/>
                    <a:pt x="206597" y="28480"/>
                  </a:cubicBezTo>
                  <a:cubicBezTo>
                    <a:pt x="273106" y="28532"/>
                    <a:pt x="326993" y="82463"/>
                    <a:pt x="326993" y="14897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06"/>
            <p:cNvSpPr/>
            <p:nvPr/>
          </p:nvSpPr>
          <p:spPr>
            <a:xfrm>
              <a:off x="1822972" y="2788617"/>
              <a:ext cx="269498" cy="362375"/>
            </a:xfrm>
            <a:custGeom>
              <a:avLst/>
              <a:gdLst/>
              <a:ahLst/>
              <a:cxnLst/>
              <a:rect l="l" t="t" r="r" b="b"/>
              <a:pathLst>
                <a:path w="413194" h="555593" extrusionOk="0">
                  <a:moveTo>
                    <a:pt x="206597" y="298133"/>
                  </a:moveTo>
                  <a:cubicBezTo>
                    <a:pt x="124270" y="298185"/>
                    <a:pt x="57488" y="231489"/>
                    <a:pt x="57436" y="149162"/>
                  </a:cubicBezTo>
                  <a:cubicBezTo>
                    <a:pt x="57383" y="66834"/>
                    <a:pt x="124080" y="52"/>
                    <a:pt x="206407" y="0"/>
                  </a:cubicBezTo>
                  <a:cubicBezTo>
                    <a:pt x="288734" y="-52"/>
                    <a:pt x="355516" y="66645"/>
                    <a:pt x="355568" y="148971"/>
                  </a:cubicBezTo>
                  <a:cubicBezTo>
                    <a:pt x="355568" y="149035"/>
                    <a:pt x="355568" y="149098"/>
                    <a:pt x="355568" y="149162"/>
                  </a:cubicBezTo>
                  <a:cubicBezTo>
                    <a:pt x="355463" y="231393"/>
                    <a:pt x="288828" y="298028"/>
                    <a:pt x="206597" y="298133"/>
                  </a:cubicBezTo>
                  <a:close/>
                  <a:moveTo>
                    <a:pt x="206597" y="28670"/>
                  </a:moveTo>
                  <a:cubicBezTo>
                    <a:pt x="140052" y="28618"/>
                    <a:pt x="86063" y="82521"/>
                    <a:pt x="86011" y="149066"/>
                  </a:cubicBezTo>
                  <a:cubicBezTo>
                    <a:pt x="85958" y="215612"/>
                    <a:pt x="139861" y="269600"/>
                    <a:pt x="206407" y="269653"/>
                  </a:cubicBezTo>
                  <a:cubicBezTo>
                    <a:pt x="272952" y="269705"/>
                    <a:pt x="326941" y="215802"/>
                    <a:pt x="326993" y="149257"/>
                  </a:cubicBezTo>
                  <a:cubicBezTo>
                    <a:pt x="326993" y="149225"/>
                    <a:pt x="326993" y="149193"/>
                    <a:pt x="326993" y="149162"/>
                  </a:cubicBezTo>
                  <a:cubicBezTo>
                    <a:pt x="326941" y="82675"/>
                    <a:pt x="273084" y="28775"/>
                    <a:pt x="206597" y="28670"/>
                  </a:cubicBezTo>
                  <a:close/>
                  <a:moveTo>
                    <a:pt x="206597" y="555593"/>
                  </a:moveTo>
                  <a:cubicBezTo>
                    <a:pt x="196076" y="555593"/>
                    <a:pt x="187547" y="547065"/>
                    <a:pt x="187547" y="536543"/>
                  </a:cubicBezTo>
                  <a:cubicBezTo>
                    <a:pt x="187547" y="526022"/>
                    <a:pt x="196076" y="517493"/>
                    <a:pt x="206597" y="517493"/>
                  </a:cubicBezTo>
                  <a:cubicBezTo>
                    <a:pt x="217119" y="517493"/>
                    <a:pt x="225647" y="526022"/>
                    <a:pt x="225647" y="536543"/>
                  </a:cubicBezTo>
                  <a:lnTo>
                    <a:pt x="225647" y="536543"/>
                  </a:lnTo>
                  <a:cubicBezTo>
                    <a:pt x="225647" y="547065"/>
                    <a:pt x="217119" y="555593"/>
                    <a:pt x="206597" y="555593"/>
                  </a:cubicBezTo>
                  <a:close/>
                  <a:moveTo>
                    <a:pt x="206597" y="488918"/>
                  </a:moveTo>
                  <a:cubicBezTo>
                    <a:pt x="196076" y="488918"/>
                    <a:pt x="187547" y="480390"/>
                    <a:pt x="187547" y="469868"/>
                  </a:cubicBezTo>
                  <a:lnTo>
                    <a:pt x="187547" y="468344"/>
                  </a:lnTo>
                  <a:cubicBezTo>
                    <a:pt x="187547" y="457823"/>
                    <a:pt x="196076" y="449294"/>
                    <a:pt x="206597" y="449294"/>
                  </a:cubicBezTo>
                  <a:cubicBezTo>
                    <a:pt x="217119" y="449294"/>
                    <a:pt x="225647" y="457823"/>
                    <a:pt x="225647" y="468344"/>
                  </a:cubicBezTo>
                  <a:lnTo>
                    <a:pt x="225647" y="469297"/>
                  </a:lnTo>
                  <a:cubicBezTo>
                    <a:pt x="225805" y="479816"/>
                    <a:pt x="217405" y="488473"/>
                    <a:pt x="206885" y="488631"/>
                  </a:cubicBezTo>
                  <a:cubicBezTo>
                    <a:pt x="206789" y="488632"/>
                    <a:pt x="206693" y="488633"/>
                    <a:pt x="206597" y="488633"/>
                  </a:cubicBezTo>
                  <a:close/>
                  <a:moveTo>
                    <a:pt x="413195" y="541592"/>
                  </a:moveTo>
                  <a:lnTo>
                    <a:pt x="413195" y="454819"/>
                  </a:lnTo>
                  <a:cubicBezTo>
                    <a:pt x="412985" y="383889"/>
                    <a:pt x="355537" y="326441"/>
                    <a:pt x="284607" y="326231"/>
                  </a:cubicBezTo>
                  <a:lnTo>
                    <a:pt x="269653" y="326231"/>
                  </a:lnTo>
                  <a:cubicBezTo>
                    <a:pt x="263462" y="326231"/>
                    <a:pt x="262509" y="326231"/>
                    <a:pt x="238220" y="350806"/>
                  </a:cubicBezTo>
                  <a:lnTo>
                    <a:pt x="216598" y="372523"/>
                  </a:lnTo>
                  <a:cubicBezTo>
                    <a:pt x="203073" y="386144"/>
                    <a:pt x="205835" y="397955"/>
                    <a:pt x="207740" y="402431"/>
                  </a:cubicBezTo>
                  <a:cubicBezTo>
                    <a:pt x="209645" y="406908"/>
                    <a:pt x="216122" y="417195"/>
                    <a:pt x="235172" y="417195"/>
                  </a:cubicBezTo>
                  <a:lnTo>
                    <a:pt x="277939" y="417195"/>
                  </a:lnTo>
                  <a:cubicBezTo>
                    <a:pt x="285830" y="417195"/>
                    <a:pt x="292227" y="410798"/>
                    <a:pt x="292227" y="402908"/>
                  </a:cubicBezTo>
                  <a:cubicBezTo>
                    <a:pt x="292227" y="395017"/>
                    <a:pt x="285830" y="388620"/>
                    <a:pt x="277939" y="388620"/>
                  </a:cubicBezTo>
                  <a:lnTo>
                    <a:pt x="240887" y="388620"/>
                  </a:lnTo>
                  <a:lnTo>
                    <a:pt x="258508" y="370904"/>
                  </a:lnTo>
                  <a:cubicBezTo>
                    <a:pt x="265843" y="363474"/>
                    <a:pt x="271558" y="357950"/>
                    <a:pt x="274891" y="354806"/>
                  </a:cubicBezTo>
                  <a:lnTo>
                    <a:pt x="284416" y="354806"/>
                  </a:lnTo>
                  <a:cubicBezTo>
                    <a:pt x="306930" y="354757"/>
                    <a:pt x="328780" y="362421"/>
                    <a:pt x="346329" y="376523"/>
                  </a:cubicBezTo>
                  <a:cubicBezTo>
                    <a:pt x="370365" y="395397"/>
                    <a:pt x="384409" y="424258"/>
                    <a:pt x="384429" y="454819"/>
                  </a:cubicBezTo>
                  <a:lnTo>
                    <a:pt x="384429" y="541306"/>
                  </a:lnTo>
                  <a:cubicBezTo>
                    <a:pt x="384429" y="549196"/>
                    <a:pt x="390826" y="555593"/>
                    <a:pt x="398716" y="555593"/>
                  </a:cubicBezTo>
                  <a:cubicBezTo>
                    <a:pt x="406607" y="555593"/>
                    <a:pt x="413004" y="549196"/>
                    <a:pt x="413004" y="541306"/>
                  </a:cubicBezTo>
                  <a:close/>
                  <a:moveTo>
                    <a:pt x="28575" y="541592"/>
                  </a:moveTo>
                  <a:lnTo>
                    <a:pt x="28575" y="454819"/>
                  </a:lnTo>
                  <a:cubicBezTo>
                    <a:pt x="28595" y="424258"/>
                    <a:pt x="42639" y="395397"/>
                    <a:pt x="66675" y="376523"/>
                  </a:cubicBezTo>
                  <a:cubicBezTo>
                    <a:pt x="84224" y="362421"/>
                    <a:pt x="106074" y="354757"/>
                    <a:pt x="128588" y="354806"/>
                  </a:cubicBezTo>
                  <a:lnTo>
                    <a:pt x="138113" y="354806"/>
                  </a:lnTo>
                  <a:cubicBezTo>
                    <a:pt x="141446" y="357950"/>
                    <a:pt x="147638" y="363474"/>
                    <a:pt x="154495" y="370904"/>
                  </a:cubicBezTo>
                  <a:lnTo>
                    <a:pt x="172117" y="388620"/>
                  </a:lnTo>
                  <a:lnTo>
                    <a:pt x="135255" y="388620"/>
                  </a:lnTo>
                  <a:cubicBezTo>
                    <a:pt x="127364" y="388620"/>
                    <a:pt x="120967" y="395017"/>
                    <a:pt x="120967" y="402908"/>
                  </a:cubicBezTo>
                  <a:cubicBezTo>
                    <a:pt x="120967" y="410798"/>
                    <a:pt x="127364" y="417195"/>
                    <a:pt x="135255" y="417195"/>
                  </a:cubicBezTo>
                  <a:lnTo>
                    <a:pt x="178022" y="417195"/>
                  </a:lnTo>
                  <a:cubicBezTo>
                    <a:pt x="197072" y="417195"/>
                    <a:pt x="203644" y="406813"/>
                    <a:pt x="205454" y="402431"/>
                  </a:cubicBezTo>
                  <a:cubicBezTo>
                    <a:pt x="207264" y="398050"/>
                    <a:pt x="210121" y="386144"/>
                    <a:pt x="196596" y="372523"/>
                  </a:cubicBezTo>
                  <a:lnTo>
                    <a:pt x="174974" y="350806"/>
                  </a:lnTo>
                  <a:cubicBezTo>
                    <a:pt x="150686" y="326231"/>
                    <a:pt x="149733" y="326231"/>
                    <a:pt x="143542" y="326231"/>
                  </a:cubicBezTo>
                  <a:lnTo>
                    <a:pt x="128588" y="326231"/>
                  </a:lnTo>
                  <a:cubicBezTo>
                    <a:pt x="57658" y="326441"/>
                    <a:pt x="210" y="383889"/>
                    <a:pt x="0" y="454819"/>
                  </a:cubicBezTo>
                  <a:lnTo>
                    <a:pt x="0" y="541306"/>
                  </a:lnTo>
                  <a:cubicBezTo>
                    <a:pt x="0" y="549196"/>
                    <a:pt x="6397" y="555593"/>
                    <a:pt x="14288" y="555593"/>
                  </a:cubicBezTo>
                  <a:cubicBezTo>
                    <a:pt x="22178" y="555593"/>
                    <a:pt x="28575" y="549196"/>
                    <a:pt x="28575" y="541306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06"/>
            <p:cNvSpPr/>
            <p:nvPr/>
          </p:nvSpPr>
          <p:spPr>
            <a:xfrm>
              <a:off x="2457313" y="2788900"/>
              <a:ext cx="269498" cy="362250"/>
            </a:xfrm>
            <a:custGeom>
              <a:avLst/>
              <a:gdLst/>
              <a:ahLst/>
              <a:cxnLst/>
              <a:rect l="l" t="t" r="r" b="b"/>
              <a:pathLst>
                <a:path w="413194" h="555402" extrusionOk="0">
                  <a:moveTo>
                    <a:pt x="398907" y="555403"/>
                  </a:moveTo>
                  <a:cubicBezTo>
                    <a:pt x="391017" y="555403"/>
                    <a:pt x="384620" y="549006"/>
                    <a:pt x="384620" y="541115"/>
                  </a:cubicBezTo>
                  <a:lnTo>
                    <a:pt x="384620" y="454628"/>
                  </a:lnTo>
                  <a:cubicBezTo>
                    <a:pt x="384567" y="399415"/>
                    <a:pt x="339821" y="354668"/>
                    <a:pt x="284607" y="354616"/>
                  </a:cubicBezTo>
                  <a:lnTo>
                    <a:pt x="128588" y="354616"/>
                  </a:lnTo>
                  <a:cubicBezTo>
                    <a:pt x="73374" y="354668"/>
                    <a:pt x="28627" y="399415"/>
                    <a:pt x="28575" y="454628"/>
                  </a:cubicBezTo>
                  <a:lnTo>
                    <a:pt x="28575" y="541115"/>
                  </a:lnTo>
                  <a:cubicBezTo>
                    <a:pt x="28575" y="549006"/>
                    <a:pt x="22178" y="555403"/>
                    <a:pt x="14288" y="555403"/>
                  </a:cubicBezTo>
                  <a:cubicBezTo>
                    <a:pt x="6397" y="555403"/>
                    <a:pt x="0" y="549006"/>
                    <a:pt x="0" y="541115"/>
                  </a:cubicBezTo>
                  <a:lnTo>
                    <a:pt x="0" y="454628"/>
                  </a:lnTo>
                  <a:cubicBezTo>
                    <a:pt x="105" y="383655"/>
                    <a:pt x="57614" y="326146"/>
                    <a:pt x="128588" y="326041"/>
                  </a:cubicBezTo>
                  <a:lnTo>
                    <a:pt x="284607" y="326041"/>
                  </a:lnTo>
                  <a:cubicBezTo>
                    <a:pt x="355581" y="326146"/>
                    <a:pt x="413090" y="383655"/>
                    <a:pt x="413195" y="454628"/>
                  </a:cubicBezTo>
                  <a:lnTo>
                    <a:pt x="413195" y="541115"/>
                  </a:lnTo>
                  <a:cubicBezTo>
                    <a:pt x="413195" y="549006"/>
                    <a:pt x="406798" y="555403"/>
                    <a:pt x="398907" y="555403"/>
                  </a:cubicBezTo>
                  <a:close/>
                  <a:moveTo>
                    <a:pt x="355568" y="148971"/>
                  </a:moveTo>
                  <a:cubicBezTo>
                    <a:pt x="355568" y="66697"/>
                    <a:pt x="288871" y="0"/>
                    <a:pt x="206597" y="0"/>
                  </a:cubicBezTo>
                  <a:cubicBezTo>
                    <a:pt x="124323" y="0"/>
                    <a:pt x="57626" y="66697"/>
                    <a:pt x="57626" y="148971"/>
                  </a:cubicBezTo>
                  <a:cubicBezTo>
                    <a:pt x="57626" y="231245"/>
                    <a:pt x="124323" y="297942"/>
                    <a:pt x="206597" y="297942"/>
                  </a:cubicBezTo>
                  <a:cubicBezTo>
                    <a:pt x="288828" y="297837"/>
                    <a:pt x="355463" y="231202"/>
                    <a:pt x="355568" y="148971"/>
                  </a:cubicBezTo>
                  <a:close/>
                  <a:moveTo>
                    <a:pt x="326993" y="148971"/>
                  </a:moveTo>
                  <a:cubicBezTo>
                    <a:pt x="326941" y="215464"/>
                    <a:pt x="272995" y="269324"/>
                    <a:pt x="206502" y="269272"/>
                  </a:cubicBezTo>
                  <a:cubicBezTo>
                    <a:pt x="140009" y="269219"/>
                    <a:pt x="86149" y="215274"/>
                    <a:pt x="86201" y="148781"/>
                  </a:cubicBezTo>
                  <a:cubicBezTo>
                    <a:pt x="86254" y="82325"/>
                    <a:pt x="140141" y="28480"/>
                    <a:pt x="206597" y="28480"/>
                  </a:cubicBezTo>
                  <a:cubicBezTo>
                    <a:pt x="273106" y="28532"/>
                    <a:pt x="326993" y="82463"/>
                    <a:pt x="326993" y="14897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06"/>
            <p:cNvSpPr/>
            <p:nvPr/>
          </p:nvSpPr>
          <p:spPr>
            <a:xfrm>
              <a:off x="2094048" y="2315128"/>
              <a:ext cx="371427" cy="298880"/>
            </a:xfrm>
            <a:custGeom>
              <a:avLst/>
              <a:gdLst/>
              <a:ahLst/>
              <a:cxnLst/>
              <a:rect l="l" t="t" r="r" b="b"/>
              <a:pathLst>
                <a:path w="614362" h="494365" extrusionOk="0">
                  <a:moveTo>
                    <a:pt x="415290" y="334561"/>
                  </a:moveTo>
                  <a:lnTo>
                    <a:pt x="521017" y="334561"/>
                  </a:lnTo>
                  <a:cubicBezTo>
                    <a:pt x="572452" y="334561"/>
                    <a:pt x="613410" y="374746"/>
                    <a:pt x="614362" y="425210"/>
                  </a:cubicBezTo>
                  <a:lnTo>
                    <a:pt x="614362" y="480347"/>
                  </a:lnTo>
                  <a:cubicBezTo>
                    <a:pt x="614362" y="487824"/>
                    <a:pt x="607695" y="494365"/>
                    <a:pt x="600075" y="494365"/>
                  </a:cubicBezTo>
                  <a:cubicBezTo>
                    <a:pt x="592455" y="494365"/>
                    <a:pt x="585787" y="487824"/>
                    <a:pt x="585787" y="480347"/>
                  </a:cubicBezTo>
                  <a:lnTo>
                    <a:pt x="585787" y="425210"/>
                  </a:lnTo>
                  <a:cubicBezTo>
                    <a:pt x="585787" y="390633"/>
                    <a:pt x="557212" y="362597"/>
                    <a:pt x="521970" y="362597"/>
                  </a:cubicBezTo>
                  <a:lnTo>
                    <a:pt x="415290" y="362597"/>
                  </a:lnTo>
                  <a:cubicBezTo>
                    <a:pt x="407670" y="362597"/>
                    <a:pt x="401002" y="356055"/>
                    <a:pt x="401002" y="348579"/>
                  </a:cubicBezTo>
                  <a:cubicBezTo>
                    <a:pt x="401002" y="341103"/>
                    <a:pt x="407670" y="334561"/>
                    <a:pt x="415290" y="334561"/>
                  </a:cubicBezTo>
                  <a:close/>
                  <a:moveTo>
                    <a:pt x="117158" y="288769"/>
                  </a:moveTo>
                  <a:lnTo>
                    <a:pt x="258128" y="288769"/>
                  </a:lnTo>
                  <a:cubicBezTo>
                    <a:pt x="322898" y="288769"/>
                    <a:pt x="375285" y="340168"/>
                    <a:pt x="375285" y="403716"/>
                  </a:cubicBezTo>
                  <a:lnTo>
                    <a:pt x="375285" y="480347"/>
                  </a:lnTo>
                  <a:cubicBezTo>
                    <a:pt x="375285" y="487824"/>
                    <a:pt x="368618" y="494365"/>
                    <a:pt x="360998" y="494365"/>
                  </a:cubicBezTo>
                  <a:cubicBezTo>
                    <a:pt x="353378" y="494365"/>
                    <a:pt x="346710" y="487824"/>
                    <a:pt x="346710" y="480347"/>
                  </a:cubicBezTo>
                  <a:lnTo>
                    <a:pt x="346710" y="403716"/>
                  </a:lnTo>
                  <a:cubicBezTo>
                    <a:pt x="346710" y="356055"/>
                    <a:pt x="306705" y="316805"/>
                    <a:pt x="258128" y="316805"/>
                  </a:cubicBezTo>
                  <a:lnTo>
                    <a:pt x="117158" y="316805"/>
                  </a:lnTo>
                  <a:cubicBezTo>
                    <a:pt x="68580" y="316805"/>
                    <a:pt x="28575" y="356055"/>
                    <a:pt x="28575" y="403716"/>
                  </a:cubicBezTo>
                  <a:lnTo>
                    <a:pt x="28575" y="480347"/>
                  </a:lnTo>
                  <a:cubicBezTo>
                    <a:pt x="28575" y="487824"/>
                    <a:pt x="21908" y="494365"/>
                    <a:pt x="14288" y="494365"/>
                  </a:cubicBezTo>
                  <a:cubicBezTo>
                    <a:pt x="6668" y="494365"/>
                    <a:pt x="0" y="487824"/>
                    <a:pt x="0" y="480347"/>
                  </a:cubicBezTo>
                  <a:lnTo>
                    <a:pt x="0" y="403716"/>
                  </a:lnTo>
                  <a:cubicBezTo>
                    <a:pt x="0" y="340168"/>
                    <a:pt x="52388" y="288769"/>
                    <a:pt x="117158" y="288769"/>
                  </a:cubicBezTo>
                  <a:close/>
                  <a:moveTo>
                    <a:pt x="465772" y="145786"/>
                  </a:moveTo>
                  <a:cubicBezTo>
                    <a:pt x="426719" y="145786"/>
                    <a:pt x="395287" y="176625"/>
                    <a:pt x="395287" y="214941"/>
                  </a:cubicBezTo>
                  <a:cubicBezTo>
                    <a:pt x="395287" y="253257"/>
                    <a:pt x="426719" y="284096"/>
                    <a:pt x="465772" y="284096"/>
                  </a:cubicBezTo>
                  <a:cubicBezTo>
                    <a:pt x="504825" y="284096"/>
                    <a:pt x="536257" y="253257"/>
                    <a:pt x="536257" y="214941"/>
                  </a:cubicBezTo>
                  <a:cubicBezTo>
                    <a:pt x="536257" y="176625"/>
                    <a:pt x="504825" y="145786"/>
                    <a:pt x="465772" y="145786"/>
                  </a:cubicBezTo>
                  <a:close/>
                  <a:moveTo>
                    <a:pt x="464819" y="117750"/>
                  </a:moveTo>
                  <a:cubicBezTo>
                    <a:pt x="520064" y="117750"/>
                    <a:pt x="563880" y="161673"/>
                    <a:pt x="563880" y="214941"/>
                  </a:cubicBezTo>
                  <a:cubicBezTo>
                    <a:pt x="563880" y="269144"/>
                    <a:pt x="521017" y="312132"/>
                    <a:pt x="465772" y="312132"/>
                  </a:cubicBezTo>
                  <a:cubicBezTo>
                    <a:pt x="410527" y="312132"/>
                    <a:pt x="366712" y="268209"/>
                    <a:pt x="366712" y="214941"/>
                  </a:cubicBezTo>
                  <a:cubicBezTo>
                    <a:pt x="366712" y="161673"/>
                    <a:pt x="409575" y="117750"/>
                    <a:pt x="464819" y="117750"/>
                  </a:cubicBezTo>
                  <a:close/>
                  <a:moveTo>
                    <a:pt x="187643" y="28036"/>
                  </a:moveTo>
                  <a:cubicBezTo>
                    <a:pt x="128588" y="28036"/>
                    <a:pt x="80010" y="74762"/>
                    <a:pt x="80010" y="133638"/>
                  </a:cubicBezTo>
                  <a:cubicBezTo>
                    <a:pt x="80010" y="192513"/>
                    <a:pt x="127635" y="239239"/>
                    <a:pt x="187643" y="239239"/>
                  </a:cubicBezTo>
                  <a:cubicBezTo>
                    <a:pt x="247650" y="239239"/>
                    <a:pt x="295275" y="192513"/>
                    <a:pt x="295275" y="133638"/>
                  </a:cubicBezTo>
                  <a:cubicBezTo>
                    <a:pt x="295275" y="74762"/>
                    <a:pt x="246698" y="28036"/>
                    <a:pt x="187643" y="28036"/>
                  </a:cubicBezTo>
                  <a:close/>
                  <a:moveTo>
                    <a:pt x="187643" y="0"/>
                  </a:moveTo>
                  <a:cubicBezTo>
                    <a:pt x="262890" y="0"/>
                    <a:pt x="323850" y="58875"/>
                    <a:pt x="323850" y="132703"/>
                  </a:cubicBezTo>
                  <a:cubicBezTo>
                    <a:pt x="323850" y="206531"/>
                    <a:pt x="262890" y="266341"/>
                    <a:pt x="187643" y="266341"/>
                  </a:cubicBezTo>
                  <a:cubicBezTo>
                    <a:pt x="112395" y="266341"/>
                    <a:pt x="51435" y="207465"/>
                    <a:pt x="51435" y="133638"/>
                  </a:cubicBezTo>
                  <a:cubicBezTo>
                    <a:pt x="51435" y="59810"/>
                    <a:pt x="112395" y="0"/>
                    <a:pt x="187643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06"/>
            <p:cNvSpPr/>
            <p:nvPr/>
          </p:nvSpPr>
          <p:spPr>
            <a:xfrm>
              <a:off x="1325558" y="3382817"/>
              <a:ext cx="371427" cy="298880"/>
            </a:xfrm>
            <a:custGeom>
              <a:avLst/>
              <a:gdLst/>
              <a:ahLst/>
              <a:cxnLst/>
              <a:rect l="l" t="t" r="r" b="b"/>
              <a:pathLst>
                <a:path w="614362" h="494365" extrusionOk="0">
                  <a:moveTo>
                    <a:pt x="415290" y="334561"/>
                  </a:moveTo>
                  <a:lnTo>
                    <a:pt x="521017" y="334561"/>
                  </a:lnTo>
                  <a:cubicBezTo>
                    <a:pt x="572452" y="334561"/>
                    <a:pt x="613410" y="374746"/>
                    <a:pt x="614362" y="425210"/>
                  </a:cubicBezTo>
                  <a:lnTo>
                    <a:pt x="614362" y="480347"/>
                  </a:lnTo>
                  <a:cubicBezTo>
                    <a:pt x="614362" y="487824"/>
                    <a:pt x="607695" y="494365"/>
                    <a:pt x="600075" y="494365"/>
                  </a:cubicBezTo>
                  <a:cubicBezTo>
                    <a:pt x="592455" y="494365"/>
                    <a:pt x="585787" y="487824"/>
                    <a:pt x="585787" y="480347"/>
                  </a:cubicBezTo>
                  <a:lnTo>
                    <a:pt x="585787" y="425210"/>
                  </a:lnTo>
                  <a:cubicBezTo>
                    <a:pt x="585787" y="390633"/>
                    <a:pt x="557212" y="362597"/>
                    <a:pt x="521970" y="362597"/>
                  </a:cubicBezTo>
                  <a:lnTo>
                    <a:pt x="415290" y="362597"/>
                  </a:lnTo>
                  <a:cubicBezTo>
                    <a:pt x="407670" y="362597"/>
                    <a:pt x="401002" y="356055"/>
                    <a:pt x="401002" y="348579"/>
                  </a:cubicBezTo>
                  <a:cubicBezTo>
                    <a:pt x="401002" y="341103"/>
                    <a:pt x="407670" y="334561"/>
                    <a:pt x="415290" y="334561"/>
                  </a:cubicBezTo>
                  <a:close/>
                  <a:moveTo>
                    <a:pt x="117158" y="288769"/>
                  </a:moveTo>
                  <a:lnTo>
                    <a:pt x="258128" y="288769"/>
                  </a:lnTo>
                  <a:cubicBezTo>
                    <a:pt x="322898" y="288769"/>
                    <a:pt x="375285" y="340168"/>
                    <a:pt x="375285" y="403716"/>
                  </a:cubicBezTo>
                  <a:lnTo>
                    <a:pt x="375285" y="480347"/>
                  </a:lnTo>
                  <a:cubicBezTo>
                    <a:pt x="375285" y="487824"/>
                    <a:pt x="368618" y="494365"/>
                    <a:pt x="360998" y="494365"/>
                  </a:cubicBezTo>
                  <a:cubicBezTo>
                    <a:pt x="353378" y="494365"/>
                    <a:pt x="346710" y="487824"/>
                    <a:pt x="346710" y="480347"/>
                  </a:cubicBezTo>
                  <a:lnTo>
                    <a:pt x="346710" y="403716"/>
                  </a:lnTo>
                  <a:cubicBezTo>
                    <a:pt x="346710" y="356055"/>
                    <a:pt x="306705" y="316805"/>
                    <a:pt x="258128" y="316805"/>
                  </a:cubicBezTo>
                  <a:lnTo>
                    <a:pt x="117158" y="316805"/>
                  </a:lnTo>
                  <a:cubicBezTo>
                    <a:pt x="68580" y="316805"/>
                    <a:pt x="28575" y="356055"/>
                    <a:pt x="28575" y="403716"/>
                  </a:cubicBezTo>
                  <a:lnTo>
                    <a:pt x="28575" y="480347"/>
                  </a:lnTo>
                  <a:cubicBezTo>
                    <a:pt x="28575" y="487824"/>
                    <a:pt x="21908" y="494365"/>
                    <a:pt x="14288" y="494365"/>
                  </a:cubicBezTo>
                  <a:cubicBezTo>
                    <a:pt x="6668" y="494365"/>
                    <a:pt x="0" y="487824"/>
                    <a:pt x="0" y="480347"/>
                  </a:cubicBezTo>
                  <a:lnTo>
                    <a:pt x="0" y="403716"/>
                  </a:lnTo>
                  <a:cubicBezTo>
                    <a:pt x="0" y="340168"/>
                    <a:pt x="52388" y="288769"/>
                    <a:pt x="117158" y="288769"/>
                  </a:cubicBezTo>
                  <a:close/>
                  <a:moveTo>
                    <a:pt x="465772" y="145786"/>
                  </a:moveTo>
                  <a:cubicBezTo>
                    <a:pt x="426719" y="145786"/>
                    <a:pt x="395287" y="176625"/>
                    <a:pt x="395287" y="214941"/>
                  </a:cubicBezTo>
                  <a:cubicBezTo>
                    <a:pt x="395287" y="253257"/>
                    <a:pt x="426719" y="284096"/>
                    <a:pt x="465772" y="284096"/>
                  </a:cubicBezTo>
                  <a:cubicBezTo>
                    <a:pt x="504825" y="284096"/>
                    <a:pt x="536257" y="253257"/>
                    <a:pt x="536257" y="214941"/>
                  </a:cubicBezTo>
                  <a:cubicBezTo>
                    <a:pt x="536257" y="176625"/>
                    <a:pt x="504825" y="145786"/>
                    <a:pt x="465772" y="145786"/>
                  </a:cubicBezTo>
                  <a:close/>
                  <a:moveTo>
                    <a:pt x="464819" y="117750"/>
                  </a:moveTo>
                  <a:cubicBezTo>
                    <a:pt x="520064" y="117750"/>
                    <a:pt x="563880" y="161673"/>
                    <a:pt x="563880" y="214941"/>
                  </a:cubicBezTo>
                  <a:cubicBezTo>
                    <a:pt x="563880" y="269144"/>
                    <a:pt x="521017" y="312132"/>
                    <a:pt x="465772" y="312132"/>
                  </a:cubicBezTo>
                  <a:cubicBezTo>
                    <a:pt x="410527" y="312132"/>
                    <a:pt x="366712" y="268209"/>
                    <a:pt x="366712" y="214941"/>
                  </a:cubicBezTo>
                  <a:cubicBezTo>
                    <a:pt x="366712" y="161673"/>
                    <a:pt x="409575" y="117750"/>
                    <a:pt x="464819" y="117750"/>
                  </a:cubicBezTo>
                  <a:close/>
                  <a:moveTo>
                    <a:pt x="187643" y="28036"/>
                  </a:moveTo>
                  <a:cubicBezTo>
                    <a:pt x="128588" y="28036"/>
                    <a:pt x="80010" y="74762"/>
                    <a:pt x="80010" y="133638"/>
                  </a:cubicBezTo>
                  <a:cubicBezTo>
                    <a:pt x="80010" y="192513"/>
                    <a:pt x="127635" y="239239"/>
                    <a:pt x="187643" y="239239"/>
                  </a:cubicBezTo>
                  <a:cubicBezTo>
                    <a:pt x="247650" y="239239"/>
                    <a:pt x="295275" y="192513"/>
                    <a:pt x="295275" y="133638"/>
                  </a:cubicBezTo>
                  <a:cubicBezTo>
                    <a:pt x="295275" y="74762"/>
                    <a:pt x="246698" y="28036"/>
                    <a:pt x="187643" y="28036"/>
                  </a:cubicBezTo>
                  <a:close/>
                  <a:moveTo>
                    <a:pt x="187643" y="0"/>
                  </a:moveTo>
                  <a:cubicBezTo>
                    <a:pt x="262890" y="0"/>
                    <a:pt x="323850" y="58875"/>
                    <a:pt x="323850" y="132703"/>
                  </a:cubicBezTo>
                  <a:cubicBezTo>
                    <a:pt x="323850" y="206531"/>
                    <a:pt x="262890" y="266341"/>
                    <a:pt x="187643" y="266341"/>
                  </a:cubicBezTo>
                  <a:cubicBezTo>
                    <a:pt x="112395" y="266341"/>
                    <a:pt x="51435" y="207465"/>
                    <a:pt x="51435" y="133638"/>
                  </a:cubicBezTo>
                  <a:cubicBezTo>
                    <a:pt x="51435" y="59810"/>
                    <a:pt x="112395" y="0"/>
                    <a:pt x="187643" y="0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106"/>
            <p:cNvSpPr/>
            <p:nvPr/>
          </p:nvSpPr>
          <p:spPr>
            <a:xfrm>
              <a:off x="1999229" y="3352007"/>
              <a:ext cx="558738" cy="329690"/>
            </a:xfrm>
            <a:custGeom>
              <a:avLst/>
              <a:gdLst/>
              <a:ahLst/>
              <a:cxnLst/>
              <a:rect l="l" t="t" r="r" b="b"/>
              <a:pathLst>
                <a:path w="941260" h="555402" extrusionOk="0">
                  <a:moveTo>
                    <a:pt x="662940" y="555403"/>
                  </a:moveTo>
                  <a:cubicBezTo>
                    <a:pt x="655050" y="555403"/>
                    <a:pt x="648653" y="549006"/>
                    <a:pt x="648653" y="541115"/>
                  </a:cubicBezTo>
                  <a:lnTo>
                    <a:pt x="648653" y="454628"/>
                  </a:lnTo>
                  <a:cubicBezTo>
                    <a:pt x="648600" y="399415"/>
                    <a:pt x="603854" y="354668"/>
                    <a:pt x="548640" y="354616"/>
                  </a:cubicBezTo>
                  <a:lnTo>
                    <a:pt x="392621" y="354616"/>
                  </a:lnTo>
                  <a:cubicBezTo>
                    <a:pt x="337407" y="354668"/>
                    <a:pt x="292660" y="399415"/>
                    <a:pt x="292608" y="454628"/>
                  </a:cubicBezTo>
                  <a:lnTo>
                    <a:pt x="292608" y="541115"/>
                  </a:lnTo>
                  <a:cubicBezTo>
                    <a:pt x="292608" y="549006"/>
                    <a:pt x="286211" y="555403"/>
                    <a:pt x="278321" y="555403"/>
                  </a:cubicBezTo>
                  <a:cubicBezTo>
                    <a:pt x="270430" y="555403"/>
                    <a:pt x="264033" y="549006"/>
                    <a:pt x="264033" y="541115"/>
                  </a:cubicBezTo>
                  <a:lnTo>
                    <a:pt x="264033" y="454628"/>
                  </a:lnTo>
                  <a:cubicBezTo>
                    <a:pt x="264138" y="383655"/>
                    <a:pt x="321647" y="326146"/>
                    <a:pt x="392621" y="326041"/>
                  </a:cubicBezTo>
                  <a:lnTo>
                    <a:pt x="548640" y="326041"/>
                  </a:lnTo>
                  <a:cubicBezTo>
                    <a:pt x="619614" y="326146"/>
                    <a:pt x="677123" y="383655"/>
                    <a:pt x="677228" y="454628"/>
                  </a:cubicBezTo>
                  <a:lnTo>
                    <a:pt x="677228" y="541115"/>
                  </a:lnTo>
                  <a:cubicBezTo>
                    <a:pt x="677228" y="549006"/>
                    <a:pt x="670831" y="555403"/>
                    <a:pt x="662940" y="555403"/>
                  </a:cubicBezTo>
                  <a:close/>
                  <a:moveTo>
                    <a:pt x="619601" y="148971"/>
                  </a:moveTo>
                  <a:cubicBezTo>
                    <a:pt x="619601" y="66697"/>
                    <a:pt x="552904" y="0"/>
                    <a:pt x="470630" y="0"/>
                  </a:cubicBezTo>
                  <a:cubicBezTo>
                    <a:pt x="388356" y="0"/>
                    <a:pt x="321659" y="66697"/>
                    <a:pt x="321659" y="148971"/>
                  </a:cubicBezTo>
                  <a:cubicBezTo>
                    <a:pt x="321659" y="231245"/>
                    <a:pt x="388356" y="297942"/>
                    <a:pt x="470630" y="297942"/>
                  </a:cubicBezTo>
                  <a:cubicBezTo>
                    <a:pt x="552862" y="297837"/>
                    <a:pt x="619496" y="231202"/>
                    <a:pt x="619601" y="148971"/>
                  </a:cubicBezTo>
                  <a:close/>
                  <a:moveTo>
                    <a:pt x="591026" y="148971"/>
                  </a:moveTo>
                  <a:cubicBezTo>
                    <a:pt x="590974" y="215464"/>
                    <a:pt x="537028" y="269324"/>
                    <a:pt x="470535" y="269272"/>
                  </a:cubicBezTo>
                  <a:cubicBezTo>
                    <a:pt x="404042" y="269219"/>
                    <a:pt x="350182" y="215274"/>
                    <a:pt x="350234" y="148781"/>
                  </a:cubicBezTo>
                  <a:cubicBezTo>
                    <a:pt x="350287" y="82325"/>
                    <a:pt x="404174" y="28480"/>
                    <a:pt x="470630" y="28480"/>
                  </a:cubicBezTo>
                  <a:cubicBezTo>
                    <a:pt x="537139" y="28532"/>
                    <a:pt x="591026" y="82463"/>
                    <a:pt x="591026" y="148971"/>
                  </a:cubicBezTo>
                  <a:close/>
                  <a:moveTo>
                    <a:pt x="29051" y="541115"/>
                  </a:moveTo>
                  <a:lnTo>
                    <a:pt x="29051" y="478441"/>
                  </a:lnTo>
                  <a:cubicBezTo>
                    <a:pt x="29104" y="438678"/>
                    <a:pt x="61297" y="406441"/>
                    <a:pt x="101060" y="406337"/>
                  </a:cubicBezTo>
                  <a:lnTo>
                    <a:pt x="218408" y="406337"/>
                  </a:lnTo>
                  <a:cubicBezTo>
                    <a:pt x="226299" y="406337"/>
                    <a:pt x="232696" y="399940"/>
                    <a:pt x="232696" y="392049"/>
                  </a:cubicBezTo>
                  <a:cubicBezTo>
                    <a:pt x="232696" y="384159"/>
                    <a:pt x="226299" y="377762"/>
                    <a:pt x="218408" y="377762"/>
                  </a:cubicBezTo>
                  <a:lnTo>
                    <a:pt x="100584" y="377762"/>
                  </a:lnTo>
                  <a:cubicBezTo>
                    <a:pt x="45039" y="377866"/>
                    <a:pt x="52" y="422896"/>
                    <a:pt x="0" y="478441"/>
                  </a:cubicBezTo>
                  <a:lnTo>
                    <a:pt x="0" y="541115"/>
                  </a:lnTo>
                  <a:cubicBezTo>
                    <a:pt x="0" y="549006"/>
                    <a:pt x="6397" y="555403"/>
                    <a:pt x="14288" y="555403"/>
                  </a:cubicBezTo>
                  <a:cubicBezTo>
                    <a:pt x="22178" y="555403"/>
                    <a:pt x="28575" y="549006"/>
                    <a:pt x="28575" y="541115"/>
                  </a:cubicBezTo>
                  <a:close/>
                  <a:moveTo>
                    <a:pt x="270605" y="241744"/>
                  </a:moveTo>
                  <a:cubicBezTo>
                    <a:pt x="270605" y="182143"/>
                    <a:pt x="222288" y="133826"/>
                    <a:pt x="162687" y="133826"/>
                  </a:cubicBezTo>
                  <a:cubicBezTo>
                    <a:pt x="103085" y="133827"/>
                    <a:pt x="54769" y="182144"/>
                    <a:pt x="54769" y="241745"/>
                  </a:cubicBezTo>
                  <a:cubicBezTo>
                    <a:pt x="54769" y="301347"/>
                    <a:pt x="103086" y="349664"/>
                    <a:pt x="162687" y="349663"/>
                  </a:cubicBezTo>
                  <a:cubicBezTo>
                    <a:pt x="162782" y="349663"/>
                    <a:pt x="162878" y="349663"/>
                    <a:pt x="162973" y="349663"/>
                  </a:cubicBezTo>
                  <a:cubicBezTo>
                    <a:pt x="222419" y="349401"/>
                    <a:pt x="270501" y="301192"/>
                    <a:pt x="270605" y="241744"/>
                  </a:cubicBezTo>
                  <a:close/>
                  <a:moveTo>
                    <a:pt x="242030" y="241744"/>
                  </a:moveTo>
                  <a:cubicBezTo>
                    <a:pt x="242030" y="285564"/>
                    <a:pt x="206507" y="321088"/>
                    <a:pt x="162686" y="321087"/>
                  </a:cubicBezTo>
                  <a:cubicBezTo>
                    <a:pt x="118866" y="321087"/>
                    <a:pt x="83344" y="285563"/>
                    <a:pt x="83344" y="241744"/>
                  </a:cubicBezTo>
                  <a:cubicBezTo>
                    <a:pt x="83344" y="197924"/>
                    <a:pt x="118867" y="162400"/>
                    <a:pt x="162688" y="162400"/>
                  </a:cubicBezTo>
                  <a:cubicBezTo>
                    <a:pt x="162782" y="162400"/>
                    <a:pt x="162878" y="162401"/>
                    <a:pt x="162973" y="162401"/>
                  </a:cubicBezTo>
                  <a:cubicBezTo>
                    <a:pt x="206659" y="162611"/>
                    <a:pt x="241979" y="198057"/>
                    <a:pt x="242030" y="241744"/>
                  </a:cubicBezTo>
                  <a:close/>
                  <a:moveTo>
                    <a:pt x="940975" y="541115"/>
                  </a:moveTo>
                  <a:lnTo>
                    <a:pt x="940975" y="478441"/>
                  </a:lnTo>
                  <a:cubicBezTo>
                    <a:pt x="940927" y="423007"/>
                    <a:pt x="896112" y="378023"/>
                    <a:pt x="840677" y="377762"/>
                  </a:cubicBezTo>
                  <a:lnTo>
                    <a:pt x="722852" y="377762"/>
                  </a:lnTo>
                  <a:cubicBezTo>
                    <a:pt x="714962" y="377762"/>
                    <a:pt x="708565" y="384159"/>
                    <a:pt x="708565" y="392049"/>
                  </a:cubicBezTo>
                  <a:cubicBezTo>
                    <a:pt x="708565" y="399940"/>
                    <a:pt x="714962" y="406337"/>
                    <a:pt x="722852" y="406337"/>
                  </a:cubicBezTo>
                  <a:lnTo>
                    <a:pt x="840677" y="406337"/>
                  </a:lnTo>
                  <a:cubicBezTo>
                    <a:pt x="880443" y="406441"/>
                    <a:pt x="912638" y="438678"/>
                    <a:pt x="912686" y="478441"/>
                  </a:cubicBezTo>
                  <a:lnTo>
                    <a:pt x="912686" y="541115"/>
                  </a:lnTo>
                  <a:cubicBezTo>
                    <a:pt x="912686" y="549006"/>
                    <a:pt x="919086" y="555403"/>
                    <a:pt x="926973" y="555403"/>
                  </a:cubicBezTo>
                  <a:cubicBezTo>
                    <a:pt x="934860" y="555403"/>
                    <a:pt x="941261" y="549006"/>
                    <a:pt x="941261" y="541115"/>
                  </a:cubicBezTo>
                  <a:close/>
                  <a:moveTo>
                    <a:pt x="885920" y="241744"/>
                  </a:moveTo>
                  <a:cubicBezTo>
                    <a:pt x="885920" y="182143"/>
                    <a:pt x="837603" y="133826"/>
                    <a:pt x="778002" y="133826"/>
                  </a:cubicBezTo>
                  <a:cubicBezTo>
                    <a:pt x="718400" y="133827"/>
                    <a:pt x="670084" y="182144"/>
                    <a:pt x="670084" y="241745"/>
                  </a:cubicBezTo>
                  <a:cubicBezTo>
                    <a:pt x="670084" y="301347"/>
                    <a:pt x="718400" y="349664"/>
                    <a:pt x="778002" y="349663"/>
                  </a:cubicBezTo>
                  <a:cubicBezTo>
                    <a:pt x="778097" y="349663"/>
                    <a:pt x="778193" y="349663"/>
                    <a:pt x="778288" y="349663"/>
                  </a:cubicBezTo>
                  <a:cubicBezTo>
                    <a:pt x="837846" y="349558"/>
                    <a:pt x="886101" y="301302"/>
                    <a:pt x="886206" y="241744"/>
                  </a:cubicBezTo>
                  <a:close/>
                  <a:moveTo>
                    <a:pt x="857345" y="241744"/>
                  </a:moveTo>
                  <a:cubicBezTo>
                    <a:pt x="857345" y="285564"/>
                    <a:pt x="821822" y="321088"/>
                    <a:pt x="778001" y="321087"/>
                  </a:cubicBezTo>
                  <a:cubicBezTo>
                    <a:pt x="734181" y="321087"/>
                    <a:pt x="698659" y="285563"/>
                    <a:pt x="698659" y="241744"/>
                  </a:cubicBezTo>
                  <a:cubicBezTo>
                    <a:pt x="698659" y="197924"/>
                    <a:pt x="734182" y="162400"/>
                    <a:pt x="778003" y="162400"/>
                  </a:cubicBezTo>
                  <a:cubicBezTo>
                    <a:pt x="778097" y="162400"/>
                    <a:pt x="778193" y="162401"/>
                    <a:pt x="778288" y="162401"/>
                  </a:cubicBezTo>
                  <a:cubicBezTo>
                    <a:pt x="822086" y="162454"/>
                    <a:pt x="857574" y="197946"/>
                    <a:pt x="857631" y="241744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06"/>
            <p:cNvSpPr txBox="1"/>
            <p:nvPr/>
          </p:nvSpPr>
          <p:spPr>
            <a:xfrm>
              <a:off x="1503358" y="4215937"/>
              <a:ext cx="804690" cy="297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Users</a:t>
              </a:r>
              <a:endParaRPr kumimoji="0" sz="667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06"/>
          <p:cNvGrpSpPr/>
          <p:nvPr/>
        </p:nvGrpSpPr>
        <p:grpSpPr>
          <a:xfrm>
            <a:off x="2790939" y="1789938"/>
            <a:ext cx="2289093" cy="2470176"/>
            <a:chOff x="2790939" y="1789938"/>
            <a:chExt cx="2289093" cy="2470176"/>
          </a:xfrm>
        </p:grpSpPr>
        <p:sp>
          <p:nvSpPr>
            <p:cNvPr id="352" name="Google Shape;352;p106"/>
            <p:cNvSpPr/>
            <p:nvPr/>
          </p:nvSpPr>
          <p:spPr>
            <a:xfrm>
              <a:off x="2790939" y="1789938"/>
              <a:ext cx="523848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06"/>
            <p:cNvSpPr/>
            <p:nvPr/>
          </p:nvSpPr>
          <p:spPr>
            <a:xfrm>
              <a:off x="3143942" y="2438714"/>
              <a:ext cx="523847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06"/>
            <p:cNvSpPr/>
            <p:nvPr/>
          </p:nvSpPr>
          <p:spPr>
            <a:xfrm>
              <a:off x="3143942" y="3087490"/>
              <a:ext cx="523847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06"/>
            <p:cNvSpPr/>
            <p:nvPr/>
          </p:nvSpPr>
          <p:spPr>
            <a:xfrm>
              <a:off x="2790939" y="3736267"/>
              <a:ext cx="523848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06"/>
            <p:cNvSpPr/>
            <p:nvPr/>
          </p:nvSpPr>
          <p:spPr>
            <a:xfrm>
              <a:off x="2916374" y="1924049"/>
              <a:ext cx="285310" cy="229583"/>
            </a:xfrm>
            <a:custGeom>
              <a:avLst/>
              <a:gdLst/>
              <a:ahLst/>
              <a:cxnLst/>
              <a:rect l="l" t="t" r="r" b="b"/>
              <a:pathLst>
                <a:path w="614362" h="494365" extrusionOk="0">
                  <a:moveTo>
                    <a:pt x="415290" y="334561"/>
                  </a:moveTo>
                  <a:lnTo>
                    <a:pt x="521017" y="334561"/>
                  </a:lnTo>
                  <a:cubicBezTo>
                    <a:pt x="572452" y="334561"/>
                    <a:pt x="613410" y="374746"/>
                    <a:pt x="614362" y="425210"/>
                  </a:cubicBezTo>
                  <a:lnTo>
                    <a:pt x="614362" y="480347"/>
                  </a:lnTo>
                  <a:cubicBezTo>
                    <a:pt x="614362" y="487824"/>
                    <a:pt x="607695" y="494365"/>
                    <a:pt x="600075" y="494365"/>
                  </a:cubicBezTo>
                  <a:cubicBezTo>
                    <a:pt x="592455" y="494365"/>
                    <a:pt x="585787" y="487824"/>
                    <a:pt x="585787" y="480347"/>
                  </a:cubicBezTo>
                  <a:lnTo>
                    <a:pt x="585787" y="425210"/>
                  </a:lnTo>
                  <a:cubicBezTo>
                    <a:pt x="585787" y="390633"/>
                    <a:pt x="557212" y="362597"/>
                    <a:pt x="521970" y="362597"/>
                  </a:cubicBezTo>
                  <a:lnTo>
                    <a:pt x="415290" y="362597"/>
                  </a:lnTo>
                  <a:cubicBezTo>
                    <a:pt x="407670" y="362597"/>
                    <a:pt x="401002" y="356055"/>
                    <a:pt x="401002" y="348579"/>
                  </a:cubicBezTo>
                  <a:cubicBezTo>
                    <a:pt x="401002" y="341103"/>
                    <a:pt x="407670" y="334561"/>
                    <a:pt x="415290" y="334561"/>
                  </a:cubicBezTo>
                  <a:close/>
                  <a:moveTo>
                    <a:pt x="117158" y="288769"/>
                  </a:moveTo>
                  <a:lnTo>
                    <a:pt x="258128" y="288769"/>
                  </a:lnTo>
                  <a:cubicBezTo>
                    <a:pt x="322898" y="288769"/>
                    <a:pt x="375285" y="340168"/>
                    <a:pt x="375285" y="403716"/>
                  </a:cubicBezTo>
                  <a:lnTo>
                    <a:pt x="375285" y="480347"/>
                  </a:lnTo>
                  <a:cubicBezTo>
                    <a:pt x="375285" y="487824"/>
                    <a:pt x="368618" y="494365"/>
                    <a:pt x="360998" y="494365"/>
                  </a:cubicBezTo>
                  <a:cubicBezTo>
                    <a:pt x="353378" y="494365"/>
                    <a:pt x="346710" y="487824"/>
                    <a:pt x="346710" y="480347"/>
                  </a:cubicBezTo>
                  <a:lnTo>
                    <a:pt x="346710" y="403716"/>
                  </a:lnTo>
                  <a:cubicBezTo>
                    <a:pt x="346710" y="356055"/>
                    <a:pt x="306705" y="316805"/>
                    <a:pt x="258128" y="316805"/>
                  </a:cubicBezTo>
                  <a:lnTo>
                    <a:pt x="117158" y="316805"/>
                  </a:lnTo>
                  <a:cubicBezTo>
                    <a:pt x="68580" y="316805"/>
                    <a:pt x="28575" y="356055"/>
                    <a:pt x="28575" y="403716"/>
                  </a:cubicBezTo>
                  <a:lnTo>
                    <a:pt x="28575" y="480347"/>
                  </a:lnTo>
                  <a:cubicBezTo>
                    <a:pt x="28575" y="487824"/>
                    <a:pt x="21908" y="494365"/>
                    <a:pt x="14288" y="494365"/>
                  </a:cubicBezTo>
                  <a:cubicBezTo>
                    <a:pt x="6668" y="494365"/>
                    <a:pt x="0" y="487824"/>
                    <a:pt x="0" y="480347"/>
                  </a:cubicBezTo>
                  <a:lnTo>
                    <a:pt x="0" y="403716"/>
                  </a:lnTo>
                  <a:cubicBezTo>
                    <a:pt x="0" y="340168"/>
                    <a:pt x="52388" y="288769"/>
                    <a:pt x="117158" y="288769"/>
                  </a:cubicBezTo>
                  <a:close/>
                  <a:moveTo>
                    <a:pt x="465772" y="145786"/>
                  </a:moveTo>
                  <a:cubicBezTo>
                    <a:pt x="426719" y="145786"/>
                    <a:pt x="395287" y="176625"/>
                    <a:pt x="395287" y="214941"/>
                  </a:cubicBezTo>
                  <a:cubicBezTo>
                    <a:pt x="395287" y="253257"/>
                    <a:pt x="426719" y="284096"/>
                    <a:pt x="465772" y="284096"/>
                  </a:cubicBezTo>
                  <a:cubicBezTo>
                    <a:pt x="504825" y="284096"/>
                    <a:pt x="536257" y="253257"/>
                    <a:pt x="536257" y="214941"/>
                  </a:cubicBezTo>
                  <a:cubicBezTo>
                    <a:pt x="536257" y="176625"/>
                    <a:pt x="504825" y="145786"/>
                    <a:pt x="465772" y="145786"/>
                  </a:cubicBezTo>
                  <a:close/>
                  <a:moveTo>
                    <a:pt x="464819" y="117750"/>
                  </a:moveTo>
                  <a:cubicBezTo>
                    <a:pt x="520064" y="117750"/>
                    <a:pt x="563880" y="161673"/>
                    <a:pt x="563880" y="214941"/>
                  </a:cubicBezTo>
                  <a:cubicBezTo>
                    <a:pt x="563880" y="269144"/>
                    <a:pt x="521017" y="312132"/>
                    <a:pt x="465772" y="312132"/>
                  </a:cubicBezTo>
                  <a:cubicBezTo>
                    <a:pt x="410527" y="312132"/>
                    <a:pt x="366712" y="268209"/>
                    <a:pt x="366712" y="214941"/>
                  </a:cubicBezTo>
                  <a:cubicBezTo>
                    <a:pt x="366712" y="161673"/>
                    <a:pt x="409575" y="117750"/>
                    <a:pt x="464819" y="117750"/>
                  </a:cubicBezTo>
                  <a:close/>
                  <a:moveTo>
                    <a:pt x="187643" y="28036"/>
                  </a:moveTo>
                  <a:cubicBezTo>
                    <a:pt x="128588" y="28036"/>
                    <a:pt x="80010" y="74762"/>
                    <a:pt x="80010" y="133638"/>
                  </a:cubicBezTo>
                  <a:cubicBezTo>
                    <a:pt x="80010" y="192513"/>
                    <a:pt x="127635" y="239239"/>
                    <a:pt x="187643" y="239239"/>
                  </a:cubicBezTo>
                  <a:cubicBezTo>
                    <a:pt x="247650" y="239239"/>
                    <a:pt x="295275" y="192513"/>
                    <a:pt x="295275" y="133638"/>
                  </a:cubicBezTo>
                  <a:cubicBezTo>
                    <a:pt x="295275" y="74762"/>
                    <a:pt x="246698" y="28036"/>
                    <a:pt x="187643" y="28036"/>
                  </a:cubicBezTo>
                  <a:close/>
                  <a:moveTo>
                    <a:pt x="187643" y="0"/>
                  </a:moveTo>
                  <a:cubicBezTo>
                    <a:pt x="262890" y="0"/>
                    <a:pt x="323850" y="58875"/>
                    <a:pt x="323850" y="132703"/>
                  </a:cubicBezTo>
                  <a:cubicBezTo>
                    <a:pt x="323850" y="206531"/>
                    <a:pt x="262890" y="266341"/>
                    <a:pt x="187643" y="266341"/>
                  </a:cubicBezTo>
                  <a:cubicBezTo>
                    <a:pt x="112395" y="266341"/>
                    <a:pt x="51435" y="207465"/>
                    <a:pt x="51435" y="133638"/>
                  </a:cubicBezTo>
                  <a:cubicBezTo>
                    <a:pt x="51435" y="59810"/>
                    <a:pt x="112395" y="0"/>
                    <a:pt x="1876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06"/>
            <p:cNvSpPr/>
            <p:nvPr/>
          </p:nvSpPr>
          <p:spPr>
            <a:xfrm>
              <a:off x="3298770" y="2557066"/>
              <a:ext cx="213547" cy="287142"/>
            </a:xfrm>
            <a:custGeom>
              <a:avLst/>
              <a:gdLst/>
              <a:ahLst/>
              <a:cxnLst/>
              <a:rect l="l" t="t" r="r" b="b"/>
              <a:pathLst>
                <a:path w="413194" h="555593" extrusionOk="0">
                  <a:moveTo>
                    <a:pt x="206597" y="298133"/>
                  </a:moveTo>
                  <a:cubicBezTo>
                    <a:pt x="124270" y="298185"/>
                    <a:pt x="57488" y="231489"/>
                    <a:pt x="57436" y="149162"/>
                  </a:cubicBezTo>
                  <a:cubicBezTo>
                    <a:pt x="57383" y="66834"/>
                    <a:pt x="124080" y="52"/>
                    <a:pt x="206407" y="0"/>
                  </a:cubicBezTo>
                  <a:cubicBezTo>
                    <a:pt x="288734" y="-52"/>
                    <a:pt x="355516" y="66645"/>
                    <a:pt x="355568" y="148971"/>
                  </a:cubicBezTo>
                  <a:cubicBezTo>
                    <a:pt x="355568" y="149035"/>
                    <a:pt x="355568" y="149098"/>
                    <a:pt x="355568" y="149162"/>
                  </a:cubicBezTo>
                  <a:cubicBezTo>
                    <a:pt x="355463" y="231393"/>
                    <a:pt x="288828" y="298028"/>
                    <a:pt x="206597" y="298133"/>
                  </a:cubicBezTo>
                  <a:close/>
                  <a:moveTo>
                    <a:pt x="206597" y="28670"/>
                  </a:moveTo>
                  <a:cubicBezTo>
                    <a:pt x="140052" y="28618"/>
                    <a:pt x="86063" y="82521"/>
                    <a:pt x="86011" y="149066"/>
                  </a:cubicBezTo>
                  <a:cubicBezTo>
                    <a:pt x="85958" y="215612"/>
                    <a:pt x="139861" y="269600"/>
                    <a:pt x="206407" y="269653"/>
                  </a:cubicBezTo>
                  <a:cubicBezTo>
                    <a:pt x="272952" y="269705"/>
                    <a:pt x="326941" y="215802"/>
                    <a:pt x="326993" y="149257"/>
                  </a:cubicBezTo>
                  <a:cubicBezTo>
                    <a:pt x="326993" y="149225"/>
                    <a:pt x="326993" y="149193"/>
                    <a:pt x="326993" y="149162"/>
                  </a:cubicBezTo>
                  <a:cubicBezTo>
                    <a:pt x="326941" y="82675"/>
                    <a:pt x="273084" y="28775"/>
                    <a:pt x="206597" y="28670"/>
                  </a:cubicBezTo>
                  <a:close/>
                  <a:moveTo>
                    <a:pt x="206597" y="555593"/>
                  </a:moveTo>
                  <a:cubicBezTo>
                    <a:pt x="196076" y="555593"/>
                    <a:pt x="187547" y="547065"/>
                    <a:pt x="187547" y="536543"/>
                  </a:cubicBezTo>
                  <a:cubicBezTo>
                    <a:pt x="187547" y="526022"/>
                    <a:pt x="196076" y="517493"/>
                    <a:pt x="206597" y="517493"/>
                  </a:cubicBezTo>
                  <a:cubicBezTo>
                    <a:pt x="217119" y="517493"/>
                    <a:pt x="225647" y="526022"/>
                    <a:pt x="225647" y="536543"/>
                  </a:cubicBezTo>
                  <a:lnTo>
                    <a:pt x="225647" y="536543"/>
                  </a:lnTo>
                  <a:cubicBezTo>
                    <a:pt x="225647" y="547065"/>
                    <a:pt x="217119" y="555593"/>
                    <a:pt x="206597" y="555593"/>
                  </a:cubicBezTo>
                  <a:close/>
                  <a:moveTo>
                    <a:pt x="206597" y="488918"/>
                  </a:moveTo>
                  <a:cubicBezTo>
                    <a:pt x="196076" y="488918"/>
                    <a:pt x="187547" y="480390"/>
                    <a:pt x="187547" y="469868"/>
                  </a:cubicBezTo>
                  <a:lnTo>
                    <a:pt x="187547" y="468344"/>
                  </a:lnTo>
                  <a:cubicBezTo>
                    <a:pt x="187547" y="457823"/>
                    <a:pt x="196076" y="449294"/>
                    <a:pt x="206597" y="449294"/>
                  </a:cubicBezTo>
                  <a:cubicBezTo>
                    <a:pt x="217119" y="449294"/>
                    <a:pt x="225647" y="457823"/>
                    <a:pt x="225647" y="468344"/>
                  </a:cubicBezTo>
                  <a:lnTo>
                    <a:pt x="225647" y="469297"/>
                  </a:lnTo>
                  <a:cubicBezTo>
                    <a:pt x="225805" y="479816"/>
                    <a:pt x="217405" y="488473"/>
                    <a:pt x="206885" y="488631"/>
                  </a:cubicBezTo>
                  <a:cubicBezTo>
                    <a:pt x="206789" y="488632"/>
                    <a:pt x="206693" y="488633"/>
                    <a:pt x="206597" y="488633"/>
                  </a:cubicBezTo>
                  <a:close/>
                  <a:moveTo>
                    <a:pt x="413195" y="541592"/>
                  </a:moveTo>
                  <a:lnTo>
                    <a:pt x="413195" y="454819"/>
                  </a:lnTo>
                  <a:cubicBezTo>
                    <a:pt x="412985" y="383889"/>
                    <a:pt x="355537" y="326441"/>
                    <a:pt x="284607" y="326231"/>
                  </a:cubicBezTo>
                  <a:lnTo>
                    <a:pt x="269653" y="326231"/>
                  </a:lnTo>
                  <a:cubicBezTo>
                    <a:pt x="263462" y="326231"/>
                    <a:pt x="262509" y="326231"/>
                    <a:pt x="238220" y="350806"/>
                  </a:cubicBezTo>
                  <a:lnTo>
                    <a:pt x="216598" y="372523"/>
                  </a:lnTo>
                  <a:cubicBezTo>
                    <a:pt x="203073" y="386144"/>
                    <a:pt x="205835" y="397955"/>
                    <a:pt x="207740" y="402431"/>
                  </a:cubicBezTo>
                  <a:cubicBezTo>
                    <a:pt x="209645" y="406908"/>
                    <a:pt x="216122" y="417195"/>
                    <a:pt x="235172" y="417195"/>
                  </a:cubicBezTo>
                  <a:lnTo>
                    <a:pt x="277939" y="417195"/>
                  </a:lnTo>
                  <a:cubicBezTo>
                    <a:pt x="285830" y="417195"/>
                    <a:pt x="292227" y="410798"/>
                    <a:pt x="292227" y="402908"/>
                  </a:cubicBezTo>
                  <a:cubicBezTo>
                    <a:pt x="292227" y="395017"/>
                    <a:pt x="285830" y="388620"/>
                    <a:pt x="277939" y="388620"/>
                  </a:cubicBezTo>
                  <a:lnTo>
                    <a:pt x="240887" y="388620"/>
                  </a:lnTo>
                  <a:lnTo>
                    <a:pt x="258508" y="370904"/>
                  </a:lnTo>
                  <a:cubicBezTo>
                    <a:pt x="265843" y="363474"/>
                    <a:pt x="271558" y="357950"/>
                    <a:pt x="274891" y="354806"/>
                  </a:cubicBezTo>
                  <a:lnTo>
                    <a:pt x="284416" y="354806"/>
                  </a:lnTo>
                  <a:cubicBezTo>
                    <a:pt x="306930" y="354757"/>
                    <a:pt x="328780" y="362421"/>
                    <a:pt x="346329" y="376523"/>
                  </a:cubicBezTo>
                  <a:cubicBezTo>
                    <a:pt x="370365" y="395397"/>
                    <a:pt x="384409" y="424258"/>
                    <a:pt x="384429" y="454819"/>
                  </a:cubicBezTo>
                  <a:lnTo>
                    <a:pt x="384429" y="541306"/>
                  </a:lnTo>
                  <a:cubicBezTo>
                    <a:pt x="384429" y="549196"/>
                    <a:pt x="390826" y="555593"/>
                    <a:pt x="398716" y="555593"/>
                  </a:cubicBezTo>
                  <a:cubicBezTo>
                    <a:pt x="406607" y="555593"/>
                    <a:pt x="413004" y="549196"/>
                    <a:pt x="413004" y="541306"/>
                  </a:cubicBezTo>
                  <a:close/>
                  <a:moveTo>
                    <a:pt x="28575" y="541592"/>
                  </a:moveTo>
                  <a:lnTo>
                    <a:pt x="28575" y="454819"/>
                  </a:lnTo>
                  <a:cubicBezTo>
                    <a:pt x="28595" y="424258"/>
                    <a:pt x="42639" y="395397"/>
                    <a:pt x="66675" y="376523"/>
                  </a:cubicBezTo>
                  <a:cubicBezTo>
                    <a:pt x="84224" y="362421"/>
                    <a:pt x="106074" y="354757"/>
                    <a:pt x="128588" y="354806"/>
                  </a:cubicBezTo>
                  <a:lnTo>
                    <a:pt x="138113" y="354806"/>
                  </a:lnTo>
                  <a:cubicBezTo>
                    <a:pt x="141446" y="357950"/>
                    <a:pt x="147638" y="363474"/>
                    <a:pt x="154495" y="370904"/>
                  </a:cubicBezTo>
                  <a:lnTo>
                    <a:pt x="172117" y="388620"/>
                  </a:lnTo>
                  <a:lnTo>
                    <a:pt x="135255" y="388620"/>
                  </a:lnTo>
                  <a:cubicBezTo>
                    <a:pt x="127364" y="388620"/>
                    <a:pt x="120967" y="395017"/>
                    <a:pt x="120967" y="402908"/>
                  </a:cubicBezTo>
                  <a:cubicBezTo>
                    <a:pt x="120967" y="410798"/>
                    <a:pt x="127364" y="417195"/>
                    <a:pt x="135255" y="417195"/>
                  </a:cubicBezTo>
                  <a:lnTo>
                    <a:pt x="178022" y="417195"/>
                  </a:lnTo>
                  <a:cubicBezTo>
                    <a:pt x="197072" y="417195"/>
                    <a:pt x="203644" y="406813"/>
                    <a:pt x="205454" y="402431"/>
                  </a:cubicBezTo>
                  <a:cubicBezTo>
                    <a:pt x="207264" y="398050"/>
                    <a:pt x="210121" y="386144"/>
                    <a:pt x="196596" y="372523"/>
                  </a:cubicBezTo>
                  <a:lnTo>
                    <a:pt x="174974" y="350806"/>
                  </a:lnTo>
                  <a:cubicBezTo>
                    <a:pt x="150686" y="326231"/>
                    <a:pt x="149733" y="326231"/>
                    <a:pt x="143542" y="326231"/>
                  </a:cubicBezTo>
                  <a:lnTo>
                    <a:pt x="128588" y="326231"/>
                  </a:lnTo>
                  <a:cubicBezTo>
                    <a:pt x="57658" y="326441"/>
                    <a:pt x="210" y="383889"/>
                    <a:pt x="0" y="454819"/>
                  </a:cubicBezTo>
                  <a:lnTo>
                    <a:pt x="0" y="541306"/>
                  </a:lnTo>
                  <a:cubicBezTo>
                    <a:pt x="0" y="549196"/>
                    <a:pt x="6397" y="555593"/>
                    <a:pt x="14288" y="555593"/>
                  </a:cubicBezTo>
                  <a:cubicBezTo>
                    <a:pt x="22178" y="555593"/>
                    <a:pt x="28575" y="549196"/>
                    <a:pt x="28575" y="5413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06"/>
            <p:cNvSpPr/>
            <p:nvPr/>
          </p:nvSpPr>
          <p:spPr>
            <a:xfrm>
              <a:off x="3216448" y="3237835"/>
              <a:ext cx="378190" cy="223155"/>
            </a:xfrm>
            <a:custGeom>
              <a:avLst/>
              <a:gdLst/>
              <a:ahLst/>
              <a:cxnLst/>
              <a:rect l="l" t="t" r="r" b="b"/>
              <a:pathLst>
                <a:path w="941260" h="555402" extrusionOk="0">
                  <a:moveTo>
                    <a:pt x="662940" y="555403"/>
                  </a:moveTo>
                  <a:cubicBezTo>
                    <a:pt x="655050" y="555403"/>
                    <a:pt x="648653" y="549006"/>
                    <a:pt x="648653" y="541115"/>
                  </a:cubicBezTo>
                  <a:lnTo>
                    <a:pt x="648653" y="454628"/>
                  </a:lnTo>
                  <a:cubicBezTo>
                    <a:pt x="648600" y="399415"/>
                    <a:pt x="603854" y="354668"/>
                    <a:pt x="548640" y="354616"/>
                  </a:cubicBezTo>
                  <a:lnTo>
                    <a:pt x="392621" y="354616"/>
                  </a:lnTo>
                  <a:cubicBezTo>
                    <a:pt x="337407" y="354668"/>
                    <a:pt x="292660" y="399415"/>
                    <a:pt x="292608" y="454628"/>
                  </a:cubicBezTo>
                  <a:lnTo>
                    <a:pt x="292608" y="541115"/>
                  </a:lnTo>
                  <a:cubicBezTo>
                    <a:pt x="292608" y="549006"/>
                    <a:pt x="286211" y="555403"/>
                    <a:pt x="278321" y="555403"/>
                  </a:cubicBezTo>
                  <a:cubicBezTo>
                    <a:pt x="270430" y="555403"/>
                    <a:pt x="264033" y="549006"/>
                    <a:pt x="264033" y="541115"/>
                  </a:cubicBezTo>
                  <a:lnTo>
                    <a:pt x="264033" y="454628"/>
                  </a:lnTo>
                  <a:cubicBezTo>
                    <a:pt x="264138" y="383655"/>
                    <a:pt x="321647" y="326146"/>
                    <a:pt x="392621" y="326041"/>
                  </a:cubicBezTo>
                  <a:lnTo>
                    <a:pt x="548640" y="326041"/>
                  </a:lnTo>
                  <a:cubicBezTo>
                    <a:pt x="619614" y="326146"/>
                    <a:pt x="677123" y="383655"/>
                    <a:pt x="677228" y="454628"/>
                  </a:cubicBezTo>
                  <a:lnTo>
                    <a:pt x="677228" y="541115"/>
                  </a:lnTo>
                  <a:cubicBezTo>
                    <a:pt x="677228" y="549006"/>
                    <a:pt x="670831" y="555403"/>
                    <a:pt x="662940" y="555403"/>
                  </a:cubicBezTo>
                  <a:close/>
                  <a:moveTo>
                    <a:pt x="619601" y="148971"/>
                  </a:moveTo>
                  <a:cubicBezTo>
                    <a:pt x="619601" y="66697"/>
                    <a:pt x="552904" y="0"/>
                    <a:pt x="470630" y="0"/>
                  </a:cubicBezTo>
                  <a:cubicBezTo>
                    <a:pt x="388356" y="0"/>
                    <a:pt x="321659" y="66697"/>
                    <a:pt x="321659" y="148971"/>
                  </a:cubicBezTo>
                  <a:cubicBezTo>
                    <a:pt x="321659" y="231245"/>
                    <a:pt x="388356" y="297942"/>
                    <a:pt x="470630" y="297942"/>
                  </a:cubicBezTo>
                  <a:cubicBezTo>
                    <a:pt x="552862" y="297837"/>
                    <a:pt x="619496" y="231202"/>
                    <a:pt x="619601" y="148971"/>
                  </a:cubicBezTo>
                  <a:close/>
                  <a:moveTo>
                    <a:pt x="591026" y="148971"/>
                  </a:moveTo>
                  <a:cubicBezTo>
                    <a:pt x="590974" y="215464"/>
                    <a:pt x="537028" y="269324"/>
                    <a:pt x="470535" y="269272"/>
                  </a:cubicBezTo>
                  <a:cubicBezTo>
                    <a:pt x="404042" y="269219"/>
                    <a:pt x="350182" y="215274"/>
                    <a:pt x="350234" y="148781"/>
                  </a:cubicBezTo>
                  <a:cubicBezTo>
                    <a:pt x="350287" y="82325"/>
                    <a:pt x="404174" y="28480"/>
                    <a:pt x="470630" y="28480"/>
                  </a:cubicBezTo>
                  <a:cubicBezTo>
                    <a:pt x="537139" y="28532"/>
                    <a:pt x="591026" y="82463"/>
                    <a:pt x="591026" y="148971"/>
                  </a:cubicBezTo>
                  <a:close/>
                  <a:moveTo>
                    <a:pt x="29051" y="541115"/>
                  </a:moveTo>
                  <a:lnTo>
                    <a:pt x="29051" y="478441"/>
                  </a:lnTo>
                  <a:cubicBezTo>
                    <a:pt x="29104" y="438678"/>
                    <a:pt x="61297" y="406441"/>
                    <a:pt x="101060" y="406337"/>
                  </a:cubicBezTo>
                  <a:lnTo>
                    <a:pt x="218408" y="406337"/>
                  </a:lnTo>
                  <a:cubicBezTo>
                    <a:pt x="226299" y="406337"/>
                    <a:pt x="232696" y="399940"/>
                    <a:pt x="232696" y="392049"/>
                  </a:cubicBezTo>
                  <a:cubicBezTo>
                    <a:pt x="232696" y="384159"/>
                    <a:pt x="226299" y="377762"/>
                    <a:pt x="218408" y="377762"/>
                  </a:cubicBezTo>
                  <a:lnTo>
                    <a:pt x="100584" y="377762"/>
                  </a:lnTo>
                  <a:cubicBezTo>
                    <a:pt x="45039" y="377866"/>
                    <a:pt x="52" y="422896"/>
                    <a:pt x="0" y="478441"/>
                  </a:cubicBezTo>
                  <a:lnTo>
                    <a:pt x="0" y="541115"/>
                  </a:lnTo>
                  <a:cubicBezTo>
                    <a:pt x="0" y="549006"/>
                    <a:pt x="6397" y="555403"/>
                    <a:pt x="14288" y="555403"/>
                  </a:cubicBezTo>
                  <a:cubicBezTo>
                    <a:pt x="22178" y="555403"/>
                    <a:pt x="28575" y="549006"/>
                    <a:pt x="28575" y="541115"/>
                  </a:cubicBezTo>
                  <a:close/>
                  <a:moveTo>
                    <a:pt x="270605" y="241744"/>
                  </a:moveTo>
                  <a:cubicBezTo>
                    <a:pt x="270605" y="182143"/>
                    <a:pt x="222288" y="133826"/>
                    <a:pt x="162687" y="133826"/>
                  </a:cubicBezTo>
                  <a:cubicBezTo>
                    <a:pt x="103085" y="133827"/>
                    <a:pt x="54769" y="182144"/>
                    <a:pt x="54769" y="241745"/>
                  </a:cubicBezTo>
                  <a:cubicBezTo>
                    <a:pt x="54769" y="301347"/>
                    <a:pt x="103086" y="349664"/>
                    <a:pt x="162687" y="349663"/>
                  </a:cubicBezTo>
                  <a:cubicBezTo>
                    <a:pt x="162782" y="349663"/>
                    <a:pt x="162878" y="349663"/>
                    <a:pt x="162973" y="349663"/>
                  </a:cubicBezTo>
                  <a:cubicBezTo>
                    <a:pt x="222419" y="349401"/>
                    <a:pt x="270501" y="301192"/>
                    <a:pt x="270605" y="241744"/>
                  </a:cubicBezTo>
                  <a:close/>
                  <a:moveTo>
                    <a:pt x="242030" y="241744"/>
                  </a:moveTo>
                  <a:cubicBezTo>
                    <a:pt x="242030" y="285564"/>
                    <a:pt x="206507" y="321088"/>
                    <a:pt x="162686" y="321087"/>
                  </a:cubicBezTo>
                  <a:cubicBezTo>
                    <a:pt x="118866" y="321087"/>
                    <a:pt x="83344" y="285563"/>
                    <a:pt x="83344" y="241744"/>
                  </a:cubicBezTo>
                  <a:cubicBezTo>
                    <a:pt x="83344" y="197924"/>
                    <a:pt x="118867" y="162400"/>
                    <a:pt x="162688" y="162400"/>
                  </a:cubicBezTo>
                  <a:cubicBezTo>
                    <a:pt x="162782" y="162400"/>
                    <a:pt x="162878" y="162401"/>
                    <a:pt x="162973" y="162401"/>
                  </a:cubicBezTo>
                  <a:cubicBezTo>
                    <a:pt x="206659" y="162611"/>
                    <a:pt x="241979" y="198057"/>
                    <a:pt x="242030" y="241744"/>
                  </a:cubicBezTo>
                  <a:close/>
                  <a:moveTo>
                    <a:pt x="940975" y="541115"/>
                  </a:moveTo>
                  <a:lnTo>
                    <a:pt x="940975" y="478441"/>
                  </a:lnTo>
                  <a:cubicBezTo>
                    <a:pt x="940927" y="423007"/>
                    <a:pt x="896112" y="378023"/>
                    <a:pt x="840677" y="377762"/>
                  </a:cubicBezTo>
                  <a:lnTo>
                    <a:pt x="722852" y="377762"/>
                  </a:lnTo>
                  <a:cubicBezTo>
                    <a:pt x="714962" y="377762"/>
                    <a:pt x="708565" y="384159"/>
                    <a:pt x="708565" y="392049"/>
                  </a:cubicBezTo>
                  <a:cubicBezTo>
                    <a:pt x="708565" y="399940"/>
                    <a:pt x="714962" y="406337"/>
                    <a:pt x="722852" y="406337"/>
                  </a:cubicBezTo>
                  <a:lnTo>
                    <a:pt x="840677" y="406337"/>
                  </a:lnTo>
                  <a:cubicBezTo>
                    <a:pt x="880443" y="406441"/>
                    <a:pt x="912638" y="438678"/>
                    <a:pt x="912686" y="478441"/>
                  </a:cubicBezTo>
                  <a:lnTo>
                    <a:pt x="912686" y="541115"/>
                  </a:lnTo>
                  <a:cubicBezTo>
                    <a:pt x="912686" y="549006"/>
                    <a:pt x="919086" y="555403"/>
                    <a:pt x="926973" y="555403"/>
                  </a:cubicBezTo>
                  <a:cubicBezTo>
                    <a:pt x="934860" y="555403"/>
                    <a:pt x="941261" y="549006"/>
                    <a:pt x="941261" y="541115"/>
                  </a:cubicBezTo>
                  <a:close/>
                  <a:moveTo>
                    <a:pt x="885920" y="241744"/>
                  </a:moveTo>
                  <a:cubicBezTo>
                    <a:pt x="885920" y="182143"/>
                    <a:pt x="837603" y="133826"/>
                    <a:pt x="778002" y="133826"/>
                  </a:cubicBezTo>
                  <a:cubicBezTo>
                    <a:pt x="718400" y="133827"/>
                    <a:pt x="670084" y="182144"/>
                    <a:pt x="670084" y="241745"/>
                  </a:cubicBezTo>
                  <a:cubicBezTo>
                    <a:pt x="670084" y="301347"/>
                    <a:pt x="718400" y="349664"/>
                    <a:pt x="778002" y="349663"/>
                  </a:cubicBezTo>
                  <a:cubicBezTo>
                    <a:pt x="778097" y="349663"/>
                    <a:pt x="778193" y="349663"/>
                    <a:pt x="778288" y="349663"/>
                  </a:cubicBezTo>
                  <a:cubicBezTo>
                    <a:pt x="837846" y="349558"/>
                    <a:pt x="886101" y="301302"/>
                    <a:pt x="886206" y="241744"/>
                  </a:cubicBezTo>
                  <a:close/>
                  <a:moveTo>
                    <a:pt x="857345" y="241744"/>
                  </a:moveTo>
                  <a:cubicBezTo>
                    <a:pt x="857345" y="285564"/>
                    <a:pt x="821822" y="321088"/>
                    <a:pt x="778001" y="321087"/>
                  </a:cubicBezTo>
                  <a:cubicBezTo>
                    <a:pt x="734181" y="321087"/>
                    <a:pt x="698659" y="285563"/>
                    <a:pt x="698659" y="241744"/>
                  </a:cubicBezTo>
                  <a:cubicBezTo>
                    <a:pt x="698659" y="197924"/>
                    <a:pt x="734182" y="162400"/>
                    <a:pt x="778003" y="162400"/>
                  </a:cubicBezTo>
                  <a:cubicBezTo>
                    <a:pt x="778097" y="162400"/>
                    <a:pt x="778193" y="162401"/>
                    <a:pt x="778288" y="162401"/>
                  </a:cubicBezTo>
                  <a:cubicBezTo>
                    <a:pt x="822086" y="162454"/>
                    <a:pt x="857574" y="197946"/>
                    <a:pt x="857631" y="2417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06"/>
            <p:cNvSpPr/>
            <p:nvPr/>
          </p:nvSpPr>
          <p:spPr>
            <a:xfrm>
              <a:off x="2956683" y="3859897"/>
              <a:ext cx="206652" cy="277775"/>
            </a:xfrm>
            <a:custGeom>
              <a:avLst/>
              <a:gdLst/>
              <a:ahLst/>
              <a:cxnLst/>
              <a:rect l="l" t="t" r="r" b="b"/>
              <a:pathLst>
                <a:path w="413194" h="555402" extrusionOk="0">
                  <a:moveTo>
                    <a:pt x="398907" y="555403"/>
                  </a:moveTo>
                  <a:cubicBezTo>
                    <a:pt x="391017" y="555403"/>
                    <a:pt x="384620" y="549006"/>
                    <a:pt x="384620" y="541115"/>
                  </a:cubicBezTo>
                  <a:lnTo>
                    <a:pt x="384620" y="454628"/>
                  </a:lnTo>
                  <a:cubicBezTo>
                    <a:pt x="384567" y="399415"/>
                    <a:pt x="339821" y="354668"/>
                    <a:pt x="284607" y="354616"/>
                  </a:cubicBezTo>
                  <a:lnTo>
                    <a:pt x="128588" y="354616"/>
                  </a:lnTo>
                  <a:cubicBezTo>
                    <a:pt x="73374" y="354668"/>
                    <a:pt x="28627" y="399415"/>
                    <a:pt x="28575" y="454628"/>
                  </a:cubicBezTo>
                  <a:lnTo>
                    <a:pt x="28575" y="541115"/>
                  </a:lnTo>
                  <a:cubicBezTo>
                    <a:pt x="28575" y="549006"/>
                    <a:pt x="22178" y="555403"/>
                    <a:pt x="14288" y="555403"/>
                  </a:cubicBezTo>
                  <a:cubicBezTo>
                    <a:pt x="6397" y="555403"/>
                    <a:pt x="0" y="549006"/>
                    <a:pt x="0" y="541115"/>
                  </a:cubicBezTo>
                  <a:lnTo>
                    <a:pt x="0" y="454628"/>
                  </a:lnTo>
                  <a:cubicBezTo>
                    <a:pt x="105" y="383655"/>
                    <a:pt x="57614" y="326146"/>
                    <a:pt x="128588" y="326041"/>
                  </a:cubicBezTo>
                  <a:lnTo>
                    <a:pt x="284607" y="326041"/>
                  </a:lnTo>
                  <a:cubicBezTo>
                    <a:pt x="355581" y="326146"/>
                    <a:pt x="413090" y="383655"/>
                    <a:pt x="413195" y="454628"/>
                  </a:cubicBezTo>
                  <a:lnTo>
                    <a:pt x="413195" y="541115"/>
                  </a:lnTo>
                  <a:cubicBezTo>
                    <a:pt x="413195" y="549006"/>
                    <a:pt x="406798" y="555403"/>
                    <a:pt x="398907" y="555403"/>
                  </a:cubicBezTo>
                  <a:close/>
                  <a:moveTo>
                    <a:pt x="355568" y="148971"/>
                  </a:moveTo>
                  <a:cubicBezTo>
                    <a:pt x="355568" y="66697"/>
                    <a:pt x="288871" y="0"/>
                    <a:pt x="206597" y="0"/>
                  </a:cubicBezTo>
                  <a:cubicBezTo>
                    <a:pt x="124323" y="0"/>
                    <a:pt x="57626" y="66697"/>
                    <a:pt x="57626" y="148971"/>
                  </a:cubicBezTo>
                  <a:cubicBezTo>
                    <a:pt x="57626" y="231245"/>
                    <a:pt x="124323" y="297942"/>
                    <a:pt x="206597" y="297942"/>
                  </a:cubicBezTo>
                  <a:cubicBezTo>
                    <a:pt x="288828" y="297837"/>
                    <a:pt x="355463" y="231202"/>
                    <a:pt x="355568" y="148971"/>
                  </a:cubicBezTo>
                  <a:close/>
                  <a:moveTo>
                    <a:pt x="326993" y="148971"/>
                  </a:moveTo>
                  <a:cubicBezTo>
                    <a:pt x="326941" y="215464"/>
                    <a:pt x="272995" y="269324"/>
                    <a:pt x="206502" y="269272"/>
                  </a:cubicBezTo>
                  <a:cubicBezTo>
                    <a:pt x="140009" y="269219"/>
                    <a:pt x="86149" y="215274"/>
                    <a:pt x="86201" y="148781"/>
                  </a:cubicBezTo>
                  <a:cubicBezTo>
                    <a:pt x="86254" y="82325"/>
                    <a:pt x="140141" y="28480"/>
                    <a:pt x="206597" y="28480"/>
                  </a:cubicBezTo>
                  <a:cubicBezTo>
                    <a:pt x="273106" y="28532"/>
                    <a:pt x="326993" y="82463"/>
                    <a:pt x="326993" y="1489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06"/>
            <p:cNvSpPr txBox="1"/>
            <p:nvPr/>
          </p:nvSpPr>
          <p:spPr>
            <a:xfrm>
              <a:off x="3676276" y="2477371"/>
              <a:ext cx="1403756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Decoy Users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106"/>
          <p:cNvGrpSpPr/>
          <p:nvPr/>
        </p:nvGrpSpPr>
        <p:grpSpPr>
          <a:xfrm>
            <a:off x="6892060" y="1789938"/>
            <a:ext cx="2461556" cy="2470176"/>
            <a:chOff x="6892060" y="1789938"/>
            <a:chExt cx="2461556" cy="2470176"/>
          </a:xfrm>
        </p:grpSpPr>
        <p:sp>
          <p:nvSpPr>
            <p:cNvPr id="362" name="Google Shape;362;p106"/>
            <p:cNvSpPr/>
            <p:nvPr/>
          </p:nvSpPr>
          <p:spPr>
            <a:xfrm rot="10800000">
              <a:off x="8829768" y="3736267"/>
              <a:ext cx="523848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06"/>
            <p:cNvSpPr/>
            <p:nvPr/>
          </p:nvSpPr>
          <p:spPr>
            <a:xfrm rot="10800000">
              <a:off x="8476766" y="3087491"/>
              <a:ext cx="523847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106"/>
            <p:cNvSpPr/>
            <p:nvPr/>
          </p:nvSpPr>
          <p:spPr>
            <a:xfrm rot="10800000">
              <a:off x="8476766" y="2438715"/>
              <a:ext cx="523847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06"/>
            <p:cNvSpPr/>
            <p:nvPr/>
          </p:nvSpPr>
          <p:spPr>
            <a:xfrm rot="10800000">
              <a:off x="8829768" y="1789938"/>
              <a:ext cx="523848" cy="52384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06"/>
            <p:cNvSpPr/>
            <p:nvPr/>
          </p:nvSpPr>
          <p:spPr>
            <a:xfrm>
              <a:off x="8951459" y="1931909"/>
              <a:ext cx="280465" cy="239908"/>
            </a:xfrm>
            <a:custGeom>
              <a:avLst/>
              <a:gdLst/>
              <a:ahLst/>
              <a:cxnLst/>
              <a:rect l="l" t="t" r="r" b="b"/>
              <a:pathLst>
                <a:path w="660749" h="564832" extrusionOk="0">
                  <a:moveTo>
                    <a:pt x="598837" y="0"/>
                  </a:moveTo>
                  <a:lnTo>
                    <a:pt x="61913" y="0"/>
                  </a:lnTo>
                  <a:cubicBezTo>
                    <a:pt x="27813" y="0"/>
                    <a:pt x="0" y="27813"/>
                    <a:pt x="0" y="61913"/>
                  </a:cubicBezTo>
                  <a:lnTo>
                    <a:pt x="0" y="354044"/>
                  </a:lnTo>
                  <a:cubicBezTo>
                    <a:pt x="0" y="388144"/>
                    <a:pt x="27813" y="415957"/>
                    <a:pt x="61913" y="415957"/>
                  </a:cubicBezTo>
                  <a:lnTo>
                    <a:pt x="316135" y="415957"/>
                  </a:lnTo>
                  <a:lnTo>
                    <a:pt x="316135" y="467773"/>
                  </a:lnTo>
                  <a:lnTo>
                    <a:pt x="108966" y="467773"/>
                  </a:lnTo>
                  <a:cubicBezTo>
                    <a:pt x="86963" y="467773"/>
                    <a:pt x="69056" y="485680"/>
                    <a:pt x="69056" y="507683"/>
                  </a:cubicBezTo>
                  <a:lnTo>
                    <a:pt x="69056" y="524923"/>
                  </a:lnTo>
                  <a:cubicBezTo>
                    <a:pt x="69056" y="546926"/>
                    <a:pt x="86963" y="564833"/>
                    <a:pt x="108966" y="564833"/>
                  </a:cubicBezTo>
                  <a:lnTo>
                    <a:pt x="551783" y="564833"/>
                  </a:lnTo>
                  <a:cubicBezTo>
                    <a:pt x="573786" y="564833"/>
                    <a:pt x="591693" y="546926"/>
                    <a:pt x="591693" y="524923"/>
                  </a:cubicBezTo>
                  <a:lnTo>
                    <a:pt x="591693" y="507683"/>
                  </a:lnTo>
                  <a:cubicBezTo>
                    <a:pt x="591693" y="485680"/>
                    <a:pt x="573786" y="467773"/>
                    <a:pt x="551783" y="467773"/>
                  </a:cubicBezTo>
                  <a:lnTo>
                    <a:pt x="344615" y="467773"/>
                  </a:lnTo>
                  <a:lnTo>
                    <a:pt x="344615" y="415957"/>
                  </a:lnTo>
                  <a:lnTo>
                    <a:pt x="598837" y="415957"/>
                  </a:lnTo>
                  <a:cubicBezTo>
                    <a:pt x="632936" y="415957"/>
                    <a:pt x="660749" y="388144"/>
                    <a:pt x="660749" y="354044"/>
                  </a:cubicBezTo>
                  <a:lnTo>
                    <a:pt x="660749" y="61913"/>
                  </a:lnTo>
                  <a:cubicBezTo>
                    <a:pt x="660749" y="27813"/>
                    <a:pt x="632936" y="0"/>
                    <a:pt x="598837" y="0"/>
                  </a:cubicBezTo>
                  <a:close/>
                  <a:moveTo>
                    <a:pt x="563118" y="507683"/>
                  </a:moveTo>
                  <a:lnTo>
                    <a:pt x="563118" y="524923"/>
                  </a:lnTo>
                  <a:cubicBezTo>
                    <a:pt x="563118" y="531209"/>
                    <a:pt x="558070" y="536258"/>
                    <a:pt x="551783" y="536258"/>
                  </a:cubicBezTo>
                  <a:lnTo>
                    <a:pt x="108966" y="536258"/>
                  </a:lnTo>
                  <a:cubicBezTo>
                    <a:pt x="102680" y="536258"/>
                    <a:pt x="97631" y="531209"/>
                    <a:pt x="97631" y="524923"/>
                  </a:cubicBezTo>
                  <a:lnTo>
                    <a:pt x="97631" y="507683"/>
                  </a:lnTo>
                  <a:cubicBezTo>
                    <a:pt x="97631" y="501396"/>
                    <a:pt x="102680" y="496348"/>
                    <a:pt x="108966" y="496348"/>
                  </a:cubicBezTo>
                  <a:lnTo>
                    <a:pt x="551783" y="496348"/>
                  </a:lnTo>
                  <a:cubicBezTo>
                    <a:pt x="558070" y="496348"/>
                    <a:pt x="563118" y="501396"/>
                    <a:pt x="563118" y="507683"/>
                  </a:cubicBezTo>
                  <a:close/>
                  <a:moveTo>
                    <a:pt x="632174" y="354044"/>
                  </a:moveTo>
                  <a:cubicBezTo>
                    <a:pt x="632174" y="372428"/>
                    <a:pt x="617220" y="387382"/>
                    <a:pt x="598837" y="387382"/>
                  </a:cubicBezTo>
                  <a:lnTo>
                    <a:pt x="61913" y="387382"/>
                  </a:lnTo>
                  <a:cubicBezTo>
                    <a:pt x="43529" y="387382"/>
                    <a:pt x="28575" y="372428"/>
                    <a:pt x="28575" y="354044"/>
                  </a:cubicBezTo>
                  <a:lnTo>
                    <a:pt x="28575" y="61913"/>
                  </a:lnTo>
                  <a:cubicBezTo>
                    <a:pt x="28575" y="43529"/>
                    <a:pt x="43529" y="28575"/>
                    <a:pt x="61913" y="28575"/>
                  </a:cubicBezTo>
                  <a:lnTo>
                    <a:pt x="598837" y="28575"/>
                  </a:lnTo>
                  <a:cubicBezTo>
                    <a:pt x="617220" y="28575"/>
                    <a:pt x="632174" y="43529"/>
                    <a:pt x="632174" y="61913"/>
                  </a:cubicBezTo>
                  <a:lnTo>
                    <a:pt x="632174" y="354044"/>
                  </a:lnTo>
                  <a:close/>
                  <a:moveTo>
                    <a:pt x="370713" y="337757"/>
                  </a:moveTo>
                  <a:cubicBezTo>
                    <a:pt x="370713" y="345662"/>
                    <a:pt x="364331" y="352044"/>
                    <a:pt x="356425" y="352044"/>
                  </a:cubicBezTo>
                  <a:lnTo>
                    <a:pt x="83249" y="352044"/>
                  </a:lnTo>
                  <a:cubicBezTo>
                    <a:pt x="75343" y="352044"/>
                    <a:pt x="68961" y="345662"/>
                    <a:pt x="68961" y="337757"/>
                  </a:cubicBezTo>
                  <a:cubicBezTo>
                    <a:pt x="68961" y="329851"/>
                    <a:pt x="75343" y="323469"/>
                    <a:pt x="83249" y="323469"/>
                  </a:cubicBezTo>
                  <a:lnTo>
                    <a:pt x="356425" y="323469"/>
                  </a:lnTo>
                  <a:cubicBezTo>
                    <a:pt x="364331" y="323469"/>
                    <a:pt x="370713" y="329851"/>
                    <a:pt x="370713" y="337757"/>
                  </a:cubicBezTo>
                  <a:close/>
                  <a:moveTo>
                    <a:pt x="370713" y="78105"/>
                  </a:moveTo>
                  <a:cubicBezTo>
                    <a:pt x="370713" y="86011"/>
                    <a:pt x="364331" y="92393"/>
                    <a:pt x="356425" y="92393"/>
                  </a:cubicBezTo>
                  <a:lnTo>
                    <a:pt x="83249" y="92393"/>
                  </a:lnTo>
                  <a:cubicBezTo>
                    <a:pt x="75343" y="92393"/>
                    <a:pt x="68961" y="86011"/>
                    <a:pt x="68961" y="78105"/>
                  </a:cubicBezTo>
                  <a:cubicBezTo>
                    <a:pt x="68961" y="70199"/>
                    <a:pt x="75343" y="63818"/>
                    <a:pt x="83249" y="63818"/>
                  </a:cubicBezTo>
                  <a:lnTo>
                    <a:pt x="356425" y="63818"/>
                  </a:lnTo>
                  <a:cubicBezTo>
                    <a:pt x="364331" y="63818"/>
                    <a:pt x="370713" y="70199"/>
                    <a:pt x="370713" y="78105"/>
                  </a:cubicBezTo>
                  <a:close/>
                  <a:moveTo>
                    <a:pt x="449485" y="188500"/>
                  </a:moveTo>
                  <a:cubicBezTo>
                    <a:pt x="449485" y="198977"/>
                    <a:pt x="440912" y="207550"/>
                    <a:pt x="430435" y="207550"/>
                  </a:cubicBezTo>
                  <a:cubicBezTo>
                    <a:pt x="419957" y="207550"/>
                    <a:pt x="411194" y="198977"/>
                    <a:pt x="411194" y="188500"/>
                  </a:cubicBezTo>
                  <a:cubicBezTo>
                    <a:pt x="411194" y="178022"/>
                    <a:pt x="419481" y="169450"/>
                    <a:pt x="429959" y="169450"/>
                  </a:cubicBezTo>
                  <a:lnTo>
                    <a:pt x="430435" y="169450"/>
                  </a:lnTo>
                  <a:cubicBezTo>
                    <a:pt x="440912" y="169450"/>
                    <a:pt x="449485" y="178022"/>
                    <a:pt x="449485" y="188500"/>
                  </a:cubicBezTo>
                  <a:close/>
                  <a:moveTo>
                    <a:pt x="520922" y="188500"/>
                  </a:moveTo>
                  <a:cubicBezTo>
                    <a:pt x="520922" y="198977"/>
                    <a:pt x="512350" y="207550"/>
                    <a:pt x="501872" y="207550"/>
                  </a:cubicBezTo>
                  <a:lnTo>
                    <a:pt x="500825" y="207550"/>
                  </a:lnTo>
                  <a:cubicBezTo>
                    <a:pt x="490347" y="207550"/>
                    <a:pt x="481775" y="198977"/>
                    <a:pt x="481775" y="188500"/>
                  </a:cubicBezTo>
                  <a:cubicBezTo>
                    <a:pt x="481775" y="178022"/>
                    <a:pt x="490347" y="169450"/>
                    <a:pt x="500825" y="169450"/>
                  </a:cubicBezTo>
                  <a:lnTo>
                    <a:pt x="501872" y="169450"/>
                  </a:lnTo>
                  <a:cubicBezTo>
                    <a:pt x="512350" y="169450"/>
                    <a:pt x="520922" y="178022"/>
                    <a:pt x="520922" y="188500"/>
                  </a:cubicBezTo>
                  <a:close/>
                  <a:moveTo>
                    <a:pt x="591788" y="188500"/>
                  </a:moveTo>
                  <a:cubicBezTo>
                    <a:pt x="591788" y="198977"/>
                    <a:pt x="583216" y="207550"/>
                    <a:pt x="572738" y="207550"/>
                  </a:cubicBezTo>
                  <a:cubicBezTo>
                    <a:pt x="562261" y="207550"/>
                    <a:pt x="553403" y="198977"/>
                    <a:pt x="553403" y="188500"/>
                  </a:cubicBezTo>
                  <a:cubicBezTo>
                    <a:pt x="553403" y="178022"/>
                    <a:pt x="561689" y="169450"/>
                    <a:pt x="572262" y="169450"/>
                  </a:cubicBezTo>
                  <a:lnTo>
                    <a:pt x="572738" y="169450"/>
                  </a:lnTo>
                  <a:cubicBezTo>
                    <a:pt x="583216" y="169450"/>
                    <a:pt x="591788" y="178022"/>
                    <a:pt x="591788" y="188500"/>
                  </a:cubicBezTo>
                  <a:close/>
                  <a:moveTo>
                    <a:pt x="449485" y="260794"/>
                  </a:moveTo>
                  <a:cubicBezTo>
                    <a:pt x="449485" y="271272"/>
                    <a:pt x="440912" y="279845"/>
                    <a:pt x="430435" y="279845"/>
                  </a:cubicBezTo>
                  <a:cubicBezTo>
                    <a:pt x="419957" y="279845"/>
                    <a:pt x="411194" y="271272"/>
                    <a:pt x="411194" y="260794"/>
                  </a:cubicBezTo>
                  <a:cubicBezTo>
                    <a:pt x="411194" y="250317"/>
                    <a:pt x="419481" y="241744"/>
                    <a:pt x="429959" y="241744"/>
                  </a:cubicBezTo>
                  <a:lnTo>
                    <a:pt x="430435" y="241744"/>
                  </a:lnTo>
                  <a:cubicBezTo>
                    <a:pt x="440912" y="241744"/>
                    <a:pt x="449485" y="250317"/>
                    <a:pt x="449485" y="260794"/>
                  </a:cubicBezTo>
                  <a:close/>
                  <a:moveTo>
                    <a:pt x="520922" y="260794"/>
                  </a:moveTo>
                  <a:cubicBezTo>
                    <a:pt x="520922" y="271272"/>
                    <a:pt x="512350" y="279845"/>
                    <a:pt x="501872" y="279845"/>
                  </a:cubicBezTo>
                  <a:lnTo>
                    <a:pt x="500825" y="279845"/>
                  </a:lnTo>
                  <a:cubicBezTo>
                    <a:pt x="490347" y="279845"/>
                    <a:pt x="481775" y="271272"/>
                    <a:pt x="481775" y="260794"/>
                  </a:cubicBezTo>
                  <a:cubicBezTo>
                    <a:pt x="481775" y="250317"/>
                    <a:pt x="490347" y="241744"/>
                    <a:pt x="500825" y="241744"/>
                  </a:cubicBezTo>
                  <a:lnTo>
                    <a:pt x="501872" y="241744"/>
                  </a:lnTo>
                  <a:cubicBezTo>
                    <a:pt x="512350" y="241744"/>
                    <a:pt x="520922" y="250317"/>
                    <a:pt x="520922" y="260794"/>
                  </a:cubicBezTo>
                  <a:close/>
                  <a:moveTo>
                    <a:pt x="591788" y="260794"/>
                  </a:moveTo>
                  <a:cubicBezTo>
                    <a:pt x="591788" y="271272"/>
                    <a:pt x="583216" y="279845"/>
                    <a:pt x="572738" y="279845"/>
                  </a:cubicBezTo>
                  <a:cubicBezTo>
                    <a:pt x="562261" y="279845"/>
                    <a:pt x="553403" y="271272"/>
                    <a:pt x="553403" y="260794"/>
                  </a:cubicBezTo>
                  <a:cubicBezTo>
                    <a:pt x="553403" y="250317"/>
                    <a:pt x="561689" y="241744"/>
                    <a:pt x="572262" y="241744"/>
                  </a:cubicBezTo>
                  <a:lnTo>
                    <a:pt x="572738" y="241744"/>
                  </a:lnTo>
                  <a:cubicBezTo>
                    <a:pt x="583216" y="241744"/>
                    <a:pt x="591788" y="250317"/>
                    <a:pt x="591788" y="260794"/>
                  </a:cubicBezTo>
                  <a:close/>
                  <a:moveTo>
                    <a:pt x="449485" y="333089"/>
                  </a:moveTo>
                  <a:cubicBezTo>
                    <a:pt x="449485" y="343567"/>
                    <a:pt x="440912" y="352139"/>
                    <a:pt x="430435" y="352139"/>
                  </a:cubicBezTo>
                  <a:cubicBezTo>
                    <a:pt x="419957" y="352139"/>
                    <a:pt x="411194" y="343567"/>
                    <a:pt x="411194" y="333089"/>
                  </a:cubicBezTo>
                  <a:cubicBezTo>
                    <a:pt x="411194" y="322612"/>
                    <a:pt x="419481" y="314039"/>
                    <a:pt x="429959" y="314039"/>
                  </a:cubicBezTo>
                  <a:lnTo>
                    <a:pt x="430435" y="314039"/>
                  </a:lnTo>
                  <a:cubicBezTo>
                    <a:pt x="440912" y="314039"/>
                    <a:pt x="449485" y="322612"/>
                    <a:pt x="449485" y="333089"/>
                  </a:cubicBezTo>
                  <a:close/>
                  <a:moveTo>
                    <a:pt x="520922" y="333089"/>
                  </a:moveTo>
                  <a:cubicBezTo>
                    <a:pt x="520922" y="343567"/>
                    <a:pt x="512350" y="352139"/>
                    <a:pt x="501872" y="352139"/>
                  </a:cubicBezTo>
                  <a:lnTo>
                    <a:pt x="500825" y="352139"/>
                  </a:lnTo>
                  <a:cubicBezTo>
                    <a:pt x="490347" y="352139"/>
                    <a:pt x="481775" y="343567"/>
                    <a:pt x="481775" y="333089"/>
                  </a:cubicBezTo>
                  <a:cubicBezTo>
                    <a:pt x="481775" y="322612"/>
                    <a:pt x="490347" y="314039"/>
                    <a:pt x="500825" y="314039"/>
                  </a:cubicBezTo>
                  <a:lnTo>
                    <a:pt x="501872" y="314039"/>
                  </a:lnTo>
                  <a:cubicBezTo>
                    <a:pt x="512350" y="314039"/>
                    <a:pt x="520922" y="322612"/>
                    <a:pt x="520922" y="333089"/>
                  </a:cubicBezTo>
                  <a:close/>
                  <a:moveTo>
                    <a:pt x="591788" y="333089"/>
                  </a:moveTo>
                  <a:cubicBezTo>
                    <a:pt x="591788" y="343567"/>
                    <a:pt x="583216" y="352139"/>
                    <a:pt x="572738" y="352139"/>
                  </a:cubicBezTo>
                  <a:cubicBezTo>
                    <a:pt x="562261" y="352139"/>
                    <a:pt x="553403" y="343567"/>
                    <a:pt x="553403" y="333089"/>
                  </a:cubicBezTo>
                  <a:cubicBezTo>
                    <a:pt x="553403" y="322612"/>
                    <a:pt x="561689" y="314039"/>
                    <a:pt x="572262" y="314039"/>
                  </a:cubicBezTo>
                  <a:lnTo>
                    <a:pt x="572738" y="314039"/>
                  </a:lnTo>
                  <a:cubicBezTo>
                    <a:pt x="583216" y="314039"/>
                    <a:pt x="591788" y="322612"/>
                    <a:pt x="591788" y="3330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06"/>
            <p:cNvSpPr/>
            <p:nvPr/>
          </p:nvSpPr>
          <p:spPr>
            <a:xfrm>
              <a:off x="8587002" y="2612188"/>
              <a:ext cx="303372" cy="170766"/>
            </a:xfrm>
            <a:custGeom>
              <a:avLst/>
              <a:gdLst/>
              <a:ahLst/>
              <a:cxnLst/>
              <a:rect l="l" t="t" r="r" b="b"/>
              <a:pathLst>
                <a:path w="340043" h="191407" extrusionOk="0">
                  <a:moveTo>
                    <a:pt x="118110" y="72571"/>
                  </a:moveTo>
                  <a:lnTo>
                    <a:pt x="104775" y="100693"/>
                  </a:lnTo>
                  <a:lnTo>
                    <a:pt x="132397" y="100693"/>
                  </a:lnTo>
                  <a:close/>
                  <a:moveTo>
                    <a:pt x="187643" y="67128"/>
                  </a:moveTo>
                  <a:lnTo>
                    <a:pt x="187643" y="89807"/>
                  </a:lnTo>
                  <a:lnTo>
                    <a:pt x="202882" y="89807"/>
                  </a:lnTo>
                  <a:cubicBezTo>
                    <a:pt x="210503" y="89807"/>
                    <a:pt x="215265" y="85271"/>
                    <a:pt x="215265" y="78921"/>
                  </a:cubicBezTo>
                  <a:cubicBezTo>
                    <a:pt x="215265" y="72571"/>
                    <a:pt x="210503" y="67128"/>
                    <a:pt x="202882" y="67128"/>
                  </a:cubicBezTo>
                  <a:close/>
                  <a:moveTo>
                    <a:pt x="242887" y="51707"/>
                  </a:moveTo>
                  <a:lnTo>
                    <a:pt x="259080" y="51707"/>
                  </a:lnTo>
                  <a:lnTo>
                    <a:pt x="259080" y="127907"/>
                  </a:lnTo>
                  <a:lnTo>
                    <a:pt x="242887" y="127907"/>
                  </a:lnTo>
                  <a:close/>
                  <a:moveTo>
                    <a:pt x="171450" y="51707"/>
                  </a:moveTo>
                  <a:lnTo>
                    <a:pt x="202882" y="51707"/>
                  </a:lnTo>
                  <a:cubicBezTo>
                    <a:pt x="219075" y="51707"/>
                    <a:pt x="231457" y="62593"/>
                    <a:pt x="231457" y="78014"/>
                  </a:cubicBezTo>
                  <a:cubicBezTo>
                    <a:pt x="231457" y="93436"/>
                    <a:pt x="220028" y="104321"/>
                    <a:pt x="202882" y="104321"/>
                  </a:cubicBezTo>
                  <a:lnTo>
                    <a:pt x="187643" y="104321"/>
                  </a:lnTo>
                  <a:lnTo>
                    <a:pt x="187643" y="127000"/>
                  </a:lnTo>
                  <a:lnTo>
                    <a:pt x="171450" y="127000"/>
                  </a:lnTo>
                  <a:close/>
                  <a:moveTo>
                    <a:pt x="110490" y="51707"/>
                  </a:moveTo>
                  <a:lnTo>
                    <a:pt x="125730" y="51707"/>
                  </a:lnTo>
                  <a:lnTo>
                    <a:pt x="162877" y="127907"/>
                  </a:lnTo>
                  <a:lnTo>
                    <a:pt x="144780" y="127907"/>
                  </a:lnTo>
                  <a:lnTo>
                    <a:pt x="139065" y="116114"/>
                  </a:lnTo>
                  <a:lnTo>
                    <a:pt x="97155" y="116114"/>
                  </a:lnTo>
                  <a:lnTo>
                    <a:pt x="91440" y="127907"/>
                  </a:lnTo>
                  <a:lnTo>
                    <a:pt x="73342" y="127907"/>
                  </a:lnTo>
                  <a:close/>
                  <a:moveTo>
                    <a:pt x="42863" y="27214"/>
                  </a:moveTo>
                  <a:cubicBezTo>
                    <a:pt x="35243" y="27214"/>
                    <a:pt x="28575" y="33564"/>
                    <a:pt x="28575" y="40821"/>
                  </a:cubicBezTo>
                  <a:lnTo>
                    <a:pt x="28575" y="151493"/>
                  </a:lnTo>
                  <a:cubicBezTo>
                    <a:pt x="28575" y="158750"/>
                    <a:pt x="35243" y="165100"/>
                    <a:pt x="42863" y="165100"/>
                  </a:cubicBezTo>
                  <a:lnTo>
                    <a:pt x="297180" y="165100"/>
                  </a:lnTo>
                  <a:cubicBezTo>
                    <a:pt x="304800" y="165100"/>
                    <a:pt x="311468" y="158750"/>
                    <a:pt x="311468" y="151493"/>
                  </a:cubicBezTo>
                  <a:lnTo>
                    <a:pt x="311468" y="40821"/>
                  </a:lnTo>
                  <a:cubicBezTo>
                    <a:pt x="311468" y="33564"/>
                    <a:pt x="304800" y="27214"/>
                    <a:pt x="297180" y="27214"/>
                  </a:cubicBezTo>
                  <a:close/>
                  <a:moveTo>
                    <a:pt x="42863" y="0"/>
                  </a:moveTo>
                  <a:lnTo>
                    <a:pt x="297180" y="0"/>
                  </a:lnTo>
                  <a:cubicBezTo>
                    <a:pt x="320993" y="0"/>
                    <a:pt x="340043" y="18143"/>
                    <a:pt x="340043" y="40821"/>
                  </a:cubicBezTo>
                  <a:lnTo>
                    <a:pt x="340043" y="151493"/>
                  </a:lnTo>
                  <a:cubicBezTo>
                    <a:pt x="340043" y="173264"/>
                    <a:pt x="320993" y="191407"/>
                    <a:pt x="297180" y="191407"/>
                  </a:cubicBezTo>
                  <a:lnTo>
                    <a:pt x="42863" y="191407"/>
                  </a:lnTo>
                  <a:cubicBezTo>
                    <a:pt x="19050" y="191407"/>
                    <a:pt x="0" y="173264"/>
                    <a:pt x="0" y="150586"/>
                  </a:cubicBezTo>
                  <a:lnTo>
                    <a:pt x="0" y="40821"/>
                  </a:lnTo>
                  <a:cubicBezTo>
                    <a:pt x="0" y="18143"/>
                    <a:pt x="19050" y="0"/>
                    <a:pt x="42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06"/>
            <p:cNvSpPr/>
            <p:nvPr/>
          </p:nvSpPr>
          <p:spPr>
            <a:xfrm>
              <a:off x="8586229" y="3254778"/>
              <a:ext cx="304918" cy="182792"/>
            </a:xfrm>
            <a:custGeom>
              <a:avLst/>
              <a:gdLst/>
              <a:ahLst/>
              <a:cxnLst/>
              <a:rect l="l" t="t" r="r" b="b"/>
              <a:pathLst>
                <a:path w="340043" h="192314" extrusionOk="0">
                  <a:moveTo>
                    <a:pt x="166687" y="68036"/>
                  </a:moveTo>
                  <a:cubicBezTo>
                    <a:pt x="152399" y="68036"/>
                    <a:pt x="142874" y="77107"/>
                    <a:pt x="142874" y="90714"/>
                  </a:cubicBezTo>
                  <a:cubicBezTo>
                    <a:pt x="142874" y="103414"/>
                    <a:pt x="152399" y="113393"/>
                    <a:pt x="166687" y="113393"/>
                  </a:cubicBezTo>
                  <a:cubicBezTo>
                    <a:pt x="170497" y="113393"/>
                    <a:pt x="174306" y="112486"/>
                    <a:pt x="177164" y="110671"/>
                  </a:cubicBezTo>
                  <a:lnTo>
                    <a:pt x="160019" y="94343"/>
                  </a:lnTo>
                  <a:lnTo>
                    <a:pt x="171449" y="83457"/>
                  </a:lnTo>
                  <a:lnTo>
                    <a:pt x="189547" y="99786"/>
                  </a:lnTo>
                  <a:cubicBezTo>
                    <a:pt x="191452" y="97064"/>
                    <a:pt x="192404" y="93436"/>
                    <a:pt x="190499" y="90714"/>
                  </a:cubicBezTo>
                  <a:cubicBezTo>
                    <a:pt x="190499" y="77107"/>
                    <a:pt x="180974" y="68036"/>
                    <a:pt x="166687" y="68036"/>
                  </a:cubicBezTo>
                  <a:close/>
                  <a:moveTo>
                    <a:pt x="95250" y="52614"/>
                  </a:moveTo>
                  <a:cubicBezTo>
                    <a:pt x="108584" y="52614"/>
                    <a:pt x="119062" y="58964"/>
                    <a:pt x="121920" y="69850"/>
                  </a:cubicBezTo>
                  <a:lnTo>
                    <a:pt x="107632" y="75293"/>
                  </a:lnTo>
                  <a:cubicBezTo>
                    <a:pt x="105727" y="69850"/>
                    <a:pt x="100965" y="67128"/>
                    <a:pt x="94297" y="67128"/>
                  </a:cubicBezTo>
                  <a:cubicBezTo>
                    <a:pt x="87629" y="67128"/>
                    <a:pt x="83820" y="69850"/>
                    <a:pt x="83820" y="74385"/>
                  </a:cubicBezTo>
                  <a:cubicBezTo>
                    <a:pt x="83820" y="77107"/>
                    <a:pt x="85725" y="79828"/>
                    <a:pt x="92392" y="81643"/>
                  </a:cubicBezTo>
                  <a:lnTo>
                    <a:pt x="103822" y="84364"/>
                  </a:lnTo>
                  <a:cubicBezTo>
                    <a:pt x="115252" y="87993"/>
                    <a:pt x="121920" y="94343"/>
                    <a:pt x="121920" y="106135"/>
                  </a:cubicBezTo>
                  <a:cubicBezTo>
                    <a:pt x="121920" y="120650"/>
                    <a:pt x="111442" y="128814"/>
                    <a:pt x="94297" y="128814"/>
                  </a:cubicBezTo>
                  <a:cubicBezTo>
                    <a:pt x="80009" y="128814"/>
                    <a:pt x="68579" y="121557"/>
                    <a:pt x="65722" y="108857"/>
                  </a:cubicBezTo>
                  <a:lnTo>
                    <a:pt x="80009" y="103414"/>
                  </a:lnTo>
                  <a:cubicBezTo>
                    <a:pt x="81915" y="109764"/>
                    <a:pt x="87629" y="113393"/>
                    <a:pt x="95250" y="113393"/>
                  </a:cubicBezTo>
                  <a:cubicBezTo>
                    <a:pt x="102870" y="113393"/>
                    <a:pt x="106679" y="110671"/>
                    <a:pt x="106679" y="106135"/>
                  </a:cubicBezTo>
                  <a:cubicBezTo>
                    <a:pt x="106679" y="101600"/>
                    <a:pt x="104775" y="99785"/>
                    <a:pt x="98107" y="97971"/>
                  </a:cubicBezTo>
                  <a:lnTo>
                    <a:pt x="89534" y="96157"/>
                  </a:lnTo>
                  <a:cubicBezTo>
                    <a:pt x="76199" y="92528"/>
                    <a:pt x="69532" y="85271"/>
                    <a:pt x="69532" y="74385"/>
                  </a:cubicBezTo>
                  <a:cubicBezTo>
                    <a:pt x="69532" y="60778"/>
                    <a:pt x="79057" y="52614"/>
                    <a:pt x="95250" y="52614"/>
                  </a:cubicBezTo>
                  <a:close/>
                  <a:moveTo>
                    <a:pt x="224790" y="51707"/>
                  </a:moveTo>
                  <a:lnTo>
                    <a:pt x="240982" y="51707"/>
                  </a:lnTo>
                  <a:lnTo>
                    <a:pt x="240982" y="113393"/>
                  </a:lnTo>
                  <a:lnTo>
                    <a:pt x="277178" y="113393"/>
                  </a:lnTo>
                  <a:lnTo>
                    <a:pt x="277178" y="127907"/>
                  </a:lnTo>
                  <a:lnTo>
                    <a:pt x="224790" y="127907"/>
                  </a:lnTo>
                  <a:close/>
                  <a:moveTo>
                    <a:pt x="167639" y="51707"/>
                  </a:moveTo>
                  <a:cubicBezTo>
                    <a:pt x="190499" y="51707"/>
                    <a:pt x="207644" y="68036"/>
                    <a:pt x="207644" y="89807"/>
                  </a:cubicBezTo>
                  <a:cubicBezTo>
                    <a:pt x="207644" y="97971"/>
                    <a:pt x="205739" y="105228"/>
                    <a:pt x="200977" y="110671"/>
                  </a:cubicBezTo>
                  <a:lnTo>
                    <a:pt x="220027" y="128814"/>
                  </a:lnTo>
                  <a:lnTo>
                    <a:pt x="208597" y="139700"/>
                  </a:lnTo>
                  <a:lnTo>
                    <a:pt x="189547" y="121557"/>
                  </a:lnTo>
                  <a:cubicBezTo>
                    <a:pt x="183831" y="126093"/>
                    <a:pt x="176212" y="127907"/>
                    <a:pt x="167639" y="127907"/>
                  </a:cubicBezTo>
                  <a:cubicBezTo>
                    <a:pt x="144779" y="127907"/>
                    <a:pt x="127634" y="111578"/>
                    <a:pt x="127634" y="89807"/>
                  </a:cubicBezTo>
                  <a:cubicBezTo>
                    <a:pt x="127634" y="68036"/>
                    <a:pt x="144779" y="51707"/>
                    <a:pt x="167639" y="51707"/>
                  </a:cubicBezTo>
                  <a:close/>
                  <a:moveTo>
                    <a:pt x="42863" y="27214"/>
                  </a:moveTo>
                  <a:cubicBezTo>
                    <a:pt x="35243" y="27214"/>
                    <a:pt x="28575" y="33564"/>
                    <a:pt x="28575" y="40821"/>
                  </a:cubicBezTo>
                  <a:lnTo>
                    <a:pt x="28575" y="151493"/>
                  </a:lnTo>
                  <a:cubicBezTo>
                    <a:pt x="28575" y="158750"/>
                    <a:pt x="35243" y="165100"/>
                    <a:pt x="42863" y="165100"/>
                  </a:cubicBezTo>
                  <a:lnTo>
                    <a:pt x="297180" y="165100"/>
                  </a:lnTo>
                  <a:cubicBezTo>
                    <a:pt x="304800" y="165100"/>
                    <a:pt x="311468" y="158750"/>
                    <a:pt x="311468" y="151493"/>
                  </a:cubicBezTo>
                  <a:lnTo>
                    <a:pt x="311468" y="40821"/>
                  </a:lnTo>
                  <a:cubicBezTo>
                    <a:pt x="311468" y="33564"/>
                    <a:pt x="304800" y="27214"/>
                    <a:pt x="297180" y="27214"/>
                  </a:cubicBezTo>
                  <a:close/>
                  <a:moveTo>
                    <a:pt x="42863" y="0"/>
                  </a:moveTo>
                  <a:lnTo>
                    <a:pt x="297180" y="0"/>
                  </a:lnTo>
                  <a:cubicBezTo>
                    <a:pt x="320993" y="0"/>
                    <a:pt x="340043" y="18143"/>
                    <a:pt x="340043" y="40821"/>
                  </a:cubicBezTo>
                  <a:lnTo>
                    <a:pt x="340043" y="151493"/>
                  </a:lnTo>
                  <a:cubicBezTo>
                    <a:pt x="340043" y="174171"/>
                    <a:pt x="320993" y="192314"/>
                    <a:pt x="297180" y="192314"/>
                  </a:cubicBezTo>
                  <a:lnTo>
                    <a:pt x="42863" y="192314"/>
                  </a:lnTo>
                  <a:cubicBezTo>
                    <a:pt x="19050" y="192314"/>
                    <a:pt x="0" y="174171"/>
                    <a:pt x="0" y="151493"/>
                  </a:cubicBezTo>
                  <a:lnTo>
                    <a:pt x="0" y="40821"/>
                  </a:lnTo>
                  <a:cubicBezTo>
                    <a:pt x="0" y="18143"/>
                    <a:pt x="19050" y="0"/>
                    <a:pt x="42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06"/>
            <p:cNvSpPr/>
            <p:nvPr/>
          </p:nvSpPr>
          <p:spPr>
            <a:xfrm>
              <a:off x="8989425" y="3833300"/>
              <a:ext cx="204532" cy="327047"/>
            </a:xfrm>
            <a:custGeom>
              <a:avLst/>
              <a:gdLst/>
              <a:ahLst/>
              <a:cxnLst/>
              <a:rect l="l" t="t" r="r" b="b"/>
              <a:pathLst>
                <a:path w="300038" h="479761" extrusionOk="0">
                  <a:moveTo>
                    <a:pt x="149542" y="365261"/>
                  </a:moveTo>
                  <a:cubicBezTo>
                    <a:pt x="160063" y="365261"/>
                    <a:pt x="168592" y="373734"/>
                    <a:pt x="168592" y="384186"/>
                  </a:cubicBezTo>
                  <a:cubicBezTo>
                    <a:pt x="168592" y="394639"/>
                    <a:pt x="160063" y="403112"/>
                    <a:pt x="149542" y="403112"/>
                  </a:cubicBezTo>
                  <a:cubicBezTo>
                    <a:pt x="139021" y="403112"/>
                    <a:pt x="130492" y="394639"/>
                    <a:pt x="130492" y="384186"/>
                  </a:cubicBezTo>
                  <a:cubicBezTo>
                    <a:pt x="130492" y="373734"/>
                    <a:pt x="139021" y="365261"/>
                    <a:pt x="149542" y="365261"/>
                  </a:cubicBezTo>
                  <a:close/>
                  <a:moveTo>
                    <a:pt x="28575" y="312271"/>
                  </a:moveTo>
                  <a:lnTo>
                    <a:pt x="28575" y="423931"/>
                  </a:lnTo>
                  <a:cubicBezTo>
                    <a:pt x="28575" y="440018"/>
                    <a:pt x="40958" y="452319"/>
                    <a:pt x="57150" y="452319"/>
                  </a:cubicBezTo>
                  <a:lnTo>
                    <a:pt x="242888" y="452319"/>
                  </a:lnTo>
                  <a:cubicBezTo>
                    <a:pt x="258128" y="452319"/>
                    <a:pt x="271463" y="439071"/>
                    <a:pt x="271463" y="422985"/>
                  </a:cubicBezTo>
                  <a:lnTo>
                    <a:pt x="271463" y="312271"/>
                  </a:lnTo>
                  <a:close/>
                  <a:moveTo>
                    <a:pt x="80009" y="205341"/>
                  </a:moveTo>
                  <a:lnTo>
                    <a:pt x="219075" y="205341"/>
                  </a:lnTo>
                  <a:cubicBezTo>
                    <a:pt x="226694" y="205341"/>
                    <a:pt x="233362" y="211965"/>
                    <a:pt x="233362" y="219535"/>
                  </a:cubicBezTo>
                  <a:cubicBezTo>
                    <a:pt x="233362" y="227105"/>
                    <a:pt x="226694" y="233729"/>
                    <a:pt x="219075" y="233729"/>
                  </a:cubicBezTo>
                  <a:lnTo>
                    <a:pt x="80009" y="233729"/>
                  </a:lnTo>
                  <a:cubicBezTo>
                    <a:pt x="72389" y="233729"/>
                    <a:pt x="65722" y="227105"/>
                    <a:pt x="65722" y="219535"/>
                  </a:cubicBezTo>
                  <a:cubicBezTo>
                    <a:pt x="65722" y="211965"/>
                    <a:pt x="72389" y="205341"/>
                    <a:pt x="80009" y="205341"/>
                  </a:cubicBezTo>
                  <a:close/>
                  <a:moveTo>
                    <a:pt x="80009" y="147618"/>
                  </a:moveTo>
                  <a:lnTo>
                    <a:pt x="219075" y="147618"/>
                  </a:lnTo>
                  <a:cubicBezTo>
                    <a:pt x="226694" y="147618"/>
                    <a:pt x="233362" y="154242"/>
                    <a:pt x="233362" y="161812"/>
                  </a:cubicBezTo>
                  <a:cubicBezTo>
                    <a:pt x="233362" y="169382"/>
                    <a:pt x="226694" y="176006"/>
                    <a:pt x="219075" y="176006"/>
                  </a:cubicBezTo>
                  <a:lnTo>
                    <a:pt x="80009" y="176006"/>
                  </a:lnTo>
                  <a:cubicBezTo>
                    <a:pt x="72389" y="176006"/>
                    <a:pt x="65722" y="169382"/>
                    <a:pt x="65722" y="161812"/>
                  </a:cubicBezTo>
                  <a:cubicBezTo>
                    <a:pt x="65722" y="154242"/>
                    <a:pt x="72389" y="147618"/>
                    <a:pt x="80009" y="147618"/>
                  </a:cubicBezTo>
                  <a:close/>
                  <a:moveTo>
                    <a:pt x="80009" y="86110"/>
                  </a:moveTo>
                  <a:lnTo>
                    <a:pt x="219075" y="86110"/>
                  </a:lnTo>
                  <a:cubicBezTo>
                    <a:pt x="226694" y="86110"/>
                    <a:pt x="233362" y="92734"/>
                    <a:pt x="233362" y="100304"/>
                  </a:cubicBezTo>
                  <a:cubicBezTo>
                    <a:pt x="233362" y="107874"/>
                    <a:pt x="226694" y="114498"/>
                    <a:pt x="219075" y="114498"/>
                  </a:cubicBezTo>
                  <a:lnTo>
                    <a:pt x="80009" y="114498"/>
                  </a:lnTo>
                  <a:cubicBezTo>
                    <a:pt x="72389" y="114498"/>
                    <a:pt x="65722" y="107874"/>
                    <a:pt x="65722" y="100304"/>
                  </a:cubicBezTo>
                  <a:cubicBezTo>
                    <a:pt x="65722" y="92734"/>
                    <a:pt x="72389" y="86110"/>
                    <a:pt x="80009" y="86110"/>
                  </a:cubicBezTo>
                  <a:close/>
                  <a:moveTo>
                    <a:pt x="57150" y="28388"/>
                  </a:moveTo>
                  <a:cubicBezTo>
                    <a:pt x="40958" y="28388"/>
                    <a:pt x="28575" y="40690"/>
                    <a:pt x="28575" y="56776"/>
                  </a:cubicBezTo>
                  <a:lnTo>
                    <a:pt x="28575" y="283882"/>
                  </a:lnTo>
                  <a:lnTo>
                    <a:pt x="271463" y="283882"/>
                  </a:lnTo>
                  <a:lnTo>
                    <a:pt x="271463" y="56776"/>
                  </a:lnTo>
                  <a:cubicBezTo>
                    <a:pt x="271463" y="40690"/>
                    <a:pt x="259080" y="28388"/>
                    <a:pt x="242888" y="28388"/>
                  </a:cubicBezTo>
                  <a:close/>
                  <a:moveTo>
                    <a:pt x="57150" y="0"/>
                  </a:moveTo>
                  <a:lnTo>
                    <a:pt x="242888" y="0"/>
                  </a:lnTo>
                  <a:cubicBezTo>
                    <a:pt x="274320" y="0"/>
                    <a:pt x="300038" y="25549"/>
                    <a:pt x="300038" y="56776"/>
                  </a:cubicBezTo>
                  <a:lnTo>
                    <a:pt x="300038" y="422985"/>
                  </a:lnTo>
                  <a:cubicBezTo>
                    <a:pt x="300038" y="454212"/>
                    <a:pt x="274320" y="479761"/>
                    <a:pt x="242888" y="479761"/>
                  </a:cubicBezTo>
                  <a:lnTo>
                    <a:pt x="57150" y="479761"/>
                  </a:lnTo>
                  <a:cubicBezTo>
                    <a:pt x="25718" y="479761"/>
                    <a:pt x="0" y="454212"/>
                    <a:pt x="0" y="422985"/>
                  </a:cubicBezTo>
                  <a:lnTo>
                    <a:pt x="0" y="56776"/>
                  </a:lnTo>
                  <a:cubicBezTo>
                    <a:pt x="0" y="25549"/>
                    <a:pt x="25718" y="0"/>
                    <a:pt x="57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06"/>
            <p:cNvSpPr txBox="1"/>
            <p:nvPr/>
          </p:nvSpPr>
          <p:spPr>
            <a:xfrm>
              <a:off x="6892060" y="2477371"/>
              <a:ext cx="1570238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Decoy Apps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07"/>
          <p:cNvGrpSpPr/>
          <p:nvPr/>
        </p:nvGrpSpPr>
        <p:grpSpPr>
          <a:xfrm>
            <a:off x="6263218" y="5384346"/>
            <a:ext cx="2822540" cy="1297852"/>
            <a:chOff x="6263218" y="5384346"/>
            <a:chExt cx="2822540" cy="1297852"/>
          </a:xfrm>
        </p:grpSpPr>
        <p:sp>
          <p:nvSpPr>
            <p:cNvPr id="479" name="Google Shape;479;p107"/>
            <p:cNvSpPr txBox="1"/>
            <p:nvPr/>
          </p:nvSpPr>
          <p:spPr>
            <a:xfrm>
              <a:off x="6263218" y="5789686"/>
              <a:ext cx="2822540" cy="892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Moves laterally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Mimic user behaviour and uses legit credentials to evade SIEM analytics and network monitoring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07"/>
            <p:cNvSpPr/>
            <p:nvPr/>
          </p:nvSpPr>
          <p:spPr>
            <a:xfrm>
              <a:off x="7540636" y="5384346"/>
              <a:ext cx="267704" cy="2677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07"/>
          <p:cNvGrpSpPr/>
          <p:nvPr/>
        </p:nvGrpSpPr>
        <p:grpSpPr>
          <a:xfrm>
            <a:off x="5426213" y="2108724"/>
            <a:ext cx="2666532" cy="738623"/>
            <a:chOff x="5426213" y="2108724"/>
            <a:chExt cx="2666532" cy="738623"/>
          </a:xfrm>
        </p:grpSpPr>
        <p:sp>
          <p:nvSpPr>
            <p:cNvPr id="482" name="Google Shape;482;p107"/>
            <p:cNvSpPr txBox="1"/>
            <p:nvPr/>
          </p:nvSpPr>
          <p:spPr>
            <a:xfrm>
              <a:off x="5905821" y="2108724"/>
              <a:ext cx="2186924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Runs AD recon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Uses ‘live of the land’ techniques to remain undetected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07"/>
            <p:cNvSpPr/>
            <p:nvPr/>
          </p:nvSpPr>
          <p:spPr>
            <a:xfrm>
              <a:off x="5426213" y="2319859"/>
              <a:ext cx="267704" cy="2677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484;p107"/>
          <p:cNvGrpSpPr/>
          <p:nvPr/>
        </p:nvGrpSpPr>
        <p:grpSpPr>
          <a:xfrm>
            <a:off x="3539895" y="2944004"/>
            <a:ext cx="1828798" cy="1328629"/>
            <a:chOff x="3539895" y="2944004"/>
            <a:chExt cx="1828798" cy="1328629"/>
          </a:xfrm>
        </p:grpSpPr>
        <p:sp>
          <p:nvSpPr>
            <p:cNvPr id="485" name="Google Shape;485;p107"/>
            <p:cNvSpPr txBox="1"/>
            <p:nvPr/>
          </p:nvSpPr>
          <p:spPr>
            <a:xfrm>
              <a:off x="3539895" y="3349344"/>
              <a:ext cx="1828798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Exploits </a:t>
              </a:r>
              <a:b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perimeter infra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Compromises an exposed perimeter application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07"/>
            <p:cNvSpPr/>
            <p:nvPr/>
          </p:nvSpPr>
          <p:spPr>
            <a:xfrm>
              <a:off x="4320442" y="2944004"/>
              <a:ext cx="267704" cy="2677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8" name="Google Shape;538;p107"/>
          <p:cNvSpPr txBox="1">
            <a:spLocks noGrp="1"/>
          </p:cNvSpPr>
          <p:nvPr>
            <p:ph type="title" idx="4294967295"/>
          </p:nvPr>
        </p:nvSpPr>
        <p:spPr>
          <a:xfrm>
            <a:off x="333533" y="173819"/>
            <a:ext cx="11553825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</a:pPr>
            <a:r>
              <a:rPr lang="en-US" sz="3000" b="1" kern="1200" dirty="0">
                <a:solidFill>
                  <a:schemeClr val="bg1"/>
                </a:solidFill>
                <a:latin typeface="GT Haptik ZS" pitchFamily="2" charset="77"/>
                <a:ea typeface="+mn-ea"/>
                <a:cs typeface="+mn-cs"/>
              </a:rPr>
              <a:t>How and why attackers succeed</a:t>
            </a:r>
            <a:endParaRPr sz="3000" b="1" kern="1200" dirty="0">
              <a:solidFill>
                <a:schemeClr val="bg1"/>
              </a:solidFill>
              <a:latin typeface="GT Haptik ZS" pitchFamily="2" charset="77"/>
              <a:ea typeface="+mn-ea"/>
              <a:cs typeface="+mn-cs"/>
            </a:endParaRPr>
          </a:p>
        </p:txBody>
      </p:sp>
      <p:sp>
        <p:nvSpPr>
          <p:cNvPr id="488" name="Google Shape;488;p107"/>
          <p:cNvSpPr txBox="1"/>
          <p:nvPr/>
        </p:nvSpPr>
        <p:spPr>
          <a:xfrm>
            <a:off x="2408664" y="7508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00" rIns="106650" bIns="533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9" name="Google Shape;489;p107"/>
          <p:cNvGrpSpPr/>
          <p:nvPr/>
        </p:nvGrpSpPr>
        <p:grpSpPr>
          <a:xfrm>
            <a:off x="2532560" y="1880542"/>
            <a:ext cx="857947" cy="2967117"/>
            <a:chOff x="2386170" y="1945431"/>
            <a:chExt cx="857947" cy="2967117"/>
          </a:xfrm>
        </p:grpSpPr>
        <p:sp>
          <p:nvSpPr>
            <p:cNvPr id="490" name="Google Shape;490;p107"/>
            <p:cNvSpPr/>
            <p:nvPr/>
          </p:nvSpPr>
          <p:spPr>
            <a:xfrm>
              <a:off x="2386170" y="1945431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07"/>
            <p:cNvSpPr/>
            <p:nvPr/>
          </p:nvSpPr>
          <p:spPr>
            <a:xfrm>
              <a:off x="2386170" y="2485408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07"/>
            <p:cNvSpPr/>
            <p:nvPr/>
          </p:nvSpPr>
          <p:spPr>
            <a:xfrm>
              <a:off x="2386170" y="3025385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07"/>
            <p:cNvSpPr/>
            <p:nvPr/>
          </p:nvSpPr>
          <p:spPr>
            <a:xfrm>
              <a:off x="2386170" y="3565362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07"/>
            <p:cNvSpPr/>
            <p:nvPr/>
          </p:nvSpPr>
          <p:spPr>
            <a:xfrm>
              <a:off x="2386170" y="4105339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07"/>
            <p:cNvSpPr/>
            <p:nvPr/>
          </p:nvSpPr>
          <p:spPr>
            <a:xfrm>
              <a:off x="2386170" y="4645317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07"/>
            <p:cNvSpPr/>
            <p:nvPr/>
          </p:nvSpPr>
          <p:spPr>
            <a:xfrm>
              <a:off x="2929998" y="1945431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07"/>
            <p:cNvSpPr/>
            <p:nvPr/>
          </p:nvSpPr>
          <p:spPr>
            <a:xfrm>
              <a:off x="2929998" y="2485408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07"/>
            <p:cNvSpPr/>
            <p:nvPr/>
          </p:nvSpPr>
          <p:spPr>
            <a:xfrm>
              <a:off x="2929998" y="3025385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07"/>
            <p:cNvSpPr/>
            <p:nvPr/>
          </p:nvSpPr>
          <p:spPr>
            <a:xfrm>
              <a:off x="2929998" y="3565362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07"/>
            <p:cNvSpPr/>
            <p:nvPr/>
          </p:nvSpPr>
          <p:spPr>
            <a:xfrm>
              <a:off x="2929998" y="4105339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07"/>
            <p:cNvSpPr/>
            <p:nvPr/>
          </p:nvSpPr>
          <p:spPr>
            <a:xfrm>
              <a:off x="2929998" y="4645317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2" name="Google Shape;502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358" y="1867286"/>
            <a:ext cx="609600" cy="29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07"/>
          <p:cNvSpPr/>
          <p:nvPr/>
        </p:nvSpPr>
        <p:spPr>
          <a:xfrm>
            <a:off x="502777" y="3063541"/>
            <a:ext cx="452535" cy="570547"/>
          </a:xfrm>
          <a:custGeom>
            <a:avLst/>
            <a:gdLst/>
            <a:ahLst/>
            <a:cxnLst/>
            <a:rect l="l" t="t" r="r" b="b"/>
            <a:pathLst>
              <a:path w="452535" h="570547" extrusionOk="0">
                <a:moveTo>
                  <a:pt x="136226" y="465772"/>
                </a:moveTo>
                <a:cubicBezTo>
                  <a:pt x="146490" y="465772"/>
                  <a:pt x="154887" y="474344"/>
                  <a:pt x="154887" y="484822"/>
                </a:cubicBezTo>
                <a:lnTo>
                  <a:pt x="154887" y="485774"/>
                </a:lnTo>
                <a:cubicBezTo>
                  <a:pt x="154887" y="496252"/>
                  <a:pt x="146490" y="504824"/>
                  <a:pt x="136226" y="504824"/>
                </a:cubicBezTo>
                <a:cubicBezTo>
                  <a:pt x="125963" y="504824"/>
                  <a:pt x="117565" y="496252"/>
                  <a:pt x="117565" y="485774"/>
                </a:cubicBezTo>
                <a:lnTo>
                  <a:pt x="117565" y="484822"/>
                </a:lnTo>
                <a:cubicBezTo>
                  <a:pt x="117565" y="474344"/>
                  <a:pt x="125963" y="465772"/>
                  <a:pt x="136226" y="465772"/>
                </a:cubicBezTo>
                <a:close/>
                <a:moveTo>
                  <a:pt x="278985" y="407669"/>
                </a:moveTo>
                <a:cubicBezTo>
                  <a:pt x="276186" y="407669"/>
                  <a:pt x="274320" y="409574"/>
                  <a:pt x="274320" y="412432"/>
                </a:cubicBezTo>
                <a:lnTo>
                  <a:pt x="274320" y="498157"/>
                </a:lnTo>
                <a:cubicBezTo>
                  <a:pt x="274320" y="501014"/>
                  <a:pt x="276186" y="502919"/>
                  <a:pt x="278985" y="502919"/>
                </a:cubicBezTo>
                <a:lnTo>
                  <a:pt x="419877" y="502919"/>
                </a:lnTo>
                <a:cubicBezTo>
                  <a:pt x="422677" y="502919"/>
                  <a:pt x="424543" y="501014"/>
                  <a:pt x="424543" y="498157"/>
                </a:cubicBezTo>
                <a:lnTo>
                  <a:pt x="424543" y="412432"/>
                </a:lnTo>
                <a:cubicBezTo>
                  <a:pt x="424543" y="409574"/>
                  <a:pt x="422677" y="407669"/>
                  <a:pt x="419877" y="407669"/>
                </a:cubicBezTo>
                <a:close/>
                <a:moveTo>
                  <a:pt x="136226" y="399097"/>
                </a:moveTo>
                <a:cubicBezTo>
                  <a:pt x="146490" y="399097"/>
                  <a:pt x="154887" y="406717"/>
                  <a:pt x="154887" y="418147"/>
                </a:cubicBezTo>
                <a:lnTo>
                  <a:pt x="154887" y="419099"/>
                </a:lnTo>
                <a:cubicBezTo>
                  <a:pt x="154887" y="428624"/>
                  <a:pt x="146490" y="437197"/>
                  <a:pt x="136226" y="437197"/>
                </a:cubicBezTo>
                <a:cubicBezTo>
                  <a:pt x="125963" y="437197"/>
                  <a:pt x="117565" y="428624"/>
                  <a:pt x="117565" y="418147"/>
                </a:cubicBezTo>
                <a:cubicBezTo>
                  <a:pt x="117565" y="407669"/>
                  <a:pt x="125963" y="399097"/>
                  <a:pt x="136226" y="399097"/>
                </a:cubicBezTo>
                <a:close/>
                <a:moveTo>
                  <a:pt x="27408" y="381357"/>
                </a:moveTo>
                <a:cubicBezTo>
                  <a:pt x="31024" y="380524"/>
                  <a:pt x="34990" y="381000"/>
                  <a:pt x="38256" y="382905"/>
                </a:cubicBezTo>
                <a:cubicBezTo>
                  <a:pt x="44787" y="386715"/>
                  <a:pt x="46653" y="396240"/>
                  <a:pt x="42921" y="402907"/>
                </a:cubicBezTo>
                <a:cubicBezTo>
                  <a:pt x="33590" y="419100"/>
                  <a:pt x="27992" y="436245"/>
                  <a:pt x="27992" y="455295"/>
                </a:cubicBezTo>
                <a:lnTo>
                  <a:pt x="27992" y="541972"/>
                </a:lnTo>
                <a:cubicBezTo>
                  <a:pt x="27992" y="548640"/>
                  <a:pt x="21460" y="555307"/>
                  <a:pt x="13996" y="555307"/>
                </a:cubicBezTo>
                <a:cubicBezTo>
                  <a:pt x="6531" y="555307"/>
                  <a:pt x="0" y="548640"/>
                  <a:pt x="0" y="541020"/>
                </a:cubicBezTo>
                <a:lnTo>
                  <a:pt x="0" y="454342"/>
                </a:lnTo>
                <a:cubicBezTo>
                  <a:pt x="0" y="430530"/>
                  <a:pt x="6531" y="407670"/>
                  <a:pt x="18661" y="387667"/>
                </a:cubicBezTo>
                <a:cubicBezTo>
                  <a:pt x="20527" y="384334"/>
                  <a:pt x="23793" y="382191"/>
                  <a:pt x="27408" y="381357"/>
                </a:cubicBezTo>
                <a:close/>
                <a:moveTo>
                  <a:pt x="278985" y="379094"/>
                </a:moveTo>
                <a:lnTo>
                  <a:pt x="419877" y="379094"/>
                </a:lnTo>
                <a:cubicBezTo>
                  <a:pt x="437606" y="379094"/>
                  <a:pt x="452535" y="394334"/>
                  <a:pt x="452535" y="412432"/>
                </a:cubicBezTo>
                <a:lnTo>
                  <a:pt x="452535" y="498157"/>
                </a:lnTo>
                <a:cubicBezTo>
                  <a:pt x="452535" y="517207"/>
                  <a:pt x="438539" y="531494"/>
                  <a:pt x="419877" y="531494"/>
                </a:cubicBezTo>
                <a:lnTo>
                  <a:pt x="363894" y="531494"/>
                </a:lnTo>
                <a:lnTo>
                  <a:pt x="363894" y="545782"/>
                </a:lnTo>
                <a:lnTo>
                  <a:pt x="385354" y="545782"/>
                </a:lnTo>
                <a:cubicBezTo>
                  <a:pt x="391886" y="545782"/>
                  <a:pt x="397484" y="551497"/>
                  <a:pt x="397484" y="558164"/>
                </a:cubicBezTo>
                <a:cubicBezTo>
                  <a:pt x="397484" y="564832"/>
                  <a:pt x="391886" y="570547"/>
                  <a:pt x="385354" y="570547"/>
                </a:cubicBezTo>
                <a:lnTo>
                  <a:pt x="314441" y="570547"/>
                </a:lnTo>
                <a:cubicBezTo>
                  <a:pt x="307910" y="570547"/>
                  <a:pt x="302312" y="564832"/>
                  <a:pt x="302312" y="558164"/>
                </a:cubicBezTo>
                <a:cubicBezTo>
                  <a:pt x="302312" y="551497"/>
                  <a:pt x="307910" y="545782"/>
                  <a:pt x="314441" y="545782"/>
                </a:cubicBezTo>
                <a:lnTo>
                  <a:pt x="335902" y="545782"/>
                </a:lnTo>
                <a:lnTo>
                  <a:pt x="335902" y="531494"/>
                </a:lnTo>
                <a:lnTo>
                  <a:pt x="278985" y="531494"/>
                </a:lnTo>
                <a:cubicBezTo>
                  <a:pt x="261257" y="531494"/>
                  <a:pt x="246328" y="516254"/>
                  <a:pt x="246328" y="498157"/>
                </a:cubicBezTo>
                <a:lnTo>
                  <a:pt x="246328" y="412432"/>
                </a:lnTo>
                <a:cubicBezTo>
                  <a:pt x="246328" y="394334"/>
                  <a:pt x="261257" y="379094"/>
                  <a:pt x="278985" y="379094"/>
                </a:cubicBezTo>
                <a:close/>
                <a:moveTo>
                  <a:pt x="202358" y="185738"/>
                </a:moveTo>
                <a:cubicBezTo>
                  <a:pt x="194777" y="185738"/>
                  <a:pt x="187079" y="187643"/>
                  <a:pt x="180081" y="191453"/>
                </a:cubicBezTo>
                <a:lnTo>
                  <a:pt x="167951" y="199073"/>
                </a:lnTo>
                <a:cubicBezTo>
                  <a:pt x="145557" y="212408"/>
                  <a:pt x="118499" y="212408"/>
                  <a:pt x="96105" y="199073"/>
                </a:cubicBezTo>
                <a:cubicBezTo>
                  <a:pt x="95172" y="199073"/>
                  <a:pt x="95172" y="198120"/>
                  <a:pt x="94239" y="198120"/>
                </a:cubicBezTo>
                <a:cubicBezTo>
                  <a:pt x="112900" y="240030"/>
                  <a:pt x="153955" y="268605"/>
                  <a:pt x="201541" y="268605"/>
                </a:cubicBezTo>
                <a:cubicBezTo>
                  <a:pt x="248194" y="268605"/>
                  <a:pt x="288316" y="240030"/>
                  <a:pt x="307910" y="200025"/>
                </a:cubicBezTo>
                <a:cubicBezTo>
                  <a:pt x="295780" y="205740"/>
                  <a:pt x="284583" y="208598"/>
                  <a:pt x="272454" y="208598"/>
                </a:cubicBezTo>
                <a:cubicBezTo>
                  <a:pt x="260324" y="208598"/>
                  <a:pt x="248194" y="205740"/>
                  <a:pt x="236997" y="199073"/>
                </a:cubicBezTo>
                <a:lnTo>
                  <a:pt x="223935" y="191453"/>
                </a:lnTo>
                <a:cubicBezTo>
                  <a:pt x="217403" y="187643"/>
                  <a:pt x="209939" y="185738"/>
                  <a:pt x="202358" y="185738"/>
                </a:cubicBezTo>
                <a:close/>
                <a:moveTo>
                  <a:pt x="271520" y="117157"/>
                </a:moveTo>
                <a:cubicBezTo>
                  <a:pt x="278984" y="114300"/>
                  <a:pt x="288315" y="120015"/>
                  <a:pt x="287382" y="128587"/>
                </a:cubicBezTo>
                <a:cubicBezTo>
                  <a:pt x="286449" y="139065"/>
                  <a:pt x="279917" y="149542"/>
                  <a:pt x="269654" y="154305"/>
                </a:cubicBezTo>
                <a:cubicBezTo>
                  <a:pt x="259390" y="159067"/>
                  <a:pt x="247260" y="158115"/>
                  <a:pt x="238863" y="152400"/>
                </a:cubicBezTo>
                <a:cubicBezTo>
                  <a:pt x="232331" y="147637"/>
                  <a:pt x="233264" y="137160"/>
                  <a:pt x="240729" y="133350"/>
                </a:cubicBezTo>
                <a:close/>
                <a:moveTo>
                  <a:pt x="134360" y="117157"/>
                </a:moveTo>
                <a:lnTo>
                  <a:pt x="165151" y="133350"/>
                </a:lnTo>
                <a:cubicBezTo>
                  <a:pt x="172615" y="137160"/>
                  <a:pt x="173548" y="147637"/>
                  <a:pt x="167017" y="152400"/>
                </a:cubicBezTo>
                <a:cubicBezTo>
                  <a:pt x="158619" y="158115"/>
                  <a:pt x="146490" y="159067"/>
                  <a:pt x="136226" y="154305"/>
                </a:cubicBezTo>
                <a:cubicBezTo>
                  <a:pt x="125962" y="149542"/>
                  <a:pt x="119431" y="139065"/>
                  <a:pt x="118498" y="128587"/>
                </a:cubicBezTo>
                <a:cubicBezTo>
                  <a:pt x="117565" y="120015"/>
                  <a:pt x="126895" y="114300"/>
                  <a:pt x="134360" y="117157"/>
                </a:cubicBezTo>
                <a:close/>
                <a:moveTo>
                  <a:pt x="280618" y="96203"/>
                </a:moveTo>
                <a:cubicBezTo>
                  <a:pt x="270588" y="94536"/>
                  <a:pt x="258925" y="94774"/>
                  <a:pt x="246328" y="97155"/>
                </a:cubicBezTo>
                <a:lnTo>
                  <a:pt x="211805" y="105728"/>
                </a:lnTo>
                <a:cubicBezTo>
                  <a:pt x="204340" y="106680"/>
                  <a:pt x="197809" y="106680"/>
                  <a:pt x="190344" y="105728"/>
                </a:cubicBezTo>
                <a:lnTo>
                  <a:pt x="188478" y="105728"/>
                </a:lnTo>
                <a:lnTo>
                  <a:pt x="156754" y="97155"/>
                </a:lnTo>
                <a:cubicBezTo>
                  <a:pt x="132494" y="93345"/>
                  <a:pt x="110101" y="97155"/>
                  <a:pt x="97971" y="107633"/>
                </a:cubicBezTo>
                <a:cubicBezTo>
                  <a:pt x="90507" y="114300"/>
                  <a:pt x="86775" y="122873"/>
                  <a:pt x="86775" y="134303"/>
                </a:cubicBezTo>
                <a:cubicBezTo>
                  <a:pt x="86775" y="150495"/>
                  <a:pt x="95172" y="164783"/>
                  <a:pt x="108235" y="173355"/>
                </a:cubicBezTo>
                <a:cubicBezTo>
                  <a:pt x="122231" y="180975"/>
                  <a:pt x="138093" y="180975"/>
                  <a:pt x="152089" y="173355"/>
                </a:cubicBezTo>
                <a:lnTo>
                  <a:pt x="165152" y="165735"/>
                </a:lnTo>
                <a:cubicBezTo>
                  <a:pt x="177281" y="160020"/>
                  <a:pt x="190344" y="156210"/>
                  <a:pt x="202474" y="156210"/>
                </a:cubicBezTo>
                <a:cubicBezTo>
                  <a:pt x="214604" y="156210"/>
                  <a:pt x="227667" y="159068"/>
                  <a:pt x="237930" y="165735"/>
                </a:cubicBezTo>
                <a:lnTo>
                  <a:pt x="250993" y="173355"/>
                </a:lnTo>
                <a:cubicBezTo>
                  <a:pt x="264989" y="180975"/>
                  <a:pt x="280851" y="180975"/>
                  <a:pt x="294847" y="173355"/>
                </a:cubicBezTo>
                <a:cubicBezTo>
                  <a:pt x="308843" y="165735"/>
                  <a:pt x="316308" y="150495"/>
                  <a:pt x="316308" y="134303"/>
                </a:cubicBezTo>
                <a:cubicBezTo>
                  <a:pt x="316308" y="122873"/>
                  <a:pt x="312575" y="113348"/>
                  <a:pt x="305111" y="106680"/>
                </a:cubicBezTo>
                <a:cubicBezTo>
                  <a:pt x="299046" y="101441"/>
                  <a:pt x="290649" y="97870"/>
                  <a:pt x="280618" y="96203"/>
                </a:cubicBezTo>
                <a:close/>
                <a:moveTo>
                  <a:pt x="202474" y="28575"/>
                </a:moveTo>
                <a:cubicBezTo>
                  <a:pt x="166085" y="28575"/>
                  <a:pt x="133428" y="45720"/>
                  <a:pt x="111967" y="71438"/>
                </a:cubicBezTo>
                <a:cubicBezTo>
                  <a:pt x="126896" y="67628"/>
                  <a:pt x="144624" y="67628"/>
                  <a:pt x="163286" y="70485"/>
                </a:cubicBezTo>
                <a:lnTo>
                  <a:pt x="164219" y="70485"/>
                </a:lnTo>
                <a:lnTo>
                  <a:pt x="195943" y="79058"/>
                </a:lnTo>
                <a:cubicBezTo>
                  <a:pt x="199675" y="80010"/>
                  <a:pt x="203407" y="80010"/>
                  <a:pt x="207139" y="79058"/>
                </a:cubicBezTo>
                <a:lnTo>
                  <a:pt x="241663" y="70485"/>
                </a:lnTo>
                <a:cubicBezTo>
                  <a:pt x="260324" y="67628"/>
                  <a:pt x="277119" y="67628"/>
                  <a:pt x="292048" y="71438"/>
                </a:cubicBezTo>
                <a:cubicBezTo>
                  <a:pt x="270588" y="45720"/>
                  <a:pt x="238863" y="28575"/>
                  <a:pt x="202474" y="28575"/>
                </a:cubicBezTo>
                <a:close/>
                <a:moveTo>
                  <a:pt x="202474" y="0"/>
                </a:moveTo>
                <a:cubicBezTo>
                  <a:pt x="282717" y="0"/>
                  <a:pt x="348032" y="66675"/>
                  <a:pt x="348965" y="148590"/>
                </a:cubicBezTo>
                <a:cubicBezTo>
                  <a:pt x="348965" y="176213"/>
                  <a:pt x="341500" y="202883"/>
                  <a:pt x="328437" y="224790"/>
                </a:cubicBezTo>
                <a:cubicBezTo>
                  <a:pt x="347099" y="231458"/>
                  <a:pt x="372291" y="244793"/>
                  <a:pt x="381622" y="258128"/>
                </a:cubicBezTo>
                <a:cubicBezTo>
                  <a:pt x="383488" y="261938"/>
                  <a:pt x="384421" y="265748"/>
                  <a:pt x="385354" y="268605"/>
                </a:cubicBezTo>
                <a:cubicBezTo>
                  <a:pt x="391886" y="281940"/>
                  <a:pt x="395618" y="299085"/>
                  <a:pt x="393752" y="315278"/>
                </a:cubicBezTo>
                <a:cubicBezTo>
                  <a:pt x="391886" y="333375"/>
                  <a:pt x="382555" y="347663"/>
                  <a:pt x="368559" y="353378"/>
                </a:cubicBezTo>
                <a:cubicBezTo>
                  <a:pt x="365760" y="354330"/>
                  <a:pt x="364827" y="354330"/>
                  <a:pt x="362961" y="354330"/>
                </a:cubicBezTo>
                <a:cubicBezTo>
                  <a:pt x="357362" y="354330"/>
                  <a:pt x="352697" y="351473"/>
                  <a:pt x="349898" y="345758"/>
                </a:cubicBezTo>
                <a:cubicBezTo>
                  <a:pt x="347099" y="338138"/>
                  <a:pt x="349898" y="330518"/>
                  <a:pt x="357362" y="326708"/>
                </a:cubicBezTo>
                <a:cubicBezTo>
                  <a:pt x="362028" y="324803"/>
                  <a:pt x="364827" y="319088"/>
                  <a:pt x="365760" y="311468"/>
                </a:cubicBezTo>
                <a:cubicBezTo>
                  <a:pt x="365760" y="308610"/>
                  <a:pt x="365760" y="304800"/>
                  <a:pt x="365760" y="301943"/>
                </a:cubicBezTo>
                <a:cubicBezTo>
                  <a:pt x="357362" y="307658"/>
                  <a:pt x="346166" y="312420"/>
                  <a:pt x="331237" y="317183"/>
                </a:cubicBezTo>
                <a:lnTo>
                  <a:pt x="329370" y="317183"/>
                </a:lnTo>
                <a:cubicBezTo>
                  <a:pt x="310709" y="321945"/>
                  <a:pt x="285517" y="331470"/>
                  <a:pt x="285517" y="354330"/>
                </a:cubicBezTo>
                <a:cubicBezTo>
                  <a:pt x="283650" y="362903"/>
                  <a:pt x="277119" y="369570"/>
                  <a:pt x="269655" y="369570"/>
                </a:cubicBezTo>
                <a:cubicBezTo>
                  <a:pt x="262190" y="369570"/>
                  <a:pt x="255659" y="362903"/>
                  <a:pt x="255659" y="355283"/>
                </a:cubicBezTo>
                <a:cubicBezTo>
                  <a:pt x="255659" y="323850"/>
                  <a:pt x="277119" y="302895"/>
                  <a:pt x="320973" y="290513"/>
                </a:cubicBezTo>
                <a:lnTo>
                  <a:pt x="322839" y="290513"/>
                </a:lnTo>
                <a:cubicBezTo>
                  <a:pt x="340567" y="284798"/>
                  <a:pt x="350831" y="279083"/>
                  <a:pt x="355496" y="273368"/>
                </a:cubicBezTo>
                <a:cubicBezTo>
                  <a:pt x="352697" y="272415"/>
                  <a:pt x="351764" y="270510"/>
                  <a:pt x="350831" y="268605"/>
                </a:cubicBezTo>
                <a:cubicBezTo>
                  <a:pt x="339634" y="260033"/>
                  <a:pt x="319107" y="249555"/>
                  <a:pt x="309776" y="249555"/>
                </a:cubicBezTo>
                <a:cubicBezTo>
                  <a:pt x="282717" y="279083"/>
                  <a:pt x="244462" y="298133"/>
                  <a:pt x="202474" y="298133"/>
                </a:cubicBezTo>
                <a:cubicBezTo>
                  <a:pt x="160486" y="298133"/>
                  <a:pt x="122231" y="280035"/>
                  <a:pt x="96105" y="250508"/>
                </a:cubicBezTo>
                <a:cubicBezTo>
                  <a:pt x="84908" y="252413"/>
                  <a:pt x="59716" y="264795"/>
                  <a:pt x="51318" y="273368"/>
                </a:cubicBezTo>
                <a:cubicBezTo>
                  <a:pt x="55050" y="279083"/>
                  <a:pt x="65314" y="285750"/>
                  <a:pt x="84908" y="291465"/>
                </a:cubicBezTo>
                <a:lnTo>
                  <a:pt x="86775" y="291465"/>
                </a:lnTo>
                <a:cubicBezTo>
                  <a:pt x="129695" y="302895"/>
                  <a:pt x="152089" y="324803"/>
                  <a:pt x="152089" y="356235"/>
                </a:cubicBezTo>
                <a:cubicBezTo>
                  <a:pt x="150223" y="362903"/>
                  <a:pt x="143691" y="369570"/>
                  <a:pt x="136227" y="369570"/>
                </a:cubicBezTo>
                <a:cubicBezTo>
                  <a:pt x="128762" y="369570"/>
                  <a:pt x="122231" y="362903"/>
                  <a:pt x="122231" y="355283"/>
                </a:cubicBezTo>
                <a:cubicBezTo>
                  <a:pt x="122231" y="333375"/>
                  <a:pt x="97038" y="323850"/>
                  <a:pt x="78377" y="318135"/>
                </a:cubicBezTo>
                <a:lnTo>
                  <a:pt x="76511" y="318135"/>
                </a:lnTo>
                <a:cubicBezTo>
                  <a:pt x="59716" y="313373"/>
                  <a:pt x="48519" y="307658"/>
                  <a:pt x="40121" y="301943"/>
                </a:cubicBezTo>
                <a:cubicBezTo>
                  <a:pt x="40121" y="304800"/>
                  <a:pt x="40121" y="308610"/>
                  <a:pt x="40121" y="311468"/>
                </a:cubicBezTo>
                <a:cubicBezTo>
                  <a:pt x="41054" y="320040"/>
                  <a:pt x="43854" y="324803"/>
                  <a:pt x="48519" y="326708"/>
                </a:cubicBezTo>
                <a:cubicBezTo>
                  <a:pt x="55983" y="329565"/>
                  <a:pt x="58783" y="338138"/>
                  <a:pt x="55983" y="345758"/>
                </a:cubicBezTo>
                <a:cubicBezTo>
                  <a:pt x="54117" y="351473"/>
                  <a:pt x="48519" y="354330"/>
                  <a:pt x="42921" y="354330"/>
                </a:cubicBezTo>
                <a:cubicBezTo>
                  <a:pt x="41054" y="354330"/>
                  <a:pt x="39188" y="354330"/>
                  <a:pt x="37322" y="353378"/>
                </a:cubicBezTo>
                <a:cubicBezTo>
                  <a:pt x="23326" y="347663"/>
                  <a:pt x="13996" y="333375"/>
                  <a:pt x="12130" y="315278"/>
                </a:cubicBezTo>
                <a:cubicBezTo>
                  <a:pt x="9330" y="290513"/>
                  <a:pt x="18661" y="261938"/>
                  <a:pt x="32657" y="250508"/>
                </a:cubicBezTo>
                <a:cubicBezTo>
                  <a:pt x="33590" y="250508"/>
                  <a:pt x="33590" y="250508"/>
                  <a:pt x="33590" y="250508"/>
                </a:cubicBezTo>
                <a:cubicBezTo>
                  <a:pt x="44787" y="240030"/>
                  <a:pt x="62515" y="230505"/>
                  <a:pt x="77444" y="225743"/>
                </a:cubicBezTo>
                <a:cubicBezTo>
                  <a:pt x="65314" y="204788"/>
                  <a:pt x="57850" y="180023"/>
                  <a:pt x="56917" y="154305"/>
                </a:cubicBezTo>
                <a:cubicBezTo>
                  <a:pt x="55983" y="152400"/>
                  <a:pt x="55983" y="150495"/>
                  <a:pt x="55983" y="148590"/>
                </a:cubicBezTo>
                <a:cubicBezTo>
                  <a:pt x="55983" y="66675"/>
                  <a:pt x="122231" y="0"/>
                  <a:pt x="2024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p107"/>
          <p:cNvGrpSpPr/>
          <p:nvPr/>
        </p:nvGrpSpPr>
        <p:grpSpPr>
          <a:xfrm>
            <a:off x="604498" y="5225150"/>
            <a:ext cx="2870413" cy="738623"/>
            <a:chOff x="604498" y="5225150"/>
            <a:chExt cx="2870413" cy="738623"/>
          </a:xfrm>
        </p:grpSpPr>
        <p:sp>
          <p:nvSpPr>
            <p:cNvPr id="505" name="Google Shape;505;p107"/>
            <p:cNvSpPr txBox="1"/>
            <p:nvPr/>
          </p:nvSpPr>
          <p:spPr>
            <a:xfrm>
              <a:off x="872202" y="5225150"/>
              <a:ext cx="2602709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Runs recon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Scopes environment to find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vulnerable applications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07"/>
            <p:cNvSpPr/>
            <p:nvPr/>
          </p:nvSpPr>
          <p:spPr>
            <a:xfrm>
              <a:off x="604498" y="5483864"/>
              <a:ext cx="267704" cy="2677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7" name="Google Shape;507;p107"/>
          <p:cNvSpPr/>
          <p:nvPr/>
        </p:nvSpPr>
        <p:spPr>
          <a:xfrm>
            <a:off x="5465509" y="3093416"/>
            <a:ext cx="765809" cy="519683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8" name="Google Shape;508;p107"/>
          <p:cNvCxnSpPr/>
          <p:nvPr/>
        </p:nvCxnSpPr>
        <p:spPr>
          <a:xfrm rot="10800000">
            <a:off x="3544067" y="3353257"/>
            <a:ext cx="1828799" cy="0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09" name="Google Shape;509;p107"/>
          <p:cNvCxnSpPr/>
          <p:nvPr/>
        </p:nvCxnSpPr>
        <p:spPr>
          <a:xfrm>
            <a:off x="5840867" y="1812808"/>
            <a:ext cx="8867" cy="1233232"/>
          </a:xfrm>
          <a:prstGeom prst="straightConnector1">
            <a:avLst/>
          </a:prstGeom>
          <a:noFill/>
          <a:ln w="19050" cap="rnd" cmpd="sng">
            <a:solidFill>
              <a:schemeClr val="accent4"/>
            </a:solidFill>
            <a:prstDash val="dot"/>
            <a:round/>
            <a:headEnd type="triangle" w="med" len="med"/>
            <a:tailEnd type="none" w="sm" len="sm"/>
          </a:ln>
        </p:spPr>
      </p:cxnSp>
      <p:sp>
        <p:nvSpPr>
          <p:cNvPr id="510" name="Google Shape;510;p107"/>
          <p:cNvSpPr/>
          <p:nvPr/>
        </p:nvSpPr>
        <p:spPr>
          <a:xfrm>
            <a:off x="5571287" y="1261111"/>
            <a:ext cx="539159" cy="489399"/>
          </a:xfrm>
          <a:custGeom>
            <a:avLst/>
            <a:gdLst/>
            <a:ahLst/>
            <a:cxnLst/>
            <a:rect l="l" t="t" r="r" b="b"/>
            <a:pathLst>
              <a:path w="784554" h="712146" extrusionOk="0">
                <a:moveTo>
                  <a:pt x="619484" y="571803"/>
                </a:moveTo>
                <a:lnTo>
                  <a:pt x="706762" y="571803"/>
                </a:lnTo>
                <a:cubicBezTo>
                  <a:pt x="749453" y="571803"/>
                  <a:pt x="784554" y="606889"/>
                  <a:pt x="784554" y="649561"/>
                </a:cubicBezTo>
                <a:lnTo>
                  <a:pt x="784554" y="697922"/>
                </a:lnTo>
                <a:cubicBezTo>
                  <a:pt x="784554" y="705509"/>
                  <a:pt x="778862" y="712146"/>
                  <a:pt x="770324" y="712146"/>
                </a:cubicBezTo>
                <a:cubicBezTo>
                  <a:pt x="762734" y="712146"/>
                  <a:pt x="756093" y="705509"/>
                  <a:pt x="756093" y="697922"/>
                </a:cubicBezTo>
                <a:lnTo>
                  <a:pt x="756093" y="649561"/>
                </a:lnTo>
                <a:cubicBezTo>
                  <a:pt x="756093" y="622061"/>
                  <a:pt x="734274" y="600251"/>
                  <a:pt x="706762" y="600251"/>
                </a:cubicBezTo>
                <a:lnTo>
                  <a:pt x="619484" y="600251"/>
                </a:lnTo>
                <a:cubicBezTo>
                  <a:pt x="591973" y="600251"/>
                  <a:pt x="570153" y="622061"/>
                  <a:pt x="570153" y="649561"/>
                </a:cubicBezTo>
                <a:lnTo>
                  <a:pt x="570153" y="697922"/>
                </a:lnTo>
                <a:cubicBezTo>
                  <a:pt x="570153" y="705509"/>
                  <a:pt x="563513" y="712146"/>
                  <a:pt x="555923" y="712146"/>
                </a:cubicBezTo>
                <a:cubicBezTo>
                  <a:pt x="548334" y="712146"/>
                  <a:pt x="541693" y="705509"/>
                  <a:pt x="541693" y="697922"/>
                </a:cubicBezTo>
                <a:lnTo>
                  <a:pt x="541693" y="649561"/>
                </a:lnTo>
                <a:cubicBezTo>
                  <a:pt x="541693" y="606889"/>
                  <a:pt x="576794" y="571803"/>
                  <a:pt x="619484" y="571803"/>
                </a:cubicBezTo>
                <a:close/>
                <a:moveTo>
                  <a:pt x="349111" y="571803"/>
                </a:moveTo>
                <a:lnTo>
                  <a:pt x="436389" y="571803"/>
                </a:lnTo>
                <a:cubicBezTo>
                  <a:pt x="479080" y="571803"/>
                  <a:pt x="514181" y="606889"/>
                  <a:pt x="514181" y="649561"/>
                </a:cubicBezTo>
                <a:lnTo>
                  <a:pt x="514181" y="697922"/>
                </a:lnTo>
                <a:cubicBezTo>
                  <a:pt x="514181" y="705509"/>
                  <a:pt x="507540" y="712146"/>
                  <a:pt x="499951" y="712146"/>
                </a:cubicBezTo>
                <a:cubicBezTo>
                  <a:pt x="492361" y="712146"/>
                  <a:pt x="485720" y="705509"/>
                  <a:pt x="485720" y="697922"/>
                </a:cubicBezTo>
                <a:lnTo>
                  <a:pt x="485720" y="649561"/>
                </a:lnTo>
                <a:cubicBezTo>
                  <a:pt x="485720" y="622061"/>
                  <a:pt x="463901" y="600251"/>
                  <a:pt x="436389" y="600251"/>
                </a:cubicBezTo>
                <a:lnTo>
                  <a:pt x="349111" y="600251"/>
                </a:lnTo>
                <a:cubicBezTo>
                  <a:pt x="321600" y="600251"/>
                  <a:pt x="299780" y="622061"/>
                  <a:pt x="299780" y="649561"/>
                </a:cubicBezTo>
                <a:lnTo>
                  <a:pt x="299780" y="697922"/>
                </a:lnTo>
                <a:cubicBezTo>
                  <a:pt x="299780" y="705509"/>
                  <a:pt x="293140" y="712146"/>
                  <a:pt x="285550" y="712146"/>
                </a:cubicBezTo>
                <a:cubicBezTo>
                  <a:pt x="277961" y="712146"/>
                  <a:pt x="271320" y="705509"/>
                  <a:pt x="271320" y="697922"/>
                </a:cubicBezTo>
                <a:lnTo>
                  <a:pt x="271320" y="649561"/>
                </a:lnTo>
                <a:cubicBezTo>
                  <a:pt x="271320" y="606889"/>
                  <a:pt x="306421" y="571803"/>
                  <a:pt x="349111" y="571803"/>
                </a:cubicBezTo>
                <a:close/>
                <a:moveTo>
                  <a:pt x="77791" y="571803"/>
                </a:moveTo>
                <a:lnTo>
                  <a:pt x="165069" y="571803"/>
                </a:lnTo>
                <a:cubicBezTo>
                  <a:pt x="207760" y="571803"/>
                  <a:pt x="242861" y="606889"/>
                  <a:pt x="242861" y="649561"/>
                </a:cubicBezTo>
                <a:lnTo>
                  <a:pt x="242861" y="697922"/>
                </a:lnTo>
                <a:cubicBezTo>
                  <a:pt x="242861" y="705509"/>
                  <a:pt x="236220" y="712146"/>
                  <a:pt x="228631" y="712146"/>
                </a:cubicBezTo>
                <a:cubicBezTo>
                  <a:pt x="221041" y="712146"/>
                  <a:pt x="214400" y="705509"/>
                  <a:pt x="214400" y="697922"/>
                </a:cubicBezTo>
                <a:lnTo>
                  <a:pt x="214400" y="649561"/>
                </a:lnTo>
                <a:cubicBezTo>
                  <a:pt x="214400" y="622061"/>
                  <a:pt x="192581" y="600251"/>
                  <a:pt x="165069" y="600251"/>
                </a:cubicBezTo>
                <a:lnTo>
                  <a:pt x="77791" y="600251"/>
                </a:lnTo>
                <a:cubicBezTo>
                  <a:pt x="50280" y="600251"/>
                  <a:pt x="28460" y="622061"/>
                  <a:pt x="28460" y="649561"/>
                </a:cubicBezTo>
                <a:lnTo>
                  <a:pt x="28460" y="697922"/>
                </a:lnTo>
                <a:cubicBezTo>
                  <a:pt x="28460" y="705509"/>
                  <a:pt x="21820" y="712146"/>
                  <a:pt x="14230" y="712146"/>
                </a:cubicBezTo>
                <a:cubicBezTo>
                  <a:pt x="6641" y="712146"/>
                  <a:pt x="0" y="705509"/>
                  <a:pt x="0" y="697922"/>
                </a:cubicBezTo>
                <a:lnTo>
                  <a:pt x="0" y="649561"/>
                </a:lnTo>
                <a:cubicBezTo>
                  <a:pt x="0" y="606889"/>
                  <a:pt x="35101" y="571803"/>
                  <a:pt x="77791" y="571803"/>
                </a:cubicBezTo>
                <a:close/>
                <a:moveTo>
                  <a:pt x="663123" y="416288"/>
                </a:moveTo>
                <a:cubicBezTo>
                  <a:pt x="631817" y="416288"/>
                  <a:pt x="607151" y="441891"/>
                  <a:pt x="607151" y="472235"/>
                </a:cubicBezTo>
                <a:cubicBezTo>
                  <a:pt x="607151" y="502580"/>
                  <a:pt x="632765" y="528183"/>
                  <a:pt x="663123" y="528183"/>
                </a:cubicBezTo>
                <a:cubicBezTo>
                  <a:pt x="693481" y="528183"/>
                  <a:pt x="719095" y="502580"/>
                  <a:pt x="719095" y="472235"/>
                </a:cubicBezTo>
                <a:cubicBezTo>
                  <a:pt x="719095" y="441891"/>
                  <a:pt x="694429" y="416288"/>
                  <a:pt x="663123" y="416288"/>
                </a:cubicBezTo>
                <a:close/>
                <a:moveTo>
                  <a:pt x="392751" y="416288"/>
                </a:moveTo>
                <a:cubicBezTo>
                  <a:pt x="361445" y="416288"/>
                  <a:pt x="336779" y="441891"/>
                  <a:pt x="336779" y="472235"/>
                </a:cubicBezTo>
                <a:cubicBezTo>
                  <a:pt x="336779" y="502580"/>
                  <a:pt x="362393" y="528183"/>
                  <a:pt x="392751" y="528183"/>
                </a:cubicBezTo>
                <a:cubicBezTo>
                  <a:pt x="424057" y="528183"/>
                  <a:pt x="448723" y="502580"/>
                  <a:pt x="448723" y="472235"/>
                </a:cubicBezTo>
                <a:cubicBezTo>
                  <a:pt x="448723" y="441891"/>
                  <a:pt x="423109" y="416288"/>
                  <a:pt x="392751" y="416288"/>
                </a:cubicBezTo>
                <a:close/>
                <a:moveTo>
                  <a:pt x="121430" y="416288"/>
                </a:moveTo>
                <a:cubicBezTo>
                  <a:pt x="90124" y="416288"/>
                  <a:pt x="65458" y="441891"/>
                  <a:pt x="65458" y="472235"/>
                </a:cubicBezTo>
                <a:cubicBezTo>
                  <a:pt x="65458" y="502580"/>
                  <a:pt x="91072" y="528183"/>
                  <a:pt x="121430" y="528183"/>
                </a:cubicBezTo>
                <a:cubicBezTo>
                  <a:pt x="151788" y="528183"/>
                  <a:pt x="177402" y="502580"/>
                  <a:pt x="177402" y="472235"/>
                </a:cubicBezTo>
                <a:cubicBezTo>
                  <a:pt x="177402" y="441891"/>
                  <a:pt x="152736" y="416288"/>
                  <a:pt x="121430" y="416288"/>
                </a:cubicBezTo>
                <a:close/>
                <a:moveTo>
                  <a:pt x="542641" y="90880"/>
                </a:moveTo>
                <a:lnTo>
                  <a:pt x="519399" y="102531"/>
                </a:lnTo>
                <a:cubicBezTo>
                  <a:pt x="486907" y="113555"/>
                  <a:pt x="442082" y="120430"/>
                  <a:pt x="392751" y="120430"/>
                </a:cubicBezTo>
                <a:cubicBezTo>
                  <a:pt x="343420" y="120430"/>
                  <a:pt x="298595" y="113792"/>
                  <a:pt x="266103" y="103005"/>
                </a:cubicBezTo>
                <a:lnTo>
                  <a:pt x="241911" y="91082"/>
                </a:lnTo>
                <a:lnTo>
                  <a:pt x="241911" y="221893"/>
                </a:lnTo>
                <a:cubicBezTo>
                  <a:pt x="246892" y="228294"/>
                  <a:pt x="274285" y="244296"/>
                  <a:pt x="328893" y="251897"/>
                </a:cubicBezTo>
                <a:lnTo>
                  <a:pt x="390829" y="255907"/>
                </a:lnTo>
                <a:lnTo>
                  <a:pt x="392751" y="255083"/>
                </a:lnTo>
                <a:lnTo>
                  <a:pt x="394738" y="255934"/>
                </a:lnTo>
                <a:lnTo>
                  <a:pt x="442387" y="253612"/>
                </a:lnTo>
                <a:cubicBezTo>
                  <a:pt x="486770" y="249055"/>
                  <a:pt x="515619" y="238929"/>
                  <a:pt x="530961" y="230828"/>
                </a:cubicBezTo>
                <a:lnTo>
                  <a:pt x="542641" y="222564"/>
                </a:lnTo>
                <a:close/>
                <a:moveTo>
                  <a:pt x="392751" y="28448"/>
                </a:moveTo>
                <a:cubicBezTo>
                  <a:pt x="301678" y="28448"/>
                  <a:pt x="255193" y="50258"/>
                  <a:pt x="243809" y="59741"/>
                </a:cubicBezTo>
                <a:cubicBezTo>
                  <a:pt x="255193" y="69223"/>
                  <a:pt x="301678" y="91034"/>
                  <a:pt x="392751" y="91034"/>
                </a:cubicBezTo>
                <a:cubicBezTo>
                  <a:pt x="482875" y="91034"/>
                  <a:pt x="530308" y="69223"/>
                  <a:pt x="541692" y="59741"/>
                </a:cubicBezTo>
                <a:cubicBezTo>
                  <a:pt x="530308" y="50258"/>
                  <a:pt x="482875" y="28448"/>
                  <a:pt x="392751" y="28448"/>
                </a:cubicBezTo>
                <a:close/>
                <a:moveTo>
                  <a:pt x="392751" y="0"/>
                </a:moveTo>
                <a:cubicBezTo>
                  <a:pt x="466748" y="0"/>
                  <a:pt x="530605" y="14935"/>
                  <a:pt x="557909" y="36404"/>
                </a:cubicBezTo>
                <a:lnTo>
                  <a:pt x="565730" y="49311"/>
                </a:lnTo>
                <a:lnTo>
                  <a:pt x="566832" y="49783"/>
                </a:lnTo>
                <a:lnTo>
                  <a:pt x="568807" y="54389"/>
                </a:lnTo>
                <a:lnTo>
                  <a:pt x="572050" y="59741"/>
                </a:lnTo>
                <a:lnTo>
                  <a:pt x="571101" y="61317"/>
                </a:lnTo>
                <a:lnTo>
                  <a:pt x="571101" y="221577"/>
                </a:lnTo>
                <a:lnTo>
                  <a:pt x="572050" y="223790"/>
                </a:lnTo>
                <a:lnTo>
                  <a:pt x="569480" y="227914"/>
                </a:lnTo>
                <a:lnTo>
                  <a:pt x="567188" y="233747"/>
                </a:lnTo>
                <a:lnTo>
                  <a:pt x="565380" y="234495"/>
                </a:lnTo>
                <a:lnTo>
                  <a:pt x="557509" y="247126"/>
                </a:lnTo>
                <a:cubicBezTo>
                  <a:pt x="543790" y="257861"/>
                  <a:pt x="521100" y="266962"/>
                  <a:pt x="492590" y="273380"/>
                </a:cubicBezTo>
                <a:lnTo>
                  <a:pt x="406981" y="282084"/>
                </a:lnTo>
                <a:lnTo>
                  <a:pt x="406981" y="329996"/>
                </a:lnTo>
                <a:lnTo>
                  <a:pt x="663123" y="329996"/>
                </a:lnTo>
                <a:cubicBezTo>
                  <a:pt x="670713" y="329996"/>
                  <a:pt x="677354" y="336634"/>
                  <a:pt x="677354" y="344220"/>
                </a:cubicBezTo>
                <a:lnTo>
                  <a:pt x="677353" y="344223"/>
                </a:lnTo>
                <a:lnTo>
                  <a:pt x="677353" y="391674"/>
                </a:lnTo>
                <a:lnTo>
                  <a:pt x="695927" y="395441"/>
                </a:lnTo>
                <a:cubicBezTo>
                  <a:pt x="726210" y="408287"/>
                  <a:pt x="747555" y="438335"/>
                  <a:pt x="747555" y="473184"/>
                </a:cubicBezTo>
                <a:cubicBezTo>
                  <a:pt x="747555" y="519649"/>
                  <a:pt x="710557" y="557579"/>
                  <a:pt x="663123" y="557579"/>
                </a:cubicBezTo>
                <a:cubicBezTo>
                  <a:pt x="616638" y="557579"/>
                  <a:pt x="578691" y="519649"/>
                  <a:pt x="578691" y="473184"/>
                </a:cubicBezTo>
                <a:cubicBezTo>
                  <a:pt x="578691" y="438335"/>
                  <a:pt x="600036" y="408287"/>
                  <a:pt x="630320" y="395441"/>
                </a:cubicBezTo>
                <a:lnTo>
                  <a:pt x="648893" y="391674"/>
                </a:lnTo>
                <a:lnTo>
                  <a:pt x="648893" y="358444"/>
                </a:lnTo>
                <a:lnTo>
                  <a:pt x="406981" y="358444"/>
                </a:lnTo>
                <a:lnTo>
                  <a:pt x="406981" y="391674"/>
                </a:lnTo>
                <a:lnTo>
                  <a:pt x="425555" y="395441"/>
                </a:lnTo>
                <a:cubicBezTo>
                  <a:pt x="455838" y="408287"/>
                  <a:pt x="477183" y="438335"/>
                  <a:pt x="477183" y="473184"/>
                </a:cubicBezTo>
                <a:cubicBezTo>
                  <a:pt x="477183" y="519649"/>
                  <a:pt x="439236" y="557579"/>
                  <a:pt x="392751" y="557579"/>
                </a:cubicBezTo>
                <a:cubicBezTo>
                  <a:pt x="346266" y="557579"/>
                  <a:pt x="308319" y="519649"/>
                  <a:pt x="308319" y="473184"/>
                </a:cubicBezTo>
                <a:cubicBezTo>
                  <a:pt x="308319" y="438335"/>
                  <a:pt x="329664" y="408287"/>
                  <a:pt x="359948" y="395441"/>
                </a:cubicBezTo>
                <a:lnTo>
                  <a:pt x="378521" y="391674"/>
                </a:lnTo>
                <a:lnTo>
                  <a:pt x="378521" y="358444"/>
                </a:lnTo>
                <a:lnTo>
                  <a:pt x="135660" y="358444"/>
                </a:lnTo>
                <a:lnTo>
                  <a:pt x="135660" y="391674"/>
                </a:lnTo>
                <a:lnTo>
                  <a:pt x="154234" y="395441"/>
                </a:lnTo>
                <a:cubicBezTo>
                  <a:pt x="184517" y="408287"/>
                  <a:pt x="205862" y="438335"/>
                  <a:pt x="205862" y="473184"/>
                </a:cubicBezTo>
                <a:cubicBezTo>
                  <a:pt x="205862" y="519649"/>
                  <a:pt x="167915" y="557579"/>
                  <a:pt x="121430" y="557579"/>
                </a:cubicBezTo>
                <a:cubicBezTo>
                  <a:pt x="74945" y="557579"/>
                  <a:pt x="36998" y="519649"/>
                  <a:pt x="36998" y="473184"/>
                </a:cubicBezTo>
                <a:cubicBezTo>
                  <a:pt x="36998" y="438335"/>
                  <a:pt x="58343" y="408287"/>
                  <a:pt x="88626" y="395441"/>
                </a:cubicBezTo>
                <a:lnTo>
                  <a:pt x="107200" y="391674"/>
                </a:lnTo>
                <a:lnTo>
                  <a:pt x="107200" y="344220"/>
                </a:lnTo>
                <a:cubicBezTo>
                  <a:pt x="107200" y="336634"/>
                  <a:pt x="113841" y="329996"/>
                  <a:pt x="121430" y="329996"/>
                </a:cubicBezTo>
                <a:lnTo>
                  <a:pt x="378521" y="329996"/>
                </a:lnTo>
                <a:lnTo>
                  <a:pt x="378521" y="282088"/>
                </a:lnTo>
                <a:lnTo>
                  <a:pt x="292662" y="273380"/>
                </a:lnTo>
                <a:cubicBezTo>
                  <a:pt x="264035" y="266962"/>
                  <a:pt x="241244" y="257861"/>
                  <a:pt x="227592" y="247126"/>
                </a:cubicBezTo>
                <a:lnTo>
                  <a:pt x="220103" y="234768"/>
                </a:lnTo>
                <a:lnTo>
                  <a:pt x="217720" y="233747"/>
                </a:lnTo>
                <a:cubicBezTo>
                  <a:pt x="215112" y="231139"/>
                  <a:pt x="213451" y="227583"/>
                  <a:pt x="213451" y="223790"/>
                </a:cubicBezTo>
                <a:lnTo>
                  <a:pt x="213451" y="60689"/>
                </a:lnTo>
                <a:lnTo>
                  <a:pt x="213451" y="59740"/>
                </a:lnTo>
                <a:cubicBezTo>
                  <a:pt x="213451" y="55947"/>
                  <a:pt x="215112" y="52391"/>
                  <a:pt x="217720" y="49783"/>
                </a:cubicBezTo>
                <a:lnTo>
                  <a:pt x="220817" y="48457"/>
                </a:lnTo>
                <a:lnTo>
                  <a:pt x="227592" y="37205"/>
                </a:lnTo>
                <a:cubicBezTo>
                  <a:pt x="254896" y="15469"/>
                  <a:pt x="318754" y="0"/>
                  <a:pt x="392751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p107"/>
          <p:cNvCxnSpPr/>
          <p:nvPr/>
        </p:nvCxnSpPr>
        <p:spPr>
          <a:xfrm rot="10800000">
            <a:off x="5849734" y="3684845"/>
            <a:ext cx="0" cy="1691859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12" name="Google Shape;512;p107"/>
          <p:cNvSpPr/>
          <p:nvPr/>
        </p:nvSpPr>
        <p:spPr>
          <a:xfrm>
            <a:off x="5669091" y="5397545"/>
            <a:ext cx="356251" cy="239221"/>
          </a:xfrm>
          <a:custGeom>
            <a:avLst/>
            <a:gdLst/>
            <a:ahLst/>
            <a:cxnLst/>
            <a:rect l="l" t="t" r="r" b="b"/>
            <a:pathLst>
              <a:path w="452535" h="303876" extrusionOk="0">
                <a:moveTo>
                  <a:pt x="292047" y="128385"/>
                </a:moveTo>
                <a:lnTo>
                  <a:pt x="292980" y="128385"/>
                </a:lnTo>
                <a:cubicBezTo>
                  <a:pt x="303244" y="128385"/>
                  <a:pt x="311642" y="136698"/>
                  <a:pt x="311642" y="146858"/>
                </a:cubicBezTo>
                <a:cubicBezTo>
                  <a:pt x="311642" y="157018"/>
                  <a:pt x="304177" y="165330"/>
                  <a:pt x="292980" y="165330"/>
                </a:cubicBezTo>
                <a:cubicBezTo>
                  <a:pt x="281784" y="165330"/>
                  <a:pt x="273386" y="157018"/>
                  <a:pt x="273386" y="146858"/>
                </a:cubicBezTo>
                <a:cubicBezTo>
                  <a:pt x="273386" y="136698"/>
                  <a:pt x="281784" y="128385"/>
                  <a:pt x="292047" y="128385"/>
                </a:cubicBezTo>
                <a:close/>
                <a:moveTo>
                  <a:pt x="225800" y="128385"/>
                </a:moveTo>
                <a:lnTo>
                  <a:pt x="226733" y="128385"/>
                </a:lnTo>
                <a:cubicBezTo>
                  <a:pt x="236997" y="128385"/>
                  <a:pt x="245394" y="136698"/>
                  <a:pt x="245394" y="146858"/>
                </a:cubicBezTo>
                <a:cubicBezTo>
                  <a:pt x="245394" y="157018"/>
                  <a:pt x="236997" y="165330"/>
                  <a:pt x="226733" y="165330"/>
                </a:cubicBezTo>
                <a:lnTo>
                  <a:pt x="225800" y="165330"/>
                </a:lnTo>
                <a:cubicBezTo>
                  <a:pt x="215537" y="165330"/>
                  <a:pt x="207139" y="157018"/>
                  <a:pt x="207139" y="146858"/>
                </a:cubicBezTo>
                <a:cubicBezTo>
                  <a:pt x="207139" y="136698"/>
                  <a:pt x="215537" y="128385"/>
                  <a:pt x="225800" y="128385"/>
                </a:cubicBezTo>
                <a:close/>
                <a:moveTo>
                  <a:pt x="160486" y="128385"/>
                </a:moveTo>
                <a:cubicBezTo>
                  <a:pt x="170750" y="128385"/>
                  <a:pt x="179147" y="136698"/>
                  <a:pt x="179147" y="146858"/>
                </a:cubicBezTo>
                <a:cubicBezTo>
                  <a:pt x="179147" y="157018"/>
                  <a:pt x="170750" y="165330"/>
                  <a:pt x="160486" y="165330"/>
                </a:cubicBezTo>
                <a:cubicBezTo>
                  <a:pt x="150223" y="165330"/>
                  <a:pt x="141825" y="157018"/>
                  <a:pt x="141825" y="146858"/>
                </a:cubicBezTo>
                <a:cubicBezTo>
                  <a:pt x="141825" y="136698"/>
                  <a:pt x="149289" y="128385"/>
                  <a:pt x="160486" y="128385"/>
                </a:cubicBezTo>
                <a:close/>
                <a:moveTo>
                  <a:pt x="93305" y="128385"/>
                </a:moveTo>
                <a:lnTo>
                  <a:pt x="94238" y="128385"/>
                </a:lnTo>
                <a:cubicBezTo>
                  <a:pt x="104502" y="128385"/>
                  <a:pt x="112900" y="136698"/>
                  <a:pt x="112900" y="146858"/>
                </a:cubicBezTo>
                <a:cubicBezTo>
                  <a:pt x="112900" y="157018"/>
                  <a:pt x="104502" y="165330"/>
                  <a:pt x="94238" y="165330"/>
                </a:cubicBezTo>
                <a:lnTo>
                  <a:pt x="93305" y="165330"/>
                </a:lnTo>
                <a:cubicBezTo>
                  <a:pt x="83042" y="165330"/>
                  <a:pt x="74644" y="157018"/>
                  <a:pt x="74644" y="146858"/>
                </a:cubicBezTo>
                <a:cubicBezTo>
                  <a:pt x="74644" y="136698"/>
                  <a:pt x="83042" y="128385"/>
                  <a:pt x="93305" y="128385"/>
                </a:cubicBezTo>
                <a:close/>
                <a:moveTo>
                  <a:pt x="42921" y="90516"/>
                </a:moveTo>
                <a:cubicBezTo>
                  <a:pt x="33590" y="90516"/>
                  <a:pt x="26126" y="97905"/>
                  <a:pt x="26126" y="107142"/>
                </a:cubicBezTo>
                <a:lnTo>
                  <a:pt x="26126" y="188422"/>
                </a:lnTo>
                <a:cubicBezTo>
                  <a:pt x="26126" y="197658"/>
                  <a:pt x="33590" y="205047"/>
                  <a:pt x="42921" y="205047"/>
                </a:cubicBezTo>
                <a:lnTo>
                  <a:pt x="42921" y="205971"/>
                </a:lnTo>
                <a:lnTo>
                  <a:pt x="365760" y="205971"/>
                </a:lnTo>
                <a:lnTo>
                  <a:pt x="365760" y="90516"/>
                </a:lnTo>
                <a:close/>
                <a:moveTo>
                  <a:pt x="393752" y="89593"/>
                </a:moveTo>
                <a:lnTo>
                  <a:pt x="393752" y="204124"/>
                </a:lnTo>
                <a:lnTo>
                  <a:pt x="409614" y="204124"/>
                </a:lnTo>
                <a:cubicBezTo>
                  <a:pt x="418945" y="204124"/>
                  <a:pt x="426409" y="196735"/>
                  <a:pt x="426409" y="187498"/>
                </a:cubicBezTo>
                <a:lnTo>
                  <a:pt x="426409" y="106218"/>
                </a:lnTo>
                <a:cubicBezTo>
                  <a:pt x="426409" y="96982"/>
                  <a:pt x="418945" y="89593"/>
                  <a:pt x="409614" y="89593"/>
                </a:cubicBezTo>
                <a:close/>
                <a:moveTo>
                  <a:pt x="323772" y="0"/>
                </a:moveTo>
                <a:lnTo>
                  <a:pt x="436673" y="0"/>
                </a:lnTo>
                <a:cubicBezTo>
                  <a:pt x="444137" y="0"/>
                  <a:pt x="450669" y="6465"/>
                  <a:pt x="450669" y="13855"/>
                </a:cubicBezTo>
                <a:cubicBezTo>
                  <a:pt x="450669" y="21244"/>
                  <a:pt x="444137" y="27709"/>
                  <a:pt x="436673" y="27709"/>
                </a:cubicBezTo>
                <a:lnTo>
                  <a:pt x="393752" y="27709"/>
                </a:lnTo>
                <a:lnTo>
                  <a:pt x="393752" y="64655"/>
                </a:lnTo>
                <a:lnTo>
                  <a:pt x="409614" y="64655"/>
                </a:lnTo>
                <a:cubicBezTo>
                  <a:pt x="432940" y="64655"/>
                  <a:pt x="452535" y="83127"/>
                  <a:pt x="452535" y="107142"/>
                </a:cubicBezTo>
                <a:lnTo>
                  <a:pt x="452535" y="188422"/>
                </a:lnTo>
                <a:cubicBezTo>
                  <a:pt x="452535" y="211513"/>
                  <a:pt x="433873" y="230909"/>
                  <a:pt x="409614" y="230909"/>
                </a:cubicBezTo>
                <a:lnTo>
                  <a:pt x="392819" y="230909"/>
                </a:lnTo>
                <a:lnTo>
                  <a:pt x="392819" y="276167"/>
                </a:lnTo>
                <a:lnTo>
                  <a:pt x="435740" y="276167"/>
                </a:lnTo>
                <a:cubicBezTo>
                  <a:pt x="443204" y="276167"/>
                  <a:pt x="449736" y="282633"/>
                  <a:pt x="449736" y="290022"/>
                </a:cubicBezTo>
                <a:cubicBezTo>
                  <a:pt x="449736" y="297411"/>
                  <a:pt x="443204" y="303876"/>
                  <a:pt x="435740" y="303876"/>
                </a:cubicBezTo>
                <a:lnTo>
                  <a:pt x="322839" y="303876"/>
                </a:lnTo>
                <a:cubicBezTo>
                  <a:pt x="315375" y="303876"/>
                  <a:pt x="308843" y="297411"/>
                  <a:pt x="308843" y="290022"/>
                </a:cubicBezTo>
                <a:cubicBezTo>
                  <a:pt x="308843" y="282633"/>
                  <a:pt x="315375" y="276167"/>
                  <a:pt x="322839" y="276167"/>
                </a:cubicBezTo>
                <a:lnTo>
                  <a:pt x="365760" y="276167"/>
                </a:lnTo>
                <a:lnTo>
                  <a:pt x="365760" y="230909"/>
                </a:lnTo>
                <a:lnTo>
                  <a:pt x="42921" y="230909"/>
                </a:lnTo>
                <a:cubicBezTo>
                  <a:pt x="19594" y="230909"/>
                  <a:pt x="0" y="211513"/>
                  <a:pt x="0" y="187498"/>
                </a:cubicBezTo>
                <a:lnTo>
                  <a:pt x="0" y="106218"/>
                </a:lnTo>
                <a:cubicBezTo>
                  <a:pt x="0" y="82204"/>
                  <a:pt x="19594" y="63731"/>
                  <a:pt x="42921" y="63731"/>
                </a:cubicBezTo>
                <a:lnTo>
                  <a:pt x="366693" y="63731"/>
                </a:lnTo>
                <a:lnTo>
                  <a:pt x="366693" y="27709"/>
                </a:lnTo>
                <a:lnTo>
                  <a:pt x="323772" y="27709"/>
                </a:lnTo>
                <a:cubicBezTo>
                  <a:pt x="315375" y="27709"/>
                  <a:pt x="309776" y="21244"/>
                  <a:pt x="309776" y="13855"/>
                </a:cubicBezTo>
                <a:cubicBezTo>
                  <a:pt x="309776" y="6465"/>
                  <a:pt x="316308" y="0"/>
                  <a:pt x="323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3" name="Google Shape;513;p107"/>
          <p:cNvGrpSpPr/>
          <p:nvPr/>
        </p:nvGrpSpPr>
        <p:grpSpPr>
          <a:xfrm>
            <a:off x="5426213" y="4071481"/>
            <a:ext cx="2666532" cy="738623"/>
            <a:chOff x="5426213" y="4071481"/>
            <a:chExt cx="2666532" cy="738623"/>
          </a:xfrm>
        </p:grpSpPr>
        <p:sp>
          <p:nvSpPr>
            <p:cNvPr id="514" name="Google Shape;514;p107"/>
            <p:cNvSpPr txBox="1"/>
            <p:nvPr/>
          </p:nvSpPr>
          <p:spPr>
            <a:xfrm>
              <a:off x="5905821" y="4071481"/>
              <a:ext cx="2186924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Steals credentials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Disable endpoint protection to access legitimate user creds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07"/>
            <p:cNvSpPr/>
            <p:nvPr/>
          </p:nvSpPr>
          <p:spPr>
            <a:xfrm>
              <a:off x="5426213" y="4282616"/>
              <a:ext cx="267704" cy="2677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16" name="Google Shape;516;p107"/>
          <p:cNvCxnSpPr/>
          <p:nvPr/>
        </p:nvCxnSpPr>
        <p:spPr>
          <a:xfrm rot="10800000">
            <a:off x="6096000" y="5791657"/>
            <a:ext cx="3111500" cy="0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517" name="Google Shape;517;p107"/>
          <p:cNvGrpSpPr/>
          <p:nvPr/>
        </p:nvGrpSpPr>
        <p:grpSpPr>
          <a:xfrm>
            <a:off x="9380983" y="5376704"/>
            <a:ext cx="1552118" cy="653979"/>
            <a:chOff x="9380983" y="5376704"/>
            <a:chExt cx="1552118" cy="653979"/>
          </a:xfrm>
        </p:grpSpPr>
        <p:sp>
          <p:nvSpPr>
            <p:cNvPr id="518" name="Google Shape;518;p107"/>
            <p:cNvSpPr/>
            <p:nvPr/>
          </p:nvSpPr>
          <p:spPr>
            <a:xfrm>
              <a:off x="9380983" y="5376704"/>
              <a:ext cx="468064" cy="300002"/>
            </a:xfrm>
            <a:custGeom>
              <a:avLst/>
              <a:gdLst/>
              <a:ahLst/>
              <a:cxnLst/>
              <a:rect l="l" t="t" r="r" b="b"/>
              <a:pathLst>
                <a:path w="781240" h="500729" extrusionOk="0">
                  <a:moveTo>
                    <a:pt x="566452" y="382715"/>
                  </a:moveTo>
                  <a:cubicBezTo>
                    <a:pt x="566452" y="393192"/>
                    <a:pt x="557879" y="401765"/>
                    <a:pt x="547402" y="401765"/>
                  </a:cubicBezTo>
                  <a:cubicBezTo>
                    <a:pt x="536924" y="401765"/>
                    <a:pt x="528352" y="393192"/>
                    <a:pt x="528352" y="382715"/>
                  </a:cubicBezTo>
                  <a:cubicBezTo>
                    <a:pt x="528352" y="372237"/>
                    <a:pt x="536924" y="363665"/>
                    <a:pt x="547402" y="363665"/>
                  </a:cubicBezTo>
                  <a:cubicBezTo>
                    <a:pt x="557879" y="363665"/>
                    <a:pt x="566452" y="372237"/>
                    <a:pt x="566452" y="382715"/>
                  </a:cubicBezTo>
                  <a:close/>
                  <a:moveTo>
                    <a:pt x="476822" y="363665"/>
                  </a:moveTo>
                  <a:cubicBezTo>
                    <a:pt x="466344" y="363665"/>
                    <a:pt x="457772" y="372237"/>
                    <a:pt x="457772" y="382715"/>
                  </a:cubicBezTo>
                  <a:cubicBezTo>
                    <a:pt x="457772" y="393192"/>
                    <a:pt x="466344" y="401765"/>
                    <a:pt x="476822" y="401765"/>
                  </a:cubicBezTo>
                  <a:cubicBezTo>
                    <a:pt x="487299" y="401765"/>
                    <a:pt x="495872" y="393192"/>
                    <a:pt x="495872" y="382715"/>
                  </a:cubicBezTo>
                  <a:cubicBezTo>
                    <a:pt x="495872" y="372237"/>
                    <a:pt x="487299" y="363665"/>
                    <a:pt x="476822" y="363665"/>
                  </a:cubicBezTo>
                  <a:close/>
                  <a:moveTo>
                    <a:pt x="617982" y="363665"/>
                  </a:moveTo>
                  <a:cubicBezTo>
                    <a:pt x="607505" y="363665"/>
                    <a:pt x="598932" y="372237"/>
                    <a:pt x="598932" y="382715"/>
                  </a:cubicBezTo>
                  <a:cubicBezTo>
                    <a:pt x="598932" y="393192"/>
                    <a:pt x="607505" y="401765"/>
                    <a:pt x="617982" y="401765"/>
                  </a:cubicBezTo>
                  <a:cubicBezTo>
                    <a:pt x="628460" y="401765"/>
                    <a:pt x="637032" y="393192"/>
                    <a:pt x="637032" y="382715"/>
                  </a:cubicBezTo>
                  <a:cubicBezTo>
                    <a:pt x="637032" y="372237"/>
                    <a:pt x="628460" y="363665"/>
                    <a:pt x="617982" y="363665"/>
                  </a:cubicBezTo>
                  <a:close/>
                  <a:moveTo>
                    <a:pt x="406241" y="363665"/>
                  </a:moveTo>
                  <a:cubicBezTo>
                    <a:pt x="395764" y="363665"/>
                    <a:pt x="387191" y="372237"/>
                    <a:pt x="387191" y="382715"/>
                  </a:cubicBezTo>
                  <a:cubicBezTo>
                    <a:pt x="387191" y="393192"/>
                    <a:pt x="395764" y="401765"/>
                    <a:pt x="406241" y="401765"/>
                  </a:cubicBezTo>
                  <a:cubicBezTo>
                    <a:pt x="416719" y="401765"/>
                    <a:pt x="425291" y="393192"/>
                    <a:pt x="425291" y="382715"/>
                  </a:cubicBezTo>
                  <a:cubicBezTo>
                    <a:pt x="425291" y="372237"/>
                    <a:pt x="416719" y="363665"/>
                    <a:pt x="406241" y="363665"/>
                  </a:cubicBezTo>
                  <a:close/>
                  <a:moveTo>
                    <a:pt x="163163" y="363665"/>
                  </a:moveTo>
                  <a:cubicBezTo>
                    <a:pt x="152686" y="363665"/>
                    <a:pt x="144113" y="372237"/>
                    <a:pt x="144113" y="382715"/>
                  </a:cubicBezTo>
                  <a:cubicBezTo>
                    <a:pt x="144113" y="393192"/>
                    <a:pt x="152686" y="401765"/>
                    <a:pt x="163163" y="401765"/>
                  </a:cubicBezTo>
                  <a:cubicBezTo>
                    <a:pt x="173641" y="401765"/>
                    <a:pt x="182213" y="393192"/>
                    <a:pt x="182213" y="382715"/>
                  </a:cubicBezTo>
                  <a:cubicBezTo>
                    <a:pt x="182213" y="372237"/>
                    <a:pt x="173641" y="363665"/>
                    <a:pt x="163163" y="363665"/>
                  </a:cubicBezTo>
                  <a:close/>
                  <a:moveTo>
                    <a:pt x="617982" y="98965"/>
                  </a:moveTo>
                  <a:cubicBezTo>
                    <a:pt x="607505" y="98965"/>
                    <a:pt x="598932" y="107537"/>
                    <a:pt x="598932" y="118015"/>
                  </a:cubicBezTo>
                  <a:cubicBezTo>
                    <a:pt x="598932" y="128492"/>
                    <a:pt x="607505" y="137065"/>
                    <a:pt x="617982" y="137065"/>
                  </a:cubicBezTo>
                  <a:cubicBezTo>
                    <a:pt x="628460" y="137065"/>
                    <a:pt x="637032" y="128492"/>
                    <a:pt x="637032" y="118015"/>
                  </a:cubicBezTo>
                  <a:cubicBezTo>
                    <a:pt x="637032" y="107537"/>
                    <a:pt x="628460" y="98965"/>
                    <a:pt x="617982" y="98965"/>
                  </a:cubicBezTo>
                  <a:close/>
                  <a:moveTo>
                    <a:pt x="476822" y="98965"/>
                  </a:moveTo>
                  <a:cubicBezTo>
                    <a:pt x="466344" y="98965"/>
                    <a:pt x="457772" y="107537"/>
                    <a:pt x="457772" y="118015"/>
                  </a:cubicBezTo>
                  <a:cubicBezTo>
                    <a:pt x="457772" y="128492"/>
                    <a:pt x="466344" y="137065"/>
                    <a:pt x="476822" y="137065"/>
                  </a:cubicBezTo>
                  <a:cubicBezTo>
                    <a:pt x="487299" y="137065"/>
                    <a:pt x="495872" y="128492"/>
                    <a:pt x="495872" y="118015"/>
                  </a:cubicBezTo>
                  <a:cubicBezTo>
                    <a:pt x="495872" y="107537"/>
                    <a:pt x="487299" y="98965"/>
                    <a:pt x="476822" y="98965"/>
                  </a:cubicBezTo>
                  <a:close/>
                  <a:moveTo>
                    <a:pt x="547402" y="98965"/>
                  </a:moveTo>
                  <a:cubicBezTo>
                    <a:pt x="536924" y="98965"/>
                    <a:pt x="528352" y="107537"/>
                    <a:pt x="528352" y="118015"/>
                  </a:cubicBezTo>
                  <a:cubicBezTo>
                    <a:pt x="528352" y="128492"/>
                    <a:pt x="536924" y="137065"/>
                    <a:pt x="547402" y="137065"/>
                  </a:cubicBezTo>
                  <a:cubicBezTo>
                    <a:pt x="557879" y="137065"/>
                    <a:pt x="566452" y="128492"/>
                    <a:pt x="566452" y="118015"/>
                  </a:cubicBezTo>
                  <a:cubicBezTo>
                    <a:pt x="566452" y="107537"/>
                    <a:pt x="557879" y="98965"/>
                    <a:pt x="547402" y="98965"/>
                  </a:cubicBezTo>
                  <a:close/>
                  <a:moveTo>
                    <a:pt x="781241" y="61913"/>
                  </a:moveTo>
                  <a:lnTo>
                    <a:pt x="781241" y="174117"/>
                  </a:lnTo>
                  <a:cubicBezTo>
                    <a:pt x="781241" y="208217"/>
                    <a:pt x="753427" y="236030"/>
                    <a:pt x="719328" y="236030"/>
                  </a:cubicBezTo>
                  <a:lnTo>
                    <a:pt x="61913" y="236030"/>
                  </a:lnTo>
                  <a:cubicBezTo>
                    <a:pt x="27813" y="236030"/>
                    <a:pt x="0" y="208217"/>
                    <a:pt x="0" y="174117"/>
                  </a:cubicBezTo>
                  <a:lnTo>
                    <a:pt x="0" y="61913"/>
                  </a:lnTo>
                  <a:cubicBezTo>
                    <a:pt x="0" y="27813"/>
                    <a:pt x="27813" y="0"/>
                    <a:pt x="61913" y="0"/>
                  </a:cubicBezTo>
                  <a:lnTo>
                    <a:pt x="719328" y="0"/>
                  </a:lnTo>
                  <a:cubicBezTo>
                    <a:pt x="753427" y="0"/>
                    <a:pt x="781241" y="27813"/>
                    <a:pt x="781241" y="61913"/>
                  </a:cubicBezTo>
                  <a:close/>
                  <a:moveTo>
                    <a:pt x="752666" y="61913"/>
                  </a:moveTo>
                  <a:cubicBezTo>
                    <a:pt x="752666" y="43529"/>
                    <a:pt x="737711" y="28575"/>
                    <a:pt x="719328" y="28575"/>
                  </a:cubicBezTo>
                  <a:lnTo>
                    <a:pt x="61913" y="28575"/>
                  </a:lnTo>
                  <a:cubicBezTo>
                    <a:pt x="43529" y="28575"/>
                    <a:pt x="28575" y="43529"/>
                    <a:pt x="28575" y="61913"/>
                  </a:cubicBezTo>
                  <a:lnTo>
                    <a:pt x="28575" y="174117"/>
                  </a:lnTo>
                  <a:cubicBezTo>
                    <a:pt x="28575" y="192500"/>
                    <a:pt x="43529" y="207455"/>
                    <a:pt x="61913" y="207455"/>
                  </a:cubicBezTo>
                  <a:lnTo>
                    <a:pt x="719328" y="207455"/>
                  </a:lnTo>
                  <a:cubicBezTo>
                    <a:pt x="737711" y="207455"/>
                    <a:pt x="752666" y="192500"/>
                    <a:pt x="752666" y="174117"/>
                  </a:cubicBezTo>
                  <a:lnTo>
                    <a:pt x="752666" y="61913"/>
                  </a:lnTo>
                  <a:close/>
                  <a:moveTo>
                    <a:pt x="781241" y="326612"/>
                  </a:moveTo>
                  <a:lnTo>
                    <a:pt x="781241" y="438817"/>
                  </a:lnTo>
                  <a:cubicBezTo>
                    <a:pt x="781241" y="472916"/>
                    <a:pt x="753427" y="500729"/>
                    <a:pt x="719328" y="500729"/>
                  </a:cubicBezTo>
                  <a:lnTo>
                    <a:pt x="61913" y="500729"/>
                  </a:lnTo>
                  <a:cubicBezTo>
                    <a:pt x="27813" y="500729"/>
                    <a:pt x="0" y="472916"/>
                    <a:pt x="0" y="438817"/>
                  </a:cubicBezTo>
                  <a:lnTo>
                    <a:pt x="0" y="326612"/>
                  </a:lnTo>
                  <a:cubicBezTo>
                    <a:pt x="0" y="292513"/>
                    <a:pt x="27813" y="264700"/>
                    <a:pt x="61913" y="264700"/>
                  </a:cubicBezTo>
                  <a:lnTo>
                    <a:pt x="719328" y="264700"/>
                  </a:lnTo>
                  <a:cubicBezTo>
                    <a:pt x="753427" y="264700"/>
                    <a:pt x="781241" y="292513"/>
                    <a:pt x="781241" y="326612"/>
                  </a:cubicBezTo>
                  <a:close/>
                  <a:moveTo>
                    <a:pt x="752666" y="326612"/>
                  </a:moveTo>
                  <a:cubicBezTo>
                    <a:pt x="752666" y="308229"/>
                    <a:pt x="737711" y="293275"/>
                    <a:pt x="719328" y="293275"/>
                  </a:cubicBezTo>
                  <a:lnTo>
                    <a:pt x="61913" y="293275"/>
                  </a:lnTo>
                  <a:cubicBezTo>
                    <a:pt x="43529" y="293275"/>
                    <a:pt x="28575" y="308229"/>
                    <a:pt x="28575" y="326612"/>
                  </a:cubicBezTo>
                  <a:lnTo>
                    <a:pt x="28575" y="438817"/>
                  </a:lnTo>
                  <a:cubicBezTo>
                    <a:pt x="28575" y="457200"/>
                    <a:pt x="43529" y="472154"/>
                    <a:pt x="61913" y="472154"/>
                  </a:cubicBezTo>
                  <a:lnTo>
                    <a:pt x="719328" y="472154"/>
                  </a:lnTo>
                  <a:cubicBezTo>
                    <a:pt x="737711" y="472154"/>
                    <a:pt x="752666" y="457200"/>
                    <a:pt x="752666" y="438817"/>
                  </a:cubicBezTo>
                  <a:lnTo>
                    <a:pt x="752666" y="326612"/>
                  </a:lnTo>
                  <a:close/>
                  <a:moveTo>
                    <a:pt x="163163" y="98965"/>
                  </a:moveTo>
                  <a:cubicBezTo>
                    <a:pt x="152686" y="98965"/>
                    <a:pt x="144113" y="107537"/>
                    <a:pt x="144113" y="118015"/>
                  </a:cubicBezTo>
                  <a:cubicBezTo>
                    <a:pt x="144113" y="128492"/>
                    <a:pt x="152686" y="137065"/>
                    <a:pt x="163163" y="137065"/>
                  </a:cubicBezTo>
                  <a:cubicBezTo>
                    <a:pt x="173641" y="137065"/>
                    <a:pt x="182213" y="128492"/>
                    <a:pt x="182213" y="118015"/>
                  </a:cubicBezTo>
                  <a:cubicBezTo>
                    <a:pt x="182213" y="107537"/>
                    <a:pt x="173641" y="98965"/>
                    <a:pt x="163163" y="98965"/>
                  </a:cubicBezTo>
                  <a:close/>
                  <a:moveTo>
                    <a:pt x="406241" y="98965"/>
                  </a:moveTo>
                  <a:cubicBezTo>
                    <a:pt x="395764" y="98965"/>
                    <a:pt x="387191" y="107537"/>
                    <a:pt x="387191" y="118015"/>
                  </a:cubicBezTo>
                  <a:cubicBezTo>
                    <a:pt x="387191" y="128492"/>
                    <a:pt x="395764" y="137065"/>
                    <a:pt x="406241" y="137065"/>
                  </a:cubicBezTo>
                  <a:cubicBezTo>
                    <a:pt x="416719" y="137065"/>
                    <a:pt x="425291" y="128492"/>
                    <a:pt x="425291" y="118015"/>
                  </a:cubicBezTo>
                  <a:cubicBezTo>
                    <a:pt x="425291" y="107537"/>
                    <a:pt x="416719" y="98965"/>
                    <a:pt x="406241" y="989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07"/>
            <p:cNvSpPr/>
            <p:nvPr/>
          </p:nvSpPr>
          <p:spPr>
            <a:xfrm>
              <a:off x="9380983" y="5730681"/>
              <a:ext cx="468064" cy="300002"/>
            </a:xfrm>
            <a:custGeom>
              <a:avLst/>
              <a:gdLst/>
              <a:ahLst/>
              <a:cxnLst/>
              <a:rect l="l" t="t" r="r" b="b"/>
              <a:pathLst>
                <a:path w="781240" h="500729" extrusionOk="0">
                  <a:moveTo>
                    <a:pt x="566452" y="382715"/>
                  </a:moveTo>
                  <a:cubicBezTo>
                    <a:pt x="566452" y="393192"/>
                    <a:pt x="557879" y="401765"/>
                    <a:pt x="547402" y="401765"/>
                  </a:cubicBezTo>
                  <a:cubicBezTo>
                    <a:pt x="536924" y="401765"/>
                    <a:pt x="528352" y="393192"/>
                    <a:pt x="528352" y="382715"/>
                  </a:cubicBezTo>
                  <a:cubicBezTo>
                    <a:pt x="528352" y="372237"/>
                    <a:pt x="536924" y="363665"/>
                    <a:pt x="547402" y="363665"/>
                  </a:cubicBezTo>
                  <a:cubicBezTo>
                    <a:pt x="557879" y="363665"/>
                    <a:pt x="566452" y="372237"/>
                    <a:pt x="566452" y="382715"/>
                  </a:cubicBezTo>
                  <a:close/>
                  <a:moveTo>
                    <a:pt x="476822" y="363665"/>
                  </a:moveTo>
                  <a:cubicBezTo>
                    <a:pt x="466344" y="363665"/>
                    <a:pt x="457772" y="372237"/>
                    <a:pt x="457772" y="382715"/>
                  </a:cubicBezTo>
                  <a:cubicBezTo>
                    <a:pt x="457772" y="393192"/>
                    <a:pt x="466344" y="401765"/>
                    <a:pt x="476822" y="401765"/>
                  </a:cubicBezTo>
                  <a:cubicBezTo>
                    <a:pt x="487299" y="401765"/>
                    <a:pt x="495872" y="393192"/>
                    <a:pt x="495872" y="382715"/>
                  </a:cubicBezTo>
                  <a:cubicBezTo>
                    <a:pt x="495872" y="372237"/>
                    <a:pt x="487299" y="363665"/>
                    <a:pt x="476822" y="363665"/>
                  </a:cubicBezTo>
                  <a:close/>
                  <a:moveTo>
                    <a:pt x="617982" y="363665"/>
                  </a:moveTo>
                  <a:cubicBezTo>
                    <a:pt x="607505" y="363665"/>
                    <a:pt x="598932" y="372237"/>
                    <a:pt x="598932" y="382715"/>
                  </a:cubicBezTo>
                  <a:cubicBezTo>
                    <a:pt x="598932" y="393192"/>
                    <a:pt x="607505" y="401765"/>
                    <a:pt x="617982" y="401765"/>
                  </a:cubicBezTo>
                  <a:cubicBezTo>
                    <a:pt x="628460" y="401765"/>
                    <a:pt x="637032" y="393192"/>
                    <a:pt x="637032" y="382715"/>
                  </a:cubicBezTo>
                  <a:cubicBezTo>
                    <a:pt x="637032" y="372237"/>
                    <a:pt x="628460" y="363665"/>
                    <a:pt x="617982" y="363665"/>
                  </a:cubicBezTo>
                  <a:close/>
                  <a:moveTo>
                    <a:pt x="406241" y="363665"/>
                  </a:moveTo>
                  <a:cubicBezTo>
                    <a:pt x="395764" y="363665"/>
                    <a:pt x="387191" y="372237"/>
                    <a:pt x="387191" y="382715"/>
                  </a:cubicBezTo>
                  <a:cubicBezTo>
                    <a:pt x="387191" y="393192"/>
                    <a:pt x="395764" y="401765"/>
                    <a:pt x="406241" y="401765"/>
                  </a:cubicBezTo>
                  <a:cubicBezTo>
                    <a:pt x="416719" y="401765"/>
                    <a:pt x="425291" y="393192"/>
                    <a:pt x="425291" y="382715"/>
                  </a:cubicBezTo>
                  <a:cubicBezTo>
                    <a:pt x="425291" y="372237"/>
                    <a:pt x="416719" y="363665"/>
                    <a:pt x="406241" y="363665"/>
                  </a:cubicBezTo>
                  <a:close/>
                  <a:moveTo>
                    <a:pt x="163163" y="363665"/>
                  </a:moveTo>
                  <a:cubicBezTo>
                    <a:pt x="152686" y="363665"/>
                    <a:pt x="144113" y="372237"/>
                    <a:pt x="144113" y="382715"/>
                  </a:cubicBezTo>
                  <a:cubicBezTo>
                    <a:pt x="144113" y="393192"/>
                    <a:pt x="152686" y="401765"/>
                    <a:pt x="163163" y="401765"/>
                  </a:cubicBezTo>
                  <a:cubicBezTo>
                    <a:pt x="173641" y="401765"/>
                    <a:pt x="182213" y="393192"/>
                    <a:pt x="182213" y="382715"/>
                  </a:cubicBezTo>
                  <a:cubicBezTo>
                    <a:pt x="182213" y="372237"/>
                    <a:pt x="173641" y="363665"/>
                    <a:pt x="163163" y="363665"/>
                  </a:cubicBezTo>
                  <a:close/>
                  <a:moveTo>
                    <a:pt x="617982" y="98965"/>
                  </a:moveTo>
                  <a:cubicBezTo>
                    <a:pt x="607505" y="98965"/>
                    <a:pt x="598932" y="107537"/>
                    <a:pt x="598932" y="118015"/>
                  </a:cubicBezTo>
                  <a:cubicBezTo>
                    <a:pt x="598932" y="128492"/>
                    <a:pt x="607505" y="137065"/>
                    <a:pt x="617982" y="137065"/>
                  </a:cubicBezTo>
                  <a:cubicBezTo>
                    <a:pt x="628460" y="137065"/>
                    <a:pt x="637032" y="128492"/>
                    <a:pt x="637032" y="118015"/>
                  </a:cubicBezTo>
                  <a:cubicBezTo>
                    <a:pt x="637032" y="107537"/>
                    <a:pt x="628460" y="98965"/>
                    <a:pt x="617982" y="98965"/>
                  </a:cubicBezTo>
                  <a:close/>
                  <a:moveTo>
                    <a:pt x="476822" y="98965"/>
                  </a:moveTo>
                  <a:cubicBezTo>
                    <a:pt x="466344" y="98965"/>
                    <a:pt x="457772" y="107537"/>
                    <a:pt x="457772" y="118015"/>
                  </a:cubicBezTo>
                  <a:cubicBezTo>
                    <a:pt x="457772" y="128492"/>
                    <a:pt x="466344" y="137065"/>
                    <a:pt x="476822" y="137065"/>
                  </a:cubicBezTo>
                  <a:cubicBezTo>
                    <a:pt x="487299" y="137065"/>
                    <a:pt x="495872" y="128492"/>
                    <a:pt x="495872" y="118015"/>
                  </a:cubicBezTo>
                  <a:cubicBezTo>
                    <a:pt x="495872" y="107537"/>
                    <a:pt x="487299" y="98965"/>
                    <a:pt x="476822" y="98965"/>
                  </a:cubicBezTo>
                  <a:close/>
                  <a:moveTo>
                    <a:pt x="547402" y="98965"/>
                  </a:moveTo>
                  <a:cubicBezTo>
                    <a:pt x="536924" y="98965"/>
                    <a:pt x="528352" y="107537"/>
                    <a:pt x="528352" y="118015"/>
                  </a:cubicBezTo>
                  <a:cubicBezTo>
                    <a:pt x="528352" y="128492"/>
                    <a:pt x="536924" y="137065"/>
                    <a:pt x="547402" y="137065"/>
                  </a:cubicBezTo>
                  <a:cubicBezTo>
                    <a:pt x="557879" y="137065"/>
                    <a:pt x="566452" y="128492"/>
                    <a:pt x="566452" y="118015"/>
                  </a:cubicBezTo>
                  <a:cubicBezTo>
                    <a:pt x="566452" y="107537"/>
                    <a:pt x="557879" y="98965"/>
                    <a:pt x="547402" y="98965"/>
                  </a:cubicBezTo>
                  <a:close/>
                  <a:moveTo>
                    <a:pt x="781241" y="61913"/>
                  </a:moveTo>
                  <a:lnTo>
                    <a:pt x="781241" y="174117"/>
                  </a:lnTo>
                  <a:cubicBezTo>
                    <a:pt x="781241" y="208217"/>
                    <a:pt x="753427" y="236030"/>
                    <a:pt x="719328" y="236030"/>
                  </a:cubicBezTo>
                  <a:lnTo>
                    <a:pt x="61913" y="236030"/>
                  </a:lnTo>
                  <a:cubicBezTo>
                    <a:pt x="27813" y="236030"/>
                    <a:pt x="0" y="208217"/>
                    <a:pt x="0" y="174117"/>
                  </a:cubicBezTo>
                  <a:lnTo>
                    <a:pt x="0" y="61913"/>
                  </a:lnTo>
                  <a:cubicBezTo>
                    <a:pt x="0" y="27813"/>
                    <a:pt x="27813" y="0"/>
                    <a:pt x="61913" y="0"/>
                  </a:cubicBezTo>
                  <a:lnTo>
                    <a:pt x="719328" y="0"/>
                  </a:lnTo>
                  <a:cubicBezTo>
                    <a:pt x="753427" y="0"/>
                    <a:pt x="781241" y="27813"/>
                    <a:pt x="781241" y="61913"/>
                  </a:cubicBezTo>
                  <a:close/>
                  <a:moveTo>
                    <a:pt x="752666" y="61913"/>
                  </a:moveTo>
                  <a:cubicBezTo>
                    <a:pt x="752666" y="43529"/>
                    <a:pt x="737711" y="28575"/>
                    <a:pt x="719328" y="28575"/>
                  </a:cubicBezTo>
                  <a:lnTo>
                    <a:pt x="61913" y="28575"/>
                  </a:lnTo>
                  <a:cubicBezTo>
                    <a:pt x="43529" y="28575"/>
                    <a:pt x="28575" y="43529"/>
                    <a:pt x="28575" y="61913"/>
                  </a:cubicBezTo>
                  <a:lnTo>
                    <a:pt x="28575" y="174117"/>
                  </a:lnTo>
                  <a:cubicBezTo>
                    <a:pt x="28575" y="192500"/>
                    <a:pt x="43529" y="207455"/>
                    <a:pt x="61913" y="207455"/>
                  </a:cubicBezTo>
                  <a:lnTo>
                    <a:pt x="719328" y="207455"/>
                  </a:lnTo>
                  <a:cubicBezTo>
                    <a:pt x="737711" y="207455"/>
                    <a:pt x="752666" y="192500"/>
                    <a:pt x="752666" y="174117"/>
                  </a:cubicBezTo>
                  <a:lnTo>
                    <a:pt x="752666" y="61913"/>
                  </a:lnTo>
                  <a:close/>
                  <a:moveTo>
                    <a:pt x="781241" y="326612"/>
                  </a:moveTo>
                  <a:lnTo>
                    <a:pt x="781241" y="438817"/>
                  </a:lnTo>
                  <a:cubicBezTo>
                    <a:pt x="781241" y="472916"/>
                    <a:pt x="753427" y="500729"/>
                    <a:pt x="719328" y="500729"/>
                  </a:cubicBezTo>
                  <a:lnTo>
                    <a:pt x="61913" y="500729"/>
                  </a:lnTo>
                  <a:cubicBezTo>
                    <a:pt x="27813" y="500729"/>
                    <a:pt x="0" y="472916"/>
                    <a:pt x="0" y="438817"/>
                  </a:cubicBezTo>
                  <a:lnTo>
                    <a:pt x="0" y="326612"/>
                  </a:lnTo>
                  <a:cubicBezTo>
                    <a:pt x="0" y="292513"/>
                    <a:pt x="27813" y="264700"/>
                    <a:pt x="61913" y="264700"/>
                  </a:cubicBezTo>
                  <a:lnTo>
                    <a:pt x="719328" y="264700"/>
                  </a:lnTo>
                  <a:cubicBezTo>
                    <a:pt x="753427" y="264700"/>
                    <a:pt x="781241" y="292513"/>
                    <a:pt x="781241" y="326612"/>
                  </a:cubicBezTo>
                  <a:close/>
                  <a:moveTo>
                    <a:pt x="752666" y="326612"/>
                  </a:moveTo>
                  <a:cubicBezTo>
                    <a:pt x="752666" y="308229"/>
                    <a:pt x="737711" y="293275"/>
                    <a:pt x="719328" y="293275"/>
                  </a:cubicBezTo>
                  <a:lnTo>
                    <a:pt x="61913" y="293275"/>
                  </a:lnTo>
                  <a:cubicBezTo>
                    <a:pt x="43529" y="293275"/>
                    <a:pt x="28575" y="308229"/>
                    <a:pt x="28575" y="326612"/>
                  </a:cubicBezTo>
                  <a:lnTo>
                    <a:pt x="28575" y="438817"/>
                  </a:lnTo>
                  <a:cubicBezTo>
                    <a:pt x="28575" y="457200"/>
                    <a:pt x="43529" y="472154"/>
                    <a:pt x="61913" y="472154"/>
                  </a:cubicBezTo>
                  <a:lnTo>
                    <a:pt x="719328" y="472154"/>
                  </a:lnTo>
                  <a:cubicBezTo>
                    <a:pt x="737711" y="472154"/>
                    <a:pt x="752666" y="457200"/>
                    <a:pt x="752666" y="438817"/>
                  </a:cubicBezTo>
                  <a:lnTo>
                    <a:pt x="752666" y="326612"/>
                  </a:lnTo>
                  <a:close/>
                  <a:moveTo>
                    <a:pt x="163163" y="98965"/>
                  </a:moveTo>
                  <a:cubicBezTo>
                    <a:pt x="152686" y="98965"/>
                    <a:pt x="144113" y="107537"/>
                    <a:pt x="144113" y="118015"/>
                  </a:cubicBezTo>
                  <a:cubicBezTo>
                    <a:pt x="144113" y="128492"/>
                    <a:pt x="152686" y="137065"/>
                    <a:pt x="163163" y="137065"/>
                  </a:cubicBezTo>
                  <a:cubicBezTo>
                    <a:pt x="173641" y="137065"/>
                    <a:pt x="182213" y="128492"/>
                    <a:pt x="182213" y="118015"/>
                  </a:cubicBezTo>
                  <a:cubicBezTo>
                    <a:pt x="182213" y="107537"/>
                    <a:pt x="173641" y="98965"/>
                    <a:pt x="163163" y="98965"/>
                  </a:cubicBezTo>
                  <a:close/>
                  <a:moveTo>
                    <a:pt x="406241" y="98965"/>
                  </a:moveTo>
                  <a:cubicBezTo>
                    <a:pt x="395764" y="98965"/>
                    <a:pt x="387191" y="107537"/>
                    <a:pt x="387191" y="118015"/>
                  </a:cubicBezTo>
                  <a:cubicBezTo>
                    <a:pt x="387191" y="128492"/>
                    <a:pt x="395764" y="137065"/>
                    <a:pt x="406241" y="137065"/>
                  </a:cubicBezTo>
                  <a:cubicBezTo>
                    <a:pt x="416719" y="137065"/>
                    <a:pt x="425291" y="128492"/>
                    <a:pt x="425291" y="118015"/>
                  </a:cubicBezTo>
                  <a:cubicBezTo>
                    <a:pt x="425291" y="107537"/>
                    <a:pt x="416719" y="98965"/>
                    <a:pt x="406241" y="989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07"/>
            <p:cNvSpPr/>
            <p:nvPr/>
          </p:nvSpPr>
          <p:spPr>
            <a:xfrm>
              <a:off x="9920733" y="5376704"/>
              <a:ext cx="468064" cy="300002"/>
            </a:xfrm>
            <a:custGeom>
              <a:avLst/>
              <a:gdLst/>
              <a:ahLst/>
              <a:cxnLst/>
              <a:rect l="l" t="t" r="r" b="b"/>
              <a:pathLst>
                <a:path w="781240" h="500729" extrusionOk="0">
                  <a:moveTo>
                    <a:pt x="566452" y="382715"/>
                  </a:moveTo>
                  <a:cubicBezTo>
                    <a:pt x="566452" y="393192"/>
                    <a:pt x="557879" y="401765"/>
                    <a:pt x="547402" y="401765"/>
                  </a:cubicBezTo>
                  <a:cubicBezTo>
                    <a:pt x="536924" y="401765"/>
                    <a:pt x="528352" y="393192"/>
                    <a:pt x="528352" y="382715"/>
                  </a:cubicBezTo>
                  <a:cubicBezTo>
                    <a:pt x="528352" y="372237"/>
                    <a:pt x="536924" y="363665"/>
                    <a:pt x="547402" y="363665"/>
                  </a:cubicBezTo>
                  <a:cubicBezTo>
                    <a:pt x="557879" y="363665"/>
                    <a:pt x="566452" y="372237"/>
                    <a:pt x="566452" y="382715"/>
                  </a:cubicBezTo>
                  <a:close/>
                  <a:moveTo>
                    <a:pt x="476822" y="363665"/>
                  </a:moveTo>
                  <a:cubicBezTo>
                    <a:pt x="466344" y="363665"/>
                    <a:pt x="457772" y="372237"/>
                    <a:pt x="457772" y="382715"/>
                  </a:cubicBezTo>
                  <a:cubicBezTo>
                    <a:pt x="457772" y="393192"/>
                    <a:pt x="466344" y="401765"/>
                    <a:pt x="476822" y="401765"/>
                  </a:cubicBezTo>
                  <a:cubicBezTo>
                    <a:pt x="487299" y="401765"/>
                    <a:pt x="495872" y="393192"/>
                    <a:pt x="495872" y="382715"/>
                  </a:cubicBezTo>
                  <a:cubicBezTo>
                    <a:pt x="495872" y="372237"/>
                    <a:pt x="487299" y="363665"/>
                    <a:pt x="476822" y="363665"/>
                  </a:cubicBezTo>
                  <a:close/>
                  <a:moveTo>
                    <a:pt x="617982" y="363665"/>
                  </a:moveTo>
                  <a:cubicBezTo>
                    <a:pt x="607505" y="363665"/>
                    <a:pt x="598932" y="372237"/>
                    <a:pt x="598932" y="382715"/>
                  </a:cubicBezTo>
                  <a:cubicBezTo>
                    <a:pt x="598932" y="393192"/>
                    <a:pt x="607505" y="401765"/>
                    <a:pt x="617982" y="401765"/>
                  </a:cubicBezTo>
                  <a:cubicBezTo>
                    <a:pt x="628460" y="401765"/>
                    <a:pt x="637032" y="393192"/>
                    <a:pt x="637032" y="382715"/>
                  </a:cubicBezTo>
                  <a:cubicBezTo>
                    <a:pt x="637032" y="372237"/>
                    <a:pt x="628460" y="363665"/>
                    <a:pt x="617982" y="363665"/>
                  </a:cubicBezTo>
                  <a:close/>
                  <a:moveTo>
                    <a:pt x="406241" y="363665"/>
                  </a:moveTo>
                  <a:cubicBezTo>
                    <a:pt x="395764" y="363665"/>
                    <a:pt x="387191" y="372237"/>
                    <a:pt x="387191" y="382715"/>
                  </a:cubicBezTo>
                  <a:cubicBezTo>
                    <a:pt x="387191" y="393192"/>
                    <a:pt x="395764" y="401765"/>
                    <a:pt x="406241" y="401765"/>
                  </a:cubicBezTo>
                  <a:cubicBezTo>
                    <a:pt x="416719" y="401765"/>
                    <a:pt x="425291" y="393192"/>
                    <a:pt x="425291" y="382715"/>
                  </a:cubicBezTo>
                  <a:cubicBezTo>
                    <a:pt x="425291" y="372237"/>
                    <a:pt x="416719" y="363665"/>
                    <a:pt x="406241" y="363665"/>
                  </a:cubicBezTo>
                  <a:close/>
                  <a:moveTo>
                    <a:pt x="163163" y="363665"/>
                  </a:moveTo>
                  <a:cubicBezTo>
                    <a:pt x="152686" y="363665"/>
                    <a:pt x="144113" y="372237"/>
                    <a:pt x="144113" y="382715"/>
                  </a:cubicBezTo>
                  <a:cubicBezTo>
                    <a:pt x="144113" y="393192"/>
                    <a:pt x="152686" y="401765"/>
                    <a:pt x="163163" y="401765"/>
                  </a:cubicBezTo>
                  <a:cubicBezTo>
                    <a:pt x="173641" y="401765"/>
                    <a:pt x="182213" y="393192"/>
                    <a:pt x="182213" y="382715"/>
                  </a:cubicBezTo>
                  <a:cubicBezTo>
                    <a:pt x="182213" y="372237"/>
                    <a:pt x="173641" y="363665"/>
                    <a:pt x="163163" y="363665"/>
                  </a:cubicBezTo>
                  <a:close/>
                  <a:moveTo>
                    <a:pt x="617982" y="98965"/>
                  </a:moveTo>
                  <a:cubicBezTo>
                    <a:pt x="607505" y="98965"/>
                    <a:pt x="598932" y="107537"/>
                    <a:pt x="598932" y="118015"/>
                  </a:cubicBezTo>
                  <a:cubicBezTo>
                    <a:pt x="598932" y="128492"/>
                    <a:pt x="607505" y="137065"/>
                    <a:pt x="617982" y="137065"/>
                  </a:cubicBezTo>
                  <a:cubicBezTo>
                    <a:pt x="628460" y="137065"/>
                    <a:pt x="637032" y="128492"/>
                    <a:pt x="637032" y="118015"/>
                  </a:cubicBezTo>
                  <a:cubicBezTo>
                    <a:pt x="637032" y="107537"/>
                    <a:pt x="628460" y="98965"/>
                    <a:pt x="617982" y="98965"/>
                  </a:cubicBezTo>
                  <a:close/>
                  <a:moveTo>
                    <a:pt x="476822" y="98965"/>
                  </a:moveTo>
                  <a:cubicBezTo>
                    <a:pt x="466344" y="98965"/>
                    <a:pt x="457772" y="107537"/>
                    <a:pt x="457772" y="118015"/>
                  </a:cubicBezTo>
                  <a:cubicBezTo>
                    <a:pt x="457772" y="128492"/>
                    <a:pt x="466344" y="137065"/>
                    <a:pt x="476822" y="137065"/>
                  </a:cubicBezTo>
                  <a:cubicBezTo>
                    <a:pt x="487299" y="137065"/>
                    <a:pt x="495872" y="128492"/>
                    <a:pt x="495872" y="118015"/>
                  </a:cubicBezTo>
                  <a:cubicBezTo>
                    <a:pt x="495872" y="107537"/>
                    <a:pt x="487299" y="98965"/>
                    <a:pt x="476822" y="98965"/>
                  </a:cubicBezTo>
                  <a:close/>
                  <a:moveTo>
                    <a:pt x="547402" y="98965"/>
                  </a:moveTo>
                  <a:cubicBezTo>
                    <a:pt x="536924" y="98965"/>
                    <a:pt x="528352" y="107537"/>
                    <a:pt x="528352" y="118015"/>
                  </a:cubicBezTo>
                  <a:cubicBezTo>
                    <a:pt x="528352" y="128492"/>
                    <a:pt x="536924" y="137065"/>
                    <a:pt x="547402" y="137065"/>
                  </a:cubicBezTo>
                  <a:cubicBezTo>
                    <a:pt x="557879" y="137065"/>
                    <a:pt x="566452" y="128492"/>
                    <a:pt x="566452" y="118015"/>
                  </a:cubicBezTo>
                  <a:cubicBezTo>
                    <a:pt x="566452" y="107537"/>
                    <a:pt x="557879" y="98965"/>
                    <a:pt x="547402" y="98965"/>
                  </a:cubicBezTo>
                  <a:close/>
                  <a:moveTo>
                    <a:pt x="781241" y="61913"/>
                  </a:moveTo>
                  <a:lnTo>
                    <a:pt x="781241" y="174117"/>
                  </a:lnTo>
                  <a:cubicBezTo>
                    <a:pt x="781241" y="208217"/>
                    <a:pt x="753427" y="236030"/>
                    <a:pt x="719328" y="236030"/>
                  </a:cubicBezTo>
                  <a:lnTo>
                    <a:pt x="61913" y="236030"/>
                  </a:lnTo>
                  <a:cubicBezTo>
                    <a:pt x="27813" y="236030"/>
                    <a:pt x="0" y="208217"/>
                    <a:pt x="0" y="174117"/>
                  </a:cubicBezTo>
                  <a:lnTo>
                    <a:pt x="0" y="61913"/>
                  </a:lnTo>
                  <a:cubicBezTo>
                    <a:pt x="0" y="27813"/>
                    <a:pt x="27813" y="0"/>
                    <a:pt x="61913" y="0"/>
                  </a:cubicBezTo>
                  <a:lnTo>
                    <a:pt x="719328" y="0"/>
                  </a:lnTo>
                  <a:cubicBezTo>
                    <a:pt x="753427" y="0"/>
                    <a:pt x="781241" y="27813"/>
                    <a:pt x="781241" y="61913"/>
                  </a:cubicBezTo>
                  <a:close/>
                  <a:moveTo>
                    <a:pt x="752666" y="61913"/>
                  </a:moveTo>
                  <a:cubicBezTo>
                    <a:pt x="752666" y="43529"/>
                    <a:pt x="737711" y="28575"/>
                    <a:pt x="719328" y="28575"/>
                  </a:cubicBezTo>
                  <a:lnTo>
                    <a:pt x="61913" y="28575"/>
                  </a:lnTo>
                  <a:cubicBezTo>
                    <a:pt x="43529" y="28575"/>
                    <a:pt x="28575" y="43529"/>
                    <a:pt x="28575" y="61913"/>
                  </a:cubicBezTo>
                  <a:lnTo>
                    <a:pt x="28575" y="174117"/>
                  </a:lnTo>
                  <a:cubicBezTo>
                    <a:pt x="28575" y="192500"/>
                    <a:pt x="43529" y="207455"/>
                    <a:pt x="61913" y="207455"/>
                  </a:cubicBezTo>
                  <a:lnTo>
                    <a:pt x="719328" y="207455"/>
                  </a:lnTo>
                  <a:cubicBezTo>
                    <a:pt x="737711" y="207455"/>
                    <a:pt x="752666" y="192500"/>
                    <a:pt x="752666" y="174117"/>
                  </a:cubicBezTo>
                  <a:lnTo>
                    <a:pt x="752666" y="61913"/>
                  </a:lnTo>
                  <a:close/>
                  <a:moveTo>
                    <a:pt x="781241" y="326612"/>
                  </a:moveTo>
                  <a:lnTo>
                    <a:pt x="781241" y="438817"/>
                  </a:lnTo>
                  <a:cubicBezTo>
                    <a:pt x="781241" y="472916"/>
                    <a:pt x="753427" y="500729"/>
                    <a:pt x="719328" y="500729"/>
                  </a:cubicBezTo>
                  <a:lnTo>
                    <a:pt x="61913" y="500729"/>
                  </a:lnTo>
                  <a:cubicBezTo>
                    <a:pt x="27813" y="500729"/>
                    <a:pt x="0" y="472916"/>
                    <a:pt x="0" y="438817"/>
                  </a:cubicBezTo>
                  <a:lnTo>
                    <a:pt x="0" y="326612"/>
                  </a:lnTo>
                  <a:cubicBezTo>
                    <a:pt x="0" y="292513"/>
                    <a:pt x="27813" y="264700"/>
                    <a:pt x="61913" y="264700"/>
                  </a:cubicBezTo>
                  <a:lnTo>
                    <a:pt x="719328" y="264700"/>
                  </a:lnTo>
                  <a:cubicBezTo>
                    <a:pt x="753427" y="264700"/>
                    <a:pt x="781241" y="292513"/>
                    <a:pt x="781241" y="326612"/>
                  </a:cubicBezTo>
                  <a:close/>
                  <a:moveTo>
                    <a:pt x="752666" y="326612"/>
                  </a:moveTo>
                  <a:cubicBezTo>
                    <a:pt x="752666" y="308229"/>
                    <a:pt x="737711" y="293275"/>
                    <a:pt x="719328" y="293275"/>
                  </a:cubicBezTo>
                  <a:lnTo>
                    <a:pt x="61913" y="293275"/>
                  </a:lnTo>
                  <a:cubicBezTo>
                    <a:pt x="43529" y="293275"/>
                    <a:pt x="28575" y="308229"/>
                    <a:pt x="28575" y="326612"/>
                  </a:cubicBezTo>
                  <a:lnTo>
                    <a:pt x="28575" y="438817"/>
                  </a:lnTo>
                  <a:cubicBezTo>
                    <a:pt x="28575" y="457200"/>
                    <a:pt x="43529" y="472154"/>
                    <a:pt x="61913" y="472154"/>
                  </a:cubicBezTo>
                  <a:lnTo>
                    <a:pt x="719328" y="472154"/>
                  </a:lnTo>
                  <a:cubicBezTo>
                    <a:pt x="737711" y="472154"/>
                    <a:pt x="752666" y="457200"/>
                    <a:pt x="752666" y="438817"/>
                  </a:cubicBezTo>
                  <a:lnTo>
                    <a:pt x="752666" y="326612"/>
                  </a:lnTo>
                  <a:close/>
                  <a:moveTo>
                    <a:pt x="163163" y="98965"/>
                  </a:moveTo>
                  <a:cubicBezTo>
                    <a:pt x="152686" y="98965"/>
                    <a:pt x="144113" y="107537"/>
                    <a:pt x="144113" y="118015"/>
                  </a:cubicBezTo>
                  <a:cubicBezTo>
                    <a:pt x="144113" y="128492"/>
                    <a:pt x="152686" y="137065"/>
                    <a:pt x="163163" y="137065"/>
                  </a:cubicBezTo>
                  <a:cubicBezTo>
                    <a:pt x="173641" y="137065"/>
                    <a:pt x="182213" y="128492"/>
                    <a:pt x="182213" y="118015"/>
                  </a:cubicBezTo>
                  <a:cubicBezTo>
                    <a:pt x="182213" y="107537"/>
                    <a:pt x="173641" y="98965"/>
                    <a:pt x="163163" y="98965"/>
                  </a:cubicBezTo>
                  <a:close/>
                  <a:moveTo>
                    <a:pt x="406241" y="98965"/>
                  </a:moveTo>
                  <a:cubicBezTo>
                    <a:pt x="395764" y="98965"/>
                    <a:pt x="387191" y="107537"/>
                    <a:pt x="387191" y="118015"/>
                  </a:cubicBezTo>
                  <a:cubicBezTo>
                    <a:pt x="387191" y="128492"/>
                    <a:pt x="395764" y="137065"/>
                    <a:pt x="406241" y="137065"/>
                  </a:cubicBezTo>
                  <a:cubicBezTo>
                    <a:pt x="416719" y="137065"/>
                    <a:pt x="425291" y="128492"/>
                    <a:pt x="425291" y="118015"/>
                  </a:cubicBezTo>
                  <a:cubicBezTo>
                    <a:pt x="425291" y="107537"/>
                    <a:pt x="416719" y="98965"/>
                    <a:pt x="406241" y="989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07"/>
            <p:cNvSpPr/>
            <p:nvPr/>
          </p:nvSpPr>
          <p:spPr>
            <a:xfrm>
              <a:off x="9920733" y="5730681"/>
              <a:ext cx="468064" cy="300002"/>
            </a:xfrm>
            <a:custGeom>
              <a:avLst/>
              <a:gdLst/>
              <a:ahLst/>
              <a:cxnLst/>
              <a:rect l="l" t="t" r="r" b="b"/>
              <a:pathLst>
                <a:path w="781240" h="500729" extrusionOk="0">
                  <a:moveTo>
                    <a:pt x="566452" y="382715"/>
                  </a:moveTo>
                  <a:cubicBezTo>
                    <a:pt x="566452" y="393192"/>
                    <a:pt x="557879" y="401765"/>
                    <a:pt x="547402" y="401765"/>
                  </a:cubicBezTo>
                  <a:cubicBezTo>
                    <a:pt x="536924" y="401765"/>
                    <a:pt x="528352" y="393192"/>
                    <a:pt x="528352" y="382715"/>
                  </a:cubicBezTo>
                  <a:cubicBezTo>
                    <a:pt x="528352" y="372237"/>
                    <a:pt x="536924" y="363665"/>
                    <a:pt x="547402" y="363665"/>
                  </a:cubicBezTo>
                  <a:cubicBezTo>
                    <a:pt x="557879" y="363665"/>
                    <a:pt x="566452" y="372237"/>
                    <a:pt x="566452" y="382715"/>
                  </a:cubicBezTo>
                  <a:close/>
                  <a:moveTo>
                    <a:pt x="476822" y="363665"/>
                  </a:moveTo>
                  <a:cubicBezTo>
                    <a:pt x="466344" y="363665"/>
                    <a:pt x="457772" y="372237"/>
                    <a:pt x="457772" y="382715"/>
                  </a:cubicBezTo>
                  <a:cubicBezTo>
                    <a:pt x="457772" y="393192"/>
                    <a:pt x="466344" y="401765"/>
                    <a:pt x="476822" y="401765"/>
                  </a:cubicBezTo>
                  <a:cubicBezTo>
                    <a:pt x="487299" y="401765"/>
                    <a:pt x="495872" y="393192"/>
                    <a:pt x="495872" y="382715"/>
                  </a:cubicBezTo>
                  <a:cubicBezTo>
                    <a:pt x="495872" y="372237"/>
                    <a:pt x="487299" y="363665"/>
                    <a:pt x="476822" y="363665"/>
                  </a:cubicBezTo>
                  <a:close/>
                  <a:moveTo>
                    <a:pt x="617982" y="363665"/>
                  </a:moveTo>
                  <a:cubicBezTo>
                    <a:pt x="607505" y="363665"/>
                    <a:pt x="598932" y="372237"/>
                    <a:pt x="598932" y="382715"/>
                  </a:cubicBezTo>
                  <a:cubicBezTo>
                    <a:pt x="598932" y="393192"/>
                    <a:pt x="607505" y="401765"/>
                    <a:pt x="617982" y="401765"/>
                  </a:cubicBezTo>
                  <a:cubicBezTo>
                    <a:pt x="628460" y="401765"/>
                    <a:pt x="637032" y="393192"/>
                    <a:pt x="637032" y="382715"/>
                  </a:cubicBezTo>
                  <a:cubicBezTo>
                    <a:pt x="637032" y="372237"/>
                    <a:pt x="628460" y="363665"/>
                    <a:pt x="617982" y="363665"/>
                  </a:cubicBezTo>
                  <a:close/>
                  <a:moveTo>
                    <a:pt x="406241" y="363665"/>
                  </a:moveTo>
                  <a:cubicBezTo>
                    <a:pt x="395764" y="363665"/>
                    <a:pt x="387191" y="372237"/>
                    <a:pt x="387191" y="382715"/>
                  </a:cubicBezTo>
                  <a:cubicBezTo>
                    <a:pt x="387191" y="393192"/>
                    <a:pt x="395764" y="401765"/>
                    <a:pt x="406241" y="401765"/>
                  </a:cubicBezTo>
                  <a:cubicBezTo>
                    <a:pt x="416719" y="401765"/>
                    <a:pt x="425291" y="393192"/>
                    <a:pt x="425291" y="382715"/>
                  </a:cubicBezTo>
                  <a:cubicBezTo>
                    <a:pt x="425291" y="372237"/>
                    <a:pt x="416719" y="363665"/>
                    <a:pt x="406241" y="363665"/>
                  </a:cubicBezTo>
                  <a:close/>
                  <a:moveTo>
                    <a:pt x="163163" y="363665"/>
                  </a:moveTo>
                  <a:cubicBezTo>
                    <a:pt x="152686" y="363665"/>
                    <a:pt x="144113" y="372237"/>
                    <a:pt x="144113" y="382715"/>
                  </a:cubicBezTo>
                  <a:cubicBezTo>
                    <a:pt x="144113" y="393192"/>
                    <a:pt x="152686" y="401765"/>
                    <a:pt x="163163" y="401765"/>
                  </a:cubicBezTo>
                  <a:cubicBezTo>
                    <a:pt x="173641" y="401765"/>
                    <a:pt x="182213" y="393192"/>
                    <a:pt x="182213" y="382715"/>
                  </a:cubicBezTo>
                  <a:cubicBezTo>
                    <a:pt x="182213" y="372237"/>
                    <a:pt x="173641" y="363665"/>
                    <a:pt x="163163" y="363665"/>
                  </a:cubicBezTo>
                  <a:close/>
                  <a:moveTo>
                    <a:pt x="617982" y="98965"/>
                  </a:moveTo>
                  <a:cubicBezTo>
                    <a:pt x="607505" y="98965"/>
                    <a:pt x="598932" y="107537"/>
                    <a:pt x="598932" y="118015"/>
                  </a:cubicBezTo>
                  <a:cubicBezTo>
                    <a:pt x="598932" y="128492"/>
                    <a:pt x="607505" y="137065"/>
                    <a:pt x="617982" y="137065"/>
                  </a:cubicBezTo>
                  <a:cubicBezTo>
                    <a:pt x="628460" y="137065"/>
                    <a:pt x="637032" y="128492"/>
                    <a:pt x="637032" y="118015"/>
                  </a:cubicBezTo>
                  <a:cubicBezTo>
                    <a:pt x="637032" y="107537"/>
                    <a:pt x="628460" y="98965"/>
                    <a:pt x="617982" y="98965"/>
                  </a:cubicBezTo>
                  <a:close/>
                  <a:moveTo>
                    <a:pt x="476822" y="98965"/>
                  </a:moveTo>
                  <a:cubicBezTo>
                    <a:pt x="466344" y="98965"/>
                    <a:pt x="457772" y="107537"/>
                    <a:pt x="457772" y="118015"/>
                  </a:cubicBezTo>
                  <a:cubicBezTo>
                    <a:pt x="457772" y="128492"/>
                    <a:pt x="466344" y="137065"/>
                    <a:pt x="476822" y="137065"/>
                  </a:cubicBezTo>
                  <a:cubicBezTo>
                    <a:pt x="487299" y="137065"/>
                    <a:pt x="495872" y="128492"/>
                    <a:pt x="495872" y="118015"/>
                  </a:cubicBezTo>
                  <a:cubicBezTo>
                    <a:pt x="495872" y="107537"/>
                    <a:pt x="487299" y="98965"/>
                    <a:pt x="476822" y="98965"/>
                  </a:cubicBezTo>
                  <a:close/>
                  <a:moveTo>
                    <a:pt x="547402" y="98965"/>
                  </a:moveTo>
                  <a:cubicBezTo>
                    <a:pt x="536924" y="98965"/>
                    <a:pt x="528352" y="107537"/>
                    <a:pt x="528352" y="118015"/>
                  </a:cubicBezTo>
                  <a:cubicBezTo>
                    <a:pt x="528352" y="128492"/>
                    <a:pt x="536924" y="137065"/>
                    <a:pt x="547402" y="137065"/>
                  </a:cubicBezTo>
                  <a:cubicBezTo>
                    <a:pt x="557879" y="137065"/>
                    <a:pt x="566452" y="128492"/>
                    <a:pt x="566452" y="118015"/>
                  </a:cubicBezTo>
                  <a:cubicBezTo>
                    <a:pt x="566452" y="107537"/>
                    <a:pt x="557879" y="98965"/>
                    <a:pt x="547402" y="98965"/>
                  </a:cubicBezTo>
                  <a:close/>
                  <a:moveTo>
                    <a:pt x="781241" y="61913"/>
                  </a:moveTo>
                  <a:lnTo>
                    <a:pt x="781241" y="174117"/>
                  </a:lnTo>
                  <a:cubicBezTo>
                    <a:pt x="781241" y="208217"/>
                    <a:pt x="753427" y="236030"/>
                    <a:pt x="719328" y="236030"/>
                  </a:cubicBezTo>
                  <a:lnTo>
                    <a:pt x="61913" y="236030"/>
                  </a:lnTo>
                  <a:cubicBezTo>
                    <a:pt x="27813" y="236030"/>
                    <a:pt x="0" y="208217"/>
                    <a:pt x="0" y="174117"/>
                  </a:cubicBezTo>
                  <a:lnTo>
                    <a:pt x="0" y="61913"/>
                  </a:lnTo>
                  <a:cubicBezTo>
                    <a:pt x="0" y="27813"/>
                    <a:pt x="27813" y="0"/>
                    <a:pt x="61913" y="0"/>
                  </a:cubicBezTo>
                  <a:lnTo>
                    <a:pt x="719328" y="0"/>
                  </a:lnTo>
                  <a:cubicBezTo>
                    <a:pt x="753427" y="0"/>
                    <a:pt x="781241" y="27813"/>
                    <a:pt x="781241" y="61913"/>
                  </a:cubicBezTo>
                  <a:close/>
                  <a:moveTo>
                    <a:pt x="752666" y="61913"/>
                  </a:moveTo>
                  <a:cubicBezTo>
                    <a:pt x="752666" y="43529"/>
                    <a:pt x="737711" y="28575"/>
                    <a:pt x="719328" y="28575"/>
                  </a:cubicBezTo>
                  <a:lnTo>
                    <a:pt x="61913" y="28575"/>
                  </a:lnTo>
                  <a:cubicBezTo>
                    <a:pt x="43529" y="28575"/>
                    <a:pt x="28575" y="43529"/>
                    <a:pt x="28575" y="61913"/>
                  </a:cubicBezTo>
                  <a:lnTo>
                    <a:pt x="28575" y="174117"/>
                  </a:lnTo>
                  <a:cubicBezTo>
                    <a:pt x="28575" y="192500"/>
                    <a:pt x="43529" y="207455"/>
                    <a:pt x="61913" y="207455"/>
                  </a:cubicBezTo>
                  <a:lnTo>
                    <a:pt x="719328" y="207455"/>
                  </a:lnTo>
                  <a:cubicBezTo>
                    <a:pt x="737711" y="207455"/>
                    <a:pt x="752666" y="192500"/>
                    <a:pt x="752666" y="174117"/>
                  </a:cubicBezTo>
                  <a:lnTo>
                    <a:pt x="752666" y="61913"/>
                  </a:lnTo>
                  <a:close/>
                  <a:moveTo>
                    <a:pt x="781241" y="326612"/>
                  </a:moveTo>
                  <a:lnTo>
                    <a:pt x="781241" y="438817"/>
                  </a:lnTo>
                  <a:cubicBezTo>
                    <a:pt x="781241" y="472916"/>
                    <a:pt x="753427" y="500729"/>
                    <a:pt x="719328" y="500729"/>
                  </a:cubicBezTo>
                  <a:lnTo>
                    <a:pt x="61913" y="500729"/>
                  </a:lnTo>
                  <a:cubicBezTo>
                    <a:pt x="27813" y="500729"/>
                    <a:pt x="0" y="472916"/>
                    <a:pt x="0" y="438817"/>
                  </a:cubicBezTo>
                  <a:lnTo>
                    <a:pt x="0" y="326612"/>
                  </a:lnTo>
                  <a:cubicBezTo>
                    <a:pt x="0" y="292513"/>
                    <a:pt x="27813" y="264700"/>
                    <a:pt x="61913" y="264700"/>
                  </a:cubicBezTo>
                  <a:lnTo>
                    <a:pt x="719328" y="264700"/>
                  </a:lnTo>
                  <a:cubicBezTo>
                    <a:pt x="753427" y="264700"/>
                    <a:pt x="781241" y="292513"/>
                    <a:pt x="781241" y="326612"/>
                  </a:cubicBezTo>
                  <a:close/>
                  <a:moveTo>
                    <a:pt x="752666" y="326612"/>
                  </a:moveTo>
                  <a:cubicBezTo>
                    <a:pt x="752666" y="308229"/>
                    <a:pt x="737711" y="293275"/>
                    <a:pt x="719328" y="293275"/>
                  </a:cubicBezTo>
                  <a:lnTo>
                    <a:pt x="61913" y="293275"/>
                  </a:lnTo>
                  <a:cubicBezTo>
                    <a:pt x="43529" y="293275"/>
                    <a:pt x="28575" y="308229"/>
                    <a:pt x="28575" y="326612"/>
                  </a:cubicBezTo>
                  <a:lnTo>
                    <a:pt x="28575" y="438817"/>
                  </a:lnTo>
                  <a:cubicBezTo>
                    <a:pt x="28575" y="457200"/>
                    <a:pt x="43529" y="472154"/>
                    <a:pt x="61913" y="472154"/>
                  </a:cubicBezTo>
                  <a:lnTo>
                    <a:pt x="719328" y="472154"/>
                  </a:lnTo>
                  <a:cubicBezTo>
                    <a:pt x="737711" y="472154"/>
                    <a:pt x="752666" y="457200"/>
                    <a:pt x="752666" y="438817"/>
                  </a:cubicBezTo>
                  <a:lnTo>
                    <a:pt x="752666" y="326612"/>
                  </a:lnTo>
                  <a:close/>
                  <a:moveTo>
                    <a:pt x="163163" y="98965"/>
                  </a:moveTo>
                  <a:cubicBezTo>
                    <a:pt x="152686" y="98965"/>
                    <a:pt x="144113" y="107537"/>
                    <a:pt x="144113" y="118015"/>
                  </a:cubicBezTo>
                  <a:cubicBezTo>
                    <a:pt x="144113" y="128492"/>
                    <a:pt x="152686" y="137065"/>
                    <a:pt x="163163" y="137065"/>
                  </a:cubicBezTo>
                  <a:cubicBezTo>
                    <a:pt x="173641" y="137065"/>
                    <a:pt x="182213" y="128492"/>
                    <a:pt x="182213" y="118015"/>
                  </a:cubicBezTo>
                  <a:cubicBezTo>
                    <a:pt x="182213" y="107537"/>
                    <a:pt x="173641" y="98965"/>
                    <a:pt x="163163" y="98965"/>
                  </a:cubicBezTo>
                  <a:close/>
                  <a:moveTo>
                    <a:pt x="406241" y="98965"/>
                  </a:moveTo>
                  <a:cubicBezTo>
                    <a:pt x="395764" y="98965"/>
                    <a:pt x="387191" y="107537"/>
                    <a:pt x="387191" y="118015"/>
                  </a:cubicBezTo>
                  <a:cubicBezTo>
                    <a:pt x="387191" y="128492"/>
                    <a:pt x="395764" y="137065"/>
                    <a:pt x="406241" y="137065"/>
                  </a:cubicBezTo>
                  <a:cubicBezTo>
                    <a:pt x="416719" y="137065"/>
                    <a:pt x="425291" y="128492"/>
                    <a:pt x="425291" y="118015"/>
                  </a:cubicBezTo>
                  <a:cubicBezTo>
                    <a:pt x="425291" y="107537"/>
                    <a:pt x="416719" y="98965"/>
                    <a:pt x="406241" y="989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07"/>
            <p:cNvSpPr/>
            <p:nvPr/>
          </p:nvSpPr>
          <p:spPr>
            <a:xfrm>
              <a:off x="10465037" y="5376704"/>
              <a:ext cx="468064" cy="300002"/>
            </a:xfrm>
            <a:custGeom>
              <a:avLst/>
              <a:gdLst/>
              <a:ahLst/>
              <a:cxnLst/>
              <a:rect l="l" t="t" r="r" b="b"/>
              <a:pathLst>
                <a:path w="781240" h="500729" extrusionOk="0">
                  <a:moveTo>
                    <a:pt x="566452" y="382715"/>
                  </a:moveTo>
                  <a:cubicBezTo>
                    <a:pt x="566452" y="393192"/>
                    <a:pt x="557879" y="401765"/>
                    <a:pt x="547402" y="401765"/>
                  </a:cubicBezTo>
                  <a:cubicBezTo>
                    <a:pt x="536924" y="401765"/>
                    <a:pt x="528352" y="393192"/>
                    <a:pt x="528352" y="382715"/>
                  </a:cubicBezTo>
                  <a:cubicBezTo>
                    <a:pt x="528352" y="372237"/>
                    <a:pt x="536924" y="363665"/>
                    <a:pt x="547402" y="363665"/>
                  </a:cubicBezTo>
                  <a:cubicBezTo>
                    <a:pt x="557879" y="363665"/>
                    <a:pt x="566452" y="372237"/>
                    <a:pt x="566452" y="382715"/>
                  </a:cubicBezTo>
                  <a:close/>
                  <a:moveTo>
                    <a:pt x="476822" y="363665"/>
                  </a:moveTo>
                  <a:cubicBezTo>
                    <a:pt x="466344" y="363665"/>
                    <a:pt x="457772" y="372237"/>
                    <a:pt x="457772" y="382715"/>
                  </a:cubicBezTo>
                  <a:cubicBezTo>
                    <a:pt x="457772" y="393192"/>
                    <a:pt x="466344" y="401765"/>
                    <a:pt x="476822" y="401765"/>
                  </a:cubicBezTo>
                  <a:cubicBezTo>
                    <a:pt x="487299" y="401765"/>
                    <a:pt x="495872" y="393192"/>
                    <a:pt x="495872" y="382715"/>
                  </a:cubicBezTo>
                  <a:cubicBezTo>
                    <a:pt x="495872" y="372237"/>
                    <a:pt x="487299" y="363665"/>
                    <a:pt x="476822" y="363665"/>
                  </a:cubicBezTo>
                  <a:close/>
                  <a:moveTo>
                    <a:pt x="617982" y="363665"/>
                  </a:moveTo>
                  <a:cubicBezTo>
                    <a:pt x="607505" y="363665"/>
                    <a:pt x="598932" y="372237"/>
                    <a:pt x="598932" y="382715"/>
                  </a:cubicBezTo>
                  <a:cubicBezTo>
                    <a:pt x="598932" y="393192"/>
                    <a:pt x="607505" y="401765"/>
                    <a:pt x="617982" y="401765"/>
                  </a:cubicBezTo>
                  <a:cubicBezTo>
                    <a:pt x="628460" y="401765"/>
                    <a:pt x="637032" y="393192"/>
                    <a:pt x="637032" y="382715"/>
                  </a:cubicBezTo>
                  <a:cubicBezTo>
                    <a:pt x="637032" y="372237"/>
                    <a:pt x="628460" y="363665"/>
                    <a:pt x="617982" y="363665"/>
                  </a:cubicBezTo>
                  <a:close/>
                  <a:moveTo>
                    <a:pt x="406241" y="363665"/>
                  </a:moveTo>
                  <a:cubicBezTo>
                    <a:pt x="395764" y="363665"/>
                    <a:pt x="387191" y="372237"/>
                    <a:pt x="387191" y="382715"/>
                  </a:cubicBezTo>
                  <a:cubicBezTo>
                    <a:pt x="387191" y="393192"/>
                    <a:pt x="395764" y="401765"/>
                    <a:pt x="406241" y="401765"/>
                  </a:cubicBezTo>
                  <a:cubicBezTo>
                    <a:pt x="416719" y="401765"/>
                    <a:pt x="425291" y="393192"/>
                    <a:pt x="425291" y="382715"/>
                  </a:cubicBezTo>
                  <a:cubicBezTo>
                    <a:pt x="425291" y="372237"/>
                    <a:pt x="416719" y="363665"/>
                    <a:pt x="406241" y="363665"/>
                  </a:cubicBezTo>
                  <a:close/>
                  <a:moveTo>
                    <a:pt x="163163" y="363665"/>
                  </a:moveTo>
                  <a:cubicBezTo>
                    <a:pt x="152686" y="363665"/>
                    <a:pt x="144113" y="372237"/>
                    <a:pt x="144113" y="382715"/>
                  </a:cubicBezTo>
                  <a:cubicBezTo>
                    <a:pt x="144113" y="393192"/>
                    <a:pt x="152686" y="401765"/>
                    <a:pt x="163163" y="401765"/>
                  </a:cubicBezTo>
                  <a:cubicBezTo>
                    <a:pt x="173641" y="401765"/>
                    <a:pt x="182213" y="393192"/>
                    <a:pt x="182213" y="382715"/>
                  </a:cubicBezTo>
                  <a:cubicBezTo>
                    <a:pt x="182213" y="372237"/>
                    <a:pt x="173641" y="363665"/>
                    <a:pt x="163163" y="363665"/>
                  </a:cubicBezTo>
                  <a:close/>
                  <a:moveTo>
                    <a:pt x="617982" y="98965"/>
                  </a:moveTo>
                  <a:cubicBezTo>
                    <a:pt x="607505" y="98965"/>
                    <a:pt x="598932" y="107537"/>
                    <a:pt x="598932" y="118015"/>
                  </a:cubicBezTo>
                  <a:cubicBezTo>
                    <a:pt x="598932" y="128492"/>
                    <a:pt x="607505" y="137065"/>
                    <a:pt x="617982" y="137065"/>
                  </a:cubicBezTo>
                  <a:cubicBezTo>
                    <a:pt x="628460" y="137065"/>
                    <a:pt x="637032" y="128492"/>
                    <a:pt x="637032" y="118015"/>
                  </a:cubicBezTo>
                  <a:cubicBezTo>
                    <a:pt x="637032" y="107537"/>
                    <a:pt x="628460" y="98965"/>
                    <a:pt x="617982" y="98965"/>
                  </a:cubicBezTo>
                  <a:close/>
                  <a:moveTo>
                    <a:pt x="476822" y="98965"/>
                  </a:moveTo>
                  <a:cubicBezTo>
                    <a:pt x="466344" y="98965"/>
                    <a:pt x="457772" y="107537"/>
                    <a:pt x="457772" y="118015"/>
                  </a:cubicBezTo>
                  <a:cubicBezTo>
                    <a:pt x="457772" y="128492"/>
                    <a:pt x="466344" y="137065"/>
                    <a:pt x="476822" y="137065"/>
                  </a:cubicBezTo>
                  <a:cubicBezTo>
                    <a:pt x="487299" y="137065"/>
                    <a:pt x="495872" y="128492"/>
                    <a:pt x="495872" y="118015"/>
                  </a:cubicBezTo>
                  <a:cubicBezTo>
                    <a:pt x="495872" y="107537"/>
                    <a:pt x="487299" y="98965"/>
                    <a:pt x="476822" y="98965"/>
                  </a:cubicBezTo>
                  <a:close/>
                  <a:moveTo>
                    <a:pt x="547402" y="98965"/>
                  </a:moveTo>
                  <a:cubicBezTo>
                    <a:pt x="536924" y="98965"/>
                    <a:pt x="528352" y="107537"/>
                    <a:pt x="528352" y="118015"/>
                  </a:cubicBezTo>
                  <a:cubicBezTo>
                    <a:pt x="528352" y="128492"/>
                    <a:pt x="536924" y="137065"/>
                    <a:pt x="547402" y="137065"/>
                  </a:cubicBezTo>
                  <a:cubicBezTo>
                    <a:pt x="557879" y="137065"/>
                    <a:pt x="566452" y="128492"/>
                    <a:pt x="566452" y="118015"/>
                  </a:cubicBezTo>
                  <a:cubicBezTo>
                    <a:pt x="566452" y="107537"/>
                    <a:pt x="557879" y="98965"/>
                    <a:pt x="547402" y="98965"/>
                  </a:cubicBezTo>
                  <a:close/>
                  <a:moveTo>
                    <a:pt x="781241" y="61913"/>
                  </a:moveTo>
                  <a:lnTo>
                    <a:pt x="781241" y="174117"/>
                  </a:lnTo>
                  <a:cubicBezTo>
                    <a:pt x="781241" y="208217"/>
                    <a:pt x="753427" y="236030"/>
                    <a:pt x="719328" y="236030"/>
                  </a:cubicBezTo>
                  <a:lnTo>
                    <a:pt x="61913" y="236030"/>
                  </a:lnTo>
                  <a:cubicBezTo>
                    <a:pt x="27813" y="236030"/>
                    <a:pt x="0" y="208217"/>
                    <a:pt x="0" y="174117"/>
                  </a:cubicBezTo>
                  <a:lnTo>
                    <a:pt x="0" y="61913"/>
                  </a:lnTo>
                  <a:cubicBezTo>
                    <a:pt x="0" y="27813"/>
                    <a:pt x="27813" y="0"/>
                    <a:pt x="61913" y="0"/>
                  </a:cubicBezTo>
                  <a:lnTo>
                    <a:pt x="719328" y="0"/>
                  </a:lnTo>
                  <a:cubicBezTo>
                    <a:pt x="753427" y="0"/>
                    <a:pt x="781241" y="27813"/>
                    <a:pt x="781241" y="61913"/>
                  </a:cubicBezTo>
                  <a:close/>
                  <a:moveTo>
                    <a:pt x="752666" y="61913"/>
                  </a:moveTo>
                  <a:cubicBezTo>
                    <a:pt x="752666" y="43529"/>
                    <a:pt x="737711" y="28575"/>
                    <a:pt x="719328" y="28575"/>
                  </a:cubicBezTo>
                  <a:lnTo>
                    <a:pt x="61913" y="28575"/>
                  </a:lnTo>
                  <a:cubicBezTo>
                    <a:pt x="43529" y="28575"/>
                    <a:pt x="28575" y="43529"/>
                    <a:pt x="28575" y="61913"/>
                  </a:cubicBezTo>
                  <a:lnTo>
                    <a:pt x="28575" y="174117"/>
                  </a:lnTo>
                  <a:cubicBezTo>
                    <a:pt x="28575" y="192500"/>
                    <a:pt x="43529" y="207455"/>
                    <a:pt x="61913" y="207455"/>
                  </a:cubicBezTo>
                  <a:lnTo>
                    <a:pt x="719328" y="207455"/>
                  </a:lnTo>
                  <a:cubicBezTo>
                    <a:pt x="737711" y="207455"/>
                    <a:pt x="752666" y="192500"/>
                    <a:pt x="752666" y="174117"/>
                  </a:cubicBezTo>
                  <a:lnTo>
                    <a:pt x="752666" y="61913"/>
                  </a:lnTo>
                  <a:close/>
                  <a:moveTo>
                    <a:pt x="781241" y="326612"/>
                  </a:moveTo>
                  <a:lnTo>
                    <a:pt x="781241" y="438817"/>
                  </a:lnTo>
                  <a:cubicBezTo>
                    <a:pt x="781241" y="472916"/>
                    <a:pt x="753427" y="500729"/>
                    <a:pt x="719328" y="500729"/>
                  </a:cubicBezTo>
                  <a:lnTo>
                    <a:pt x="61913" y="500729"/>
                  </a:lnTo>
                  <a:cubicBezTo>
                    <a:pt x="27813" y="500729"/>
                    <a:pt x="0" y="472916"/>
                    <a:pt x="0" y="438817"/>
                  </a:cubicBezTo>
                  <a:lnTo>
                    <a:pt x="0" y="326612"/>
                  </a:lnTo>
                  <a:cubicBezTo>
                    <a:pt x="0" y="292513"/>
                    <a:pt x="27813" y="264700"/>
                    <a:pt x="61913" y="264700"/>
                  </a:cubicBezTo>
                  <a:lnTo>
                    <a:pt x="719328" y="264700"/>
                  </a:lnTo>
                  <a:cubicBezTo>
                    <a:pt x="753427" y="264700"/>
                    <a:pt x="781241" y="292513"/>
                    <a:pt x="781241" y="326612"/>
                  </a:cubicBezTo>
                  <a:close/>
                  <a:moveTo>
                    <a:pt x="752666" y="326612"/>
                  </a:moveTo>
                  <a:cubicBezTo>
                    <a:pt x="752666" y="308229"/>
                    <a:pt x="737711" y="293275"/>
                    <a:pt x="719328" y="293275"/>
                  </a:cubicBezTo>
                  <a:lnTo>
                    <a:pt x="61913" y="293275"/>
                  </a:lnTo>
                  <a:cubicBezTo>
                    <a:pt x="43529" y="293275"/>
                    <a:pt x="28575" y="308229"/>
                    <a:pt x="28575" y="326612"/>
                  </a:cubicBezTo>
                  <a:lnTo>
                    <a:pt x="28575" y="438817"/>
                  </a:lnTo>
                  <a:cubicBezTo>
                    <a:pt x="28575" y="457200"/>
                    <a:pt x="43529" y="472154"/>
                    <a:pt x="61913" y="472154"/>
                  </a:cubicBezTo>
                  <a:lnTo>
                    <a:pt x="719328" y="472154"/>
                  </a:lnTo>
                  <a:cubicBezTo>
                    <a:pt x="737711" y="472154"/>
                    <a:pt x="752666" y="457200"/>
                    <a:pt x="752666" y="438817"/>
                  </a:cubicBezTo>
                  <a:lnTo>
                    <a:pt x="752666" y="326612"/>
                  </a:lnTo>
                  <a:close/>
                  <a:moveTo>
                    <a:pt x="163163" y="98965"/>
                  </a:moveTo>
                  <a:cubicBezTo>
                    <a:pt x="152686" y="98965"/>
                    <a:pt x="144113" y="107537"/>
                    <a:pt x="144113" y="118015"/>
                  </a:cubicBezTo>
                  <a:cubicBezTo>
                    <a:pt x="144113" y="128492"/>
                    <a:pt x="152686" y="137065"/>
                    <a:pt x="163163" y="137065"/>
                  </a:cubicBezTo>
                  <a:cubicBezTo>
                    <a:pt x="173641" y="137065"/>
                    <a:pt x="182213" y="128492"/>
                    <a:pt x="182213" y="118015"/>
                  </a:cubicBezTo>
                  <a:cubicBezTo>
                    <a:pt x="182213" y="107537"/>
                    <a:pt x="173641" y="98965"/>
                    <a:pt x="163163" y="98965"/>
                  </a:cubicBezTo>
                  <a:close/>
                  <a:moveTo>
                    <a:pt x="406241" y="98965"/>
                  </a:moveTo>
                  <a:cubicBezTo>
                    <a:pt x="395764" y="98965"/>
                    <a:pt x="387191" y="107537"/>
                    <a:pt x="387191" y="118015"/>
                  </a:cubicBezTo>
                  <a:cubicBezTo>
                    <a:pt x="387191" y="128492"/>
                    <a:pt x="395764" y="137065"/>
                    <a:pt x="406241" y="137065"/>
                  </a:cubicBezTo>
                  <a:cubicBezTo>
                    <a:pt x="416719" y="137065"/>
                    <a:pt x="425291" y="128492"/>
                    <a:pt x="425291" y="118015"/>
                  </a:cubicBezTo>
                  <a:cubicBezTo>
                    <a:pt x="425291" y="107537"/>
                    <a:pt x="416719" y="98965"/>
                    <a:pt x="406241" y="989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07"/>
            <p:cNvSpPr/>
            <p:nvPr/>
          </p:nvSpPr>
          <p:spPr>
            <a:xfrm>
              <a:off x="10465037" y="5730681"/>
              <a:ext cx="468064" cy="300002"/>
            </a:xfrm>
            <a:custGeom>
              <a:avLst/>
              <a:gdLst/>
              <a:ahLst/>
              <a:cxnLst/>
              <a:rect l="l" t="t" r="r" b="b"/>
              <a:pathLst>
                <a:path w="781240" h="500729" extrusionOk="0">
                  <a:moveTo>
                    <a:pt x="566452" y="382715"/>
                  </a:moveTo>
                  <a:cubicBezTo>
                    <a:pt x="566452" y="393192"/>
                    <a:pt x="557879" y="401765"/>
                    <a:pt x="547402" y="401765"/>
                  </a:cubicBezTo>
                  <a:cubicBezTo>
                    <a:pt x="536924" y="401765"/>
                    <a:pt x="528352" y="393192"/>
                    <a:pt x="528352" y="382715"/>
                  </a:cubicBezTo>
                  <a:cubicBezTo>
                    <a:pt x="528352" y="372237"/>
                    <a:pt x="536924" y="363665"/>
                    <a:pt x="547402" y="363665"/>
                  </a:cubicBezTo>
                  <a:cubicBezTo>
                    <a:pt x="557879" y="363665"/>
                    <a:pt x="566452" y="372237"/>
                    <a:pt x="566452" y="382715"/>
                  </a:cubicBezTo>
                  <a:close/>
                  <a:moveTo>
                    <a:pt x="476822" y="363665"/>
                  </a:moveTo>
                  <a:cubicBezTo>
                    <a:pt x="466344" y="363665"/>
                    <a:pt x="457772" y="372237"/>
                    <a:pt x="457772" y="382715"/>
                  </a:cubicBezTo>
                  <a:cubicBezTo>
                    <a:pt x="457772" y="393192"/>
                    <a:pt x="466344" y="401765"/>
                    <a:pt x="476822" y="401765"/>
                  </a:cubicBezTo>
                  <a:cubicBezTo>
                    <a:pt x="487299" y="401765"/>
                    <a:pt x="495872" y="393192"/>
                    <a:pt x="495872" y="382715"/>
                  </a:cubicBezTo>
                  <a:cubicBezTo>
                    <a:pt x="495872" y="372237"/>
                    <a:pt x="487299" y="363665"/>
                    <a:pt x="476822" y="363665"/>
                  </a:cubicBezTo>
                  <a:close/>
                  <a:moveTo>
                    <a:pt x="617982" y="363665"/>
                  </a:moveTo>
                  <a:cubicBezTo>
                    <a:pt x="607505" y="363665"/>
                    <a:pt x="598932" y="372237"/>
                    <a:pt x="598932" y="382715"/>
                  </a:cubicBezTo>
                  <a:cubicBezTo>
                    <a:pt x="598932" y="393192"/>
                    <a:pt x="607505" y="401765"/>
                    <a:pt x="617982" y="401765"/>
                  </a:cubicBezTo>
                  <a:cubicBezTo>
                    <a:pt x="628460" y="401765"/>
                    <a:pt x="637032" y="393192"/>
                    <a:pt x="637032" y="382715"/>
                  </a:cubicBezTo>
                  <a:cubicBezTo>
                    <a:pt x="637032" y="372237"/>
                    <a:pt x="628460" y="363665"/>
                    <a:pt x="617982" y="363665"/>
                  </a:cubicBezTo>
                  <a:close/>
                  <a:moveTo>
                    <a:pt x="406241" y="363665"/>
                  </a:moveTo>
                  <a:cubicBezTo>
                    <a:pt x="395764" y="363665"/>
                    <a:pt x="387191" y="372237"/>
                    <a:pt x="387191" y="382715"/>
                  </a:cubicBezTo>
                  <a:cubicBezTo>
                    <a:pt x="387191" y="393192"/>
                    <a:pt x="395764" y="401765"/>
                    <a:pt x="406241" y="401765"/>
                  </a:cubicBezTo>
                  <a:cubicBezTo>
                    <a:pt x="416719" y="401765"/>
                    <a:pt x="425291" y="393192"/>
                    <a:pt x="425291" y="382715"/>
                  </a:cubicBezTo>
                  <a:cubicBezTo>
                    <a:pt x="425291" y="372237"/>
                    <a:pt x="416719" y="363665"/>
                    <a:pt x="406241" y="363665"/>
                  </a:cubicBezTo>
                  <a:close/>
                  <a:moveTo>
                    <a:pt x="163163" y="363665"/>
                  </a:moveTo>
                  <a:cubicBezTo>
                    <a:pt x="152686" y="363665"/>
                    <a:pt x="144113" y="372237"/>
                    <a:pt x="144113" y="382715"/>
                  </a:cubicBezTo>
                  <a:cubicBezTo>
                    <a:pt x="144113" y="393192"/>
                    <a:pt x="152686" y="401765"/>
                    <a:pt x="163163" y="401765"/>
                  </a:cubicBezTo>
                  <a:cubicBezTo>
                    <a:pt x="173641" y="401765"/>
                    <a:pt x="182213" y="393192"/>
                    <a:pt x="182213" y="382715"/>
                  </a:cubicBezTo>
                  <a:cubicBezTo>
                    <a:pt x="182213" y="372237"/>
                    <a:pt x="173641" y="363665"/>
                    <a:pt x="163163" y="363665"/>
                  </a:cubicBezTo>
                  <a:close/>
                  <a:moveTo>
                    <a:pt x="617982" y="98965"/>
                  </a:moveTo>
                  <a:cubicBezTo>
                    <a:pt x="607505" y="98965"/>
                    <a:pt x="598932" y="107537"/>
                    <a:pt x="598932" y="118015"/>
                  </a:cubicBezTo>
                  <a:cubicBezTo>
                    <a:pt x="598932" y="128492"/>
                    <a:pt x="607505" y="137065"/>
                    <a:pt x="617982" y="137065"/>
                  </a:cubicBezTo>
                  <a:cubicBezTo>
                    <a:pt x="628460" y="137065"/>
                    <a:pt x="637032" y="128492"/>
                    <a:pt x="637032" y="118015"/>
                  </a:cubicBezTo>
                  <a:cubicBezTo>
                    <a:pt x="637032" y="107537"/>
                    <a:pt x="628460" y="98965"/>
                    <a:pt x="617982" y="98965"/>
                  </a:cubicBezTo>
                  <a:close/>
                  <a:moveTo>
                    <a:pt x="476822" y="98965"/>
                  </a:moveTo>
                  <a:cubicBezTo>
                    <a:pt x="466344" y="98965"/>
                    <a:pt x="457772" y="107537"/>
                    <a:pt x="457772" y="118015"/>
                  </a:cubicBezTo>
                  <a:cubicBezTo>
                    <a:pt x="457772" y="128492"/>
                    <a:pt x="466344" y="137065"/>
                    <a:pt x="476822" y="137065"/>
                  </a:cubicBezTo>
                  <a:cubicBezTo>
                    <a:pt x="487299" y="137065"/>
                    <a:pt x="495872" y="128492"/>
                    <a:pt x="495872" y="118015"/>
                  </a:cubicBezTo>
                  <a:cubicBezTo>
                    <a:pt x="495872" y="107537"/>
                    <a:pt x="487299" y="98965"/>
                    <a:pt x="476822" y="98965"/>
                  </a:cubicBezTo>
                  <a:close/>
                  <a:moveTo>
                    <a:pt x="547402" y="98965"/>
                  </a:moveTo>
                  <a:cubicBezTo>
                    <a:pt x="536924" y="98965"/>
                    <a:pt x="528352" y="107537"/>
                    <a:pt x="528352" y="118015"/>
                  </a:cubicBezTo>
                  <a:cubicBezTo>
                    <a:pt x="528352" y="128492"/>
                    <a:pt x="536924" y="137065"/>
                    <a:pt x="547402" y="137065"/>
                  </a:cubicBezTo>
                  <a:cubicBezTo>
                    <a:pt x="557879" y="137065"/>
                    <a:pt x="566452" y="128492"/>
                    <a:pt x="566452" y="118015"/>
                  </a:cubicBezTo>
                  <a:cubicBezTo>
                    <a:pt x="566452" y="107537"/>
                    <a:pt x="557879" y="98965"/>
                    <a:pt x="547402" y="98965"/>
                  </a:cubicBezTo>
                  <a:close/>
                  <a:moveTo>
                    <a:pt x="781241" y="61913"/>
                  </a:moveTo>
                  <a:lnTo>
                    <a:pt x="781241" y="174117"/>
                  </a:lnTo>
                  <a:cubicBezTo>
                    <a:pt x="781241" y="208217"/>
                    <a:pt x="753427" y="236030"/>
                    <a:pt x="719328" y="236030"/>
                  </a:cubicBezTo>
                  <a:lnTo>
                    <a:pt x="61913" y="236030"/>
                  </a:lnTo>
                  <a:cubicBezTo>
                    <a:pt x="27813" y="236030"/>
                    <a:pt x="0" y="208217"/>
                    <a:pt x="0" y="174117"/>
                  </a:cubicBezTo>
                  <a:lnTo>
                    <a:pt x="0" y="61913"/>
                  </a:lnTo>
                  <a:cubicBezTo>
                    <a:pt x="0" y="27813"/>
                    <a:pt x="27813" y="0"/>
                    <a:pt x="61913" y="0"/>
                  </a:cubicBezTo>
                  <a:lnTo>
                    <a:pt x="719328" y="0"/>
                  </a:lnTo>
                  <a:cubicBezTo>
                    <a:pt x="753427" y="0"/>
                    <a:pt x="781241" y="27813"/>
                    <a:pt x="781241" y="61913"/>
                  </a:cubicBezTo>
                  <a:close/>
                  <a:moveTo>
                    <a:pt x="752666" y="61913"/>
                  </a:moveTo>
                  <a:cubicBezTo>
                    <a:pt x="752666" y="43529"/>
                    <a:pt x="737711" y="28575"/>
                    <a:pt x="719328" y="28575"/>
                  </a:cubicBezTo>
                  <a:lnTo>
                    <a:pt x="61913" y="28575"/>
                  </a:lnTo>
                  <a:cubicBezTo>
                    <a:pt x="43529" y="28575"/>
                    <a:pt x="28575" y="43529"/>
                    <a:pt x="28575" y="61913"/>
                  </a:cubicBezTo>
                  <a:lnTo>
                    <a:pt x="28575" y="174117"/>
                  </a:lnTo>
                  <a:cubicBezTo>
                    <a:pt x="28575" y="192500"/>
                    <a:pt x="43529" y="207455"/>
                    <a:pt x="61913" y="207455"/>
                  </a:cubicBezTo>
                  <a:lnTo>
                    <a:pt x="719328" y="207455"/>
                  </a:lnTo>
                  <a:cubicBezTo>
                    <a:pt x="737711" y="207455"/>
                    <a:pt x="752666" y="192500"/>
                    <a:pt x="752666" y="174117"/>
                  </a:cubicBezTo>
                  <a:lnTo>
                    <a:pt x="752666" y="61913"/>
                  </a:lnTo>
                  <a:close/>
                  <a:moveTo>
                    <a:pt x="781241" y="326612"/>
                  </a:moveTo>
                  <a:lnTo>
                    <a:pt x="781241" y="438817"/>
                  </a:lnTo>
                  <a:cubicBezTo>
                    <a:pt x="781241" y="472916"/>
                    <a:pt x="753427" y="500729"/>
                    <a:pt x="719328" y="500729"/>
                  </a:cubicBezTo>
                  <a:lnTo>
                    <a:pt x="61913" y="500729"/>
                  </a:lnTo>
                  <a:cubicBezTo>
                    <a:pt x="27813" y="500729"/>
                    <a:pt x="0" y="472916"/>
                    <a:pt x="0" y="438817"/>
                  </a:cubicBezTo>
                  <a:lnTo>
                    <a:pt x="0" y="326612"/>
                  </a:lnTo>
                  <a:cubicBezTo>
                    <a:pt x="0" y="292513"/>
                    <a:pt x="27813" y="264700"/>
                    <a:pt x="61913" y="264700"/>
                  </a:cubicBezTo>
                  <a:lnTo>
                    <a:pt x="719328" y="264700"/>
                  </a:lnTo>
                  <a:cubicBezTo>
                    <a:pt x="753427" y="264700"/>
                    <a:pt x="781241" y="292513"/>
                    <a:pt x="781241" y="326612"/>
                  </a:cubicBezTo>
                  <a:close/>
                  <a:moveTo>
                    <a:pt x="752666" y="326612"/>
                  </a:moveTo>
                  <a:cubicBezTo>
                    <a:pt x="752666" y="308229"/>
                    <a:pt x="737711" y="293275"/>
                    <a:pt x="719328" y="293275"/>
                  </a:cubicBezTo>
                  <a:lnTo>
                    <a:pt x="61913" y="293275"/>
                  </a:lnTo>
                  <a:cubicBezTo>
                    <a:pt x="43529" y="293275"/>
                    <a:pt x="28575" y="308229"/>
                    <a:pt x="28575" y="326612"/>
                  </a:cubicBezTo>
                  <a:lnTo>
                    <a:pt x="28575" y="438817"/>
                  </a:lnTo>
                  <a:cubicBezTo>
                    <a:pt x="28575" y="457200"/>
                    <a:pt x="43529" y="472154"/>
                    <a:pt x="61913" y="472154"/>
                  </a:cubicBezTo>
                  <a:lnTo>
                    <a:pt x="719328" y="472154"/>
                  </a:lnTo>
                  <a:cubicBezTo>
                    <a:pt x="737711" y="472154"/>
                    <a:pt x="752666" y="457200"/>
                    <a:pt x="752666" y="438817"/>
                  </a:cubicBezTo>
                  <a:lnTo>
                    <a:pt x="752666" y="326612"/>
                  </a:lnTo>
                  <a:close/>
                  <a:moveTo>
                    <a:pt x="163163" y="98965"/>
                  </a:moveTo>
                  <a:cubicBezTo>
                    <a:pt x="152686" y="98965"/>
                    <a:pt x="144113" y="107537"/>
                    <a:pt x="144113" y="118015"/>
                  </a:cubicBezTo>
                  <a:cubicBezTo>
                    <a:pt x="144113" y="128492"/>
                    <a:pt x="152686" y="137065"/>
                    <a:pt x="163163" y="137065"/>
                  </a:cubicBezTo>
                  <a:cubicBezTo>
                    <a:pt x="173641" y="137065"/>
                    <a:pt x="182213" y="128492"/>
                    <a:pt x="182213" y="118015"/>
                  </a:cubicBezTo>
                  <a:cubicBezTo>
                    <a:pt x="182213" y="107537"/>
                    <a:pt x="173641" y="98965"/>
                    <a:pt x="163163" y="98965"/>
                  </a:cubicBezTo>
                  <a:close/>
                  <a:moveTo>
                    <a:pt x="406241" y="98965"/>
                  </a:moveTo>
                  <a:cubicBezTo>
                    <a:pt x="395764" y="98965"/>
                    <a:pt x="387191" y="107537"/>
                    <a:pt x="387191" y="118015"/>
                  </a:cubicBezTo>
                  <a:cubicBezTo>
                    <a:pt x="387191" y="128492"/>
                    <a:pt x="395764" y="137065"/>
                    <a:pt x="406241" y="137065"/>
                  </a:cubicBezTo>
                  <a:cubicBezTo>
                    <a:pt x="416719" y="137065"/>
                    <a:pt x="425291" y="128492"/>
                    <a:pt x="425291" y="118015"/>
                  </a:cubicBezTo>
                  <a:cubicBezTo>
                    <a:pt x="425291" y="107537"/>
                    <a:pt x="416719" y="98965"/>
                    <a:pt x="406241" y="98965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24" name="Google Shape;524;p107"/>
          <p:cNvCxnSpPr/>
          <p:nvPr/>
        </p:nvCxnSpPr>
        <p:spPr>
          <a:xfrm>
            <a:off x="9615017" y="3126165"/>
            <a:ext cx="0" cy="2129136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525" name="Google Shape;525;p107"/>
          <p:cNvGrpSpPr/>
          <p:nvPr/>
        </p:nvGrpSpPr>
        <p:grpSpPr>
          <a:xfrm>
            <a:off x="9212208" y="3773891"/>
            <a:ext cx="2666532" cy="738623"/>
            <a:chOff x="9212208" y="3773891"/>
            <a:chExt cx="2666532" cy="738623"/>
          </a:xfrm>
        </p:grpSpPr>
        <p:sp>
          <p:nvSpPr>
            <p:cNvPr id="526" name="Google Shape;526;p107"/>
            <p:cNvSpPr txBox="1"/>
            <p:nvPr/>
          </p:nvSpPr>
          <p:spPr>
            <a:xfrm>
              <a:off x="9691816" y="3773891"/>
              <a:ext cx="2186924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Distributes ransomware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Uses infrastructure to push ransomware org-wide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07"/>
            <p:cNvSpPr/>
            <p:nvPr/>
          </p:nvSpPr>
          <p:spPr>
            <a:xfrm>
              <a:off x="9212208" y="3985026"/>
              <a:ext cx="267704" cy="2677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8" name="Google Shape;528;p107"/>
          <p:cNvGrpSpPr/>
          <p:nvPr/>
        </p:nvGrpSpPr>
        <p:grpSpPr>
          <a:xfrm>
            <a:off x="8836755" y="1976535"/>
            <a:ext cx="1556523" cy="1069505"/>
            <a:chOff x="8836755" y="1976535"/>
            <a:chExt cx="1556523" cy="1069505"/>
          </a:xfrm>
        </p:grpSpPr>
        <p:sp>
          <p:nvSpPr>
            <p:cNvPr id="529" name="Google Shape;529;p107"/>
            <p:cNvSpPr/>
            <p:nvPr/>
          </p:nvSpPr>
          <p:spPr>
            <a:xfrm>
              <a:off x="8836755" y="2361474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07"/>
            <p:cNvSpPr/>
            <p:nvPr/>
          </p:nvSpPr>
          <p:spPr>
            <a:xfrm>
              <a:off x="9393971" y="2361474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07"/>
            <p:cNvSpPr/>
            <p:nvPr/>
          </p:nvSpPr>
          <p:spPr>
            <a:xfrm>
              <a:off x="9951187" y="2361474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07"/>
            <p:cNvSpPr/>
            <p:nvPr/>
          </p:nvSpPr>
          <p:spPr>
            <a:xfrm>
              <a:off x="8836755" y="2746034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07"/>
            <p:cNvSpPr/>
            <p:nvPr/>
          </p:nvSpPr>
          <p:spPr>
            <a:xfrm>
              <a:off x="9393971" y="2746034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07"/>
            <p:cNvSpPr/>
            <p:nvPr/>
          </p:nvSpPr>
          <p:spPr>
            <a:xfrm>
              <a:off x="9951187" y="2746034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07"/>
            <p:cNvSpPr/>
            <p:nvPr/>
          </p:nvSpPr>
          <p:spPr>
            <a:xfrm>
              <a:off x="8836755" y="1976535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07"/>
            <p:cNvSpPr/>
            <p:nvPr/>
          </p:nvSpPr>
          <p:spPr>
            <a:xfrm>
              <a:off x="9393971" y="1976535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07"/>
            <p:cNvSpPr/>
            <p:nvPr/>
          </p:nvSpPr>
          <p:spPr>
            <a:xfrm>
              <a:off x="9951187" y="1976535"/>
              <a:ext cx="442091" cy="300006"/>
            </a:xfrm>
            <a:custGeom>
              <a:avLst/>
              <a:gdLst/>
              <a:ahLst/>
              <a:cxnLst/>
              <a:rect l="l" t="t" r="r" b="b"/>
              <a:pathLst>
                <a:path w="765809" h="519683" extrusionOk="0">
                  <a:moveTo>
                    <a:pt x="673799" y="360807"/>
                  </a:moveTo>
                  <a:cubicBezTo>
                    <a:pt x="665911" y="361018"/>
                    <a:pt x="659345" y="354794"/>
                    <a:pt x="659135" y="346905"/>
                  </a:cubicBezTo>
                  <a:cubicBezTo>
                    <a:pt x="659132" y="346777"/>
                    <a:pt x="659130" y="346648"/>
                    <a:pt x="659130" y="346519"/>
                  </a:cubicBezTo>
                  <a:lnTo>
                    <a:pt x="659130" y="61913"/>
                  </a:lnTo>
                  <a:cubicBezTo>
                    <a:pt x="659130" y="43501"/>
                    <a:pt x="644204" y="28575"/>
                    <a:pt x="625793" y="28575"/>
                  </a:cubicBezTo>
                  <a:lnTo>
                    <a:pt x="139637" y="28575"/>
                  </a:lnTo>
                  <a:cubicBezTo>
                    <a:pt x="121225" y="28575"/>
                    <a:pt x="106299" y="43501"/>
                    <a:pt x="106299" y="61913"/>
                  </a:cubicBezTo>
                  <a:lnTo>
                    <a:pt x="106299" y="346519"/>
                  </a:lnTo>
                  <a:cubicBezTo>
                    <a:pt x="106299" y="354410"/>
                    <a:pt x="99902" y="360807"/>
                    <a:pt x="92012" y="360807"/>
                  </a:cubicBezTo>
                  <a:cubicBezTo>
                    <a:pt x="84121" y="360807"/>
                    <a:pt x="77724" y="354410"/>
                    <a:pt x="77724" y="346519"/>
                  </a:cubicBezTo>
                  <a:lnTo>
                    <a:pt x="77724" y="61913"/>
                  </a:lnTo>
                  <a:cubicBezTo>
                    <a:pt x="77724" y="27719"/>
                    <a:pt x="105443" y="0"/>
                    <a:pt x="139637" y="0"/>
                  </a:cubicBezTo>
                  <a:lnTo>
                    <a:pt x="626174" y="0"/>
                  </a:lnTo>
                  <a:cubicBezTo>
                    <a:pt x="660367" y="0"/>
                    <a:pt x="688086" y="27719"/>
                    <a:pt x="688086" y="61913"/>
                  </a:cubicBezTo>
                  <a:lnTo>
                    <a:pt x="688086" y="346519"/>
                  </a:lnTo>
                  <a:cubicBezTo>
                    <a:pt x="688086" y="354410"/>
                    <a:pt x="681689" y="360807"/>
                    <a:pt x="673799" y="360807"/>
                  </a:cubicBezTo>
                  <a:close/>
                  <a:moveTo>
                    <a:pt x="765810" y="467296"/>
                  </a:moveTo>
                  <a:lnTo>
                    <a:pt x="765810" y="441674"/>
                  </a:lnTo>
                  <a:cubicBezTo>
                    <a:pt x="765753" y="412763"/>
                    <a:pt x="742334" y="389339"/>
                    <a:pt x="713423" y="389287"/>
                  </a:cubicBezTo>
                  <a:lnTo>
                    <a:pt x="52388" y="389287"/>
                  </a:lnTo>
                  <a:cubicBezTo>
                    <a:pt x="23476" y="389339"/>
                    <a:pt x="52" y="412763"/>
                    <a:pt x="0" y="441674"/>
                  </a:cubicBezTo>
                  <a:lnTo>
                    <a:pt x="0" y="467296"/>
                  </a:lnTo>
                  <a:cubicBezTo>
                    <a:pt x="0" y="496230"/>
                    <a:pt x="23454" y="519684"/>
                    <a:pt x="52388" y="519684"/>
                  </a:cubicBezTo>
                  <a:lnTo>
                    <a:pt x="713423" y="519684"/>
                  </a:lnTo>
                  <a:cubicBezTo>
                    <a:pt x="742356" y="519684"/>
                    <a:pt x="765810" y="496230"/>
                    <a:pt x="765810" y="467296"/>
                  </a:cubicBezTo>
                  <a:close/>
                  <a:moveTo>
                    <a:pt x="713423" y="417862"/>
                  </a:moveTo>
                  <a:cubicBezTo>
                    <a:pt x="726552" y="417914"/>
                    <a:pt x="737183" y="428545"/>
                    <a:pt x="737235" y="441674"/>
                  </a:cubicBezTo>
                  <a:lnTo>
                    <a:pt x="737235" y="467296"/>
                  </a:lnTo>
                  <a:cubicBezTo>
                    <a:pt x="737183" y="480426"/>
                    <a:pt x="726552" y="491057"/>
                    <a:pt x="713423" y="491109"/>
                  </a:cubicBezTo>
                  <a:lnTo>
                    <a:pt x="52388" y="491109"/>
                  </a:lnTo>
                  <a:cubicBezTo>
                    <a:pt x="39258" y="491057"/>
                    <a:pt x="28627" y="480426"/>
                    <a:pt x="28575" y="467296"/>
                  </a:cubicBezTo>
                  <a:lnTo>
                    <a:pt x="28575" y="441674"/>
                  </a:lnTo>
                  <a:cubicBezTo>
                    <a:pt x="28627" y="428545"/>
                    <a:pt x="39258" y="417914"/>
                    <a:pt x="52388" y="417862"/>
                  </a:cubicBezTo>
                  <a:close/>
                  <a:moveTo>
                    <a:pt x="382905" y="435483"/>
                  </a:moveTo>
                  <a:cubicBezTo>
                    <a:pt x="372384" y="435483"/>
                    <a:pt x="363855" y="444012"/>
                    <a:pt x="363855" y="454533"/>
                  </a:cubicBezTo>
                  <a:cubicBezTo>
                    <a:pt x="363855" y="465054"/>
                    <a:pt x="372384" y="473583"/>
                    <a:pt x="382905" y="473583"/>
                  </a:cubicBezTo>
                  <a:cubicBezTo>
                    <a:pt x="393426" y="473583"/>
                    <a:pt x="401955" y="465054"/>
                    <a:pt x="401955" y="454533"/>
                  </a:cubicBezTo>
                  <a:cubicBezTo>
                    <a:pt x="401955" y="444012"/>
                    <a:pt x="393426" y="435483"/>
                    <a:pt x="382905" y="435483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9" name="Google Shape;539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6908" y="2782424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023" y="2782424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340" y="2782424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6908" y="2404584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023" y="2404584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340" y="2404584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66908" y="2017487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023" y="2017487"/>
            <a:ext cx="181783" cy="16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340" y="2017487"/>
            <a:ext cx="181783" cy="16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8"/>
          <p:cNvSpPr txBox="1">
            <a:spLocks noGrp="1"/>
          </p:cNvSpPr>
          <p:nvPr>
            <p:ph type="title" idx="4294967295"/>
          </p:nvPr>
        </p:nvSpPr>
        <p:spPr>
          <a:xfrm>
            <a:off x="246514" y="196741"/>
            <a:ext cx="11553825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</a:pPr>
            <a:r>
              <a:rPr lang="en-US" sz="3000" b="1" kern="1200" dirty="0">
                <a:solidFill>
                  <a:schemeClr val="bg1"/>
                </a:solidFill>
                <a:latin typeface="GT Haptik ZS" pitchFamily="2" charset="77"/>
                <a:ea typeface="+mn-ea"/>
                <a:cs typeface="+mn-cs"/>
              </a:rPr>
              <a:t>Disrupting advanced attacks with Negative Trust</a:t>
            </a:r>
            <a:endParaRPr sz="3000" b="1" kern="1200" dirty="0">
              <a:solidFill>
                <a:schemeClr val="bg1"/>
              </a:solidFill>
              <a:latin typeface="GT Haptik ZS" pitchFamily="2" charset="77"/>
              <a:ea typeface="+mn-ea"/>
              <a:cs typeface="+mn-cs"/>
            </a:endParaRPr>
          </a:p>
        </p:txBody>
      </p:sp>
      <p:sp>
        <p:nvSpPr>
          <p:cNvPr id="554" name="Google Shape;554;p108"/>
          <p:cNvSpPr txBox="1"/>
          <p:nvPr/>
        </p:nvSpPr>
        <p:spPr>
          <a:xfrm>
            <a:off x="2408664" y="7508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53300" rIns="106650" bIns="533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5" name="Google Shape;555;p108"/>
          <p:cNvGrpSpPr/>
          <p:nvPr/>
        </p:nvGrpSpPr>
        <p:grpSpPr>
          <a:xfrm>
            <a:off x="2532560" y="1880542"/>
            <a:ext cx="857947" cy="2967117"/>
            <a:chOff x="2386170" y="1945431"/>
            <a:chExt cx="857947" cy="2967117"/>
          </a:xfrm>
        </p:grpSpPr>
        <p:sp>
          <p:nvSpPr>
            <p:cNvPr id="556" name="Google Shape;556;p108"/>
            <p:cNvSpPr/>
            <p:nvPr/>
          </p:nvSpPr>
          <p:spPr>
            <a:xfrm>
              <a:off x="2386170" y="1945431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08"/>
            <p:cNvSpPr/>
            <p:nvPr/>
          </p:nvSpPr>
          <p:spPr>
            <a:xfrm>
              <a:off x="2386170" y="2485408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08"/>
            <p:cNvSpPr/>
            <p:nvPr/>
          </p:nvSpPr>
          <p:spPr>
            <a:xfrm>
              <a:off x="2386170" y="3025385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08"/>
            <p:cNvSpPr/>
            <p:nvPr/>
          </p:nvSpPr>
          <p:spPr>
            <a:xfrm>
              <a:off x="2386170" y="3565362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08"/>
            <p:cNvSpPr/>
            <p:nvPr/>
          </p:nvSpPr>
          <p:spPr>
            <a:xfrm>
              <a:off x="2386170" y="4105339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08"/>
            <p:cNvSpPr/>
            <p:nvPr/>
          </p:nvSpPr>
          <p:spPr>
            <a:xfrm>
              <a:off x="2386170" y="4645317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08"/>
            <p:cNvSpPr/>
            <p:nvPr/>
          </p:nvSpPr>
          <p:spPr>
            <a:xfrm>
              <a:off x="2929998" y="1945431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08"/>
            <p:cNvSpPr/>
            <p:nvPr/>
          </p:nvSpPr>
          <p:spPr>
            <a:xfrm>
              <a:off x="2929998" y="2485408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08"/>
            <p:cNvSpPr/>
            <p:nvPr/>
          </p:nvSpPr>
          <p:spPr>
            <a:xfrm>
              <a:off x="2929998" y="3025385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08"/>
            <p:cNvSpPr/>
            <p:nvPr/>
          </p:nvSpPr>
          <p:spPr>
            <a:xfrm>
              <a:off x="2929998" y="3565362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08"/>
            <p:cNvSpPr/>
            <p:nvPr/>
          </p:nvSpPr>
          <p:spPr>
            <a:xfrm>
              <a:off x="2929998" y="4105339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08"/>
            <p:cNvSpPr/>
            <p:nvPr/>
          </p:nvSpPr>
          <p:spPr>
            <a:xfrm>
              <a:off x="2929998" y="4645317"/>
              <a:ext cx="314119" cy="267231"/>
            </a:xfrm>
            <a:custGeom>
              <a:avLst/>
              <a:gdLst/>
              <a:ahLst/>
              <a:cxnLst/>
              <a:rect l="l" t="t" r="r" b="b"/>
              <a:pathLst>
                <a:path w="781050" h="664463" extrusionOk="0">
                  <a:moveTo>
                    <a:pt x="94202" y="85915"/>
                  </a:moveTo>
                  <a:cubicBezTo>
                    <a:pt x="83681" y="85915"/>
                    <a:pt x="75152" y="77387"/>
                    <a:pt x="75152" y="66865"/>
                  </a:cubicBezTo>
                  <a:cubicBezTo>
                    <a:pt x="75152" y="56344"/>
                    <a:pt x="83681" y="47815"/>
                    <a:pt x="94202" y="47815"/>
                  </a:cubicBezTo>
                  <a:lnTo>
                    <a:pt x="94679" y="47815"/>
                  </a:lnTo>
                  <a:cubicBezTo>
                    <a:pt x="105200" y="47815"/>
                    <a:pt x="113729" y="56344"/>
                    <a:pt x="113729" y="66865"/>
                  </a:cubicBezTo>
                  <a:cubicBezTo>
                    <a:pt x="113729" y="77387"/>
                    <a:pt x="105200" y="85915"/>
                    <a:pt x="94679" y="85915"/>
                  </a:cubicBezTo>
                  <a:close/>
                  <a:moveTo>
                    <a:pt x="175355" y="66865"/>
                  </a:moveTo>
                  <a:cubicBezTo>
                    <a:pt x="175355" y="56344"/>
                    <a:pt x="166827" y="47815"/>
                    <a:pt x="156305" y="47815"/>
                  </a:cubicBezTo>
                  <a:lnTo>
                    <a:pt x="155353" y="47815"/>
                  </a:lnTo>
                  <a:cubicBezTo>
                    <a:pt x="144831" y="47815"/>
                    <a:pt x="136303" y="56344"/>
                    <a:pt x="136303" y="66865"/>
                  </a:cubicBezTo>
                  <a:cubicBezTo>
                    <a:pt x="136303" y="77387"/>
                    <a:pt x="144831" y="85915"/>
                    <a:pt x="155353" y="85915"/>
                  </a:cubicBezTo>
                  <a:cubicBezTo>
                    <a:pt x="165861" y="86441"/>
                    <a:pt x="174806" y="78350"/>
                    <a:pt x="175331" y="67842"/>
                  </a:cubicBezTo>
                  <a:cubicBezTo>
                    <a:pt x="175348" y="67517"/>
                    <a:pt x="175355" y="67191"/>
                    <a:pt x="175355" y="66865"/>
                  </a:cubicBezTo>
                  <a:close/>
                  <a:moveTo>
                    <a:pt x="236982" y="66865"/>
                  </a:moveTo>
                  <a:cubicBezTo>
                    <a:pt x="236982" y="56344"/>
                    <a:pt x="228453" y="47815"/>
                    <a:pt x="217932" y="47815"/>
                  </a:cubicBezTo>
                  <a:lnTo>
                    <a:pt x="217456" y="47815"/>
                  </a:lnTo>
                  <a:cubicBezTo>
                    <a:pt x="206934" y="47815"/>
                    <a:pt x="198406" y="56344"/>
                    <a:pt x="198406" y="66865"/>
                  </a:cubicBezTo>
                  <a:cubicBezTo>
                    <a:pt x="198406" y="77387"/>
                    <a:pt x="206934" y="85915"/>
                    <a:pt x="217456" y="85915"/>
                  </a:cubicBezTo>
                  <a:cubicBezTo>
                    <a:pt x="227977" y="85915"/>
                    <a:pt x="236506" y="77387"/>
                    <a:pt x="236506" y="66865"/>
                  </a:cubicBezTo>
                  <a:close/>
                  <a:moveTo>
                    <a:pt x="781050" y="602551"/>
                  </a:moveTo>
                  <a:lnTo>
                    <a:pt x="781050" y="61913"/>
                  </a:lnTo>
                  <a:cubicBezTo>
                    <a:pt x="780993" y="27741"/>
                    <a:pt x="753309" y="52"/>
                    <a:pt x="719138" y="0"/>
                  </a:cubicBezTo>
                  <a:lnTo>
                    <a:pt x="61913" y="0"/>
                  </a:lnTo>
                  <a:cubicBezTo>
                    <a:pt x="27741" y="52"/>
                    <a:pt x="52" y="27741"/>
                    <a:pt x="0" y="61913"/>
                  </a:cubicBezTo>
                  <a:lnTo>
                    <a:pt x="0" y="602551"/>
                  </a:lnTo>
                  <a:cubicBezTo>
                    <a:pt x="52" y="636723"/>
                    <a:pt x="27741" y="664412"/>
                    <a:pt x="61913" y="664464"/>
                  </a:cubicBezTo>
                  <a:lnTo>
                    <a:pt x="719138" y="664464"/>
                  </a:lnTo>
                  <a:cubicBezTo>
                    <a:pt x="753309" y="664412"/>
                    <a:pt x="780993" y="636723"/>
                    <a:pt x="781050" y="602551"/>
                  </a:cubicBezTo>
                  <a:close/>
                  <a:moveTo>
                    <a:pt x="719138" y="28575"/>
                  </a:moveTo>
                  <a:cubicBezTo>
                    <a:pt x="737549" y="28575"/>
                    <a:pt x="752475" y="43501"/>
                    <a:pt x="752475" y="61913"/>
                  </a:cubicBezTo>
                  <a:lnTo>
                    <a:pt x="752475" y="602551"/>
                  </a:lnTo>
                  <a:cubicBezTo>
                    <a:pt x="752475" y="620963"/>
                    <a:pt x="737549" y="635889"/>
                    <a:pt x="719138" y="635889"/>
                  </a:cubicBezTo>
                  <a:lnTo>
                    <a:pt x="61913" y="635889"/>
                  </a:lnTo>
                  <a:cubicBezTo>
                    <a:pt x="43501" y="635889"/>
                    <a:pt x="28575" y="620963"/>
                    <a:pt x="28575" y="602551"/>
                  </a:cubicBezTo>
                  <a:lnTo>
                    <a:pt x="28575" y="61913"/>
                  </a:lnTo>
                  <a:cubicBezTo>
                    <a:pt x="28575" y="43501"/>
                    <a:pt x="43501" y="28575"/>
                    <a:pt x="61913" y="28575"/>
                  </a:cubicBezTo>
                  <a:close/>
                  <a:moveTo>
                    <a:pt x="726567" y="115538"/>
                  </a:moveTo>
                  <a:cubicBezTo>
                    <a:pt x="726567" y="107648"/>
                    <a:pt x="720170" y="101251"/>
                    <a:pt x="712280" y="101251"/>
                  </a:cubicBezTo>
                  <a:lnTo>
                    <a:pt x="68675" y="101251"/>
                  </a:lnTo>
                  <a:cubicBezTo>
                    <a:pt x="60785" y="101251"/>
                    <a:pt x="54388" y="107648"/>
                    <a:pt x="54388" y="115538"/>
                  </a:cubicBezTo>
                  <a:cubicBezTo>
                    <a:pt x="54388" y="123429"/>
                    <a:pt x="60785" y="129826"/>
                    <a:pt x="68675" y="129826"/>
                  </a:cubicBezTo>
                  <a:lnTo>
                    <a:pt x="712375" y="129826"/>
                  </a:lnTo>
                  <a:cubicBezTo>
                    <a:pt x="720265" y="129826"/>
                    <a:pt x="726662" y="123429"/>
                    <a:pt x="726662" y="115538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108"/>
          <p:cNvSpPr/>
          <p:nvPr/>
        </p:nvSpPr>
        <p:spPr>
          <a:xfrm>
            <a:off x="5465509" y="3093416"/>
            <a:ext cx="765809" cy="519683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9" name="Google Shape;569;p108"/>
          <p:cNvCxnSpPr/>
          <p:nvPr/>
        </p:nvCxnSpPr>
        <p:spPr>
          <a:xfrm rot="10800000">
            <a:off x="3544067" y="3353257"/>
            <a:ext cx="1828799" cy="0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70" name="Google Shape;570;p108"/>
          <p:cNvCxnSpPr/>
          <p:nvPr/>
        </p:nvCxnSpPr>
        <p:spPr>
          <a:xfrm>
            <a:off x="5840867" y="1812808"/>
            <a:ext cx="8867" cy="1233232"/>
          </a:xfrm>
          <a:prstGeom prst="straightConnector1">
            <a:avLst/>
          </a:prstGeom>
          <a:noFill/>
          <a:ln w="19050" cap="rnd" cmpd="sng">
            <a:solidFill>
              <a:schemeClr val="accent4"/>
            </a:solidFill>
            <a:prstDash val="dot"/>
            <a:round/>
            <a:headEnd type="triangle" w="med" len="med"/>
            <a:tailEnd type="none" w="sm" len="sm"/>
          </a:ln>
        </p:spPr>
      </p:cxnSp>
      <p:cxnSp>
        <p:nvCxnSpPr>
          <p:cNvPr id="571" name="Google Shape;571;p108"/>
          <p:cNvCxnSpPr/>
          <p:nvPr/>
        </p:nvCxnSpPr>
        <p:spPr>
          <a:xfrm rot="10800000">
            <a:off x="5849734" y="3684845"/>
            <a:ext cx="0" cy="1691859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572" name="Google Shape;572;p108"/>
          <p:cNvGrpSpPr/>
          <p:nvPr/>
        </p:nvGrpSpPr>
        <p:grpSpPr>
          <a:xfrm>
            <a:off x="2591955" y="2511068"/>
            <a:ext cx="2780910" cy="2280091"/>
            <a:chOff x="2591955" y="2511068"/>
            <a:chExt cx="2780910" cy="2280091"/>
          </a:xfrm>
        </p:grpSpPr>
        <p:sp>
          <p:nvSpPr>
            <p:cNvPr id="573" name="Google Shape;573;p108"/>
            <p:cNvSpPr txBox="1"/>
            <p:nvPr/>
          </p:nvSpPr>
          <p:spPr>
            <a:xfrm>
              <a:off x="3544067" y="3389865"/>
              <a:ext cx="1828798" cy="892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Exploitation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Perimeter decoys detect exposed application compromise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08"/>
            <p:cNvSpPr/>
            <p:nvPr/>
          </p:nvSpPr>
          <p:spPr>
            <a:xfrm>
              <a:off x="4322669" y="2929555"/>
              <a:ext cx="271593" cy="271677"/>
            </a:xfrm>
            <a:custGeom>
              <a:avLst/>
              <a:gdLst/>
              <a:ahLst/>
              <a:cxnLst/>
              <a:rect l="l" t="t" r="r" b="b"/>
              <a:pathLst>
                <a:path w="350602" h="350711" extrusionOk="0">
                  <a:moveTo>
                    <a:pt x="150734" y="238840"/>
                  </a:moveTo>
                  <a:cubicBezTo>
                    <a:pt x="146946" y="238837"/>
                    <a:pt x="143314" y="237329"/>
                    <a:pt x="140637" y="234649"/>
                  </a:cubicBezTo>
                  <a:lnTo>
                    <a:pt x="95298" y="189500"/>
                  </a:lnTo>
                  <a:cubicBezTo>
                    <a:pt x="89890" y="183755"/>
                    <a:pt x="90163" y="174713"/>
                    <a:pt x="95910" y="169304"/>
                  </a:cubicBezTo>
                  <a:cubicBezTo>
                    <a:pt x="101373" y="164161"/>
                    <a:pt x="109884" y="164121"/>
                    <a:pt x="115396" y="169212"/>
                  </a:cubicBezTo>
                  <a:lnTo>
                    <a:pt x="150162" y="203978"/>
                  </a:lnTo>
                  <a:lnTo>
                    <a:pt x="229220" y="116920"/>
                  </a:lnTo>
                  <a:cubicBezTo>
                    <a:pt x="233957" y="110610"/>
                    <a:pt x="242914" y="109335"/>
                    <a:pt x="249224" y="114072"/>
                  </a:cubicBezTo>
                  <a:cubicBezTo>
                    <a:pt x="255533" y="118810"/>
                    <a:pt x="256809" y="127766"/>
                    <a:pt x="252071" y="134076"/>
                  </a:cubicBezTo>
                  <a:cubicBezTo>
                    <a:pt x="251560" y="134757"/>
                    <a:pt x="250989" y="135391"/>
                    <a:pt x="250365" y="135970"/>
                  </a:cubicBezTo>
                  <a:lnTo>
                    <a:pt x="161306" y="234077"/>
                  </a:lnTo>
                  <a:cubicBezTo>
                    <a:pt x="158690" y="236974"/>
                    <a:pt x="155015" y="238691"/>
                    <a:pt x="151115" y="238840"/>
                  </a:cubicBezTo>
                  <a:close/>
                  <a:moveTo>
                    <a:pt x="250937" y="333614"/>
                  </a:moveTo>
                  <a:cubicBezTo>
                    <a:pt x="338249" y="291734"/>
                    <a:pt x="375156" y="187061"/>
                    <a:pt x="333423" y="99680"/>
                  </a:cubicBezTo>
                  <a:cubicBezTo>
                    <a:pt x="330339" y="92417"/>
                    <a:pt x="321951" y="89029"/>
                    <a:pt x="314687" y="92113"/>
                  </a:cubicBezTo>
                  <a:cubicBezTo>
                    <a:pt x="307425" y="95197"/>
                    <a:pt x="304038" y="103586"/>
                    <a:pt x="307122" y="110849"/>
                  </a:cubicBezTo>
                  <a:cubicBezTo>
                    <a:pt x="307297" y="111262"/>
                    <a:pt x="307492" y="111667"/>
                    <a:pt x="307706" y="112062"/>
                  </a:cubicBezTo>
                  <a:cubicBezTo>
                    <a:pt x="326757" y="152140"/>
                    <a:pt x="326757" y="198666"/>
                    <a:pt x="307706" y="238745"/>
                  </a:cubicBezTo>
                  <a:cubicBezTo>
                    <a:pt x="299049" y="256917"/>
                    <a:pt x="286764" y="273125"/>
                    <a:pt x="271606" y="286370"/>
                  </a:cubicBezTo>
                  <a:cubicBezTo>
                    <a:pt x="210274" y="339458"/>
                    <a:pt x="117518" y="332775"/>
                    <a:pt x="64429" y="271444"/>
                  </a:cubicBezTo>
                  <a:cubicBezTo>
                    <a:pt x="55863" y="261547"/>
                    <a:pt x="48658" y="250550"/>
                    <a:pt x="43006" y="238745"/>
                  </a:cubicBezTo>
                  <a:cubicBezTo>
                    <a:pt x="14970" y="180239"/>
                    <a:pt x="28724" y="110264"/>
                    <a:pt x="76820" y="66723"/>
                  </a:cubicBezTo>
                  <a:cubicBezTo>
                    <a:pt x="120915" y="26564"/>
                    <a:pt x="184955" y="17145"/>
                    <a:pt x="238745" y="42911"/>
                  </a:cubicBezTo>
                  <a:cubicBezTo>
                    <a:pt x="245872" y="46303"/>
                    <a:pt x="254402" y="43275"/>
                    <a:pt x="257795" y="36148"/>
                  </a:cubicBezTo>
                  <a:cubicBezTo>
                    <a:pt x="261187" y="29020"/>
                    <a:pt x="258159" y="20491"/>
                    <a:pt x="251032" y="17098"/>
                  </a:cubicBezTo>
                  <a:cubicBezTo>
                    <a:pt x="203156" y="-5699"/>
                    <a:pt x="147555" y="-5699"/>
                    <a:pt x="99680" y="17098"/>
                  </a:cubicBezTo>
                  <a:cubicBezTo>
                    <a:pt x="63498" y="34342"/>
                    <a:pt x="34342" y="63498"/>
                    <a:pt x="17098" y="99680"/>
                  </a:cubicBezTo>
                  <a:cubicBezTo>
                    <a:pt x="-5699" y="147555"/>
                    <a:pt x="-5699" y="203156"/>
                    <a:pt x="17098" y="251032"/>
                  </a:cubicBezTo>
                  <a:cubicBezTo>
                    <a:pt x="34444" y="287142"/>
                    <a:pt x="63569" y="316268"/>
                    <a:pt x="99680" y="333614"/>
                  </a:cubicBezTo>
                  <a:cubicBezTo>
                    <a:pt x="147555" y="356411"/>
                    <a:pt x="203156" y="356411"/>
                    <a:pt x="251032" y="333614"/>
                  </a:cubicBezTo>
                  <a:close/>
                  <a:moveTo>
                    <a:pt x="289037" y="42530"/>
                  </a:moveTo>
                  <a:cubicBezTo>
                    <a:pt x="278515" y="42530"/>
                    <a:pt x="269987" y="51058"/>
                    <a:pt x="269987" y="61580"/>
                  </a:cubicBezTo>
                  <a:cubicBezTo>
                    <a:pt x="269987" y="72101"/>
                    <a:pt x="278515" y="80630"/>
                    <a:pt x="289037" y="80630"/>
                  </a:cubicBezTo>
                  <a:cubicBezTo>
                    <a:pt x="299558" y="80630"/>
                    <a:pt x="308087" y="72101"/>
                    <a:pt x="308087" y="61580"/>
                  </a:cubicBezTo>
                  <a:cubicBezTo>
                    <a:pt x="308091" y="51058"/>
                    <a:pt x="299567" y="42526"/>
                    <a:pt x="289045" y="42521"/>
                  </a:cubicBezTo>
                  <a:cubicBezTo>
                    <a:pt x="288852" y="42521"/>
                    <a:pt x="288658" y="42524"/>
                    <a:pt x="288465" y="425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5" name="Google Shape;575;p108"/>
            <p:cNvGrpSpPr/>
            <p:nvPr/>
          </p:nvGrpSpPr>
          <p:grpSpPr>
            <a:xfrm>
              <a:off x="2591955" y="2511068"/>
              <a:ext cx="739156" cy="2280091"/>
              <a:chOff x="2591955" y="2511068"/>
              <a:chExt cx="739156" cy="2280091"/>
            </a:xfrm>
          </p:grpSpPr>
          <p:sp>
            <p:nvSpPr>
              <p:cNvPr id="576" name="Google Shape;576;p108"/>
              <p:cNvSpPr/>
              <p:nvPr/>
            </p:nvSpPr>
            <p:spPr>
              <a:xfrm>
                <a:off x="2591955" y="2511068"/>
                <a:ext cx="195328" cy="121091"/>
              </a:xfrm>
              <a:custGeom>
                <a:avLst/>
                <a:gdLst/>
                <a:ahLst/>
                <a:cxnLst/>
                <a:rect l="l" t="t" r="r" b="b"/>
                <a:pathLst>
                  <a:path w="933738" h="578857" extrusionOk="0">
                    <a:moveTo>
                      <a:pt x="931888" y="294460"/>
                    </a:moveTo>
                    <a:cubicBezTo>
                      <a:pt x="947033" y="387043"/>
                      <a:pt x="866642" y="439240"/>
                      <a:pt x="785203" y="445241"/>
                    </a:cubicBezTo>
                    <a:cubicBezTo>
                      <a:pt x="733673" y="551826"/>
                      <a:pt x="550507" y="623740"/>
                      <a:pt x="392202" y="546492"/>
                    </a:cubicBezTo>
                    <a:cubicBezTo>
                      <a:pt x="324574" y="556779"/>
                      <a:pt x="287427" y="539824"/>
                      <a:pt x="258852" y="507439"/>
                    </a:cubicBezTo>
                    <a:cubicBezTo>
                      <a:pt x="316764" y="432954"/>
                      <a:pt x="492119" y="298747"/>
                      <a:pt x="706527" y="367993"/>
                    </a:cubicBezTo>
                    <a:cubicBezTo>
                      <a:pt x="820827" y="404950"/>
                      <a:pt x="850640" y="318082"/>
                      <a:pt x="821779" y="285507"/>
                    </a:cubicBezTo>
                    <a:cubicBezTo>
                      <a:pt x="713956" y="163015"/>
                      <a:pt x="470211" y="273315"/>
                      <a:pt x="461448" y="282459"/>
                    </a:cubicBezTo>
                    <a:cubicBezTo>
                      <a:pt x="556984" y="135869"/>
                      <a:pt x="899313" y="94721"/>
                      <a:pt x="931888" y="294460"/>
                    </a:cubicBezTo>
                    <a:close/>
                    <a:moveTo>
                      <a:pt x="603847" y="126154"/>
                    </a:moveTo>
                    <a:cubicBezTo>
                      <a:pt x="604419" y="126154"/>
                      <a:pt x="526028" y="98341"/>
                      <a:pt x="416395" y="145680"/>
                    </a:cubicBezTo>
                    <a:cubicBezTo>
                      <a:pt x="411982" y="144033"/>
                      <a:pt x="407659" y="142157"/>
                      <a:pt x="403441" y="140060"/>
                    </a:cubicBezTo>
                    <a:cubicBezTo>
                      <a:pt x="508883" y="70242"/>
                      <a:pt x="601275" y="40238"/>
                      <a:pt x="680333" y="51859"/>
                    </a:cubicBezTo>
                    <a:cubicBezTo>
                      <a:pt x="632708" y="-3291"/>
                      <a:pt x="402489" y="-43391"/>
                      <a:pt x="270758" y="88244"/>
                    </a:cubicBezTo>
                    <a:cubicBezTo>
                      <a:pt x="107880" y="56240"/>
                      <a:pt x="-6039" y="194067"/>
                      <a:pt x="248" y="320273"/>
                    </a:cubicBezTo>
                    <a:cubicBezTo>
                      <a:pt x="6534" y="446479"/>
                      <a:pt x="144456" y="524775"/>
                      <a:pt x="222752" y="503534"/>
                    </a:cubicBezTo>
                    <a:cubicBezTo>
                      <a:pt x="224649" y="503297"/>
                      <a:pt x="226569" y="503297"/>
                      <a:pt x="228467" y="503534"/>
                    </a:cubicBezTo>
                    <a:cubicBezTo>
                      <a:pt x="245898" y="420286"/>
                      <a:pt x="316668" y="226452"/>
                      <a:pt x="603847" y="126154"/>
                    </a:cubicBezTo>
                    <a:close/>
                  </a:path>
                </a:pathLst>
              </a:custGeom>
              <a:solidFill>
                <a:srgbClr val="236B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08"/>
              <p:cNvSpPr/>
              <p:nvPr/>
            </p:nvSpPr>
            <p:spPr>
              <a:xfrm>
                <a:off x="3135783" y="2511068"/>
                <a:ext cx="195328" cy="121091"/>
              </a:xfrm>
              <a:custGeom>
                <a:avLst/>
                <a:gdLst/>
                <a:ahLst/>
                <a:cxnLst/>
                <a:rect l="l" t="t" r="r" b="b"/>
                <a:pathLst>
                  <a:path w="933738" h="578857" extrusionOk="0">
                    <a:moveTo>
                      <a:pt x="931888" y="294460"/>
                    </a:moveTo>
                    <a:cubicBezTo>
                      <a:pt x="947033" y="387043"/>
                      <a:pt x="866642" y="439240"/>
                      <a:pt x="785203" y="445241"/>
                    </a:cubicBezTo>
                    <a:cubicBezTo>
                      <a:pt x="733673" y="551826"/>
                      <a:pt x="550507" y="623740"/>
                      <a:pt x="392202" y="546492"/>
                    </a:cubicBezTo>
                    <a:cubicBezTo>
                      <a:pt x="324574" y="556779"/>
                      <a:pt x="287427" y="539824"/>
                      <a:pt x="258852" y="507439"/>
                    </a:cubicBezTo>
                    <a:cubicBezTo>
                      <a:pt x="316764" y="432954"/>
                      <a:pt x="492119" y="298747"/>
                      <a:pt x="706527" y="367993"/>
                    </a:cubicBezTo>
                    <a:cubicBezTo>
                      <a:pt x="820827" y="404950"/>
                      <a:pt x="850640" y="318082"/>
                      <a:pt x="821779" y="285507"/>
                    </a:cubicBezTo>
                    <a:cubicBezTo>
                      <a:pt x="713956" y="163015"/>
                      <a:pt x="470211" y="273315"/>
                      <a:pt x="461448" y="282459"/>
                    </a:cubicBezTo>
                    <a:cubicBezTo>
                      <a:pt x="556984" y="135869"/>
                      <a:pt x="899313" y="94721"/>
                      <a:pt x="931888" y="294460"/>
                    </a:cubicBezTo>
                    <a:close/>
                    <a:moveTo>
                      <a:pt x="603847" y="126154"/>
                    </a:moveTo>
                    <a:cubicBezTo>
                      <a:pt x="604419" y="126154"/>
                      <a:pt x="526028" y="98341"/>
                      <a:pt x="416395" y="145680"/>
                    </a:cubicBezTo>
                    <a:cubicBezTo>
                      <a:pt x="411982" y="144033"/>
                      <a:pt x="407659" y="142157"/>
                      <a:pt x="403441" y="140060"/>
                    </a:cubicBezTo>
                    <a:cubicBezTo>
                      <a:pt x="508883" y="70242"/>
                      <a:pt x="601275" y="40238"/>
                      <a:pt x="680333" y="51859"/>
                    </a:cubicBezTo>
                    <a:cubicBezTo>
                      <a:pt x="632708" y="-3291"/>
                      <a:pt x="402489" y="-43391"/>
                      <a:pt x="270758" y="88244"/>
                    </a:cubicBezTo>
                    <a:cubicBezTo>
                      <a:pt x="107880" y="56240"/>
                      <a:pt x="-6039" y="194067"/>
                      <a:pt x="248" y="320273"/>
                    </a:cubicBezTo>
                    <a:cubicBezTo>
                      <a:pt x="6534" y="446479"/>
                      <a:pt x="144456" y="524775"/>
                      <a:pt x="222752" y="503534"/>
                    </a:cubicBezTo>
                    <a:cubicBezTo>
                      <a:pt x="224649" y="503297"/>
                      <a:pt x="226569" y="503297"/>
                      <a:pt x="228467" y="503534"/>
                    </a:cubicBezTo>
                    <a:cubicBezTo>
                      <a:pt x="245898" y="420286"/>
                      <a:pt x="316668" y="226452"/>
                      <a:pt x="603847" y="126154"/>
                    </a:cubicBezTo>
                    <a:close/>
                  </a:path>
                </a:pathLst>
              </a:custGeom>
              <a:solidFill>
                <a:srgbClr val="236B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08"/>
              <p:cNvSpPr/>
              <p:nvPr/>
            </p:nvSpPr>
            <p:spPr>
              <a:xfrm>
                <a:off x="2591955" y="3593743"/>
                <a:ext cx="195328" cy="121091"/>
              </a:xfrm>
              <a:custGeom>
                <a:avLst/>
                <a:gdLst/>
                <a:ahLst/>
                <a:cxnLst/>
                <a:rect l="l" t="t" r="r" b="b"/>
                <a:pathLst>
                  <a:path w="933738" h="578857" extrusionOk="0">
                    <a:moveTo>
                      <a:pt x="931888" y="294460"/>
                    </a:moveTo>
                    <a:cubicBezTo>
                      <a:pt x="947033" y="387043"/>
                      <a:pt x="866642" y="439240"/>
                      <a:pt x="785203" y="445241"/>
                    </a:cubicBezTo>
                    <a:cubicBezTo>
                      <a:pt x="733673" y="551826"/>
                      <a:pt x="550507" y="623740"/>
                      <a:pt x="392202" y="546492"/>
                    </a:cubicBezTo>
                    <a:cubicBezTo>
                      <a:pt x="324574" y="556779"/>
                      <a:pt x="287427" y="539824"/>
                      <a:pt x="258852" y="507439"/>
                    </a:cubicBezTo>
                    <a:cubicBezTo>
                      <a:pt x="316764" y="432954"/>
                      <a:pt x="492119" y="298747"/>
                      <a:pt x="706527" y="367993"/>
                    </a:cubicBezTo>
                    <a:cubicBezTo>
                      <a:pt x="820827" y="404950"/>
                      <a:pt x="850640" y="318082"/>
                      <a:pt x="821779" y="285507"/>
                    </a:cubicBezTo>
                    <a:cubicBezTo>
                      <a:pt x="713956" y="163015"/>
                      <a:pt x="470211" y="273315"/>
                      <a:pt x="461448" y="282459"/>
                    </a:cubicBezTo>
                    <a:cubicBezTo>
                      <a:pt x="556984" y="135869"/>
                      <a:pt x="899313" y="94721"/>
                      <a:pt x="931888" y="294460"/>
                    </a:cubicBezTo>
                    <a:close/>
                    <a:moveTo>
                      <a:pt x="603847" y="126154"/>
                    </a:moveTo>
                    <a:cubicBezTo>
                      <a:pt x="604419" y="126154"/>
                      <a:pt x="526028" y="98341"/>
                      <a:pt x="416395" y="145680"/>
                    </a:cubicBezTo>
                    <a:cubicBezTo>
                      <a:pt x="411982" y="144033"/>
                      <a:pt x="407659" y="142157"/>
                      <a:pt x="403441" y="140060"/>
                    </a:cubicBezTo>
                    <a:cubicBezTo>
                      <a:pt x="508883" y="70242"/>
                      <a:pt x="601275" y="40238"/>
                      <a:pt x="680333" y="51859"/>
                    </a:cubicBezTo>
                    <a:cubicBezTo>
                      <a:pt x="632708" y="-3291"/>
                      <a:pt x="402489" y="-43391"/>
                      <a:pt x="270758" y="88244"/>
                    </a:cubicBezTo>
                    <a:cubicBezTo>
                      <a:pt x="107880" y="56240"/>
                      <a:pt x="-6039" y="194067"/>
                      <a:pt x="248" y="320273"/>
                    </a:cubicBezTo>
                    <a:cubicBezTo>
                      <a:pt x="6534" y="446479"/>
                      <a:pt x="144456" y="524775"/>
                      <a:pt x="222752" y="503534"/>
                    </a:cubicBezTo>
                    <a:cubicBezTo>
                      <a:pt x="224649" y="503297"/>
                      <a:pt x="226569" y="503297"/>
                      <a:pt x="228467" y="503534"/>
                    </a:cubicBezTo>
                    <a:cubicBezTo>
                      <a:pt x="245898" y="420286"/>
                      <a:pt x="316668" y="226452"/>
                      <a:pt x="603847" y="126154"/>
                    </a:cubicBezTo>
                    <a:close/>
                  </a:path>
                </a:pathLst>
              </a:custGeom>
              <a:solidFill>
                <a:srgbClr val="236B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08"/>
              <p:cNvSpPr/>
              <p:nvPr/>
            </p:nvSpPr>
            <p:spPr>
              <a:xfrm>
                <a:off x="3135783" y="3593743"/>
                <a:ext cx="195328" cy="121091"/>
              </a:xfrm>
              <a:custGeom>
                <a:avLst/>
                <a:gdLst/>
                <a:ahLst/>
                <a:cxnLst/>
                <a:rect l="l" t="t" r="r" b="b"/>
                <a:pathLst>
                  <a:path w="933738" h="578857" extrusionOk="0">
                    <a:moveTo>
                      <a:pt x="931888" y="294460"/>
                    </a:moveTo>
                    <a:cubicBezTo>
                      <a:pt x="947033" y="387043"/>
                      <a:pt x="866642" y="439240"/>
                      <a:pt x="785203" y="445241"/>
                    </a:cubicBezTo>
                    <a:cubicBezTo>
                      <a:pt x="733673" y="551826"/>
                      <a:pt x="550507" y="623740"/>
                      <a:pt x="392202" y="546492"/>
                    </a:cubicBezTo>
                    <a:cubicBezTo>
                      <a:pt x="324574" y="556779"/>
                      <a:pt x="287427" y="539824"/>
                      <a:pt x="258852" y="507439"/>
                    </a:cubicBezTo>
                    <a:cubicBezTo>
                      <a:pt x="316764" y="432954"/>
                      <a:pt x="492119" y="298747"/>
                      <a:pt x="706527" y="367993"/>
                    </a:cubicBezTo>
                    <a:cubicBezTo>
                      <a:pt x="820827" y="404950"/>
                      <a:pt x="850640" y="318082"/>
                      <a:pt x="821779" y="285507"/>
                    </a:cubicBezTo>
                    <a:cubicBezTo>
                      <a:pt x="713956" y="163015"/>
                      <a:pt x="470211" y="273315"/>
                      <a:pt x="461448" y="282459"/>
                    </a:cubicBezTo>
                    <a:cubicBezTo>
                      <a:pt x="556984" y="135869"/>
                      <a:pt x="899313" y="94721"/>
                      <a:pt x="931888" y="294460"/>
                    </a:cubicBezTo>
                    <a:close/>
                    <a:moveTo>
                      <a:pt x="603847" y="126154"/>
                    </a:moveTo>
                    <a:cubicBezTo>
                      <a:pt x="604419" y="126154"/>
                      <a:pt x="526028" y="98341"/>
                      <a:pt x="416395" y="145680"/>
                    </a:cubicBezTo>
                    <a:cubicBezTo>
                      <a:pt x="411982" y="144033"/>
                      <a:pt x="407659" y="142157"/>
                      <a:pt x="403441" y="140060"/>
                    </a:cubicBezTo>
                    <a:cubicBezTo>
                      <a:pt x="508883" y="70242"/>
                      <a:pt x="601275" y="40238"/>
                      <a:pt x="680333" y="51859"/>
                    </a:cubicBezTo>
                    <a:cubicBezTo>
                      <a:pt x="632708" y="-3291"/>
                      <a:pt x="402489" y="-43391"/>
                      <a:pt x="270758" y="88244"/>
                    </a:cubicBezTo>
                    <a:cubicBezTo>
                      <a:pt x="107880" y="56240"/>
                      <a:pt x="-6039" y="194067"/>
                      <a:pt x="248" y="320273"/>
                    </a:cubicBezTo>
                    <a:cubicBezTo>
                      <a:pt x="6534" y="446479"/>
                      <a:pt x="144456" y="524775"/>
                      <a:pt x="222752" y="503534"/>
                    </a:cubicBezTo>
                    <a:cubicBezTo>
                      <a:pt x="224649" y="503297"/>
                      <a:pt x="226569" y="503297"/>
                      <a:pt x="228467" y="503534"/>
                    </a:cubicBezTo>
                    <a:cubicBezTo>
                      <a:pt x="245898" y="420286"/>
                      <a:pt x="316668" y="226452"/>
                      <a:pt x="603847" y="126154"/>
                    </a:cubicBezTo>
                    <a:close/>
                  </a:path>
                </a:pathLst>
              </a:custGeom>
              <a:solidFill>
                <a:srgbClr val="236B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08"/>
              <p:cNvSpPr/>
              <p:nvPr/>
            </p:nvSpPr>
            <p:spPr>
              <a:xfrm>
                <a:off x="2591955" y="4670068"/>
                <a:ext cx="195328" cy="121091"/>
              </a:xfrm>
              <a:custGeom>
                <a:avLst/>
                <a:gdLst/>
                <a:ahLst/>
                <a:cxnLst/>
                <a:rect l="l" t="t" r="r" b="b"/>
                <a:pathLst>
                  <a:path w="933738" h="578857" extrusionOk="0">
                    <a:moveTo>
                      <a:pt x="931888" y="294460"/>
                    </a:moveTo>
                    <a:cubicBezTo>
                      <a:pt x="947033" y="387043"/>
                      <a:pt x="866642" y="439240"/>
                      <a:pt x="785203" y="445241"/>
                    </a:cubicBezTo>
                    <a:cubicBezTo>
                      <a:pt x="733673" y="551826"/>
                      <a:pt x="550507" y="623740"/>
                      <a:pt x="392202" y="546492"/>
                    </a:cubicBezTo>
                    <a:cubicBezTo>
                      <a:pt x="324574" y="556779"/>
                      <a:pt x="287427" y="539824"/>
                      <a:pt x="258852" y="507439"/>
                    </a:cubicBezTo>
                    <a:cubicBezTo>
                      <a:pt x="316764" y="432954"/>
                      <a:pt x="492119" y="298747"/>
                      <a:pt x="706527" y="367993"/>
                    </a:cubicBezTo>
                    <a:cubicBezTo>
                      <a:pt x="820827" y="404950"/>
                      <a:pt x="850640" y="318082"/>
                      <a:pt x="821779" y="285507"/>
                    </a:cubicBezTo>
                    <a:cubicBezTo>
                      <a:pt x="713956" y="163015"/>
                      <a:pt x="470211" y="273315"/>
                      <a:pt x="461448" y="282459"/>
                    </a:cubicBezTo>
                    <a:cubicBezTo>
                      <a:pt x="556984" y="135869"/>
                      <a:pt x="899313" y="94721"/>
                      <a:pt x="931888" y="294460"/>
                    </a:cubicBezTo>
                    <a:close/>
                    <a:moveTo>
                      <a:pt x="603847" y="126154"/>
                    </a:moveTo>
                    <a:cubicBezTo>
                      <a:pt x="604419" y="126154"/>
                      <a:pt x="526028" y="98341"/>
                      <a:pt x="416395" y="145680"/>
                    </a:cubicBezTo>
                    <a:cubicBezTo>
                      <a:pt x="411982" y="144033"/>
                      <a:pt x="407659" y="142157"/>
                      <a:pt x="403441" y="140060"/>
                    </a:cubicBezTo>
                    <a:cubicBezTo>
                      <a:pt x="508883" y="70242"/>
                      <a:pt x="601275" y="40238"/>
                      <a:pt x="680333" y="51859"/>
                    </a:cubicBezTo>
                    <a:cubicBezTo>
                      <a:pt x="632708" y="-3291"/>
                      <a:pt x="402489" y="-43391"/>
                      <a:pt x="270758" y="88244"/>
                    </a:cubicBezTo>
                    <a:cubicBezTo>
                      <a:pt x="107880" y="56240"/>
                      <a:pt x="-6039" y="194067"/>
                      <a:pt x="248" y="320273"/>
                    </a:cubicBezTo>
                    <a:cubicBezTo>
                      <a:pt x="6534" y="446479"/>
                      <a:pt x="144456" y="524775"/>
                      <a:pt x="222752" y="503534"/>
                    </a:cubicBezTo>
                    <a:cubicBezTo>
                      <a:pt x="224649" y="503297"/>
                      <a:pt x="226569" y="503297"/>
                      <a:pt x="228467" y="503534"/>
                    </a:cubicBezTo>
                    <a:cubicBezTo>
                      <a:pt x="245898" y="420286"/>
                      <a:pt x="316668" y="226452"/>
                      <a:pt x="603847" y="126154"/>
                    </a:cubicBezTo>
                    <a:close/>
                  </a:path>
                </a:pathLst>
              </a:custGeom>
              <a:solidFill>
                <a:srgbClr val="236B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08"/>
              <p:cNvSpPr/>
              <p:nvPr/>
            </p:nvSpPr>
            <p:spPr>
              <a:xfrm>
                <a:off x="3135783" y="4670068"/>
                <a:ext cx="195328" cy="121091"/>
              </a:xfrm>
              <a:custGeom>
                <a:avLst/>
                <a:gdLst/>
                <a:ahLst/>
                <a:cxnLst/>
                <a:rect l="l" t="t" r="r" b="b"/>
                <a:pathLst>
                  <a:path w="933738" h="578857" extrusionOk="0">
                    <a:moveTo>
                      <a:pt x="931888" y="294460"/>
                    </a:moveTo>
                    <a:cubicBezTo>
                      <a:pt x="947033" y="387043"/>
                      <a:pt x="866642" y="439240"/>
                      <a:pt x="785203" y="445241"/>
                    </a:cubicBezTo>
                    <a:cubicBezTo>
                      <a:pt x="733673" y="551826"/>
                      <a:pt x="550507" y="623740"/>
                      <a:pt x="392202" y="546492"/>
                    </a:cubicBezTo>
                    <a:cubicBezTo>
                      <a:pt x="324574" y="556779"/>
                      <a:pt x="287427" y="539824"/>
                      <a:pt x="258852" y="507439"/>
                    </a:cubicBezTo>
                    <a:cubicBezTo>
                      <a:pt x="316764" y="432954"/>
                      <a:pt x="492119" y="298747"/>
                      <a:pt x="706527" y="367993"/>
                    </a:cubicBezTo>
                    <a:cubicBezTo>
                      <a:pt x="820827" y="404950"/>
                      <a:pt x="850640" y="318082"/>
                      <a:pt x="821779" y="285507"/>
                    </a:cubicBezTo>
                    <a:cubicBezTo>
                      <a:pt x="713956" y="163015"/>
                      <a:pt x="470211" y="273315"/>
                      <a:pt x="461448" y="282459"/>
                    </a:cubicBezTo>
                    <a:cubicBezTo>
                      <a:pt x="556984" y="135869"/>
                      <a:pt x="899313" y="94721"/>
                      <a:pt x="931888" y="294460"/>
                    </a:cubicBezTo>
                    <a:close/>
                    <a:moveTo>
                      <a:pt x="603847" y="126154"/>
                    </a:moveTo>
                    <a:cubicBezTo>
                      <a:pt x="604419" y="126154"/>
                      <a:pt x="526028" y="98341"/>
                      <a:pt x="416395" y="145680"/>
                    </a:cubicBezTo>
                    <a:cubicBezTo>
                      <a:pt x="411982" y="144033"/>
                      <a:pt x="407659" y="142157"/>
                      <a:pt x="403441" y="140060"/>
                    </a:cubicBezTo>
                    <a:cubicBezTo>
                      <a:pt x="508883" y="70242"/>
                      <a:pt x="601275" y="40238"/>
                      <a:pt x="680333" y="51859"/>
                    </a:cubicBezTo>
                    <a:cubicBezTo>
                      <a:pt x="632708" y="-3291"/>
                      <a:pt x="402489" y="-43391"/>
                      <a:pt x="270758" y="88244"/>
                    </a:cubicBezTo>
                    <a:cubicBezTo>
                      <a:pt x="107880" y="56240"/>
                      <a:pt x="-6039" y="194067"/>
                      <a:pt x="248" y="320273"/>
                    </a:cubicBezTo>
                    <a:cubicBezTo>
                      <a:pt x="6534" y="446479"/>
                      <a:pt x="144456" y="524775"/>
                      <a:pt x="222752" y="503534"/>
                    </a:cubicBezTo>
                    <a:cubicBezTo>
                      <a:pt x="224649" y="503297"/>
                      <a:pt x="226569" y="503297"/>
                      <a:pt x="228467" y="503534"/>
                    </a:cubicBezTo>
                    <a:cubicBezTo>
                      <a:pt x="245898" y="420286"/>
                      <a:pt x="316668" y="226452"/>
                      <a:pt x="603847" y="126154"/>
                    </a:cubicBezTo>
                    <a:close/>
                  </a:path>
                </a:pathLst>
              </a:custGeom>
              <a:solidFill>
                <a:srgbClr val="236B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2" name="Google Shape;582;p108"/>
          <p:cNvGrpSpPr/>
          <p:nvPr/>
        </p:nvGrpSpPr>
        <p:grpSpPr>
          <a:xfrm>
            <a:off x="4962020" y="1438454"/>
            <a:ext cx="3130725" cy="1408893"/>
            <a:chOff x="4962020" y="1438454"/>
            <a:chExt cx="3130725" cy="1408893"/>
          </a:xfrm>
        </p:grpSpPr>
        <p:sp>
          <p:nvSpPr>
            <p:cNvPr id="583" name="Google Shape;583;p108"/>
            <p:cNvSpPr/>
            <p:nvPr/>
          </p:nvSpPr>
          <p:spPr>
            <a:xfrm>
              <a:off x="5424269" y="2310355"/>
              <a:ext cx="271593" cy="271677"/>
            </a:xfrm>
            <a:custGeom>
              <a:avLst/>
              <a:gdLst/>
              <a:ahLst/>
              <a:cxnLst/>
              <a:rect l="l" t="t" r="r" b="b"/>
              <a:pathLst>
                <a:path w="350602" h="350711" extrusionOk="0">
                  <a:moveTo>
                    <a:pt x="150734" y="238840"/>
                  </a:moveTo>
                  <a:cubicBezTo>
                    <a:pt x="146946" y="238837"/>
                    <a:pt x="143314" y="237329"/>
                    <a:pt x="140637" y="234649"/>
                  </a:cubicBezTo>
                  <a:lnTo>
                    <a:pt x="95298" y="189500"/>
                  </a:lnTo>
                  <a:cubicBezTo>
                    <a:pt x="89890" y="183755"/>
                    <a:pt x="90163" y="174713"/>
                    <a:pt x="95910" y="169304"/>
                  </a:cubicBezTo>
                  <a:cubicBezTo>
                    <a:pt x="101373" y="164161"/>
                    <a:pt x="109884" y="164121"/>
                    <a:pt x="115396" y="169212"/>
                  </a:cubicBezTo>
                  <a:lnTo>
                    <a:pt x="150162" y="203978"/>
                  </a:lnTo>
                  <a:lnTo>
                    <a:pt x="229220" y="116920"/>
                  </a:lnTo>
                  <a:cubicBezTo>
                    <a:pt x="233957" y="110610"/>
                    <a:pt x="242914" y="109335"/>
                    <a:pt x="249224" y="114072"/>
                  </a:cubicBezTo>
                  <a:cubicBezTo>
                    <a:pt x="255533" y="118810"/>
                    <a:pt x="256809" y="127766"/>
                    <a:pt x="252071" y="134076"/>
                  </a:cubicBezTo>
                  <a:cubicBezTo>
                    <a:pt x="251560" y="134757"/>
                    <a:pt x="250989" y="135391"/>
                    <a:pt x="250365" y="135970"/>
                  </a:cubicBezTo>
                  <a:lnTo>
                    <a:pt x="161306" y="234077"/>
                  </a:lnTo>
                  <a:cubicBezTo>
                    <a:pt x="158690" y="236974"/>
                    <a:pt x="155015" y="238691"/>
                    <a:pt x="151115" y="238840"/>
                  </a:cubicBezTo>
                  <a:close/>
                  <a:moveTo>
                    <a:pt x="250937" y="333614"/>
                  </a:moveTo>
                  <a:cubicBezTo>
                    <a:pt x="338249" y="291734"/>
                    <a:pt x="375156" y="187061"/>
                    <a:pt x="333423" y="99680"/>
                  </a:cubicBezTo>
                  <a:cubicBezTo>
                    <a:pt x="330339" y="92417"/>
                    <a:pt x="321951" y="89029"/>
                    <a:pt x="314687" y="92113"/>
                  </a:cubicBezTo>
                  <a:cubicBezTo>
                    <a:pt x="307425" y="95197"/>
                    <a:pt x="304038" y="103586"/>
                    <a:pt x="307122" y="110849"/>
                  </a:cubicBezTo>
                  <a:cubicBezTo>
                    <a:pt x="307297" y="111262"/>
                    <a:pt x="307492" y="111667"/>
                    <a:pt x="307706" y="112062"/>
                  </a:cubicBezTo>
                  <a:cubicBezTo>
                    <a:pt x="326757" y="152140"/>
                    <a:pt x="326757" y="198666"/>
                    <a:pt x="307706" y="238745"/>
                  </a:cubicBezTo>
                  <a:cubicBezTo>
                    <a:pt x="299049" y="256917"/>
                    <a:pt x="286764" y="273125"/>
                    <a:pt x="271606" y="286370"/>
                  </a:cubicBezTo>
                  <a:cubicBezTo>
                    <a:pt x="210274" y="339458"/>
                    <a:pt x="117518" y="332775"/>
                    <a:pt x="64429" y="271444"/>
                  </a:cubicBezTo>
                  <a:cubicBezTo>
                    <a:pt x="55863" y="261547"/>
                    <a:pt x="48658" y="250550"/>
                    <a:pt x="43006" y="238745"/>
                  </a:cubicBezTo>
                  <a:cubicBezTo>
                    <a:pt x="14970" y="180239"/>
                    <a:pt x="28724" y="110264"/>
                    <a:pt x="76820" y="66723"/>
                  </a:cubicBezTo>
                  <a:cubicBezTo>
                    <a:pt x="120915" y="26564"/>
                    <a:pt x="184955" y="17145"/>
                    <a:pt x="238745" y="42911"/>
                  </a:cubicBezTo>
                  <a:cubicBezTo>
                    <a:pt x="245872" y="46303"/>
                    <a:pt x="254402" y="43275"/>
                    <a:pt x="257795" y="36148"/>
                  </a:cubicBezTo>
                  <a:cubicBezTo>
                    <a:pt x="261187" y="29020"/>
                    <a:pt x="258159" y="20491"/>
                    <a:pt x="251032" y="17098"/>
                  </a:cubicBezTo>
                  <a:cubicBezTo>
                    <a:pt x="203156" y="-5699"/>
                    <a:pt x="147555" y="-5699"/>
                    <a:pt x="99680" y="17098"/>
                  </a:cubicBezTo>
                  <a:cubicBezTo>
                    <a:pt x="63498" y="34342"/>
                    <a:pt x="34342" y="63498"/>
                    <a:pt x="17098" y="99680"/>
                  </a:cubicBezTo>
                  <a:cubicBezTo>
                    <a:pt x="-5699" y="147555"/>
                    <a:pt x="-5699" y="203156"/>
                    <a:pt x="17098" y="251032"/>
                  </a:cubicBezTo>
                  <a:cubicBezTo>
                    <a:pt x="34444" y="287142"/>
                    <a:pt x="63569" y="316268"/>
                    <a:pt x="99680" y="333614"/>
                  </a:cubicBezTo>
                  <a:cubicBezTo>
                    <a:pt x="147555" y="356411"/>
                    <a:pt x="203156" y="356411"/>
                    <a:pt x="251032" y="333614"/>
                  </a:cubicBezTo>
                  <a:close/>
                  <a:moveTo>
                    <a:pt x="289037" y="42530"/>
                  </a:moveTo>
                  <a:cubicBezTo>
                    <a:pt x="278515" y="42530"/>
                    <a:pt x="269987" y="51058"/>
                    <a:pt x="269987" y="61580"/>
                  </a:cubicBezTo>
                  <a:cubicBezTo>
                    <a:pt x="269987" y="72101"/>
                    <a:pt x="278515" y="80630"/>
                    <a:pt x="289037" y="80630"/>
                  </a:cubicBezTo>
                  <a:cubicBezTo>
                    <a:pt x="299558" y="80630"/>
                    <a:pt x="308087" y="72101"/>
                    <a:pt x="308087" y="61580"/>
                  </a:cubicBezTo>
                  <a:cubicBezTo>
                    <a:pt x="308091" y="51058"/>
                    <a:pt x="299567" y="42526"/>
                    <a:pt x="289045" y="42521"/>
                  </a:cubicBezTo>
                  <a:cubicBezTo>
                    <a:pt x="288852" y="42521"/>
                    <a:pt x="288658" y="42524"/>
                    <a:pt x="288465" y="425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08"/>
            <p:cNvSpPr txBox="1"/>
            <p:nvPr/>
          </p:nvSpPr>
          <p:spPr>
            <a:xfrm>
              <a:off x="5905821" y="2108724"/>
              <a:ext cx="2186924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AD Reconnaissance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Active Directory decoys detect exploitation of AD resources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08"/>
            <p:cNvSpPr/>
            <p:nvPr/>
          </p:nvSpPr>
          <p:spPr>
            <a:xfrm>
              <a:off x="4962020" y="1438454"/>
              <a:ext cx="374352" cy="232075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08"/>
            <p:cNvSpPr/>
            <p:nvPr/>
          </p:nvSpPr>
          <p:spPr>
            <a:xfrm>
              <a:off x="6320557" y="1438454"/>
              <a:ext cx="374352" cy="232075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587;p108"/>
          <p:cNvGrpSpPr/>
          <p:nvPr/>
        </p:nvGrpSpPr>
        <p:grpSpPr>
          <a:xfrm>
            <a:off x="5424269" y="3972869"/>
            <a:ext cx="2372285" cy="1930534"/>
            <a:chOff x="5424269" y="3972869"/>
            <a:chExt cx="2372285" cy="1930534"/>
          </a:xfrm>
        </p:grpSpPr>
        <p:sp>
          <p:nvSpPr>
            <p:cNvPr id="588" name="Google Shape;588;p108"/>
            <p:cNvSpPr/>
            <p:nvPr/>
          </p:nvSpPr>
          <p:spPr>
            <a:xfrm>
              <a:off x="5424269" y="4174500"/>
              <a:ext cx="271593" cy="271677"/>
            </a:xfrm>
            <a:custGeom>
              <a:avLst/>
              <a:gdLst/>
              <a:ahLst/>
              <a:cxnLst/>
              <a:rect l="l" t="t" r="r" b="b"/>
              <a:pathLst>
                <a:path w="350602" h="350711" extrusionOk="0">
                  <a:moveTo>
                    <a:pt x="150734" y="238840"/>
                  </a:moveTo>
                  <a:cubicBezTo>
                    <a:pt x="146946" y="238837"/>
                    <a:pt x="143314" y="237329"/>
                    <a:pt x="140637" y="234649"/>
                  </a:cubicBezTo>
                  <a:lnTo>
                    <a:pt x="95298" y="189500"/>
                  </a:lnTo>
                  <a:cubicBezTo>
                    <a:pt x="89890" y="183755"/>
                    <a:pt x="90163" y="174713"/>
                    <a:pt x="95910" y="169304"/>
                  </a:cubicBezTo>
                  <a:cubicBezTo>
                    <a:pt x="101373" y="164161"/>
                    <a:pt x="109884" y="164121"/>
                    <a:pt x="115396" y="169212"/>
                  </a:cubicBezTo>
                  <a:lnTo>
                    <a:pt x="150162" y="203978"/>
                  </a:lnTo>
                  <a:lnTo>
                    <a:pt x="229220" y="116920"/>
                  </a:lnTo>
                  <a:cubicBezTo>
                    <a:pt x="233957" y="110610"/>
                    <a:pt x="242914" y="109335"/>
                    <a:pt x="249224" y="114072"/>
                  </a:cubicBezTo>
                  <a:cubicBezTo>
                    <a:pt x="255533" y="118810"/>
                    <a:pt x="256809" y="127766"/>
                    <a:pt x="252071" y="134076"/>
                  </a:cubicBezTo>
                  <a:cubicBezTo>
                    <a:pt x="251560" y="134757"/>
                    <a:pt x="250989" y="135391"/>
                    <a:pt x="250365" y="135970"/>
                  </a:cubicBezTo>
                  <a:lnTo>
                    <a:pt x="161306" y="234077"/>
                  </a:lnTo>
                  <a:cubicBezTo>
                    <a:pt x="158690" y="236974"/>
                    <a:pt x="155015" y="238691"/>
                    <a:pt x="151115" y="238840"/>
                  </a:cubicBezTo>
                  <a:close/>
                  <a:moveTo>
                    <a:pt x="250937" y="333614"/>
                  </a:moveTo>
                  <a:cubicBezTo>
                    <a:pt x="338249" y="291734"/>
                    <a:pt x="375156" y="187061"/>
                    <a:pt x="333423" y="99680"/>
                  </a:cubicBezTo>
                  <a:cubicBezTo>
                    <a:pt x="330339" y="92417"/>
                    <a:pt x="321951" y="89029"/>
                    <a:pt x="314687" y="92113"/>
                  </a:cubicBezTo>
                  <a:cubicBezTo>
                    <a:pt x="307425" y="95197"/>
                    <a:pt x="304038" y="103586"/>
                    <a:pt x="307122" y="110849"/>
                  </a:cubicBezTo>
                  <a:cubicBezTo>
                    <a:pt x="307297" y="111262"/>
                    <a:pt x="307492" y="111667"/>
                    <a:pt x="307706" y="112062"/>
                  </a:cubicBezTo>
                  <a:cubicBezTo>
                    <a:pt x="326757" y="152140"/>
                    <a:pt x="326757" y="198666"/>
                    <a:pt x="307706" y="238745"/>
                  </a:cubicBezTo>
                  <a:cubicBezTo>
                    <a:pt x="299049" y="256917"/>
                    <a:pt x="286764" y="273125"/>
                    <a:pt x="271606" y="286370"/>
                  </a:cubicBezTo>
                  <a:cubicBezTo>
                    <a:pt x="210274" y="339458"/>
                    <a:pt x="117518" y="332775"/>
                    <a:pt x="64429" y="271444"/>
                  </a:cubicBezTo>
                  <a:cubicBezTo>
                    <a:pt x="55863" y="261547"/>
                    <a:pt x="48658" y="250550"/>
                    <a:pt x="43006" y="238745"/>
                  </a:cubicBezTo>
                  <a:cubicBezTo>
                    <a:pt x="14970" y="180239"/>
                    <a:pt x="28724" y="110264"/>
                    <a:pt x="76820" y="66723"/>
                  </a:cubicBezTo>
                  <a:cubicBezTo>
                    <a:pt x="120915" y="26564"/>
                    <a:pt x="184955" y="17145"/>
                    <a:pt x="238745" y="42911"/>
                  </a:cubicBezTo>
                  <a:cubicBezTo>
                    <a:pt x="245872" y="46303"/>
                    <a:pt x="254402" y="43275"/>
                    <a:pt x="257795" y="36148"/>
                  </a:cubicBezTo>
                  <a:cubicBezTo>
                    <a:pt x="261187" y="29020"/>
                    <a:pt x="258159" y="20491"/>
                    <a:pt x="251032" y="17098"/>
                  </a:cubicBezTo>
                  <a:cubicBezTo>
                    <a:pt x="203156" y="-5699"/>
                    <a:pt x="147555" y="-5699"/>
                    <a:pt x="99680" y="17098"/>
                  </a:cubicBezTo>
                  <a:cubicBezTo>
                    <a:pt x="63498" y="34342"/>
                    <a:pt x="34342" y="63498"/>
                    <a:pt x="17098" y="99680"/>
                  </a:cubicBezTo>
                  <a:cubicBezTo>
                    <a:pt x="-5699" y="147555"/>
                    <a:pt x="-5699" y="203156"/>
                    <a:pt x="17098" y="251032"/>
                  </a:cubicBezTo>
                  <a:cubicBezTo>
                    <a:pt x="34444" y="287142"/>
                    <a:pt x="63569" y="316268"/>
                    <a:pt x="99680" y="333614"/>
                  </a:cubicBezTo>
                  <a:cubicBezTo>
                    <a:pt x="147555" y="356411"/>
                    <a:pt x="203156" y="356411"/>
                    <a:pt x="251032" y="333614"/>
                  </a:cubicBezTo>
                  <a:close/>
                  <a:moveTo>
                    <a:pt x="289037" y="42530"/>
                  </a:moveTo>
                  <a:cubicBezTo>
                    <a:pt x="278515" y="42530"/>
                    <a:pt x="269987" y="51058"/>
                    <a:pt x="269987" y="61580"/>
                  </a:cubicBezTo>
                  <a:cubicBezTo>
                    <a:pt x="269987" y="72101"/>
                    <a:pt x="278515" y="80630"/>
                    <a:pt x="289037" y="80630"/>
                  </a:cubicBezTo>
                  <a:cubicBezTo>
                    <a:pt x="299558" y="80630"/>
                    <a:pt x="308087" y="72101"/>
                    <a:pt x="308087" y="61580"/>
                  </a:cubicBezTo>
                  <a:cubicBezTo>
                    <a:pt x="308091" y="51058"/>
                    <a:pt x="299567" y="42526"/>
                    <a:pt x="289045" y="42521"/>
                  </a:cubicBezTo>
                  <a:cubicBezTo>
                    <a:pt x="288852" y="42521"/>
                    <a:pt x="288658" y="42524"/>
                    <a:pt x="288465" y="425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08"/>
            <p:cNvSpPr txBox="1"/>
            <p:nvPr/>
          </p:nvSpPr>
          <p:spPr>
            <a:xfrm>
              <a:off x="5905821" y="3972869"/>
              <a:ext cx="1890733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Credential Theft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Endpoint decoys detect use of stolen credentials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08"/>
            <p:cNvSpPr/>
            <p:nvPr/>
          </p:nvSpPr>
          <p:spPr>
            <a:xfrm>
              <a:off x="5649075" y="5671328"/>
              <a:ext cx="374352" cy="232075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91" name="Google Shape;591;p108"/>
          <p:cNvCxnSpPr/>
          <p:nvPr/>
        </p:nvCxnSpPr>
        <p:spPr>
          <a:xfrm rot="10800000">
            <a:off x="6096000" y="5791657"/>
            <a:ext cx="3111500" cy="0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92" name="Google Shape;592;p108"/>
          <p:cNvCxnSpPr/>
          <p:nvPr/>
        </p:nvCxnSpPr>
        <p:spPr>
          <a:xfrm>
            <a:off x="9615017" y="3126165"/>
            <a:ext cx="0" cy="2129136"/>
          </a:xfrm>
          <a:prstGeom prst="straightConnector1">
            <a:avLst/>
          </a:prstGeom>
          <a:noFill/>
          <a:ln w="12700" cap="rnd" cmpd="sng">
            <a:solidFill>
              <a:schemeClr val="accent4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93" name="Google Shape;593;p108"/>
          <p:cNvSpPr/>
          <p:nvPr/>
        </p:nvSpPr>
        <p:spPr>
          <a:xfrm>
            <a:off x="8836755" y="1981187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08"/>
          <p:cNvSpPr/>
          <p:nvPr/>
        </p:nvSpPr>
        <p:spPr>
          <a:xfrm>
            <a:off x="9393971" y="1981187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08"/>
          <p:cNvSpPr/>
          <p:nvPr/>
        </p:nvSpPr>
        <p:spPr>
          <a:xfrm>
            <a:off x="9951187" y="1981187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8"/>
          <p:cNvSpPr/>
          <p:nvPr/>
        </p:nvSpPr>
        <p:spPr>
          <a:xfrm>
            <a:off x="8836755" y="2361474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08"/>
          <p:cNvSpPr/>
          <p:nvPr/>
        </p:nvSpPr>
        <p:spPr>
          <a:xfrm>
            <a:off x="9393971" y="2361474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08"/>
          <p:cNvSpPr/>
          <p:nvPr/>
        </p:nvSpPr>
        <p:spPr>
          <a:xfrm>
            <a:off x="9951187" y="2361474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08"/>
          <p:cNvSpPr/>
          <p:nvPr/>
        </p:nvSpPr>
        <p:spPr>
          <a:xfrm>
            <a:off x="8836755" y="2746034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08"/>
          <p:cNvSpPr/>
          <p:nvPr/>
        </p:nvSpPr>
        <p:spPr>
          <a:xfrm>
            <a:off x="9393971" y="2746034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08"/>
          <p:cNvSpPr/>
          <p:nvPr/>
        </p:nvSpPr>
        <p:spPr>
          <a:xfrm>
            <a:off x="9951187" y="2746034"/>
            <a:ext cx="442091" cy="300006"/>
          </a:xfrm>
          <a:custGeom>
            <a:avLst/>
            <a:gdLst/>
            <a:ahLst/>
            <a:cxnLst/>
            <a:rect l="l" t="t" r="r" b="b"/>
            <a:pathLst>
              <a:path w="765809" h="519683" extrusionOk="0">
                <a:moveTo>
                  <a:pt x="673799" y="360807"/>
                </a:moveTo>
                <a:cubicBezTo>
                  <a:pt x="665911" y="361018"/>
                  <a:pt x="659345" y="354794"/>
                  <a:pt x="659135" y="346905"/>
                </a:cubicBezTo>
                <a:cubicBezTo>
                  <a:pt x="659132" y="346777"/>
                  <a:pt x="659130" y="346648"/>
                  <a:pt x="659130" y="346519"/>
                </a:cubicBezTo>
                <a:lnTo>
                  <a:pt x="659130" y="61913"/>
                </a:lnTo>
                <a:cubicBezTo>
                  <a:pt x="659130" y="43501"/>
                  <a:pt x="644204" y="28575"/>
                  <a:pt x="625793" y="28575"/>
                </a:cubicBezTo>
                <a:lnTo>
                  <a:pt x="139637" y="28575"/>
                </a:lnTo>
                <a:cubicBezTo>
                  <a:pt x="121225" y="28575"/>
                  <a:pt x="106299" y="43501"/>
                  <a:pt x="106299" y="61913"/>
                </a:cubicBezTo>
                <a:lnTo>
                  <a:pt x="106299" y="346519"/>
                </a:lnTo>
                <a:cubicBezTo>
                  <a:pt x="106299" y="354410"/>
                  <a:pt x="99902" y="360807"/>
                  <a:pt x="92012" y="360807"/>
                </a:cubicBezTo>
                <a:cubicBezTo>
                  <a:pt x="84121" y="360807"/>
                  <a:pt x="77724" y="354410"/>
                  <a:pt x="77724" y="346519"/>
                </a:cubicBezTo>
                <a:lnTo>
                  <a:pt x="77724" y="61913"/>
                </a:lnTo>
                <a:cubicBezTo>
                  <a:pt x="77724" y="27719"/>
                  <a:pt x="105443" y="0"/>
                  <a:pt x="139637" y="0"/>
                </a:cubicBezTo>
                <a:lnTo>
                  <a:pt x="626174" y="0"/>
                </a:lnTo>
                <a:cubicBezTo>
                  <a:pt x="660367" y="0"/>
                  <a:pt x="688086" y="27719"/>
                  <a:pt x="688086" y="61913"/>
                </a:cubicBezTo>
                <a:lnTo>
                  <a:pt x="688086" y="346519"/>
                </a:lnTo>
                <a:cubicBezTo>
                  <a:pt x="688086" y="354410"/>
                  <a:pt x="681689" y="360807"/>
                  <a:pt x="673799" y="360807"/>
                </a:cubicBezTo>
                <a:close/>
                <a:moveTo>
                  <a:pt x="765810" y="467296"/>
                </a:moveTo>
                <a:lnTo>
                  <a:pt x="765810" y="441674"/>
                </a:lnTo>
                <a:cubicBezTo>
                  <a:pt x="765753" y="412763"/>
                  <a:pt x="742334" y="389339"/>
                  <a:pt x="713423" y="389287"/>
                </a:cubicBezTo>
                <a:lnTo>
                  <a:pt x="52388" y="389287"/>
                </a:lnTo>
                <a:cubicBezTo>
                  <a:pt x="23476" y="389339"/>
                  <a:pt x="52" y="412763"/>
                  <a:pt x="0" y="441674"/>
                </a:cubicBezTo>
                <a:lnTo>
                  <a:pt x="0" y="467296"/>
                </a:lnTo>
                <a:cubicBezTo>
                  <a:pt x="0" y="496230"/>
                  <a:pt x="23454" y="519684"/>
                  <a:pt x="52388" y="519684"/>
                </a:cubicBezTo>
                <a:lnTo>
                  <a:pt x="713423" y="519684"/>
                </a:lnTo>
                <a:cubicBezTo>
                  <a:pt x="742356" y="519684"/>
                  <a:pt x="765810" y="496230"/>
                  <a:pt x="765810" y="467296"/>
                </a:cubicBezTo>
                <a:close/>
                <a:moveTo>
                  <a:pt x="713423" y="417862"/>
                </a:moveTo>
                <a:cubicBezTo>
                  <a:pt x="726552" y="417914"/>
                  <a:pt x="737183" y="428545"/>
                  <a:pt x="737235" y="441674"/>
                </a:cubicBezTo>
                <a:lnTo>
                  <a:pt x="737235" y="467296"/>
                </a:lnTo>
                <a:cubicBezTo>
                  <a:pt x="737183" y="480426"/>
                  <a:pt x="726552" y="491057"/>
                  <a:pt x="713423" y="491109"/>
                </a:cubicBezTo>
                <a:lnTo>
                  <a:pt x="52388" y="491109"/>
                </a:lnTo>
                <a:cubicBezTo>
                  <a:pt x="39258" y="491057"/>
                  <a:pt x="28627" y="480426"/>
                  <a:pt x="28575" y="467296"/>
                </a:cubicBezTo>
                <a:lnTo>
                  <a:pt x="28575" y="441674"/>
                </a:lnTo>
                <a:cubicBezTo>
                  <a:pt x="28627" y="428545"/>
                  <a:pt x="39258" y="417914"/>
                  <a:pt x="52388" y="417862"/>
                </a:cubicBezTo>
                <a:close/>
                <a:moveTo>
                  <a:pt x="382905" y="435483"/>
                </a:moveTo>
                <a:cubicBezTo>
                  <a:pt x="372384" y="435483"/>
                  <a:pt x="363855" y="444012"/>
                  <a:pt x="363855" y="454533"/>
                </a:cubicBezTo>
                <a:cubicBezTo>
                  <a:pt x="363855" y="465054"/>
                  <a:pt x="372384" y="473583"/>
                  <a:pt x="382905" y="473583"/>
                </a:cubicBezTo>
                <a:cubicBezTo>
                  <a:pt x="393426" y="473583"/>
                  <a:pt x="401955" y="465054"/>
                  <a:pt x="401955" y="454533"/>
                </a:cubicBezTo>
                <a:cubicBezTo>
                  <a:pt x="401955" y="444012"/>
                  <a:pt x="393426" y="435483"/>
                  <a:pt x="382905" y="43548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2" name="Google Shape;602;p108"/>
          <p:cNvGrpSpPr/>
          <p:nvPr/>
        </p:nvGrpSpPr>
        <p:grpSpPr>
          <a:xfrm>
            <a:off x="8588887" y="911744"/>
            <a:ext cx="3221422" cy="3648301"/>
            <a:chOff x="8588887" y="911744"/>
            <a:chExt cx="3221422" cy="3648301"/>
          </a:xfrm>
        </p:grpSpPr>
        <p:sp>
          <p:nvSpPr>
            <p:cNvPr id="603" name="Google Shape;603;p108"/>
            <p:cNvSpPr/>
            <p:nvPr/>
          </p:nvSpPr>
          <p:spPr>
            <a:xfrm>
              <a:off x="9247303" y="4054895"/>
              <a:ext cx="271593" cy="271677"/>
            </a:xfrm>
            <a:custGeom>
              <a:avLst/>
              <a:gdLst/>
              <a:ahLst/>
              <a:cxnLst/>
              <a:rect l="l" t="t" r="r" b="b"/>
              <a:pathLst>
                <a:path w="350602" h="350711" extrusionOk="0">
                  <a:moveTo>
                    <a:pt x="150734" y="238840"/>
                  </a:moveTo>
                  <a:cubicBezTo>
                    <a:pt x="146946" y="238837"/>
                    <a:pt x="143314" y="237329"/>
                    <a:pt x="140637" y="234649"/>
                  </a:cubicBezTo>
                  <a:lnTo>
                    <a:pt x="95298" y="189500"/>
                  </a:lnTo>
                  <a:cubicBezTo>
                    <a:pt x="89890" y="183755"/>
                    <a:pt x="90163" y="174713"/>
                    <a:pt x="95910" y="169304"/>
                  </a:cubicBezTo>
                  <a:cubicBezTo>
                    <a:pt x="101373" y="164161"/>
                    <a:pt x="109884" y="164121"/>
                    <a:pt x="115396" y="169212"/>
                  </a:cubicBezTo>
                  <a:lnTo>
                    <a:pt x="150162" y="203978"/>
                  </a:lnTo>
                  <a:lnTo>
                    <a:pt x="229220" y="116920"/>
                  </a:lnTo>
                  <a:cubicBezTo>
                    <a:pt x="233957" y="110610"/>
                    <a:pt x="242914" y="109335"/>
                    <a:pt x="249224" y="114072"/>
                  </a:cubicBezTo>
                  <a:cubicBezTo>
                    <a:pt x="255533" y="118810"/>
                    <a:pt x="256809" y="127766"/>
                    <a:pt x="252071" y="134076"/>
                  </a:cubicBezTo>
                  <a:cubicBezTo>
                    <a:pt x="251560" y="134757"/>
                    <a:pt x="250989" y="135391"/>
                    <a:pt x="250365" y="135970"/>
                  </a:cubicBezTo>
                  <a:lnTo>
                    <a:pt x="161306" y="234077"/>
                  </a:lnTo>
                  <a:cubicBezTo>
                    <a:pt x="158690" y="236974"/>
                    <a:pt x="155015" y="238691"/>
                    <a:pt x="151115" y="238840"/>
                  </a:cubicBezTo>
                  <a:close/>
                  <a:moveTo>
                    <a:pt x="250937" y="333614"/>
                  </a:moveTo>
                  <a:cubicBezTo>
                    <a:pt x="338249" y="291734"/>
                    <a:pt x="375156" y="187061"/>
                    <a:pt x="333423" y="99680"/>
                  </a:cubicBezTo>
                  <a:cubicBezTo>
                    <a:pt x="330339" y="92417"/>
                    <a:pt x="321951" y="89029"/>
                    <a:pt x="314687" y="92113"/>
                  </a:cubicBezTo>
                  <a:cubicBezTo>
                    <a:pt x="307425" y="95197"/>
                    <a:pt x="304038" y="103586"/>
                    <a:pt x="307122" y="110849"/>
                  </a:cubicBezTo>
                  <a:cubicBezTo>
                    <a:pt x="307297" y="111262"/>
                    <a:pt x="307492" y="111667"/>
                    <a:pt x="307706" y="112062"/>
                  </a:cubicBezTo>
                  <a:cubicBezTo>
                    <a:pt x="326757" y="152140"/>
                    <a:pt x="326757" y="198666"/>
                    <a:pt x="307706" y="238745"/>
                  </a:cubicBezTo>
                  <a:cubicBezTo>
                    <a:pt x="299049" y="256917"/>
                    <a:pt x="286764" y="273125"/>
                    <a:pt x="271606" y="286370"/>
                  </a:cubicBezTo>
                  <a:cubicBezTo>
                    <a:pt x="210274" y="339458"/>
                    <a:pt x="117518" y="332775"/>
                    <a:pt x="64429" y="271444"/>
                  </a:cubicBezTo>
                  <a:cubicBezTo>
                    <a:pt x="55863" y="261547"/>
                    <a:pt x="48658" y="250550"/>
                    <a:pt x="43006" y="238745"/>
                  </a:cubicBezTo>
                  <a:cubicBezTo>
                    <a:pt x="14970" y="180239"/>
                    <a:pt x="28724" y="110264"/>
                    <a:pt x="76820" y="66723"/>
                  </a:cubicBezTo>
                  <a:cubicBezTo>
                    <a:pt x="120915" y="26564"/>
                    <a:pt x="184955" y="17145"/>
                    <a:pt x="238745" y="42911"/>
                  </a:cubicBezTo>
                  <a:cubicBezTo>
                    <a:pt x="245872" y="46303"/>
                    <a:pt x="254402" y="43275"/>
                    <a:pt x="257795" y="36148"/>
                  </a:cubicBezTo>
                  <a:cubicBezTo>
                    <a:pt x="261187" y="29020"/>
                    <a:pt x="258159" y="20491"/>
                    <a:pt x="251032" y="17098"/>
                  </a:cubicBezTo>
                  <a:cubicBezTo>
                    <a:pt x="203156" y="-5699"/>
                    <a:pt x="147555" y="-5699"/>
                    <a:pt x="99680" y="17098"/>
                  </a:cubicBezTo>
                  <a:cubicBezTo>
                    <a:pt x="63498" y="34342"/>
                    <a:pt x="34342" y="63498"/>
                    <a:pt x="17098" y="99680"/>
                  </a:cubicBezTo>
                  <a:cubicBezTo>
                    <a:pt x="-5699" y="147555"/>
                    <a:pt x="-5699" y="203156"/>
                    <a:pt x="17098" y="251032"/>
                  </a:cubicBezTo>
                  <a:cubicBezTo>
                    <a:pt x="34444" y="287142"/>
                    <a:pt x="63569" y="316268"/>
                    <a:pt x="99680" y="333614"/>
                  </a:cubicBezTo>
                  <a:cubicBezTo>
                    <a:pt x="147555" y="356411"/>
                    <a:pt x="203156" y="356411"/>
                    <a:pt x="251032" y="333614"/>
                  </a:cubicBezTo>
                  <a:close/>
                  <a:moveTo>
                    <a:pt x="289037" y="42530"/>
                  </a:moveTo>
                  <a:cubicBezTo>
                    <a:pt x="278515" y="42530"/>
                    <a:pt x="269987" y="51058"/>
                    <a:pt x="269987" y="61580"/>
                  </a:cubicBezTo>
                  <a:cubicBezTo>
                    <a:pt x="269987" y="72101"/>
                    <a:pt x="278515" y="80630"/>
                    <a:pt x="289037" y="80630"/>
                  </a:cubicBezTo>
                  <a:cubicBezTo>
                    <a:pt x="299558" y="80630"/>
                    <a:pt x="308087" y="72101"/>
                    <a:pt x="308087" y="61580"/>
                  </a:cubicBezTo>
                  <a:cubicBezTo>
                    <a:pt x="308091" y="51058"/>
                    <a:pt x="299567" y="42526"/>
                    <a:pt x="289045" y="42521"/>
                  </a:cubicBezTo>
                  <a:cubicBezTo>
                    <a:pt x="288852" y="42521"/>
                    <a:pt x="288658" y="42524"/>
                    <a:pt x="288465" y="425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08"/>
            <p:cNvSpPr txBox="1"/>
            <p:nvPr/>
          </p:nvSpPr>
          <p:spPr>
            <a:xfrm>
              <a:off x="9688663" y="3821422"/>
              <a:ext cx="2121646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Ransomware distribution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Network decoys detect attempts to distribute ransomware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08"/>
            <p:cNvSpPr/>
            <p:nvPr/>
          </p:nvSpPr>
          <p:spPr>
            <a:xfrm>
              <a:off x="8952774" y="2033731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08"/>
            <p:cNvSpPr/>
            <p:nvPr/>
          </p:nvSpPr>
          <p:spPr>
            <a:xfrm>
              <a:off x="8952774" y="2419096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08"/>
            <p:cNvSpPr/>
            <p:nvPr/>
          </p:nvSpPr>
          <p:spPr>
            <a:xfrm>
              <a:off x="8952774" y="2801166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08"/>
            <p:cNvSpPr/>
            <p:nvPr/>
          </p:nvSpPr>
          <p:spPr>
            <a:xfrm>
              <a:off x="9511465" y="2033731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08"/>
            <p:cNvSpPr/>
            <p:nvPr/>
          </p:nvSpPr>
          <p:spPr>
            <a:xfrm>
              <a:off x="9511465" y="2419096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08"/>
            <p:cNvSpPr/>
            <p:nvPr/>
          </p:nvSpPr>
          <p:spPr>
            <a:xfrm>
              <a:off x="9511465" y="2801166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08"/>
            <p:cNvSpPr/>
            <p:nvPr/>
          </p:nvSpPr>
          <p:spPr>
            <a:xfrm>
              <a:off x="10060740" y="2033731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08"/>
            <p:cNvSpPr/>
            <p:nvPr/>
          </p:nvSpPr>
          <p:spPr>
            <a:xfrm>
              <a:off x="10060740" y="2419096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08"/>
            <p:cNvSpPr/>
            <p:nvPr/>
          </p:nvSpPr>
          <p:spPr>
            <a:xfrm>
              <a:off x="10060740" y="2801166"/>
              <a:ext cx="207101" cy="128389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08"/>
            <p:cNvSpPr txBox="1"/>
            <p:nvPr/>
          </p:nvSpPr>
          <p:spPr>
            <a:xfrm>
              <a:off x="8588887" y="1210554"/>
              <a:ext cx="2077317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Ransomware execution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Endpoint decoys detect ransomware execution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08"/>
            <p:cNvSpPr/>
            <p:nvPr/>
          </p:nvSpPr>
          <p:spPr>
            <a:xfrm>
              <a:off x="9491748" y="911744"/>
              <a:ext cx="271593" cy="271677"/>
            </a:xfrm>
            <a:custGeom>
              <a:avLst/>
              <a:gdLst/>
              <a:ahLst/>
              <a:cxnLst/>
              <a:rect l="l" t="t" r="r" b="b"/>
              <a:pathLst>
                <a:path w="350602" h="350711" extrusionOk="0">
                  <a:moveTo>
                    <a:pt x="150734" y="238840"/>
                  </a:moveTo>
                  <a:cubicBezTo>
                    <a:pt x="146946" y="238837"/>
                    <a:pt x="143314" y="237329"/>
                    <a:pt x="140637" y="234649"/>
                  </a:cubicBezTo>
                  <a:lnTo>
                    <a:pt x="95298" y="189500"/>
                  </a:lnTo>
                  <a:cubicBezTo>
                    <a:pt x="89890" y="183755"/>
                    <a:pt x="90163" y="174713"/>
                    <a:pt x="95910" y="169304"/>
                  </a:cubicBezTo>
                  <a:cubicBezTo>
                    <a:pt x="101373" y="164161"/>
                    <a:pt x="109884" y="164121"/>
                    <a:pt x="115396" y="169212"/>
                  </a:cubicBezTo>
                  <a:lnTo>
                    <a:pt x="150162" y="203978"/>
                  </a:lnTo>
                  <a:lnTo>
                    <a:pt x="229220" y="116920"/>
                  </a:lnTo>
                  <a:cubicBezTo>
                    <a:pt x="233957" y="110610"/>
                    <a:pt x="242914" y="109335"/>
                    <a:pt x="249224" y="114072"/>
                  </a:cubicBezTo>
                  <a:cubicBezTo>
                    <a:pt x="255533" y="118810"/>
                    <a:pt x="256809" y="127766"/>
                    <a:pt x="252071" y="134076"/>
                  </a:cubicBezTo>
                  <a:cubicBezTo>
                    <a:pt x="251560" y="134757"/>
                    <a:pt x="250989" y="135391"/>
                    <a:pt x="250365" y="135970"/>
                  </a:cubicBezTo>
                  <a:lnTo>
                    <a:pt x="161306" y="234077"/>
                  </a:lnTo>
                  <a:cubicBezTo>
                    <a:pt x="158690" y="236974"/>
                    <a:pt x="155015" y="238691"/>
                    <a:pt x="151115" y="238840"/>
                  </a:cubicBezTo>
                  <a:close/>
                  <a:moveTo>
                    <a:pt x="250937" y="333614"/>
                  </a:moveTo>
                  <a:cubicBezTo>
                    <a:pt x="338249" y="291734"/>
                    <a:pt x="375156" y="187061"/>
                    <a:pt x="333423" y="99680"/>
                  </a:cubicBezTo>
                  <a:cubicBezTo>
                    <a:pt x="330339" y="92417"/>
                    <a:pt x="321951" y="89029"/>
                    <a:pt x="314687" y="92113"/>
                  </a:cubicBezTo>
                  <a:cubicBezTo>
                    <a:pt x="307425" y="95197"/>
                    <a:pt x="304038" y="103586"/>
                    <a:pt x="307122" y="110849"/>
                  </a:cubicBezTo>
                  <a:cubicBezTo>
                    <a:pt x="307297" y="111262"/>
                    <a:pt x="307492" y="111667"/>
                    <a:pt x="307706" y="112062"/>
                  </a:cubicBezTo>
                  <a:cubicBezTo>
                    <a:pt x="326757" y="152140"/>
                    <a:pt x="326757" y="198666"/>
                    <a:pt x="307706" y="238745"/>
                  </a:cubicBezTo>
                  <a:cubicBezTo>
                    <a:pt x="299049" y="256917"/>
                    <a:pt x="286764" y="273125"/>
                    <a:pt x="271606" y="286370"/>
                  </a:cubicBezTo>
                  <a:cubicBezTo>
                    <a:pt x="210274" y="339458"/>
                    <a:pt x="117518" y="332775"/>
                    <a:pt x="64429" y="271444"/>
                  </a:cubicBezTo>
                  <a:cubicBezTo>
                    <a:pt x="55863" y="261547"/>
                    <a:pt x="48658" y="250550"/>
                    <a:pt x="43006" y="238745"/>
                  </a:cubicBezTo>
                  <a:cubicBezTo>
                    <a:pt x="14970" y="180239"/>
                    <a:pt x="28724" y="110264"/>
                    <a:pt x="76820" y="66723"/>
                  </a:cubicBezTo>
                  <a:cubicBezTo>
                    <a:pt x="120915" y="26564"/>
                    <a:pt x="184955" y="17145"/>
                    <a:pt x="238745" y="42911"/>
                  </a:cubicBezTo>
                  <a:cubicBezTo>
                    <a:pt x="245872" y="46303"/>
                    <a:pt x="254402" y="43275"/>
                    <a:pt x="257795" y="36148"/>
                  </a:cubicBezTo>
                  <a:cubicBezTo>
                    <a:pt x="261187" y="29020"/>
                    <a:pt x="258159" y="20491"/>
                    <a:pt x="251032" y="17098"/>
                  </a:cubicBezTo>
                  <a:cubicBezTo>
                    <a:pt x="203156" y="-5699"/>
                    <a:pt x="147555" y="-5699"/>
                    <a:pt x="99680" y="17098"/>
                  </a:cubicBezTo>
                  <a:cubicBezTo>
                    <a:pt x="63498" y="34342"/>
                    <a:pt x="34342" y="63498"/>
                    <a:pt x="17098" y="99680"/>
                  </a:cubicBezTo>
                  <a:cubicBezTo>
                    <a:pt x="-5699" y="147555"/>
                    <a:pt x="-5699" y="203156"/>
                    <a:pt x="17098" y="251032"/>
                  </a:cubicBezTo>
                  <a:cubicBezTo>
                    <a:pt x="34444" y="287142"/>
                    <a:pt x="63569" y="316268"/>
                    <a:pt x="99680" y="333614"/>
                  </a:cubicBezTo>
                  <a:cubicBezTo>
                    <a:pt x="147555" y="356411"/>
                    <a:pt x="203156" y="356411"/>
                    <a:pt x="251032" y="333614"/>
                  </a:cubicBezTo>
                  <a:close/>
                  <a:moveTo>
                    <a:pt x="289037" y="42530"/>
                  </a:moveTo>
                  <a:cubicBezTo>
                    <a:pt x="278515" y="42530"/>
                    <a:pt x="269987" y="51058"/>
                    <a:pt x="269987" y="61580"/>
                  </a:cubicBezTo>
                  <a:cubicBezTo>
                    <a:pt x="269987" y="72101"/>
                    <a:pt x="278515" y="80630"/>
                    <a:pt x="289037" y="80630"/>
                  </a:cubicBezTo>
                  <a:cubicBezTo>
                    <a:pt x="299558" y="80630"/>
                    <a:pt x="308087" y="72101"/>
                    <a:pt x="308087" y="61580"/>
                  </a:cubicBezTo>
                  <a:cubicBezTo>
                    <a:pt x="308091" y="51058"/>
                    <a:pt x="299567" y="42526"/>
                    <a:pt x="289045" y="42521"/>
                  </a:cubicBezTo>
                  <a:cubicBezTo>
                    <a:pt x="288852" y="42521"/>
                    <a:pt x="288658" y="42524"/>
                    <a:pt x="288465" y="425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6" name="Google Shape;616;p108"/>
          <p:cNvSpPr/>
          <p:nvPr/>
        </p:nvSpPr>
        <p:spPr>
          <a:xfrm>
            <a:off x="9380983" y="5376704"/>
            <a:ext cx="468064" cy="300002"/>
          </a:xfrm>
          <a:custGeom>
            <a:avLst/>
            <a:gdLst/>
            <a:ahLst/>
            <a:cxnLst/>
            <a:rect l="l" t="t" r="r" b="b"/>
            <a:pathLst>
              <a:path w="781240" h="500729" extrusionOk="0">
                <a:moveTo>
                  <a:pt x="566452" y="382715"/>
                </a:moveTo>
                <a:cubicBezTo>
                  <a:pt x="566452" y="393192"/>
                  <a:pt x="557879" y="401765"/>
                  <a:pt x="547402" y="401765"/>
                </a:cubicBezTo>
                <a:cubicBezTo>
                  <a:pt x="536924" y="401765"/>
                  <a:pt x="528352" y="393192"/>
                  <a:pt x="528352" y="382715"/>
                </a:cubicBezTo>
                <a:cubicBezTo>
                  <a:pt x="528352" y="372237"/>
                  <a:pt x="536924" y="363665"/>
                  <a:pt x="547402" y="363665"/>
                </a:cubicBezTo>
                <a:cubicBezTo>
                  <a:pt x="557879" y="363665"/>
                  <a:pt x="566452" y="372237"/>
                  <a:pt x="566452" y="382715"/>
                </a:cubicBezTo>
                <a:close/>
                <a:moveTo>
                  <a:pt x="476822" y="363665"/>
                </a:moveTo>
                <a:cubicBezTo>
                  <a:pt x="466344" y="363665"/>
                  <a:pt x="457772" y="372237"/>
                  <a:pt x="457772" y="382715"/>
                </a:cubicBezTo>
                <a:cubicBezTo>
                  <a:pt x="457772" y="393192"/>
                  <a:pt x="466344" y="401765"/>
                  <a:pt x="476822" y="401765"/>
                </a:cubicBezTo>
                <a:cubicBezTo>
                  <a:pt x="487299" y="401765"/>
                  <a:pt x="495872" y="393192"/>
                  <a:pt x="495872" y="382715"/>
                </a:cubicBezTo>
                <a:cubicBezTo>
                  <a:pt x="495872" y="372237"/>
                  <a:pt x="487299" y="363665"/>
                  <a:pt x="476822" y="363665"/>
                </a:cubicBezTo>
                <a:close/>
                <a:moveTo>
                  <a:pt x="617982" y="363665"/>
                </a:moveTo>
                <a:cubicBezTo>
                  <a:pt x="607505" y="363665"/>
                  <a:pt x="598932" y="372237"/>
                  <a:pt x="598932" y="382715"/>
                </a:cubicBezTo>
                <a:cubicBezTo>
                  <a:pt x="598932" y="393192"/>
                  <a:pt x="607505" y="401765"/>
                  <a:pt x="617982" y="401765"/>
                </a:cubicBezTo>
                <a:cubicBezTo>
                  <a:pt x="628460" y="401765"/>
                  <a:pt x="637032" y="393192"/>
                  <a:pt x="637032" y="382715"/>
                </a:cubicBezTo>
                <a:cubicBezTo>
                  <a:pt x="637032" y="372237"/>
                  <a:pt x="628460" y="363665"/>
                  <a:pt x="617982" y="363665"/>
                </a:cubicBezTo>
                <a:close/>
                <a:moveTo>
                  <a:pt x="406241" y="363665"/>
                </a:moveTo>
                <a:cubicBezTo>
                  <a:pt x="395764" y="363665"/>
                  <a:pt x="387191" y="372237"/>
                  <a:pt x="387191" y="382715"/>
                </a:cubicBezTo>
                <a:cubicBezTo>
                  <a:pt x="387191" y="393192"/>
                  <a:pt x="395764" y="401765"/>
                  <a:pt x="406241" y="401765"/>
                </a:cubicBezTo>
                <a:cubicBezTo>
                  <a:pt x="416719" y="401765"/>
                  <a:pt x="425291" y="393192"/>
                  <a:pt x="425291" y="382715"/>
                </a:cubicBezTo>
                <a:cubicBezTo>
                  <a:pt x="425291" y="372237"/>
                  <a:pt x="416719" y="363665"/>
                  <a:pt x="406241" y="363665"/>
                </a:cubicBezTo>
                <a:close/>
                <a:moveTo>
                  <a:pt x="163163" y="363665"/>
                </a:moveTo>
                <a:cubicBezTo>
                  <a:pt x="152686" y="363665"/>
                  <a:pt x="144113" y="372237"/>
                  <a:pt x="144113" y="382715"/>
                </a:cubicBezTo>
                <a:cubicBezTo>
                  <a:pt x="144113" y="393192"/>
                  <a:pt x="152686" y="401765"/>
                  <a:pt x="163163" y="401765"/>
                </a:cubicBezTo>
                <a:cubicBezTo>
                  <a:pt x="173641" y="401765"/>
                  <a:pt x="182213" y="393192"/>
                  <a:pt x="182213" y="382715"/>
                </a:cubicBezTo>
                <a:cubicBezTo>
                  <a:pt x="182213" y="372237"/>
                  <a:pt x="173641" y="363665"/>
                  <a:pt x="163163" y="363665"/>
                </a:cubicBezTo>
                <a:close/>
                <a:moveTo>
                  <a:pt x="617982" y="98965"/>
                </a:moveTo>
                <a:cubicBezTo>
                  <a:pt x="607505" y="98965"/>
                  <a:pt x="598932" y="107537"/>
                  <a:pt x="598932" y="118015"/>
                </a:cubicBezTo>
                <a:cubicBezTo>
                  <a:pt x="598932" y="128492"/>
                  <a:pt x="607505" y="137065"/>
                  <a:pt x="617982" y="137065"/>
                </a:cubicBezTo>
                <a:cubicBezTo>
                  <a:pt x="628460" y="137065"/>
                  <a:pt x="637032" y="128492"/>
                  <a:pt x="637032" y="118015"/>
                </a:cubicBezTo>
                <a:cubicBezTo>
                  <a:pt x="637032" y="107537"/>
                  <a:pt x="628460" y="98965"/>
                  <a:pt x="617982" y="98965"/>
                </a:cubicBezTo>
                <a:close/>
                <a:moveTo>
                  <a:pt x="476822" y="98965"/>
                </a:moveTo>
                <a:cubicBezTo>
                  <a:pt x="466344" y="98965"/>
                  <a:pt x="457772" y="107537"/>
                  <a:pt x="457772" y="118015"/>
                </a:cubicBezTo>
                <a:cubicBezTo>
                  <a:pt x="457772" y="128492"/>
                  <a:pt x="466344" y="137065"/>
                  <a:pt x="476822" y="137065"/>
                </a:cubicBezTo>
                <a:cubicBezTo>
                  <a:pt x="487299" y="137065"/>
                  <a:pt x="495872" y="128492"/>
                  <a:pt x="495872" y="118015"/>
                </a:cubicBezTo>
                <a:cubicBezTo>
                  <a:pt x="495872" y="107537"/>
                  <a:pt x="487299" y="98965"/>
                  <a:pt x="476822" y="98965"/>
                </a:cubicBezTo>
                <a:close/>
                <a:moveTo>
                  <a:pt x="547402" y="98965"/>
                </a:moveTo>
                <a:cubicBezTo>
                  <a:pt x="536924" y="98965"/>
                  <a:pt x="528352" y="107537"/>
                  <a:pt x="528352" y="118015"/>
                </a:cubicBezTo>
                <a:cubicBezTo>
                  <a:pt x="528352" y="128492"/>
                  <a:pt x="536924" y="137065"/>
                  <a:pt x="547402" y="137065"/>
                </a:cubicBezTo>
                <a:cubicBezTo>
                  <a:pt x="557879" y="137065"/>
                  <a:pt x="566452" y="128492"/>
                  <a:pt x="566452" y="118015"/>
                </a:cubicBezTo>
                <a:cubicBezTo>
                  <a:pt x="566452" y="107537"/>
                  <a:pt x="557879" y="98965"/>
                  <a:pt x="547402" y="98965"/>
                </a:cubicBezTo>
                <a:close/>
                <a:moveTo>
                  <a:pt x="781241" y="61913"/>
                </a:moveTo>
                <a:lnTo>
                  <a:pt x="781241" y="174117"/>
                </a:lnTo>
                <a:cubicBezTo>
                  <a:pt x="781241" y="208217"/>
                  <a:pt x="753427" y="236030"/>
                  <a:pt x="719328" y="236030"/>
                </a:cubicBezTo>
                <a:lnTo>
                  <a:pt x="61913" y="236030"/>
                </a:lnTo>
                <a:cubicBezTo>
                  <a:pt x="27813" y="236030"/>
                  <a:pt x="0" y="208217"/>
                  <a:pt x="0" y="174117"/>
                </a:cubicBezTo>
                <a:lnTo>
                  <a:pt x="0" y="61913"/>
                </a:lnTo>
                <a:cubicBezTo>
                  <a:pt x="0" y="27813"/>
                  <a:pt x="27813" y="0"/>
                  <a:pt x="61913" y="0"/>
                </a:cubicBezTo>
                <a:lnTo>
                  <a:pt x="719328" y="0"/>
                </a:lnTo>
                <a:cubicBezTo>
                  <a:pt x="753427" y="0"/>
                  <a:pt x="781241" y="27813"/>
                  <a:pt x="781241" y="61913"/>
                </a:cubicBezTo>
                <a:close/>
                <a:moveTo>
                  <a:pt x="752666" y="61913"/>
                </a:moveTo>
                <a:cubicBezTo>
                  <a:pt x="752666" y="43529"/>
                  <a:pt x="737711" y="28575"/>
                  <a:pt x="719328" y="28575"/>
                </a:cubicBezTo>
                <a:lnTo>
                  <a:pt x="61913" y="28575"/>
                </a:lnTo>
                <a:cubicBezTo>
                  <a:pt x="43529" y="28575"/>
                  <a:pt x="28575" y="43529"/>
                  <a:pt x="28575" y="61913"/>
                </a:cubicBezTo>
                <a:lnTo>
                  <a:pt x="28575" y="174117"/>
                </a:lnTo>
                <a:cubicBezTo>
                  <a:pt x="28575" y="192500"/>
                  <a:pt x="43529" y="207455"/>
                  <a:pt x="61913" y="207455"/>
                </a:cubicBezTo>
                <a:lnTo>
                  <a:pt x="719328" y="207455"/>
                </a:lnTo>
                <a:cubicBezTo>
                  <a:pt x="737711" y="207455"/>
                  <a:pt x="752666" y="192500"/>
                  <a:pt x="752666" y="174117"/>
                </a:cubicBezTo>
                <a:lnTo>
                  <a:pt x="752666" y="61913"/>
                </a:lnTo>
                <a:close/>
                <a:moveTo>
                  <a:pt x="781241" y="326612"/>
                </a:moveTo>
                <a:lnTo>
                  <a:pt x="781241" y="438817"/>
                </a:lnTo>
                <a:cubicBezTo>
                  <a:pt x="781241" y="472916"/>
                  <a:pt x="753427" y="500729"/>
                  <a:pt x="719328" y="500729"/>
                </a:cubicBezTo>
                <a:lnTo>
                  <a:pt x="61913" y="500729"/>
                </a:lnTo>
                <a:cubicBezTo>
                  <a:pt x="27813" y="500729"/>
                  <a:pt x="0" y="472916"/>
                  <a:pt x="0" y="438817"/>
                </a:cubicBezTo>
                <a:lnTo>
                  <a:pt x="0" y="326612"/>
                </a:lnTo>
                <a:cubicBezTo>
                  <a:pt x="0" y="292513"/>
                  <a:pt x="27813" y="264700"/>
                  <a:pt x="61913" y="264700"/>
                </a:cubicBezTo>
                <a:lnTo>
                  <a:pt x="719328" y="264700"/>
                </a:lnTo>
                <a:cubicBezTo>
                  <a:pt x="753427" y="264700"/>
                  <a:pt x="781241" y="292513"/>
                  <a:pt x="781241" y="326612"/>
                </a:cubicBezTo>
                <a:close/>
                <a:moveTo>
                  <a:pt x="752666" y="326612"/>
                </a:moveTo>
                <a:cubicBezTo>
                  <a:pt x="752666" y="308229"/>
                  <a:pt x="737711" y="293275"/>
                  <a:pt x="719328" y="293275"/>
                </a:cubicBezTo>
                <a:lnTo>
                  <a:pt x="61913" y="293275"/>
                </a:lnTo>
                <a:cubicBezTo>
                  <a:pt x="43529" y="293275"/>
                  <a:pt x="28575" y="308229"/>
                  <a:pt x="28575" y="326612"/>
                </a:cubicBezTo>
                <a:lnTo>
                  <a:pt x="28575" y="438817"/>
                </a:lnTo>
                <a:cubicBezTo>
                  <a:pt x="28575" y="457200"/>
                  <a:pt x="43529" y="472154"/>
                  <a:pt x="61913" y="472154"/>
                </a:cubicBezTo>
                <a:lnTo>
                  <a:pt x="719328" y="472154"/>
                </a:lnTo>
                <a:cubicBezTo>
                  <a:pt x="737711" y="472154"/>
                  <a:pt x="752666" y="457200"/>
                  <a:pt x="752666" y="438817"/>
                </a:cubicBezTo>
                <a:lnTo>
                  <a:pt x="752666" y="326612"/>
                </a:lnTo>
                <a:close/>
                <a:moveTo>
                  <a:pt x="163163" y="98965"/>
                </a:moveTo>
                <a:cubicBezTo>
                  <a:pt x="152686" y="98965"/>
                  <a:pt x="144113" y="107537"/>
                  <a:pt x="144113" y="118015"/>
                </a:cubicBezTo>
                <a:cubicBezTo>
                  <a:pt x="144113" y="128492"/>
                  <a:pt x="152686" y="137065"/>
                  <a:pt x="163163" y="137065"/>
                </a:cubicBezTo>
                <a:cubicBezTo>
                  <a:pt x="173641" y="137065"/>
                  <a:pt x="182213" y="128492"/>
                  <a:pt x="182213" y="118015"/>
                </a:cubicBezTo>
                <a:cubicBezTo>
                  <a:pt x="182213" y="107537"/>
                  <a:pt x="173641" y="98965"/>
                  <a:pt x="163163" y="98965"/>
                </a:cubicBezTo>
                <a:close/>
                <a:moveTo>
                  <a:pt x="406241" y="98965"/>
                </a:moveTo>
                <a:cubicBezTo>
                  <a:pt x="395764" y="98965"/>
                  <a:pt x="387191" y="107537"/>
                  <a:pt x="387191" y="118015"/>
                </a:cubicBezTo>
                <a:cubicBezTo>
                  <a:pt x="387191" y="128492"/>
                  <a:pt x="395764" y="137065"/>
                  <a:pt x="406241" y="137065"/>
                </a:cubicBezTo>
                <a:cubicBezTo>
                  <a:pt x="416719" y="137065"/>
                  <a:pt x="425291" y="128492"/>
                  <a:pt x="425291" y="118015"/>
                </a:cubicBezTo>
                <a:cubicBezTo>
                  <a:pt x="425291" y="107537"/>
                  <a:pt x="416719" y="98965"/>
                  <a:pt x="406241" y="98965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08"/>
          <p:cNvSpPr/>
          <p:nvPr/>
        </p:nvSpPr>
        <p:spPr>
          <a:xfrm>
            <a:off x="9380983" y="5730681"/>
            <a:ext cx="468064" cy="300002"/>
          </a:xfrm>
          <a:custGeom>
            <a:avLst/>
            <a:gdLst/>
            <a:ahLst/>
            <a:cxnLst/>
            <a:rect l="l" t="t" r="r" b="b"/>
            <a:pathLst>
              <a:path w="781240" h="500729" extrusionOk="0">
                <a:moveTo>
                  <a:pt x="566452" y="382715"/>
                </a:moveTo>
                <a:cubicBezTo>
                  <a:pt x="566452" y="393192"/>
                  <a:pt x="557879" y="401765"/>
                  <a:pt x="547402" y="401765"/>
                </a:cubicBezTo>
                <a:cubicBezTo>
                  <a:pt x="536924" y="401765"/>
                  <a:pt x="528352" y="393192"/>
                  <a:pt x="528352" y="382715"/>
                </a:cubicBezTo>
                <a:cubicBezTo>
                  <a:pt x="528352" y="372237"/>
                  <a:pt x="536924" y="363665"/>
                  <a:pt x="547402" y="363665"/>
                </a:cubicBezTo>
                <a:cubicBezTo>
                  <a:pt x="557879" y="363665"/>
                  <a:pt x="566452" y="372237"/>
                  <a:pt x="566452" y="382715"/>
                </a:cubicBezTo>
                <a:close/>
                <a:moveTo>
                  <a:pt x="476822" y="363665"/>
                </a:moveTo>
                <a:cubicBezTo>
                  <a:pt x="466344" y="363665"/>
                  <a:pt x="457772" y="372237"/>
                  <a:pt x="457772" y="382715"/>
                </a:cubicBezTo>
                <a:cubicBezTo>
                  <a:pt x="457772" y="393192"/>
                  <a:pt x="466344" y="401765"/>
                  <a:pt x="476822" y="401765"/>
                </a:cubicBezTo>
                <a:cubicBezTo>
                  <a:pt x="487299" y="401765"/>
                  <a:pt x="495872" y="393192"/>
                  <a:pt x="495872" y="382715"/>
                </a:cubicBezTo>
                <a:cubicBezTo>
                  <a:pt x="495872" y="372237"/>
                  <a:pt x="487299" y="363665"/>
                  <a:pt x="476822" y="363665"/>
                </a:cubicBezTo>
                <a:close/>
                <a:moveTo>
                  <a:pt x="617982" y="363665"/>
                </a:moveTo>
                <a:cubicBezTo>
                  <a:pt x="607505" y="363665"/>
                  <a:pt x="598932" y="372237"/>
                  <a:pt x="598932" y="382715"/>
                </a:cubicBezTo>
                <a:cubicBezTo>
                  <a:pt x="598932" y="393192"/>
                  <a:pt x="607505" y="401765"/>
                  <a:pt x="617982" y="401765"/>
                </a:cubicBezTo>
                <a:cubicBezTo>
                  <a:pt x="628460" y="401765"/>
                  <a:pt x="637032" y="393192"/>
                  <a:pt x="637032" y="382715"/>
                </a:cubicBezTo>
                <a:cubicBezTo>
                  <a:pt x="637032" y="372237"/>
                  <a:pt x="628460" y="363665"/>
                  <a:pt x="617982" y="363665"/>
                </a:cubicBezTo>
                <a:close/>
                <a:moveTo>
                  <a:pt x="406241" y="363665"/>
                </a:moveTo>
                <a:cubicBezTo>
                  <a:pt x="395764" y="363665"/>
                  <a:pt x="387191" y="372237"/>
                  <a:pt x="387191" y="382715"/>
                </a:cubicBezTo>
                <a:cubicBezTo>
                  <a:pt x="387191" y="393192"/>
                  <a:pt x="395764" y="401765"/>
                  <a:pt x="406241" y="401765"/>
                </a:cubicBezTo>
                <a:cubicBezTo>
                  <a:pt x="416719" y="401765"/>
                  <a:pt x="425291" y="393192"/>
                  <a:pt x="425291" y="382715"/>
                </a:cubicBezTo>
                <a:cubicBezTo>
                  <a:pt x="425291" y="372237"/>
                  <a:pt x="416719" y="363665"/>
                  <a:pt x="406241" y="363665"/>
                </a:cubicBezTo>
                <a:close/>
                <a:moveTo>
                  <a:pt x="163163" y="363665"/>
                </a:moveTo>
                <a:cubicBezTo>
                  <a:pt x="152686" y="363665"/>
                  <a:pt x="144113" y="372237"/>
                  <a:pt x="144113" y="382715"/>
                </a:cubicBezTo>
                <a:cubicBezTo>
                  <a:pt x="144113" y="393192"/>
                  <a:pt x="152686" y="401765"/>
                  <a:pt x="163163" y="401765"/>
                </a:cubicBezTo>
                <a:cubicBezTo>
                  <a:pt x="173641" y="401765"/>
                  <a:pt x="182213" y="393192"/>
                  <a:pt x="182213" y="382715"/>
                </a:cubicBezTo>
                <a:cubicBezTo>
                  <a:pt x="182213" y="372237"/>
                  <a:pt x="173641" y="363665"/>
                  <a:pt x="163163" y="363665"/>
                </a:cubicBezTo>
                <a:close/>
                <a:moveTo>
                  <a:pt x="617982" y="98965"/>
                </a:moveTo>
                <a:cubicBezTo>
                  <a:pt x="607505" y="98965"/>
                  <a:pt x="598932" y="107537"/>
                  <a:pt x="598932" y="118015"/>
                </a:cubicBezTo>
                <a:cubicBezTo>
                  <a:pt x="598932" y="128492"/>
                  <a:pt x="607505" y="137065"/>
                  <a:pt x="617982" y="137065"/>
                </a:cubicBezTo>
                <a:cubicBezTo>
                  <a:pt x="628460" y="137065"/>
                  <a:pt x="637032" y="128492"/>
                  <a:pt x="637032" y="118015"/>
                </a:cubicBezTo>
                <a:cubicBezTo>
                  <a:pt x="637032" y="107537"/>
                  <a:pt x="628460" y="98965"/>
                  <a:pt x="617982" y="98965"/>
                </a:cubicBezTo>
                <a:close/>
                <a:moveTo>
                  <a:pt x="476822" y="98965"/>
                </a:moveTo>
                <a:cubicBezTo>
                  <a:pt x="466344" y="98965"/>
                  <a:pt x="457772" y="107537"/>
                  <a:pt x="457772" y="118015"/>
                </a:cubicBezTo>
                <a:cubicBezTo>
                  <a:pt x="457772" y="128492"/>
                  <a:pt x="466344" y="137065"/>
                  <a:pt x="476822" y="137065"/>
                </a:cubicBezTo>
                <a:cubicBezTo>
                  <a:pt x="487299" y="137065"/>
                  <a:pt x="495872" y="128492"/>
                  <a:pt x="495872" y="118015"/>
                </a:cubicBezTo>
                <a:cubicBezTo>
                  <a:pt x="495872" y="107537"/>
                  <a:pt x="487299" y="98965"/>
                  <a:pt x="476822" y="98965"/>
                </a:cubicBezTo>
                <a:close/>
                <a:moveTo>
                  <a:pt x="547402" y="98965"/>
                </a:moveTo>
                <a:cubicBezTo>
                  <a:pt x="536924" y="98965"/>
                  <a:pt x="528352" y="107537"/>
                  <a:pt x="528352" y="118015"/>
                </a:cubicBezTo>
                <a:cubicBezTo>
                  <a:pt x="528352" y="128492"/>
                  <a:pt x="536924" y="137065"/>
                  <a:pt x="547402" y="137065"/>
                </a:cubicBezTo>
                <a:cubicBezTo>
                  <a:pt x="557879" y="137065"/>
                  <a:pt x="566452" y="128492"/>
                  <a:pt x="566452" y="118015"/>
                </a:cubicBezTo>
                <a:cubicBezTo>
                  <a:pt x="566452" y="107537"/>
                  <a:pt x="557879" y="98965"/>
                  <a:pt x="547402" y="98965"/>
                </a:cubicBezTo>
                <a:close/>
                <a:moveTo>
                  <a:pt x="781241" y="61913"/>
                </a:moveTo>
                <a:lnTo>
                  <a:pt x="781241" y="174117"/>
                </a:lnTo>
                <a:cubicBezTo>
                  <a:pt x="781241" y="208217"/>
                  <a:pt x="753427" y="236030"/>
                  <a:pt x="719328" y="236030"/>
                </a:cubicBezTo>
                <a:lnTo>
                  <a:pt x="61913" y="236030"/>
                </a:lnTo>
                <a:cubicBezTo>
                  <a:pt x="27813" y="236030"/>
                  <a:pt x="0" y="208217"/>
                  <a:pt x="0" y="174117"/>
                </a:cubicBezTo>
                <a:lnTo>
                  <a:pt x="0" y="61913"/>
                </a:lnTo>
                <a:cubicBezTo>
                  <a:pt x="0" y="27813"/>
                  <a:pt x="27813" y="0"/>
                  <a:pt x="61913" y="0"/>
                </a:cubicBezTo>
                <a:lnTo>
                  <a:pt x="719328" y="0"/>
                </a:lnTo>
                <a:cubicBezTo>
                  <a:pt x="753427" y="0"/>
                  <a:pt x="781241" y="27813"/>
                  <a:pt x="781241" y="61913"/>
                </a:cubicBezTo>
                <a:close/>
                <a:moveTo>
                  <a:pt x="752666" y="61913"/>
                </a:moveTo>
                <a:cubicBezTo>
                  <a:pt x="752666" y="43529"/>
                  <a:pt x="737711" y="28575"/>
                  <a:pt x="719328" y="28575"/>
                </a:cubicBezTo>
                <a:lnTo>
                  <a:pt x="61913" y="28575"/>
                </a:lnTo>
                <a:cubicBezTo>
                  <a:pt x="43529" y="28575"/>
                  <a:pt x="28575" y="43529"/>
                  <a:pt x="28575" y="61913"/>
                </a:cubicBezTo>
                <a:lnTo>
                  <a:pt x="28575" y="174117"/>
                </a:lnTo>
                <a:cubicBezTo>
                  <a:pt x="28575" y="192500"/>
                  <a:pt x="43529" y="207455"/>
                  <a:pt x="61913" y="207455"/>
                </a:cubicBezTo>
                <a:lnTo>
                  <a:pt x="719328" y="207455"/>
                </a:lnTo>
                <a:cubicBezTo>
                  <a:pt x="737711" y="207455"/>
                  <a:pt x="752666" y="192500"/>
                  <a:pt x="752666" y="174117"/>
                </a:cubicBezTo>
                <a:lnTo>
                  <a:pt x="752666" y="61913"/>
                </a:lnTo>
                <a:close/>
                <a:moveTo>
                  <a:pt x="781241" y="326612"/>
                </a:moveTo>
                <a:lnTo>
                  <a:pt x="781241" y="438817"/>
                </a:lnTo>
                <a:cubicBezTo>
                  <a:pt x="781241" y="472916"/>
                  <a:pt x="753427" y="500729"/>
                  <a:pt x="719328" y="500729"/>
                </a:cubicBezTo>
                <a:lnTo>
                  <a:pt x="61913" y="500729"/>
                </a:lnTo>
                <a:cubicBezTo>
                  <a:pt x="27813" y="500729"/>
                  <a:pt x="0" y="472916"/>
                  <a:pt x="0" y="438817"/>
                </a:cubicBezTo>
                <a:lnTo>
                  <a:pt x="0" y="326612"/>
                </a:lnTo>
                <a:cubicBezTo>
                  <a:pt x="0" y="292513"/>
                  <a:pt x="27813" y="264700"/>
                  <a:pt x="61913" y="264700"/>
                </a:cubicBezTo>
                <a:lnTo>
                  <a:pt x="719328" y="264700"/>
                </a:lnTo>
                <a:cubicBezTo>
                  <a:pt x="753427" y="264700"/>
                  <a:pt x="781241" y="292513"/>
                  <a:pt x="781241" y="326612"/>
                </a:cubicBezTo>
                <a:close/>
                <a:moveTo>
                  <a:pt x="752666" y="326612"/>
                </a:moveTo>
                <a:cubicBezTo>
                  <a:pt x="752666" y="308229"/>
                  <a:pt x="737711" y="293275"/>
                  <a:pt x="719328" y="293275"/>
                </a:cubicBezTo>
                <a:lnTo>
                  <a:pt x="61913" y="293275"/>
                </a:lnTo>
                <a:cubicBezTo>
                  <a:pt x="43529" y="293275"/>
                  <a:pt x="28575" y="308229"/>
                  <a:pt x="28575" y="326612"/>
                </a:cubicBezTo>
                <a:lnTo>
                  <a:pt x="28575" y="438817"/>
                </a:lnTo>
                <a:cubicBezTo>
                  <a:pt x="28575" y="457200"/>
                  <a:pt x="43529" y="472154"/>
                  <a:pt x="61913" y="472154"/>
                </a:cubicBezTo>
                <a:lnTo>
                  <a:pt x="719328" y="472154"/>
                </a:lnTo>
                <a:cubicBezTo>
                  <a:pt x="737711" y="472154"/>
                  <a:pt x="752666" y="457200"/>
                  <a:pt x="752666" y="438817"/>
                </a:cubicBezTo>
                <a:lnTo>
                  <a:pt x="752666" y="326612"/>
                </a:lnTo>
                <a:close/>
                <a:moveTo>
                  <a:pt x="163163" y="98965"/>
                </a:moveTo>
                <a:cubicBezTo>
                  <a:pt x="152686" y="98965"/>
                  <a:pt x="144113" y="107537"/>
                  <a:pt x="144113" y="118015"/>
                </a:cubicBezTo>
                <a:cubicBezTo>
                  <a:pt x="144113" y="128492"/>
                  <a:pt x="152686" y="137065"/>
                  <a:pt x="163163" y="137065"/>
                </a:cubicBezTo>
                <a:cubicBezTo>
                  <a:pt x="173641" y="137065"/>
                  <a:pt x="182213" y="128492"/>
                  <a:pt x="182213" y="118015"/>
                </a:cubicBezTo>
                <a:cubicBezTo>
                  <a:pt x="182213" y="107537"/>
                  <a:pt x="173641" y="98965"/>
                  <a:pt x="163163" y="98965"/>
                </a:cubicBezTo>
                <a:close/>
                <a:moveTo>
                  <a:pt x="406241" y="98965"/>
                </a:moveTo>
                <a:cubicBezTo>
                  <a:pt x="395764" y="98965"/>
                  <a:pt x="387191" y="107537"/>
                  <a:pt x="387191" y="118015"/>
                </a:cubicBezTo>
                <a:cubicBezTo>
                  <a:pt x="387191" y="128492"/>
                  <a:pt x="395764" y="137065"/>
                  <a:pt x="406241" y="137065"/>
                </a:cubicBezTo>
                <a:cubicBezTo>
                  <a:pt x="416719" y="137065"/>
                  <a:pt x="425291" y="128492"/>
                  <a:pt x="425291" y="118015"/>
                </a:cubicBezTo>
                <a:cubicBezTo>
                  <a:pt x="425291" y="107537"/>
                  <a:pt x="416719" y="98965"/>
                  <a:pt x="406241" y="98965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08"/>
          <p:cNvSpPr/>
          <p:nvPr/>
        </p:nvSpPr>
        <p:spPr>
          <a:xfrm>
            <a:off x="9920733" y="5376704"/>
            <a:ext cx="468064" cy="300002"/>
          </a:xfrm>
          <a:custGeom>
            <a:avLst/>
            <a:gdLst/>
            <a:ahLst/>
            <a:cxnLst/>
            <a:rect l="l" t="t" r="r" b="b"/>
            <a:pathLst>
              <a:path w="781240" h="500729" extrusionOk="0">
                <a:moveTo>
                  <a:pt x="566452" y="382715"/>
                </a:moveTo>
                <a:cubicBezTo>
                  <a:pt x="566452" y="393192"/>
                  <a:pt x="557879" y="401765"/>
                  <a:pt x="547402" y="401765"/>
                </a:cubicBezTo>
                <a:cubicBezTo>
                  <a:pt x="536924" y="401765"/>
                  <a:pt x="528352" y="393192"/>
                  <a:pt x="528352" y="382715"/>
                </a:cubicBezTo>
                <a:cubicBezTo>
                  <a:pt x="528352" y="372237"/>
                  <a:pt x="536924" y="363665"/>
                  <a:pt x="547402" y="363665"/>
                </a:cubicBezTo>
                <a:cubicBezTo>
                  <a:pt x="557879" y="363665"/>
                  <a:pt x="566452" y="372237"/>
                  <a:pt x="566452" y="382715"/>
                </a:cubicBezTo>
                <a:close/>
                <a:moveTo>
                  <a:pt x="476822" y="363665"/>
                </a:moveTo>
                <a:cubicBezTo>
                  <a:pt x="466344" y="363665"/>
                  <a:pt x="457772" y="372237"/>
                  <a:pt x="457772" y="382715"/>
                </a:cubicBezTo>
                <a:cubicBezTo>
                  <a:pt x="457772" y="393192"/>
                  <a:pt x="466344" y="401765"/>
                  <a:pt x="476822" y="401765"/>
                </a:cubicBezTo>
                <a:cubicBezTo>
                  <a:pt x="487299" y="401765"/>
                  <a:pt x="495872" y="393192"/>
                  <a:pt x="495872" y="382715"/>
                </a:cubicBezTo>
                <a:cubicBezTo>
                  <a:pt x="495872" y="372237"/>
                  <a:pt x="487299" y="363665"/>
                  <a:pt x="476822" y="363665"/>
                </a:cubicBezTo>
                <a:close/>
                <a:moveTo>
                  <a:pt x="617982" y="363665"/>
                </a:moveTo>
                <a:cubicBezTo>
                  <a:pt x="607505" y="363665"/>
                  <a:pt x="598932" y="372237"/>
                  <a:pt x="598932" y="382715"/>
                </a:cubicBezTo>
                <a:cubicBezTo>
                  <a:pt x="598932" y="393192"/>
                  <a:pt x="607505" y="401765"/>
                  <a:pt x="617982" y="401765"/>
                </a:cubicBezTo>
                <a:cubicBezTo>
                  <a:pt x="628460" y="401765"/>
                  <a:pt x="637032" y="393192"/>
                  <a:pt x="637032" y="382715"/>
                </a:cubicBezTo>
                <a:cubicBezTo>
                  <a:pt x="637032" y="372237"/>
                  <a:pt x="628460" y="363665"/>
                  <a:pt x="617982" y="363665"/>
                </a:cubicBezTo>
                <a:close/>
                <a:moveTo>
                  <a:pt x="406241" y="363665"/>
                </a:moveTo>
                <a:cubicBezTo>
                  <a:pt x="395764" y="363665"/>
                  <a:pt x="387191" y="372237"/>
                  <a:pt x="387191" y="382715"/>
                </a:cubicBezTo>
                <a:cubicBezTo>
                  <a:pt x="387191" y="393192"/>
                  <a:pt x="395764" y="401765"/>
                  <a:pt x="406241" y="401765"/>
                </a:cubicBezTo>
                <a:cubicBezTo>
                  <a:pt x="416719" y="401765"/>
                  <a:pt x="425291" y="393192"/>
                  <a:pt x="425291" y="382715"/>
                </a:cubicBezTo>
                <a:cubicBezTo>
                  <a:pt x="425291" y="372237"/>
                  <a:pt x="416719" y="363665"/>
                  <a:pt x="406241" y="363665"/>
                </a:cubicBezTo>
                <a:close/>
                <a:moveTo>
                  <a:pt x="163163" y="363665"/>
                </a:moveTo>
                <a:cubicBezTo>
                  <a:pt x="152686" y="363665"/>
                  <a:pt x="144113" y="372237"/>
                  <a:pt x="144113" y="382715"/>
                </a:cubicBezTo>
                <a:cubicBezTo>
                  <a:pt x="144113" y="393192"/>
                  <a:pt x="152686" y="401765"/>
                  <a:pt x="163163" y="401765"/>
                </a:cubicBezTo>
                <a:cubicBezTo>
                  <a:pt x="173641" y="401765"/>
                  <a:pt x="182213" y="393192"/>
                  <a:pt x="182213" y="382715"/>
                </a:cubicBezTo>
                <a:cubicBezTo>
                  <a:pt x="182213" y="372237"/>
                  <a:pt x="173641" y="363665"/>
                  <a:pt x="163163" y="363665"/>
                </a:cubicBezTo>
                <a:close/>
                <a:moveTo>
                  <a:pt x="617982" y="98965"/>
                </a:moveTo>
                <a:cubicBezTo>
                  <a:pt x="607505" y="98965"/>
                  <a:pt x="598932" y="107537"/>
                  <a:pt x="598932" y="118015"/>
                </a:cubicBezTo>
                <a:cubicBezTo>
                  <a:pt x="598932" y="128492"/>
                  <a:pt x="607505" y="137065"/>
                  <a:pt x="617982" y="137065"/>
                </a:cubicBezTo>
                <a:cubicBezTo>
                  <a:pt x="628460" y="137065"/>
                  <a:pt x="637032" y="128492"/>
                  <a:pt x="637032" y="118015"/>
                </a:cubicBezTo>
                <a:cubicBezTo>
                  <a:pt x="637032" y="107537"/>
                  <a:pt x="628460" y="98965"/>
                  <a:pt x="617982" y="98965"/>
                </a:cubicBezTo>
                <a:close/>
                <a:moveTo>
                  <a:pt x="476822" y="98965"/>
                </a:moveTo>
                <a:cubicBezTo>
                  <a:pt x="466344" y="98965"/>
                  <a:pt x="457772" y="107537"/>
                  <a:pt x="457772" y="118015"/>
                </a:cubicBezTo>
                <a:cubicBezTo>
                  <a:pt x="457772" y="128492"/>
                  <a:pt x="466344" y="137065"/>
                  <a:pt x="476822" y="137065"/>
                </a:cubicBezTo>
                <a:cubicBezTo>
                  <a:pt x="487299" y="137065"/>
                  <a:pt x="495872" y="128492"/>
                  <a:pt x="495872" y="118015"/>
                </a:cubicBezTo>
                <a:cubicBezTo>
                  <a:pt x="495872" y="107537"/>
                  <a:pt x="487299" y="98965"/>
                  <a:pt x="476822" y="98965"/>
                </a:cubicBezTo>
                <a:close/>
                <a:moveTo>
                  <a:pt x="547402" y="98965"/>
                </a:moveTo>
                <a:cubicBezTo>
                  <a:pt x="536924" y="98965"/>
                  <a:pt x="528352" y="107537"/>
                  <a:pt x="528352" y="118015"/>
                </a:cubicBezTo>
                <a:cubicBezTo>
                  <a:pt x="528352" y="128492"/>
                  <a:pt x="536924" y="137065"/>
                  <a:pt x="547402" y="137065"/>
                </a:cubicBezTo>
                <a:cubicBezTo>
                  <a:pt x="557879" y="137065"/>
                  <a:pt x="566452" y="128492"/>
                  <a:pt x="566452" y="118015"/>
                </a:cubicBezTo>
                <a:cubicBezTo>
                  <a:pt x="566452" y="107537"/>
                  <a:pt x="557879" y="98965"/>
                  <a:pt x="547402" y="98965"/>
                </a:cubicBezTo>
                <a:close/>
                <a:moveTo>
                  <a:pt x="781241" y="61913"/>
                </a:moveTo>
                <a:lnTo>
                  <a:pt x="781241" y="174117"/>
                </a:lnTo>
                <a:cubicBezTo>
                  <a:pt x="781241" y="208217"/>
                  <a:pt x="753427" y="236030"/>
                  <a:pt x="719328" y="236030"/>
                </a:cubicBezTo>
                <a:lnTo>
                  <a:pt x="61913" y="236030"/>
                </a:lnTo>
                <a:cubicBezTo>
                  <a:pt x="27813" y="236030"/>
                  <a:pt x="0" y="208217"/>
                  <a:pt x="0" y="174117"/>
                </a:cubicBezTo>
                <a:lnTo>
                  <a:pt x="0" y="61913"/>
                </a:lnTo>
                <a:cubicBezTo>
                  <a:pt x="0" y="27813"/>
                  <a:pt x="27813" y="0"/>
                  <a:pt x="61913" y="0"/>
                </a:cubicBezTo>
                <a:lnTo>
                  <a:pt x="719328" y="0"/>
                </a:lnTo>
                <a:cubicBezTo>
                  <a:pt x="753427" y="0"/>
                  <a:pt x="781241" y="27813"/>
                  <a:pt x="781241" y="61913"/>
                </a:cubicBezTo>
                <a:close/>
                <a:moveTo>
                  <a:pt x="752666" y="61913"/>
                </a:moveTo>
                <a:cubicBezTo>
                  <a:pt x="752666" y="43529"/>
                  <a:pt x="737711" y="28575"/>
                  <a:pt x="719328" y="28575"/>
                </a:cubicBezTo>
                <a:lnTo>
                  <a:pt x="61913" y="28575"/>
                </a:lnTo>
                <a:cubicBezTo>
                  <a:pt x="43529" y="28575"/>
                  <a:pt x="28575" y="43529"/>
                  <a:pt x="28575" y="61913"/>
                </a:cubicBezTo>
                <a:lnTo>
                  <a:pt x="28575" y="174117"/>
                </a:lnTo>
                <a:cubicBezTo>
                  <a:pt x="28575" y="192500"/>
                  <a:pt x="43529" y="207455"/>
                  <a:pt x="61913" y="207455"/>
                </a:cubicBezTo>
                <a:lnTo>
                  <a:pt x="719328" y="207455"/>
                </a:lnTo>
                <a:cubicBezTo>
                  <a:pt x="737711" y="207455"/>
                  <a:pt x="752666" y="192500"/>
                  <a:pt x="752666" y="174117"/>
                </a:cubicBezTo>
                <a:lnTo>
                  <a:pt x="752666" y="61913"/>
                </a:lnTo>
                <a:close/>
                <a:moveTo>
                  <a:pt x="781241" y="326612"/>
                </a:moveTo>
                <a:lnTo>
                  <a:pt x="781241" y="438817"/>
                </a:lnTo>
                <a:cubicBezTo>
                  <a:pt x="781241" y="472916"/>
                  <a:pt x="753427" y="500729"/>
                  <a:pt x="719328" y="500729"/>
                </a:cubicBezTo>
                <a:lnTo>
                  <a:pt x="61913" y="500729"/>
                </a:lnTo>
                <a:cubicBezTo>
                  <a:pt x="27813" y="500729"/>
                  <a:pt x="0" y="472916"/>
                  <a:pt x="0" y="438817"/>
                </a:cubicBezTo>
                <a:lnTo>
                  <a:pt x="0" y="326612"/>
                </a:lnTo>
                <a:cubicBezTo>
                  <a:pt x="0" y="292513"/>
                  <a:pt x="27813" y="264700"/>
                  <a:pt x="61913" y="264700"/>
                </a:cubicBezTo>
                <a:lnTo>
                  <a:pt x="719328" y="264700"/>
                </a:lnTo>
                <a:cubicBezTo>
                  <a:pt x="753427" y="264700"/>
                  <a:pt x="781241" y="292513"/>
                  <a:pt x="781241" y="326612"/>
                </a:cubicBezTo>
                <a:close/>
                <a:moveTo>
                  <a:pt x="752666" y="326612"/>
                </a:moveTo>
                <a:cubicBezTo>
                  <a:pt x="752666" y="308229"/>
                  <a:pt x="737711" y="293275"/>
                  <a:pt x="719328" y="293275"/>
                </a:cubicBezTo>
                <a:lnTo>
                  <a:pt x="61913" y="293275"/>
                </a:lnTo>
                <a:cubicBezTo>
                  <a:pt x="43529" y="293275"/>
                  <a:pt x="28575" y="308229"/>
                  <a:pt x="28575" y="326612"/>
                </a:cubicBezTo>
                <a:lnTo>
                  <a:pt x="28575" y="438817"/>
                </a:lnTo>
                <a:cubicBezTo>
                  <a:pt x="28575" y="457200"/>
                  <a:pt x="43529" y="472154"/>
                  <a:pt x="61913" y="472154"/>
                </a:cubicBezTo>
                <a:lnTo>
                  <a:pt x="719328" y="472154"/>
                </a:lnTo>
                <a:cubicBezTo>
                  <a:pt x="737711" y="472154"/>
                  <a:pt x="752666" y="457200"/>
                  <a:pt x="752666" y="438817"/>
                </a:cubicBezTo>
                <a:lnTo>
                  <a:pt x="752666" y="326612"/>
                </a:lnTo>
                <a:close/>
                <a:moveTo>
                  <a:pt x="163163" y="98965"/>
                </a:moveTo>
                <a:cubicBezTo>
                  <a:pt x="152686" y="98965"/>
                  <a:pt x="144113" y="107537"/>
                  <a:pt x="144113" y="118015"/>
                </a:cubicBezTo>
                <a:cubicBezTo>
                  <a:pt x="144113" y="128492"/>
                  <a:pt x="152686" y="137065"/>
                  <a:pt x="163163" y="137065"/>
                </a:cubicBezTo>
                <a:cubicBezTo>
                  <a:pt x="173641" y="137065"/>
                  <a:pt x="182213" y="128492"/>
                  <a:pt x="182213" y="118015"/>
                </a:cubicBezTo>
                <a:cubicBezTo>
                  <a:pt x="182213" y="107537"/>
                  <a:pt x="173641" y="98965"/>
                  <a:pt x="163163" y="98965"/>
                </a:cubicBezTo>
                <a:close/>
                <a:moveTo>
                  <a:pt x="406241" y="98965"/>
                </a:moveTo>
                <a:cubicBezTo>
                  <a:pt x="395764" y="98965"/>
                  <a:pt x="387191" y="107537"/>
                  <a:pt x="387191" y="118015"/>
                </a:cubicBezTo>
                <a:cubicBezTo>
                  <a:pt x="387191" y="128492"/>
                  <a:pt x="395764" y="137065"/>
                  <a:pt x="406241" y="137065"/>
                </a:cubicBezTo>
                <a:cubicBezTo>
                  <a:pt x="416719" y="137065"/>
                  <a:pt x="425291" y="128492"/>
                  <a:pt x="425291" y="118015"/>
                </a:cubicBezTo>
                <a:cubicBezTo>
                  <a:pt x="425291" y="107537"/>
                  <a:pt x="416719" y="98965"/>
                  <a:pt x="406241" y="98965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08"/>
          <p:cNvSpPr/>
          <p:nvPr/>
        </p:nvSpPr>
        <p:spPr>
          <a:xfrm>
            <a:off x="9920733" y="5730681"/>
            <a:ext cx="468064" cy="300002"/>
          </a:xfrm>
          <a:custGeom>
            <a:avLst/>
            <a:gdLst/>
            <a:ahLst/>
            <a:cxnLst/>
            <a:rect l="l" t="t" r="r" b="b"/>
            <a:pathLst>
              <a:path w="781240" h="500729" extrusionOk="0">
                <a:moveTo>
                  <a:pt x="566452" y="382715"/>
                </a:moveTo>
                <a:cubicBezTo>
                  <a:pt x="566452" y="393192"/>
                  <a:pt x="557879" y="401765"/>
                  <a:pt x="547402" y="401765"/>
                </a:cubicBezTo>
                <a:cubicBezTo>
                  <a:pt x="536924" y="401765"/>
                  <a:pt x="528352" y="393192"/>
                  <a:pt x="528352" y="382715"/>
                </a:cubicBezTo>
                <a:cubicBezTo>
                  <a:pt x="528352" y="372237"/>
                  <a:pt x="536924" y="363665"/>
                  <a:pt x="547402" y="363665"/>
                </a:cubicBezTo>
                <a:cubicBezTo>
                  <a:pt x="557879" y="363665"/>
                  <a:pt x="566452" y="372237"/>
                  <a:pt x="566452" y="382715"/>
                </a:cubicBezTo>
                <a:close/>
                <a:moveTo>
                  <a:pt x="476822" y="363665"/>
                </a:moveTo>
                <a:cubicBezTo>
                  <a:pt x="466344" y="363665"/>
                  <a:pt x="457772" y="372237"/>
                  <a:pt x="457772" y="382715"/>
                </a:cubicBezTo>
                <a:cubicBezTo>
                  <a:pt x="457772" y="393192"/>
                  <a:pt x="466344" y="401765"/>
                  <a:pt x="476822" y="401765"/>
                </a:cubicBezTo>
                <a:cubicBezTo>
                  <a:pt x="487299" y="401765"/>
                  <a:pt x="495872" y="393192"/>
                  <a:pt x="495872" y="382715"/>
                </a:cubicBezTo>
                <a:cubicBezTo>
                  <a:pt x="495872" y="372237"/>
                  <a:pt x="487299" y="363665"/>
                  <a:pt x="476822" y="363665"/>
                </a:cubicBezTo>
                <a:close/>
                <a:moveTo>
                  <a:pt x="617982" y="363665"/>
                </a:moveTo>
                <a:cubicBezTo>
                  <a:pt x="607505" y="363665"/>
                  <a:pt x="598932" y="372237"/>
                  <a:pt x="598932" y="382715"/>
                </a:cubicBezTo>
                <a:cubicBezTo>
                  <a:pt x="598932" y="393192"/>
                  <a:pt x="607505" y="401765"/>
                  <a:pt x="617982" y="401765"/>
                </a:cubicBezTo>
                <a:cubicBezTo>
                  <a:pt x="628460" y="401765"/>
                  <a:pt x="637032" y="393192"/>
                  <a:pt x="637032" y="382715"/>
                </a:cubicBezTo>
                <a:cubicBezTo>
                  <a:pt x="637032" y="372237"/>
                  <a:pt x="628460" y="363665"/>
                  <a:pt x="617982" y="363665"/>
                </a:cubicBezTo>
                <a:close/>
                <a:moveTo>
                  <a:pt x="406241" y="363665"/>
                </a:moveTo>
                <a:cubicBezTo>
                  <a:pt x="395764" y="363665"/>
                  <a:pt x="387191" y="372237"/>
                  <a:pt x="387191" y="382715"/>
                </a:cubicBezTo>
                <a:cubicBezTo>
                  <a:pt x="387191" y="393192"/>
                  <a:pt x="395764" y="401765"/>
                  <a:pt x="406241" y="401765"/>
                </a:cubicBezTo>
                <a:cubicBezTo>
                  <a:pt x="416719" y="401765"/>
                  <a:pt x="425291" y="393192"/>
                  <a:pt x="425291" y="382715"/>
                </a:cubicBezTo>
                <a:cubicBezTo>
                  <a:pt x="425291" y="372237"/>
                  <a:pt x="416719" y="363665"/>
                  <a:pt x="406241" y="363665"/>
                </a:cubicBezTo>
                <a:close/>
                <a:moveTo>
                  <a:pt x="163163" y="363665"/>
                </a:moveTo>
                <a:cubicBezTo>
                  <a:pt x="152686" y="363665"/>
                  <a:pt x="144113" y="372237"/>
                  <a:pt x="144113" y="382715"/>
                </a:cubicBezTo>
                <a:cubicBezTo>
                  <a:pt x="144113" y="393192"/>
                  <a:pt x="152686" y="401765"/>
                  <a:pt x="163163" y="401765"/>
                </a:cubicBezTo>
                <a:cubicBezTo>
                  <a:pt x="173641" y="401765"/>
                  <a:pt x="182213" y="393192"/>
                  <a:pt x="182213" y="382715"/>
                </a:cubicBezTo>
                <a:cubicBezTo>
                  <a:pt x="182213" y="372237"/>
                  <a:pt x="173641" y="363665"/>
                  <a:pt x="163163" y="363665"/>
                </a:cubicBezTo>
                <a:close/>
                <a:moveTo>
                  <a:pt x="617982" y="98965"/>
                </a:moveTo>
                <a:cubicBezTo>
                  <a:pt x="607505" y="98965"/>
                  <a:pt x="598932" y="107537"/>
                  <a:pt x="598932" y="118015"/>
                </a:cubicBezTo>
                <a:cubicBezTo>
                  <a:pt x="598932" y="128492"/>
                  <a:pt x="607505" y="137065"/>
                  <a:pt x="617982" y="137065"/>
                </a:cubicBezTo>
                <a:cubicBezTo>
                  <a:pt x="628460" y="137065"/>
                  <a:pt x="637032" y="128492"/>
                  <a:pt x="637032" y="118015"/>
                </a:cubicBezTo>
                <a:cubicBezTo>
                  <a:pt x="637032" y="107537"/>
                  <a:pt x="628460" y="98965"/>
                  <a:pt x="617982" y="98965"/>
                </a:cubicBezTo>
                <a:close/>
                <a:moveTo>
                  <a:pt x="476822" y="98965"/>
                </a:moveTo>
                <a:cubicBezTo>
                  <a:pt x="466344" y="98965"/>
                  <a:pt x="457772" y="107537"/>
                  <a:pt x="457772" y="118015"/>
                </a:cubicBezTo>
                <a:cubicBezTo>
                  <a:pt x="457772" y="128492"/>
                  <a:pt x="466344" y="137065"/>
                  <a:pt x="476822" y="137065"/>
                </a:cubicBezTo>
                <a:cubicBezTo>
                  <a:pt x="487299" y="137065"/>
                  <a:pt x="495872" y="128492"/>
                  <a:pt x="495872" y="118015"/>
                </a:cubicBezTo>
                <a:cubicBezTo>
                  <a:pt x="495872" y="107537"/>
                  <a:pt x="487299" y="98965"/>
                  <a:pt x="476822" y="98965"/>
                </a:cubicBezTo>
                <a:close/>
                <a:moveTo>
                  <a:pt x="547402" y="98965"/>
                </a:moveTo>
                <a:cubicBezTo>
                  <a:pt x="536924" y="98965"/>
                  <a:pt x="528352" y="107537"/>
                  <a:pt x="528352" y="118015"/>
                </a:cubicBezTo>
                <a:cubicBezTo>
                  <a:pt x="528352" y="128492"/>
                  <a:pt x="536924" y="137065"/>
                  <a:pt x="547402" y="137065"/>
                </a:cubicBezTo>
                <a:cubicBezTo>
                  <a:pt x="557879" y="137065"/>
                  <a:pt x="566452" y="128492"/>
                  <a:pt x="566452" y="118015"/>
                </a:cubicBezTo>
                <a:cubicBezTo>
                  <a:pt x="566452" y="107537"/>
                  <a:pt x="557879" y="98965"/>
                  <a:pt x="547402" y="98965"/>
                </a:cubicBezTo>
                <a:close/>
                <a:moveTo>
                  <a:pt x="781241" y="61913"/>
                </a:moveTo>
                <a:lnTo>
                  <a:pt x="781241" y="174117"/>
                </a:lnTo>
                <a:cubicBezTo>
                  <a:pt x="781241" y="208217"/>
                  <a:pt x="753427" y="236030"/>
                  <a:pt x="719328" y="236030"/>
                </a:cubicBezTo>
                <a:lnTo>
                  <a:pt x="61913" y="236030"/>
                </a:lnTo>
                <a:cubicBezTo>
                  <a:pt x="27813" y="236030"/>
                  <a:pt x="0" y="208217"/>
                  <a:pt x="0" y="174117"/>
                </a:cubicBezTo>
                <a:lnTo>
                  <a:pt x="0" y="61913"/>
                </a:lnTo>
                <a:cubicBezTo>
                  <a:pt x="0" y="27813"/>
                  <a:pt x="27813" y="0"/>
                  <a:pt x="61913" y="0"/>
                </a:cubicBezTo>
                <a:lnTo>
                  <a:pt x="719328" y="0"/>
                </a:lnTo>
                <a:cubicBezTo>
                  <a:pt x="753427" y="0"/>
                  <a:pt x="781241" y="27813"/>
                  <a:pt x="781241" y="61913"/>
                </a:cubicBezTo>
                <a:close/>
                <a:moveTo>
                  <a:pt x="752666" y="61913"/>
                </a:moveTo>
                <a:cubicBezTo>
                  <a:pt x="752666" y="43529"/>
                  <a:pt x="737711" y="28575"/>
                  <a:pt x="719328" y="28575"/>
                </a:cubicBezTo>
                <a:lnTo>
                  <a:pt x="61913" y="28575"/>
                </a:lnTo>
                <a:cubicBezTo>
                  <a:pt x="43529" y="28575"/>
                  <a:pt x="28575" y="43529"/>
                  <a:pt x="28575" y="61913"/>
                </a:cubicBezTo>
                <a:lnTo>
                  <a:pt x="28575" y="174117"/>
                </a:lnTo>
                <a:cubicBezTo>
                  <a:pt x="28575" y="192500"/>
                  <a:pt x="43529" y="207455"/>
                  <a:pt x="61913" y="207455"/>
                </a:cubicBezTo>
                <a:lnTo>
                  <a:pt x="719328" y="207455"/>
                </a:lnTo>
                <a:cubicBezTo>
                  <a:pt x="737711" y="207455"/>
                  <a:pt x="752666" y="192500"/>
                  <a:pt x="752666" y="174117"/>
                </a:cubicBezTo>
                <a:lnTo>
                  <a:pt x="752666" y="61913"/>
                </a:lnTo>
                <a:close/>
                <a:moveTo>
                  <a:pt x="781241" y="326612"/>
                </a:moveTo>
                <a:lnTo>
                  <a:pt x="781241" y="438817"/>
                </a:lnTo>
                <a:cubicBezTo>
                  <a:pt x="781241" y="472916"/>
                  <a:pt x="753427" y="500729"/>
                  <a:pt x="719328" y="500729"/>
                </a:cubicBezTo>
                <a:lnTo>
                  <a:pt x="61913" y="500729"/>
                </a:lnTo>
                <a:cubicBezTo>
                  <a:pt x="27813" y="500729"/>
                  <a:pt x="0" y="472916"/>
                  <a:pt x="0" y="438817"/>
                </a:cubicBezTo>
                <a:lnTo>
                  <a:pt x="0" y="326612"/>
                </a:lnTo>
                <a:cubicBezTo>
                  <a:pt x="0" y="292513"/>
                  <a:pt x="27813" y="264700"/>
                  <a:pt x="61913" y="264700"/>
                </a:cubicBezTo>
                <a:lnTo>
                  <a:pt x="719328" y="264700"/>
                </a:lnTo>
                <a:cubicBezTo>
                  <a:pt x="753427" y="264700"/>
                  <a:pt x="781241" y="292513"/>
                  <a:pt x="781241" y="326612"/>
                </a:cubicBezTo>
                <a:close/>
                <a:moveTo>
                  <a:pt x="752666" y="326612"/>
                </a:moveTo>
                <a:cubicBezTo>
                  <a:pt x="752666" y="308229"/>
                  <a:pt x="737711" y="293275"/>
                  <a:pt x="719328" y="293275"/>
                </a:cubicBezTo>
                <a:lnTo>
                  <a:pt x="61913" y="293275"/>
                </a:lnTo>
                <a:cubicBezTo>
                  <a:pt x="43529" y="293275"/>
                  <a:pt x="28575" y="308229"/>
                  <a:pt x="28575" y="326612"/>
                </a:cubicBezTo>
                <a:lnTo>
                  <a:pt x="28575" y="438817"/>
                </a:lnTo>
                <a:cubicBezTo>
                  <a:pt x="28575" y="457200"/>
                  <a:pt x="43529" y="472154"/>
                  <a:pt x="61913" y="472154"/>
                </a:cubicBezTo>
                <a:lnTo>
                  <a:pt x="719328" y="472154"/>
                </a:lnTo>
                <a:cubicBezTo>
                  <a:pt x="737711" y="472154"/>
                  <a:pt x="752666" y="457200"/>
                  <a:pt x="752666" y="438817"/>
                </a:cubicBezTo>
                <a:lnTo>
                  <a:pt x="752666" y="326612"/>
                </a:lnTo>
                <a:close/>
                <a:moveTo>
                  <a:pt x="163163" y="98965"/>
                </a:moveTo>
                <a:cubicBezTo>
                  <a:pt x="152686" y="98965"/>
                  <a:pt x="144113" y="107537"/>
                  <a:pt x="144113" y="118015"/>
                </a:cubicBezTo>
                <a:cubicBezTo>
                  <a:pt x="144113" y="128492"/>
                  <a:pt x="152686" y="137065"/>
                  <a:pt x="163163" y="137065"/>
                </a:cubicBezTo>
                <a:cubicBezTo>
                  <a:pt x="173641" y="137065"/>
                  <a:pt x="182213" y="128492"/>
                  <a:pt x="182213" y="118015"/>
                </a:cubicBezTo>
                <a:cubicBezTo>
                  <a:pt x="182213" y="107537"/>
                  <a:pt x="173641" y="98965"/>
                  <a:pt x="163163" y="98965"/>
                </a:cubicBezTo>
                <a:close/>
                <a:moveTo>
                  <a:pt x="406241" y="98965"/>
                </a:moveTo>
                <a:cubicBezTo>
                  <a:pt x="395764" y="98965"/>
                  <a:pt x="387191" y="107537"/>
                  <a:pt x="387191" y="118015"/>
                </a:cubicBezTo>
                <a:cubicBezTo>
                  <a:pt x="387191" y="128492"/>
                  <a:pt x="395764" y="137065"/>
                  <a:pt x="406241" y="137065"/>
                </a:cubicBezTo>
                <a:cubicBezTo>
                  <a:pt x="416719" y="137065"/>
                  <a:pt x="425291" y="128492"/>
                  <a:pt x="425291" y="118015"/>
                </a:cubicBezTo>
                <a:cubicBezTo>
                  <a:pt x="425291" y="107537"/>
                  <a:pt x="416719" y="98965"/>
                  <a:pt x="406241" y="98965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08"/>
          <p:cNvSpPr/>
          <p:nvPr/>
        </p:nvSpPr>
        <p:spPr>
          <a:xfrm>
            <a:off x="10465037" y="5376704"/>
            <a:ext cx="468064" cy="300002"/>
          </a:xfrm>
          <a:custGeom>
            <a:avLst/>
            <a:gdLst/>
            <a:ahLst/>
            <a:cxnLst/>
            <a:rect l="l" t="t" r="r" b="b"/>
            <a:pathLst>
              <a:path w="781240" h="500729" extrusionOk="0">
                <a:moveTo>
                  <a:pt x="566452" y="382715"/>
                </a:moveTo>
                <a:cubicBezTo>
                  <a:pt x="566452" y="393192"/>
                  <a:pt x="557879" y="401765"/>
                  <a:pt x="547402" y="401765"/>
                </a:cubicBezTo>
                <a:cubicBezTo>
                  <a:pt x="536924" y="401765"/>
                  <a:pt x="528352" y="393192"/>
                  <a:pt x="528352" y="382715"/>
                </a:cubicBezTo>
                <a:cubicBezTo>
                  <a:pt x="528352" y="372237"/>
                  <a:pt x="536924" y="363665"/>
                  <a:pt x="547402" y="363665"/>
                </a:cubicBezTo>
                <a:cubicBezTo>
                  <a:pt x="557879" y="363665"/>
                  <a:pt x="566452" y="372237"/>
                  <a:pt x="566452" y="382715"/>
                </a:cubicBezTo>
                <a:close/>
                <a:moveTo>
                  <a:pt x="476822" y="363665"/>
                </a:moveTo>
                <a:cubicBezTo>
                  <a:pt x="466344" y="363665"/>
                  <a:pt x="457772" y="372237"/>
                  <a:pt x="457772" y="382715"/>
                </a:cubicBezTo>
                <a:cubicBezTo>
                  <a:pt x="457772" y="393192"/>
                  <a:pt x="466344" y="401765"/>
                  <a:pt x="476822" y="401765"/>
                </a:cubicBezTo>
                <a:cubicBezTo>
                  <a:pt x="487299" y="401765"/>
                  <a:pt x="495872" y="393192"/>
                  <a:pt x="495872" y="382715"/>
                </a:cubicBezTo>
                <a:cubicBezTo>
                  <a:pt x="495872" y="372237"/>
                  <a:pt x="487299" y="363665"/>
                  <a:pt x="476822" y="363665"/>
                </a:cubicBezTo>
                <a:close/>
                <a:moveTo>
                  <a:pt x="617982" y="363665"/>
                </a:moveTo>
                <a:cubicBezTo>
                  <a:pt x="607505" y="363665"/>
                  <a:pt x="598932" y="372237"/>
                  <a:pt x="598932" y="382715"/>
                </a:cubicBezTo>
                <a:cubicBezTo>
                  <a:pt x="598932" y="393192"/>
                  <a:pt x="607505" y="401765"/>
                  <a:pt x="617982" y="401765"/>
                </a:cubicBezTo>
                <a:cubicBezTo>
                  <a:pt x="628460" y="401765"/>
                  <a:pt x="637032" y="393192"/>
                  <a:pt x="637032" y="382715"/>
                </a:cubicBezTo>
                <a:cubicBezTo>
                  <a:pt x="637032" y="372237"/>
                  <a:pt x="628460" y="363665"/>
                  <a:pt x="617982" y="363665"/>
                </a:cubicBezTo>
                <a:close/>
                <a:moveTo>
                  <a:pt x="406241" y="363665"/>
                </a:moveTo>
                <a:cubicBezTo>
                  <a:pt x="395764" y="363665"/>
                  <a:pt x="387191" y="372237"/>
                  <a:pt x="387191" y="382715"/>
                </a:cubicBezTo>
                <a:cubicBezTo>
                  <a:pt x="387191" y="393192"/>
                  <a:pt x="395764" y="401765"/>
                  <a:pt x="406241" y="401765"/>
                </a:cubicBezTo>
                <a:cubicBezTo>
                  <a:pt x="416719" y="401765"/>
                  <a:pt x="425291" y="393192"/>
                  <a:pt x="425291" y="382715"/>
                </a:cubicBezTo>
                <a:cubicBezTo>
                  <a:pt x="425291" y="372237"/>
                  <a:pt x="416719" y="363665"/>
                  <a:pt x="406241" y="363665"/>
                </a:cubicBezTo>
                <a:close/>
                <a:moveTo>
                  <a:pt x="163163" y="363665"/>
                </a:moveTo>
                <a:cubicBezTo>
                  <a:pt x="152686" y="363665"/>
                  <a:pt x="144113" y="372237"/>
                  <a:pt x="144113" y="382715"/>
                </a:cubicBezTo>
                <a:cubicBezTo>
                  <a:pt x="144113" y="393192"/>
                  <a:pt x="152686" y="401765"/>
                  <a:pt x="163163" y="401765"/>
                </a:cubicBezTo>
                <a:cubicBezTo>
                  <a:pt x="173641" y="401765"/>
                  <a:pt x="182213" y="393192"/>
                  <a:pt x="182213" y="382715"/>
                </a:cubicBezTo>
                <a:cubicBezTo>
                  <a:pt x="182213" y="372237"/>
                  <a:pt x="173641" y="363665"/>
                  <a:pt x="163163" y="363665"/>
                </a:cubicBezTo>
                <a:close/>
                <a:moveTo>
                  <a:pt x="617982" y="98965"/>
                </a:moveTo>
                <a:cubicBezTo>
                  <a:pt x="607505" y="98965"/>
                  <a:pt x="598932" y="107537"/>
                  <a:pt x="598932" y="118015"/>
                </a:cubicBezTo>
                <a:cubicBezTo>
                  <a:pt x="598932" y="128492"/>
                  <a:pt x="607505" y="137065"/>
                  <a:pt x="617982" y="137065"/>
                </a:cubicBezTo>
                <a:cubicBezTo>
                  <a:pt x="628460" y="137065"/>
                  <a:pt x="637032" y="128492"/>
                  <a:pt x="637032" y="118015"/>
                </a:cubicBezTo>
                <a:cubicBezTo>
                  <a:pt x="637032" y="107537"/>
                  <a:pt x="628460" y="98965"/>
                  <a:pt x="617982" y="98965"/>
                </a:cubicBezTo>
                <a:close/>
                <a:moveTo>
                  <a:pt x="476822" y="98965"/>
                </a:moveTo>
                <a:cubicBezTo>
                  <a:pt x="466344" y="98965"/>
                  <a:pt x="457772" y="107537"/>
                  <a:pt x="457772" y="118015"/>
                </a:cubicBezTo>
                <a:cubicBezTo>
                  <a:pt x="457772" y="128492"/>
                  <a:pt x="466344" y="137065"/>
                  <a:pt x="476822" y="137065"/>
                </a:cubicBezTo>
                <a:cubicBezTo>
                  <a:pt x="487299" y="137065"/>
                  <a:pt x="495872" y="128492"/>
                  <a:pt x="495872" y="118015"/>
                </a:cubicBezTo>
                <a:cubicBezTo>
                  <a:pt x="495872" y="107537"/>
                  <a:pt x="487299" y="98965"/>
                  <a:pt x="476822" y="98965"/>
                </a:cubicBezTo>
                <a:close/>
                <a:moveTo>
                  <a:pt x="547402" y="98965"/>
                </a:moveTo>
                <a:cubicBezTo>
                  <a:pt x="536924" y="98965"/>
                  <a:pt x="528352" y="107537"/>
                  <a:pt x="528352" y="118015"/>
                </a:cubicBezTo>
                <a:cubicBezTo>
                  <a:pt x="528352" y="128492"/>
                  <a:pt x="536924" y="137065"/>
                  <a:pt x="547402" y="137065"/>
                </a:cubicBezTo>
                <a:cubicBezTo>
                  <a:pt x="557879" y="137065"/>
                  <a:pt x="566452" y="128492"/>
                  <a:pt x="566452" y="118015"/>
                </a:cubicBezTo>
                <a:cubicBezTo>
                  <a:pt x="566452" y="107537"/>
                  <a:pt x="557879" y="98965"/>
                  <a:pt x="547402" y="98965"/>
                </a:cubicBezTo>
                <a:close/>
                <a:moveTo>
                  <a:pt x="781241" y="61913"/>
                </a:moveTo>
                <a:lnTo>
                  <a:pt x="781241" y="174117"/>
                </a:lnTo>
                <a:cubicBezTo>
                  <a:pt x="781241" y="208217"/>
                  <a:pt x="753427" y="236030"/>
                  <a:pt x="719328" y="236030"/>
                </a:cubicBezTo>
                <a:lnTo>
                  <a:pt x="61913" y="236030"/>
                </a:lnTo>
                <a:cubicBezTo>
                  <a:pt x="27813" y="236030"/>
                  <a:pt x="0" y="208217"/>
                  <a:pt x="0" y="174117"/>
                </a:cubicBezTo>
                <a:lnTo>
                  <a:pt x="0" y="61913"/>
                </a:lnTo>
                <a:cubicBezTo>
                  <a:pt x="0" y="27813"/>
                  <a:pt x="27813" y="0"/>
                  <a:pt x="61913" y="0"/>
                </a:cubicBezTo>
                <a:lnTo>
                  <a:pt x="719328" y="0"/>
                </a:lnTo>
                <a:cubicBezTo>
                  <a:pt x="753427" y="0"/>
                  <a:pt x="781241" y="27813"/>
                  <a:pt x="781241" y="61913"/>
                </a:cubicBezTo>
                <a:close/>
                <a:moveTo>
                  <a:pt x="752666" y="61913"/>
                </a:moveTo>
                <a:cubicBezTo>
                  <a:pt x="752666" y="43529"/>
                  <a:pt x="737711" y="28575"/>
                  <a:pt x="719328" y="28575"/>
                </a:cubicBezTo>
                <a:lnTo>
                  <a:pt x="61913" y="28575"/>
                </a:lnTo>
                <a:cubicBezTo>
                  <a:pt x="43529" y="28575"/>
                  <a:pt x="28575" y="43529"/>
                  <a:pt x="28575" y="61913"/>
                </a:cubicBezTo>
                <a:lnTo>
                  <a:pt x="28575" y="174117"/>
                </a:lnTo>
                <a:cubicBezTo>
                  <a:pt x="28575" y="192500"/>
                  <a:pt x="43529" y="207455"/>
                  <a:pt x="61913" y="207455"/>
                </a:cubicBezTo>
                <a:lnTo>
                  <a:pt x="719328" y="207455"/>
                </a:lnTo>
                <a:cubicBezTo>
                  <a:pt x="737711" y="207455"/>
                  <a:pt x="752666" y="192500"/>
                  <a:pt x="752666" y="174117"/>
                </a:cubicBezTo>
                <a:lnTo>
                  <a:pt x="752666" y="61913"/>
                </a:lnTo>
                <a:close/>
                <a:moveTo>
                  <a:pt x="781241" y="326612"/>
                </a:moveTo>
                <a:lnTo>
                  <a:pt x="781241" y="438817"/>
                </a:lnTo>
                <a:cubicBezTo>
                  <a:pt x="781241" y="472916"/>
                  <a:pt x="753427" y="500729"/>
                  <a:pt x="719328" y="500729"/>
                </a:cubicBezTo>
                <a:lnTo>
                  <a:pt x="61913" y="500729"/>
                </a:lnTo>
                <a:cubicBezTo>
                  <a:pt x="27813" y="500729"/>
                  <a:pt x="0" y="472916"/>
                  <a:pt x="0" y="438817"/>
                </a:cubicBezTo>
                <a:lnTo>
                  <a:pt x="0" y="326612"/>
                </a:lnTo>
                <a:cubicBezTo>
                  <a:pt x="0" y="292513"/>
                  <a:pt x="27813" y="264700"/>
                  <a:pt x="61913" y="264700"/>
                </a:cubicBezTo>
                <a:lnTo>
                  <a:pt x="719328" y="264700"/>
                </a:lnTo>
                <a:cubicBezTo>
                  <a:pt x="753427" y="264700"/>
                  <a:pt x="781241" y="292513"/>
                  <a:pt x="781241" y="326612"/>
                </a:cubicBezTo>
                <a:close/>
                <a:moveTo>
                  <a:pt x="752666" y="326612"/>
                </a:moveTo>
                <a:cubicBezTo>
                  <a:pt x="752666" y="308229"/>
                  <a:pt x="737711" y="293275"/>
                  <a:pt x="719328" y="293275"/>
                </a:cubicBezTo>
                <a:lnTo>
                  <a:pt x="61913" y="293275"/>
                </a:lnTo>
                <a:cubicBezTo>
                  <a:pt x="43529" y="293275"/>
                  <a:pt x="28575" y="308229"/>
                  <a:pt x="28575" y="326612"/>
                </a:cubicBezTo>
                <a:lnTo>
                  <a:pt x="28575" y="438817"/>
                </a:lnTo>
                <a:cubicBezTo>
                  <a:pt x="28575" y="457200"/>
                  <a:pt x="43529" y="472154"/>
                  <a:pt x="61913" y="472154"/>
                </a:cubicBezTo>
                <a:lnTo>
                  <a:pt x="719328" y="472154"/>
                </a:lnTo>
                <a:cubicBezTo>
                  <a:pt x="737711" y="472154"/>
                  <a:pt x="752666" y="457200"/>
                  <a:pt x="752666" y="438817"/>
                </a:cubicBezTo>
                <a:lnTo>
                  <a:pt x="752666" y="326612"/>
                </a:lnTo>
                <a:close/>
                <a:moveTo>
                  <a:pt x="163163" y="98965"/>
                </a:moveTo>
                <a:cubicBezTo>
                  <a:pt x="152686" y="98965"/>
                  <a:pt x="144113" y="107537"/>
                  <a:pt x="144113" y="118015"/>
                </a:cubicBezTo>
                <a:cubicBezTo>
                  <a:pt x="144113" y="128492"/>
                  <a:pt x="152686" y="137065"/>
                  <a:pt x="163163" y="137065"/>
                </a:cubicBezTo>
                <a:cubicBezTo>
                  <a:pt x="173641" y="137065"/>
                  <a:pt x="182213" y="128492"/>
                  <a:pt x="182213" y="118015"/>
                </a:cubicBezTo>
                <a:cubicBezTo>
                  <a:pt x="182213" y="107537"/>
                  <a:pt x="173641" y="98965"/>
                  <a:pt x="163163" y="98965"/>
                </a:cubicBezTo>
                <a:close/>
                <a:moveTo>
                  <a:pt x="406241" y="98965"/>
                </a:moveTo>
                <a:cubicBezTo>
                  <a:pt x="395764" y="98965"/>
                  <a:pt x="387191" y="107537"/>
                  <a:pt x="387191" y="118015"/>
                </a:cubicBezTo>
                <a:cubicBezTo>
                  <a:pt x="387191" y="128492"/>
                  <a:pt x="395764" y="137065"/>
                  <a:pt x="406241" y="137065"/>
                </a:cubicBezTo>
                <a:cubicBezTo>
                  <a:pt x="416719" y="137065"/>
                  <a:pt x="425291" y="128492"/>
                  <a:pt x="425291" y="118015"/>
                </a:cubicBezTo>
                <a:cubicBezTo>
                  <a:pt x="425291" y="107537"/>
                  <a:pt x="416719" y="98965"/>
                  <a:pt x="406241" y="98965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08"/>
          <p:cNvSpPr/>
          <p:nvPr/>
        </p:nvSpPr>
        <p:spPr>
          <a:xfrm>
            <a:off x="10465037" y="5730681"/>
            <a:ext cx="468064" cy="300002"/>
          </a:xfrm>
          <a:custGeom>
            <a:avLst/>
            <a:gdLst/>
            <a:ahLst/>
            <a:cxnLst/>
            <a:rect l="l" t="t" r="r" b="b"/>
            <a:pathLst>
              <a:path w="781240" h="500729" extrusionOk="0">
                <a:moveTo>
                  <a:pt x="566452" y="382715"/>
                </a:moveTo>
                <a:cubicBezTo>
                  <a:pt x="566452" y="393192"/>
                  <a:pt x="557879" y="401765"/>
                  <a:pt x="547402" y="401765"/>
                </a:cubicBezTo>
                <a:cubicBezTo>
                  <a:pt x="536924" y="401765"/>
                  <a:pt x="528352" y="393192"/>
                  <a:pt x="528352" y="382715"/>
                </a:cubicBezTo>
                <a:cubicBezTo>
                  <a:pt x="528352" y="372237"/>
                  <a:pt x="536924" y="363665"/>
                  <a:pt x="547402" y="363665"/>
                </a:cubicBezTo>
                <a:cubicBezTo>
                  <a:pt x="557879" y="363665"/>
                  <a:pt x="566452" y="372237"/>
                  <a:pt x="566452" y="382715"/>
                </a:cubicBezTo>
                <a:close/>
                <a:moveTo>
                  <a:pt x="476822" y="363665"/>
                </a:moveTo>
                <a:cubicBezTo>
                  <a:pt x="466344" y="363665"/>
                  <a:pt x="457772" y="372237"/>
                  <a:pt x="457772" y="382715"/>
                </a:cubicBezTo>
                <a:cubicBezTo>
                  <a:pt x="457772" y="393192"/>
                  <a:pt x="466344" y="401765"/>
                  <a:pt x="476822" y="401765"/>
                </a:cubicBezTo>
                <a:cubicBezTo>
                  <a:pt x="487299" y="401765"/>
                  <a:pt x="495872" y="393192"/>
                  <a:pt x="495872" y="382715"/>
                </a:cubicBezTo>
                <a:cubicBezTo>
                  <a:pt x="495872" y="372237"/>
                  <a:pt x="487299" y="363665"/>
                  <a:pt x="476822" y="363665"/>
                </a:cubicBezTo>
                <a:close/>
                <a:moveTo>
                  <a:pt x="617982" y="363665"/>
                </a:moveTo>
                <a:cubicBezTo>
                  <a:pt x="607505" y="363665"/>
                  <a:pt x="598932" y="372237"/>
                  <a:pt x="598932" y="382715"/>
                </a:cubicBezTo>
                <a:cubicBezTo>
                  <a:pt x="598932" y="393192"/>
                  <a:pt x="607505" y="401765"/>
                  <a:pt x="617982" y="401765"/>
                </a:cubicBezTo>
                <a:cubicBezTo>
                  <a:pt x="628460" y="401765"/>
                  <a:pt x="637032" y="393192"/>
                  <a:pt x="637032" y="382715"/>
                </a:cubicBezTo>
                <a:cubicBezTo>
                  <a:pt x="637032" y="372237"/>
                  <a:pt x="628460" y="363665"/>
                  <a:pt x="617982" y="363665"/>
                </a:cubicBezTo>
                <a:close/>
                <a:moveTo>
                  <a:pt x="406241" y="363665"/>
                </a:moveTo>
                <a:cubicBezTo>
                  <a:pt x="395764" y="363665"/>
                  <a:pt x="387191" y="372237"/>
                  <a:pt x="387191" y="382715"/>
                </a:cubicBezTo>
                <a:cubicBezTo>
                  <a:pt x="387191" y="393192"/>
                  <a:pt x="395764" y="401765"/>
                  <a:pt x="406241" y="401765"/>
                </a:cubicBezTo>
                <a:cubicBezTo>
                  <a:pt x="416719" y="401765"/>
                  <a:pt x="425291" y="393192"/>
                  <a:pt x="425291" y="382715"/>
                </a:cubicBezTo>
                <a:cubicBezTo>
                  <a:pt x="425291" y="372237"/>
                  <a:pt x="416719" y="363665"/>
                  <a:pt x="406241" y="363665"/>
                </a:cubicBezTo>
                <a:close/>
                <a:moveTo>
                  <a:pt x="163163" y="363665"/>
                </a:moveTo>
                <a:cubicBezTo>
                  <a:pt x="152686" y="363665"/>
                  <a:pt x="144113" y="372237"/>
                  <a:pt x="144113" y="382715"/>
                </a:cubicBezTo>
                <a:cubicBezTo>
                  <a:pt x="144113" y="393192"/>
                  <a:pt x="152686" y="401765"/>
                  <a:pt x="163163" y="401765"/>
                </a:cubicBezTo>
                <a:cubicBezTo>
                  <a:pt x="173641" y="401765"/>
                  <a:pt x="182213" y="393192"/>
                  <a:pt x="182213" y="382715"/>
                </a:cubicBezTo>
                <a:cubicBezTo>
                  <a:pt x="182213" y="372237"/>
                  <a:pt x="173641" y="363665"/>
                  <a:pt x="163163" y="363665"/>
                </a:cubicBezTo>
                <a:close/>
                <a:moveTo>
                  <a:pt x="617982" y="98965"/>
                </a:moveTo>
                <a:cubicBezTo>
                  <a:pt x="607505" y="98965"/>
                  <a:pt x="598932" y="107537"/>
                  <a:pt x="598932" y="118015"/>
                </a:cubicBezTo>
                <a:cubicBezTo>
                  <a:pt x="598932" y="128492"/>
                  <a:pt x="607505" y="137065"/>
                  <a:pt x="617982" y="137065"/>
                </a:cubicBezTo>
                <a:cubicBezTo>
                  <a:pt x="628460" y="137065"/>
                  <a:pt x="637032" y="128492"/>
                  <a:pt x="637032" y="118015"/>
                </a:cubicBezTo>
                <a:cubicBezTo>
                  <a:pt x="637032" y="107537"/>
                  <a:pt x="628460" y="98965"/>
                  <a:pt x="617982" y="98965"/>
                </a:cubicBezTo>
                <a:close/>
                <a:moveTo>
                  <a:pt x="476822" y="98965"/>
                </a:moveTo>
                <a:cubicBezTo>
                  <a:pt x="466344" y="98965"/>
                  <a:pt x="457772" y="107537"/>
                  <a:pt x="457772" y="118015"/>
                </a:cubicBezTo>
                <a:cubicBezTo>
                  <a:pt x="457772" y="128492"/>
                  <a:pt x="466344" y="137065"/>
                  <a:pt x="476822" y="137065"/>
                </a:cubicBezTo>
                <a:cubicBezTo>
                  <a:pt x="487299" y="137065"/>
                  <a:pt x="495872" y="128492"/>
                  <a:pt x="495872" y="118015"/>
                </a:cubicBezTo>
                <a:cubicBezTo>
                  <a:pt x="495872" y="107537"/>
                  <a:pt x="487299" y="98965"/>
                  <a:pt x="476822" y="98965"/>
                </a:cubicBezTo>
                <a:close/>
                <a:moveTo>
                  <a:pt x="547402" y="98965"/>
                </a:moveTo>
                <a:cubicBezTo>
                  <a:pt x="536924" y="98965"/>
                  <a:pt x="528352" y="107537"/>
                  <a:pt x="528352" y="118015"/>
                </a:cubicBezTo>
                <a:cubicBezTo>
                  <a:pt x="528352" y="128492"/>
                  <a:pt x="536924" y="137065"/>
                  <a:pt x="547402" y="137065"/>
                </a:cubicBezTo>
                <a:cubicBezTo>
                  <a:pt x="557879" y="137065"/>
                  <a:pt x="566452" y="128492"/>
                  <a:pt x="566452" y="118015"/>
                </a:cubicBezTo>
                <a:cubicBezTo>
                  <a:pt x="566452" y="107537"/>
                  <a:pt x="557879" y="98965"/>
                  <a:pt x="547402" y="98965"/>
                </a:cubicBezTo>
                <a:close/>
                <a:moveTo>
                  <a:pt x="781241" y="61913"/>
                </a:moveTo>
                <a:lnTo>
                  <a:pt x="781241" y="174117"/>
                </a:lnTo>
                <a:cubicBezTo>
                  <a:pt x="781241" y="208217"/>
                  <a:pt x="753427" y="236030"/>
                  <a:pt x="719328" y="236030"/>
                </a:cubicBezTo>
                <a:lnTo>
                  <a:pt x="61913" y="236030"/>
                </a:lnTo>
                <a:cubicBezTo>
                  <a:pt x="27813" y="236030"/>
                  <a:pt x="0" y="208217"/>
                  <a:pt x="0" y="174117"/>
                </a:cubicBezTo>
                <a:lnTo>
                  <a:pt x="0" y="61913"/>
                </a:lnTo>
                <a:cubicBezTo>
                  <a:pt x="0" y="27813"/>
                  <a:pt x="27813" y="0"/>
                  <a:pt x="61913" y="0"/>
                </a:cubicBezTo>
                <a:lnTo>
                  <a:pt x="719328" y="0"/>
                </a:lnTo>
                <a:cubicBezTo>
                  <a:pt x="753427" y="0"/>
                  <a:pt x="781241" y="27813"/>
                  <a:pt x="781241" y="61913"/>
                </a:cubicBezTo>
                <a:close/>
                <a:moveTo>
                  <a:pt x="752666" y="61913"/>
                </a:moveTo>
                <a:cubicBezTo>
                  <a:pt x="752666" y="43529"/>
                  <a:pt x="737711" y="28575"/>
                  <a:pt x="719328" y="28575"/>
                </a:cubicBezTo>
                <a:lnTo>
                  <a:pt x="61913" y="28575"/>
                </a:lnTo>
                <a:cubicBezTo>
                  <a:pt x="43529" y="28575"/>
                  <a:pt x="28575" y="43529"/>
                  <a:pt x="28575" y="61913"/>
                </a:cubicBezTo>
                <a:lnTo>
                  <a:pt x="28575" y="174117"/>
                </a:lnTo>
                <a:cubicBezTo>
                  <a:pt x="28575" y="192500"/>
                  <a:pt x="43529" y="207455"/>
                  <a:pt x="61913" y="207455"/>
                </a:cubicBezTo>
                <a:lnTo>
                  <a:pt x="719328" y="207455"/>
                </a:lnTo>
                <a:cubicBezTo>
                  <a:pt x="737711" y="207455"/>
                  <a:pt x="752666" y="192500"/>
                  <a:pt x="752666" y="174117"/>
                </a:cubicBezTo>
                <a:lnTo>
                  <a:pt x="752666" y="61913"/>
                </a:lnTo>
                <a:close/>
                <a:moveTo>
                  <a:pt x="781241" y="326612"/>
                </a:moveTo>
                <a:lnTo>
                  <a:pt x="781241" y="438817"/>
                </a:lnTo>
                <a:cubicBezTo>
                  <a:pt x="781241" y="472916"/>
                  <a:pt x="753427" y="500729"/>
                  <a:pt x="719328" y="500729"/>
                </a:cubicBezTo>
                <a:lnTo>
                  <a:pt x="61913" y="500729"/>
                </a:lnTo>
                <a:cubicBezTo>
                  <a:pt x="27813" y="500729"/>
                  <a:pt x="0" y="472916"/>
                  <a:pt x="0" y="438817"/>
                </a:cubicBezTo>
                <a:lnTo>
                  <a:pt x="0" y="326612"/>
                </a:lnTo>
                <a:cubicBezTo>
                  <a:pt x="0" y="292513"/>
                  <a:pt x="27813" y="264700"/>
                  <a:pt x="61913" y="264700"/>
                </a:cubicBezTo>
                <a:lnTo>
                  <a:pt x="719328" y="264700"/>
                </a:lnTo>
                <a:cubicBezTo>
                  <a:pt x="753427" y="264700"/>
                  <a:pt x="781241" y="292513"/>
                  <a:pt x="781241" y="326612"/>
                </a:cubicBezTo>
                <a:close/>
                <a:moveTo>
                  <a:pt x="752666" y="326612"/>
                </a:moveTo>
                <a:cubicBezTo>
                  <a:pt x="752666" y="308229"/>
                  <a:pt x="737711" y="293275"/>
                  <a:pt x="719328" y="293275"/>
                </a:cubicBezTo>
                <a:lnTo>
                  <a:pt x="61913" y="293275"/>
                </a:lnTo>
                <a:cubicBezTo>
                  <a:pt x="43529" y="293275"/>
                  <a:pt x="28575" y="308229"/>
                  <a:pt x="28575" y="326612"/>
                </a:cubicBezTo>
                <a:lnTo>
                  <a:pt x="28575" y="438817"/>
                </a:lnTo>
                <a:cubicBezTo>
                  <a:pt x="28575" y="457200"/>
                  <a:pt x="43529" y="472154"/>
                  <a:pt x="61913" y="472154"/>
                </a:cubicBezTo>
                <a:lnTo>
                  <a:pt x="719328" y="472154"/>
                </a:lnTo>
                <a:cubicBezTo>
                  <a:pt x="737711" y="472154"/>
                  <a:pt x="752666" y="457200"/>
                  <a:pt x="752666" y="438817"/>
                </a:cubicBezTo>
                <a:lnTo>
                  <a:pt x="752666" y="326612"/>
                </a:lnTo>
                <a:close/>
                <a:moveTo>
                  <a:pt x="163163" y="98965"/>
                </a:moveTo>
                <a:cubicBezTo>
                  <a:pt x="152686" y="98965"/>
                  <a:pt x="144113" y="107537"/>
                  <a:pt x="144113" y="118015"/>
                </a:cubicBezTo>
                <a:cubicBezTo>
                  <a:pt x="144113" y="128492"/>
                  <a:pt x="152686" y="137065"/>
                  <a:pt x="163163" y="137065"/>
                </a:cubicBezTo>
                <a:cubicBezTo>
                  <a:pt x="173641" y="137065"/>
                  <a:pt x="182213" y="128492"/>
                  <a:pt x="182213" y="118015"/>
                </a:cubicBezTo>
                <a:cubicBezTo>
                  <a:pt x="182213" y="107537"/>
                  <a:pt x="173641" y="98965"/>
                  <a:pt x="163163" y="98965"/>
                </a:cubicBezTo>
                <a:close/>
                <a:moveTo>
                  <a:pt x="406241" y="98965"/>
                </a:moveTo>
                <a:cubicBezTo>
                  <a:pt x="395764" y="98965"/>
                  <a:pt x="387191" y="107537"/>
                  <a:pt x="387191" y="118015"/>
                </a:cubicBezTo>
                <a:cubicBezTo>
                  <a:pt x="387191" y="128492"/>
                  <a:pt x="395764" y="137065"/>
                  <a:pt x="406241" y="137065"/>
                </a:cubicBezTo>
                <a:cubicBezTo>
                  <a:pt x="416719" y="137065"/>
                  <a:pt x="425291" y="128492"/>
                  <a:pt x="425291" y="118015"/>
                </a:cubicBezTo>
                <a:cubicBezTo>
                  <a:pt x="425291" y="107537"/>
                  <a:pt x="416719" y="98965"/>
                  <a:pt x="406241" y="98965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2" name="Google Shape;622;p108"/>
          <p:cNvGrpSpPr/>
          <p:nvPr/>
        </p:nvGrpSpPr>
        <p:grpSpPr>
          <a:xfrm>
            <a:off x="6808513" y="5376704"/>
            <a:ext cx="4030712" cy="1180047"/>
            <a:chOff x="6808513" y="5376704"/>
            <a:chExt cx="4030712" cy="1180047"/>
          </a:xfrm>
        </p:grpSpPr>
        <p:sp>
          <p:nvSpPr>
            <p:cNvPr id="623" name="Google Shape;623;p108"/>
            <p:cNvSpPr txBox="1"/>
            <p:nvPr/>
          </p:nvSpPr>
          <p:spPr>
            <a:xfrm>
              <a:off x="6808513" y="5818128"/>
              <a:ext cx="1828798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Lateral Movement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Network decoys detect lateral movement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08"/>
            <p:cNvSpPr/>
            <p:nvPr/>
          </p:nvSpPr>
          <p:spPr>
            <a:xfrm>
              <a:off x="7587116" y="5376704"/>
              <a:ext cx="271593" cy="271677"/>
            </a:xfrm>
            <a:custGeom>
              <a:avLst/>
              <a:gdLst/>
              <a:ahLst/>
              <a:cxnLst/>
              <a:rect l="l" t="t" r="r" b="b"/>
              <a:pathLst>
                <a:path w="350602" h="350711" extrusionOk="0">
                  <a:moveTo>
                    <a:pt x="150734" y="238840"/>
                  </a:moveTo>
                  <a:cubicBezTo>
                    <a:pt x="146946" y="238837"/>
                    <a:pt x="143314" y="237329"/>
                    <a:pt x="140637" y="234649"/>
                  </a:cubicBezTo>
                  <a:lnTo>
                    <a:pt x="95298" y="189500"/>
                  </a:lnTo>
                  <a:cubicBezTo>
                    <a:pt x="89890" y="183755"/>
                    <a:pt x="90163" y="174713"/>
                    <a:pt x="95910" y="169304"/>
                  </a:cubicBezTo>
                  <a:cubicBezTo>
                    <a:pt x="101373" y="164161"/>
                    <a:pt x="109884" y="164121"/>
                    <a:pt x="115396" y="169212"/>
                  </a:cubicBezTo>
                  <a:lnTo>
                    <a:pt x="150162" y="203978"/>
                  </a:lnTo>
                  <a:lnTo>
                    <a:pt x="229220" y="116920"/>
                  </a:lnTo>
                  <a:cubicBezTo>
                    <a:pt x="233957" y="110610"/>
                    <a:pt x="242914" y="109335"/>
                    <a:pt x="249224" y="114072"/>
                  </a:cubicBezTo>
                  <a:cubicBezTo>
                    <a:pt x="255533" y="118810"/>
                    <a:pt x="256809" y="127766"/>
                    <a:pt x="252071" y="134076"/>
                  </a:cubicBezTo>
                  <a:cubicBezTo>
                    <a:pt x="251560" y="134757"/>
                    <a:pt x="250989" y="135391"/>
                    <a:pt x="250365" y="135970"/>
                  </a:cubicBezTo>
                  <a:lnTo>
                    <a:pt x="161306" y="234077"/>
                  </a:lnTo>
                  <a:cubicBezTo>
                    <a:pt x="158690" y="236974"/>
                    <a:pt x="155015" y="238691"/>
                    <a:pt x="151115" y="238840"/>
                  </a:cubicBezTo>
                  <a:close/>
                  <a:moveTo>
                    <a:pt x="250937" y="333614"/>
                  </a:moveTo>
                  <a:cubicBezTo>
                    <a:pt x="338249" y="291734"/>
                    <a:pt x="375156" y="187061"/>
                    <a:pt x="333423" y="99680"/>
                  </a:cubicBezTo>
                  <a:cubicBezTo>
                    <a:pt x="330339" y="92417"/>
                    <a:pt x="321951" y="89029"/>
                    <a:pt x="314687" y="92113"/>
                  </a:cubicBezTo>
                  <a:cubicBezTo>
                    <a:pt x="307425" y="95197"/>
                    <a:pt x="304038" y="103586"/>
                    <a:pt x="307122" y="110849"/>
                  </a:cubicBezTo>
                  <a:cubicBezTo>
                    <a:pt x="307297" y="111262"/>
                    <a:pt x="307492" y="111667"/>
                    <a:pt x="307706" y="112062"/>
                  </a:cubicBezTo>
                  <a:cubicBezTo>
                    <a:pt x="326757" y="152140"/>
                    <a:pt x="326757" y="198666"/>
                    <a:pt x="307706" y="238745"/>
                  </a:cubicBezTo>
                  <a:cubicBezTo>
                    <a:pt x="299049" y="256917"/>
                    <a:pt x="286764" y="273125"/>
                    <a:pt x="271606" y="286370"/>
                  </a:cubicBezTo>
                  <a:cubicBezTo>
                    <a:pt x="210274" y="339458"/>
                    <a:pt x="117518" y="332775"/>
                    <a:pt x="64429" y="271444"/>
                  </a:cubicBezTo>
                  <a:cubicBezTo>
                    <a:pt x="55863" y="261547"/>
                    <a:pt x="48658" y="250550"/>
                    <a:pt x="43006" y="238745"/>
                  </a:cubicBezTo>
                  <a:cubicBezTo>
                    <a:pt x="14970" y="180239"/>
                    <a:pt x="28724" y="110264"/>
                    <a:pt x="76820" y="66723"/>
                  </a:cubicBezTo>
                  <a:cubicBezTo>
                    <a:pt x="120915" y="26564"/>
                    <a:pt x="184955" y="17145"/>
                    <a:pt x="238745" y="42911"/>
                  </a:cubicBezTo>
                  <a:cubicBezTo>
                    <a:pt x="245872" y="46303"/>
                    <a:pt x="254402" y="43275"/>
                    <a:pt x="257795" y="36148"/>
                  </a:cubicBezTo>
                  <a:cubicBezTo>
                    <a:pt x="261187" y="29020"/>
                    <a:pt x="258159" y="20491"/>
                    <a:pt x="251032" y="17098"/>
                  </a:cubicBezTo>
                  <a:cubicBezTo>
                    <a:pt x="203156" y="-5699"/>
                    <a:pt x="147555" y="-5699"/>
                    <a:pt x="99680" y="17098"/>
                  </a:cubicBezTo>
                  <a:cubicBezTo>
                    <a:pt x="63498" y="34342"/>
                    <a:pt x="34342" y="63498"/>
                    <a:pt x="17098" y="99680"/>
                  </a:cubicBezTo>
                  <a:cubicBezTo>
                    <a:pt x="-5699" y="147555"/>
                    <a:pt x="-5699" y="203156"/>
                    <a:pt x="17098" y="251032"/>
                  </a:cubicBezTo>
                  <a:cubicBezTo>
                    <a:pt x="34444" y="287142"/>
                    <a:pt x="63569" y="316268"/>
                    <a:pt x="99680" y="333614"/>
                  </a:cubicBezTo>
                  <a:cubicBezTo>
                    <a:pt x="147555" y="356411"/>
                    <a:pt x="203156" y="356411"/>
                    <a:pt x="251032" y="333614"/>
                  </a:cubicBezTo>
                  <a:close/>
                  <a:moveTo>
                    <a:pt x="289037" y="42530"/>
                  </a:moveTo>
                  <a:cubicBezTo>
                    <a:pt x="278515" y="42530"/>
                    <a:pt x="269987" y="51058"/>
                    <a:pt x="269987" y="61580"/>
                  </a:cubicBezTo>
                  <a:cubicBezTo>
                    <a:pt x="269987" y="72101"/>
                    <a:pt x="278515" y="80630"/>
                    <a:pt x="289037" y="80630"/>
                  </a:cubicBezTo>
                  <a:cubicBezTo>
                    <a:pt x="299558" y="80630"/>
                    <a:pt x="308087" y="72101"/>
                    <a:pt x="308087" y="61580"/>
                  </a:cubicBezTo>
                  <a:cubicBezTo>
                    <a:pt x="308091" y="51058"/>
                    <a:pt x="299567" y="42526"/>
                    <a:pt x="289045" y="42521"/>
                  </a:cubicBezTo>
                  <a:cubicBezTo>
                    <a:pt x="288852" y="42521"/>
                    <a:pt x="288658" y="42524"/>
                    <a:pt x="288465" y="425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08"/>
            <p:cNvSpPr/>
            <p:nvPr/>
          </p:nvSpPr>
          <p:spPr>
            <a:xfrm>
              <a:off x="9474861" y="5436401"/>
              <a:ext cx="280312" cy="173776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08"/>
            <p:cNvSpPr/>
            <p:nvPr/>
          </p:nvSpPr>
          <p:spPr>
            <a:xfrm>
              <a:off x="10024134" y="5793794"/>
              <a:ext cx="280312" cy="173776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08"/>
            <p:cNvSpPr/>
            <p:nvPr/>
          </p:nvSpPr>
          <p:spPr>
            <a:xfrm>
              <a:off x="10558913" y="5443940"/>
              <a:ext cx="280312" cy="173776"/>
            </a:xfrm>
            <a:custGeom>
              <a:avLst/>
              <a:gdLst/>
              <a:ahLst/>
              <a:cxnLst/>
              <a:rect l="l" t="t" r="r" b="b"/>
              <a:pathLst>
                <a:path w="933738" h="578857" extrusionOk="0">
                  <a:moveTo>
                    <a:pt x="931888" y="294460"/>
                  </a:moveTo>
                  <a:cubicBezTo>
                    <a:pt x="947033" y="387043"/>
                    <a:pt x="866642" y="439240"/>
                    <a:pt x="785203" y="445241"/>
                  </a:cubicBezTo>
                  <a:cubicBezTo>
                    <a:pt x="733673" y="551826"/>
                    <a:pt x="550507" y="623740"/>
                    <a:pt x="392202" y="546492"/>
                  </a:cubicBezTo>
                  <a:cubicBezTo>
                    <a:pt x="324574" y="556779"/>
                    <a:pt x="287427" y="539824"/>
                    <a:pt x="258852" y="507439"/>
                  </a:cubicBezTo>
                  <a:cubicBezTo>
                    <a:pt x="316764" y="432954"/>
                    <a:pt x="492119" y="298747"/>
                    <a:pt x="706527" y="367993"/>
                  </a:cubicBezTo>
                  <a:cubicBezTo>
                    <a:pt x="820827" y="404950"/>
                    <a:pt x="850640" y="318082"/>
                    <a:pt x="821779" y="285507"/>
                  </a:cubicBezTo>
                  <a:cubicBezTo>
                    <a:pt x="713956" y="163015"/>
                    <a:pt x="470211" y="273315"/>
                    <a:pt x="461448" y="282459"/>
                  </a:cubicBezTo>
                  <a:cubicBezTo>
                    <a:pt x="556984" y="135869"/>
                    <a:pt x="899313" y="94721"/>
                    <a:pt x="931888" y="294460"/>
                  </a:cubicBezTo>
                  <a:close/>
                  <a:moveTo>
                    <a:pt x="603847" y="126154"/>
                  </a:moveTo>
                  <a:cubicBezTo>
                    <a:pt x="604419" y="126154"/>
                    <a:pt x="526028" y="98341"/>
                    <a:pt x="416395" y="145680"/>
                  </a:cubicBezTo>
                  <a:cubicBezTo>
                    <a:pt x="411982" y="144033"/>
                    <a:pt x="407659" y="142157"/>
                    <a:pt x="403441" y="140060"/>
                  </a:cubicBezTo>
                  <a:cubicBezTo>
                    <a:pt x="508883" y="70242"/>
                    <a:pt x="601275" y="40238"/>
                    <a:pt x="680333" y="51859"/>
                  </a:cubicBezTo>
                  <a:cubicBezTo>
                    <a:pt x="632708" y="-3291"/>
                    <a:pt x="402489" y="-43391"/>
                    <a:pt x="270758" y="88244"/>
                  </a:cubicBezTo>
                  <a:cubicBezTo>
                    <a:pt x="107880" y="56240"/>
                    <a:pt x="-6039" y="194067"/>
                    <a:pt x="248" y="320273"/>
                  </a:cubicBezTo>
                  <a:cubicBezTo>
                    <a:pt x="6534" y="446479"/>
                    <a:pt x="144456" y="524775"/>
                    <a:pt x="222752" y="503534"/>
                  </a:cubicBezTo>
                  <a:cubicBezTo>
                    <a:pt x="224649" y="503297"/>
                    <a:pt x="226569" y="503297"/>
                    <a:pt x="228467" y="503534"/>
                  </a:cubicBezTo>
                  <a:cubicBezTo>
                    <a:pt x="245898" y="420286"/>
                    <a:pt x="316668" y="226452"/>
                    <a:pt x="603847" y="126154"/>
                  </a:cubicBezTo>
                  <a:close/>
                </a:path>
              </a:pathLst>
            </a:custGeom>
            <a:solidFill>
              <a:srgbClr val="236BF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28" name="Google Shape;628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1358" y="1867286"/>
            <a:ext cx="609600" cy="296672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08"/>
          <p:cNvSpPr/>
          <p:nvPr/>
        </p:nvSpPr>
        <p:spPr>
          <a:xfrm>
            <a:off x="5571287" y="1261111"/>
            <a:ext cx="539159" cy="489399"/>
          </a:xfrm>
          <a:custGeom>
            <a:avLst/>
            <a:gdLst/>
            <a:ahLst/>
            <a:cxnLst/>
            <a:rect l="l" t="t" r="r" b="b"/>
            <a:pathLst>
              <a:path w="784554" h="712146" extrusionOk="0">
                <a:moveTo>
                  <a:pt x="619484" y="571803"/>
                </a:moveTo>
                <a:lnTo>
                  <a:pt x="706762" y="571803"/>
                </a:lnTo>
                <a:cubicBezTo>
                  <a:pt x="749453" y="571803"/>
                  <a:pt x="784554" y="606889"/>
                  <a:pt x="784554" y="649561"/>
                </a:cubicBezTo>
                <a:lnTo>
                  <a:pt x="784554" y="697922"/>
                </a:lnTo>
                <a:cubicBezTo>
                  <a:pt x="784554" y="705509"/>
                  <a:pt x="778862" y="712146"/>
                  <a:pt x="770324" y="712146"/>
                </a:cubicBezTo>
                <a:cubicBezTo>
                  <a:pt x="762734" y="712146"/>
                  <a:pt x="756093" y="705509"/>
                  <a:pt x="756093" y="697922"/>
                </a:cubicBezTo>
                <a:lnTo>
                  <a:pt x="756093" y="649561"/>
                </a:lnTo>
                <a:cubicBezTo>
                  <a:pt x="756093" y="622061"/>
                  <a:pt x="734274" y="600251"/>
                  <a:pt x="706762" y="600251"/>
                </a:cubicBezTo>
                <a:lnTo>
                  <a:pt x="619484" y="600251"/>
                </a:lnTo>
                <a:cubicBezTo>
                  <a:pt x="591973" y="600251"/>
                  <a:pt x="570153" y="622061"/>
                  <a:pt x="570153" y="649561"/>
                </a:cubicBezTo>
                <a:lnTo>
                  <a:pt x="570153" y="697922"/>
                </a:lnTo>
                <a:cubicBezTo>
                  <a:pt x="570153" y="705509"/>
                  <a:pt x="563513" y="712146"/>
                  <a:pt x="555923" y="712146"/>
                </a:cubicBezTo>
                <a:cubicBezTo>
                  <a:pt x="548334" y="712146"/>
                  <a:pt x="541693" y="705509"/>
                  <a:pt x="541693" y="697922"/>
                </a:cubicBezTo>
                <a:lnTo>
                  <a:pt x="541693" y="649561"/>
                </a:lnTo>
                <a:cubicBezTo>
                  <a:pt x="541693" y="606889"/>
                  <a:pt x="576794" y="571803"/>
                  <a:pt x="619484" y="571803"/>
                </a:cubicBezTo>
                <a:close/>
                <a:moveTo>
                  <a:pt x="349111" y="571803"/>
                </a:moveTo>
                <a:lnTo>
                  <a:pt x="436389" y="571803"/>
                </a:lnTo>
                <a:cubicBezTo>
                  <a:pt x="479080" y="571803"/>
                  <a:pt x="514181" y="606889"/>
                  <a:pt x="514181" y="649561"/>
                </a:cubicBezTo>
                <a:lnTo>
                  <a:pt x="514181" y="697922"/>
                </a:lnTo>
                <a:cubicBezTo>
                  <a:pt x="514181" y="705509"/>
                  <a:pt x="507540" y="712146"/>
                  <a:pt x="499951" y="712146"/>
                </a:cubicBezTo>
                <a:cubicBezTo>
                  <a:pt x="492361" y="712146"/>
                  <a:pt x="485720" y="705509"/>
                  <a:pt x="485720" y="697922"/>
                </a:cubicBezTo>
                <a:lnTo>
                  <a:pt x="485720" y="649561"/>
                </a:lnTo>
                <a:cubicBezTo>
                  <a:pt x="485720" y="622061"/>
                  <a:pt x="463901" y="600251"/>
                  <a:pt x="436389" y="600251"/>
                </a:cubicBezTo>
                <a:lnTo>
                  <a:pt x="349111" y="600251"/>
                </a:lnTo>
                <a:cubicBezTo>
                  <a:pt x="321600" y="600251"/>
                  <a:pt x="299780" y="622061"/>
                  <a:pt x="299780" y="649561"/>
                </a:cubicBezTo>
                <a:lnTo>
                  <a:pt x="299780" y="697922"/>
                </a:lnTo>
                <a:cubicBezTo>
                  <a:pt x="299780" y="705509"/>
                  <a:pt x="293140" y="712146"/>
                  <a:pt x="285550" y="712146"/>
                </a:cubicBezTo>
                <a:cubicBezTo>
                  <a:pt x="277961" y="712146"/>
                  <a:pt x="271320" y="705509"/>
                  <a:pt x="271320" y="697922"/>
                </a:cubicBezTo>
                <a:lnTo>
                  <a:pt x="271320" y="649561"/>
                </a:lnTo>
                <a:cubicBezTo>
                  <a:pt x="271320" y="606889"/>
                  <a:pt x="306421" y="571803"/>
                  <a:pt x="349111" y="571803"/>
                </a:cubicBezTo>
                <a:close/>
                <a:moveTo>
                  <a:pt x="77791" y="571803"/>
                </a:moveTo>
                <a:lnTo>
                  <a:pt x="165069" y="571803"/>
                </a:lnTo>
                <a:cubicBezTo>
                  <a:pt x="207760" y="571803"/>
                  <a:pt x="242861" y="606889"/>
                  <a:pt x="242861" y="649561"/>
                </a:cubicBezTo>
                <a:lnTo>
                  <a:pt x="242861" y="697922"/>
                </a:lnTo>
                <a:cubicBezTo>
                  <a:pt x="242861" y="705509"/>
                  <a:pt x="236220" y="712146"/>
                  <a:pt x="228631" y="712146"/>
                </a:cubicBezTo>
                <a:cubicBezTo>
                  <a:pt x="221041" y="712146"/>
                  <a:pt x="214400" y="705509"/>
                  <a:pt x="214400" y="697922"/>
                </a:cubicBezTo>
                <a:lnTo>
                  <a:pt x="214400" y="649561"/>
                </a:lnTo>
                <a:cubicBezTo>
                  <a:pt x="214400" y="622061"/>
                  <a:pt x="192581" y="600251"/>
                  <a:pt x="165069" y="600251"/>
                </a:cubicBezTo>
                <a:lnTo>
                  <a:pt x="77791" y="600251"/>
                </a:lnTo>
                <a:cubicBezTo>
                  <a:pt x="50280" y="600251"/>
                  <a:pt x="28460" y="622061"/>
                  <a:pt x="28460" y="649561"/>
                </a:cubicBezTo>
                <a:lnTo>
                  <a:pt x="28460" y="697922"/>
                </a:lnTo>
                <a:cubicBezTo>
                  <a:pt x="28460" y="705509"/>
                  <a:pt x="21820" y="712146"/>
                  <a:pt x="14230" y="712146"/>
                </a:cubicBezTo>
                <a:cubicBezTo>
                  <a:pt x="6641" y="712146"/>
                  <a:pt x="0" y="705509"/>
                  <a:pt x="0" y="697922"/>
                </a:cubicBezTo>
                <a:lnTo>
                  <a:pt x="0" y="649561"/>
                </a:lnTo>
                <a:cubicBezTo>
                  <a:pt x="0" y="606889"/>
                  <a:pt x="35101" y="571803"/>
                  <a:pt x="77791" y="571803"/>
                </a:cubicBezTo>
                <a:close/>
                <a:moveTo>
                  <a:pt x="663123" y="416288"/>
                </a:moveTo>
                <a:cubicBezTo>
                  <a:pt x="631817" y="416288"/>
                  <a:pt x="607151" y="441891"/>
                  <a:pt x="607151" y="472235"/>
                </a:cubicBezTo>
                <a:cubicBezTo>
                  <a:pt x="607151" y="502580"/>
                  <a:pt x="632765" y="528183"/>
                  <a:pt x="663123" y="528183"/>
                </a:cubicBezTo>
                <a:cubicBezTo>
                  <a:pt x="693481" y="528183"/>
                  <a:pt x="719095" y="502580"/>
                  <a:pt x="719095" y="472235"/>
                </a:cubicBezTo>
                <a:cubicBezTo>
                  <a:pt x="719095" y="441891"/>
                  <a:pt x="694429" y="416288"/>
                  <a:pt x="663123" y="416288"/>
                </a:cubicBezTo>
                <a:close/>
                <a:moveTo>
                  <a:pt x="392751" y="416288"/>
                </a:moveTo>
                <a:cubicBezTo>
                  <a:pt x="361445" y="416288"/>
                  <a:pt x="336779" y="441891"/>
                  <a:pt x="336779" y="472235"/>
                </a:cubicBezTo>
                <a:cubicBezTo>
                  <a:pt x="336779" y="502580"/>
                  <a:pt x="362393" y="528183"/>
                  <a:pt x="392751" y="528183"/>
                </a:cubicBezTo>
                <a:cubicBezTo>
                  <a:pt x="424057" y="528183"/>
                  <a:pt x="448723" y="502580"/>
                  <a:pt x="448723" y="472235"/>
                </a:cubicBezTo>
                <a:cubicBezTo>
                  <a:pt x="448723" y="441891"/>
                  <a:pt x="423109" y="416288"/>
                  <a:pt x="392751" y="416288"/>
                </a:cubicBezTo>
                <a:close/>
                <a:moveTo>
                  <a:pt x="121430" y="416288"/>
                </a:moveTo>
                <a:cubicBezTo>
                  <a:pt x="90124" y="416288"/>
                  <a:pt x="65458" y="441891"/>
                  <a:pt x="65458" y="472235"/>
                </a:cubicBezTo>
                <a:cubicBezTo>
                  <a:pt x="65458" y="502580"/>
                  <a:pt x="91072" y="528183"/>
                  <a:pt x="121430" y="528183"/>
                </a:cubicBezTo>
                <a:cubicBezTo>
                  <a:pt x="151788" y="528183"/>
                  <a:pt x="177402" y="502580"/>
                  <a:pt x="177402" y="472235"/>
                </a:cubicBezTo>
                <a:cubicBezTo>
                  <a:pt x="177402" y="441891"/>
                  <a:pt x="152736" y="416288"/>
                  <a:pt x="121430" y="416288"/>
                </a:cubicBezTo>
                <a:close/>
                <a:moveTo>
                  <a:pt x="542641" y="90880"/>
                </a:moveTo>
                <a:lnTo>
                  <a:pt x="519399" y="102531"/>
                </a:lnTo>
                <a:cubicBezTo>
                  <a:pt x="486907" y="113555"/>
                  <a:pt x="442082" y="120430"/>
                  <a:pt x="392751" y="120430"/>
                </a:cubicBezTo>
                <a:cubicBezTo>
                  <a:pt x="343420" y="120430"/>
                  <a:pt x="298595" y="113792"/>
                  <a:pt x="266103" y="103005"/>
                </a:cubicBezTo>
                <a:lnTo>
                  <a:pt x="241911" y="91082"/>
                </a:lnTo>
                <a:lnTo>
                  <a:pt x="241911" y="221893"/>
                </a:lnTo>
                <a:cubicBezTo>
                  <a:pt x="246892" y="228294"/>
                  <a:pt x="274285" y="244296"/>
                  <a:pt x="328893" y="251897"/>
                </a:cubicBezTo>
                <a:lnTo>
                  <a:pt x="390829" y="255907"/>
                </a:lnTo>
                <a:lnTo>
                  <a:pt x="392751" y="255083"/>
                </a:lnTo>
                <a:lnTo>
                  <a:pt x="394738" y="255934"/>
                </a:lnTo>
                <a:lnTo>
                  <a:pt x="442387" y="253612"/>
                </a:lnTo>
                <a:cubicBezTo>
                  <a:pt x="486770" y="249055"/>
                  <a:pt x="515619" y="238929"/>
                  <a:pt x="530961" y="230828"/>
                </a:cubicBezTo>
                <a:lnTo>
                  <a:pt x="542641" y="222564"/>
                </a:lnTo>
                <a:close/>
                <a:moveTo>
                  <a:pt x="392751" y="28448"/>
                </a:moveTo>
                <a:cubicBezTo>
                  <a:pt x="301678" y="28448"/>
                  <a:pt x="255193" y="50258"/>
                  <a:pt x="243809" y="59741"/>
                </a:cubicBezTo>
                <a:cubicBezTo>
                  <a:pt x="255193" y="69223"/>
                  <a:pt x="301678" y="91034"/>
                  <a:pt x="392751" y="91034"/>
                </a:cubicBezTo>
                <a:cubicBezTo>
                  <a:pt x="482875" y="91034"/>
                  <a:pt x="530308" y="69223"/>
                  <a:pt x="541692" y="59741"/>
                </a:cubicBezTo>
                <a:cubicBezTo>
                  <a:pt x="530308" y="50258"/>
                  <a:pt x="482875" y="28448"/>
                  <a:pt x="392751" y="28448"/>
                </a:cubicBezTo>
                <a:close/>
                <a:moveTo>
                  <a:pt x="392751" y="0"/>
                </a:moveTo>
                <a:cubicBezTo>
                  <a:pt x="466748" y="0"/>
                  <a:pt x="530605" y="14935"/>
                  <a:pt x="557909" y="36404"/>
                </a:cubicBezTo>
                <a:lnTo>
                  <a:pt x="565730" y="49311"/>
                </a:lnTo>
                <a:lnTo>
                  <a:pt x="566832" y="49783"/>
                </a:lnTo>
                <a:lnTo>
                  <a:pt x="568807" y="54389"/>
                </a:lnTo>
                <a:lnTo>
                  <a:pt x="572050" y="59741"/>
                </a:lnTo>
                <a:lnTo>
                  <a:pt x="571101" y="61317"/>
                </a:lnTo>
                <a:lnTo>
                  <a:pt x="571101" y="221577"/>
                </a:lnTo>
                <a:lnTo>
                  <a:pt x="572050" y="223790"/>
                </a:lnTo>
                <a:lnTo>
                  <a:pt x="569480" y="227914"/>
                </a:lnTo>
                <a:lnTo>
                  <a:pt x="567188" y="233747"/>
                </a:lnTo>
                <a:lnTo>
                  <a:pt x="565380" y="234495"/>
                </a:lnTo>
                <a:lnTo>
                  <a:pt x="557509" y="247126"/>
                </a:lnTo>
                <a:cubicBezTo>
                  <a:pt x="543790" y="257861"/>
                  <a:pt x="521100" y="266962"/>
                  <a:pt x="492590" y="273380"/>
                </a:cubicBezTo>
                <a:lnTo>
                  <a:pt x="406981" y="282084"/>
                </a:lnTo>
                <a:lnTo>
                  <a:pt x="406981" y="329996"/>
                </a:lnTo>
                <a:lnTo>
                  <a:pt x="663123" y="329996"/>
                </a:lnTo>
                <a:cubicBezTo>
                  <a:pt x="670713" y="329996"/>
                  <a:pt x="677354" y="336634"/>
                  <a:pt x="677354" y="344220"/>
                </a:cubicBezTo>
                <a:lnTo>
                  <a:pt x="677353" y="344223"/>
                </a:lnTo>
                <a:lnTo>
                  <a:pt x="677353" y="391674"/>
                </a:lnTo>
                <a:lnTo>
                  <a:pt x="695927" y="395441"/>
                </a:lnTo>
                <a:cubicBezTo>
                  <a:pt x="726210" y="408287"/>
                  <a:pt x="747555" y="438335"/>
                  <a:pt x="747555" y="473184"/>
                </a:cubicBezTo>
                <a:cubicBezTo>
                  <a:pt x="747555" y="519649"/>
                  <a:pt x="710557" y="557579"/>
                  <a:pt x="663123" y="557579"/>
                </a:cubicBezTo>
                <a:cubicBezTo>
                  <a:pt x="616638" y="557579"/>
                  <a:pt x="578691" y="519649"/>
                  <a:pt x="578691" y="473184"/>
                </a:cubicBezTo>
                <a:cubicBezTo>
                  <a:pt x="578691" y="438335"/>
                  <a:pt x="600036" y="408287"/>
                  <a:pt x="630320" y="395441"/>
                </a:cubicBezTo>
                <a:lnTo>
                  <a:pt x="648893" y="391674"/>
                </a:lnTo>
                <a:lnTo>
                  <a:pt x="648893" y="358444"/>
                </a:lnTo>
                <a:lnTo>
                  <a:pt x="406981" y="358444"/>
                </a:lnTo>
                <a:lnTo>
                  <a:pt x="406981" y="391674"/>
                </a:lnTo>
                <a:lnTo>
                  <a:pt x="425555" y="395441"/>
                </a:lnTo>
                <a:cubicBezTo>
                  <a:pt x="455838" y="408287"/>
                  <a:pt x="477183" y="438335"/>
                  <a:pt x="477183" y="473184"/>
                </a:cubicBezTo>
                <a:cubicBezTo>
                  <a:pt x="477183" y="519649"/>
                  <a:pt x="439236" y="557579"/>
                  <a:pt x="392751" y="557579"/>
                </a:cubicBezTo>
                <a:cubicBezTo>
                  <a:pt x="346266" y="557579"/>
                  <a:pt x="308319" y="519649"/>
                  <a:pt x="308319" y="473184"/>
                </a:cubicBezTo>
                <a:cubicBezTo>
                  <a:pt x="308319" y="438335"/>
                  <a:pt x="329664" y="408287"/>
                  <a:pt x="359948" y="395441"/>
                </a:cubicBezTo>
                <a:lnTo>
                  <a:pt x="378521" y="391674"/>
                </a:lnTo>
                <a:lnTo>
                  <a:pt x="378521" y="358444"/>
                </a:lnTo>
                <a:lnTo>
                  <a:pt x="135660" y="358444"/>
                </a:lnTo>
                <a:lnTo>
                  <a:pt x="135660" y="391674"/>
                </a:lnTo>
                <a:lnTo>
                  <a:pt x="154234" y="395441"/>
                </a:lnTo>
                <a:cubicBezTo>
                  <a:pt x="184517" y="408287"/>
                  <a:pt x="205862" y="438335"/>
                  <a:pt x="205862" y="473184"/>
                </a:cubicBezTo>
                <a:cubicBezTo>
                  <a:pt x="205862" y="519649"/>
                  <a:pt x="167915" y="557579"/>
                  <a:pt x="121430" y="557579"/>
                </a:cubicBezTo>
                <a:cubicBezTo>
                  <a:pt x="74945" y="557579"/>
                  <a:pt x="36998" y="519649"/>
                  <a:pt x="36998" y="473184"/>
                </a:cubicBezTo>
                <a:cubicBezTo>
                  <a:pt x="36998" y="438335"/>
                  <a:pt x="58343" y="408287"/>
                  <a:pt x="88626" y="395441"/>
                </a:cubicBezTo>
                <a:lnTo>
                  <a:pt x="107200" y="391674"/>
                </a:lnTo>
                <a:lnTo>
                  <a:pt x="107200" y="344220"/>
                </a:lnTo>
                <a:cubicBezTo>
                  <a:pt x="107200" y="336634"/>
                  <a:pt x="113841" y="329996"/>
                  <a:pt x="121430" y="329996"/>
                </a:cubicBezTo>
                <a:lnTo>
                  <a:pt x="378521" y="329996"/>
                </a:lnTo>
                <a:lnTo>
                  <a:pt x="378521" y="282088"/>
                </a:lnTo>
                <a:lnTo>
                  <a:pt x="292662" y="273380"/>
                </a:lnTo>
                <a:cubicBezTo>
                  <a:pt x="264035" y="266962"/>
                  <a:pt x="241244" y="257861"/>
                  <a:pt x="227592" y="247126"/>
                </a:cubicBezTo>
                <a:lnTo>
                  <a:pt x="220103" y="234768"/>
                </a:lnTo>
                <a:lnTo>
                  <a:pt x="217720" y="233747"/>
                </a:lnTo>
                <a:cubicBezTo>
                  <a:pt x="215112" y="231139"/>
                  <a:pt x="213451" y="227583"/>
                  <a:pt x="213451" y="223790"/>
                </a:cubicBezTo>
                <a:lnTo>
                  <a:pt x="213451" y="60689"/>
                </a:lnTo>
                <a:lnTo>
                  <a:pt x="213451" y="59740"/>
                </a:lnTo>
                <a:cubicBezTo>
                  <a:pt x="213451" y="55947"/>
                  <a:pt x="215112" y="52391"/>
                  <a:pt x="217720" y="49783"/>
                </a:cubicBezTo>
                <a:lnTo>
                  <a:pt x="220817" y="48457"/>
                </a:lnTo>
                <a:lnTo>
                  <a:pt x="227592" y="37205"/>
                </a:lnTo>
                <a:cubicBezTo>
                  <a:pt x="254896" y="15469"/>
                  <a:pt x="318754" y="0"/>
                  <a:pt x="392751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08"/>
          <p:cNvSpPr/>
          <p:nvPr/>
        </p:nvSpPr>
        <p:spPr>
          <a:xfrm>
            <a:off x="5669091" y="5397545"/>
            <a:ext cx="356251" cy="239221"/>
          </a:xfrm>
          <a:custGeom>
            <a:avLst/>
            <a:gdLst/>
            <a:ahLst/>
            <a:cxnLst/>
            <a:rect l="l" t="t" r="r" b="b"/>
            <a:pathLst>
              <a:path w="452535" h="303876" extrusionOk="0">
                <a:moveTo>
                  <a:pt x="292047" y="128385"/>
                </a:moveTo>
                <a:lnTo>
                  <a:pt x="292980" y="128385"/>
                </a:lnTo>
                <a:cubicBezTo>
                  <a:pt x="303244" y="128385"/>
                  <a:pt x="311642" y="136698"/>
                  <a:pt x="311642" y="146858"/>
                </a:cubicBezTo>
                <a:cubicBezTo>
                  <a:pt x="311642" y="157018"/>
                  <a:pt x="304177" y="165330"/>
                  <a:pt x="292980" y="165330"/>
                </a:cubicBezTo>
                <a:cubicBezTo>
                  <a:pt x="281784" y="165330"/>
                  <a:pt x="273386" y="157018"/>
                  <a:pt x="273386" y="146858"/>
                </a:cubicBezTo>
                <a:cubicBezTo>
                  <a:pt x="273386" y="136698"/>
                  <a:pt x="281784" y="128385"/>
                  <a:pt x="292047" y="128385"/>
                </a:cubicBezTo>
                <a:close/>
                <a:moveTo>
                  <a:pt x="225800" y="128385"/>
                </a:moveTo>
                <a:lnTo>
                  <a:pt x="226733" y="128385"/>
                </a:lnTo>
                <a:cubicBezTo>
                  <a:pt x="236997" y="128385"/>
                  <a:pt x="245394" y="136698"/>
                  <a:pt x="245394" y="146858"/>
                </a:cubicBezTo>
                <a:cubicBezTo>
                  <a:pt x="245394" y="157018"/>
                  <a:pt x="236997" y="165330"/>
                  <a:pt x="226733" y="165330"/>
                </a:cubicBezTo>
                <a:lnTo>
                  <a:pt x="225800" y="165330"/>
                </a:lnTo>
                <a:cubicBezTo>
                  <a:pt x="215537" y="165330"/>
                  <a:pt x="207139" y="157018"/>
                  <a:pt x="207139" y="146858"/>
                </a:cubicBezTo>
                <a:cubicBezTo>
                  <a:pt x="207139" y="136698"/>
                  <a:pt x="215537" y="128385"/>
                  <a:pt x="225800" y="128385"/>
                </a:cubicBezTo>
                <a:close/>
                <a:moveTo>
                  <a:pt x="160486" y="128385"/>
                </a:moveTo>
                <a:cubicBezTo>
                  <a:pt x="170750" y="128385"/>
                  <a:pt x="179147" y="136698"/>
                  <a:pt x="179147" y="146858"/>
                </a:cubicBezTo>
                <a:cubicBezTo>
                  <a:pt x="179147" y="157018"/>
                  <a:pt x="170750" y="165330"/>
                  <a:pt x="160486" y="165330"/>
                </a:cubicBezTo>
                <a:cubicBezTo>
                  <a:pt x="150223" y="165330"/>
                  <a:pt x="141825" y="157018"/>
                  <a:pt x="141825" y="146858"/>
                </a:cubicBezTo>
                <a:cubicBezTo>
                  <a:pt x="141825" y="136698"/>
                  <a:pt x="149289" y="128385"/>
                  <a:pt x="160486" y="128385"/>
                </a:cubicBezTo>
                <a:close/>
                <a:moveTo>
                  <a:pt x="93305" y="128385"/>
                </a:moveTo>
                <a:lnTo>
                  <a:pt x="94238" y="128385"/>
                </a:lnTo>
                <a:cubicBezTo>
                  <a:pt x="104502" y="128385"/>
                  <a:pt x="112900" y="136698"/>
                  <a:pt x="112900" y="146858"/>
                </a:cubicBezTo>
                <a:cubicBezTo>
                  <a:pt x="112900" y="157018"/>
                  <a:pt x="104502" y="165330"/>
                  <a:pt x="94238" y="165330"/>
                </a:cubicBezTo>
                <a:lnTo>
                  <a:pt x="93305" y="165330"/>
                </a:lnTo>
                <a:cubicBezTo>
                  <a:pt x="83042" y="165330"/>
                  <a:pt x="74644" y="157018"/>
                  <a:pt x="74644" y="146858"/>
                </a:cubicBezTo>
                <a:cubicBezTo>
                  <a:pt x="74644" y="136698"/>
                  <a:pt x="83042" y="128385"/>
                  <a:pt x="93305" y="128385"/>
                </a:cubicBezTo>
                <a:close/>
                <a:moveTo>
                  <a:pt x="42921" y="90516"/>
                </a:moveTo>
                <a:cubicBezTo>
                  <a:pt x="33590" y="90516"/>
                  <a:pt x="26126" y="97905"/>
                  <a:pt x="26126" y="107142"/>
                </a:cubicBezTo>
                <a:lnTo>
                  <a:pt x="26126" y="188422"/>
                </a:lnTo>
                <a:cubicBezTo>
                  <a:pt x="26126" y="197658"/>
                  <a:pt x="33590" y="205047"/>
                  <a:pt x="42921" y="205047"/>
                </a:cubicBezTo>
                <a:lnTo>
                  <a:pt x="42921" y="205971"/>
                </a:lnTo>
                <a:lnTo>
                  <a:pt x="365760" y="205971"/>
                </a:lnTo>
                <a:lnTo>
                  <a:pt x="365760" y="90516"/>
                </a:lnTo>
                <a:close/>
                <a:moveTo>
                  <a:pt x="393752" y="89593"/>
                </a:moveTo>
                <a:lnTo>
                  <a:pt x="393752" y="204124"/>
                </a:lnTo>
                <a:lnTo>
                  <a:pt x="409614" y="204124"/>
                </a:lnTo>
                <a:cubicBezTo>
                  <a:pt x="418945" y="204124"/>
                  <a:pt x="426409" y="196735"/>
                  <a:pt x="426409" y="187498"/>
                </a:cubicBezTo>
                <a:lnTo>
                  <a:pt x="426409" y="106218"/>
                </a:lnTo>
                <a:cubicBezTo>
                  <a:pt x="426409" y="96982"/>
                  <a:pt x="418945" y="89593"/>
                  <a:pt x="409614" y="89593"/>
                </a:cubicBezTo>
                <a:close/>
                <a:moveTo>
                  <a:pt x="323772" y="0"/>
                </a:moveTo>
                <a:lnTo>
                  <a:pt x="436673" y="0"/>
                </a:lnTo>
                <a:cubicBezTo>
                  <a:pt x="444137" y="0"/>
                  <a:pt x="450669" y="6465"/>
                  <a:pt x="450669" y="13855"/>
                </a:cubicBezTo>
                <a:cubicBezTo>
                  <a:pt x="450669" y="21244"/>
                  <a:pt x="444137" y="27709"/>
                  <a:pt x="436673" y="27709"/>
                </a:cubicBezTo>
                <a:lnTo>
                  <a:pt x="393752" y="27709"/>
                </a:lnTo>
                <a:lnTo>
                  <a:pt x="393752" y="64655"/>
                </a:lnTo>
                <a:lnTo>
                  <a:pt x="409614" y="64655"/>
                </a:lnTo>
                <a:cubicBezTo>
                  <a:pt x="432940" y="64655"/>
                  <a:pt x="452535" y="83127"/>
                  <a:pt x="452535" y="107142"/>
                </a:cubicBezTo>
                <a:lnTo>
                  <a:pt x="452535" y="188422"/>
                </a:lnTo>
                <a:cubicBezTo>
                  <a:pt x="452535" y="211513"/>
                  <a:pt x="433873" y="230909"/>
                  <a:pt x="409614" y="230909"/>
                </a:cubicBezTo>
                <a:lnTo>
                  <a:pt x="392819" y="230909"/>
                </a:lnTo>
                <a:lnTo>
                  <a:pt x="392819" y="276167"/>
                </a:lnTo>
                <a:lnTo>
                  <a:pt x="435740" y="276167"/>
                </a:lnTo>
                <a:cubicBezTo>
                  <a:pt x="443204" y="276167"/>
                  <a:pt x="449736" y="282633"/>
                  <a:pt x="449736" y="290022"/>
                </a:cubicBezTo>
                <a:cubicBezTo>
                  <a:pt x="449736" y="297411"/>
                  <a:pt x="443204" y="303876"/>
                  <a:pt x="435740" y="303876"/>
                </a:cubicBezTo>
                <a:lnTo>
                  <a:pt x="322839" y="303876"/>
                </a:lnTo>
                <a:cubicBezTo>
                  <a:pt x="315375" y="303876"/>
                  <a:pt x="308843" y="297411"/>
                  <a:pt x="308843" y="290022"/>
                </a:cubicBezTo>
                <a:cubicBezTo>
                  <a:pt x="308843" y="282633"/>
                  <a:pt x="315375" y="276167"/>
                  <a:pt x="322839" y="276167"/>
                </a:cubicBezTo>
                <a:lnTo>
                  <a:pt x="365760" y="276167"/>
                </a:lnTo>
                <a:lnTo>
                  <a:pt x="365760" y="230909"/>
                </a:lnTo>
                <a:lnTo>
                  <a:pt x="42921" y="230909"/>
                </a:lnTo>
                <a:cubicBezTo>
                  <a:pt x="19594" y="230909"/>
                  <a:pt x="0" y="211513"/>
                  <a:pt x="0" y="187498"/>
                </a:cubicBezTo>
                <a:lnTo>
                  <a:pt x="0" y="106218"/>
                </a:lnTo>
                <a:cubicBezTo>
                  <a:pt x="0" y="82204"/>
                  <a:pt x="19594" y="63731"/>
                  <a:pt x="42921" y="63731"/>
                </a:cubicBezTo>
                <a:lnTo>
                  <a:pt x="366693" y="63731"/>
                </a:lnTo>
                <a:lnTo>
                  <a:pt x="366693" y="27709"/>
                </a:lnTo>
                <a:lnTo>
                  <a:pt x="323772" y="27709"/>
                </a:lnTo>
                <a:cubicBezTo>
                  <a:pt x="315375" y="27709"/>
                  <a:pt x="309776" y="21244"/>
                  <a:pt x="309776" y="13855"/>
                </a:cubicBezTo>
                <a:cubicBezTo>
                  <a:pt x="309776" y="6465"/>
                  <a:pt x="316308" y="0"/>
                  <a:pt x="323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08"/>
          <p:cNvSpPr/>
          <p:nvPr/>
        </p:nvSpPr>
        <p:spPr>
          <a:xfrm>
            <a:off x="502777" y="3063541"/>
            <a:ext cx="452535" cy="570547"/>
          </a:xfrm>
          <a:custGeom>
            <a:avLst/>
            <a:gdLst/>
            <a:ahLst/>
            <a:cxnLst/>
            <a:rect l="l" t="t" r="r" b="b"/>
            <a:pathLst>
              <a:path w="452535" h="570547" extrusionOk="0">
                <a:moveTo>
                  <a:pt x="136226" y="465772"/>
                </a:moveTo>
                <a:cubicBezTo>
                  <a:pt x="146490" y="465772"/>
                  <a:pt x="154887" y="474344"/>
                  <a:pt x="154887" y="484822"/>
                </a:cubicBezTo>
                <a:lnTo>
                  <a:pt x="154887" y="485774"/>
                </a:lnTo>
                <a:cubicBezTo>
                  <a:pt x="154887" y="496252"/>
                  <a:pt x="146490" y="504824"/>
                  <a:pt x="136226" y="504824"/>
                </a:cubicBezTo>
                <a:cubicBezTo>
                  <a:pt x="125963" y="504824"/>
                  <a:pt x="117565" y="496252"/>
                  <a:pt x="117565" y="485774"/>
                </a:cubicBezTo>
                <a:lnTo>
                  <a:pt x="117565" y="484822"/>
                </a:lnTo>
                <a:cubicBezTo>
                  <a:pt x="117565" y="474344"/>
                  <a:pt x="125963" y="465772"/>
                  <a:pt x="136226" y="465772"/>
                </a:cubicBezTo>
                <a:close/>
                <a:moveTo>
                  <a:pt x="278985" y="407669"/>
                </a:moveTo>
                <a:cubicBezTo>
                  <a:pt x="276186" y="407669"/>
                  <a:pt x="274320" y="409574"/>
                  <a:pt x="274320" y="412432"/>
                </a:cubicBezTo>
                <a:lnTo>
                  <a:pt x="274320" y="498157"/>
                </a:lnTo>
                <a:cubicBezTo>
                  <a:pt x="274320" y="501014"/>
                  <a:pt x="276186" y="502919"/>
                  <a:pt x="278985" y="502919"/>
                </a:cubicBezTo>
                <a:lnTo>
                  <a:pt x="419877" y="502919"/>
                </a:lnTo>
                <a:cubicBezTo>
                  <a:pt x="422677" y="502919"/>
                  <a:pt x="424543" y="501014"/>
                  <a:pt x="424543" y="498157"/>
                </a:cubicBezTo>
                <a:lnTo>
                  <a:pt x="424543" y="412432"/>
                </a:lnTo>
                <a:cubicBezTo>
                  <a:pt x="424543" y="409574"/>
                  <a:pt x="422677" y="407669"/>
                  <a:pt x="419877" y="407669"/>
                </a:cubicBezTo>
                <a:close/>
                <a:moveTo>
                  <a:pt x="136226" y="399097"/>
                </a:moveTo>
                <a:cubicBezTo>
                  <a:pt x="146490" y="399097"/>
                  <a:pt x="154887" y="406717"/>
                  <a:pt x="154887" y="418147"/>
                </a:cubicBezTo>
                <a:lnTo>
                  <a:pt x="154887" y="419099"/>
                </a:lnTo>
                <a:cubicBezTo>
                  <a:pt x="154887" y="428624"/>
                  <a:pt x="146490" y="437197"/>
                  <a:pt x="136226" y="437197"/>
                </a:cubicBezTo>
                <a:cubicBezTo>
                  <a:pt x="125963" y="437197"/>
                  <a:pt x="117565" y="428624"/>
                  <a:pt x="117565" y="418147"/>
                </a:cubicBezTo>
                <a:cubicBezTo>
                  <a:pt x="117565" y="407669"/>
                  <a:pt x="125963" y="399097"/>
                  <a:pt x="136226" y="399097"/>
                </a:cubicBezTo>
                <a:close/>
                <a:moveTo>
                  <a:pt x="27408" y="381357"/>
                </a:moveTo>
                <a:cubicBezTo>
                  <a:pt x="31024" y="380524"/>
                  <a:pt x="34990" y="381000"/>
                  <a:pt x="38256" y="382905"/>
                </a:cubicBezTo>
                <a:cubicBezTo>
                  <a:pt x="44787" y="386715"/>
                  <a:pt x="46653" y="396240"/>
                  <a:pt x="42921" y="402907"/>
                </a:cubicBezTo>
                <a:cubicBezTo>
                  <a:pt x="33590" y="419100"/>
                  <a:pt x="27992" y="436245"/>
                  <a:pt x="27992" y="455295"/>
                </a:cubicBezTo>
                <a:lnTo>
                  <a:pt x="27992" y="541972"/>
                </a:lnTo>
                <a:cubicBezTo>
                  <a:pt x="27992" y="548640"/>
                  <a:pt x="21460" y="555307"/>
                  <a:pt x="13996" y="555307"/>
                </a:cubicBezTo>
                <a:cubicBezTo>
                  <a:pt x="6531" y="555307"/>
                  <a:pt x="0" y="548640"/>
                  <a:pt x="0" y="541020"/>
                </a:cubicBezTo>
                <a:lnTo>
                  <a:pt x="0" y="454342"/>
                </a:lnTo>
                <a:cubicBezTo>
                  <a:pt x="0" y="430530"/>
                  <a:pt x="6531" y="407670"/>
                  <a:pt x="18661" y="387667"/>
                </a:cubicBezTo>
                <a:cubicBezTo>
                  <a:pt x="20527" y="384334"/>
                  <a:pt x="23793" y="382191"/>
                  <a:pt x="27408" y="381357"/>
                </a:cubicBezTo>
                <a:close/>
                <a:moveTo>
                  <a:pt x="278985" y="379094"/>
                </a:moveTo>
                <a:lnTo>
                  <a:pt x="419877" y="379094"/>
                </a:lnTo>
                <a:cubicBezTo>
                  <a:pt x="437606" y="379094"/>
                  <a:pt x="452535" y="394334"/>
                  <a:pt x="452535" y="412432"/>
                </a:cubicBezTo>
                <a:lnTo>
                  <a:pt x="452535" y="498157"/>
                </a:lnTo>
                <a:cubicBezTo>
                  <a:pt x="452535" y="517207"/>
                  <a:pt x="438539" y="531494"/>
                  <a:pt x="419877" y="531494"/>
                </a:cubicBezTo>
                <a:lnTo>
                  <a:pt x="363894" y="531494"/>
                </a:lnTo>
                <a:lnTo>
                  <a:pt x="363894" y="545782"/>
                </a:lnTo>
                <a:lnTo>
                  <a:pt x="385354" y="545782"/>
                </a:lnTo>
                <a:cubicBezTo>
                  <a:pt x="391886" y="545782"/>
                  <a:pt x="397484" y="551497"/>
                  <a:pt x="397484" y="558164"/>
                </a:cubicBezTo>
                <a:cubicBezTo>
                  <a:pt x="397484" y="564832"/>
                  <a:pt x="391886" y="570547"/>
                  <a:pt x="385354" y="570547"/>
                </a:cubicBezTo>
                <a:lnTo>
                  <a:pt x="314441" y="570547"/>
                </a:lnTo>
                <a:cubicBezTo>
                  <a:pt x="307910" y="570547"/>
                  <a:pt x="302312" y="564832"/>
                  <a:pt x="302312" y="558164"/>
                </a:cubicBezTo>
                <a:cubicBezTo>
                  <a:pt x="302312" y="551497"/>
                  <a:pt x="307910" y="545782"/>
                  <a:pt x="314441" y="545782"/>
                </a:cubicBezTo>
                <a:lnTo>
                  <a:pt x="335902" y="545782"/>
                </a:lnTo>
                <a:lnTo>
                  <a:pt x="335902" y="531494"/>
                </a:lnTo>
                <a:lnTo>
                  <a:pt x="278985" y="531494"/>
                </a:lnTo>
                <a:cubicBezTo>
                  <a:pt x="261257" y="531494"/>
                  <a:pt x="246328" y="516254"/>
                  <a:pt x="246328" y="498157"/>
                </a:cubicBezTo>
                <a:lnTo>
                  <a:pt x="246328" y="412432"/>
                </a:lnTo>
                <a:cubicBezTo>
                  <a:pt x="246328" y="394334"/>
                  <a:pt x="261257" y="379094"/>
                  <a:pt x="278985" y="379094"/>
                </a:cubicBezTo>
                <a:close/>
                <a:moveTo>
                  <a:pt x="202358" y="185738"/>
                </a:moveTo>
                <a:cubicBezTo>
                  <a:pt x="194777" y="185738"/>
                  <a:pt x="187079" y="187643"/>
                  <a:pt x="180081" y="191453"/>
                </a:cubicBezTo>
                <a:lnTo>
                  <a:pt x="167951" y="199073"/>
                </a:lnTo>
                <a:cubicBezTo>
                  <a:pt x="145557" y="212408"/>
                  <a:pt x="118499" y="212408"/>
                  <a:pt x="96105" y="199073"/>
                </a:cubicBezTo>
                <a:cubicBezTo>
                  <a:pt x="95172" y="199073"/>
                  <a:pt x="95172" y="198120"/>
                  <a:pt x="94239" y="198120"/>
                </a:cubicBezTo>
                <a:cubicBezTo>
                  <a:pt x="112900" y="240030"/>
                  <a:pt x="153955" y="268605"/>
                  <a:pt x="201541" y="268605"/>
                </a:cubicBezTo>
                <a:cubicBezTo>
                  <a:pt x="248194" y="268605"/>
                  <a:pt x="288316" y="240030"/>
                  <a:pt x="307910" y="200025"/>
                </a:cubicBezTo>
                <a:cubicBezTo>
                  <a:pt x="295780" y="205740"/>
                  <a:pt x="284583" y="208598"/>
                  <a:pt x="272454" y="208598"/>
                </a:cubicBezTo>
                <a:cubicBezTo>
                  <a:pt x="260324" y="208598"/>
                  <a:pt x="248194" y="205740"/>
                  <a:pt x="236997" y="199073"/>
                </a:cubicBezTo>
                <a:lnTo>
                  <a:pt x="223935" y="191453"/>
                </a:lnTo>
                <a:cubicBezTo>
                  <a:pt x="217403" y="187643"/>
                  <a:pt x="209939" y="185738"/>
                  <a:pt x="202358" y="185738"/>
                </a:cubicBezTo>
                <a:close/>
                <a:moveTo>
                  <a:pt x="271520" y="117157"/>
                </a:moveTo>
                <a:cubicBezTo>
                  <a:pt x="278984" y="114300"/>
                  <a:pt x="288315" y="120015"/>
                  <a:pt x="287382" y="128587"/>
                </a:cubicBezTo>
                <a:cubicBezTo>
                  <a:pt x="286449" y="139065"/>
                  <a:pt x="279917" y="149542"/>
                  <a:pt x="269654" y="154305"/>
                </a:cubicBezTo>
                <a:cubicBezTo>
                  <a:pt x="259390" y="159067"/>
                  <a:pt x="247260" y="158115"/>
                  <a:pt x="238863" y="152400"/>
                </a:cubicBezTo>
                <a:cubicBezTo>
                  <a:pt x="232331" y="147637"/>
                  <a:pt x="233264" y="137160"/>
                  <a:pt x="240729" y="133350"/>
                </a:cubicBezTo>
                <a:close/>
                <a:moveTo>
                  <a:pt x="134360" y="117157"/>
                </a:moveTo>
                <a:lnTo>
                  <a:pt x="165151" y="133350"/>
                </a:lnTo>
                <a:cubicBezTo>
                  <a:pt x="172615" y="137160"/>
                  <a:pt x="173548" y="147637"/>
                  <a:pt x="167017" y="152400"/>
                </a:cubicBezTo>
                <a:cubicBezTo>
                  <a:pt x="158619" y="158115"/>
                  <a:pt x="146490" y="159067"/>
                  <a:pt x="136226" y="154305"/>
                </a:cubicBezTo>
                <a:cubicBezTo>
                  <a:pt x="125962" y="149542"/>
                  <a:pt x="119431" y="139065"/>
                  <a:pt x="118498" y="128587"/>
                </a:cubicBezTo>
                <a:cubicBezTo>
                  <a:pt x="117565" y="120015"/>
                  <a:pt x="126895" y="114300"/>
                  <a:pt x="134360" y="117157"/>
                </a:cubicBezTo>
                <a:close/>
                <a:moveTo>
                  <a:pt x="280618" y="96203"/>
                </a:moveTo>
                <a:cubicBezTo>
                  <a:pt x="270588" y="94536"/>
                  <a:pt x="258925" y="94774"/>
                  <a:pt x="246328" y="97155"/>
                </a:cubicBezTo>
                <a:lnTo>
                  <a:pt x="211805" y="105728"/>
                </a:lnTo>
                <a:cubicBezTo>
                  <a:pt x="204340" y="106680"/>
                  <a:pt x="197809" y="106680"/>
                  <a:pt x="190344" y="105728"/>
                </a:cubicBezTo>
                <a:lnTo>
                  <a:pt x="188478" y="105728"/>
                </a:lnTo>
                <a:lnTo>
                  <a:pt x="156754" y="97155"/>
                </a:lnTo>
                <a:cubicBezTo>
                  <a:pt x="132494" y="93345"/>
                  <a:pt x="110101" y="97155"/>
                  <a:pt x="97971" y="107633"/>
                </a:cubicBezTo>
                <a:cubicBezTo>
                  <a:pt x="90507" y="114300"/>
                  <a:pt x="86775" y="122873"/>
                  <a:pt x="86775" y="134303"/>
                </a:cubicBezTo>
                <a:cubicBezTo>
                  <a:pt x="86775" y="150495"/>
                  <a:pt x="95172" y="164783"/>
                  <a:pt x="108235" y="173355"/>
                </a:cubicBezTo>
                <a:cubicBezTo>
                  <a:pt x="122231" y="180975"/>
                  <a:pt x="138093" y="180975"/>
                  <a:pt x="152089" y="173355"/>
                </a:cubicBezTo>
                <a:lnTo>
                  <a:pt x="165152" y="165735"/>
                </a:lnTo>
                <a:cubicBezTo>
                  <a:pt x="177281" y="160020"/>
                  <a:pt x="190344" y="156210"/>
                  <a:pt x="202474" y="156210"/>
                </a:cubicBezTo>
                <a:cubicBezTo>
                  <a:pt x="214604" y="156210"/>
                  <a:pt x="227667" y="159068"/>
                  <a:pt x="237930" y="165735"/>
                </a:cubicBezTo>
                <a:lnTo>
                  <a:pt x="250993" y="173355"/>
                </a:lnTo>
                <a:cubicBezTo>
                  <a:pt x="264989" y="180975"/>
                  <a:pt x="280851" y="180975"/>
                  <a:pt x="294847" y="173355"/>
                </a:cubicBezTo>
                <a:cubicBezTo>
                  <a:pt x="308843" y="165735"/>
                  <a:pt x="316308" y="150495"/>
                  <a:pt x="316308" y="134303"/>
                </a:cubicBezTo>
                <a:cubicBezTo>
                  <a:pt x="316308" y="122873"/>
                  <a:pt x="312575" y="113348"/>
                  <a:pt x="305111" y="106680"/>
                </a:cubicBezTo>
                <a:cubicBezTo>
                  <a:pt x="299046" y="101441"/>
                  <a:pt x="290649" y="97870"/>
                  <a:pt x="280618" y="96203"/>
                </a:cubicBezTo>
                <a:close/>
                <a:moveTo>
                  <a:pt x="202474" y="28575"/>
                </a:moveTo>
                <a:cubicBezTo>
                  <a:pt x="166085" y="28575"/>
                  <a:pt x="133428" y="45720"/>
                  <a:pt x="111967" y="71438"/>
                </a:cubicBezTo>
                <a:cubicBezTo>
                  <a:pt x="126896" y="67628"/>
                  <a:pt x="144624" y="67628"/>
                  <a:pt x="163286" y="70485"/>
                </a:cubicBezTo>
                <a:lnTo>
                  <a:pt x="164219" y="70485"/>
                </a:lnTo>
                <a:lnTo>
                  <a:pt x="195943" y="79058"/>
                </a:lnTo>
                <a:cubicBezTo>
                  <a:pt x="199675" y="80010"/>
                  <a:pt x="203407" y="80010"/>
                  <a:pt x="207139" y="79058"/>
                </a:cubicBezTo>
                <a:lnTo>
                  <a:pt x="241663" y="70485"/>
                </a:lnTo>
                <a:cubicBezTo>
                  <a:pt x="260324" y="67628"/>
                  <a:pt x="277119" y="67628"/>
                  <a:pt x="292048" y="71438"/>
                </a:cubicBezTo>
                <a:cubicBezTo>
                  <a:pt x="270588" y="45720"/>
                  <a:pt x="238863" y="28575"/>
                  <a:pt x="202474" y="28575"/>
                </a:cubicBezTo>
                <a:close/>
                <a:moveTo>
                  <a:pt x="202474" y="0"/>
                </a:moveTo>
                <a:cubicBezTo>
                  <a:pt x="282717" y="0"/>
                  <a:pt x="348032" y="66675"/>
                  <a:pt x="348965" y="148590"/>
                </a:cubicBezTo>
                <a:cubicBezTo>
                  <a:pt x="348965" y="176213"/>
                  <a:pt x="341500" y="202883"/>
                  <a:pt x="328437" y="224790"/>
                </a:cubicBezTo>
                <a:cubicBezTo>
                  <a:pt x="347099" y="231458"/>
                  <a:pt x="372291" y="244793"/>
                  <a:pt x="381622" y="258128"/>
                </a:cubicBezTo>
                <a:cubicBezTo>
                  <a:pt x="383488" y="261938"/>
                  <a:pt x="384421" y="265748"/>
                  <a:pt x="385354" y="268605"/>
                </a:cubicBezTo>
                <a:cubicBezTo>
                  <a:pt x="391886" y="281940"/>
                  <a:pt x="395618" y="299085"/>
                  <a:pt x="393752" y="315278"/>
                </a:cubicBezTo>
                <a:cubicBezTo>
                  <a:pt x="391886" y="333375"/>
                  <a:pt x="382555" y="347663"/>
                  <a:pt x="368559" y="353378"/>
                </a:cubicBezTo>
                <a:cubicBezTo>
                  <a:pt x="365760" y="354330"/>
                  <a:pt x="364827" y="354330"/>
                  <a:pt x="362961" y="354330"/>
                </a:cubicBezTo>
                <a:cubicBezTo>
                  <a:pt x="357362" y="354330"/>
                  <a:pt x="352697" y="351473"/>
                  <a:pt x="349898" y="345758"/>
                </a:cubicBezTo>
                <a:cubicBezTo>
                  <a:pt x="347099" y="338138"/>
                  <a:pt x="349898" y="330518"/>
                  <a:pt x="357362" y="326708"/>
                </a:cubicBezTo>
                <a:cubicBezTo>
                  <a:pt x="362028" y="324803"/>
                  <a:pt x="364827" y="319088"/>
                  <a:pt x="365760" y="311468"/>
                </a:cubicBezTo>
                <a:cubicBezTo>
                  <a:pt x="365760" y="308610"/>
                  <a:pt x="365760" y="304800"/>
                  <a:pt x="365760" y="301943"/>
                </a:cubicBezTo>
                <a:cubicBezTo>
                  <a:pt x="357362" y="307658"/>
                  <a:pt x="346166" y="312420"/>
                  <a:pt x="331237" y="317183"/>
                </a:cubicBezTo>
                <a:lnTo>
                  <a:pt x="329370" y="317183"/>
                </a:lnTo>
                <a:cubicBezTo>
                  <a:pt x="310709" y="321945"/>
                  <a:pt x="285517" y="331470"/>
                  <a:pt x="285517" y="354330"/>
                </a:cubicBezTo>
                <a:cubicBezTo>
                  <a:pt x="283650" y="362903"/>
                  <a:pt x="277119" y="369570"/>
                  <a:pt x="269655" y="369570"/>
                </a:cubicBezTo>
                <a:cubicBezTo>
                  <a:pt x="262190" y="369570"/>
                  <a:pt x="255659" y="362903"/>
                  <a:pt x="255659" y="355283"/>
                </a:cubicBezTo>
                <a:cubicBezTo>
                  <a:pt x="255659" y="323850"/>
                  <a:pt x="277119" y="302895"/>
                  <a:pt x="320973" y="290513"/>
                </a:cubicBezTo>
                <a:lnTo>
                  <a:pt x="322839" y="290513"/>
                </a:lnTo>
                <a:cubicBezTo>
                  <a:pt x="340567" y="284798"/>
                  <a:pt x="350831" y="279083"/>
                  <a:pt x="355496" y="273368"/>
                </a:cubicBezTo>
                <a:cubicBezTo>
                  <a:pt x="352697" y="272415"/>
                  <a:pt x="351764" y="270510"/>
                  <a:pt x="350831" y="268605"/>
                </a:cubicBezTo>
                <a:cubicBezTo>
                  <a:pt x="339634" y="260033"/>
                  <a:pt x="319107" y="249555"/>
                  <a:pt x="309776" y="249555"/>
                </a:cubicBezTo>
                <a:cubicBezTo>
                  <a:pt x="282717" y="279083"/>
                  <a:pt x="244462" y="298133"/>
                  <a:pt x="202474" y="298133"/>
                </a:cubicBezTo>
                <a:cubicBezTo>
                  <a:pt x="160486" y="298133"/>
                  <a:pt x="122231" y="280035"/>
                  <a:pt x="96105" y="250508"/>
                </a:cubicBezTo>
                <a:cubicBezTo>
                  <a:pt x="84908" y="252413"/>
                  <a:pt x="59716" y="264795"/>
                  <a:pt x="51318" y="273368"/>
                </a:cubicBezTo>
                <a:cubicBezTo>
                  <a:pt x="55050" y="279083"/>
                  <a:pt x="65314" y="285750"/>
                  <a:pt x="84908" y="291465"/>
                </a:cubicBezTo>
                <a:lnTo>
                  <a:pt x="86775" y="291465"/>
                </a:lnTo>
                <a:cubicBezTo>
                  <a:pt x="129695" y="302895"/>
                  <a:pt x="152089" y="324803"/>
                  <a:pt x="152089" y="356235"/>
                </a:cubicBezTo>
                <a:cubicBezTo>
                  <a:pt x="150223" y="362903"/>
                  <a:pt x="143691" y="369570"/>
                  <a:pt x="136227" y="369570"/>
                </a:cubicBezTo>
                <a:cubicBezTo>
                  <a:pt x="128762" y="369570"/>
                  <a:pt x="122231" y="362903"/>
                  <a:pt x="122231" y="355283"/>
                </a:cubicBezTo>
                <a:cubicBezTo>
                  <a:pt x="122231" y="333375"/>
                  <a:pt x="97038" y="323850"/>
                  <a:pt x="78377" y="318135"/>
                </a:cubicBezTo>
                <a:lnTo>
                  <a:pt x="76511" y="318135"/>
                </a:lnTo>
                <a:cubicBezTo>
                  <a:pt x="59716" y="313373"/>
                  <a:pt x="48519" y="307658"/>
                  <a:pt x="40121" y="301943"/>
                </a:cubicBezTo>
                <a:cubicBezTo>
                  <a:pt x="40121" y="304800"/>
                  <a:pt x="40121" y="308610"/>
                  <a:pt x="40121" y="311468"/>
                </a:cubicBezTo>
                <a:cubicBezTo>
                  <a:pt x="41054" y="320040"/>
                  <a:pt x="43854" y="324803"/>
                  <a:pt x="48519" y="326708"/>
                </a:cubicBezTo>
                <a:cubicBezTo>
                  <a:pt x="55983" y="329565"/>
                  <a:pt x="58783" y="338138"/>
                  <a:pt x="55983" y="345758"/>
                </a:cubicBezTo>
                <a:cubicBezTo>
                  <a:pt x="54117" y="351473"/>
                  <a:pt x="48519" y="354330"/>
                  <a:pt x="42921" y="354330"/>
                </a:cubicBezTo>
                <a:cubicBezTo>
                  <a:pt x="41054" y="354330"/>
                  <a:pt x="39188" y="354330"/>
                  <a:pt x="37322" y="353378"/>
                </a:cubicBezTo>
                <a:cubicBezTo>
                  <a:pt x="23326" y="347663"/>
                  <a:pt x="13996" y="333375"/>
                  <a:pt x="12130" y="315278"/>
                </a:cubicBezTo>
                <a:cubicBezTo>
                  <a:pt x="9330" y="290513"/>
                  <a:pt x="18661" y="261938"/>
                  <a:pt x="32657" y="250508"/>
                </a:cubicBezTo>
                <a:cubicBezTo>
                  <a:pt x="33590" y="250508"/>
                  <a:pt x="33590" y="250508"/>
                  <a:pt x="33590" y="250508"/>
                </a:cubicBezTo>
                <a:cubicBezTo>
                  <a:pt x="44787" y="240030"/>
                  <a:pt x="62515" y="230505"/>
                  <a:pt x="77444" y="225743"/>
                </a:cubicBezTo>
                <a:cubicBezTo>
                  <a:pt x="65314" y="204788"/>
                  <a:pt x="57850" y="180023"/>
                  <a:pt x="56917" y="154305"/>
                </a:cubicBezTo>
                <a:cubicBezTo>
                  <a:pt x="55983" y="152400"/>
                  <a:pt x="55983" y="150495"/>
                  <a:pt x="55983" y="148590"/>
                </a:cubicBezTo>
                <a:cubicBezTo>
                  <a:pt x="55983" y="66675"/>
                  <a:pt x="122231" y="0"/>
                  <a:pt x="2024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04"/>
          <p:cNvSpPr txBox="1">
            <a:spLocks noGrp="1"/>
          </p:cNvSpPr>
          <p:nvPr>
            <p:ph type="title" idx="4294967295"/>
          </p:nvPr>
        </p:nvSpPr>
        <p:spPr>
          <a:xfrm>
            <a:off x="175839" y="224327"/>
            <a:ext cx="11553825" cy="65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</a:pPr>
            <a:r>
              <a:rPr lang="en-US" sz="3000" b="1" kern="1200" dirty="0">
                <a:solidFill>
                  <a:srgbClr val="FFFFFF"/>
                </a:solidFill>
                <a:latin typeface="GT Haptik ZS" pitchFamily="2" charset="77"/>
                <a:ea typeface="+mn-ea"/>
                <a:cs typeface="+mn-cs"/>
              </a:rPr>
              <a:t>The Path Towards Negative Trust</a:t>
            </a:r>
            <a:endParaRPr sz="3000" b="1" kern="1200" dirty="0">
              <a:solidFill>
                <a:srgbClr val="FFFFFF"/>
              </a:solidFill>
              <a:latin typeface="GT Haptik ZS" pitchFamily="2" charset="77"/>
              <a:ea typeface="+mn-ea"/>
              <a:cs typeface="+mn-cs"/>
            </a:endParaRPr>
          </a:p>
        </p:txBody>
      </p:sp>
      <p:grpSp>
        <p:nvGrpSpPr>
          <p:cNvPr id="377" name="Google Shape;377;p104"/>
          <p:cNvGrpSpPr/>
          <p:nvPr/>
        </p:nvGrpSpPr>
        <p:grpSpPr>
          <a:xfrm>
            <a:off x="8454873" y="1959307"/>
            <a:ext cx="3175049" cy="3175051"/>
            <a:chOff x="0" y="0"/>
            <a:chExt cx="6350100" cy="6350100"/>
          </a:xfrm>
        </p:grpSpPr>
        <p:sp>
          <p:nvSpPr>
            <p:cNvPr id="378" name="Google Shape;378;p104"/>
            <p:cNvSpPr/>
            <p:nvPr/>
          </p:nvSpPr>
          <p:spPr>
            <a:xfrm>
              <a:off x="0" y="0"/>
              <a:ext cx="6350100" cy="6350100"/>
            </a:xfrm>
            <a:prstGeom prst="ellipse">
              <a:avLst/>
            </a:prstGeom>
            <a:solidFill>
              <a:srgbClr val="000000"/>
            </a:solidFill>
            <a:ln w="28575" cap="flat" cmpd="sng">
              <a:solidFill>
                <a:srgbClr val="6C6C6C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533400" dist="126121" dir="5400000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379" name="Google Shape;379;p104" descr="Web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7932" y="670630"/>
              <a:ext cx="6038789" cy="520347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0" name="Google Shape;380;p104"/>
            <p:cNvGrpSpPr/>
            <p:nvPr/>
          </p:nvGrpSpPr>
          <p:grpSpPr>
            <a:xfrm>
              <a:off x="1841061" y="1854763"/>
              <a:ext cx="1523927" cy="1211864"/>
              <a:chOff x="0" y="0"/>
              <a:chExt cx="1523927" cy="1211864"/>
            </a:xfrm>
          </p:grpSpPr>
          <p:sp>
            <p:nvSpPr>
              <p:cNvPr id="381" name="Google Shape;381;p104"/>
              <p:cNvSpPr/>
              <p:nvPr/>
            </p:nvSpPr>
            <p:spPr>
              <a:xfrm>
                <a:off x="0" y="0"/>
                <a:ext cx="254100" cy="254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382" name="Google Shape;382;p104"/>
              <p:cNvSpPr/>
              <p:nvPr/>
            </p:nvSpPr>
            <p:spPr>
              <a:xfrm>
                <a:off x="1168427" y="856364"/>
                <a:ext cx="355500" cy="355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cxnSp>
            <p:nvCxnSpPr>
              <p:cNvPr id="383" name="Google Shape;383;p104"/>
              <p:cNvCxnSpPr/>
              <p:nvPr/>
            </p:nvCxnSpPr>
            <p:spPr>
              <a:xfrm>
                <a:off x="133955" y="63579"/>
                <a:ext cx="1151400" cy="910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3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</p:grpSp>
        <p:grpSp>
          <p:nvGrpSpPr>
            <p:cNvPr id="384" name="Google Shape;384;p104"/>
            <p:cNvGrpSpPr/>
            <p:nvPr/>
          </p:nvGrpSpPr>
          <p:grpSpPr>
            <a:xfrm>
              <a:off x="1808181" y="3458936"/>
              <a:ext cx="2454240" cy="1353708"/>
              <a:chOff x="0" y="0"/>
              <a:chExt cx="2454240" cy="1353708"/>
            </a:xfrm>
          </p:grpSpPr>
          <p:sp>
            <p:nvSpPr>
              <p:cNvPr id="385" name="Google Shape;385;p104"/>
              <p:cNvSpPr/>
              <p:nvPr/>
            </p:nvSpPr>
            <p:spPr>
              <a:xfrm>
                <a:off x="0" y="0"/>
                <a:ext cx="254100" cy="2541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cxnSp>
            <p:nvCxnSpPr>
              <p:cNvPr id="386" name="Google Shape;386;p104"/>
              <p:cNvCxnSpPr/>
              <p:nvPr/>
            </p:nvCxnSpPr>
            <p:spPr>
              <a:xfrm>
                <a:off x="108444" y="108447"/>
                <a:ext cx="2064300" cy="10059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accent3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  <p:sp>
            <p:nvSpPr>
              <p:cNvPr id="387" name="Google Shape;387;p104"/>
              <p:cNvSpPr/>
              <p:nvPr/>
            </p:nvSpPr>
            <p:spPr>
              <a:xfrm>
                <a:off x="2149440" y="1048908"/>
                <a:ext cx="304800" cy="3048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</p:grpSp>
      <p:sp>
        <p:nvSpPr>
          <p:cNvPr id="388" name="Google Shape;388;p104"/>
          <p:cNvSpPr/>
          <p:nvPr/>
        </p:nvSpPr>
        <p:spPr>
          <a:xfrm>
            <a:off x="615813" y="1957191"/>
            <a:ext cx="3175200" cy="3175200"/>
          </a:xfrm>
          <a:prstGeom prst="ellipse">
            <a:avLst/>
          </a:prstGeom>
          <a:solidFill>
            <a:srgbClr val="000000"/>
          </a:solidFill>
          <a:ln w="28575" cap="flat" cmpd="sng">
            <a:solidFill>
              <a:srgbClr val="6C6C6C"/>
            </a:solidFill>
            <a:prstDash val="solid"/>
            <a:miter lim="400000"/>
            <a:headEnd type="none" w="sm" len="sm"/>
            <a:tailEnd type="none" w="sm" len="sm"/>
          </a:ln>
          <a:effectLst>
            <a:outerShdw blurRad="533400" dist="126121" dir="5400000" rotWithShape="0">
              <a:srgbClr val="000000">
                <a:alpha val="24705"/>
              </a:srgbClr>
            </a:outerShdw>
          </a:effectLst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89" name="Google Shape;389;p104" descr="We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467" y="2243824"/>
            <a:ext cx="3019396" cy="26017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104"/>
          <p:cNvGrpSpPr/>
          <p:nvPr/>
        </p:nvGrpSpPr>
        <p:grpSpPr>
          <a:xfrm>
            <a:off x="4508500" y="1959307"/>
            <a:ext cx="3175051" cy="3175051"/>
            <a:chOff x="0" y="0"/>
            <a:chExt cx="6350100" cy="6350100"/>
          </a:xfrm>
        </p:grpSpPr>
        <p:sp>
          <p:nvSpPr>
            <p:cNvPr id="391" name="Google Shape;391;p104"/>
            <p:cNvSpPr/>
            <p:nvPr/>
          </p:nvSpPr>
          <p:spPr>
            <a:xfrm>
              <a:off x="0" y="0"/>
              <a:ext cx="6350100" cy="6350100"/>
            </a:xfrm>
            <a:prstGeom prst="ellipse">
              <a:avLst/>
            </a:prstGeom>
            <a:solidFill>
              <a:srgbClr val="000000"/>
            </a:solidFill>
            <a:ln w="28575" cap="flat" cmpd="sng">
              <a:solidFill>
                <a:srgbClr val="6C6C6C"/>
              </a:solidFill>
              <a:prstDash val="solid"/>
              <a:miter lim="400000"/>
              <a:headEnd type="none" w="sm" len="sm"/>
              <a:tailEnd type="none" w="sm" len="sm"/>
            </a:ln>
            <a:effectLst>
              <a:outerShdw blurRad="533400" dist="126121" dir="5400000" rotWithShape="0">
                <a:srgbClr val="000000">
                  <a:alpha val="24705"/>
                </a:srgbClr>
              </a:outerShdw>
            </a:effectLst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pic>
          <p:nvPicPr>
            <p:cNvPr id="392" name="Google Shape;392;p104" descr="Web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5306" y="573263"/>
              <a:ext cx="6038789" cy="520347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93" name="Google Shape;393;p104"/>
          <p:cNvCxnSpPr/>
          <p:nvPr/>
        </p:nvCxnSpPr>
        <p:spPr>
          <a:xfrm rot="10800000">
            <a:off x="1890145" y="4082055"/>
            <a:ext cx="560800" cy="3988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4" name="Google Shape;394;p104"/>
          <p:cNvSpPr/>
          <p:nvPr/>
        </p:nvSpPr>
        <p:spPr>
          <a:xfrm>
            <a:off x="1593495" y="2840496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95" name="Google Shape;395;p104"/>
          <p:cNvCxnSpPr/>
          <p:nvPr/>
        </p:nvCxnSpPr>
        <p:spPr>
          <a:xfrm rot="10800000" flipH="1">
            <a:off x="1886431" y="3371915"/>
            <a:ext cx="373200" cy="7068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6" name="Google Shape;396;p104"/>
          <p:cNvSpPr/>
          <p:nvPr/>
        </p:nvSpPr>
        <p:spPr>
          <a:xfrm>
            <a:off x="2405596" y="4417612"/>
            <a:ext cx="177600" cy="1776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97" name="Google Shape;397;p104"/>
          <p:cNvCxnSpPr/>
          <p:nvPr/>
        </p:nvCxnSpPr>
        <p:spPr>
          <a:xfrm>
            <a:off x="1660472" y="2872287"/>
            <a:ext cx="575600" cy="4552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8" name="Google Shape;398;p104"/>
          <p:cNvSpPr/>
          <p:nvPr/>
        </p:nvSpPr>
        <p:spPr>
          <a:xfrm>
            <a:off x="2184264" y="3276987"/>
            <a:ext cx="152400" cy="1524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9" name="Google Shape;399;p104"/>
          <p:cNvSpPr/>
          <p:nvPr/>
        </p:nvSpPr>
        <p:spPr>
          <a:xfrm>
            <a:off x="1812928" y="4021235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00" name="Google Shape;400;p104"/>
          <p:cNvCxnSpPr/>
          <p:nvPr/>
        </p:nvCxnSpPr>
        <p:spPr>
          <a:xfrm rot="10800000" flipH="1">
            <a:off x="1657996" y="2461629"/>
            <a:ext cx="501200" cy="4376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01" name="Google Shape;401;p104"/>
          <p:cNvSpPr/>
          <p:nvPr/>
        </p:nvSpPr>
        <p:spPr>
          <a:xfrm>
            <a:off x="2056795" y="2430617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02" name="Google Shape;402;p104"/>
          <p:cNvCxnSpPr/>
          <p:nvPr/>
        </p:nvCxnSpPr>
        <p:spPr>
          <a:xfrm rot="10800000" flipH="1">
            <a:off x="1644564" y="2831531"/>
            <a:ext cx="780800" cy="724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03" name="Google Shape;403;p104"/>
          <p:cNvSpPr/>
          <p:nvPr/>
        </p:nvSpPr>
        <p:spPr>
          <a:xfrm>
            <a:off x="2331680" y="2772389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04" name="Google Shape;404;p104"/>
          <p:cNvCxnSpPr/>
          <p:nvPr/>
        </p:nvCxnSpPr>
        <p:spPr>
          <a:xfrm rot="10800000" flipH="1">
            <a:off x="1664681" y="3375779"/>
            <a:ext cx="553200" cy="2932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05" name="Google Shape;405;p104"/>
          <p:cNvSpPr/>
          <p:nvPr/>
        </p:nvSpPr>
        <p:spPr>
          <a:xfrm>
            <a:off x="1551316" y="3623224"/>
            <a:ext cx="158800" cy="1588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06" name="Google Shape;406;p104"/>
          <p:cNvCxnSpPr/>
          <p:nvPr/>
        </p:nvCxnSpPr>
        <p:spPr>
          <a:xfrm>
            <a:off x="2323453" y="3378427"/>
            <a:ext cx="394800" cy="2876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07" name="Google Shape;407;p104"/>
          <p:cNvSpPr/>
          <p:nvPr/>
        </p:nvSpPr>
        <p:spPr>
          <a:xfrm>
            <a:off x="2616191" y="3586840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08" name="Google Shape;408;p104"/>
          <p:cNvCxnSpPr/>
          <p:nvPr/>
        </p:nvCxnSpPr>
        <p:spPr>
          <a:xfrm rot="10800000" flipH="1">
            <a:off x="2486133" y="3690192"/>
            <a:ext cx="165200" cy="7892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09" name="Google Shape;409;p104"/>
          <p:cNvCxnSpPr/>
          <p:nvPr/>
        </p:nvCxnSpPr>
        <p:spPr>
          <a:xfrm rot="10800000" flipH="1">
            <a:off x="1269320" y="3732548"/>
            <a:ext cx="313600" cy="1664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0" name="Google Shape;410;p104"/>
          <p:cNvSpPr/>
          <p:nvPr/>
        </p:nvSpPr>
        <p:spPr>
          <a:xfrm>
            <a:off x="1160225" y="3859499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11" name="Google Shape;411;p104"/>
          <p:cNvCxnSpPr/>
          <p:nvPr/>
        </p:nvCxnSpPr>
        <p:spPr>
          <a:xfrm>
            <a:off x="1271416" y="3942604"/>
            <a:ext cx="253600" cy="1244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2" name="Google Shape;412;p104"/>
          <p:cNvSpPr/>
          <p:nvPr/>
        </p:nvSpPr>
        <p:spPr>
          <a:xfrm>
            <a:off x="1503185" y="4021235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13" name="Google Shape;413;p104"/>
          <p:cNvCxnSpPr/>
          <p:nvPr/>
        </p:nvCxnSpPr>
        <p:spPr>
          <a:xfrm>
            <a:off x="1590311" y="4141463"/>
            <a:ext cx="299200" cy="5796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4" name="Google Shape;414;p104"/>
          <p:cNvSpPr/>
          <p:nvPr/>
        </p:nvSpPr>
        <p:spPr>
          <a:xfrm>
            <a:off x="1845063" y="4708723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15" name="Google Shape;415;p104"/>
          <p:cNvCxnSpPr/>
          <p:nvPr/>
        </p:nvCxnSpPr>
        <p:spPr>
          <a:xfrm rot="10800000" flipH="1">
            <a:off x="1942081" y="4539961"/>
            <a:ext cx="497200" cy="2184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6" name="Google Shape;416;p104"/>
          <p:cNvSpPr/>
          <p:nvPr/>
        </p:nvSpPr>
        <p:spPr>
          <a:xfrm>
            <a:off x="5486045" y="2850040"/>
            <a:ext cx="127200" cy="1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17" name="Google Shape;417;p104"/>
          <p:cNvCxnSpPr/>
          <p:nvPr/>
        </p:nvCxnSpPr>
        <p:spPr>
          <a:xfrm>
            <a:off x="5553023" y="2881829"/>
            <a:ext cx="575600" cy="4552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18" name="Google Shape;418;p104"/>
          <p:cNvSpPr/>
          <p:nvPr/>
        </p:nvSpPr>
        <p:spPr>
          <a:xfrm>
            <a:off x="6083164" y="3280180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19" name="Google Shape;419;p104"/>
          <p:cNvCxnSpPr/>
          <p:nvPr/>
        </p:nvCxnSpPr>
        <p:spPr>
          <a:xfrm rot="10800000">
            <a:off x="9909207" y="2539908"/>
            <a:ext cx="247200" cy="3104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0" name="Google Shape;420;p104"/>
          <p:cNvCxnSpPr/>
          <p:nvPr/>
        </p:nvCxnSpPr>
        <p:spPr>
          <a:xfrm rot="10800000" flipH="1">
            <a:off x="9736359" y="2882187"/>
            <a:ext cx="444800" cy="1956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1" name="Google Shape;421;p104"/>
          <p:cNvCxnSpPr/>
          <p:nvPr/>
        </p:nvCxnSpPr>
        <p:spPr>
          <a:xfrm>
            <a:off x="9836116" y="3077848"/>
            <a:ext cx="457600" cy="1020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2" name="Google Shape;422;p104"/>
          <p:cNvCxnSpPr/>
          <p:nvPr/>
        </p:nvCxnSpPr>
        <p:spPr>
          <a:xfrm flipH="1">
            <a:off x="10338328" y="2784671"/>
            <a:ext cx="58000" cy="3552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23" name="Google Shape;423;p104"/>
          <p:cNvCxnSpPr/>
          <p:nvPr/>
        </p:nvCxnSpPr>
        <p:spPr>
          <a:xfrm rot="10800000">
            <a:off x="10410083" y="2773515"/>
            <a:ext cx="313200" cy="621200"/>
          </a:xfrm>
          <a:prstGeom prst="straightConnector1">
            <a:avLst/>
          </a:prstGeom>
          <a:noFill/>
          <a:ln w="25400" cap="flat" cmpd="sng">
            <a:solidFill>
              <a:srgbClr val="FF493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24" name="Google Shape;424;p104"/>
          <p:cNvSpPr txBox="1"/>
          <p:nvPr/>
        </p:nvSpPr>
        <p:spPr>
          <a:xfrm>
            <a:off x="892777" y="1452183"/>
            <a:ext cx="2513600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Trust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State</a:t>
            </a:r>
            <a:endParaRPr kumimoji="0" sz="6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04"/>
          <p:cNvSpPr txBox="1"/>
          <p:nvPr/>
        </p:nvSpPr>
        <p:spPr>
          <a:xfrm>
            <a:off x="4839149" y="1452183"/>
            <a:ext cx="2513600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Zero Trust State</a:t>
            </a:r>
            <a:endParaRPr kumimoji="0" sz="667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04"/>
          <p:cNvSpPr txBox="1"/>
          <p:nvPr/>
        </p:nvSpPr>
        <p:spPr>
          <a:xfrm>
            <a:off x="8490001" y="1452183"/>
            <a:ext cx="3085600" cy="29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Negative Trust State</a:t>
            </a:r>
            <a:endParaRPr kumimoji="0" sz="667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04"/>
          <p:cNvSpPr txBox="1"/>
          <p:nvPr/>
        </p:nvSpPr>
        <p:spPr>
          <a:xfrm>
            <a:off x="473396" y="5327683"/>
            <a:ext cx="3460000" cy="49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Limited visibility. Multiple attack paths.</a:t>
            </a:r>
            <a:endParaRPr kumimoji="0" sz="6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Several opportunities for lateral movement.</a:t>
            </a:r>
            <a:endParaRPr kumimoji="0" sz="6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04"/>
          <p:cNvSpPr txBox="1"/>
          <p:nvPr/>
        </p:nvSpPr>
        <p:spPr>
          <a:xfrm>
            <a:off x="4662685" y="5327683"/>
            <a:ext cx="2866800" cy="49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 users directly to apps and services. Minimize attack paths.</a:t>
            </a:r>
            <a:endParaRPr kumimoji="0" sz="6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04"/>
          <p:cNvSpPr txBox="1"/>
          <p:nvPr/>
        </p:nvSpPr>
        <p:spPr>
          <a:xfrm>
            <a:off x="8353965" y="5327683"/>
            <a:ext cx="3376800" cy="49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Create false attack paths. Detect lateral movement. Derail attacks.</a:t>
            </a:r>
            <a:endParaRPr kumimoji="0" sz="6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0" name="Google Shape;430;p104"/>
          <p:cNvGrpSpPr/>
          <p:nvPr/>
        </p:nvGrpSpPr>
        <p:grpSpPr>
          <a:xfrm>
            <a:off x="5054179" y="2432351"/>
            <a:ext cx="1583016" cy="2405156"/>
            <a:chOff x="0" y="0"/>
            <a:chExt cx="3166031" cy="4810311"/>
          </a:xfrm>
        </p:grpSpPr>
        <p:cxnSp>
          <p:nvCxnSpPr>
            <p:cNvPr id="431" name="Google Shape;431;p104"/>
            <p:cNvCxnSpPr/>
            <p:nvPr/>
          </p:nvCxnSpPr>
          <p:spPr>
            <a:xfrm rot="10800000">
              <a:off x="1459740" y="3302775"/>
              <a:ext cx="1121700" cy="7977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32" name="Google Shape;432;p104"/>
            <p:cNvSpPr/>
            <p:nvPr/>
          </p:nvSpPr>
          <p:spPr>
            <a:xfrm>
              <a:off x="866540" y="819757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33" name="Google Shape;433;p104"/>
            <p:cNvCxnSpPr/>
            <p:nvPr/>
          </p:nvCxnSpPr>
          <p:spPr>
            <a:xfrm rot="10800000" flipH="1">
              <a:off x="1452412" y="1882896"/>
              <a:ext cx="746700" cy="14133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34" name="Google Shape;434;p104"/>
            <p:cNvSpPr/>
            <p:nvPr/>
          </p:nvSpPr>
          <p:spPr>
            <a:xfrm>
              <a:off x="2490743" y="3973990"/>
              <a:ext cx="355500" cy="3555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35" name="Google Shape;435;p104"/>
            <p:cNvCxnSpPr/>
            <p:nvPr/>
          </p:nvCxnSpPr>
          <p:spPr>
            <a:xfrm>
              <a:off x="1000495" y="883337"/>
              <a:ext cx="1151400" cy="9105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36" name="Google Shape;436;p104"/>
            <p:cNvSpPr/>
            <p:nvPr/>
          </p:nvSpPr>
          <p:spPr>
            <a:xfrm>
              <a:off x="2048077" y="1692740"/>
              <a:ext cx="304800" cy="3048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37" name="Google Shape;437;p104"/>
            <p:cNvSpPr/>
            <p:nvPr/>
          </p:nvSpPr>
          <p:spPr>
            <a:xfrm>
              <a:off x="1305405" y="3181235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38" name="Google Shape;438;p104"/>
            <p:cNvCxnSpPr/>
            <p:nvPr/>
          </p:nvCxnSpPr>
          <p:spPr>
            <a:xfrm rot="10800000" flipH="1">
              <a:off x="995541" y="61823"/>
              <a:ext cx="1002300" cy="8754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39" name="Google Shape;439;p104"/>
            <p:cNvSpPr/>
            <p:nvPr/>
          </p:nvSpPr>
          <p:spPr>
            <a:xfrm>
              <a:off x="1793140" y="0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40" name="Google Shape;440;p104"/>
            <p:cNvCxnSpPr/>
            <p:nvPr/>
          </p:nvCxnSpPr>
          <p:spPr>
            <a:xfrm rot="10800000" flipH="1">
              <a:off x="968676" y="802027"/>
              <a:ext cx="1561800" cy="1446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41" name="Google Shape;441;p104"/>
            <p:cNvSpPr/>
            <p:nvPr/>
          </p:nvSpPr>
          <p:spPr>
            <a:xfrm>
              <a:off x="2342909" y="683543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42" name="Google Shape;442;p104"/>
            <p:cNvCxnSpPr/>
            <p:nvPr/>
          </p:nvCxnSpPr>
          <p:spPr>
            <a:xfrm rot="10800000" flipH="1">
              <a:off x="1008912" y="1889923"/>
              <a:ext cx="1106700" cy="5868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43" name="Google Shape;443;p104"/>
            <p:cNvSpPr/>
            <p:nvPr/>
          </p:nvSpPr>
          <p:spPr>
            <a:xfrm>
              <a:off x="782181" y="2385214"/>
              <a:ext cx="317400" cy="3174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44" name="Google Shape;444;p104"/>
            <p:cNvCxnSpPr/>
            <p:nvPr/>
          </p:nvCxnSpPr>
          <p:spPr>
            <a:xfrm>
              <a:off x="2326456" y="1895619"/>
              <a:ext cx="789300" cy="5754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45" name="Google Shape;445;p104"/>
            <p:cNvSpPr/>
            <p:nvPr/>
          </p:nvSpPr>
          <p:spPr>
            <a:xfrm>
              <a:off x="2911931" y="2312447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46" name="Google Shape;446;p104"/>
            <p:cNvCxnSpPr/>
            <p:nvPr/>
          </p:nvCxnSpPr>
          <p:spPr>
            <a:xfrm rot="10800000" flipH="1">
              <a:off x="2651817" y="2518950"/>
              <a:ext cx="330600" cy="15786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447" name="Google Shape;447;p104"/>
            <p:cNvCxnSpPr/>
            <p:nvPr/>
          </p:nvCxnSpPr>
          <p:spPr>
            <a:xfrm rot="10800000" flipH="1">
              <a:off x="218189" y="2603662"/>
              <a:ext cx="627600" cy="3330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48" name="Google Shape;448;p104"/>
            <p:cNvSpPr/>
            <p:nvPr/>
          </p:nvSpPr>
          <p:spPr>
            <a:xfrm>
              <a:off x="0" y="2857761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49" name="Google Shape;449;p104"/>
            <p:cNvCxnSpPr/>
            <p:nvPr/>
          </p:nvCxnSpPr>
          <p:spPr>
            <a:xfrm>
              <a:off x="222380" y="3023972"/>
              <a:ext cx="507600" cy="2490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50" name="Google Shape;450;p104"/>
            <p:cNvSpPr/>
            <p:nvPr/>
          </p:nvSpPr>
          <p:spPr>
            <a:xfrm>
              <a:off x="685921" y="3181235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51" name="Google Shape;451;p104"/>
            <p:cNvCxnSpPr/>
            <p:nvPr/>
          </p:nvCxnSpPr>
          <p:spPr>
            <a:xfrm>
              <a:off x="860170" y="3421689"/>
              <a:ext cx="598200" cy="11592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sp>
          <p:nvSpPr>
            <p:cNvPr id="452" name="Google Shape;452;p104"/>
            <p:cNvSpPr/>
            <p:nvPr/>
          </p:nvSpPr>
          <p:spPr>
            <a:xfrm>
              <a:off x="1369676" y="4556211"/>
              <a:ext cx="254100" cy="254100"/>
            </a:xfrm>
            <a:prstGeom prst="ellipse">
              <a:avLst/>
            </a:prstGeom>
            <a:solidFill>
              <a:srgbClr val="FF493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cxnSp>
          <p:nvCxnSpPr>
            <p:cNvPr id="453" name="Google Shape;453;p104"/>
            <p:cNvCxnSpPr/>
            <p:nvPr/>
          </p:nvCxnSpPr>
          <p:spPr>
            <a:xfrm rot="10800000" flipH="1">
              <a:off x="1563713" y="4218689"/>
              <a:ext cx="994200" cy="436800"/>
            </a:xfrm>
            <a:prstGeom prst="straightConnector1">
              <a:avLst/>
            </a:prstGeom>
            <a:noFill/>
            <a:ln w="25400" cap="flat" cmpd="sng">
              <a:solidFill>
                <a:srgbClr val="FF493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454" name="Google Shape;454;p104"/>
          <p:cNvSpPr/>
          <p:nvPr/>
        </p:nvSpPr>
        <p:spPr>
          <a:xfrm>
            <a:off x="5454413" y="3634903"/>
            <a:ext cx="127200" cy="127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455" name="Google Shape;455;p104"/>
          <p:cNvCxnSpPr/>
          <p:nvPr/>
        </p:nvCxnSpPr>
        <p:spPr>
          <a:xfrm>
            <a:off x="5508635" y="3689127"/>
            <a:ext cx="1032000" cy="50280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56" name="Google Shape;456;p104"/>
          <p:cNvSpPr/>
          <p:nvPr/>
        </p:nvSpPr>
        <p:spPr>
          <a:xfrm>
            <a:off x="6529133" y="4159357"/>
            <a:ext cx="152400" cy="152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457" name="Google Shape;457;p104"/>
          <p:cNvGrpSpPr/>
          <p:nvPr/>
        </p:nvGrpSpPr>
        <p:grpSpPr>
          <a:xfrm>
            <a:off x="8861329" y="2479538"/>
            <a:ext cx="1915496" cy="2392593"/>
            <a:chOff x="0" y="0"/>
            <a:chExt cx="3830993" cy="4785187"/>
          </a:xfrm>
        </p:grpSpPr>
        <p:sp>
          <p:nvSpPr>
            <p:cNvPr id="458" name="Google Shape;458;p104"/>
            <p:cNvSpPr/>
            <p:nvPr/>
          </p:nvSpPr>
          <p:spPr>
            <a:xfrm>
              <a:off x="2652349" y="3973990"/>
              <a:ext cx="355500" cy="3555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59" name="Google Shape;459;p104"/>
            <p:cNvSpPr/>
            <p:nvPr/>
          </p:nvSpPr>
          <p:spPr>
            <a:xfrm>
              <a:off x="1467012" y="3181235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0" name="Google Shape;460;p104"/>
            <p:cNvSpPr/>
            <p:nvPr/>
          </p:nvSpPr>
          <p:spPr>
            <a:xfrm>
              <a:off x="1954747" y="0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1" name="Google Shape;461;p104"/>
            <p:cNvSpPr/>
            <p:nvPr/>
          </p:nvSpPr>
          <p:spPr>
            <a:xfrm>
              <a:off x="2517216" y="683543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2" name="Google Shape;462;p104"/>
            <p:cNvSpPr/>
            <p:nvPr/>
          </p:nvSpPr>
          <p:spPr>
            <a:xfrm>
              <a:off x="3073537" y="2312447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3" name="Google Shape;463;p104"/>
            <p:cNvSpPr/>
            <p:nvPr/>
          </p:nvSpPr>
          <p:spPr>
            <a:xfrm>
              <a:off x="161607" y="2857761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4" name="Google Shape;464;p104"/>
            <p:cNvSpPr/>
            <p:nvPr/>
          </p:nvSpPr>
          <p:spPr>
            <a:xfrm>
              <a:off x="847528" y="3181235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5" name="Google Shape;465;p104"/>
            <p:cNvSpPr/>
            <p:nvPr/>
          </p:nvSpPr>
          <p:spPr>
            <a:xfrm>
              <a:off x="1489589" y="4531087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6" name="Google Shape;466;p104"/>
            <p:cNvSpPr/>
            <p:nvPr/>
          </p:nvSpPr>
          <p:spPr>
            <a:xfrm>
              <a:off x="1698542" y="1042578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7" name="Google Shape;467;p104"/>
            <p:cNvSpPr/>
            <p:nvPr/>
          </p:nvSpPr>
          <p:spPr>
            <a:xfrm>
              <a:off x="2826370" y="1296578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8" name="Google Shape;468;p104"/>
            <p:cNvSpPr/>
            <p:nvPr/>
          </p:nvSpPr>
          <p:spPr>
            <a:xfrm>
              <a:off x="2926791" y="363646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69" name="Google Shape;469;p104"/>
            <p:cNvSpPr/>
            <p:nvPr/>
          </p:nvSpPr>
          <p:spPr>
            <a:xfrm>
              <a:off x="3576893" y="1683798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70" name="Google Shape;470;p104"/>
            <p:cNvSpPr/>
            <p:nvPr/>
          </p:nvSpPr>
          <p:spPr>
            <a:xfrm>
              <a:off x="1454312" y="1736930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71" name="Google Shape;471;p104"/>
            <p:cNvSpPr/>
            <p:nvPr/>
          </p:nvSpPr>
          <p:spPr>
            <a:xfrm>
              <a:off x="0" y="1534824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472" name="Google Shape;472;p104"/>
            <p:cNvSpPr/>
            <p:nvPr/>
          </p:nvSpPr>
          <p:spPr>
            <a:xfrm>
              <a:off x="803160" y="1113816"/>
              <a:ext cx="254100" cy="254100"/>
            </a:xfrm>
            <a:prstGeom prst="ellipse">
              <a:avLst/>
            </a:prstGeom>
            <a:solidFill>
              <a:srgbClr val="17C6EF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  <p:sp>
        <p:nvSpPr>
          <p:cNvPr id="473" name="Google Shape;473;p104"/>
          <p:cNvSpPr/>
          <p:nvPr/>
        </p:nvSpPr>
        <p:spPr>
          <a:xfrm>
            <a:off x="9841084" y="2477069"/>
            <a:ext cx="127200" cy="127200"/>
          </a:xfrm>
          <a:prstGeom prst="ellipse">
            <a:avLst/>
          </a:prstGeom>
          <a:solidFill>
            <a:srgbClr val="FF493F"/>
          </a:solidFill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2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2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25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75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75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750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25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5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250"/>
                            </p:stCondLst>
                            <p:childTnLst>
                              <p:par>
                                <p:cTn id="1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use trap with coins and chess pieces&#10;&#10;Description automatically generated">
            <a:extLst>
              <a:ext uri="{FF2B5EF4-FFF2-40B4-BE49-F238E27FC236}">
                <a16:creationId xmlns:a16="http://schemas.microsoft.com/office/drawing/2014/main" id="{D595EAEB-5314-BF4B-C752-FF4B9C42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8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743D82-2D06-ADC9-313F-F240E8E22C4F}"/>
              </a:ext>
            </a:extLst>
          </p:cNvPr>
          <p:cNvSpPr/>
          <p:nvPr/>
        </p:nvSpPr>
        <p:spPr>
          <a:xfrm>
            <a:off x="4684790" y="1261425"/>
            <a:ext cx="267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Questions Every CXO Must Ask about Zero Trust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FA440AEC-77F7-E6E5-3A10-F6F60E857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641" y="2921139"/>
            <a:ext cx="2442409" cy="24501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92D904-CB81-9687-ED3E-66C7AF038BFB}"/>
              </a:ext>
            </a:extLst>
          </p:cNvPr>
          <p:cNvSpPr/>
          <p:nvPr/>
        </p:nvSpPr>
        <p:spPr>
          <a:xfrm>
            <a:off x="855453" y="1107538"/>
            <a:ext cx="27554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Seven Elements of Highly Successful Zero Trust Architecture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5E05174-F1A6-9000-B1ED-22ECF5B48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846" y="2951844"/>
            <a:ext cx="2442409" cy="2442409"/>
          </a:xfrm>
          <a:prstGeom prst="rect">
            <a:avLst/>
          </a:prstGeom>
        </p:spPr>
      </p:pic>
      <p:pic>
        <p:nvPicPr>
          <p:cNvPr id="1026" name="Picture 2" descr="LinkedIn Logo and symbol, meaning, history, PNG, brand">
            <a:extLst>
              <a:ext uri="{FF2B5EF4-FFF2-40B4-BE49-F238E27FC236}">
                <a16:creationId xmlns:a16="http://schemas.microsoft.com/office/drawing/2014/main" id="{04CAAD16-1E3A-1837-D4B7-04FC521A6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52" y="1303724"/>
            <a:ext cx="2585395" cy="14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E8E3E2-E758-CEDB-555E-70F1AF775FCA}"/>
              </a:ext>
            </a:extLst>
          </p:cNvPr>
          <p:cNvSpPr txBox="1"/>
          <p:nvPr/>
        </p:nvSpPr>
        <p:spPr>
          <a:xfrm>
            <a:off x="6921525" y="861317"/>
            <a:ext cx="6099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Tony Fergusson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CISO EMEA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2AA5D06-F7E0-8440-1027-4B05839985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25" y="2758009"/>
            <a:ext cx="2730356" cy="2730356"/>
          </a:xfrm>
          <a:prstGeom prst="rect">
            <a:avLst/>
          </a:prstGeom>
        </p:spPr>
      </p:pic>
      <p:sp>
        <p:nvSpPr>
          <p:cNvPr id="18" name="Google Shape;528;p3">
            <a:extLst>
              <a:ext uri="{FF2B5EF4-FFF2-40B4-BE49-F238E27FC236}">
                <a16:creationId xmlns:a16="http://schemas.microsoft.com/office/drawing/2014/main" id="{6B2A1716-3118-5C01-238E-8A1B89B6DBF9}"/>
              </a:ext>
            </a:extLst>
          </p:cNvPr>
          <p:cNvSpPr txBox="1"/>
          <p:nvPr/>
        </p:nvSpPr>
        <p:spPr>
          <a:xfrm>
            <a:off x="411480" y="347472"/>
            <a:ext cx="11553825" cy="65493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2800" b="1" i="0" spc="-5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7575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Zero Trust Learning Resources  </a:t>
            </a:r>
          </a:p>
        </p:txBody>
      </p:sp>
    </p:spTree>
    <p:extLst>
      <p:ext uri="{BB962C8B-B14F-4D97-AF65-F5344CB8AC3E}">
        <p14:creationId xmlns:p14="http://schemas.microsoft.com/office/powerpoint/2010/main" val="4040243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" name="Google Shape;193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993" y="989249"/>
            <a:ext cx="9232551" cy="4274645"/>
          </a:xfrm>
          <a:prstGeom prst="rect">
            <a:avLst/>
          </a:prstGeom>
          <a:noFill/>
          <a:ln>
            <a:noFill/>
          </a:ln>
          <a:effectLst>
            <a:outerShdw blurRad="401194" dist="132864" dir="5400000" algn="t" rotWithShape="0">
              <a:schemeClr val="dk2">
                <a:alpha val="50588"/>
              </a:schemeClr>
            </a:outerShdw>
          </a:effectLst>
        </p:spPr>
      </p:pic>
      <p:sp>
        <p:nvSpPr>
          <p:cNvPr id="1936" name="Google Shape;1936;p12"/>
          <p:cNvSpPr/>
          <p:nvPr/>
        </p:nvSpPr>
        <p:spPr>
          <a:xfrm>
            <a:off x="929241" y="5570481"/>
            <a:ext cx="2889416" cy="3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r" defTabSz="914245">
              <a:buSzPts val="2300"/>
              <a:defRPr/>
            </a:pPr>
            <a:r>
              <a:rPr lang="en-US" sz="2299" b="1" dirty="0">
                <a:solidFill>
                  <a:srgbClr val="E9A5A1"/>
                </a:solidFill>
                <a:latin typeface="GT Haptik ZS" pitchFamily="2" charset="77"/>
              </a:rPr>
              <a:t>Un-Trusted Zone</a:t>
            </a:r>
            <a:endParaRPr sz="700" b="1" dirty="0">
              <a:latin typeface="GT Haptik ZS" pitchFamily="2" charset="77"/>
            </a:endParaRPr>
          </a:p>
        </p:txBody>
      </p:sp>
      <p:sp>
        <p:nvSpPr>
          <p:cNvPr id="1937" name="Google Shape;1937;p12"/>
          <p:cNvSpPr/>
          <p:nvPr/>
        </p:nvSpPr>
        <p:spPr>
          <a:xfrm>
            <a:off x="4146650" y="5570481"/>
            <a:ext cx="1949276" cy="3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defTabSz="914245">
              <a:buSzPts val="2300"/>
              <a:defRPr/>
            </a:pPr>
            <a:r>
              <a:rPr lang="en-US" sz="2299" b="1" dirty="0">
                <a:solidFill>
                  <a:srgbClr val="7FD2C2"/>
                </a:solidFill>
                <a:latin typeface="GT Haptik ZS" pitchFamily="2" charset="77"/>
              </a:rPr>
              <a:t>Trusted Zone</a:t>
            </a:r>
            <a:endParaRPr sz="700" b="1" dirty="0">
              <a:latin typeface="GT Haptik ZS" pitchFamily="2" charset="77"/>
            </a:endParaRPr>
          </a:p>
        </p:txBody>
      </p:sp>
      <p:cxnSp>
        <p:nvCxnSpPr>
          <p:cNvPr id="1938" name="Google Shape;1938;p12"/>
          <p:cNvCxnSpPr/>
          <p:nvPr/>
        </p:nvCxnSpPr>
        <p:spPr>
          <a:xfrm>
            <a:off x="3982679" y="502841"/>
            <a:ext cx="0" cy="5511549"/>
          </a:xfrm>
          <a:prstGeom prst="straightConnector1">
            <a:avLst/>
          </a:prstGeom>
          <a:noFill/>
          <a:ln w="762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AFD9633-92F7-17AB-1277-DAFE075073D7}"/>
              </a:ext>
            </a:extLst>
          </p:cNvPr>
          <p:cNvGrpSpPr/>
          <p:nvPr/>
        </p:nvGrpSpPr>
        <p:grpSpPr>
          <a:xfrm>
            <a:off x="5107010" y="896654"/>
            <a:ext cx="2027900" cy="2027900"/>
            <a:chOff x="11370738" y="917453"/>
            <a:chExt cx="6347654" cy="634765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D1ECC6F-5E37-998F-EEB4-546E8806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0738" y="917453"/>
              <a:ext cx="6347654" cy="6347654"/>
            </a:xfrm>
            <a:prstGeom prst="rect">
              <a:avLst/>
            </a:prstGeom>
          </p:spPr>
        </p:pic>
        <p:sp>
          <p:nvSpPr>
            <p:cNvPr id="1922" name="Internet"/>
            <p:cNvSpPr txBox="1"/>
            <p:nvPr/>
          </p:nvSpPr>
          <p:spPr>
            <a:xfrm>
              <a:off x="11876801" y="3923901"/>
              <a:ext cx="5335532" cy="1125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43947" rIns="43947" bIns="43947" anchor="t" anchorCtr="0">
              <a:spAutoFit/>
            </a:bodyPr>
            <a:lstStyle/>
            <a:p>
              <a:pPr algn="ctr" defTabSz="914245">
                <a:buClr>
                  <a:srgbClr val="BFBFBF"/>
                </a:buClr>
                <a:buSzPts val="2000"/>
                <a:defRPr/>
              </a:pPr>
              <a:r>
                <a:rPr lang="en-US" sz="1760" dirty="0">
                  <a:solidFill>
                    <a:schemeClr val="bg1"/>
                  </a:solidFill>
                  <a:latin typeface="GT Haptik ZS" pitchFamily="2" charset="77"/>
                </a:rPr>
                <a:t>Internet</a:t>
              </a:r>
              <a:endParaRPr sz="1760" dirty="0">
                <a:solidFill>
                  <a:schemeClr val="bg1"/>
                </a:solidFill>
                <a:latin typeface="GT Haptik ZS" pitchFamily="2" charset="77"/>
              </a:endParaRPr>
            </a:p>
          </p:txBody>
        </p:sp>
      </p:grpSp>
      <p:sp>
        <p:nvSpPr>
          <p:cNvPr id="1923" name="Google Shape;1923;p11"/>
          <p:cNvSpPr/>
          <p:nvPr/>
        </p:nvSpPr>
        <p:spPr>
          <a:xfrm>
            <a:off x="8286583" y="2849723"/>
            <a:ext cx="2027900" cy="369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r" defTabSz="914245">
              <a:buClr>
                <a:srgbClr val="00B050"/>
              </a:buClr>
              <a:buSzPts val="2100"/>
              <a:defRPr/>
            </a:pPr>
            <a:r>
              <a:rPr lang="en-US" sz="2099" b="1" dirty="0">
                <a:solidFill>
                  <a:schemeClr val="accent3"/>
                </a:solidFill>
                <a:latin typeface="GT Haptik ZS" pitchFamily="2" charset="77"/>
              </a:rPr>
              <a:t>Trusted Zone</a:t>
            </a:r>
            <a:endParaRPr sz="2099" b="1" dirty="0">
              <a:solidFill>
                <a:schemeClr val="accent3"/>
              </a:solidFill>
              <a:latin typeface="GT Haptik ZS" pitchFamily="2" charset="77"/>
            </a:endParaRPr>
          </a:p>
        </p:txBody>
      </p:sp>
      <p:cxnSp>
        <p:nvCxnSpPr>
          <p:cNvPr id="1924" name="Google Shape;1924;p11"/>
          <p:cNvCxnSpPr>
            <a:cxnSpLocks/>
          </p:cNvCxnSpPr>
          <p:nvPr/>
        </p:nvCxnSpPr>
        <p:spPr>
          <a:xfrm flipH="1">
            <a:off x="1898047" y="2806674"/>
            <a:ext cx="3745414" cy="0"/>
          </a:xfrm>
          <a:prstGeom prst="straightConnector1">
            <a:avLst/>
          </a:prstGeom>
          <a:noFill/>
          <a:ln w="76200" cap="flat" cmpd="sng">
            <a:solidFill>
              <a:srgbClr val="F2F7F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5" name="Google Shape;1925;p11"/>
          <p:cNvSpPr/>
          <p:nvPr/>
        </p:nvSpPr>
        <p:spPr>
          <a:xfrm>
            <a:off x="1898103" y="2307134"/>
            <a:ext cx="2569936" cy="369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defTabSz="914245">
              <a:buClr>
                <a:srgbClr val="E9A5A1"/>
              </a:buClr>
              <a:buSzPts val="2100"/>
              <a:defRPr/>
            </a:pPr>
            <a:r>
              <a:rPr lang="en-US" sz="2099" b="1" dirty="0">
                <a:solidFill>
                  <a:schemeClr val="accent4"/>
                </a:solidFill>
                <a:latin typeface="GT Haptik ZS" pitchFamily="2" charset="77"/>
              </a:rPr>
              <a:t>Un-Trusted Zone</a:t>
            </a:r>
            <a:endParaRPr sz="2099" b="1" dirty="0">
              <a:solidFill>
                <a:schemeClr val="accent4"/>
              </a:solidFill>
              <a:latin typeface="GT Haptik ZS" pitchFamily="2" charset="77"/>
            </a:endParaRPr>
          </a:p>
        </p:txBody>
      </p:sp>
      <p:sp>
        <p:nvSpPr>
          <p:cNvPr id="1912" name="Google Shape;1912;p11"/>
          <p:cNvSpPr/>
          <p:nvPr/>
        </p:nvSpPr>
        <p:spPr>
          <a:xfrm>
            <a:off x="4789871" y="3173061"/>
            <a:ext cx="2612259" cy="2612259"/>
          </a:xfrm>
          <a:prstGeom prst="roundRect">
            <a:avLst/>
          </a:prstGeom>
          <a:solidFill>
            <a:schemeClr val="accent2">
              <a:alpha val="89411"/>
            </a:schemeClr>
          </a:solidFill>
          <a:ln w="635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grpSp>
        <p:nvGrpSpPr>
          <p:cNvPr id="12" name="User">
            <a:extLst>
              <a:ext uri="{FF2B5EF4-FFF2-40B4-BE49-F238E27FC236}">
                <a16:creationId xmlns:a16="http://schemas.microsoft.com/office/drawing/2014/main" id="{959AD23F-C264-07BA-BC5D-8E559E72820F}"/>
              </a:ext>
            </a:extLst>
          </p:cNvPr>
          <p:cNvGrpSpPr/>
          <p:nvPr/>
        </p:nvGrpSpPr>
        <p:grpSpPr>
          <a:xfrm>
            <a:off x="4828731" y="4280473"/>
            <a:ext cx="1267229" cy="1267229"/>
            <a:chOff x="12252550" y="10240543"/>
            <a:chExt cx="3168568" cy="316856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EDE414B-2C71-7E6F-E172-D9D3EAEEE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52550" y="10240543"/>
              <a:ext cx="3168568" cy="3168568"/>
            </a:xfrm>
            <a:prstGeom prst="rect">
              <a:avLst/>
            </a:prstGeom>
          </p:spPr>
        </p:pic>
        <p:sp>
          <p:nvSpPr>
            <p:cNvPr id="1920" name="Google Shape;1920;p11"/>
            <p:cNvSpPr/>
            <p:nvPr/>
          </p:nvSpPr>
          <p:spPr>
            <a:xfrm>
              <a:off x="13173764" y="12574007"/>
              <a:ext cx="1338682" cy="482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Clr>
                  <a:srgbClr val="FFFFFF"/>
                </a:buClr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USER</a:t>
              </a:r>
              <a:endParaRPr sz="700" dirty="0">
                <a:latin typeface="GT Haptik ZS" pitchFamily="2" charset="77"/>
              </a:endParaRPr>
            </a:p>
          </p:txBody>
        </p:sp>
      </p:grpSp>
      <p:pic>
        <p:nvPicPr>
          <p:cNvPr id="10" name="App">
            <a:extLst>
              <a:ext uri="{FF2B5EF4-FFF2-40B4-BE49-F238E27FC236}">
                <a16:creationId xmlns:a16="http://schemas.microsoft.com/office/drawing/2014/main" id="{3065514A-6FE5-BA61-6212-309BF2AD3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8224" y="4273037"/>
            <a:ext cx="1453824" cy="1453824"/>
          </a:xfrm>
          <a:prstGeom prst="rect">
            <a:avLst/>
          </a:prstGeom>
        </p:spPr>
      </p:pic>
      <p:grpSp>
        <p:nvGrpSpPr>
          <p:cNvPr id="13" name="Data">
            <a:extLst>
              <a:ext uri="{FF2B5EF4-FFF2-40B4-BE49-F238E27FC236}">
                <a16:creationId xmlns:a16="http://schemas.microsoft.com/office/drawing/2014/main" id="{2625DA30-6967-B3D5-1CC8-6A60C5ED7992}"/>
              </a:ext>
            </a:extLst>
          </p:cNvPr>
          <p:cNvGrpSpPr/>
          <p:nvPr/>
        </p:nvGrpSpPr>
        <p:grpSpPr>
          <a:xfrm>
            <a:off x="5562249" y="3206203"/>
            <a:ext cx="1067421" cy="1067421"/>
            <a:chOff x="13907795" y="8016215"/>
            <a:chExt cx="2668970" cy="266897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0FC897B-FB18-EDC9-E887-AAE44654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907795" y="8016215"/>
              <a:ext cx="2668970" cy="2668970"/>
            </a:xfrm>
            <a:prstGeom prst="rect">
              <a:avLst/>
            </a:prstGeom>
          </p:spPr>
        </p:pic>
        <p:sp>
          <p:nvSpPr>
            <p:cNvPr id="1915" name="Google Shape;1915;p11"/>
            <p:cNvSpPr/>
            <p:nvPr/>
          </p:nvSpPr>
          <p:spPr>
            <a:xfrm>
              <a:off x="14378350" y="10200267"/>
              <a:ext cx="1727860" cy="483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Clr>
                  <a:srgbClr val="FFFFFF"/>
                </a:buClr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DATA</a:t>
              </a:r>
              <a:endParaRPr sz="700" dirty="0">
                <a:latin typeface="GT Haptik ZS" pitchFamily="2" charset="77"/>
              </a:endParaRPr>
            </a:p>
          </p:txBody>
        </p:sp>
      </p:grpSp>
      <p:sp>
        <p:nvSpPr>
          <p:cNvPr id="1927" name="Google Shape;1927;p11"/>
          <p:cNvSpPr txBox="1"/>
          <p:nvPr/>
        </p:nvSpPr>
        <p:spPr>
          <a:xfrm>
            <a:off x="4950246" y="5826441"/>
            <a:ext cx="2291427" cy="51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43947" rIns="43947" bIns="43947" anchor="t" anchorCtr="0">
            <a:spAutoFit/>
          </a:bodyPr>
          <a:lstStyle/>
          <a:p>
            <a:pPr algn="ctr" defTabSz="914245">
              <a:buClr>
                <a:srgbClr val="FFFFFF"/>
              </a:buClr>
              <a:buSzPts val="3200"/>
              <a:defRPr/>
            </a:pPr>
            <a:r>
              <a:rPr lang="en-US" sz="2800" b="1" dirty="0">
                <a:solidFill>
                  <a:srgbClr val="FFFFFF"/>
                </a:solidFill>
                <a:latin typeface="GT Haptik ZS" pitchFamily="2" charset="77"/>
              </a:rPr>
              <a:t>HQ</a:t>
            </a:r>
            <a:endParaRPr sz="28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sp>
        <p:nvSpPr>
          <p:cNvPr id="1929" name="Google Shape;1929;p11"/>
          <p:cNvSpPr txBox="1"/>
          <p:nvPr/>
        </p:nvSpPr>
        <p:spPr>
          <a:xfrm>
            <a:off x="3362225" y="460325"/>
            <a:ext cx="5467550" cy="64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500"/>
              <a:defRPr/>
            </a:pPr>
            <a:r>
              <a:rPr lang="en-US" sz="3200" b="1" dirty="0">
                <a:solidFill>
                  <a:srgbClr val="FFFFFF"/>
                </a:solidFill>
                <a:latin typeface="GT Haptik ZS" pitchFamily="2" charset="77"/>
              </a:rPr>
              <a:t>Trust used to be simple</a:t>
            </a:r>
            <a:endParaRPr sz="3200" b="1" dirty="0">
              <a:solidFill>
                <a:srgbClr val="FFFFFF"/>
              </a:solidFill>
              <a:latin typeface="GT Haptik ZS" pitchFamily="2" charset="77"/>
            </a:endParaRPr>
          </a:p>
          <a:p>
            <a:pPr marL="457122" algn="ctr" defTabSz="914245">
              <a:lnSpc>
                <a:spcPct val="90000"/>
              </a:lnSpc>
              <a:buSzPts val="3000"/>
              <a:defRPr/>
            </a:pPr>
            <a:endParaRPr sz="32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pic>
        <p:nvPicPr>
          <p:cNvPr id="2" name="Firewall">
            <a:extLst>
              <a:ext uri="{FF2B5EF4-FFF2-40B4-BE49-F238E27FC236}">
                <a16:creationId xmlns:a16="http://schemas.microsoft.com/office/drawing/2014/main" id="{4953B02C-02BB-3EC1-FFC8-B376A1E27C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62249" y="2201449"/>
            <a:ext cx="1067421" cy="1067421"/>
          </a:xfrm>
          <a:prstGeom prst="rect">
            <a:avLst/>
          </a:prstGeom>
        </p:spPr>
      </p:pic>
      <p:cxnSp>
        <p:nvCxnSpPr>
          <p:cNvPr id="7" name="Google Shape;1924;p11">
            <a:extLst>
              <a:ext uri="{FF2B5EF4-FFF2-40B4-BE49-F238E27FC236}">
                <a16:creationId xmlns:a16="http://schemas.microsoft.com/office/drawing/2014/main" id="{E00B7F61-4674-C75F-F289-72C7DA1C253E}"/>
              </a:ext>
            </a:extLst>
          </p:cNvPr>
          <p:cNvCxnSpPr>
            <a:cxnSpLocks/>
          </p:cNvCxnSpPr>
          <p:nvPr/>
        </p:nvCxnSpPr>
        <p:spPr>
          <a:xfrm flipH="1">
            <a:off x="6569070" y="2806674"/>
            <a:ext cx="3745414" cy="0"/>
          </a:xfrm>
          <a:prstGeom prst="straightConnector1">
            <a:avLst/>
          </a:prstGeom>
          <a:noFill/>
          <a:ln w="76200" cap="flat" cmpd="sng">
            <a:solidFill>
              <a:srgbClr val="F2F7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3" grpId="0"/>
      <p:bldP spid="19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13"/>
          <p:cNvSpPr/>
          <p:nvPr/>
        </p:nvSpPr>
        <p:spPr>
          <a:xfrm>
            <a:off x="8390767" y="2865137"/>
            <a:ext cx="2063008" cy="369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r" defTabSz="914245">
              <a:buSzPts val="2100"/>
              <a:defRPr/>
            </a:pPr>
            <a:r>
              <a:rPr lang="en-US" sz="2099" b="1" dirty="0">
                <a:solidFill>
                  <a:srgbClr val="00B050"/>
                </a:solidFill>
                <a:latin typeface="GT Haptik ZS" pitchFamily="2" charset="77"/>
              </a:rPr>
              <a:t>Trusted Zone</a:t>
            </a:r>
            <a:endParaRPr sz="700" b="1" dirty="0">
              <a:solidFill>
                <a:srgbClr val="00B050"/>
              </a:solidFill>
              <a:latin typeface="GT Haptik ZS" pitchFamily="2" charset="77"/>
            </a:endParaRPr>
          </a:p>
        </p:txBody>
      </p:sp>
      <p:sp>
        <p:nvSpPr>
          <p:cNvPr id="1974" name="Google Shape;1974;p13"/>
          <p:cNvSpPr/>
          <p:nvPr/>
        </p:nvSpPr>
        <p:spPr>
          <a:xfrm>
            <a:off x="1818977" y="2313757"/>
            <a:ext cx="2324552" cy="369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defTabSz="914245">
              <a:defRPr/>
            </a:pPr>
            <a:r>
              <a:rPr lang="en-US" sz="2099" b="1" dirty="0">
                <a:solidFill>
                  <a:srgbClr val="E9A5A1"/>
                </a:solidFill>
                <a:latin typeface="GT Haptik ZS" pitchFamily="2" charset="77"/>
              </a:rPr>
              <a:t>Un-Trusted Zone</a:t>
            </a:r>
            <a:endParaRPr sz="2099" b="1" dirty="0">
              <a:solidFill>
                <a:srgbClr val="E9A5A1"/>
              </a:solidFill>
              <a:latin typeface="GT Haptik ZS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3A050CC-F1EC-B860-6FBA-A4ABBC5CF7E1}"/>
              </a:ext>
            </a:extLst>
          </p:cNvPr>
          <p:cNvGrpSpPr/>
          <p:nvPr/>
        </p:nvGrpSpPr>
        <p:grpSpPr>
          <a:xfrm>
            <a:off x="2215605" y="3375199"/>
            <a:ext cx="2734640" cy="2007710"/>
            <a:chOff x="2215358" y="3375196"/>
            <a:chExt cx="2734814" cy="2007838"/>
          </a:xfrm>
        </p:grpSpPr>
        <p:sp>
          <p:nvSpPr>
            <p:cNvPr id="1944" name="Google Shape;1944;p13"/>
            <p:cNvSpPr/>
            <p:nvPr/>
          </p:nvSpPr>
          <p:spPr>
            <a:xfrm rot="5400000">
              <a:off x="4231339" y="4042733"/>
              <a:ext cx="253544" cy="1184123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latin typeface="GT Haptik ZS" pitchFamily="2" charset="77"/>
              </a:endParaRPr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2215358" y="3796556"/>
              <a:ext cx="1613085" cy="1586478"/>
            </a:xfrm>
            <a:prstGeom prst="ellipse">
              <a:avLst/>
            </a:prstGeom>
            <a:solidFill>
              <a:schemeClr val="accent2">
                <a:alpha val="89411"/>
              </a:schemeClr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2658762" y="4720252"/>
              <a:ext cx="760521" cy="347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MOBILE USER</a:t>
              </a:r>
              <a:endParaRPr sz="700" dirty="0">
                <a:latin typeface="GT Haptik ZS" pitchFamily="2" charset="77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2413773" y="3375196"/>
              <a:ext cx="1253115" cy="321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2100"/>
                <a:defRPr/>
              </a:pPr>
              <a:r>
                <a:rPr lang="en-US" sz="2099" dirty="0">
                  <a:solidFill>
                    <a:srgbClr val="FFFFFF"/>
                  </a:solidFill>
                  <a:latin typeface="GT Haptik ZS" pitchFamily="2" charset="77"/>
                </a:rPr>
                <a:t>REMOTE</a:t>
              </a:r>
              <a:endParaRPr sz="700" dirty="0">
                <a:latin typeface="GT Haptik ZS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F409E5-B4FD-4307-0E4D-1FBFEC124962}"/>
              </a:ext>
            </a:extLst>
          </p:cNvPr>
          <p:cNvGrpSpPr/>
          <p:nvPr/>
        </p:nvGrpSpPr>
        <p:grpSpPr>
          <a:xfrm>
            <a:off x="7241672" y="3496132"/>
            <a:ext cx="2734722" cy="1968446"/>
            <a:chOff x="7241745" y="3496136"/>
            <a:chExt cx="2734896" cy="1968571"/>
          </a:xfrm>
        </p:grpSpPr>
        <p:sp>
          <p:nvSpPr>
            <p:cNvPr id="1943" name="Google Shape;1943;p13"/>
            <p:cNvSpPr/>
            <p:nvPr/>
          </p:nvSpPr>
          <p:spPr>
            <a:xfrm rot="16200000">
              <a:off x="7704573" y="4045102"/>
              <a:ext cx="253544" cy="1179199"/>
            </a:xfrm>
            <a:prstGeom prst="can">
              <a:avLst>
                <a:gd name="adj" fmla="val 25000"/>
              </a:avLst>
            </a:pr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latin typeface="GT Haptik ZS" pitchFamily="2" charset="77"/>
              </a:endParaRPr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8363556" y="3878229"/>
              <a:ext cx="1613085" cy="1586478"/>
            </a:xfrm>
            <a:prstGeom prst="ellipse">
              <a:avLst/>
            </a:prstGeom>
            <a:solidFill>
              <a:schemeClr val="accent2">
                <a:alpha val="89411"/>
              </a:schemeClr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grpSp>
          <p:nvGrpSpPr>
            <p:cNvPr id="1963" name="Google Shape;1963;p13"/>
            <p:cNvGrpSpPr/>
            <p:nvPr/>
          </p:nvGrpSpPr>
          <p:grpSpPr>
            <a:xfrm>
              <a:off x="8791108" y="4260759"/>
              <a:ext cx="760521" cy="918352"/>
              <a:chOff x="28526441" y="9777526"/>
              <a:chExt cx="1819200" cy="2197196"/>
            </a:xfrm>
          </p:grpSpPr>
          <p:sp>
            <p:nvSpPr>
              <p:cNvPr id="1964" name="Google Shape;1964;p13"/>
              <p:cNvSpPr/>
              <p:nvPr/>
            </p:nvSpPr>
            <p:spPr>
              <a:xfrm>
                <a:off x="28536136" y="9777526"/>
                <a:ext cx="1799526" cy="1292188"/>
              </a:xfrm>
              <a:custGeom>
                <a:avLst/>
                <a:gdLst/>
                <a:ahLst/>
                <a:cxnLst/>
                <a:rect l="l" t="t" r="r" b="b"/>
                <a:pathLst>
                  <a:path w="587121" h="398209" extrusionOk="0">
                    <a:moveTo>
                      <a:pt x="493253" y="292576"/>
                    </a:moveTo>
                    <a:cubicBezTo>
                      <a:pt x="487147" y="292576"/>
                      <a:pt x="481297" y="298416"/>
                      <a:pt x="481297" y="304257"/>
                    </a:cubicBezTo>
                    <a:lnTo>
                      <a:pt x="481297" y="327872"/>
                    </a:lnTo>
                    <a:cubicBezTo>
                      <a:pt x="481297" y="335236"/>
                      <a:pt x="487147" y="339552"/>
                      <a:pt x="493253" y="339552"/>
                    </a:cubicBezTo>
                    <a:cubicBezTo>
                      <a:pt x="493253" y="339552"/>
                      <a:pt x="493253" y="339552"/>
                      <a:pt x="516656" y="339552"/>
                    </a:cubicBezTo>
                    <a:cubicBezTo>
                      <a:pt x="522507" y="339552"/>
                      <a:pt x="528358" y="335236"/>
                      <a:pt x="528358" y="327872"/>
                    </a:cubicBezTo>
                    <a:cubicBezTo>
                      <a:pt x="528358" y="327872"/>
                      <a:pt x="528358" y="327872"/>
                      <a:pt x="528358" y="304257"/>
                    </a:cubicBezTo>
                    <a:cubicBezTo>
                      <a:pt x="528358" y="298416"/>
                      <a:pt x="522507" y="292576"/>
                      <a:pt x="516656" y="292576"/>
                    </a:cubicBezTo>
                    <a:cubicBezTo>
                      <a:pt x="516656" y="292576"/>
                      <a:pt x="516656" y="292576"/>
                      <a:pt x="493253" y="292576"/>
                    </a:cubicBezTo>
                    <a:close/>
                    <a:moveTo>
                      <a:pt x="387429" y="292576"/>
                    </a:moveTo>
                    <a:cubicBezTo>
                      <a:pt x="381578" y="292576"/>
                      <a:pt x="375727" y="298416"/>
                      <a:pt x="375727" y="304257"/>
                    </a:cubicBezTo>
                    <a:lnTo>
                      <a:pt x="375727" y="327872"/>
                    </a:lnTo>
                    <a:cubicBezTo>
                      <a:pt x="375727" y="335236"/>
                      <a:pt x="381578" y="339552"/>
                      <a:pt x="387429" y="339552"/>
                    </a:cubicBezTo>
                    <a:cubicBezTo>
                      <a:pt x="387429" y="339552"/>
                      <a:pt x="387429" y="339552"/>
                      <a:pt x="410832" y="339552"/>
                    </a:cubicBezTo>
                    <a:cubicBezTo>
                      <a:pt x="416937" y="339552"/>
                      <a:pt x="422788" y="335236"/>
                      <a:pt x="422788" y="327872"/>
                    </a:cubicBezTo>
                    <a:cubicBezTo>
                      <a:pt x="422788" y="327872"/>
                      <a:pt x="422788" y="327872"/>
                      <a:pt x="422788" y="304257"/>
                    </a:cubicBezTo>
                    <a:cubicBezTo>
                      <a:pt x="422788" y="298416"/>
                      <a:pt x="416937" y="292576"/>
                      <a:pt x="410832" y="292576"/>
                    </a:cubicBezTo>
                    <a:cubicBezTo>
                      <a:pt x="410832" y="292576"/>
                      <a:pt x="410832" y="292576"/>
                      <a:pt x="387429" y="292576"/>
                    </a:cubicBezTo>
                    <a:close/>
                    <a:moveTo>
                      <a:pt x="176035" y="292576"/>
                    </a:moveTo>
                    <a:cubicBezTo>
                      <a:pt x="170184" y="292576"/>
                      <a:pt x="164333" y="298416"/>
                      <a:pt x="164333" y="304257"/>
                    </a:cubicBezTo>
                    <a:lnTo>
                      <a:pt x="164333" y="327872"/>
                    </a:lnTo>
                    <a:cubicBezTo>
                      <a:pt x="164333" y="335236"/>
                      <a:pt x="170184" y="339552"/>
                      <a:pt x="176035" y="339552"/>
                    </a:cubicBezTo>
                    <a:cubicBezTo>
                      <a:pt x="176035" y="339552"/>
                      <a:pt x="176035" y="339552"/>
                      <a:pt x="199692" y="339552"/>
                    </a:cubicBezTo>
                    <a:cubicBezTo>
                      <a:pt x="205543" y="339552"/>
                      <a:pt x="211394" y="335236"/>
                      <a:pt x="211394" y="327872"/>
                    </a:cubicBezTo>
                    <a:cubicBezTo>
                      <a:pt x="211394" y="327872"/>
                      <a:pt x="211394" y="327872"/>
                      <a:pt x="211394" y="304257"/>
                    </a:cubicBezTo>
                    <a:cubicBezTo>
                      <a:pt x="211394" y="298416"/>
                      <a:pt x="205543" y="292576"/>
                      <a:pt x="199692" y="292576"/>
                    </a:cubicBezTo>
                    <a:cubicBezTo>
                      <a:pt x="199692" y="292576"/>
                      <a:pt x="199692" y="292576"/>
                      <a:pt x="176035" y="292576"/>
                    </a:cubicBezTo>
                    <a:close/>
                    <a:moveTo>
                      <a:pt x="70465" y="292576"/>
                    </a:moveTo>
                    <a:cubicBezTo>
                      <a:pt x="64614" y="292576"/>
                      <a:pt x="58763" y="298416"/>
                      <a:pt x="58763" y="304257"/>
                    </a:cubicBezTo>
                    <a:lnTo>
                      <a:pt x="58763" y="327872"/>
                    </a:lnTo>
                    <a:cubicBezTo>
                      <a:pt x="58763" y="335236"/>
                      <a:pt x="64614" y="339552"/>
                      <a:pt x="70465" y="339552"/>
                    </a:cubicBezTo>
                    <a:cubicBezTo>
                      <a:pt x="70465" y="339552"/>
                      <a:pt x="70465" y="339552"/>
                      <a:pt x="93868" y="339552"/>
                    </a:cubicBezTo>
                    <a:cubicBezTo>
                      <a:pt x="99719" y="339552"/>
                      <a:pt x="105570" y="335236"/>
                      <a:pt x="105570" y="327872"/>
                    </a:cubicBezTo>
                    <a:cubicBezTo>
                      <a:pt x="105570" y="327872"/>
                      <a:pt x="105570" y="327872"/>
                      <a:pt x="105570" y="304257"/>
                    </a:cubicBezTo>
                    <a:cubicBezTo>
                      <a:pt x="105570" y="298416"/>
                      <a:pt x="99719" y="292576"/>
                      <a:pt x="93868" y="292576"/>
                    </a:cubicBezTo>
                    <a:cubicBezTo>
                      <a:pt x="93868" y="292576"/>
                      <a:pt x="93868" y="292576"/>
                      <a:pt x="70465" y="292576"/>
                    </a:cubicBezTo>
                    <a:close/>
                    <a:moveTo>
                      <a:pt x="493253" y="187197"/>
                    </a:moveTo>
                    <a:cubicBezTo>
                      <a:pt x="487147" y="187197"/>
                      <a:pt x="481297" y="193037"/>
                      <a:pt x="481297" y="198877"/>
                    </a:cubicBezTo>
                    <a:lnTo>
                      <a:pt x="481297" y="222238"/>
                    </a:lnTo>
                    <a:cubicBezTo>
                      <a:pt x="481297" y="229602"/>
                      <a:pt x="487147" y="233919"/>
                      <a:pt x="493253" y="233919"/>
                    </a:cubicBezTo>
                    <a:cubicBezTo>
                      <a:pt x="493253" y="233919"/>
                      <a:pt x="493253" y="233919"/>
                      <a:pt x="516656" y="233919"/>
                    </a:cubicBezTo>
                    <a:cubicBezTo>
                      <a:pt x="522507" y="233919"/>
                      <a:pt x="528358" y="229602"/>
                      <a:pt x="528358" y="222238"/>
                    </a:cubicBezTo>
                    <a:cubicBezTo>
                      <a:pt x="528358" y="222238"/>
                      <a:pt x="528358" y="222238"/>
                      <a:pt x="528358" y="198877"/>
                    </a:cubicBezTo>
                    <a:cubicBezTo>
                      <a:pt x="528358" y="193037"/>
                      <a:pt x="522507" y="187197"/>
                      <a:pt x="516656" y="187197"/>
                    </a:cubicBezTo>
                    <a:cubicBezTo>
                      <a:pt x="516656" y="187197"/>
                      <a:pt x="516656" y="187197"/>
                      <a:pt x="493253" y="187197"/>
                    </a:cubicBezTo>
                    <a:close/>
                    <a:moveTo>
                      <a:pt x="387429" y="187197"/>
                    </a:moveTo>
                    <a:cubicBezTo>
                      <a:pt x="381578" y="187197"/>
                      <a:pt x="375727" y="193037"/>
                      <a:pt x="375727" y="198877"/>
                    </a:cubicBezTo>
                    <a:lnTo>
                      <a:pt x="375727" y="222238"/>
                    </a:lnTo>
                    <a:cubicBezTo>
                      <a:pt x="375727" y="229602"/>
                      <a:pt x="381578" y="233919"/>
                      <a:pt x="387429" y="233919"/>
                    </a:cubicBezTo>
                    <a:cubicBezTo>
                      <a:pt x="387429" y="233919"/>
                      <a:pt x="387429" y="233919"/>
                      <a:pt x="410832" y="233919"/>
                    </a:cubicBezTo>
                    <a:cubicBezTo>
                      <a:pt x="416937" y="233919"/>
                      <a:pt x="422788" y="229602"/>
                      <a:pt x="422788" y="222238"/>
                    </a:cubicBezTo>
                    <a:cubicBezTo>
                      <a:pt x="422788" y="222238"/>
                      <a:pt x="422788" y="222238"/>
                      <a:pt x="422788" y="198877"/>
                    </a:cubicBezTo>
                    <a:cubicBezTo>
                      <a:pt x="422788" y="193037"/>
                      <a:pt x="416937" y="187197"/>
                      <a:pt x="410832" y="187197"/>
                    </a:cubicBezTo>
                    <a:cubicBezTo>
                      <a:pt x="410832" y="187197"/>
                      <a:pt x="410832" y="187197"/>
                      <a:pt x="387429" y="187197"/>
                    </a:cubicBezTo>
                    <a:close/>
                    <a:moveTo>
                      <a:pt x="281859" y="187197"/>
                    </a:moveTo>
                    <a:cubicBezTo>
                      <a:pt x="276008" y="187197"/>
                      <a:pt x="270157" y="193037"/>
                      <a:pt x="270157" y="198877"/>
                    </a:cubicBezTo>
                    <a:lnTo>
                      <a:pt x="270157" y="222238"/>
                    </a:lnTo>
                    <a:cubicBezTo>
                      <a:pt x="270157" y="229602"/>
                      <a:pt x="276008" y="233919"/>
                      <a:pt x="281859" y="233919"/>
                    </a:cubicBezTo>
                    <a:cubicBezTo>
                      <a:pt x="281859" y="233919"/>
                      <a:pt x="281859" y="233919"/>
                      <a:pt x="305262" y="233919"/>
                    </a:cubicBezTo>
                    <a:cubicBezTo>
                      <a:pt x="311113" y="233919"/>
                      <a:pt x="316964" y="229602"/>
                      <a:pt x="316964" y="222238"/>
                    </a:cubicBezTo>
                    <a:cubicBezTo>
                      <a:pt x="316964" y="222238"/>
                      <a:pt x="316964" y="222238"/>
                      <a:pt x="316964" y="198877"/>
                    </a:cubicBezTo>
                    <a:cubicBezTo>
                      <a:pt x="316964" y="193037"/>
                      <a:pt x="311113" y="187197"/>
                      <a:pt x="305262" y="187197"/>
                    </a:cubicBezTo>
                    <a:cubicBezTo>
                      <a:pt x="305262" y="187197"/>
                      <a:pt x="305262" y="187197"/>
                      <a:pt x="281859" y="187197"/>
                    </a:cubicBezTo>
                    <a:close/>
                    <a:moveTo>
                      <a:pt x="176035" y="187197"/>
                    </a:moveTo>
                    <a:cubicBezTo>
                      <a:pt x="170184" y="187197"/>
                      <a:pt x="164333" y="193037"/>
                      <a:pt x="164333" y="198877"/>
                    </a:cubicBezTo>
                    <a:lnTo>
                      <a:pt x="164333" y="222238"/>
                    </a:lnTo>
                    <a:cubicBezTo>
                      <a:pt x="164333" y="229602"/>
                      <a:pt x="170184" y="233919"/>
                      <a:pt x="176035" y="233919"/>
                    </a:cubicBezTo>
                    <a:cubicBezTo>
                      <a:pt x="176035" y="233919"/>
                      <a:pt x="176035" y="233919"/>
                      <a:pt x="199692" y="233919"/>
                    </a:cubicBezTo>
                    <a:cubicBezTo>
                      <a:pt x="205543" y="233919"/>
                      <a:pt x="211394" y="229602"/>
                      <a:pt x="211394" y="222238"/>
                    </a:cubicBezTo>
                    <a:cubicBezTo>
                      <a:pt x="211394" y="222238"/>
                      <a:pt x="211394" y="222238"/>
                      <a:pt x="211394" y="198877"/>
                    </a:cubicBezTo>
                    <a:cubicBezTo>
                      <a:pt x="211394" y="193037"/>
                      <a:pt x="205543" y="187197"/>
                      <a:pt x="199692" y="187197"/>
                    </a:cubicBezTo>
                    <a:cubicBezTo>
                      <a:pt x="199692" y="187197"/>
                      <a:pt x="199692" y="187197"/>
                      <a:pt x="176035" y="187197"/>
                    </a:cubicBezTo>
                    <a:close/>
                    <a:moveTo>
                      <a:pt x="70465" y="187197"/>
                    </a:moveTo>
                    <a:cubicBezTo>
                      <a:pt x="64614" y="187197"/>
                      <a:pt x="58763" y="193037"/>
                      <a:pt x="58763" y="198877"/>
                    </a:cubicBezTo>
                    <a:lnTo>
                      <a:pt x="58763" y="222238"/>
                    </a:lnTo>
                    <a:cubicBezTo>
                      <a:pt x="58763" y="229602"/>
                      <a:pt x="64614" y="233919"/>
                      <a:pt x="70465" y="233919"/>
                    </a:cubicBezTo>
                    <a:cubicBezTo>
                      <a:pt x="70465" y="233919"/>
                      <a:pt x="70465" y="233919"/>
                      <a:pt x="93868" y="233919"/>
                    </a:cubicBezTo>
                    <a:cubicBezTo>
                      <a:pt x="99719" y="233919"/>
                      <a:pt x="105570" y="229602"/>
                      <a:pt x="105570" y="222238"/>
                    </a:cubicBezTo>
                    <a:cubicBezTo>
                      <a:pt x="105570" y="222238"/>
                      <a:pt x="105570" y="222238"/>
                      <a:pt x="105570" y="198877"/>
                    </a:cubicBezTo>
                    <a:cubicBezTo>
                      <a:pt x="105570" y="193037"/>
                      <a:pt x="99719" y="187197"/>
                      <a:pt x="93868" y="187197"/>
                    </a:cubicBezTo>
                    <a:cubicBezTo>
                      <a:pt x="93868" y="187197"/>
                      <a:pt x="93868" y="187197"/>
                      <a:pt x="70465" y="187197"/>
                    </a:cubicBezTo>
                    <a:close/>
                    <a:moveTo>
                      <a:pt x="493253" y="93244"/>
                    </a:moveTo>
                    <a:cubicBezTo>
                      <a:pt x="487147" y="93244"/>
                      <a:pt x="481297" y="99084"/>
                      <a:pt x="481297" y="105178"/>
                    </a:cubicBezTo>
                    <a:lnTo>
                      <a:pt x="481297" y="128540"/>
                    </a:lnTo>
                    <a:cubicBezTo>
                      <a:pt x="481297" y="135904"/>
                      <a:pt x="487147" y="140220"/>
                      <a:pt x="493253" y="140220"/>
                    </a:cubicBezTo>
                    <a:cubicBezTo>
                      <a:pt x="493253" y="140220"/>
                      <a:pt x="493253" y="140220"/>
                      <a:pt x="516656" y="140220"/>
                    </a:cubicBezTo>
                    <a:cubicBezTo>
                      <a:pt x="522507" y="140220"/>
                      <a:pt x="528358" y="135904"/>
                      <a:pt x="528358" y="128540"/>
                    </a:cubicBezTo>
                    <a:cubicBezTo>
                      <a:pt x="528358" y="128540"/>
                      <a:pt x="528358" y="128540"/>
                      <a:pt x="528358" y="105178"/>
                    </a:cubicBezTo>
                    <a:cubicBezTo>
                      <a:pt x="528358" y="99084"/>
                      <a:pt x="522507" y="93244"/>
                      <a:pt x="516656" y="93244"/>
                    </a:cubicBezTo>
                    <a:cubicBezTo>
                      <a:pt x="516656" y="93244"/>
                      <a:pt x="516656" y="93244"/>
                      <a:pt x="493253" y="93244"/>
                    </a:cubicBezTo>
                    <a:close/>
                    <a:moveTo>
                      <a:pt x="387429" y="93244"/>
                    </a:moveTo>
                    <a:cubicBezTo>
                      <a:pt x="381578" y="93244"/>
                      <a:pt x="375727" y="99084"/>
                      <a:pt x="375727" y="105178"/>
                    </a:cubicBezTo>
                    <a:lnTo>
                      <a:pt x="375727" y="128540"/>
                    </a:lnTo>
                    <a:cubicBezTo>
                      <a:pt x="375727" y="135904"/>
                      <a:pt x="381578" y="140220"/>
                      <a:pt x="387429" y="140220"/>
                    </a:cubicBezTo>
                    <a:cubicBezTo>
                      <a:pt x="387429" y="140220"/>
                      <a:pt x="387429" y="140220"/>
                      <a:pt x="410832" y="140220"/>
                    </a:cubicBezTo>
                    <a:cubicBezTo>
                      <a:pt x="416937" y="140220"/>
                      <a:pt x="422788" y="135904"/>
                      <a:pt x="422788" y="128540"/>
                    </a:cubicBezTo>
                    <a:cubicBezTo>
                      <a:pt x="422788" y="128540"/>
                      <a:pt x="422788" y="128540"/>
                      <a:pt x="422788" y="105178"/>
                    </a:cubicBezTo>
                    <a:cubicBezTo>
                      <a:pt x="422788" y="99084"/>
                      <a:pt x="416937" y="93244"/>
                      <a:pt x="410832" y="93244"/>
                    </a:cubicBezTo>
                    <a:cubicBezTo>
                      <a:pt x="410832" y="93244"/>
                      <a:pt x="410832" y="93244"/>
                      <a:pt x="387429" y="93244"/>
                    </a:cubicBezTo>
                    <a:close/>
                    <a:moveTo>
                      <a:pt x="281859" y="93244"/>
                    </a:moveTo>
                    <a:cubicBezTo>
                      <a:pt x="276008" y="93244"/>
                      <a:pt x="270157" y="99084"/>
                      <a:pt x="270157" y="105178"/>
                    </a:cubicBezTo>
                    <a:lnTo>
                      <a:pt x="270157" y="128540"/>
                    </a:lnTo>
                    <a:cubicBezTo>
                      <a:pt x="270157" y="135904"/>
                      <a:pt x="276008" y="140220"/>
                      <a:pt x="281859" y="140220"/>
                    </a:cubicBezTo>
                    <a:cubicBezTo>
                      <a:pt x="281859" y="140220"/>
                      <a:pt x="281859" y="140220"/>
                      <a:pt x="305262" y="140220"/>
                    </a:cubicBezTo>
                    <a:cubicBezTo>
                      <a:pt x="311113" y="140220"/>
                      <a:pt x="316964" y="135904"/>
                      <a:pt x="316964" y="128540"/>
                    </a:cubicBezTo>
                    <a:cubicBezTo>
                      <a:pt x="316964" y="128540"/>
                      <a:pt x="316964" y="128540"/>
                      <a:pt x="316964" y="105178"/>
                    </a:cubicBezTo>
                    <a:cubicBezTo>
                      <a:pt x="316964" y="99084"/>
                      <a:pt x="311113" y="93244"/>
                      <a:pt x="305262" y="93244"/>
                    </a:cubicBezTo>
                    <a:cubicBezTo>
                      <a:pt x="305262" y="93244"/>
                      <a:pt x="305262" y="93244"/>
                      <a:pt x="281859" y="93244"/>
                    </a:cubicBezTo>
                    <a:close/>
                    <a:moveTo>
                      <a:pt x="176035" y="93244"/>
                    </a:moveTo>
                    <a:cubicBezTo>
                      <a:pt x="170184" y="93244"/>
                      <a:pt x="164333" y="99084"/>
                      <a:pt x="164333" y="105178"/>
                    </a:cubicBezTo>
                    <a:lnTo>
                      <a:pt x="164333" y="128540"/>
                    </a:lnTo>
                    <a:cubicBezTo>
                      <a:pt x="164333" y="135904"/>
                      <a:pt x="170184" y="140220"/>
                      <a:pt x="176035" y="140220"/>
                    </a:cubicBezTo>
                    <a:cubicBezTo>
                      <a:pt x="176035" y="140220"/>
                      <a:pt x="176035" y="140220"/>
                      <a:pt x="199692" y="140220"/>
                    </a:cubicBezTo>
                    <a:cubicBezTo>
                      <a:pt x="205543" y="140220"/>
                      <a:pt x="211394" y="135904"/>
                      <a:pt x="211394" y="128540"/>
                    </a:cubicBezTo>
                    <a:cubicBezTo>
                      <a:pt x="211394" y="128540"/>
                      <a:pt x="211394" y="128540"/>
                      <a:pt x="211394" y="105178"/>
                    </a:cubicBezTo>
                    <a:cubicBezTo>
                      <a:pt x="211394" y="99084"/>
                      <a:pt x="205543" y="93244"/>
                      <a:pt x="199692" y="93244"/>
                    </a:cubicBezTo>
                    <a:cubicBezTo>
                      <a:pt x="199692" y="93244"/>
                      <a:pt x="199692" y="93244"/>
                      <a:pt x="176035" y="93244"/>
                    </a:cubicBezTo>
                    <a:close/>
                    <a:moveTo>
                      <a:pt x="70465" y="93244"/>
                    </a:moveTo>
                    <a:cubicBezTo>
                      <a:pt x="64614" y="93244"/>
                      <a:pt x="58763" y="99084"/>
                      <a:pt x="58763" y="105178"/>
                    </a:cubicBezTo>
                    <a:lnTo>
                      <a:pt x="58763" y="128540"/>
                    </a:lnTo>
                    <a:cubicBezTo>
                      <a:pt x="58763" y="135904"/>
                      <a:pt x="64614" y="140220"/>
                      <a:pt x="70465" y="140220"/>
                    </a:cubicBezTo>
                    <a:cubicBezTo>
                      <a:pt x="70465" y="140220"/>
                      <a:pt x="70465" y="140220"/>
                      <a:pt x="93868" y="140220"/>
                    </a:cubicBezTo>
                    <a:cubicBezTo>
                      <a:pt x="99719" y="140220"/>
                      <a:pt x="105570" y="135904"/>
                      <a:pt x="105570" y="128540"/>
                    </a:cubicBezTo>
                    <a:cubicBezTo>
                      <a:pt x="105570" y="128540"/>
                      <a:pt x="105570" y="128540"/>
                      <a:pt x="105570" y="105178"/>
                    </a:cubicBezTo>
                    <a:cubicBezTo>
                      <a:pt x="105570" y="99084"/>
                      <a:pt x="99719" y="93244"/>
                      <a:pt x="93868" y="93244"/>
                    </a:cubicBezTo>
                    <a:cubicBezTo>
                      <a:pt x="93868" y="93244"/>
                      <a:pt x="93868" y="93244"/>
                      <a:pt x="70465" y="93244"/>
                    </a:cubicBezTo>
                    <a:close/>
                    <a:moveTo>
                      <a:pt x="0" y="58202"/>
                    </a:moveTo>
                    <a:cubicBezTo>
                      <a:pt x="0" y="58202"/>
                      <a:pt x="0" y="58202"/>
                      <a:pt x="587121" y="58202"/>
                    </a:cubicBezTo>
                    <a:cubicBezTo>
                      <a:pt x="587121" y="58202"/>
                      <a:pt x="587121" y="58202"/>
                      <a:pt x="587121" y="386529"/>
                    </a:cubicBezTo>
                    <a:cubicBezTo>
                      <a:pt x="587121" y="393892"/>
                      <a:pt x="581270" y="398209"/>
                      <a:pt x="575419" y="398209"/>
                    </a:cubicBezTo>
                    <a:cubicBezTo>
                      <a:pt x="575419" y="398209"/>
                      <a:pt x="575419" y="398209"/>
                      <a:pt x="340622" y="398209"/>
                    </a:cubicBezTo>
                    <a:cubicBezTo>
                      <a:pt x="340622" y="398209"/>
                      <a:pt x="340622" y="398209"/>
                      <a:pt x="340622" y="304257"/>
                    </a:cubicBezTo>
                    <a:cubicBezTo>
                      <a:pt x="340622" y="298416"/>
                      <a:pt x="334516" y="292576"/>
                      <a:pt x="328666" y="292576"/>
                    </a:cubicBezTo>
                    <a:cubicBezTo>
                      <a:pt x="328666" y="292576"/>
                      <a:pt x="328666" y="292576"/>
                      <a:pt x="258201" y="292576"/>
                    </a:cubicBezTo>
                    <a:cubicBezTo>
                      <a:pt x="252350" y="292576"/>
                      <a:pt x="246499" y="298416"/>
                      <a:pt x="246499" y="304257"/>
                    </a:cubicBezTo>
                    <a:cubicBezTo>
                      <a:pt x="246499" y="304257"/>
                      <a:pt x="246499" y="304257"/>
                      <a:pt x="246499" y="398209"/>
                    </a:cubicBezTo>
                    <a:cubicBezTo>
                      <a:pt x="246499" y="398209"/>
                      <a:pt x="246499" y="398209"/>
                      <a:pt x="11702" y="398209"/>
                    </a:cubicBezTo>
                    <a:cubicBezTo>
                      <a:pt x="5851" y="398209"/>
                      <a:pt x="0" y="393892"/>
                      <a:pt x="0" y="386529"/>
                    </a:cubicBezTo>
                    <a:close/>
                    <a:moveTo>
                      <a:pt x="176035" y="0"/>
                    </a:moveTo>
                    <a:cubicBezTo>
                      <a:pt x="176035" y="0"/>
                      <a:pt x="176035" y="0"/>
                      <a:pt x="410832" y="0"/>
                    </a:cubicBezTo>
                    <a:cubicBezTo>
                      <a:pt x="416937" y="0"/>
                      <a:pt x="422788" y="5813"/>
                      <a:pt x="422788" y="11626"/>
                    </a:cubicBezTo>
                    <a:cubicBezTo>
                      <a:pt x="422788" y="11626"/>
                      <a:pt x="422788" y="11626"/>
                      <a:pt x="422788" y="23252"/>
                    </a:cubicBezTo>
                    <a:cubicBezTo>
                      <a:pt x="422788" y="23252"/>
                      <a:pt x="422788" y="23252"/>
                      <a:pt x="575419" y="23252"/>
                    </a:cubicBezTo>
                    <a:cubicBezTo>
                      <a:pt x="581270" y="23252"/>
                      <a:pt x="587121" y="29065"/>
                      <a:pt x="587121" y="35131"/>
                    </a:cubicBezTo>
                    <a:cubicBezTo>
                      <a:pt x="587121" y="35131"/>
                      <a:pt x="587121" y="35131"/>
                      <a:pt x="587121" y="46757"/>
                    </a:cubicBezTo>
                    <a:cubicBezTo>
                      <a:pt x="587121" y="46757"/>
                      <a:pt x="587121" y="46757"/>
                      <a:pt x="410832" y="46757"/>
                    </a:cubicBezTo>
                    <a:cubicBezTo>
                      <a:pt x="410832" y="46757"/>
                      <a:pt x="410832" y="46757"/>
                      <a:pt x="176035" y="46757"/>
                    </a:cubicBezTo>
                    <a:cubicBezTo>
                      <a:pt x="176035" y="46757"/>
                      <a:pt x="176035" y="46757"/>
                      <a:pt x="0" y="46757"/>
                    </a:cubicBezTo>
                    <a:cubicBezTo>
                      <a:pt x="0" y="46757"/>
                      <a:pt x="0" y="46757"/>
                      <a:pt x="0" y="35131"/>
                    </a:cubicBezTo>
                    <a:cubicBezTo>
                      <a:pt x="0" y="29065"/>
                      <a:pt x="5851" y="23252"/>
                      <a:pt x="11702" y="23252"/>
                    </a:cubicBezTo>
                    <a:cubicBezTo>
                      <a:pt x="11702" y="23252"/>
                      <a:pt x="11702" y="23252"/>
                      <a:pt x="164333" y="23252"/>
                    </a:cubicBezTo>
                    <a:cubicBezTo>
                      <a:pt x="164333" y="23252"/>
                      <a:pt x="164333" y="23252"/>
                      <a:pt x="164333" y="11626"/>
                    </a:cubicBezTo>
                    <a:cubicBezTo>
                      <a:pt x="164333" y="5813"/>
                      <a:pt x="170184" y="0"/>
                      <a:pt x="1760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892" tIns="60921" rIns="121892" bIns="60921" anchor="ctr" anchorCtr="0">
                <a:noAutofit/>
              </a:bodyPr>
              <a:lstStyle/>
              <a:p>
                <a:pPr defTabSz="914245">
                  <a:buSzPts val="1000"/>
                  <a:defRPr/>
                </a:pPr>
                <a:endParaRPr sz="1000" dirty="0">
                  <a:solidFill>
                    <a:srgbClr val="FFFFFF"/>
                  </a:solidFill>
                  <a:latin typeface="GT Haptik ZS" pitchFamily="2" charset="77"/>
                </a:endParaRPr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28526441" y="11143722"/>
                <a:ext cx="18192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947" tIns="21974" rIns="43947" bIns="21974" anchor="t" anchorCtr="0">
                <a:noAutofit/>
              </a:bodyPr>
              <a:lstStyle/>
              <a:p>
                <a:pPr algn="ctr" defTabSz="914245">
                  <a:buSzPts val="1200"/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GT Haptik ZS" pitchFamily="2" charset="77"/>
                  </a:rPr>
                  <a:t>BRANCH OFFICE</a:t>
                </a:r>
                <a:endParaRPr sz="700" dirty="0">
                  <a:latin typeface="GT Haptik ZS" pitchFamily="2" charset="77"/>
                </a:endParaRPr>
              </a:p>
            </p:txBody>
          </p:sp>
        </p:grpSp>
        <p:sp>
          <p:nvSpPr>
            <p:cNvPr id="1975" name="Google Shape;1975;p13"/>
            <p:cNvSpPr/>
            <p:nvPr/>
          </p:nvSpPr>
          <p:spPr>
            <a:xfrm>
              <a:off x="8525244" y="3496136"/>
              <a:ext cx="1253115" cy="321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2100"/>
                <a:defRPr/>
              </a:pPr>
              <a:r>
                <a:rPr lang="en-US" sz="2099" dirty="0">
                  <a:solidFill>
                    <a:srgbClr val="FFFFFF"/>
                  </a:solidFill>
                  <a:latin typeface="GT Haptik ZS" pitchFamily="2" charset="77"/>
                </a:rPr>
                <a:t>OFFICE</a:t>
              </a:r>
              <a:endParaRPr sz="700" dirty="0">
                <a:latin typeface="GT Haptik ZS" pitchFamily="2" charset="77"/>
              </a:endParaRPr>
            </a:p>
          </p:txBody>
        </p:sp>
      </p:grpSp>
      <p:sp>
        <p:nvSpPr>
          <p:cNvPr id="1971" name="Google Shape;1971;p13"/>
          <p:cNvSpPr/>
          <p:nvPr/>
        </p:nvSpPr>
        <p:spPr>
          <a:xfrm>
            <a:off x="7442757" y="3717399"/>
            <a:ext cx="949426" cy="32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ctr" defTabSz="914245">
              <a:buSzPts val="2100"/>
              <a:defRPr/>
            </a:pPr>
            <a:r>
              <a:rPr lang="en-US" sz="2099" dirty="0">
                <a:solidFill>
                  <a:srgbClr val="FFFFFF"/>
                </a:solidFill>
                <a:latin typeface="GT Haptik ZS" pitchFamily="2" charset="77"/>
              </a:rPr>
              <a:t>WAN</a:t>
            </a:r>
            <a:endParaRPr sz="700" dirty="0">
              <a:latin typeface="GT Haptik ZS" pitchFamily="2" charset="77"/>
            </a:endParaRPr>
          </a:p>
        </p:txBody>
      </p:sp>
      <p:sp>
        <p:nvSpPr>
          <p:cNvPr id="1972" name="Google Shape;1972;p13"/>
          <p:cNvSpPr/>
          <p:nvPr/>
        </p:nvSpPr>
        <p:spPr>
          <a:xfrm>
            <a:off x="3851589" y="3801605"/>
            <a:ext cx="949426" cy="32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ctr" defTabSz="914245">
              <a:buSzPts val="2100"/>
              <a:defRPr/>
            </a:pPr>
            <a:r>
              <a:rPr lang="en-US" sz="2099" dirty="0">
                <a:solidFill>
                  <a:srgbClr val="FFFFFF"/>
                </a:solidFill>
                <a:latin typeface="GT Haptik ZS" pitchFamily="2" charset="77"/>
              </a:rPr>
              <a:t>VPN</a:t>
            </a:r>
            <a:endParaRPr sz="700" dirty="0">
              <a:latin typeface="GT Haptik ZS" pitchFamily="2" charset="77"/>
            </a:endParaRPr>
          </a:p>
        </p:txBody>
      </p:sp>
      <p:sp>
        <p:nvSpPr>
          <p:cNvPr id="1978" name="Google Shape;1978;p13"/>
          <p:cNvSpPr txBox="1"/>
          <p:nvPr/>
        </p:nvSpPr>
        <p:spPr>
          <a:xfrm>
            <a:off x="2907061" y="478247"/>
            <a:ext cx="6345180" cy="64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  <a:defRPr/>
            </a:pPr>
            <a:r>
              <a:rPr lang="en-US" sz="3000" b="1" dirty="0">
                <a:solidFill>
                  <a:srgbClr val="FFFFFF"/>
                </a:solidFill>
                <a:latin typeface="GT Haptik ZS" pitchFamily="2" charset="77"/>
              </a:rPr>
              <a:t>Then we tried to extend Trust</a:t>
            </a: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  <a:p>
            <a:pPr marL="457122" algn="ctr" defTabSz="914245">
              <a:lnSpc>
                <a:spcPct val="90000"/>
              </a:lnSpc>
              <a:buSzPts val="3000"/>
              <a:defRPr/>
            </a:pP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90215B-198B-C290-B9D5-104F7D53E3B3}"/>
              </a:ext>
            </a:extLst>
          </p:cNvPr>
          <p:cNvGrpSpPr/>
          <p:nvPr/>
        </p:nvGrpSpPr>
        <p:grpSpPr>
          <a:xfrm>
            <a:off x="5107010" y="896654"/>
            <a:ext cx="2027900" cy="2027900"/>
            <a:chOff x="11370738" y="917453"/>
            <a:chExt cx="6347654" cy="634765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71EF227-BA06-2FC2-B45E-C2CFED16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0738" y="917453"/>
              <a:ext cx="6347654" cy="6347654"/>
            </a:xfrm>
            <a:prstGeom prst="rect">
              <a:avLst/>
            </a:prstGeom>
          </p:spPr>
        </p:pic>
        <p:sp>
          <p:nvSpPr>
            <p:cNvPr id="5" name="Internet">
              <a:extLst>
                <a:ext uri="{FF2B5EF4-FFF2-40B4-BE49-F238E27FC236}">
                  <a16:creationId xmlns:a16="http://schemas.microsoft.com/office/drawing/2014/main" id="{64B5E09D-F5CD-261F-C26D-6DF890D82E44}"/>
                </a:ext>
              </a:extLst>
            </p:cNvPr>
            <p:cNvSpPr txBox="1"/>
            <p:nvPr/>
          </p:nvSpPr>
          <p:spPr>
            <a:xfrm>
              <a:off x="11876801" y="3923901"/>
              <a:ext cx="5335532" cy="1125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43947" rIns="43947" bIns="43947" anchor="t" anchorCtr="0">
              <a:spAutoFit/>
            </a:bodyPr>
            <a:lstStyle/>
            <a:p>
              <a:pPr algn="ctr" defTabSz="914245">
                <a:buClr>
                  <a:srgbClr val="BFBFBF"/>
                </a:buClr>
                <a:buSzPts val="2000"/>
                <a:defRPr/>
              </a:pPr>
              <a:r>
                <a:rPr lang="en-US" sz="1760" dirty="0">
                  <a:solidFill>
                    <a:schemeClr val="bg1"/>
                  </a:solidFill>
                  <a:latin typeface="GT Haptik ZS" pitchFamily="2" charset="77"/>
                </a:rPr>
                <a:t>Internet</a:t>
              </a:r>
              <a:endParaRPr sz="1760" dirty="0">
                <a:solidFill>
                  <a:schemeClr val="bg1"/>
                </a:solidFill>
                <a:latin typeface="GT Haptik ZS" pitchFamily="2" charset="77"/>
              </a:endParaRPr>
            </a:p>
          </p:txBody>
        </p:sp>
      </p:grpSp>
      <p:cxnSp>
        <p:nvCxnSpPr>
          <p:cNvPr id="11" name="Google Shape;1924;p11">
            <a:extLst>
              <a:ext uri="{FF2B5EF4-FFF2-40B4-BE49-F238E27FC236}">
                <a16:creationId xmlns:a16="http://schemas.microsoft.com/office/drawing/2014/main" id="{187D5D8B-5E18-2325-FE33-C2D3F0986397}"/>
              </a:ext>
            </a:extLst>
          </p:cNvPr>
          <p:cNvCxnSpPr>
            <a:cxnSpLocks/>
          </p:cNvCxnSpPr>
          <p:nvPr/>
        </p:nvCxnSpPr>
        <p:spPr>
          <a:xfrm flipH="1">
            <a:off x="1898047" y="2806674"/>
            <a:ext cx="3745414" cy="0"/>
          </a:xfrm>
          <a:prstGeom prst="straightConnector1">
            <a:avLst/>
          </a:prstGeom>
          <a:noFill/>
          <a:ln w="76200" cap="flat" cmpd="sng">
            <a:solidFill>
              <a:srgbClr val="F2F7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E27F50-CBD3-3D1E-82D7-43CCD2C1FE9C}"/>
              </a:ext>
            </a:extLst>
          </p:cNvPr>
          <p:cNvGrpSpPr/>
          <p:nvPr/>
        </p:nvGrpSpPr>
        <p:grpSpPr>
          <a:xfrm>
            <a:off x="4789871" y="3349560"/>
            <a:ext cx="2618187" cy="2642781"/>
            <a:chOff x="11976548" y="7857031"/>
            <a:chExt cx="6546489" cy="6607984"/>
          </a:xfrm>
        </p:grpSpPr>
        <p:sp>
          <p:nvSpPr>
            <p:cNvPr id="14" name="Google Shape;1912;p11">
              <a:extLst>
                <a:ext uri="{FF2B5EF4-FFF2-40B4-BE49-F238E27FC236}">
                  <a16:creationId xmlns:a16="http://schemas.microsoft.com/office/drawing/2014/main" id="{F05D70BB-A91F-6E1F-5972-21D51224E810}"/>
                </a:ext>
              </a:extLst>
            </p:cNvPr>
            <p:cNvSpPr/>
            <p:nvPr/>
          </p:nvSpPr>
          <p:spPr>
            <a:xfrm>
              <a:off x="11976548" y="7933347"/>
              <a:ext cx="6531667" cy="6531668"/>
            </a:xfrm>
            <a:prstGeom prst="roundRect">
              <a:avLst/>
            </a:prstGeom>
            <a:solidFill>
              <a:schemeClr val="accent2">
                <a:alpha val="89411"/>
              </a:schemeClr>
            </a:solidFill>
            <a:ln w="635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374449-75C3-C50E-02F0-C5D7A78C86C5}"/>
                </a:ext>
              </a:extLst>
            </p:cNvPr>
            <p:cNvGrpSpPr/>
            <p:nvPr/>
          </p:nvGrpSpPr>
          <p:grpSpPr>
            <a:xfrm>
              <a:off x="13867018" y="7857031"/>
              <a:ext cx="2668970" cy="2826683"/>
              <a:chOff x="13867018" y="7857031"/>
              <a:chExt cx="2668970" cy="2826683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3FE7481F-DAC4-58E1-5431-A5C523563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3867018" y="7857031"/>
                <a:ext cx="2668970" cy="2668970"/>
              </a:xfrm>
              <a:prstGeom prst="rect">
                <a:avLst/>
              </a:prstGeom>
            </p:spPr>
          </p:pic>
          <p:sp>
            <p:nvSpPr>
              <p:cNvPr id="15" name="Google Shape;1915;p11">
                <a:extLst>
                  <a:ext uri="{FF2B5EF4-FFF2-40B4-BE49-F238E27FC236}">
                    <a16:creationId xmlns:a16="http://schemas.microsoft.com/office/drawing/2014/main" id="{77C22CD5-812D-0592-22DB-8CD84109CB3A}"/>
                  </a:ext>
                </a:extLst>
              </p:cNvPr>
              <p:cNvSpPr/>
              <p:nvPr/>
            </p:nvSpPr>
            <p:spPr>
              <a:xfrm>
                <a:off x="14378350" y="10200267"/>
                <a:ext cx="1727860" cy="483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947" tIns="21974" rIns="43947" bIns="21974" anchor="t" anchorCtr="0">
                <a:noAutofit/>
              </a:bodyPr>
              <a:lstStyle/>
              <a:p>
                <a:pPr algn="ctr" defTabSz="914245">
                  <a:buClr>
                    <a:srgbClr val="FFFFFF"/>
                  </a:buClr>
                  <a:buSzPts val="1200"/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GT Haptik ZS" pitchFamily="2" charset="77"/>
                  </a:rPr>
                  <a:t>DATA</a:t>
                </a:r>
                <a:endParaRPr sz="700" dirty="0">
                  <a:latin typeface="GT Haptik ZS" pitchFamily="2" charset="77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BD917C-3B83-6CA4-88EC-40284025D270}"/>
                </a:ext>
              </a:extLst>
            </p:cNvPr>
            <p:cNvCxnSpPr/>
            <p:nvPr/>
          </p:nvCxnSpPr>
          <p:spPr>
            <a:xfrm>
              <a:off x="12026343" y="10971806"/>
              <a:ext cx="6496694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C2600B-0953-5090-67BD-2CE42902EC3C}"/>
                </a:ext>
              </a:extLst>
            </p:cNvPr>
            <p:cNvCxnSpPr/>
            <p:nvPr/>
          </p:nvCxnSpPr>
          <p:spPr>
            <a:xfrm>
              <a:off x="15206016" y="10971806"/>
              <a:ext cx="0" cy="3493209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Firewall">
            <a:extLst>
              <a:ext uri="{FF2B5EF4-FFF2-40B4-BE49-F238E27FC236}">
                <a16:creationId xmlns:a16="http://schemas.microsoft.com/office/drawing/2014/main" id="{55DD278B-A62D-EEB4-4FFB-849EFF5C8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2249" y="2201449"/>
            <a:ext cx="1067421" cy="1067421"/>
          </a:xfrm>
          <a:prstGeom prst="rect">
            <a:avLst/>
          </a:prstGeom>
        </p:spPr>
      </p:pic>
      <p:cxnSp>
        <p:nvCxnSpPr>
          <p:cNvPr id="13" name="Google Shape;1924;p11">
            <a:extLst>
              <a:ext uri="{FF2B5EF4-FFF2-40B4-BE49-F238E27FC236}">
                <a16:creationId xmlns:a16="http://schemas.microsoft.com/office/drawing/2014/main" id="{2E71F223-1253-BA5F-B6A6-DDC95D086613}"/>
              </a:ext>
            </a:extLst>
          </p:cNvPr>
          <p:cNvCxnSpPr>
            <a:cxnSpLocks/>
          </p:cNvCxnSpPr>
          <p:nvPr/>
        </p:nvCxnSpPr>
        <p:spPr>
          <a:xfrm flipH="1">
            <a:off x="6569070" y="2806674"/>
            <a:ext cx="3745414" cy="0"/>
          </a:xfrm>
          <a:prstGeom prst="straightConnector1">
            <a:avLst/>
          </a:prstGeom>
          <a:noFill/>
          <a:ln w="76200" cap="flat" cmpd="sng">
            <a:solidFill>
              <a:srgbClr val="F2F7F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DAD6B8-B2B8-87F7-E0DF-D569ADDFCDE5}"/>
              </a:ext>
            </a:extLst>
          </p:cNvPr>
          <p:cNvGrpSpPr/>
          <p:nvPr/>
        </p:nvGrpSpPr>
        <p:grpSpPr>
          <a:xfrm>
            <a:off x="4768988" y="4510331"/>
            <a:ext cx="1267229" cy="1267229"/>
            <a:chOff x="12252550" y="10240543"/>
            <a:chExt cx="3168568" cy="316856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EF25E6B-EF86-492A-C01B-1E1FEA303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252550" y="10240543"/>
              <a:ext cx="3168568" cy="3168568"/>
            </a:xfrm>
            <a:prstGeom prst="rect">
              <a:avLst/>
            </a:prstGeom>
          </p:spPr>
        </p:pic>
        <p:sp>
          <p:nvSpPr>
            <p:cNvPr id="16" name="Google Shape;1920;p11">
              <a:extLst>
                <a:ext uri="{FF2B5EF4-FFF2-40B4-BE49-F238E27FC236}">
                  <a16:creationId xmlns:a16="http://schemas.microsoft.com/office/drawing/2014/main" id="{E558EB0A-5E8B-6515-CAAE-7E62E0701D5E}"/>
                </a:ext>
              </a:extLst>
            </p:cNvPr>
            <p:cNvSpPr/>
            <p:nvPr/>
          </p:nvSpPr>
          <p:spPr>
            <a:xfrm>
              <a:off x="13173764" y="12574007"/>
              <a:ext cx="1338682" cy="482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Clr>
                  <a:srgbClr val="FFFFFF"/>
                </a:buClr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USER</a:t>
              </a:r>
              <a:endParaRPr sz="700" dirty="0">
                <a:latin typeface="GT Haptik ZS" pitchFamily="2" charset="77"/>
              </a:endParaRPr>
            </a:p>
          </p:txBody>
        </p:sp>
      </p:grpSp>
      <p:sp>
        <p:nvSpPr>
          <p:cNvPr id="17" name="Google Shape;1927;p11">
            <a:extLst>
              <a:ext uri="{FF2B5EF4-FFF2-40B4-BE49-F238E27FC236}">
                <a16:creationId xmlns:a16="http://schemas.microsoft.com/office/drawing/2014/main" id="{C630CC2A-5AEB-81C9-A707-957DF11F0936}"/>
              </a:ext>
            </a:extLst>
          </p:cNvPr>
          <p:cNvSpPr txBox="1"/>
          <p:nvPr/>
        </p:nvSpPr>
        <p:spPr>
          <a:xfrm>
            <a:off x="4950246" y="6002681"/>
            <a:ext cx="2291427" cy="51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43947" rIns="43947" bIns="43947" anchor="t" anchorCtr="0">
            <a:spAutoFit/>
          </a:bodyPr>
          <a:lstStyle/>
          <a:p>
            <a:pPr algn="ctr" defTabSz="914245">
              <a:buClr>
                <a:srgbClr val="FFFFFF"/>
              </a:buClr>
              <a:buSzPts val="3200"/>
              <a:defRPr/>
            </a:pPr>
            <a:r>
              <a:rPr lang="en-US" sz="2800" b="1" dirty="0">
                <a:solidFill>
                  <a:srgbClr val="FFFFFF"/>
                </a:solidFill>
                <a:latin typeface="GT Haptik ZS" pitchFamily="2" charset="77"/>
              </a:rPr>
              <a:t>HQ</a:t>
            </a:r>
            <a:endParaRPr sz="28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EF6BB96-F350-40DC-89E6-655EE8AF10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17703" y="4523233"/>
            <a:ext cx="1453824" cy="145382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44E915A-088F-DC4C-AB2B-3D12392A59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11542" y="3753786"/>
            <a:ext cx="1238028" cy="12380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3A050CC-F1EC-B860-6FBA-A4ABBC5CF7E1}"/>
              </a:ext>
            </a:extLst>
          </p:cNvPr>
          <p:cNvGrpSpPr/>
          <p:nvPr/>
        </p:nvGrpSpPr>
        <p:grpSpPr>
          <a:xfrm>
            <a:off x="2189847" y="3510273"/>
            <a:ext cx="2734640" cy="2007710"/>
            <a:chOff x="2215358" y="3375196"/>
            <a:chExt cx="2734814" cy="2007838"/>
          </a:xfrm>
        </p:grpSpPr>
        <p:sp>
          <p:nvSpPr>
            <p:cNvPr id="1944" name="Google Shape;1944;p13"/>
            <p:cNvSpPr/>
            <p:nvPr/>
          </p:nvSpPr>
          <p:spPr>
            <a:xfrm rot="5400000">
              <a:off x="4231339" y="4042733"/>
              <a:ext cx="253544" cy="1184123"/>
            </a:xfrm>
            <a:prstGeom prst="can">
              <a:avLst>
                <a:gd name="adj" fmla="val 25000"/>
              </a:avLst>
            </a:prstGeom>
            <a:solidFill>
              <a:schemeClr val="accent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latin typeface="GT Haptik ZS" pitchFamily="2" charset="77"/>
              </a:endParaRPr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2215358" y="3796556"/>
              <a:ext cx="1613085" cy="1586478"/>
            </a:xfrm>
            <a:prstGeom prst="ellipse">
              <a:avLst/>
            </a:prstGeom>
            <a:solidFill>
              <a:schemeClr val="accent2">
                <a:alpha val="89411"/>
              </a:schemeClr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2658762" y="4720252"/>
              <a:ext cx="760521" cy="347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MOBILE USER</a:t>
              </a:r>
              <a:endParaRPr sz="700" dirty="0">
                <a:latin typeface="GT Haptik ZS" pitchFamily="2" charset="77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2413773" y="3375196"/>
              <a:ext cx="1253115" cy="321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2100"/>
                <a:defRPr/>
              </a:pPr>
              <a:r>
                <a:rPr lang="en-US" sz="2099" dirty="0">
                  <a:solidFill>
                    <a:srgbClr val="FFFFFF"/>
                  </a:solidFill>
                  <a:latin typeface="GT Haptik ZS" pitchFamily="2" charset="77"/>
                </a:rPr>
                <a:t>REMOTE</a:t>
              </a:r>
              <a:endParaRPr sz="700" dirty="0">
                <a:latin typeface="GT Haptik ZS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4F409E5-B4FD-4307-0E4D-1FBFEC124962}"/>
              </a:ext>
            </a:extLst>
          </p:cNvPr>
          <p:cNvGrpSpPr/>
          <p:nvPr/>
        </p:nvGrpSpPr>
        <p:grpSpPr>
          <a:xfrm>
            <a:off x="7215914" y="3631206"/>
            <a:ext cx="2734722" cy="1968446"/>
            <a:chOff x="7241745" y="3496136"/>
            <a:chExt cx="2734896" cy="1968571"/>
          </a:xfrm>
        </p:grpSpPr>
        <p:sp>
          <p:nvSpPr>
            <p:cNvPr id="1943" name="Google Shape;1943;p13"/>
            <p:cNvSpPr/>
            <p:nvPr/>
          </p:nvSpPr>
          <p:spPr>
            <a:xfrm rot="16200000">
              <a:off x="7704573" y="4045102"/>
              <a:ext cx="253544" cy="1179199"/>
            </a:xfrm>
            <a:prstGeom prst="can">
              <a:avLst>
                <a:gd name="adj" fmla="val 25000"/>
              </a:avLst>
            </a:pr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latin typeface="GT Haptik ZS" pitchFamily="2" charset="77"/>
              </a:endParaRPr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8363556" y="3878229"/>
              <a:ext cx="1613085" cy="1586478"/>
            </a:xfrm>
            <a:prstGeom prst="ellipse">
              <a:avLst/>
            </a:prstGeom>
            <a:solidFill>
              <a:schemeClr val="accent2">
                <a:alpha val="89411"/>
              </a:schemeClr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grpSp>
          <p:nvGrpSpPr>
            <p:cNvPr id="1963" name="Google Shape;1963;p13"/>
            <p:cNvGrpSpPr/>
            <p:nvPr/>
          </p:nvGrpSpPr>
          <p:grpSpPr>
            <a:xfrm>
              <a:off x="8791108" y="4260759"/>
              <a:ext cx="760521" cy="918352"/>
              <a:chOff x="28526441" y="9777526"/>
              <a:chExt cx="1819200" cy="2197196"/>
            </a:xfrm>
          </p:grpSpPr>
          <p:sp>
            <p:nvSpPr>
              <p:cNvPr id="1964" name="Google Shape;1964;p13"/>
              <p:cNvSpPr/>
              <p:nvPr/>
            </p:nvSpPr>
            <p:spPr>
              <a:xfrm>
                <a:off x="28536136" y="9777526"/>
                <a:ext cx="1799526" cy="1292188"/>
              </a:xfrm>
              <a:custGeom>
                <a:avLst/>
                <a:gdLst/>
                <a:ahLst/>
                <a:cxnLst/>
                <a:rect l="l" t="t" r="r" b="b"/>
                <a:pathLst>
                  <a:path w="587121" h="398209" extrusionOk="0">
                    <a:moveTo>
                      <a:pt x="493253" y="292576"/>
                    </a:moveTo>
                    <a:cubicBezTo>
                      <a:pt x="487147" y="292576"/>
                      <a:pt x="481297" y="298416"/>
                      <a:pt x="481297" y="304257"/>
                    </a:cubicBezTo>
                    <a:lnTo>
                      <a:pt x="481297" y="327872"/>
                    </a:lnTo>
                    <a:cubicBezTo>
                      <a:pt x="481297" y="335236"/>
                      <a:pt x="487147" y="339552"/>
                      <a:pt x="493253" y="339552"/>
                    </a:cubicBezTo>
                    <a:cubicBezTo>
                      <a:pt x="493253" y="339552"/>
                      <a:pt x="493253" y="339552"/>
                      <a:pt x="516656" y="339552"/>
                    </a:cubicBezTo>
                    <a:cubicBezTo>
                      <a:pt x="522507" y="339552"/>
                      <a:pt x="528358" y="335236"/>
                      <a:pt x="528358" y="327872"/>
                    </a:cubicBezTo>
                    <a:cubicBezTo>
                      <a:pt x="528358" y="327872"/>
                      <a:pt x="528358" y="327872"/>
                      <a:pt x="528358" y="304257"/>
                    </a:cubicBezTo>
                    <a:cubicBezTo>
                      <a:pt x="528358" y="298416"/>
                      <a:pt x="522507" y="292576"/>
                      <a:pt x="516656" y="292576"/>
                    </a:cubicBezTo>
                    <a:cubicBezTo>
                      <a:pt x="516656" y="292576"/>
                      <a:pt x="516656" y="292576"/>
                      <a:pt x="493253" y="292576"/>
                    </a:cubicBezTo>
                    <a:close/>
                    <a:moveTo>
                      <a:pt x="387429" y="292576"/>
                    </a:moveTo>
                    <a:cubicBezTo>
                      <a:pt x="381578" y="292576"/>
                      <a:pt x="375727" y="298416"/>
                      <a:pt x="375727" y="304257"/>
                    </a:cubicBezTo>
                    <a:lnTo>
                      <a:pt x="375727" y="327872"/>
                    </a:lnTo>
                    <a:cubicBezTo>
                      <a:pt x="375727" y="335236"/>
                      <a:pt x="381578" y="339552"/>
                      <a:pt x="387429" y="339552"/>
                    </a:cubicBezTo>
                    <a:cubicBezTo>
                      <a:pt x="387429" y="339552"/>
                      <a:pt x="387429" y="339552"/>
                      <a:pt x="410832" y="339552"/>
                    </a:cubicBezTo>
                    <a:cubicBezTo>
                      <a:pt x="416937" y="339552"/>
                      <a:pt x="422788" y="335236"/>
                      <a:pt x="422788" y="327872"/>
                    </a:cubicBezTo>
                    <a:cubicBezTo>
                      <a:pt x="422788" y="327872"/>
                      <a:pt x="422788" y="327872"/>
                      <a:pt x="422788" y="304257"/>
                    </a:cubicBezTo>
                    <a:cubicBezTo>
                      <a:pt x="422788" y="298416"/>
                      <a:pt x="416937" y="292576"/>
                      <a:pt x="410832" y="292576"/>
                    </a:cubicBezTo>
                    <a:cubicBezTo>
                      <a:pt x="410832" y="292576"/>
                      <a:pt x="410832" y="292576"/>
                      <a:pt x="387429" y="292576"/>
                    </a:cubicBezTo>
                    <a:close/>
                    <a:moveTo>
                      <a:pt x="176035" y="292576"/>
                    </a:moveTo>
                    <a:cubicBezTo>
                      <a:pt x="170184" y="292576"/>
                      <a:pt x="164333" y="298416"/>
                      <a:pt x="164333" y="304257"/>
                    </a:cubicBezTo>
                    <a:lnTo>
                      <a:pt x="164333" y="327872"/>
                    </a:lnTo>
                    <a:cubicBezTo>
                      <a:pt x="164333" y="335236"/>
                      <a:pt x="170184" y="339552"/>
                      <a:pt x="176035" y="339552"/>
                    </a:cubicBezTo>
                    <a:cubicBezTo>
                      <a:pt x="176035" y="339552"/>
                      <a:pt x="176035" y="339552"/>
                      <a:pt x="199692" y="339552"/>
                    </a:cubicBezTo>
                    <a:cubicBezTo>
                      <a:pt x="205543" y="339552"/>
                      <a:pt x="211394" y="335236"/>
                      <a:pt x="211394" y="327872"/>
                    </a:cubicBezTo>
                    <a:cubicBezTo>
                      <a:pt x="211394" y="327872"/>
                      <a:pt x="211394" y="327872"/>
                      <a:pt x="211394" y="304257"/>
                    </a:cubicBezTo>
                    <a:cubicBezTo>
                      <a:pt x="211394" y="298416"/>
                      <a:pt x="205543" y="292576"/>
                      <a:pt x="199692" y="292576"/>
                    </a:cubicBezTo>
                    <a:cubicBezTo>
                      <a:pt x="199692" y="292576"/>
                      <a:pt x="199692" y="292576"/>
                      <a:pt x="176035" y="292576"/>
                    </a:cubicBezTo>
                    <a:close/>
                    <a:moveTo>
                      <a:pt x="70465" y="292576"/>
                    </a:moveTo>
                    <a:cubicBezTo>
                      <a:pt x="64614" y="292576"/>
                      <a:pt x="58763" y="298416"/>
                      <a:pt x="58763" y="304257"/>
                    </a:cubicBezTo>
                    <a:lnTo>
                      <a:pt x="58763" y="327872"/>
                    </a:lnTo>
                    <a:cubicBezTo>
                      <a:pt x="58763" y="335236"/>
                      <a:pt x="64614" y="339552"/>
                      <a:pt x="70465" y="339552"/>
                    </a:cubicBezTo>
                    <a:cubicBezTo>
                      <a:pt x="70465" y="339552"/>
                      <a:pt x="70465" y="339552"/>
                      <a:pt x="93868" y="339552"/>
                    </a:cubicBezTo>
                    <a:cubicBezTo>
                      <a:pt x="99719" y="339552"/>
                      <a:pt x="105570" y="335236"/>
                      <a:pt x="105570" y="327872"/>
                    </a:cubicBezTo>
                    <a:cubicBezTo>
                      <a:pt x="105570" y="327872"/>
                      <a:pt x="105570" y="327872"/>
                      <a:pt x="105570" y="304257"/>
                    </a:cubicBezTo>
                    <a:cubicBezTo>
                      <a:pt x="105570" y="298416"/>
                      <a:pt x="99719" y="292576"/>
                      <a:pt x="93868" y="292576"/>
                    </a:cubicBezTo>
                    <a:cubicBezTo>
                      <a:pt x="93868" y="292576"/>
                      <a:pt x="93868" y="292576"/>
                      <a:pt x="70465" y="292576"/>
                    </a:cubicBezTo>
                    <a:close/>
                    <a:moveTo>
                      <a:pt x="493253" y="187197"/>
                    </a:moveTo>
                    <a:cubicBezTo>
                      <a:pt x="487147" y="187197"/>
                      <a:pt x="481297" y="193037"/>
                      <a:pt x="481297" y="198877"/>
                    </a:cubicBezTo>
                    <a:lnTo>
                      <a:pt x="481297" y="222238"/>
                    </a:lnTo>
                    <a:cubicBezTo>
                      <a:pt x="481297" y="229602"/>
                      <a:pt x="487147" y="233919"/>
                      <a:pt x="493253" y="233919"/>
                    </a:cubicBezTo>
                    <a:cubicBezTo>
                      <a:pt x="493253" y="233919"/>
                      <a:pt x="493253" y="233919"/>
                      <a:pt x="516656" y="233919"/>
                    </a:cubicBezTo>
                    <a:cubicBezTo>
                      <a:pt x="522507" y="233919"/>
                      <a:pt x="528358" y="229602"/>
                      <a:pt x="528358" y="222238"/>
                    </a:cubicBezTo>
                    <a:cubicBezTo>
                      <a:pt x="528358" y="222238"/>
                      <a:pt x="528358" y="222238"/>
                      <a:pt x="528358" y="198877"/>
                    </a:cubicBezTo>
                    <a:cubicBezTo>
                      <a:pt x="528358" y="193037"/>
                      <a:pt x="522507" y="187197"/>
                      <a:pt x="516656" y="187197"/>
                    </a:cubicBezTo>
                    <a:cubicBezTo>
                      <a:pt x="516656" y="187197"/>
                      <a:pt x="516656" y="187197"/>
                      <a:pt x="493253" y="187197"/>
                    </a:cubicBezTo>
                    <a:close/>
                    <a:moveTo>
                      <a:pt x="387429" y="187197"/>
                    </a:moveTo>
                    <a:cubicBezTo>
                      <a:pt x="381578" y="187197"/>
                      <a:pt x="375727" y="193037"/>
                      <a:pt x="375727" y="198877"/>
                    </a:cubicBezTo>
                    <a:lnTo>
                      <a:pt x="375727" y="222238"/>
                    </a:lnTo>
                    <a:cubicBezTo>
                      <a:pt x="375727" y="229602"/>
                      <a:pt x="381578" y="233919"/>
                      <a:pt x="387429" y="233919"/>
                    </a:cubicBezTo>
                    <a:cubicBezTo>
                      <a:pt x="387429" y="233919"/>
                      <a:pt x="387429" y="233919"/>
                      <a:pt x="410832" y="233919"/>
                    </a:cubicBezTo>
                    <a:cubicBezTo>
                      <a:pt x="416937" y="233919"/>
                      <a:pt x="422788" y="229602"/>
                      <a:pt x="422788" y="222238"/>
                    </a:cubicBezTo>
                    <a:cubicBezTo>
                      <a:pt x="422788" y="222238"/>
                      <a:pt x="422788" y="222238"/>
                      <a:pt x="422788" y="198877"/>
                    </a:cubicBezTo>
                    <a:cubicBezTo>
                      <a:pt x="422788" y="193037"/>
                      <a:pt x="416937" y="187197"/>
                      <a:pt x="410832" y="187197"/>
                    </a:cubicBezTo>
                    <a:cubicBezTo>
                      <a:pt x="410832" y="187197"/>
                      <a:pt x="410832" y="187197"/>
                      <a:pt x="387429" y="187197"/>
                    </a:cubicBezTo>
                    <a:close/>
                    <a:moveTo>
                      <a:pt x="281859" y="187197"/>
                    </a:moveTo>
                    <a:cubicBezTo>
                      <a:pt x="276008" y="187197"/>
                      <a:pt x="270157" y="193037"/>
                      <a:pt x="270157" y="198877"/>
                    </a:cubicBezTo>
                    <a:lnTo>
                      <a:pt x="270157" y="222238"/>
                    </a:lnTo>
                    <a:cubicBezTo>
                      <a:pt x="270157" y="229602"/>
                      <a:pt x="276008" y="233919"/>
                      <a:pt x="281859" y="233919"/>
                    </a:cubicBezTo>
                    <a:cubicBezTo>
                      <a:pt x="281859" y="233919"/>
                      <a:pt x="281859" y="233919"/>
                      <a:pt x="305262" y="233919"/>
                    </a:cubicBezTo>
                    <a:cubicBezTo>
                      <a:pt x="311113" y="233919"/>
                      <a:pt x="316964" y="229602"/>
                      <a:pt x="316964" y="222238"/>
                    </a:cubicBezTo>
                    <a:cubicBezTo>
                      <a:pt x="316964" y="222238"/>
                      <a:pt x="316964" y="222238"/>
                      <a:pt x="316964" y="198877"/>
                    </a:cubicBezTo>
                    <a:cubicBezTo>
                      <a:pt x="316964" y="193037"/>
                      <a:pt x="311113" y="187197"/>
                      <a:pt x="305262" y="187197"/>
                    </a:cubicBezTo>
                    <a:cubicBezTo>
                      <a:pt x="305262" y="187197"/>
                      <a:pt x="305262" y="187197"/>
                      <a:pt x="281859" y="187197"/>
                    </a:cubicBezTo>
                    <a:close/>
                    <a:moveTo>
                      <a:pt x="176035" y="187197"/>
                    </a:moveTo>
                    <a:cubicBezTo>
                      <a:pt x="170184" y="187197"/>
                      <a:pt x="164333" y="193037"/>
                      <a:pt x="164333" y="198877"/>
                    </a:cubicBezTo>
                    <a:lnTo>
                      <a:pt x="164333" y="222238"/>
                    </a:lnTo>
                    <a:cubicBezTo>
                      <a:pt x="164333" y="229602"/>
                      <a:pt x="170184" y="233919"/>
                      <a:pt x="176035" y="233919"/>
                    </a:cubicBezTo>
                    <a:cubicBezTo>
                      <a:pt x="176035" y="233919"/>
                      <a:pt x="176035" y="233919"/>
                      <a:pt x="199692" y="233919"/>
                    </a:cubicBezTo>
                    <a:cubicBezTo>
                      <a:pt x="205543" y="233919"/>
                      <a:pt x="211394" y="229602"/>
                      <a:pt x="211394" y="222238"/>
                    </a:cubicBezTo>
                    <a:cubicBezTo>
                      <a:pt x="211394" y="222238"/>
                      <a:pt x="211394" y="222238"/>
                      <a:pt x="211394" y="198877"/>
                    </a:cubicBezTo>
                    <a:cubicBezTo>
                      <a:pt x="211394" y="193037"/>
                      <a:pt x="205543" y="187197"/>
                      <a:pt x="199692" y="187197"/>
                    </a:cubicBezTo>
                    <a:cubicBezTo>
                      <a:pt x="199692" y="187197"/>
                      <a:pt x="199692" y="187197"/>
                      <a:pt x="176035" y="187197"/>
                    </a:cubicBezTo>
                    <a:close/>
                    <a:moveTo>
                      <a:pt x="70465" y="187197"/>
                    </a:moveTo>
                    <a:cubicBezTo>
                      <a:pt x="64614" y="187197"/>
                      <a:pt x="58763" y="193037"/>
                      <a:pt x="58763" y="198877"/>
                    </a:cubicBezTo>
                    <a:lnTo>
                      <a:pt x="58763" y="222238"/>
                    </a:lnTo>
                    <a:cubicBezTo>
                      <a:pt x="58763" y="229602"/>
                      <a:pt x="64614" y="233919"/>
                      <a:pt x="70465" y="233919"/>
                    </a:cubicBezTo>
                    <a:cubicBezTo>
                      <a:pt x="70465" y="233919"/>
                      <a:pt x="70465" y="233919"/>
                      <a:pt x="93868" y="233919"/>
                    </a:cubicBezTo>
                    <a:cubicBezTo>
                      <a:pt x="99719" y="233919"/>
                      <a:pt x="105570" y="229602"/>
                      <a:pt x="105570" y="222238"/>
                    </a:cubicBezTo>
                    <a:cubicBezTo>
                      <a:pt x="105570" y="222238"/>
                      <a:pt x="105570" y="222238"/>
                      <a:pt x="105570" y="198877"/>
                    </a:cubicBezTo>
                    <a:cubicBezTo>
                      <a:pt x="105570" y="193037"/>
                      <a:pt x="99719" y="187197"/>
                      <a:pt x="93868" y="187197"/>
                    </a:cubicBezTo>
                    <a:cubicBezTo>
                      <a:pt x="93868" y="187197"/>
                      <a:pt x="93868" y="187197"/>
                      <a:pt x="70465" y="187197"/>
                    </a:cubicBezTo>
                    <a:close/>
                    <a:moveTo>
                      <a:pt x="493253" y="93244"/>
                    </a:moveTo>
                    <a:cubicBezTo>
                      <a:pt x="487147" y="93244"/>
                      <a:pt x="481297" y="99084"/>
                      <a:pt x="481297" y="105178"/>
                    </a:cubicBezTo>
                    <a:lnTo>
                      <a:pt x="481297" y="128540"/>
                    </a:lnTo>
                    <a:cubicBezTo>
                      <a:pt x="481297" y="135904"/>
                      <a:pt x="487147" y="140220"/>
                      <a:pt x="493253" y="140220"/>
                    </a:cubicBezTo>
                    <a:cubicBezTo>
                      <a:pt x="493253" y="140220"/>
                      <a:pt x="493253" y="140220"/>
                      <a:pt x="516656" y="140220"/>
                    </a:cubicBezTo>
                    <a:cubicBezTo>
                      <a:pt x="522507" y="140220"/>
                      <a:pt x="528358" y="135904"/>
                      <a:pt x="528358" y="128540"/>
                    </a:cubicBezTo>
                    <a:cubicBezTo>
                      <a:pt x="528358" y="128540"/>
                      <a:pt x="528358" y="128540"/>
                      <a:pt x="528358" y="105178"/>
                    </a:cubicBezTo>
                    <a:cubicBezTo>
                      <a:pt x="528358" y="99084"/>
                      <a:pt x="522507" y="93244"/>
                      <a:pt x="516656" y="93244"/>
                    </a:cubicBezTo>
                    <a:cubicBezTo>
                      <a:pt x="516656" y="93244"/>
                      <a:pt x="516656" y="93244"/>
                      <a:pt x="493253" y="93244"/>
                    </a:cubicBezTo>
                    <a:close/>
                    <a:moveTo>
                      <a:pt x="387429" y="93244"/>
                    </a:moveTo>
                    <a:cubicBezTo>
                      <a:pt x="381578" y="93244"/>
                      <a:pt x="375727" y="99084"/>
                      <a:pt x="375727" y="105178"/>
                    </a:cubicBezTo>
                    <a:lnTo>
                      <a:pt x="375727" y="128540"/>
                    </a:lnTo>
                    <a:cubicBezTo>
                      <a:pt x="375727" y="135904"/>
                      <a:pt x="381578" y="140220"/>
                      <a:pt x="387429" y="140220"/>
                    </a:cubicBezTo>
                    <a:cubicBezTo>
                      <a:pt x="387429" y="140220"/>
                      <a:pt x="387429" y="140220"/>
                      <a:pt x="410832" y="140220"/>
                    </a:cubicBezTo>
                    <a:cubicBezTo>
                      <a:pt x="416937" y="140220"/>
                      <a:pt x="422788" y="135904"/>
                      <a:pt x="422788" y="128540"/>
                    </a:cubicBezTo>
                    <a:cubicBezTo>
                      <a:pt x="422788" y="128540"/>
                      <a:pt x="422788" y="128540"/>
                      <a:pt x="422788" y="105178"/>
                    </a:cubicBezTo>
                    <a:cubicBezTo>
                      <a:pt x="422788" y="99084"/>
                      <a:pt x="416937" y="93244"/>
                      <a:pt x="410832" y="93244"/>
                    </a:cubicBezTo>
                    <a:cubicBezTo>
                      <a:pt x="410832" y="93244"/>
                      <a:pt x="410832" y="93244"/>
                      <a:pt x="387429" y="93244"/>
                    </a:cubicBezTo>
                    <a:close/>
                    <a:moveTo>
                      <a:pt x="281859" y="93244"/>
                    </a:moveTo>
                    <a:cubicBezTo>
                      <a:pt x="276008" y="93244"/>
                      <a:pt x="270157" y="99084"/>
                      <a:pt x="270157" y="105178"/>
                    </a:cubicBezTo>
                    <a:lnTo>
                      <a:pt x="270157" y="128540"/>
                    </a:lnTo>
                    <a:cubicBezTo>
                      <a:pt x="270157" y="135904"/>
                      <a:pt x="276008" y="140220"/>
                      <a:pt x="281859" y="140220"/>
                    </a:cubicBezTo>
                    <a:cubicBezTo>
                      <a:pt x="281859" y="140220"/>
                      <a:pt x="281859" y="140220"/>
                      <a:pt x="305262" y="140220"/>
                    </a:cubicBezTo>
                    <a:cubicBezTo>
                      <a:pt x="311113" y="140220"/>
                      <a:pt x="316964" y="135904"/>
                      <a:pt x="316964" y="128540"/>
                    </a:cubicBezTo>
                    <a:cubicBezTo>
                      <a:pt x="316964" y="128540"/>
                      <a:pt x="316964" y="128540"/>
                      <a:pt x="316964" y="105178"/>
                    </a:cubicBezTo>
                    <a:cubicBezTo>
                      <a:pt x="316964" y="99084"/>
                      <a:pt x="311113" y="93244"/>
                      <a:pt x="305262" y="93244"/>
                    </a:cubicBezTo>
                    <a:cubicBezTo>
                      <a:pt x="305262" y="93244"/>
                      <a:pt x="305262" y="93244"/>
                      <a:pt x="281859" y="93244"/>
                    </a:cubicBezTo>
                    <a:close/>
                    <a:moveTo>
                      <a:pt x="176035" y="93244"/>
                    </a:moveTo>
                    <a:cubicBezTo>
                      <a:pt x="170184" y="93244"/>
                      <a:pt x="164333" y="99084"/>
                      <a:pt x="164333" y="105178"/>
                    </a:cubicBezTo>
                    <a:lnTo>
                      <a:pt x="164333" y="128540"/>
                    </a:lnTo>
                    <a:cubicBezTo>
                      <a:pt x="164333" y="135904"/>
                      <a:pt x="170184" y="140220"/>
                      <a:pt x="176035" y="140220"/>
                    </a:cubicBezTo>
                    <a:cubicBezTo>
                      <a:pt x="176035" y="140220"/>
                      <a:pt x="176035" y="140220"/>
                      <a:pt x="199692" y="140220"/>
                    </a:cubicBezTo>
                    <a:cubicBezTo>
                      <a:pt x="205543" y="140220"/>
                      <a:pt x="211394" y="135904"/>
                      <a:pt x="211394" y="128540"/>
                    </a:cubicBezTo>
                    <a:cubicBezTo>
                      <a:pt x="211394" y="128540"/>
                      <a:pt x="211394" y="128540"/>
                      <a:pt x="211394" y="105178"/>
                    </a:cubicBezTo>
                    <a:cubicBezTo>
                      <a:pt x="211394" y="99084"/>
                      <a:pt x="205543" y="93244"/>
                      <a:pt x="199692" y="93244"/>
                    </a:cubicBezTo>
                    <a:cubicBezTo>
                      <a:pt x="199692" y="93244"/>
                      <a:pt x="199692" y="93244"/>
                      <a:pt x="176035" y="93244"/>
                    </a:cubicBezTo>
                    <a:close/>
                    <a:moveTo>
                      <a:pt x="70465" y="93244"/>
                    </a:moveTo>
                    <a:cubicBezTo>
                      <a:pt x="64614" y="93244"/>
                      <a:pt x="58763" y="99084"/>
                      <a:pt x="58763" y="105178"/>
                    </a:cubicBezTo>
                    <a:lnTo>
                      <a:pt x="58763" y="128540"/>
                    </a:lnTo>
                    <a:cubicBezTo>
                      <a:pt x="58763" y="135904"/>
                      <a:pt x="64614" y="140220"/>
                      <a:pt x="70465" y="140220"/>
                    </a:cubicBezTo>
                    <a:cubicBezTo>
                      <a:pt x="70465" y="140220"/>
                      <a:pt x="70465" y="140220"/>
                      <a:pt x="93868" y="140220"/>
                    </a:cubicBezTo>
                    <a:cubicBezTo>
                      <a:pt x="99719" y="140220"/>
                      <a:pt x="105570" y="135904"/>
                      <a:pt x="105570" y="128540"/>
                    </a:cubicBezTo>
                    <a:cubicBezTo>
                      <a:pt x="105570" y="128540"/>
                      <a:pt x="105570" y="128540"/>
                      <a:pt x="105570" y="105178"/>
                    </a:cubicBezTo>
                    <a:cubicBezTo>
                      <a:pt x="105570" y="99084"/>
                      <a:pt x="99719" y="93244"/>
                      <a:pt x="93868" y="93244"/>
                    </a:cubicBezTo>
                    <a:cubicBezTo>
                      <a:pt x="93868" y="93244"/>
                      <a:pt x="93868" y="93244"/>
                      <a:pt x="70465" y="93244"/>
                    </a:cubicBezTo>
                    <a:close/>
                    <a:moveTo>
                      <a:pt x="0" y="58202"/>
                    </a:moveTo>
                    <a:cubicBezTo>
                      <a:pt x="0" y="58202"/>
                      <a:pt x="0" y="58202"/>
                      <a:pt x="587121" y="58202"/>
                    </a:cubicBezTo>
                    <a:cubicBezTo>
                      <a:pt x="587121" y="58202"/>
                      <a:pt x="587121" y="58202"/>
                      <a:pt x="587121" y="386529"/>
                    </a:cubicBezTo>
                    <a:cubicBezTo>
                      <a:pt x="587121" y="393892"/>
                      <a:pt x="581270" y="398209"/>
                      <a:pt x="575419" y="398209"/>
                    </a:cubicBezTo>
                    <a:cubicBezTo>
                      <a:pt x="575419" y="398209"/>
                      <a:pt x="575419" y="398209"/>
                      <a:pt x="340622" y="398209"/>
                    </a:cubicBezTo>
                    <a:cubicBezTo>
                      <a:pt x="340622" y="398209"/>
                      <a:pt x="340622" y="398209"/>
                      <a:pt x="340622" y="304257"/>
                    </a:cubicBezTo>
                    <a:cubicBezTo>
                      <a:pt x="340622" y="298416"/>
                      <a:pt x="334516" y="292576"/>
                      <a:pt x="328666" y="292576"/>
                    </a:cubicBezTo>
                    <a:cubicBezTo>
                      <a:pt x="328666" y="292576"/>
                      <a:pt x="328666" y="292576"/>
                      <a:pt x="258201" y="292576"/>
                    </a:cubicBezTo>
                    <a:cubicBezTo>
                      <a:pt x="252350" y="292576"/>
                      <a:pt x="246499" y="298416"/>
                      <a:pt x="246499" y="304257"/>
                    </a:cubicBezTo>
                    <a:cubicBezTo>
                      <a:pt x="246499" y="304257"/>
                      <a:pt x="246499" y="304257"/>
                      <a:pt x="246499" y="398209"/>
                    </a:cubicBezTo>
                    <a:cubicBezTo>
                      <a:pt x="246499" y="398209"/>
                      <a:pt x="246499" y="398209"/>
                      <a:pt x="11702" y="398209"/>
                    </a:cubicBezTo>
                    <a:cubicBezTo>
                      <a:pt x="5851" y="398209"/>
                      <a:pt x="0" y="393892"/>
                      <a:pt x="0" y="386529"/>
                    </a:cubicBezTo>
                    <a:close/>
                    <a:moveTo>
                      <a:pt x="176035" y="0"/>
                    </a:moveTo>
                    <a:cubicBezTo>
                      <a:pt x="176035" y="0"/>
                      <a:pt x="176035" y="0"/>
                      <a:pt x="410832" y="0"/>
                    </a:cubicBezTo>
                    <a:cubicBezTo>
                      <a:pt x="416937" y="0"/>
                      <a:pt x="422788" y="5813"/>
                      <a:pt x="422788" y="11626"/>
                    </a:cubicBezTo>
                    <a:cubicBezTo>
                      <a:pt x="422788" y="11626"/>
                      <a:pt x="422788" y="11626"/>
                      <a:pt x="422788" y="23252"/>
                    </a:cubicBezTo>
                    <a:cubicBezTo>
                      <a:pt x="422788" y="23252"/>
                      <a:pt x="422788" y="23252"/>
                      <a:pt x="575419" y="23252"/>
                    </a:cubicBezTo>
                    <a:cubicBezTo>
                      <a:pt x="581270" y="23252"/>
                      <a:pt x="587121" y="29065"/>
                      <a:pt x="587121" y="35131"/>
                    </a:cubicBezTo>
                    <a:cubicBezTo>
                      <a:pt x="587121" y="35131"/>
                      <a:pt x="587121" y="35131"/>
                      <a:pt x="587121" y="46757"/>
                    </a:cubicBezTo>
                    <a:cubicBezTo>
                      <a:pt x="587121" y="46757"/>
                      <a:pt x="587121" y="46757"/>
                      <a:pt x="410832" y="46757"/>
                    </a:cubicBezTo>
                    <a:cubicBezTo>
                      <a:pt x="410832" y="46757"/>
                      <a:pt x="410832" y="46757"/>
                      <a:pt x="176035" y="46757"/>
                    </a:cubicBezTo>
                    <a:cubicBezTo>
                      <a:pt x="176035" y="46757"/>
                      <a:pt x="176035" y="46757"/>
                      <a:pt x="0" y="46757"/>
                    </a:cubicBezTo>
                    <a:cubicBezTo>
                      <a:pt x="0" y="46757"/>
                      <a:pt x="0" y="46757"/>
                      <a:pt x="0" y="35131"/>
                    </a:cubicBezTo>
                    <a:cubicBezTo>
                      <a:pt x="0" y="29065"/>
                      <a:pt x="5851" y="23252"/>
                      <a:pt x="11702" y="23252"/>
                    </a:cubicBezTo>
                    <a:cubicBezTo>
                      <a:pt x="11702" y="23252"/>
                      <a:pt x="11702" y="23252"/>
                      <a:pt x="164333" y="23252"/>
                    </a:cubicBezTo>
                    <a:cubicBezTo>
                      <a:pt x="164333" y="23252"/>
                      <a:pt x="164333" y="23252"/>
                      <a:pt x="164333" y="11626"/>
                    </a:cubicBezTo>
                    <a:cubicBezTo>
                      <a:pt x="164333" y="5813"/>
                      <a:pt x="170184" y="0"/>
                      <a:pt x="176035" y="0"/>
                    </a:cubicBezTo>
                    <a:close/>
                  </a:path>
                </a:pathLst>
              </a:custGeom>
              <a:solidFill>
                <a:srgbClr val="C16162"/>
              </a:solidFill>
              <a:ln>
                <a:noFill/>
              </a:ln>
            </p:spPr>
            <p:txBody>
              <a:bodyPr spcFirstLastPara="1" wrap="square" lIns="121892" tIns="60921" rIns="121892" bIns="60921" anchor="ctr" anchorCtr="0">
                <a:noAutofit/>
              </a:bodyPr>
              <a:lstStyle/>
              <a:p>
                <a:pPr defTabSz="914245">
                  <a:buSzPts val="1000"/>
                  <a:defRPr/>
                </a:pPr>
                <a:endParaRPr sz="1000" dirty="0">
                  <a:solidFill>
                    <a:srgbClr val="FFFFFF"/>
                  </a:solidFill>
                  <a:latin typeface="GT Haptik ZS" pitchFamily="2" charset="77"/>
                </a:endParaRPr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28526441" y="11143722"/>
                <a:ext cx="18192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947" tIns="21974" rIns="43947" bIns="21974" anchor="t" anchorCtr="0">
                <a:noAutofit/>
              </a:bodyPr>
              <a:lstStyle/>
              <a:p>
                <a:pPr algn="ctr" defTabSz="914245">
                  <a:buSzPts val="1200"/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GT Haptik ZS" pitchFamily="2" charset="77"/>
                  </a:rPr>
                  <a:t>BRANCH OFFICE</a:t>
                </a:r>
                <a:endParaRPr sz="700" dirty="0">
                  <a:latin typeface="GT Haptik ZS" pitchFamily="2" charset="77"/>
                </a:endParaRPr>
              </a:p>
            </p:txBody>
          </p:sp>
        </p:grpSp>
        <p:sp>
          <p:nvSpPr>
            <p:cNvPr id="1975" name="Google Shape;1975;p13"/>
            <p:cNvSpPr/>
            <p:nvPr/>
          </p:nvSpPr>
          <p:spPr>
            <a:xfrm>
              <a:off x="8525244" y="3496136"/>
              <a:ext cx="1253115" cy="321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2100"/>
                <a:defRPr/>
              </a:pPr>
              <a:r>
                <a:rPr lang="en-US" sz="2099" dirty="0">
                  <a:solidFill>
                    <a:srgbClr val="FFFFFF"/>
                  </a:solidFill>
                  <a:latin typeface="GT Haptik ZS" pitchFamily="2" charset="77"/>
                </a:rPr>
                <a:t>OFFICE</a:t>
              </a:r>
              <a:endParaRPr sz="700" dirty="0">
                <a:latin typeface="GT Haptik ZS" pitchFamily="2" charset="77"/>
              </a:endParaRPr>
            </a:p>
          </p:txBody>
        </p:sp>
      </p:grpSp>
      <p:sp>
        <p:nvSpPr>
          <p:cNvPr id="1971" name="Google Shape;1971;p13"/>
          <p:cNvSpPr/>
          <p:nvPr/>
        </p:nvSpPr>
        <p:spPr>
          <a:xfrm>
            <a:off x="7416999" y="3936679"/>
            <a:ext cx="949426" cy="32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ctr" defTabSz="914245">
              <a:buSzPts val="2100"/>
              <a:defRPr/>
            </a:pPr>
            <a:r>
              <a:rPr lang="en-US" sz="2099" dirty="0">
                <a:solidFill>
                  <a:srgbClr val="FFFFFF"/>
                </a:solidFill>
                <a:latin typeface="GT Haptik ZS" pitchFamily="2" charset="77"/>
              </a:rPr>
              <a:t>WAN</a:t>
            </a:r>
            <a:endParaRPr sz="700" dirty="0">
              <a:latin typeface="GT Haptik ZS" pitchFamily="2" charset="77"/>
            </a:endParaRPr>
          </a:p>
        </p:txBody>
      </p:sp>
      <p:sp>
        <p:nvSpPr>
          <p:cNvPr id="1972" name="Google Shape;1972;p13"/>
          <p:cNvSpPr/>
          <p:nvPr/>
        </p:nvSpPr>
        <p:spPr>
          <a:xfrm>
            <a:off x="3825831" y="3936679"/>
            <a:ext cx="949426" cy="32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ctr" defTabSz="914245">
              <a:buSzPts val="2100"/>
              <a:defRPr/>
            </a:pPr>
            <a:r>
              <a:rPr lang="en-US" sz="2099" dirty="0">
                <a:solidFill>
                  <a:srgbClr val="FFFFFF"/>
                </a:solidFill>
                <a:latin typeface="GT Haptik ZS" pitchFamily="2" charset="77"/>
              </a:rPr>
              <a:t>VPN</a:t>
            </a:r>
            <a:endParaRPr sz="700" dirty="0">
              <a:latin typeface="GT Haptik ZS" pitchFamily="2" charset="77"/>
            </a:endParaRPr>
          </a:p>
        </p:txBody>
      </p:sp>
      <p:sp>
        <p:nvSpPr>
          <p:cNvPr id="1978" name="Google Shape;1978;p13"/>
          <p:cNvSpPr txBox="1"/>
          <p:nvPr/>
        </p:nvSpPr>
        <p:spPr>
          <a:xfrm>
            <a:off x="2920658" y="270626"/>
            <a:ext cx="6345180" cy="64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  <a:defRPr/>
            </a:pPr>
            <a:r>
              <a:rPr lang="en-US" sz="3000" b="1" dirty="0">
                <a:solidFill>
                  <a:srgbClr val="FFFFFF"/>
                </a:solidFill>
                <a:latin typeface="GT Haptik ZS" pitchFamily="2" charset="77"/>
              </a:rPr>
              <a:t>This resulted in Positive Trust</a:t>
            </a: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  <a:p>
            <a:pPr marL="457122" algn="ctr" defTabSz="914245">
              <a:lnSpc>
                <a:spcPct val="90000"/>
              </a:lnSpc>
              <a:buSzPts val="3000"/>
              <a:defRPr/>
            </a:pP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E27F50-CBD3-3D1E-82D7-43CCD2C1FE9C}"/>
              </a:ext>
            </a:extLst>
          </p:cNvPr>
          <p:cNvGrpSpPr/>
          <p:nvPr/>
        </p:nvGrpSpPr>
        <p:grpSpPr>
          <a:xfrm>
            <a:off x="4764113" y="3484634"/>
            <a:ext cx="2618187" cy="2642781"/>
            <a:chOff x="11976548" y="7857031"/>
            <a:chExt cx="6546489" cy="6607984"/>
          </a:xfrm>
        </p:grpSpPr>
        <p:sp>
          <p:nvSpPr>
            <p:cNvPr id="14" name="Google Shape;1912;p11">
              <a:extLst>
                <a:ext uri="{FF2B5EF4-FFF2-40B4-BE49-F238E27FC236}">
                  <a16:creationId xmlns:a16="http://schemas.microsoft.com/office/drawing/2014/main" id="{F05D70BB-A91F-6E1F-5972-21D51224E810}"/>
                </a:ext>
              </a:extLst>
            </p:cNvPr>
            <p:cNvSpPr/>
            <p:nvPr/>
          </p:nvSpPr>
          <p:spPr>
            <a:xfrm>
              <a:off x="11976548" y="7933347"/>
              <a:ext cx="6531667" cy="6531668"/>
            </a:xfrm>
            <a:prstGeom prst="roundRect">
              <a:avLst/>
            </a:prstGeom>
            <a:solidFill>
              <a:schemeClr val="accent2">
                <a:alpha val="89411"/>
              </a:schemeClr>
            </a:solidFill>
            <a:ln w="635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374449-75C3-C50E-02F0-C5D7A78C86C5}"/>
                </a:ext>
              </a:extLst>
            </p:cNvPr>
            <p:cNvGrpSpPr/>
            <p:nvPr/>
          </p:nvGrpSpPr>
          <p:grpSpPr>
            <a:xfrm>
              <a:off x="13867018" y="7857031"/>
              <a:ext cx="2668970" cy="2826683"/>
              <a:chOff x="13867018" y="7857031"/>
              <a:chExt cx="2668970" cy="2826683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3FE7481F-DAC4-58E1-5431-A5C523563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3867018" y="7857031"/>
                <a:ext cx="2668970" cy="2668970"/>
              </a:xfrm>
              <a:prstGeom prst="rect">
                <a:avLst/>
              </a:prstGeom>
            </p:spPr>
          </p:pic>
          <p:sp>
            <p:nvSpPr>
              <p:cNvPr id="15" name="Google Shape;1915;p11">
                <a:extLst>
                  <a:ext uri="{FF2B5EF4-FFF2-40B4-BE49-F238E27FC236}">
                    <a16:creationId xmlns:a16="http://schemas.microsoft.com/office/drawing/2014/main" id="{77C22CD5-812D-0592-22DB-8CD84109CB3A}"/>
                  </a:ext>
                </a:extLst>
              </p:cNvPr>
              <p:cNvSpPr/>
              <p:nvPr/>
            </p:nvSpPr>
            <p:spPr>
              <a:xfrm>
                <a:off x="14378350" y="10200267"/>
                <a:ext cx="1727860" cy="4834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947" tIns="21974" rIns="43947" bIns="21974" anchor="t" anchorCtr="0">
                <a:noAutofit/>
              </a:bodyPr>
              <a:lstStyle/>
              <a:p>
                <a:pPr algn="ctr" defTabSz="914245">
                  <a:buClr>
                    <a:srgbClr val="FFFFFF"/>
                  </a:buClr>
                  <a:buSzPts val="1200"/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GT Haptik ZS" pitchFamily="2" charset="77"/>
                  </a:rPr>
                  <a:t>DATA</a:t>
                </a:r>
                <a:endParaRPr sz="700" dirty="0">
                  <a:latin typeface="GT Haptik ZS" pitchFamily="2" charset="77"/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BD917C-3B83-6CA4-88EC-40284025D270}"/>
                </a:ext>
              </a:extLst>
            </p:cNvPr>
            <p:cNvCxnSpPr/>
            <p:nvPr/>
          </p:nvCxnSpPr>
          <p:spPr>
            <a:xfrm>
              <a:off x="12026343" y="10971806"/>
              <a:ext cx="6496694" cy="0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4C2600B-0953-5090-67BD-2CE42902EC3C}"/>
                </a:ext>
              </a:extLst>
            </p:cNvPr>
            <p:cNvCxnSpPr/>
            <p:nvPr/>
          </p:nvCxnSpPr>
          <p:spPr>
            <a:xfrm>
              <a:off x="15206016" y="10971806"/>
              <a:ext cx="0" cy="3493209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DAD6B8-B2B8-87F7-E0DF-D569ADDFCDE5}"/>
              </a:ext>
            </a:extLst>
          </p:cNvPr>
          <p:cNvGrpSpPr/>
          <p:nvPr/>
        </p:nvGrpSpPr>
        <p:grpSpPr>
          <a:xfrm>
            <a:off x="4743230" y="4645405"/>
            <a:ext cx="1267229" cy="1267229"/>
            <a:chOff x="12252550" y="10240543"/>
            <a:chExt cx="3168568" cy="3168568"/>
          </a:xfrm>
          <a:solidFill>
            <a:srgbClr val="00B050"/>
          </a:solidFill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EF25E6B-EF86-492A-C01B-1E1FEA303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52550" y="10240543"/>
              <a:ext cx="3168568" cy="3168568"/>
            </a:xfrm>
            <a:prstGeom prst="rect">
              <a:avLst/>
            </a:prstGeom>
          </p:spPr>
        </p:pic>
        <p:sp>
          <p:nvSpPr>
            <p:cNvPr id="16" name="Google Shape;1920;p11">
              <a:extLst>
                <a:ext uri="{FF2B5EF4-FFF2-40B4-BE49-F238E27FC236}">
                  <a16:creationId xmlns:a16="http://schemas.microsoft.com/office/drawing/2014/main" id="{E558EB0A-5E8B-6515-CAAE-7E62E0701D5E}"/>
                </a:ext>
              </a:extLst>
            </p:cNvPr>
            <p:cNvSpPr/>
            <p:nvPr/>
          </p:nvSpPr>
          <p:spPr>
            <a:xfrm>
              <a:off x="13173764" y="12574007"/>
              <a:ext cx="1338682" cy="482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Clr>
                  <a:srgbClr val="FFFFFF"/>
                </a:buClr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USER</a:t>
              </a:r>
              <a:endParaRPr sz="700" dirty="0">
                <a:latin typeface="GT Haptik ZS" pitchFamily="2" charset="77"/>
              </a:endParaRPr>
            </a:p>
          </p:txBody>
        </p:sp>
      </p:grpSp>
      <p:sp>
        <p:nvSpPr>
          <p:cNvPr id="17" name="Google Shape;1927;p11">
            <a:extLst>
              <a:ext uri="{FF2B5EF4-FFF2-40B4-BE49-F238E27FC236}">
                <a16:creationId xmlns:a16="http://schemas.microsoft.com/office/drawing/2014/main" id="{C630CC2A-5AEB-81C9-A707-957DF11F0936}"/>
              </a:ext>
            </a:extLst>
          </p:cNvPr>
          <p:cNvSpPr txBox="1"/>
          <p:nvPr/>
        </p:nvSpPr>
        <p:spPr>
          <a:xfrm>
            <a:off x="4924488" y="6137755"/>
            <a:ext cx="2291427" cy="51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43947" rIns="43947" bIns="43947" anchor="t" anchorCtr="0">
            <a:spAutoFit/>
          </a:bodyPr>
          <a:lstStyle/>
          <a:p>
            <a:pPr algn="ctr" defTabSz="914245">
              <a:buClr>
                <a:srgbClr val="FFFFFF"/>
              </a:buClr>
              <a:buSzPts val="3200"/>
              <a:defRPr/>
            </a:pPr>
            <a:r>
              <a:rPr lang="en-US" sz="2800" b="1" dirty="0">
                <a:solidFill>
                  <a:srgbClr val="FFFFFF"/>
                </a:solidFill>
                <a:latin typeface="GT Haptik ZS" pitchFamily="2" charset="77"/>
              </a:rPr>
              <a:t>HQ</a:t>
            </a:r>
            <a:endParaRPr sz="28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CEF6BB96-F350-40DC-89E6-655EE8AF1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1945" y="4658307"/>
            <a:ext cx="1453824" cy="1453824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44E915A-088F-DC4C-AB2B-3D12392A5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85784" y="3888860"/>
            <a:ext cx="1238028" cy="1238028"/>
          </a:xfrm>
          <a:prstGeom prst="rect">
            <a:avLst/>
          </a:prstGeom>
        </p:spPr>
      </p:pic>
      <p:sp>
        <p:nvSpPr>
          <p:cNvPr id="9" name="Google Shape;1943;p13">
            <a:extLst>
              <a:ext uri="{FF2B5EF4-FFF2-40B4-BE49-F238E27FC236}">
                <a16:creationId xmlns:a16="http://schemas.microsoft.com/office/drawing/2014/main" id="{577E306D-B1A4-9AE5-4A37-9D10EF6DE669}"/>
              </a:ext>
            </a:extLst>
          </p:cNvPr>
          <p:cNvSpPr/>
          <p:nvPr/>
        </p:nvSpPr>
        <p:spPr>
          <a:xfrm rot="10800000">
            <a:off x="5952887" y="2347199"/>
            <a:ext cx="253528" cy="1182811"/>
          </a:xfrm>
          <a:prstGeom prst="can">
            <a:avLst>
              <a:gd name="adj" fmla="val 0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latin typeface="GT Haptik ZS" pitchFamily="2" charset="77"/>
            </a:endParaRPr>
          </a:p>
        </p:txBody>
      </p:sp>
      <p:sp>
        <p:nvSpPr>
          <p:cNvPr id="10" name="Google Shape;1958;p13">
            <a:extLst>
              <a:ext uri="{FF2B5EF4-FFF2-40B4-BE49-F238E27FC236}">
                <a16:creationId xmlns:a16="http://schemas.microsoft.com/office/drawing/2014/main" id="{BDFF4369-6229-9D60-13D8-DF6FF70D7E9E}"/>
              </a:ext>
            </a:extLst>
          </p:cNvPr>
          <p:cNvSpPr/>
          <p:nvPr/>
        </p:nvSpPr>
        <p:spPr>
          <a:xfrm>
            <a:off x="4345229" y="1286539"/>
            <a:ext cx="1247783" cy="1062103"/>
          </a:xfrm>
          <a:prstGeom prst="ellipse">
            <a:avLst/>
          </a:prstGeom>
          <a:solidFill>
            <a:schemeClr val="accent2">
              <a:alpha val="89411"/>
            </a:schemeClr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FA94B9-B674-02B8-03F1-948B5EC14AEF}"/>
              </a:ext>
            </a:extLst>
          </p:cNvPr>
          <p:cNvCxnSpPr>
            <a:cxnSpLocks/>
            <a:stCxn id="10" idx="4"/>
            <a:endCxn id="29" idx="4"/>
          </p:cNvCxnSpPr>
          <p:nvPr/>
        </p:nvCxnSpPr>
        <p:spPr>
          <a:xfrm>
            <a:off x="4969121" y="2348642"/>
            <a:ext cx="2192799" cy="51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1958;p13">
            <a:extLst>
              <a:ext uri="{FF2B5EF4-FFF2-40B4-BE49-F238E27FC236}">
                <a16:creationId xmlns:a16="http://schemas.microsoft.com/office/drawing/2014/main" id="{811A102A-2384-E09C-6C83-ED13855EEF8A}"/>
              </a:ext>
            </a:extLst>
          </p:cNvPr>
          <p:cNvSpPr/>
          <p:nvPr/>
        </p:nvSpPr>
        <p:spPr>
          <a:xfrm>
            <a:off x="6598988" y="1287054"/>
            <a:ext cx="1125864" cy="1062103"/>
          </a:xfrm>
          <a:prstGeom prst="ellipse">
            <a:avLst/>
          </a:prstGeom>
          <a:solidFill>
            <a:schemeClr val="accent2">
              <a:alpha val="89411"/>
            </a:schemeClr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sp>
        <p:nvSpPr>
          <p:cNvPr id="30" name="Google Shape;1958;p13">
            <a:extLst>
              <a:ext uri="{FF2B5EF4-FFF2-40B4-BE49-F238E27FC236}">
                <a16:creationId xmlns:a16="http://schemas.microsoft.com/office/drawing/2014/main" id="{66285C4A-AC64-F8F3-7549-775985778299}"/>
              </a:ext>
            </a:extLst>
          </p:cNvPr>
          <p:cNvSpPr/>
          <p:nvPr/>
        </p:nvSpPr>
        <p:spPr>
          <a:xfrm>
            <a:off x="5243466" y="1048823"/>
            <a:ext cx="1699565" cy="1062103"/>
          </a:xfrm>
          <a:prstGeom prst="ellipse">
            <a:avLst/>
          </a:prstGeom>
          <a:solidFill>
            <a:schemeClr val="accent2">
              <a:alpha val="89411"/>
            </a:schemeClr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86256F3-3BFB-36A8-8248-9435B1A9C1C9}"/>
              </a:ext>
            </a:extLst>
          </p:cNvPr>
          <p:cNvSpPr/>
          <p:nvPr/>
        </p:nvSpPr>
        <p:spPr>
          <a:xfrm>
            <a:off x="4969121" y="1370002"/>
            <a:ext cx="2192799" cy="939664"/>
          </a:xfrm>
          <a:prstGeom prst="rect">
            <a:avLst/>
          </a:prstGeom>
          <a:solidFill>
            <a:srgbClr val="002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637634F4-9F68-B271-730B-85968ABA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3763" y="1288235"/>
            <a:ext cx="1067421" cy="1067422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35A8764A-F3E0-3FEE-C6E1-BD55E829F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26168" y="1111573"/>
            <a:ext cx="1453824" cy="1453824"/>
          </a:xfrm>
          <a:prstGeom prst="rect">
            <a:avLst/>
          </a:prstGeom>
        </p:spPr>
      </p:pic>
      <p:sp>
        <p:nvSpPr>
          <p:cNvPr id="38" name="Google Shape;1971;p13">
            <a:extLst>
              <a:ext uri="{FF2B5EF4-FFF2-40B4-BE49-F238E27FC236}">
                <a16:creationId xmlns:a16="http://schemas.microsoft.com/office/drawing/2014/main" id="{6C6C744B-D5D6-AA07-E90B-A4336A71EE18}"/>
              </a:ext>
            </a:extLst>
          </p:cNvPr>
          <p:cNvSpPr/>
          <p:nvPr/>
        </p:nvSpPr>
        <p:spPr>
          <a:xfrm>
            <a:off x="6266489" y="2759343"/>
            <a:ext cx="949426" cy="32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ctr" defTabSz="914245">
              <a:buSzPts val="2100"/>
              <a:defRPr/>
            </a:pPr>
            <a:r>
              <a:rPr lang="en-US" sz="2099" dirty="0">
                <a:solidFill>
                  <a:srgbClr val="FFFFFF"/>
                </a:solidFill>
                <a:latin typeface="GT Haptik ZS" pitchFamily="2" charset="77"/>
              </a:rPr>
              <a:t>SDWAN</a:t>
            </a:r>
            <a:endParaRPr sz="700" dirty="0">
              <a:latin typeface="GT Haptik ZS" pitchFamily="2" charset="77"/>
            </a:endParaRPr>
          </a:p>
        </p:txBody>
      </p:sp>
      <p:sp>
        <p:nvSpPr>
          <p:cNvPr id="39" name="Google Shape;1971;p13">
            <a:extLst>
              <a:ext uri="{FF2B5EF4-FFF2-40B4-BE49-F238E27FC236}">
                <a16:creationId xmlns:a16="http://schemas.microsoft.com/office/drawing/2014/main" id="{774C6FCE-0B4C-E0C1-751B-2ECC3CCF1B5A}"/>
              </a:ext>
            </a:extLst>
          </p:cNvPr>
          <p:cNvSpPr/>
          <p:nvPr/>
        </p:nvSpPr>
        <p:spPr>
          <a:xfrm>
            <a:off x="4902131" y="2598480"/>
            <a:ext cx="949426" cy="645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947" tIns="21974" rIns="43947" bIns="21974" anchor="t" anchorCtr="0">
            <a:noAutofit/>
          </a:bodyPr>
          <a:lstStyle/>
          <a:p>
            <a:pPr algn="ctr" defTabSz="914245">
              <a:buSzPts val="2100"/>
              <a:defRPr/>
            </a:pPr>
            <a:r>
              <a:rPr lang="en-US" sz="2099" dirty="0">
                <a:solidFill>
                  <a:srgbClr val="FFFFFF"/>
                </a:solidFill>
                <a:latin typeface="GT Haptik ZS" pitchFamily="2" charset="77"/>
              </a:rPr>
              <a:t>Express Route</a:t>
            </a:r>
            <a:endParaRPr sz="700" dirty="0">
              <a:latin typeface="GT Haptik Z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05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p13"/>
          <p:cNvSpPr txBox="1"/>
          <p:nvPr/>
        </p:nvSpPr>
        <p:spPr>
          <a:xfrm>
            <a:off x="2897652" y="259124"/>
            <a:ext cx="6345180" cy="64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  <a:defRPr/>
            </a:pPr>
            <a:r>
              <a:rPr lang="en-US" sz="3000" b="1" dirty="0">
                <a:solidFill>
                  <a:srgbClr val="FFFFFF"/>
                </a:solidFill>
                <a:latin typeface="GT Haptik ZS" pitchFamily="2" charset="77"/>
              </a:rPr>
              <a:t>So we created Zero Trust</a:t>
            </a: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  <a:p>
            <a:pPr marL="457122" algn="ctr" defTabSz="914245">
              <a:lnSpc>
                <a:spcPct val="90000"/>
              </a:lnSpc>
              <a:buSzPts val="3000"/>
              <a:defRPr/>
            </a:pP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D8588F-0F98-247B-CF62-06D69193A0D1}"/>
              </a:ext>
            </a:extLst>
          </p:cNvPr>
          <p:cNvGrpSpPr/>
          <p:nvPr/>
        </p:nvGrpSpPr>
        <p:grpSpPr>
          <a:xfrm>
            <a:off x="2189846" y="3510273"/>
            <a:ext cx="1612982" cy="2007710"/>
            <a:chOff x="2215358" y="3375196"/>
            <a:chExt cx="1613085" cy="2007838"/>
          </a:xfrm>
        </p:grpSpPr>
        <p:sp>
          <p:nvSpPr>
            <p:cNvPr id="4" name="Google Shape;1959;p13">
              <a:extLst>
                <a:ext uri="{FF2B5EF4-FFF2-40B4-BE49-F238E27FC236}">
                  <a16:creationId xmlns:a16="http://schemas.microsoft.com/office/drawing/2014/main" id="{80436E61-8721-F44A-32CB-FFA4D558BD08}"/>
                </a:ext>
              </a:extLst>
            </p:cNvPr>
            <p:cNvSpPr/>
            <p:nvPr/>
          </p:nvSpPr>
          <p:spPr>
            <a:xfrm>
              <a:off x="2215358" y="3796556"/>
              <a:ext cx="1613085" cy="1586478"/>
            </a:xfrm>
            <a:prstGeom prst="ellipse">
              <a:avLst/>
            </a:prstGeom>
            <a:solidFill>
              <a:schemeClr val="accent2">
                <a:alpha val="89411"/>
              </a:schemeClr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sp>
          <p:nvSpPr>
            <p:cNvPr id="5" name="Google Shape;1961;p13">
              <a:extLst>
                <a:ext uri="{FF2B5EF4-FFF2-40B4-BE49-F238E27FC236}">
                  <a16:creationId xmlns:a16="http://schemas.microsoft.com/office/drawing/2014/main" id="{9DB1FD55-D2C5-96AE-FFBD-C43ADB66389C}"/>
                </a:ext>
              </a:extLst>
            </p:cNvPr>
            <p:cNvSpPr/>
            <p:nvPr/>
          </p:nvSpPr>
          <p:spPr>
            <a:xfrm>
              <a:off x="2658762" y="4720252"/>
              <a:ext cx="760521" cy="347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MOBILE USER</a:t>
              </a:r>
              <a:endParaRPr sz="700" dirty="0">
                <a:latin typeface="GT Haptik ZS" pitchFamily="2" charset="77"/>
              </a:endParaRPr>
            </a:p>
          </p:txBody>
        </p:sp>
        <p:sp>
          <p:nvSpPr>
            <p:cNvPr id="6" name="Google Shape;1970;p13">
              <a:extLst>
                <a:ext uri="{FF2B5EF4-FFF2-40B4-BE49-F238E27FC236}">
                  <a16:creationId xmlns:a16="http://schemas.microsoft.com/office/drawing/2014/main" id="{369044A1-FCF7-6BA0-B025-647AF17614B0}"/>
                </a:ext>
              </a:extLst>
            </p:cNvPr>
            <p:cNvSpPr/>
            <p:nvPr/>
          </p:nvSpPr>
          <p:spPr>
            <a:xfrm>
              <a:off x="2413773" y="3375196"/>
              <a:ext cx="1253115" cy="321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2100"/>
                <a:defRPr/>
              </a:pPr>
              <a:r>
                <a:rPr lang="en-US" sz="2099" dirty="0">
                  <a:solidFill>
                    <a:srgbClr val="FFFFFF"/>
                  </a:solidFill>
                  <a:latin typeface="GT Haptik ZS" pitchFamily="2" charset="77"/>
                </a:rPr>
                <a:t>REMOTE</a:t>
              </a:r>
              <a:endParaRPr sz="700" dirty="0">
                <a:latin typeface="GT Haptik ZS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B9BD82-E309-B3B7-11F8-BD058DE45E1C}"/>
              </a:ext>
            </a:extLst>
          </p:cNvPr>
          <p:cNvGrpSpPr/>
          <p:nvPr/>
        </p:nvGrpSpPr>
        <p:grpSpPr>
          <a:xfrm>
            <a:off x="8337652" y="3631206"/>
            <a:ext cx="1612982" cy="1968446"/>
            <a:chOff x="8363556" y="3496136"/>
            <a:chExt cx="1613085" cy="1968571"/>
          </a:xfrm>
        </p:grpSpPr>
        <p:sp>
          <p:nvSpPr>
            <p:cNvPr id="11" name="Google Shape;1958;p13">
              <a:extLst>
                <a:ext uri="{FF2B5EF4-FFF2-40B4-BE49-F238E27FC236}">
                  <a16:creationId xmlns:a16="http://schemas.microsoft.com/office/drawing/2014/main" id="{9F76B2EC-DF22-E8B6-D4AD-E0E86807DA7A}"/>
                </a:ext>
              </a:extLst>
            </p:cNvPr>
            <p:cNvSpPr/>
            <p:nvPr/>
          </p:nvSpPr>
          <p:spPr>
            <a:xfrm>
              <a:off x="8363556" y="3878229"/>
              <a:ext cx="1613085" cy="1586478"/>
            </a:xfrm>
            <a:prstGeom prst="ellipse">
              <a:avLst/>
            </a:prstGeom>
            <a:solidFill>
              <a:schemeClr val="accent2">
                <a:alpha val="89411"/>
              </a:schemeClr>
            </a:solidFill>
            <a:ln w="762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3947" tIns="21974" rIns="43947" bIns="21974" anchor="ctr" anchorCtr="0">
              <a:noAutofit/>
            </a:bodyPr>
            <a:lstStyle/>
            <a:p>
              <a:pPr algn="ctr" defTabSz="914245">
                <a:buSzPts val="700"/>
                <a:defRPr/>
              </a:pPr>
              <a:endParaRPr sz="700" dirty="0">
                <a:solidFill>
                  <a:srgbClr val="FFFFFF"/>
                </a:solidFill>
                <a:highlight>
                  <a:srgbClr val="C0C0C0"/>
                </a:highlight>
                <a:latin typeface="GT Haptik ZS" pitchFamily="2" charset="77"/>
              </a:endParaRPr>
            </a:p>
          </p:txBody>
        </p:sp>
        <p:grpSp>
          <p:nvGrpSpPr>
            <p:cNvPr id="12" name="Google Shape;1963;p13">
              <a:extLst>
                <a:ext uri="{FF2B5EF4-FFF2-40B4-BE49-F238E27FC236}">
                  <a16:creationId xmlns:a16="http://schemas.microsoft.com/office/drawing/2014/main" id="{7CCE160A-156B-9DFD-B5B9-D36D7EBD2A43}"/>
                </a:ext>
              </a:extLst>
            </p:cNvPr>
            <p:cNvGrpSpPr/>
            <p:nvPr/>
          </p:nvGrpSpPr>
          <p:grpSpPr>
            <a:xfrm>
              <a:off x="8791108" y="4260759"/>
              <a:ext cx="760521" cy="918352"/>
              <a:chOff x="28526441" y="9777526"/>
              <a:chExt cx="1819200" cy="2197196"/>
            </a:xfrm>
          </p:grpSpPr>
          <p:sp>
            <p:nvSpPr>
              <p:cNvPr id="22" name="Google Shape;1964;p13">
                <a:extLst>
                  <a:ext uri="{FF2B5EF4-FFF2-40B4-BE49-F238E27FC236}">
                    <a16:creationId xmlns:a16="http://schemas.microsoft.com/office/drawing/2014/main" id="{AAD9F55C-D607-FDCA-07E5-BE7C3AC594D8}"/>
                  </a:ext>
                </a:extLst>
              </p:cNvPr>
              <p:cNvSpPr/>
              <p:nvPr/>
            </p:nvSpPr>
            <p:spPr>
              <a:xfrm>
                <a:off x="28536136" y="9777526"/>
                <a:ext cx="1799526" cy="1292188"/>
              </a:xfrm>
              <a:custGeom>
                <a:avLst/>
                <a:gdLst/>
                <a:ahLst/>
                <a:cxnLst/>
                <a:rect l="l" t="t" r="r" b="b"/>
                <a:pathLst>
                  <a:path w="587121" h="398209" extrusionOk="0">
                    <a:moveTo>
                      <a:pt x="493253" y="292576"/>
                    </a:moveTo>
                    <a:cubicBezTo>
                      <a:pt x="487147" y="292576"/>
                      <a:pt x="481297" y="298416"/>
                      <a:pt x="481297" y="304257"/>
                    </a:cubicBezTo>
                    <a:lnTo>
                      <a:pt x="481297" y="327872"/>
                    </a:lnTo>
                    <a:cubicBezTo>
                      <a:pt x="481297" y="335236"/>
                      <a:pt x="487147" y="339552"/>
                      <a:pt x="493253" y="339552"/>
                    </a:cubicBezTo>
                    <a:cubicBezTo>
                      <a:pt x="493253" y="339552"/>
                      <a:pt x="493253" y="339552"/>
                      <a:pt x="516656" y="339552"/>
                    </a:cubicBezTo>
                    <a:cubicBezTo>
                      <a:pt x="522507" y="339552"/>
                      <a:pt x="528358" y="335236"/>
                      <a:pt x="528358" y="327872"/>
                    </a:cubicBezTo>
                    <a:cubicBezTo>
                      <a:pt x="528358" y="327872"/>
                      <a:pt x="528358" y="327872"/>
                      <a:pt x="528358" y="304257"/>
                    </a:cubicBezTo>
                    <a:cubicBezTo>
                      <a:pt x="528358" y="298416"/>
                      <a:pt x="522507" y="292576"/>
                      <a:pt x="516656" y="292576"/>
                    </a:cubicBezTo>
                    <a:cubicBezTo>
                      <a:pt x="516656" y="292576"/>
                      <a:pt x="516656" y="292576"/>
                      <a:pt x="493253" y="292576"/>
                    </a:cubicBezTo>
                    <a:close/>
                    <a:moveTo>
                      <a:pt x="387429" y="292576"/>
                    </a:moveTo>
                    <a:cubicBezTo>
                      <a:pt x="381578" y="292576"/>
                      <a:pt x="375727" y="298416"/>
                      <a:pt x="375727" y="304257"/>
                    </a:cubicBezTo>
                    <a:lnTo>
                      <a:pt x="375727" y="327872"/>
                    </a:lnTo>
                    <a:cubicBezTo>
                      <a:pt x="375727" y="335236"/>
                      <a:pt x="381578" y="339552"/>
                      <a:pt x="387429" y="339552"/>
                    </a:cubicBezTo>
                    <a:cubicBezTo>
                      <a:pt x="387429" y="339552"/>
                      <a:pt x="387429" y="339552"/>
                      <a:pt x="410832" y="339552"/>
                    </a:cubicBezTo>
                    <a:cubicBezTo>
                      <a:pt x="416937" y="339552"/>
                      <a:pt x="422788" y="335236"/>
                      <a:pt x="422788" y="327872"/>
                    </a:cubicBezTo>
                    <a:cubicBezTo>
                      <a:pt x="422788" y="327872"/>
                      <a:pt x="422788" y="327872"/>
                      <a:pt x="422788" y="304257"/>
                    </a:cubicBezTo>
                    <a:cubicBezTo>
                      <a:pt x="422788" y="298416"/>
                      <a:pt x="416937" y="292576"/>
                      <a:pt x="410832" y="292576"/>
                    </a:cubicBezTo>
                    <a:cubicBezTo>
                      <a:pt x="410832" y="292576"/>
                      <a:pt x="410832" y="292576"/>
                      <a:pt x="387429" y="292576"/>
                    </a:cubicBezTo>
                    <a:close/>
                    <a:moveTo>
                      <a:pt x="176035" y="292576"/>
                    </a:moveTo>
                    <a:cubicBezTo>
                      <a:pt x="170184" y="292576"/>
                      <a:pt x="164333" y="298416"/>
                      <a:pt x="164333" y="304257"/>
                    </a:cubicBezTo>
                    <a:lnTo>
                      <a:pt x="164333" y="327872"/>
                    </a:lnTo>
                    <a:cubicBezTo>
                      <a:pt x="164333" y="335236"/>
                      <a:pt x="170184" y="339552"/>
                      <a:pt x="176035" y="339552"/>
                    </a:cubicBezTo>
                    <a:cubicBezTo>
                      <a:pt x="176035" y="339552"/>
                      <a:pt x="176035" y="339552"/>
                      <a:pt x="199692" y="339552"/>
                    </a:cubicBezTo>
                    <a:cubicBezTo>
                      <a:pt x="205543" y="339552"/>
                      <a:pt x="211394" y="335236"/>
                      <a:pt x="211394" y="327872"/>
                    </a:cubicBezTo>
                    <a:cubicBezTo>
                      <a:pt x="211394" y="327872"/>
                      <a:pt x="211394" y="327872"/>
                      <a:pt x="211394" y="304257"/>
                    </a:cubicBezTo>
                    <a:cubicBezTo>
                      <a:pt x="211394" y="298416"/>
                      <a:pt x="205543" y="292576"/>
                      <a:pt x="199692" y="292576"/>
                    </a:cubicBezTo>
                    <a:cubicBezTo>
                      <a:pt x="199692" y="292576"/>
                      <a:pt x="199692" y="292576"/>
                      <a:pt x="176035" y="292576"/>
                    </a:cubicBezTo>
                    <a:close/>
                    <a:moveTo>
                      <a:pt x="70465" y="292576"/>
                    </a:moveTo>
                    <a:cubicBezTo>
                      <a:pt x="64614" y="292576"/>
                      <a:pt x="58763" y="298416"/>
                      <a:pt x="58763" y="304257"/>
                    </a:cubicBezTo>
                    <a:lnTo>
                      <a:pt x="58763" y="327872"/>
                    </a:lnTo>
                    <a:cubicBezTo>
                      <a:pt x="58763" y="335236"/>
                      <a:pt x="64614" y="339552"/>
                      <a:pt x="70465" y="339552"/>
                    </a:cubicBezTo>
                    <a:cubicBezTo>
                      <a:pt x="70465" y="339552"/>
                      <a:pt x="70465" y="339552"/>
                      <a:pt x="93868" y="339552"/>
                    </a:cubicBezTo>
                    <a:cubicBezTo>
                      <a:pt x="99719" y="339552"/>
                      <a:pt x="105570" y="335236"/>
                      <a:pt x="105570" y="327872"/>
                    </a:cubicBezTo>
                    <a:cubicBezTo>
                      <a:pt x="105570" y="327872"/>
                      <a:pt x="105570" y="327872"/>
                      <a:pt x="105570" y="304257"/>
                    </a:cubicBezTo>
                    <a:cubicBezTo>
                      <a:pt x="105570" y="298416"/>
                      <a:pt x="99719" y="292576"/>
                      <a:pt x="93868" y="292576"/>
                    </a:cubicBezTo>
                    <a:cubicBezTo>
                      <a:pt x="93868" y="292576"/>
                      <a:pt x="93868" y="292576"/>
                      <a:pt x="70465" y="292576"/>
                    </a:cubicBezTo>
                    <a:close/>
                    <a:moveTo>
                      <a:pt x="493253" y="187197"/>
                    </a:moveTo>
                    <a:cubicBezTo>
                      <a:pt x="487147" y="187197"/>
                      <a:pt x="481297" y="193037"/>
                      <a:pt x="481297" y="198877"/>
                    </a:cubicBezTo>
                    <a:lnTo>
                      <a:pt x="481297" y="222238"/>
                    </a:lnTo>
                    <a:cubicBezTo>
                      <a:pt x="481297" y="229602"/>
                      <a:pt x="487147" y="233919"/>
                      <a:pt x="493253" y="233919"/>
                    </a:cubicBezTo>
                    <a:cubicBezTo>
                      <a:pt x="493253" y="233919"/>
                      <a:pt x="493253" y="233919"/>
                      <a:pt x="516656" y="233919"/>
                    </a:cubicBezTo>
                    <a:cubicBezTo>
                      <a:pt x="522507" y="233919"/>
                      <a:pt x="528358" y="229602"/>
                      <a:pt x="528358" y="222238"/>
                    </a:cubicBezTo>
                    <a:cubicBezTo>
                      <a:pt x="528358" y="222238"/>
                      <a:pt x="528358" y="222238"/>
                      <a:pt x="528358" y="198877"/>
                    </a:cubicBezTo>
                    <a:cubicBezTo>
                      <a:pt x="528358" y="193037"/>
                      <a:pt x="522507" y="187197"/>
                      <a:pt x="516656" y="187197"/>
                    </a:cubicBezTo>
                    <a:cubicBezTo>
                      <a:pt x="516656" y="187197"/>
                      <a:pt x="516656" y="187197"/>
                      <a:pt x="493253" y="187197"/>
                    </a:cubicBezTo>
                    <a:close/>
                    <a:moveTo>
                      <a:pt x="387429" y="187197"/>
                    </a:moveTo>
                    <a:cubicBezTo>
                      <a:pt x="381578" y="187197"/>
                      <a:pt x="375727" y="193037"/>
                      <a:pt x="375727" y="198877"/>
                    </a:cubicBezTo>
                    <a:lnTo>
                      <a:pt x="375727" y="222238"/>
                    </a:lnTo>
                    <a:cubicBezTo>
                      <a:pt x="375727" y="229602"/>
                      <a:pt x="381578" y="233919"/>
                      <a:pt x="387429" y="233919"/>
                    </a:cubicBezTo>
                    <a:cubicBezTo>
                      <a:pt x="387429" y="233919"/>
                      <a:pt x="387429" y="233919"/>
                      <a:pt x="410832" y="233919"/>
                    </a:cubicBezTo>
                    <a:cubicBezTo>
                      <a:pt x="416937" y="233919"/>
                      <a:pt x="422788" y="229602"/>
                      <a:pt x="422788" y="222238"/>
                    </a:cubicBezTo>
                    <a:cubicBezTo>
                      <a:pt x="422788" y="222238"/>
                      <a:pt x="422788" y="222238"/>
                      <a:pt x="422788" y="198877"/>
                    </a:cubicBezTo>
                    <a:cubicBezTo>
                      <a:pt x="422788" y="193037"/>
                      <a:pt x="416937" y="187197"/>
                      <a:pt x="410832" y="187197"/>
                    </a:cubicBezTo>
                    <a:cubicBezTo>
                      <a:pt x="410832" y="187197"/>
                      <a:pt x="410832" y="187197"/>
                      <a:pt x="387429" y="187197"/>
                    </a:cubicBezTo>
                    <a:close/>
                    <a:moveTo>
                      <a:pt x="281859" y="187197"/>
                    </a:moveTo>
                    <a:cubicBezTo>
                      <a:pt x="276008" y="187197"/>
                      <a:pt x="270157" y="193037"/>
                      <a:pt x="270157" y="198877"/>
                    </a:cubicBezTo>
                    <a:lnTo>
                      <a:pt x="270157" y="222238"/>
                    </a:lnTo>
                    <a:cubicBezTo>
                      <a:pt x="270157" y="229602"/>
                      <a:pt x="276008" y="233919"/>
                      <a:pt x="281859" y="233919"/>
                    </a:cubicBezTo>
                    <a:cubicBezTo>
                      <a:pt x="281859" y="233919"/>
                      <a:pt x="281859" y="233919"/>
                      <a:pt x="305262" y="233919"/>
                    </a:cubicBezTo>
                    <a:cubicBezTo>
                      <a:pt x="311113" y="233919"/>
                      <a:pt x="316964" y="229602"/>
                      <a:pt x="316964" y="222238"/>
                    </a:cubicBezTo>
                    <a:cubicBezTo>
                      <a:pt x="316964" y="222238"/>
                      <a:pt x="316964" y="222238"/>
                      <a:pt x="316964" y="198877"/>
                    </a:cubicBezTo>
                    <a:cubicBezTo>
                      <a:pt x="316964" y="193037"/>
                      <a:pt x="311113" y="187197"/>
                      <a:pt x="305262" y="187197"/>
                    </a:cubicBezTo>
                    <a:cubicBezTo>
                      <a:pt x="305262" y="187197"/>
                      <a:pt x="305262" y="187197"/>
                      <a:pt x="281859" y="187197"/>
                    </a:cubicBezTo>
                    <a:close/>
                    <a:moveTo>
                      <a:pt x="176035" y="187197"/>
                    </a:moveTo>
                    <a:cubicBezTo>
                      <a:pt x="170184" y="187197"/>
                      <a:pt x="164333" y="193037"/>
                      <a:pt x="164333" y="198877"/>
                    </a:cubicBezTo>
                    <a:lnTo>
                      <a:pt x="164333" y="222238"/>
                    </a:lnTo>
                    <a:cubicBezTo>
                      <a:pt x="164333" y="229602"/>
                      <a:pt x="170184" y="233919"/>
                      <a:pt x="176035" y="233919"/>
                    </a:cubicBezTo>
                    <a:cubicBezTo>
                      <a:pt x="176035" y="233919"/>
                      <a:pt x="176035" y="233919"/>
                      <a:pt x="199692" y="233919"/>
                    </a:cubicBezTo>
                    <a:cubicBezTo>
                      <a:pt x="205543" y="233919"/>
                      <a:pt x="211394" y="229602"/>
                      <a:pt x="211394" y="222238"/>
                    </a:cubicBezTo>
                    <a:cubicBezTo>
                      <a:pt x="211394" y="222238"/>
                      <a:pt x="211394" y="222238"/>
                      <a:pt x="211394" y="198877"/>
                    </a:cubicBezTo>
                    <a:cubicBezTo>
                      <a:pt x="211394" y="193037"/>
                      <a:pt x="205543" y="187197"/>
                      <a:pt x="199692" y="187197"/>
                    </a:cubicBezTo>
                    <a:cubicBezTo>
                      <a:pt x="199692" y="187197"/>
                      <a:pt x="199692" y="187197"/>
                      <a:pt x="176035" y="187197"/>
                    </a:cubicBezTo>
                    <a:close/>
                    <a:moveTo>
                      <a:pt x="70465" y="187197"/>
                    </a:moveTo>
                    <a:cubicBezTo>
                      <a:pt x="64614" y="187197"/>
                      <a:pt x="58763" y="193037"/>
                      <a:pt x="58763" y="198877"/>
                    </a:cubicBezTo>
                    <a:lnTo>
                      <a:pt x="58763" y="222238"/>
                    </a:lnTo>
                    <a:cubicBezTo>
                      <a:pt x="58763" y="229602"/>
                      <a:pt x="64614" y="233919"/>
                      <a:pt x="70465" y="233919"/>
                    </a:cubicBezTo>
                    <a:cubicBezTo>
                      <a:pt x="70465" y="233919"/>
                      <a:pt x="70465" y="233919"/>
                      <a:pt x="93868" y="233919"/>
                    </a:cubicBezTo>
                    <a:cubicBezTo>
                      <a:pt x="99719" y="233919"/>
                      <a:pt x="105570" y="229602"/>
                      <a:pt x="105570" y="222238"/>
                    </a:cubicBezTo>
                    <a:cubicBezTo>
                      <a:pt x="105570" y="222238"/>
                      <a:pt x="105570" y="222238"/>
                      <a:pt x="105570" y="198877"/>
                    </a:cubicBezTo>
                    <a:cubicBezTo>
                      <a:pt x="105570" y="193037"/>
                      <a:pt x="99719" y="187197"/>
                      <a:pt x="93868" y="187197"/>
                    </a:cubicBezTo>
                    <a:cubicBezTo>
                      <a:pt x="93868" y="187197"/>
                      <a:pt x="93868" y="187197"/>
                      <a:pt x="70465" y="187197"/>
                    </a:cubicBezTo>
                    <a:close/>
                    <a:moveTo>
                      <a:pt x="493253" y="93244"/>
                    </a:moveTo>
                    <a:cubicBezTo>
                      <a:pt x="487147" y="93244"/>
                      <a:pt x="481297" y="99084"/>
                      <a:pt x="481297" y="105178"/>
                    </a:cubicBezTo>
                    <a:lnTo>
                      <a:pt x="481297" y="128540"/>
                    </a:lnTo>
                    <a:cubicBezTo>
                      <a:pt x="481297" y="135904"/>
                      <a:pt x="487147" y="140220"/>
                      <a:pt x="493253" y="140220"/>
                    </a:cubicBezTo>
                    <a:cubicBezTo>
                      <a:pt x="493253" y="140220"/>
                      <a:pt x="493253" y="140220"/>
                      <a:pt x="516656" y="140220"/>
                    </a:cubicBezTo>
                    <a:cubicBezTo>
                      <a:pt x="522507" y="140220"/>
                      <a:pt x="528358" y="135904"/>
                      <a:pt x="528358" y="128540"/>
                    </a:cubicBezTo>
                    <a:cubicBezTo>
                      <a:pt x="528358" y="128540"/>
                      <a:pt x="528358" y="128540"/>
                      <a:pt x="528358" y="105178"/>
                    </a:cubicBezTo>
                    <a:cubicBezTo>
                      <a:pt x="528358" y="99084"/>
                      <a:pt x="522507" y="93244"/>
                      <a:pt x="516656" y="93244"/>
                    </a:cubicBezTo>
                    <a:cubicBezTo>
                      <a:pt x="516656" y="93244"/>
                      <a:pt x="516656" y="93244"/>
                      <a:pt x="493253" y="93244"/>
                    </a:cubicBezTo>
                    <a:close/>
                    <a:moveTo>
                      <a:pt x="387429" y="93244"/>
                    </a:moveTo>
                    <a:cubicBezTo>
                      <a:pt x="381578" y="93244"/>
                      <a:pt x="375727" y="99084"/>
                      <a:pt x="375727" y="105178"/>
                    </a:cubicBezTo>
                    <a:lnTo>
                      <a:pt x="375727" y="128540"/>
                    </a:lnTo>
                    <a:cubicBezTo>
                      <a:pt x="375727" y="135904"/>
                      <a:pt x="381578" y="140220"/>
                      <a:pt x="387429" y="140220"/>
                    </a:cubicBezTo>
                    <a:cubicBezTo>
                      <a:pt x="387429" y="140220"/>
                      <a:pt x="387429" y="140220"/>
                      <a:pt x="410832" y="140220"/>
                    </a:cubicBezTo>
                    <a:cubicBezTo>
                      <a:pt x="416937" y="140220"/>
                      <a:pt x="422788" y="135904"/>
                      <a:pt x="422788" y="128540"/>
                    </a:cubicBezTo>
                    <a:cubicBezTo>
                      <a:pt x="422788" y="128540"/>
                      <a:pt x="422788" y="128540"/>
                      <a:pt x="422788" y="105178"/>
                    </a:cubicBezTo>
                    <a:cubicBezTo>
                      <a:pt x="422788" y="99084"/>
                      <a:pt x="416937" y="93244"/>
                      <a:pt x="410832" y="93244"/>
                    </a:cubicBezTo>
                    <a:cubicBezTo>
                      <a:pt x="410832" y="93244"/>
                      <a:pt x="410832" y="93244"/>
                      <a:pt x="387429" y="93244"/>
                    </a:cubicBezTo>
                    <a:close/>
                    <a:moveTo>
                      <a:pt x="281859" y="93244"/>
                    </a:moveTo>
                    <a:cubicBezTo>
                      <a:pt x="276008" y="93244"/>
                      <a:pt x="270157" y="99084"/>
                      <a:pt x="270157" y="105178"/>
                    </a:cubicBezTo>
                    <a:lnTo>
                      <a:pt x="270157" y="128540"/>
                    </a:lnTo>
                    <a:cubicBezTo>
                      <a:pt x="270157" y="135904"/>
                      <a:pt x="276008" y="140220"/>
                      <a:pt x="281859" y="140220"/>
                    </a:cubicBezTo>
                    <a:cubicBezTo>
                      <a:pt x="281859" y="140220"/>
                      <a:pt x="281859" y="140220"/>
                      <a:pt x="305262" y="140220"/>
                    </a:cubicBezTo>
                    <a:cubicBezTo>
                      <a:pt x="311113" y="140220"/>
                      <a:pt x="316964" y="135904"/>
                      <a:pt x="316964" y="128540"/>
                    </a:cubicBezTo>
                    <a:cubicBezTo>
                      <a:pt x="316964" y="128540"/>
                      <a:pt x="316964" y="128540"/>
                      <a:pt x="316964" y="105178"/>
                    </a:cubicBezTo>
                    <a:cubicBezTo>
                      <a:pt x="316964" y="99084"/>
                      <a:pt x="311113" y="93244"/>
                      <a:pt x="305262" y="93244"/>
                    </a:cubicBezTo>
                    <a:cubicBezTo>
                      <a:pt x="305262" y="93244"/>
                      <a:pt x="305262" y="93244"/>
                      <a:pt x="281859" y="93244"/>
                    </a:cubicBezTo>
                    <a:close/>
                    <a:moveTo>
                      <a:pt x="176035" y="93244"/>
                    </a:moveTo>
                    <a:cubicBezTo>
                      <a:pt x="170184" y="93244"/>
                      <a:pt x="164333" y="99084"/>
                      <a:pt x="164333" y="105178"/>
                    </a:cubicBezTo>
                    <a:lnTo>
                      <a:pt x="164333" y="128540"/>
                    </a:lnTo>
                    <a:cubicBezTo>
                      <a:pt x="164333" y="135904"/>
                      <a:pt x="170184" y="140220"/>
                      <a:pt x="176035" y="140220"/>
                    </a:cubicBezTo>
                    <a:cubicBezTo>
                      <a:pt x="176035" y="140220"/>
                      <a:pt x="176035" y="140220"/>
                      <a:pt x="199692" y="140220"/>
                    </a:cubicBezTo>
                    <a:cubicBezTo>
                      <a:pt x="205543" y="140220"/>
                      <a:pt x="211394" y="135904"/>
                      <a:pt x="211394" y="128540"/>
                    </a:cubicBezTo>
                    <a:cubicBezTo>
                      <a:pt x="211394" y="128540"/>
                      <a:pt x="211394" y="128540"/>
                      <a:pt x="211394" y="105178"/>
                    </a:cubicBezTo>
                    <a:cubicBezTo>
                      <a:pt x="211394" y="99084"/>
                      <a:pt x="205543" y="93244"/>
                      <a:pt x="199692" y="93244"/>
                    </a:cubicBezTo>
                    <a:cubicBezTo>
                      <a:pt x="199692" y="93244"/>
                      <a:pt x="199692" y="93244"/>
                      <a:pt x="176035" y="93244"/>
                    </a:cubicBezTo>
                    <a:close/>
                    <a:moveTo>
                      <a:pt x="70465" y="93244"/>
                    </a:moveTo>
                    <a:cubicBezTo>
                      <a:pt x="64614" y="93244"/>
                      <a:pt x="58763" y="99084"/>
                      <a:pt x="58763" y="105178"/>
                    </a:cubicBezTo>
                    <a:lnTo>
                      <a:pt x="58763" y="128540"/>
                    </a:lnTo>
                    <a:cubicBezTo>
                      <a:pt x="58763" y="135904"/>
                      <a:pt x="64614" y="140220"/>
                      <a:pt x="70465" y="140220"/>
                    </a:cubicBezTo>
                    <a:cubicBezTo>
                      <a:pt x="70465" y="140220"/>
                      <a:pt x="70465" y="140220"/>
                      <a:pt x="93868" y="140220"/>
                    </a:cubicBezTo>
                    <a:cubicBezTo>
                      <a:pt x="99719" y="140220"/>
                      <a:pt x="105570" y="135904"/>
                      <a:pt x="105570" y="128540"/>
                    </a:cubicBezTo>
                    <a:cubicBezTo>
                      <a:pt x="105570" y="128540"/>
                      <a:pt x="105570" y="128540"/>
                      <a:pt x="105570" y="105178"/>
                    </a:cubicBezTo>
                    <a:cubicBezTo>
                      <a:pt x="105570" y="99084"/>
                      <a:pt x="99719" y="93244"/>
                      <a:pt x="93868" y="93244"/>
                    </a:cubicBezTo>
                    <a:cubicBezTo>
                      <a:pt x="93868" y="93244"/>
                      <a:pt x="93868" y="93244"/>
                      <a:pt x="70465" y="93244"/>
                    </a:cubicBezTo>
                    <a:close/>
                    <a:moveTo>
                      <a:pt x="0" y="58202"/>
                    </a:moveTo>
                    <a:cubicBezTo>
                      <a:pt x="0" y="58202"/>
                      <a:pt x="0" y="58202"/>
                      <a:pt x="587121" y="58202"/>
                    </a:cubicBezTo>
                    <a:cubicBezTo>
                      <a:pt x="587121" y="58202"/>
                      <a:pt x="587121" y="58202"/>
                      <a:pt x="587121" y="386529"/>
                    </a:cubicBezTo>
                    <a:cubicBezTo>
                      <a:pt x="587121" y="393892"/>
                      <a:pt x="581270" y="398209"/>
                      <a:pt x="575419" y="398209"/>
                    </a:cubicBezTo>
                    <a:cubicBezTo>
                      <a:pt x="575419" y="398209"/>
                      <a:pt x="575419" y="398209"/>
                      <a:pt x="340622" y="398209"/>
                    </a:cubicBezTo>
                    <a:cubicBezTo>
                      <a:pt x="340622" y="398209"/>
                      <a:pt x="340622" y="398209"/>
                      <a:pt x="340622" y="304257"/>
                    </a:cubicBezTo>
                    <a:cubicBezTo>
                      <a:pt x="340622" y="298416"/>
                      <a:pt x="334516" y="292576"/>
                      <a:pt x="328666" y="292576"/>
                    </a:cubicBezTo>
                    <a:cubicBezTo>
                      <a:pt x="328666" y="292576"/>
                      <a:pt x="328666" y="292576"/>
                      <a:pt x="258201" y="292576"/>
                    </a:cubicBezTo>
                    <a:cubicBezTo>
                      <a:pt x="252350" y="292576"/>
                      <a:pt x="246499" y="298416"/>
                      <a:pt x="246499" y="304257"/>
                    </a:cubicBezTo>
                    <a:cubicBezTo>
                      <a:pt x="246499" y="304257"/>
                      <a:pt x="246499" y="304257"/>
                      <a:pt x="246499" y="398209"/>
                    </a:cubicBezTo>
                    <a:cubicBezTo>
                      <a:pt x="246499" y="398209"/>
                      <a:pt x="246499" y="398209"/>
                      <a:pt x="11702" y="398209"/>
                    </a:cubicBezTo>
                    <a:cubicBezTo>
                      <a:pt x="5851" y="398209"/>
                      <a:pt x="0" y="393892"/>
                      <a:pt x="0" y="386529"/>
                    </a:cubicBezTo>
                    <a:close/>
                    <a:moveTo>
                      <a:pt x="176035" y="0"/>
                    </a:moveTo>
                    <a:cubicBezTo>
                      <a:pt x="176035" y="0"/>
                      <a:pt x="176035" y="0"/>
                      <a:pt x="410832" y="0"/>
                    </a:cubicBezTo>
                    <a:cubicBezTo>
                      <a:pt x="416937" y="0"/>
                      <a:pt x="422788" y="5813"/>
                      <a:pt x="422788" y="11626"/>
                    </a:cubicBezTo>
                    <a:cubicBezTo>
                      <a:pt x="422788" y="11626"/>
                      <a:pt x="422788" y="11626"/>
                      <a:pt x="422788" y="23252"/>
                    </a:cubicBezTo>
                    <a:cubicBezTo>
                      <a:pt x="422788" y="23252"/>
                      <a:pt x="422788" y="23252"/>
                      <a:pt x="575419" y="23252"/>
                    </a:cubicBezTo>
                    <a:cubicBezTo>
                      <a:pt x="581270" y="23252"/>
                      <a:pt x="587121" y="29065"/>
                      <a:pt x="587121" y="35131"/>
                    </a:cubicBezTo>
                    <a:cubicBezTo>
                      <a:pt x="587121" y="35131"/>
                      <a:pt x="587121" y="35131"/>
                      <a:pt x="587121" y="46757"/>
                    </a:cubicBezTo>
                    <a:cubicBezTo>
                      <a:pt x="587121" y="46757"/>
                      <a:pt x="587121" y="46757"/>
                      <a:pt x="410832" y="46757"/>
                    </a:cubicBezTo>
                    <a:cubicBezTo>
                      <a:pt x="410832" y="46757"/>
                      <a:pt x="410832" y="46757"/>
                      <a:pt x="176035" y="46757"/>
                    </a:cubicBezTo>
                    <a:cubicBezTo>
                      <a:pt x="176035" y="46757"/>
                      <a:pt x="176035" y="46757"/>
                      <a:pt x="0" y="46757"/>
                    </a:cubicBezTo>
                    <a:cubicBezTo>
                      <a:pt x="0" y="46757"/>
                      <a:pt x="0" y="46757"/>
                      <a:pt x="0" y="35131"/>
                    </a:cubicBezTo>
                    <a:cubicBezTo>
                      <a:pt x="0" y="29065"/>
                      <a:pt x="5851" y="23252"/>
                      <a:pt x="11702" y="23252"/>
                    </a:cubicBezTo>
                    <a:cubicBezTo>
                      <a:pt x="11702" y="23252"/>
                      <a:pt x="11702" y="23252"/>
                      <a:pt x="164333" y="23252"/>
                    </a:cubicBezTo>
                    <a:cubicBezTo>
                      <a:pt x="164333" y="23252"/>
                      <a:pt x="164333" y="23252"/>
                      <a:pt x="164333" y="11626"/>
                    </a:cubicBezTo>
                    <a:cubicBezTo>
                      <a:pt x="164333" y="5813"/>
                      <a:pt x="170184" y="0"/>
                      <a:pt x="176035" y="0"/>
                    </a:cubicBezTo>
                    <a:close/>
                  </a:path>
                </a:pathLst>
              </a:custGeom>
              <a:solidFill>
                <a:srgbClr val="238813"/>
              </a:solidFill>
              <a:ln>
                <a:noFill/>
              </a:ln>
            </p:spPr>
            <p:txBody>
              <a:bodyPr spcFirstLastPara="1" wrap="square" lIns="121892" tIns="60921" rIns="121892" bIns="60921" anchor="ctr" anchorCtr="0">
                <a:noAutofit/>
              </a:bodyPr>
              <a:lstStyle/>
              <a:p>
                <a:pPr defTabSz="914245">
                  <a:buSzPts val="1000"/>
                  <a:defRPr/>
                </a:pPr>
                <a:endParaRPr sz="1000" dirty="0">
                  <a:solidFill>
                    <a:srgbClr val="FFFFFF"/>
                  </a:solidFill>
                  <a:latin typeface="GT Haptik ZS" pitchFamily="2" charset="77"/>
                </a:endParaRPr>
              </a:p>
            </p:txBody>
          </p:sp>
          <p:sp>
            <p:nvSpPr>
              <p:cNvPr id="24" name="Google Shape;1965;p13">
                <a:extLst>
                  <a:ext uri="{FF2B5EF4-FFF2-40B4-BE49-F238E27FC236}">
                    <a16:creationId xmlns:a16="http://schemas.microsoft.com/office/drawing/2014/main" id="{3F940C1C-2067-EC58-24F4-77BC4D6EBD7D}"/>
                  </a:ext>
                </a:extLst>
              </p:cNvPr>
              <p:cNvSpPr/>
              <p:nvPr/>
            </p:nvSpPr>
            <p:spPr>
              <a:xfrm>
                <a:off x="28526441" y="11143722"/>
                <a:ext cx="18192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3947" tIns="21974" rIns="43947" bIns="21974" anchor="t" anchorCtr="0">
                <a:noAutofit/>
              </a:bodyPr>
              <a:lstStyle/>
              <a:p>
                <a:pPr algn="ctr" defTabSz="914245">
                  <a:buSzPts val="1200"/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GT Haptik ZS" pitchFamily="2" charset="77"/>
                  </a:rPr>
                  <a:t>BRANCH OFFICE</a:t>
                </a:r>
                <a:endParaRPr sz="700" dirty="0">
                  <a:latin typeface="GT Haptik ZS" pitchFamily="2" charset="77"/>
                </a:endParaRPr>
              </a:p>
            </p:txBody>
          </p:sp>
        </p:grpSp>
        <p:sp>
          <p:nvSpPr>
            <p:cNvPr id="13" name="Google Shape;1975;p13">
              <a:extLst>
                <a:ext uri="{FF2B5EF4-FFF2-40B4-BE49-F238E27FC236}">
                  <a16:creationId xmlns:a16="http://schemas.microsoft.com/office/drawing/2014/main" id="{1D5E9DD0-B01B-4BDA-F870-047728070E3C}"/>
                </a:ext>
              </a:extLst>
            </p:cNvPr>
            <p:cNvSpPr/>
            <p:nvPr/>
          </p:nvSpPr>
          <p:spPr>
            <a:xfrm>
              <a:off x="8525244" y="3496136"/>
              <a:ext cx="1253115" cy="3216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SzPts val="2100"/>
                <a:defRPr/>
              </a:pPr>
              <a:r>
                <a:rPr lang="en-US" sz="2099" dirty="0">
                  <a:solidFill>
                    <a:srgbClr val="FFFFFF"/>
                  </a:solidFill>
                  <a:latin typeface="GT Haptik ZS" pitchFamily="2" charset="77"/>
                </a:rPr>
                <a:t>OFFICE</a:t>
              </a:r>
              <a:endParaRPr sz="700" dirty="0">
                <a:latin typeface="GT Haptik ZS" pitchFamily="2" charset="77"/>
              </a:endParaRPr>
            </a:p>
          </p:txBody>
        </p:sp>
      </p:grpSp>
      <p:sp>
        <p:nvSpPr>
          <p:cNvPr id="32" name="Google Shape;1912;p11">
            <a:extLst>
              <a:ext uri="{FF2B5EF4-FFF2-40B4-BE49-F238E27FC236}">
                <a16:creationId xmlns:a16="http://schemas.microsoft.com/office/drawing/2014/main" id="{B3CD42C2-6991-9F1A-A669-05AFCAE98AD5}"/>
              </a:ext>
            </a:extLst>
          </p:cNvPr>
          <p:cNvSpPr/>
          <p:nvPr/>
        </p:nvSpPr>
        <p:spPr>
          <a:xfrm>
            <a:off x="4764113" y="3515156"/>
            <a:ext cx="2612259" cy="2612259"/>
          </a:xfrm>
          <a:prstGeom prst="roundRect">
            <a:avLst/>
          </a:prstGeom>
          <a:solidFill>
            <a:schemeClr val="accent2">
              <a:alpha val="89411"/>
            </a:schemeClr>
          </a:solidFill>
          <a:ln w="635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8AB33AAC-3C9A-B4B5-12D6-F5281955E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0183" y="3484634"/>
            <a:ext cx="1067421" cy="10674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8DDA224-734A-BCA8-896A-1A2DBD00A6BA}"/>
              </a:ext>
            </a:extLst>
          </p:cNvPr>
          <p:cNvGrpSpPr/>
          <p:nvPr/>
        </p:nvGrpSpPr>
        <p:grpSpPr>
          <a:xfrm>
            <a:off x="4743230" y="4645405"/>
            <a:ext cx="1267229" cy="1267229"/>
            <a:chOff x="12252550" y="10240543"/>
            <a:chExt cx="3168568" cy="3168568"/>
          </a:xfrm>
          <a:solidFill>
            <a:srgbClr val="00B050"/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E92FA8F3-38AD-D8AD-1857-75E9D484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252550" y="10240543"/>
              <a:ext cx="3168568" cy="3168568"/>
            </a:xfrm>
            <a:prstGeom prst="rect">
              <a:avLst/>
            </a:prstGeom>
          </p:spPr>
        </p:pic>
        <p:sp>
          <p:nvSpPr>
            <p:cNvPr id="40" name="Google Shape;1920;p11">
              <a:extLst>
                <a:ext uri="{FF2B5EF4-FFF2-40B4-BE49-F238E27FC236}">
                  <a16:creationId xmlns:a16="http://schemas.microsoft.com/office/drawing/2014/main" id="{FA57BCE3-BA85-2071-936F-5DE6C5E7ABC5}"/>
                </a:ext>
              </a:extLst>
            </p:cNvPr>
            <p:cNvSpPr/>
            <p:nvPr/>
          </p:nvSpPr>
          <p:spPr>
            <a:xfrm>
              <a:off x="13173764" y="12574007"/>
              <a:ext cx="1338682" cy="482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3947" tIns="21974" rIns="43947" bIns="21974" anchor="t" anchorCtr="0">
              <a:noAutofit/>
            </a:bodyPr>
            <a:lstStyle/>
            <a:p>
              <a:pPr algn="ctr" defTabSz="914245">
                <a:buClr>
                  <a:srgbClr val="FFFFFF"/>
                </a:buClr>
                <a:buSzPts val="1200"/>
                <a:defRPr/>
              </a:pPr>
              <a:r>
                <a:rPr lang="en-US" sz="1200" dirty="0">
                  <a:solidFill>
                    <a:srgbClr val="FFFFFF"/>
                  </a:solidFill>
                  <a:latin typeface="GT Haptik ZS" pitchFamily="2" charset="77"/>
                </a:rPr>
                <a:t>USER</a:t>
              </a:r>
              <a:endParaRPr sz="700" dirty="0">
                <a:latin typeface="GT Haptik ZS" pitchFamily="2" charset="77"/>
              </a:endParaRP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9FA1532B-C361-241A-F1AD-25043B4DAA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85784" y="3888860"/>
            <a:ext cx="1238028" cy="1238028"/>
          </a:xfrm>
          <a:prstGeom prst="rect">
            <a:avLst/>
          </a:prstGeom>
        </p:spPr>
      </p:pic>
      <p:sp>
        <p:nvSpPr>
          <p:cNvPr id="44" name="Google Shape;1958;p13">
            <a:extLst>
              <a:ext uri="{FF2B5EF4-FFF2-40B4-BE49-F238E27FC236}">
                <a16:creationId xmlns:a16="http://schemas.microsoft.com/office/drawing/2014/main" id="{FA83E146-762F-2A60-7C27-732DECA45C04}"/>
              </a:ext>
            </a:extLst>
          </p:cNvPr>
          <p:cNvSpPr/>
          <p:nvPr/>
        </p:nvSpPr>
        <p:spPr>
          <a:xfrm>
            <a:off x="4345229" y="1286539"/>
            <a:ext cx="1247783" cy="1062103"/>
          </a:xfrm>
          <a:prstGeom prst="ellipse">
            <a:avLst/>
          </a:prstGeom>
          <a:solidFill>
            <a:schemeClr val="accent2">
              <a:alpha val="89411"/>
            </a:schemeClr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7D32E6-BAD0-6097-0602-63C37578EEFA}"/>
              </a:ext>
            </a:extLst>
          </p:cNvPr>
          <p:cNvCxnSpPr>
            <a:cxnSpLocks/>
            <a:stCxn id="44" idx="4"/>
            <a:endCxn id="46" idx="4"/>
          </p:cNvCxnSpPr>
          <p:nvPr/>
        </p:nvCxnSpPr>
        <p:spPr>
          <a:xfrm>
            <a:off x="4969121" y="2348642"/>
            <a:ext cx="2192799" cy="515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oogle Shape;1958;p13">
            <a:extLst>
              <a:ext uri="{FF2B5EF4-FFF2-40B4-BE49-F238E27FC236}">
                <a16:creationId xmlns:a16="http://schemas.microsoft.com/office/drawing/2014/main" id="{55FFA61F-A5A7-E6A7-7CA8-758B698B19D6}"/>
              </a:ext>
            </a:extLst>
          </p:cNvPr>
          <p:cNvSpPr/>
          <p:nvPr/>
        </p:nvSpPr>
        <p:spPr>
          <a:xfrm>
            <a:off x="6598988" y="1287054"/>
            <a:ext cx="1125864" cy="1062103"/>
          </a:xfrm>
          <a:prstGeom prst="ellipse">
            <a:avLst/>
          </a:prstGeom>
          <a:solidFill>
            <a:schemeClr val="accent2">
              <a:alpha val="89411"/>
            </a:schemeClr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sp>
        <p:nvSpPr>
          <p:cNvPr id="47" name="Google Shape;1958;p13">
            <a:extLst>
              <a:ext uri="{FF2B5EF4-FFF2-40B4-BE49-F238E27FC236}">
                <a16:creationId xmlns:a16="http://schemas.microsoft.com/office/drawing/2014/main" id="{AFDAA268-391A-9848-06BC-9EECE2B13DE0}"/>
              </a:ext>
            </a:extLst>
          </p:cNvPr>
          <p:cNvSpPr/>
          <p:nvPr/>
        </p:nvSpPr>
        <p:spPr>
          <a:xfrm>
            <a:off x="5243466" y="1048823"/>
            <a:ext cx="1699565" cy="1062103"/>
          </a:xfrm>
          <a:prstGeom prst="ellipse">
            <a:avLst/>
          </a:prstGeom>
          <a:solidFill>
            <a:schemeClr val="accent2">
              <a:alpha val="89411"/>
            </a:schemeClr>
          </a:solidFill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3947" tIns="21974" rIns="43947" bIns="21974" anchor="ctr" anchorCtr="0">
            <a:noAutofit/>
          </a:bodyPr>
          <a:lstStyle/>
          <a:p>
            <a:pPr algn="ctr" defTabSz="914245">
              <a:buSzPts val="700"/>
              <a:defRPr/>
            </a:pPr>
            <a:endParaRPr sz="700" dirty="0">
              <a:solidFill>
                <a:srgbClr val="FFFFFF"/>
              </a:solidFill>
              <a:highlight>
                <a:srgbClr val="C0C0C0"/>
              </a:highlight>
              <a:latin typeface="GT Haptik ZS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FFF288E-7DA4-228B-FBE1-8FE8146F4849}"/>
              </a:ext>
            </a:extLst>
          </p:cNvPr>
          <p:cNvSpPr/>
          <p:nvPr/>
        </p:nvSpPr>
        <p:spPr>
          <a:xfrm>
            <a:off x="4969121" y="1370002"/>
            <a:ext cx="2192799" cy="939664"/>
          </a:xfrm>
          <a:prstGeom prst="rect">
            <a:avLst/>
          </a:prstGeom>
          <a:solidFill>
            <a:srgbClr val="002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8204F575-F3B9-1BA0-7078-EC31FA824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3763" y="1288235"/>
            <a:ext cx="1067421" cy="10674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4D021F47-4627-795D-2939-A9FE54A8A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26168" y="1111573"/>
            <a:ext cx="1453824" cy="1453824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F4104C0-160C-2DA2-04B4-B8FBA1007F33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3802828" y="4724795"/>
            <a:ext cx="30099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Google Shape;585;p108">
            <a:extLst>
              <a:ext uri="{FF2B5EF4-FFF2-40B4-BE49-F238E27FC236}">
                <a16:creationId xmlns:a16="http://schemas.microsoft.com/office/drawing/2014/main" id="{8BDB75DD-3460-EC5D-F895-E87864AAC253}"/>
              </a:ext>
            </a:extLst>
          </p:cNvPr>
          <p:cNvSpPr/>
          <p:nvPr/>
        </p:nvSpPr>
        <p:spPr>
          <a:xfrm>
            <a:off x="4018514" y="4551852"/>
            <a:ext cx="527020" cy="345883"/>
          </a:xfrm>
          <a:custGeom>
            <a:avLst/>
            <a:gdLst/>
            <a:ahLst/>
            <a:cxnLst/>
            <a:rect l="l" t="t" r="r" b="b"/>
            <a:pathLst>
              <a:path w="933738" h="578857" extrusionOk="0">
                <a:moveTo>
                  <a:pt x="931888" y="294460"/>
                </a:moveTo>
                <a:cubicBezTo>
                  <a:pt x="947033" y="387043"/>
                  <a:pt x="866642" y="439240"/>
                  <a:pt x="785203" y="445241"/>
                </a:cubicBezTo>
                <a:cubicBezTo>
                  <a:pt x="733673" y="551826"/>
                  <a:pt x="550507" y="623740"/>
                  <a:pt x="392202" y="546492"/>
                </a:cubicBezTo>
                <a:cubicBezTo>
                  <a:pt x="324574" y="556779"/>
                  <a:pt x="287427" y="539824"/>
                  <a:pt x="258852" y="507439"/>
                </a:cubicBezTo>
                <a:cubicBezTo>
                  <a:pt x="316764" y="432954"/>
                  <a:pt x="492119" y="298747"/>
                  <a:pt x="706527" y="367993"/>
                </a:cubicBezTo>
                <a:cubicBezTo>
                  <a:pt x="820827" y="404950"/>
                  <a:pt x="850640" y="318082"/>
                  <a:pt x="821779" y="285507"/>
                </a:cubicBezTo>
                <a:cubicBezTo>
                  <a:pt x="713956" y="163015"/>
                  <a:pt x="470211" y="273315"/>
                  <a:pt x="461448" y="282459"/>
                </a:cubicBezTo>
                <a:cubicBezTo>
                  <a:pt x="556984" y="135869"/>
                  <a:pt x="899313" y="94721"/>
                  <a:pt x="931888" y="294460"/>
                </a:cubicBezTo>
                <a:close/>
                <a:moveTo>
                  <a:pt x="603847" y="126154"/>
                </a:moveTo>
                <a:cubicBezTo>
                  <a:pt x="604419" y="126154"/>
                  <a:pt x="526028" y="98341"/>
                  <a:pt x="416395" y="145680"/>
                </a:cubicBezTo>
                <a:cubicBezTo>
                  <a:pt x="411982" y="144033"/>
                  <a:pt x="407659" y="142157"/>
                  <a:pt x="403441" y="140060"/>
                </a:cubicBezTo>
                <a:cubicBezTo>
                  <a:pt x="508883" y="70242"/>
                  <a:pt x="601275" y="40238"/>
                  <a:pt x="680333" y="51859"/>
                </a:cubicBezTo>
                <a:cubicBezTo>
                  <a:pt x="632708" y="-3291"/>
                  <a:pt x="402489" y="-43391"/>
                  <a:pt x="270758" y="88244"/>
                </a:cubicBezTo>
                <a:cubicBezTo>
                  <a:pt x="107880" y="56240"/>
                  <a:pt x="-6039" y="194067"/>
                  <a:pt x="248" y="320273"/>
                </a:cubicBezTo>
                <a:cubicBezTo>
                  <a:pt x="6534" y="446479"/>
                  <a:pt x="144456" y="524775"/>
                  <a:pt x="222752" y="503534"/>
                </a:cubicBezTo>
                <a:cubicBezTo>
                  <a:pt x="224649" y="503297"/>
                  <a:pt x="226569" y="503297"/>
                  <a:pt x="228467" y="503534"/>
                </a:cubicBezTo>
                <a:cubicBezTo>
                  <a:pt x="245898" y="420286"/>
                  <a:pt x="316668" y="226452"/>
                  <a:pt x="603847" y="126154"/>
                </a:cubicBezTo>
                <a:close/>
              </a:path>
            </a:pathLst>
          </a:custGeom>
          <a:solidFill>
            <a:srgbClr val="236B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1B18657-8407-F674-9424-ACE83BEEDE8B}"/>
              </a:ext>
            </a:extLst>
          </p:cNvPr>
          <p:cNvCxnSpPr>
            <a:cxnSpLocks/>
          </p:cNvCxnSpPr>
          <p:nvPr/>
        </p:nvCxnSpPr>
        <p:spPr>
          <a:xfrm>
            <a:off x="4545534" y="4724793"/>
            <a:ext cx="21857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07D24C-8695-0EF7-1363-DCFEF7623928}"/>
              </a:ext>
            </a:extLst>
          </p:cNvPr>
          <p:cNvCxnSpPr>
            <a:cxnSpLocks/>
          </p:cNvCxnSpPr>
          <p:nvPr/>
        </p:nvCxnSpPr>
        <p:spPr>
          <a:xfrm>
            <a:off x="7394098" y="4796149"/>
            <a:ext cx="30099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Google Shape;585;p108">
            <a:extLst>
              <a:ext uri="{FF2B5EF4-FFF2-40B4-BE49-F238E27FC236}">
                <a16:creationId xmlns:a16="http://schemas.microsoft.com/office/drawing/2014/main" id="{A9C16423-FB52-ED06-16EA-43856E9C849C}"/>
              </a:ext>
            </a:extLst>
          </p:cNvPr>
          <p:cNvSpPr/>
          <p:nvPr/>
        </p:nvSpPr>
        <p:spPr>
          <a:xfrm>
            <a:off x="7609784" y="4623206"/>
            <a:ext cx="527020" cy="345883"/>
          </a:xfrm>
          <a:custGeom>
            <a:avLst/>
            <a:gdLst/>
            <a:ahLst/>
            <a:cxnLst/>
            <a:rect l="l" t="t" r="r" b="b"/>
            <a:pathLst>
              <a:path w="933738" h="578857" extrusionOk="0">
                <a:moveTo>
                  <a:pt x="931888" y="294460"/>
                </a:moveTo>
                <a:cubicBezTo>
                  <a:pt x="947033" y="387043"/>
                  <a:pt x="866642" y="439240"/>
                  <a:pt x="785203" y="445241"/>
                </a:cubicBezTo>
                <a:cubicBezTo>
                  <a:pt x="733673" y="551826"/>
                  <a:pt x="550507" y="623740"/>
                  <a:pt x="392202" y="546492"/>
                </a:cubicBezTo>
                <a:cubicBezTo>
                  <a:pt x="324574" y="556779"/>
                  <a:pt x="287427" y="539824"/>
                  <a:pt x="258852" y="507439"/>
                </a:cubicBezTo>
                <a:cubicBezTo>
                  <a:pt x="316764" y="432954"/>
                  <a:pt x="492119" y="298747"/>
                  <a:pt x="706527" y="367993"/>
                </a:cubicBezTo>
                <a:cubicBezTo>
                  <a:pt x="820827" y="404950"/>
                  <a:pt x="850640" y="318082"/>
                  <a:pt x="821779" y="285507"/>
                </a:cubicBezTo>
                <a:cubicBezTo>
                  <a:pt x="713956" y="163015"/>
                  <a:pt x="470211" y="273315"/>
                  <a:pt x="461448" y="282459"/>
                </a:cubicBezTo>
                <a:cubicBezTo>
                  <a:pt x="556984" y="135869"/>
                  <a:pt x="899313" y="94721"/>
                  <a:pt x="931888" y="294460"/>
                </a:cubicBezTo>
                <a:close/>
                <a:moveTo>
                  <a:pt x="603847" y="126154"/>
                </a:moveTo>
                <a:cubicBezTo>
                  <a:pt x="604419" y="126154"/>
                  <a:pt x="526028" y="98341"/>
                  <a:pt x="416395" y="145680"/>
                </a:cubicBezTo>
                <a:cubicBezTo>
                  <a:pt x="411982" y="144033"/>
                  <a:pt x="407659" y="142157"/>
                  <a:pt x="403441" y="140060"/>
                </a:cubicBezTo>
                <a:cubicBezTo>
                  <a:pt x="508883" y="70242"/>
                  <a:pt x="601275" y="40238"/>
                  <a:pt x="680333" y="51859"/>
                </a:cubicBezTo>
                <a:cubicBezTo>
                  <a:pt x="632708" y="-3291"/>
                  <a:pt x="402489" y="-43391"/>
                  <a:pt x="270758" y="88244"/>
                </a:cubicBezTo>
                <a:cubicBezTo>
                  <a:pt x="107880" y="56240"/>
                  <a:pt x="-6039" y="194067"/>
                  <a:pt x="248" y="320273"/>
                </a:cubicBezTo>
                <a:cubicBezTo>
                  <a:pt x="6534" y="446479"/>
                  <a:pt x="144456" y="524775"/>
                  <a:pt x="222752" y="503534"/>
                </a:cubicBezTo>
                <a:cubicBezTo>
                  <a:pt x="224649" y="503297"/>
                  <a:pt x="226569" y="503297"/>
                  <a:pt x="228467" y="503534"/>
                </a:cubicBezTo>
                <a:cubicBezTo>
                  <a:pt x="245898" y="420286"/>
                  <a:pt x="316668" y="226452"/>
                  <a:pt x="603847" y="126154"/>
                </a:cubicBezTo>
                <a:close/>
              </a:path>
            </a:pathLst>
          </a:custGeom>
          <a:solidFill>
            <a:srgbClr val="236B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A3EF802-28F2-A230-3353-08BC8AE0F959}"/>
              </a:ext>
            </a:extLst>
          </p:cNvPr>
          <p:cNvCxnSpPr>
            <a:cxnSpLocks/>
          </p:cNvCxnSpPr>
          <p:nvPr/>
        </p:nvCxnSpPr>
        <p:spPr>
          <a:xfrm>
            <a:off x="8136804" y="4796147"/>
            <a:ext cx="218579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0" name="Straight Connector 1919">
            <a:extLst>
              <a:ext uri="{FF2B5EF4-FFF2-40B4-BE49-F238E27FC236}">
                <a16:creationId xmlns:a16="http://schemas.microsoft.com/office/drawing/2014/main" id="{FB7DC363-47D1-91A1-DD39-90DBD06FF610}"/>
              </a:ext>
            </a:extLst>
          </p:cNvPr>
          <p:cNvCxnSpPr>
            <a:cxnSpLocks/>
            <a:stCxn id="36" idx="0"/>
          </p:cNvCxnSpPr>
          <p:nvPr/>
        </p:nvCxnSpPr>
        <p:spPr>
          <a:xfrm flipV="1">
            <a:off x="6053894" y="3060685"/>
            <a:ext cx="0" cy="423949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2" name="Straight Connector 1921">
            <a:extLst>
              <a:ext uri="{FF2B5EF4-FFF2-40B4-BE49-F238E27FC236}">
                <a16:creationId xmlns:a16="http://schemas.microsoft.com/office/drawing/2014/main" id="{DC295270-1D88-10BC-3BD6-FC7816C56DB4}"/>
              </a:ext>
            </a:extLst>
          </p:cNvPr>
          <p:cNvCxnSpPr>
            <a:cxnSpLocks/>
          </p:cNvCxnSpPr>
          <p:nvPr/>
        </p:nvCxnSpPr>
        <p:spPr>
          <a:xfrm flipV="1">
            <a:off x="6053894" y="2364291"/>
            <a:ext cx="0" cy="402212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1" name="Google Shape;585;p108">
            <a:extLst>
              <a:ext uri="{FF2B5EF4-FFF2-40B4-BE49-F238E27FC236}">
                <a16:creationId xmlns:a16="http://schemas.microsoft.com/office/drawing/2014/main" id="{EA5589D2-3BDB-FC05-DA28-5957F39F0E42}"/>
              </a:ext>
            </a:extLst>
          </p:cNvPr>
          <p:cNvSpPr/>
          <p:nvPr/>
        </p:nvSpPr>
        <p:spPr>
          <a:xfrm>
            <a:off x="5798154" y="2730039"/>
            <a:ext cx="527020" cy="345883"/>
          </a:xfrm>
          <a:custGeom>
            <a:avLst/>
            <a:gdLst/>
            <a:ahLst/>
            <a:cxnLst/>
            <a:rect l="l" t="t" r="r" b="b"/>
            <a:pathLst>
              <a:path w="933738" h="578857" extrusionOk="0">
                <a:moveTo>
                  <a:pt x="931888" y="294460"/>
                </a:moveTo>
                <a:cubicBezTo>
                  <a:pt x="947033" y="387043"/>
                  <a:pt x="866642" y="439240"/>
                  <a:pt x="785203" y="445241"/>
                </a:cubicBezTo>
                <a:cubicBezTo>
                  <a:pt x="733673" y="551826"/>
                  <a:pt x="550507" y="623740"/>
                  <a:pt x="392202" y="546492"/>
                </a:cubicBezTo>
                <a:cubicBezTo>
                  <a:pt x="324574" y="556779"/>
                  <a:pt x="287427" y="539824"/>
                  <a:pt x="258852" y="507439"/>
                </a:cubicBezTo>
                <a:cubicBezTo>
                  <a:pt x="316764" y="432954"/>
                  <a:pt x="492119" y="298747"/>
                  <a:pt x="706527" y="367993"/>
                </a:cubicBezTo>
                <a:cubicBezTo>
                  <a:pt x="820827" y="404950"/>
                  <a:pt x="850640" y="318082"/>
                  <a:pt x="821779" y="285507"/>
                </a:cubicBezTo>
                <a:cubicBezTo>
                  <a:pt x="713956" y="163015"/>
                  <a:pt x="470211" y="273315"/>
                  <a:pt x="461448" y="282459"/>
                </a:cubicBezTo>
                <a:cubicBezTo>
                  <a:pt x="556984" y="135869"/>
                  <a:pt x="899313" y="94721"/>
                  <a:pt x="931888" y="294460"/>
                </a:cubicBezTo>
                <a:close/>
                <a:moveTo>
                  <a:pt x="603847" y="126154"/>
                </a:moveTo>
                <a:cubicBezTo>
                  <a:pt x="604419" y="126154"/>
                  <a:pt x="526028" y="98341"/>
                  <a:pt x="416395" y="145680"/>
                </a:cubicBezTo>
                <a:cubicBezTo>
                  <a:pt x="411982" y="144033"/>
                  <a:pt x="407659" y="142157"/>
                  <a:pt x="403441" y="140060"/>
                </a:cubicBezTo>
                <a:cubicBezTo>
                  <a:pt x="508883" y="70242"/>
                  <a:pt x="601275" y="40238"/>
                  <a:pt x="680333" y="51859"/>
                </a:cubicBezTo>
                <a:cubicBezTo>
                  <a:pt x="632708" y="-3291"/>
                  <a:pt x="402489" y="-43391"/>
                  <a:pt x="270758" y="88244"/>
                </a:cubicBezTo>
                <a:cubicBezTo>
                  <a:pt x="107880" y="56240"/>
                  <a:pt x="-6039" y="194067"/>
                  <a:pt x="248" y="320273"/>
                </a:cubicBezTo>
                <a:cubicBezTo>
                  <a:pt x="6534" y="446479"/>
                  <a:pt x="144456" y="524775"/>
                  <a:pt x="222752" y="503534"/>
                </a:cubicBezTo>
                <a:cubicBezTo>
                  <a:pt x="224649" y="503297"/>
                  <a:pt x="226569" y="503297"/>
                  <a:pt x="228467" y="503534"/>
                </a:cubicBezTo>
                <a:cubicBezTo>
                  <a:pt x="245898" y="420286"/>
                  <a:pt x="316668" y="226452"/>
                  <a:pt x="603847" y="126154"/>
                </a:cubicBezTo>
                <a:close/>
              </a:path>
            </a:pathLst>
          </a:custGeom>
          <a:solidFill>
            <a:srgbClr val="236B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27" name="Straight Connector 1926">
            <a:extLst>
              <a:ext uri="{FF2B5EF4-FFF2-40B4-BE49-F238E27FC236}">
                <a16:creationId xmlns:a16="http://schemas.microsoft.com/office/drawing/2014/main" id="{B29B399D-34D4-26AC-D320-FBD686F91DE9}"/>
              </a:ext>
            </a:extLst>
          </p:cNvPr>
          <p:cNvCxnSpPr>
            <a:cxnSpLocks/>
          </p:cNvCxnSpPr>
          <p:nvPr/>
        </p:nvCxnSpPr>
        <p:spPr>
          <a:xfrm flipV="1">
            <a:off x="5641788" y="4993548"/>
            <a:ext cx="234460" cy="20900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9" name="Straight Connector 1928">
            <a:extLst>
              <a:ext uri="{FF2B5EF4-FFF2-40B4-BE49-F238E27FC236}">
                <a16:creationId xmlns:a16="http://schemas.microsoft.com/office/drawing/2014/main" id="{03C517F1-84A6-FEC0-8DEB-F1B2D43DF028}"/>
              </a:ext>
            </a:extLst>
          </p:cNvPr>
          <p:cNvCxnSpPr>
            <a:cxnSpLocks/>
          </p:cNvCxnSpPr>
          <p:nvPr/>
        </p:nvCxnSpPr>
        <p:spPr>
          <a:xfrm>
            <a:off x="6192767" y="4976086"/>
            <a:ext cx="236119" cy="242648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D7465E90-A673-1515-020A-168B5F5864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5275" y="4806424"/>
            <a:ext cx="1208823" cy="1208823"/>
          </a:xfrm>
          <a:prstGeom prst="rect">
            <a:avLst/>
          </a:prstGeom>
        </p:spPr>
      </p:pic>
      <p:sp>
        <p:nvSpPr>
          <p:cNvPr id="1928" name="Google Shape;585;p108">
            <a:extLst>
              <a:ext uri="{FF2B5EF4-FFF2-40B4-BE49-F238E27FC236}">
                <a16:creationId xmlns:a16="http://schemas.microsoft.com/office/drawing/2014/main" id="{44872689-D21F-DC54-F270-EEFCC05442B2}"/>
              </a:ext>
            </a:extLst>
          </p:cNvPr>
          <p:cNvSpPr/>
          <p:nvPr/>
        </p:nvSpPr>
        <p:spPr>
          <a:xfrm>
            <a:off x="5793847" y="4708480"/>
            <a:ext cx="527020" cy="345883"/>
          </a:xfrm>
          <a:custGeom>
            <a:avLst/>
            <a:gdLst/>
            <a:ahLst/>
            <a:cxnLst/>
            <a:rect l="l" t="t" r="r" b="b"/>
            <a:pathLst>
              <a:path w="933738" h="578857" extrusionOk="0">
                <a:moveTo>
                  <a:pt x="931888" y="294460"/>
                </a:moveTo>
                <a:cubicBezTo>
                  <a:pt x="947033" y="387043"/>
                  <a:pt x="866642" y="439240"/>
                  <a:pt x="785203" y="445241"/>
                </a:cubicBezTo>
                <a:cubicBezTo>
                  <a:pt x="733673" y="551826"/>
                  <a:pt x="550507" y="623740"/>
                  <a:pt x="392202" y="546492"/>
                </a:cubicBezTo>
                <a:cubicBezTo>
                  <a:pt x="324574" y="556779"/>
                  <a:pt x="287427" y="539824"/>
                  <a:pt x="258852" y="507439"/>
                </a:cubicBezTo>
                <a:cubicBezTo>
                  <a:pt x="316764" y="432954"/>
                  <a:pt x="492119" y="298747"/>
                  <a:pt x="706527" y="367993"/>
                </a:cubicBezTo>
                <a:cubicBezTo>
                  <a:pt x="820827" y="404950"/>
                  <a:pt x="850640" y="318082"/>
                  <a:pt x="821779" y="285507"/>
                </a:cubicBezTo>
                <a:cubicBezTo>
                  <a:pt x="713956" y="163015"/>
                  <a:pt x="470211" y="273315"/>
                  <a:pt x="461448" y="282459"/>
                </a:cubicBezTo>
                <a:cubicBezTo>
                  <a:pt x="556984" y="135869"/>
                  <a:pt x="899313" y="94721"/>
                  <a:pt x="931888" y="294460"/>
                </a:cubicBezTo>
                <a:close/>
                <a:moveTo>
                  <a:pt x="603847" y="126154"/>
                </a:moveTo>
                <a:cubicBezTo>
                  <a:pt x="604419" y="126154"/>
                  <a:pt x="526028" y="98341"/>
                  <a:pt x="416395" y="145680"/>
                </a:cubicBezTo>
                <a:cubicBezTo>
                  <a:pt x="411982" y="144033"/>
                  <a:pt x="407659" y="142157"/>
                  <a:pt x="403441" y="140060"/>
                </a:cubicBezTo>
                <a:cubicBezTo>
                  <a:pt x="508883" y="70242"/>
                  <a:pt x="601275" y="40238"/>
                  <a:pt x="680333" y="51859"/>
                </a:cubicBezTo>
                <a:cubicBezTo>
                  <a:pt x="632708" y="-3291"/>
                  <a:pt x="402489" y="-43391"/>
                  <a:pt x="270758" y="88244"/>
                </a:cubicBezTo>
                <a:cubicBezTo>
                  <a:pt x="107880" y="56240"/>
                  <a:pt x="-6039" y="194067"/>
                  <a:pt x="248" y="320273"/>
                </a:cubicBezTo>
                <a:cubicBezTo>
                  <a:pt x="6534" y="446479"/>
                  <a:pt x="144456" y="524775"/>
                  <a:pt x="222752" y="503534"/>
                </a:cubicBezTo>
                <a:cubicBezTo>
                  <a:pt x="224649" y="503297"/>
                  <a:pt x="226569" y="503297"/>
                  <a:pt x="228467" y="503534"/>
                </a:cubicBezTo>
                <a:cubicBezTo>
                  <a:pt x="245898" y="420286"/>
                  <a:pt x="316668" y="226452"/>
                  <a:pt x="603847" y="126154"/>
                </a:cubicBezTo>
                <a:close/>
              </a:path>
            </a:pathLst>
          </a:custGeom>
          <a:solidFill>
            <a:srgbClr val="236B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6" name="Straight Connector 1935">
            <a:extLst>
              <a:ext uri="{FF2B5EF4-FFF2-40B4-BE49-F238E27FC236}">
                <a16:creationId xmlns:a16="http://schemas.microsoft.com/office/drawing/2014/main" id="{7A698F4E-A287-9F93-22D8-8E078C26B191}"/>
              </a:ext>
            </a:extLst>
          </p:cNvPr>
          <p:cNvCxnSpPr>
            <a:cxnSpLocks/>
          </p:cNvCxnSpPr>
          <p:nvPr/>
        </p:nvCxnSpPr>
        <p:spPr>
          <a:xfrm flipV="1">
            <a:off x="6063315" y="4395780"/>
            <a:ext cx="0" cy="3127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2" name="Google Shape;585;p108">
            <a:extLst>
              <a:ext uri="{FF2B5EF4-FFF2-40B4-BE49-F238E27FC236}">
                <a16:creationId xmlns:a16="http://schemas.microsoft.com/office/drawing/2014/main" id="{D35BF95F-34F1-A432-50C2-6CB9F9FF2952}"/>
              </a:ext>
            </a:extLst>
          </p:cNvPr>
          <p:cNvSpPr/>
          <p:nvPr/>
        </p:nvSpPr>
        <p:spPr>
          <a:xfrm>
            <a:off x="5775505" y="1661113"/>
            <a:ext cx="527020" cy="345883"/>
          </a:xfrm>
          <a:custGeom>
            <a:avLst/>
            <a:gdLst/>
            <a:ahLst/>
            <a:cxnLst/>
            <a:rect l="l" t="t" r="r" b="b"/>
            <a:pathLst>
              <a:path w="933738" h="578857" extrusionOk="0">
                <a:moveTo>
                  <a:pt x="931888" y="294460"/>
                </a:moveTo>
                <a:cubicBezTo>
                  <a:pt x="947033" y="387043"/>
                  <a:pt x="866642" y="439240"/>
                  <a:pt x="785203" y="445241"/>
                </a:cubicBezTo>
                <a:cubicBezTo>
                  <a:pt x="733673" y="551826"/>
                  <a:pt x="550507" y="623740"/>
                  <a:pt x="392202" y="546492"/>
                </a:cubicBezTo>
                <a:cubicBezTo>
                  <a:pt x="324574" y="556779"/>
                  <a:pt x="287427" y="539824"/>
                  <a:pt x="258852" y="507439"/>
                </a:cubicBezTo>
                <a:cubicBezTo>
                  <a:pt x="316764" y="432954"/>
                  <a:pt x="492119" y="298747"/>
                  <a:pt x="706527" y="367993"/>
                </a:cubicBezTo>
                <a:cubicBezTo>
                  <a:pt x="820827" y="404950"/>
                  <a:pt x="850640" y="318082"/>
                  <a:pt x="821779" y="285507"/>
                </a:cubicBezTo>
                <a:cubicBezTo>
                  <a:pt x="713956" y="163015"/>
                  <a:pt x="470211" y="273315"/>
                  <a:pt x="461448" y="282459"/>
                </a:cubicBezTo>
                <a:cubicBezTo>
                  <a:pt x="556984" y="135869"/>
                  <a:pt x="899313" y="94721"/>
                  <a:pt x="931888" y="294460"/>
                </a:cubicBezTo>
                <a:close/>
                <a:moveTo>
                  <a:pt x="603847" y="126154"/>
                </a:moveTo>
                <a:cubicBezTo>
                  <a:pt x="604419" y="126154"/>
                  <a:pt x="526028" y="98341"/>
                  <a:pt x="416395" y="145680"/>
                </a:cubicBezTo>
                <a:cubicBezTo>
                  <a:pt x="411982" y="144033"/>
                  <a:pt x="407659" y="142157"/>
                  <a:pt x="403441" y="140060"/>
                </a:cubicBezTo>
                <a:cubicBezTo>
                  <a:pt x="508883" y="70242"/>
                  <a:pt x="601275" y="40238"/>
                  <a:pt x="680333" y="51859"/>
                </a:cubicBezTo>
                <a:cubicBezTo>
                  <a:pt x="632708" y="-3291"/>
                  <a:pt x="402489" y="-43391"/>
                  <a:pt x="270758" y="88244"/>
                </a:cubicBezTo>
                <a:cubicBezTo>
                  <a:pt x="107880" y="56240"/>
                  <a:pt x="-6039" y="194067"/>
                  <a:pt x="248" y="320273"/>
                </a:cubicBezTo>
                <a:cubicBezTo>
                  <a:pt x="6534" y="446479"/>
                  <a:pt x="144456" y="524775"/>
                  <a:pt x="222752" y="503534"/>
                </a:cubicBezTo>
                <a:cubicBezTo>
                  <a:pt x="224649" y="503297"/>
                  <a:pt x="226569" y="503297"/>
                  <a:pt x="228467" y="503534"/>
                </a:cubicBezTo>
                <a:cubicBezTo>
                  <a:pt x="245898" y="420286"/>
                  <a:pt x="316668" y="226452"/>
                  <a:pt x="603847" y="126154"/>
                </a:cubicBezTo>
                <a:close/>
              </a:path>
            </a:pathLst>
          </a:custGeom>
          <a:solidFill>
            <a:srgbClr val="236B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6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" name="Google Shape;2836;p185"/>
          <p:cNvSpPr/>
          <p:nvPr/>
        </p:nvSpPr>
        <p:spPr>
          <a:xfrm>
            <a:off x="7376301" y="3056810"/>
            <a:ext cx="2286000" cy="365760"/>
          </a:xfrm>
          <a:prstGeom prst="rect">
            <a:avLst/>
          </a:prstGeom>
          <a:solidFill>
            <a:srgbClr val="F8E2E0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7" name="Google Shape;2837;p185"/>
          <p:cNvSpPr/>
          <p:nvPr/>
        </p:nvSpPr>
        <p:spPr>
          <a:xfrm>
            <a:off x="7375972" y="2685511"/>
            <a:ext cx="2286000" cy="365760"/>
          </a:xfrm>
          <a:prstGeom prst="rect">
            <a:avLst/>
          </a:prstGeom>
          <a:solidFill>
            <a:srgbClr val="FFD5D5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8" name="Google Shape;2838;p185"/>
          <p:cNvSpPr/>
          <p:nvPr/>
        </p:nvSpPr>
        <p:spPr>
          <a:xfrm>
            <a:off x="7374987" y="2323028"/>
            <a:ext cx="2286000" cy="365760"/>
          </a:xfrm>
          <a:prstGeom prst="rect">
            <a:avLst/>
          </a:prstGeom>
          <a:solidFill>
            <a:srgbClr val="F2C4C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9" name="Google Shape;2839;p185"/>
          <p:cNvSpPr/>
          <p:nvPr/>
        </p:nvSpPr>
        <p:spPr>
          <a:xfrm>
            <a:off x="7377936" y="4156903"/>
            <a:ext cx="2286000" cy="365760"/>
          </a:xfrm>
          <a:prstGeom prst="rect">
            <a:avLst/>
          </a:prstGeom>
          <a:solidFill>
            <a:srgbClr val="D4E1FD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0" name="Google Shape;2840;p185"/>
          <p:cNvSpPr/>
          <p:nvPr/>
        </p:nvSpPr>
        <p:spPr>
          <a:xfrm>
            <a:off x="7378961" y="3785331"/>
            <a:ext cx="2286000" cy="365760"/>
          </a:xfrm>
          <a:prstGeom prst="rect">
            <a:avLst/>
          </a:prstGeom>
          <a:solidFill>
            <a:srgbClr val="A7C4FB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1" name="Google Shape;2841;p185"/>
          <p:cNvSpPr/>
          <p:nvPr/>
        </p:nvSpPr>
        <p:spPr>
          <a:xfrm>
            <a:off x="7377936" y="3415114"/>
            <a:ext cx="2286000" cy="365760"/>
          </a:xfrm>
          <a:prstGeom prst="rect">
            <a:avLst/>
          </a:prstGeom>
          <a:solidFill>
            <a:srgbClr val="79A5F9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4" name="Google Shape;2844;p185"/>
          <p:cNvGrpSpPr/>
          <p:nvPr/>
        </p:nvGrpSpPr>
        <p:grpSpPr>
          <a:xfrm>
            <a:off x="7765908" y="5382908"/>
            <a:ext cx="1513852" cy="290948"/>
            <a:chOff x="2629520" y="4486436"/>
            <a:chExt cx="1771030" cy="340376"/>
          </a:xfrm>
          <a:solidFill>
            <a:schemeClr val="bg1"/>
          </a:solidFill>
        </p:grpSpPr>
        <p:sp>
          <p:nvSpPr>
            <p:cNvPr id="2845" name="Google Shape;2845;p185"/>
            <p:cNvSpPr/>
            <p:nvPr/>
          </p:nvSpPr>
          <p:spPr>
            <a:xfrm>
              <a:off x="2629520" y="4486436"/>
              <a:ext cx="245401" cy="340376"/>
            </a:xfrm>
            <a:custGeom>
              <a:avLst/>
              <a:gdLst/>
              <a:ahLst/>
              <a:cxnLst/>
              <a:rect l="l" t="t" r="r" b="b"/>
              <a:pathLst>
                <a:path w="377509" h="523613" extrusionOk="0">
                  <a:moveTo>
                    <a:pt x="84080" y="209319"/>
                  </a:moveTo>
                  <a:cubicBezTo>
                    <a:pt x="293427" y="209319"/>
                    <a:pt x="293427" y="209319"/>
                    <a:pt x="293427" y="209319"/>
                  </a:cubicBezTo>
                  <a:lnTo>
                    <a:pt x="301561" y="212870"/>
                  </a:lnTo>
                  <a:lnTo>
                    <a:pt x="316155" y="214856"/>
                  </a:lnTo>
                  <a:cubicBezTo>
                    <a:pt x="324181" y="219605"/>
                    <a:pt x="330404" y="227466"/>
                    <a:pt x="333025" y="237291"/>
                  </a:cubicBezTo>
                  <a:cubicBezTo>
                    <a:pt x="333025" y="237291"/>
                    <a:pt x="333025" y="237291"/>
                    <a:pt x="376264" y="410224"/>
                  </a:cubicBezTo>
                  <a:cubicBezTo>
                    <a:pt x="381505" y="429875"/>
                    <a:pt x="369713" y="449526"/>
                    <a:pt x="350059" y="454767"/>
                  </a:cubicBezTo>
                  <a:cubicBezTo>
                    <a:pt x="330404" y="460007"/>
                    <a:pt x="310750" y="448216"/>
                    <a:pt x="305509" y="428565"/>
                  </a:cubicBezTo>
                  <a:cubicBezTo>
                    <a:pt x="305509" y="428565"/>
                    <a:pt x="305509" y="428565"/>
                    <a:pt x="299940" y="406948"/>
                  </a:cubicBezTo>
                  <a:lnTo>
                    <a:pt x="295937" y="391407"/>
                  </a:lnTo>
                  <a:lnTo>
                    <a:pt x="290626" y="437469"/>
                  </a:lnTo>
                  <a:cubicBezTo>
                    <a:pt x="282960" y="503970"/>
                    <a:pt x="282960" y="503970"/>
                    <a:pt x="282960" y="503970"/>
                  </a:cubicBezTo>
                  <a:cubicBezTo>
                    <a:pt x="282960" y="515756"/>
                    <a:pt x="273801" y="523613"/>
                    <a:pt x="262025" y="523613"/>
                  </a:cubicBezTo>
                  <a:cubicBezTo>
                    <a:pt x="115482" y="523613"/>
                    <a:pt x="115482" y="523613"/>
                    <a:pt x="115482" y="523613"/>
                  </a:cubicBezTo>
                  <a:cubicBezTo>
                    <a:pt x="103707" y="523613"/>
                    <a:pt x="94547" y="515756"/>
                    <a:pt x="94547" y="503970"/>
                  </a:cubicBezTo>
                  <a:cubicBezTo>
                    <a:pt x="90622" y="469921"/>
                    <a:pt x="87188" y="440129"/>
                    <a:pt x="84182" y="414060"/>
                  </a:cubicBezTo>
                  <a:lnTo>
                    <a:pt x="81571" y="391410"/>
                  </a:lnTo>
                  <a:lnTo>
                    <a:pt x="77568" y="406948"/>
                  </a:lnTo>
                  <a:cubicBezTo>
                    <a:pt x="72000" y="428565"/>
                    <a:pt x="72000" y="428565"/>
                    <a:pt x="72000" y="428565"/>
                  </a:cubicBezTo>
                  <a:cubicBezTo>
                    <a:pt x="66759" y="448216"/>
                    <a:pt x="47105" y="460007"/>
                    <a:pt x="27450" y="454767"/>
                  </a:cubicBezTo>
                  <a:cubicBezTo>
                    <a:pt x="7796" y="449526"/>
                    <a:pt x="-3996" y="429875"/>
                    <a:pt x="1245" y="410224"/>
                  </a:cubicBezTo>
                  <a:cubicBezTo>
                    <a:pt x="44484" y="237291"/>
                    <a:pt x="44484" y="237291"/>
                    <a:pt x="44484" y="237291"/>
                  </a:cubicBezTo>
                  <a:cubicBezTo>
                    <a:pt x="47105" y="227466"/>
                    <a:pt x="53328" y="219605"/>
                    <a:pt x="61354" y="214856"/>
                  </a:cubicBezTo>
                  <a:lnTo>
                    <a:pt x="75945" y="212870"/>
                  </a:lnTo>
                  <a:close/>
                  <a:moveTo>
                    <a:pt x="189909" y="0"/>
                  </a:moveTo>
                  <a:cubicBezTo>
                    <a:pt x="242452" y="0"/>
                    <a:pt x="284486" y="42088"/>
                    <a:pt x="284486" y="94698"/>
                  </a:cubicBezTo>
                  <a:cubicBezTo>
                    <a:pt x="284486" y="147308"/>
                    <a:pt x="242452" y="189396"/>
                    <a:pt x="189909" y="189396"/>
                  </a:cubicBezTo>
                  <a:cubicBezTo>
                    <a:pt x="137366" y="189396"/>
                    <a:pt x="95332" y="147308"/>
                    <a:pt x="95332" y="94698"/>
                  </a:cubicBezTo>
                  <a:cubicBezTo>
                    <a:pt x="95332" y="42088"/>
                    <a:pt x="137366" y="0"/>
                    <a:pt x="189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185"/>
            <p:cNvSpPr/>
            <p:nvPr/>
          </p:nvSpPr>
          <p:spPr>
            <a:xfrm>
              <a:off x="3004876" y="4566199"/>
              <a:ext cx="408299" cy="257014"/>
            </a:xfrm>
            <a:custGeom>
              <a:avLst/>
              <a:gdLst/>
              <a:ahLst/>
              <a:cxnLst/>
              <a:rect l="l" t="t" r="r" b="b"/>
              <a:pathLst>
                <a:path w="685560" h="479187" extrusionOk="0">
                  <a:moveTo>
                    <a:pt x="13677" y="438150"/>
                  </a:moveTo>
                  <a:cubicBezTo>
                    <a:pt x="13677" y="438150"/>
                    <a:pt x="13677" y="438150"/>
                    <a:pt x="274272" y="438150"/>
                  </a:cubicBezTo>
                  <a:cubicBezTo>
                    <a:pt x="274272" y="450079"/>
                    <a:pt x="282911" y="458668"/>
                    <a:pt x="294909" y="458668"/>
                  </a:cubicBezTo>
                  <a:cubicBezTo>
                    <a:pt x="294909" y="458668"/>
                    <a:pt x="294909" y="458668"/>
                    <a:pt x="390652" y="458668"/>
                  </a:cubicBezTo>
                  <a:cubicBezTo>
                    <a:pt x="402650" y="458668"/>
                    <a:pt x="411288" y="450079"/>
                    <a:pt x="411288" y="438150"/>
                  </a:cubicBezTo>
                  <a:cubicBezTo>
                    <a:pt x="411288" y="438150"/>
                    <a:pt x="411288" y="438150"/>
                    <a:pt x="671883" y="438150"/>
                  </a:cubicBezTo>
                  <a:cubicBezTo>
                    <a:pt x="678601" y="438150"/>
                    <a:pt x="685560" y="445069"/>
                    <a:pt x="685560" y="451749"/>
                  </a:cubicBezTo>
                  <a:cubicBezTo>
                    <a:pt x="685560" y="451749"/>
                    <a:pt x="685560" y="451749"/>
                    <a:pt x="685560" y="465587"/>
                  </a:cubicBezTo>
                  <a:cubicBezTo>
                    <a:pt x="685560" y="472268"/>
                    <a:pt x="678601" y="479187"/>
                    <a:pt x="671883" y="479187"/>
                  </a:cubicBezTo>
                  <a:cubicBezTo>
                    <a:pt x="671883" y="479187"/>
                    <a:pt x="671883" y="479187"/>
                    <a:pt x="13677" y="479187"/>
                  </a:cubicBezTo>
                  <a:cubicBezTo>
                    <a:pt x="6959" y="479187"/>
                    <a:pt x="0" y="472268"/>
                    <a:pt x="0" y="465587"/>
                  </a:cubicBezTo>
                  <a:cubicBezTo>
                    <a:pt x="0" y="465587"/>
                    <a:pt x="0" y="465587"/>
                    <a:pt x="0" y="451749"/>
                  </a:cubicBezTo>
                  <a:cubicBezTo>
                    <a:pt x="0" y="445069"/>
                    <a:pt x="6959" y="438150"/>
                    <a:pt x="13677" y="438150"/>
                  </a:cubicBezTo>
                  <a:close/>
                  <a:moveTo>
                    <a:pt x="85729" y="355600"/>
                  </a:moveTo>
                  <a:cubicBezTo>
                    <a:pt x="85729" y="355600"/>
                    <a:pt x="85729" y="355600"/>
                    <a:pt x="599833" y="355600"/>
                  </a:cubicBezTo>
                  <a:lnTo>
                    <a:pt x="671802" y="424151"/>
                  </a:lnTo>
                  <a:cubicBezTo>
                    <a:pt x="670123" y="424151"/>
                    <a:pt x="670123" y="424151"/>
                    <a:pt x="668204" y="424151"/>
                  </a:cubicBezTo>
                  <a:cubicBezTo>
                    <a:pt x="668204" y="424151"/>
                    <a:pt x="668204" y="424151"/>
                    <a:pt x="17117" y="424151"/>
                  </a:cubicBezTo>
                  <a:cubicBezTo>
                    <a:pt x="15438" y="424151"/>
                    <a:pt x="15438" y="424151"/>
                    <a:pt x="13759" y="424151"/>
                  </a:cubicBezTo>
                  <a:cubicBezTo>
                    <a:pt x="13759" y="424151"/>
                    <a:pt x="13759" y="424151"/>
                    <a:pt x="85729" y="355600"/>
                  </a:cubicBezTo>
                  <a:close/>
                  <a:moveTo>
                    <a:pt x="123628" y="27355"/>
                  </a:moveTo>
                  <a:cubicBezTo>
                    <a:pt x="116902" y="27355"/>
                    <a:pt x="109935" y="34314"/>
                    <a:pt x="109935" y="41033"/>
                  </a:cubicBezTo>
                  <a:cubicBezTo>
                    <a:pt x="109935" y="41033"/>
                    <a:pt x="109935" y="41033"/>
                    <a:pt x="109935" y="301627"/>
                  </a:cubicBezTo>
                  <a:cubicBezTo>
                    <a:pt x="109935" y="308346"/>
                    <a:pt x="116902" y="315305"/>
                    <a:pt x="123628" y="315305"/>
                  </a:cubicBezTo>
                  <a:cubicBezTo>
                    <a:pt x="123628" y="315305"/>
                    <a:pt x="123628" y="315305"/>
                    <a:pt x="562751" y="315305"/>
                  </a:cubicBezTo>
                  <a:cubicBezTo>
                    <a:pt x="569717" y="315305"/>
                    <a:pt x="576684" y="308346"/>
                    <a:pt x="576684" y="301627"/>
                  </a:cubicBezTo>
                  <a:lnTo>
                    <a:pt x="576684" y="41033"/>
                  </a:lnTo>
                  <a:cubicBezTo>
                    <a:pt x="576684" y="34314"/>
                    <a:pt x="569717" y="27355"/>
                    <a:pt x="562751" y="27355"/>
                  </a:cubicBezTo>
                  <a:cubicBezTo>
                    <a:pt x="562751" y="27355"/>
                    <a:pt x="562751" y="27355"/>
                    <a:pt x="123628" y="27355"/>
                  </a:cubicBezTo>
                  <a:close/>
                  <a:moveTo>
                    <a:pt x="96243" y="0"/>
                  </a:moveTo>
                  <a:cubicBezTo>
                    <a:pt x="96243" y="0"/>
                    <a:pt x="96243" y="0"/>
                    <a:pt x="590376" y="0"/>
                  </a:cubicBezTo>
                  <a:cubicBezTo>
                    <a:pt x="597103" y="0"/>
                    <a:pt x="604069" y="6959"/>
                    <a:pt x="604069" y="13678"/>
                  </a:cubicBezTo>
                  <a:cubicBezTo>
                    <a:pt x="604069" y="13678"/>
                    <a:pt x="604069" y="13678"/>
                    <a:pt x="604069" y="328983"/>
                  </a:cubicBezTo>
                  <a:cubicBezTo>
                    <a:pt x="604069" y="335941"/>
                    <a:pt x="597103" y="342660"/>
                    <a:pt x="590376" y="342660"/>
                  </a:cubicBezTo>
                  <a:cubicBezTo>
                    <a:pt x="590376" y="342660"/>
                    <a:pt x="590376" y="342660"/>
                    <a:pt x="96243" y="342660"/>
                  </a:cubicBezTo>
                  <a:cubicBezTo>
                    <a:pt x="89517" y="342660"/>
                    <a:pt x="82550" y="335941"/>
                    <a:pt x="82550" y="328983"/>
                  </a:cubicBezTo>
                  <a:cubicBezTo>
                    <a:pt x="82550" y="328983"/>
                    <a:pt x="82550" y="328983"/>
                    <a:pt x="82550" y="13678"/>
                  </a:cubicBezTo>
                  <a:cubicBezTo>
                    <a:pt x="82550" y="6959"/>
                    <a:pt x="89517" y="0"/>
                    <a:pt x="962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185"/>
            <p:cNvSpPr/>
            <p:nvPr/>
          </p:nvSpPr>
          <p:spPr>
            <a:xfrm>
              <a:off x="4003232" y="4502955"/>
              <a:ext cx="397318" cy="313277"/>
            </a:xfrm>
            <a:custGeom>
              <a:avLst/>
              <a:gdLst/>
              <a:ahLst/>
              <a:cxnLst/>
              <a:rect l="l" t="t" r="r" b="b"/>
              <a:pathLst>
                <a:path w="637952" h="503014" extrusionOk="0">
                  <a:moveTo>
                    <a:pt x="441668" y="335819"/>
                  </a:moveTo>
                  <a:cubicBezTo>
                    <a:pt x="568963" y="335819"/>
                    <a:pt x="568963" y="335819"/>
                    <a:pt x="568963" y="335819"/>
                  </a:cubicBezTo>
                  <a:cubicBezTo>
                    <a:pt x="580109" y="335819"/>
                    <a:pt x="589695" y="345405"/>
                    <a:pt x="589695" y="356551"/>
                  </a:cubicBezTo>
                  <a:cubicBezTo>
                    <a:pt x="589695" y="483842"/>
                    <a:pt x="589695" y="483842"/>
                    <a:pt x="589695" y="483842"/>
                  </a:cubicBezTo>
                  <a:cubicBezTo>
                    <a:pt x="589695" y="494989"/>
                    <a:pt x="580109" y="503014"/>
                    <a:pt x="568963" y="503014"/>
                  </a:cubicBezTo>
                  <a:cubicBezTo>
                    <a:pt x="441668" y="503014"/>
                    <a:pt x="441668" y="503014"/>
                    <a:pt x="441668" y="503014"/>
                  </a:cubicBezTo>
                  <a:cubicBezTo>
                    <a:pt x="430522" y="503014"/>
                    <a:pt x="422496" y="494989"/>
                    <a:pt x="422496" y="483842"/>
                  </a:cubicBezTo>
                  <a:cubicBezTo>
                    <a:pt x="422496" y="356551"/>
                    <a:pt x="422496" y="356551"/>
                    <a:pt x="422496" y="356551"/>
                  </a:cubicBezTo>
                  <a:cubicBezTo>
                    <a:pt x="422496" y="345405"/>
                    <a:pt x="430522" y="335819"/>
                    <a:pt x="441668" y="335819"/>
                  </a:cubicBezTo>
                  <a:close/>
                  <a:moveTo>
                    <a:pt x="20733" y="209764"/>
                  </a:moveTo>
                  <a:cubicBezTo>
                    <a:pt x="146467" y="209764"/>
                    <a:pt x="146467" y="209764"/>
                    <a:pt x="146467" y="209764"/>
                  </a:cubicBezTo>
                  <a:cubicBezTo>
                    <a:pt x="157613" y="209764"/>
                    <a:pt x="167199" y="217789"/>
                    <a:pt x="167199" y="228936"/>
                  </a:cubicBezTo>
                  <a:cubicBezTo>
                    <a:pt x="167199" y="356227"/>
                    <a:pt x="167199" y="356227"/>
                    <a:pt x="167199" y="356227"/>
                  </a:cubicBezTo>
                  <a:cubicBezTo>
                    <a:pt x="167199" y="367373"/>
                    <a:pt x="157613" y="376959"/>
                    <a:pt x="146467" y="376959"/>
                  </a:cubicBezTo>
                  <a:cubicBezTo>
                    <a:pt x="20733" y="376959"/>
                    <a:pt x="20733" y="376959"/>
                    <a:pt x="20733" y="376959"/>
                  </a:cubicBezTo>
                  <a:cubicBezTo>
                    <a:pt x="9586" y="376959"/>
                    <a:pt x="0" y="367373"/>
                    <a:pt x="0" y="356227"/>
                  </a:cubicBezTo>
                  <a:cubicBezTo>
                    <a:pt x="0" y="228936"/>
                    <a:pt x="0" y="228936"/>
                    <a:pt x="0" y="228936"/>
                  </a:cubicBezTo>
                  <a:cubicBezTo>
                    <a:pt x="0" y="217789"/>
                    <a:pt x="9586" y="209764"/>
                    <a:pt x="20733" y="209764"/>
                  </a:cubicBezTo>
                  <a:close/>
                  <a:moveTo>
                    <a:pt x="246093" y="110299"/>
                  </a:moveTo>
                  <a:cubicBezTo>
                    <a:pt x="470868" y="110299"/>
                    <a:pt x="470868" y="110299"/>
                    <a:pt x="470868" y="110299"/>
                  </a:cubicBezTo>
                  <a:cubicBezTo>
                    <a:pt x="490103" y="110299"/>
                    <a:pt x="505983" y="126178"/>
                    <a:pt x="505983" y="145412"/>
                  </a:cubicBezTo>
                  <a:cubicBezTo>
                    <a:pt x="505983" y="319189"/>
                    <a:pt x="505983" y="319189"/>
                    <a:pt x="505983" y="319189"/>
                  </a:cubicBezTo>
                  <a:cubicBezTo>
                    <a:pt x="442240" y="319189"/>
                    <a:pt x="442240" y="319189"/>
                    <a:pt x="442240" y="319189"/>
                  </a:cubicBezTo>
                  <a:cubicBezTo>
                    <a:pt x="421440" y="319189"/>
                    <a:pt x="403771" y="336858"/>
                    <a:pt x="403771" y="357657"/>
                  </a:cubicBezTo>
                  <a:cubicBezTo>
                    <a:pt x="403771" y="405518"/>
                    <a:pt x="403771" y="405518"/>
                    <a:pt x="403771" y="405518"/>
                  </a:cubicBezTo>
                  <a:cubicBezTo>
                    <a:pt x="246093" y="405518"/>
                    <a:pt x="246093" y="405518"/>
                    <a:pt x="246093" y="405518"/>
                  </a:cubicBezTo>
                  <a:cubicBezTo>
                    <a:pt x="226859" y="405518"/>
                    <a:pt x="210755" y="389639"/>
                    <a:pt x="210755" y="370405"/>
                  </a:cubicBezTo>
                  <a:cubicBezTo>
                    <a:pt x="210755" y="145412"/>
                    <a:pt x="210755" y="145412"/>
                    <a:pt x="210755" y="145412"/>
                  </a:cubicBezTo>
                  <a:cubicBezTo>
                    <a:pt x="210755" y="126178"/>
                    <a:pt x="226859" y="110299"/>
                    <a:pt x="246093" y="110299"/>
                  </a:cubicBezTo>
                  <a:close/>
                  <a:moveTo>
                    <a:pt x="444643" y="0"/>
                  </a:moveTo>
                  <a:cubicBezTo>
                    <a:pt x="610656" y="0"/>
                    <a:pt x="610656" y="0"/>
                    <a:pt x="610656" y="0"/>
                  </a:cubicBezTo>
                  <a:cubicBezTo>
                    <a:pt x="626765" y="0"/>
                    <a:pt x="637952" y="11186"/>
                    <a:pt x="637952" y="27071"/>
                  </a:cubicBezTo>
                  <a:cubicBezTo>
                    <a:pt x="637952" y="193302"/>
                    <a:pt x="637952" y="193302"/>
                    <a:pt x="637952" y="193302"/>
                  </a:cubicBezTo>
                  <a:cubicBezTo>
                    <a:pt x="637952" y="209187"/>
                    <a:pt x="626765" y="220373"/>
                    <a:pt x="610656" y="220373"/>
                  </a:cubicBezTo>
                  <a:cubicBezTo>
                    <a:pt x="524517" y="220373"/>
                    <a:pt x="524517" y="220373"/>
                    <a:pt x="524517" y="220373"/>
                  </a:cubicBezTo>
                  <a:cubicBezTo>
                    <a:pt x="524517" y="145424"/>
                    <a:pt x="524517" y="145424"/>
                    <a:pt x="524517" y="145424"/>
                  </a:cubicBezTo>
                  <a:cubicBezTo>
                    <a:pt x="524517" y="114997"/>
                    <a:pt x="500577" y="91058"/>
                    <a:pt x="470149" y="91058"/>
                  </a:cubicBezTo>
                  <a:cubicBezTo>
                    <a:pt x="417571" y="91058"/>
                    <a:pt x="417571" y="91058"/>
                    <a:pt x="417571" y="91058"/>
                  </a:cubicBezTo>
                  <a:cubicBezTo>
                    <a:pt x="417571" y="27071"/>
                    <a:pt x="417571" y="27071"/>
                    <a:pt x="417571" y="27071"/>
                  </a:cubicBezTo>
                  <a:cubicBezTo>
                    <a:pt x="417571" y="11186"/>
                    <a:pt x="428534" y="0"/>
                    <a:pt x="4446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endParaRPr kumimoji="0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9" name="Google Shape;2849;p185"/>
          <p:cNvSpPr txBox="1"/>
          <p:nvPr/>
        </p:nvSpPr>
        <p:spPr>
          <a:xfrm>
            <a:off x="7155052" y="5765297"/>
            <a:ext cx="2738076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User + Device | Thing | Workload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0" name="Google Shape;2850;p185"/>
          <p:cNvGrpSpPr/>
          <p:nvPr/>
        </p:nvGrpSpPr>
        <p:grpSpPr>
          <a:xfrm>
            <a:off x="7921077" y="4747781"/>
            <a:ext cx="1279540" cy="541117"/>
            <a:chOff x="3046827" y="3934692"/>
            <a:chExt cx="1279540" cy="541117"/>
          </a:xfrm>
        </p:grpSpPr>
        <p:cxnSp>
          <p:nvCxnSpPr>
            <p:cNvPr id="2851" name="Google Shape;2851;p185"/>
            <p:cNvCxnSpPr/>
            <p:nvPr/>
          </p:nvCxnSpPr>
          <p:spPr>
            <a:xfrm rot="10800000">
              <a:off x="4252062" y="4110049"/>
              <a:ext cx="0" cy="36576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852" name="Google Shape;2852;p185"/>
            <p:cNvCxnSpPr/>
            <p:nvPr/>
          </p:nvCxnSpPr>
          <p:spPr>
            <a:xfrm rot="10800000">
              <a:off x="3116310" y="4110049"/>
              <a:ext cx="0" cy="365760"/>
            </a:xfrm>
            <a:prstGeom prst="straightConnector1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853" name="Google Shape;2853;p185"/>
            <p:cNvSpPr/>
            <p:nvPr/>
          </p:nvSpPr>
          <p:spPr>
            <a:xfrm>
              <a:off x="3046827" y="3934692"/>
              <a:ext cx="137160" cy="13716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DDDDD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185"/>
            <p:cNvSpPr/>
            <p:nvPr/>
          </p:nvSpPr>
          <p:spPr>
            <a:xfrm>
              <a:off x="4189207" y="3936365"/>
              <a:ext cx="137160" cy="13716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DDDDD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5" name="Google Shape;2855;p185"/>
          <p:cNvGrpSpPr/>
          <p:nvPr/>
        </p:nvGrpSpPr>
        <p:grpSpPr>
          <a:xfrm>
            <a:off x="7541010" y="5008010"/>
            <a:ext cx="2011680" cy="200055"/>
            <a:chOff x="7226586" y="5120626"/>
            <a:chExt cx="2011680" cy="200055"/>
          </a:xfrm>
        </p:grpSpPr>
        <p:sp>
          <p:nvSpPr>
            <p:cNvPr id="2856" name="Google Shape;2856;p185"/>
            <p:cNvSpPr/>
            <p:nvPr/>
          </p:nvSpPr>
          <p:spPr>
            <a:xfrm>
              <a:off x="7226586" y="5159436"/>
              <a:ext cx="2011680" cy="118872"/>
            </a:xfrm>
            <a:prstGeom prst="rect">
              <a:avLst/>
            </a:prstGeom>
            <a:solidFill>
              <a:srgbClr val="F2F2F2">
                <a:alpha val="4941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185"/>
            <p:cNvSpPr txBox="1"/>
            <p:nvPr/>
          </p:nvSpPr>
          <p:spPr>
            <a:xfrm>
              <a:off x="7564589" y="5120626"/>
              <a:ext cx="13331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B3E42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Access over any network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58" name="Google Shape;2858;p185"/>
          <p:cNvSpPr/>
          <p:nvPr/>
        </p:nvSpPr>
        <p:spPr>
          <a:xfrm>
            <a:off x="7382316" y="4534876"/>
            <a:ext cx="2286000" cy="186986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9" name="Google Shape;2859;p185"/>
          <p:cNvSpPr txBox="1"/>
          <p:nvPr/>
        </p:nvSpPr>
        <p:spPr>
          <a:xfrm>
            <a:off x="7381292" y="4531861"/>
            <a:ext cx="2284978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Connection Terminated to the Zero Trust Exchange  </a:t>
            </a:r>
            <a:endParaRPr kumimoji="0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0" name="Google Shape;2860;p185"/>
          <p:cNvSpPr/>
          <p:nvPr/>
        </p:nvSpPr>
        <p:spPr>
          <a:xfrm>
            <a:off x="7375690" y="1961273"/>
            <a:ext cx="2286000" cy="365760"/>
          </a:xfrm>
          <a:prstGeom prst="rect">
            <a:avLst/>
          </a:prstGeom>
          <a:solidFill>
            <a:srgbClr val="DFC5F2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7" name="Google Shape;2867;p185"/>
          <p:cNvSpPr/>
          <p:nvPr/>
        </p:nvSpPr>
        <p:spPr>
          <a:xfrm>
            <a:off x="7377300" y="1775103"/>
            <a:ext cx="2286000" cy="165702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8" name="Google Shape;2868;p185"/>
          <p:cNvSpPr txBox="1"/>
          <p:nvPr/>
        </p:nvSpPr>
        <p:spPr>
          <a:xfrm>
            <a:off x="7374990" y="1765905"/>
            <a:ext cx="2285997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Connection initiated to an app, not a network</a:t>
            </a:r>
            <a:endParaRPr kumimoji="0" sz="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9" name="Google Shape;2869;p185"/>
          <p:cNvGrpSpPr/>
          <p:nvPr/>
        </p:nvGrpSpPr>
        <p:grpSpPr>
          <a:xfrm>
            <a:off x="8284708" y="586363"/>
            <a:ext cx="2156679" cy="692743"/>
            <a:chOff x="6772331" y="1680451"/>
            <a:chExt cx="2156679" cy="692743"/>
          </a:xfrm>
        </p:grpSpPr>
        <p:sp>
          <p:nvSpPr>
            <p:cNvPr id="2870" name="Google Shape;2870;p185"/>
            <p:cNvSpPr txBox="1"/>
            <p:nvPr/>
          </p:nvSpPr>
          <p:spPr>
            <a:xfrm>
              <a:off x="7301851" y="1680451"/>
              <a:ext cx="1101351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F48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61F4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Managed by you</a:t>
              </a: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61F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71" name="Google Shape;2871;p185"/>
            <p:cNvGrpSpPr/>
            <p:nvPr/>
          </p:nvGrpSpPr>
          <p:grpSpPr>
            <a:xfrm>
              <a:off x="6772331" y="1888562"/>
              <a:ext cx="2156679" cy="484632"/>
              <a:chOff x="6772331" y="1888562"/>
              <a:chExt cx="2156679" cy="484632"/>
            </a:xfrm>
          </p:grpSpPr>
          <p:grpSp>
            <p:nvGrpSpPr>
              <p:cNvPr id="2872" name="Google Shape;2872;p185"/>
              <p:cNvGrpSpPr/>
              <p:nvPr/>
            </p:nvGrpSpPr>
            <p:grpSpPr>
              <a:xfrm>
                <a:off x="8159270" y="1888562"/>
                <a:ext cx="769740" cy="484632"/>
                <a:chOff x="6188425" y="958516"/>
                <a:chExt cx="769740" cy="484632"/>
              </a:xfrm>
            </p:grpSpPr>
            <p:sp>
              <p:nvSpPr>
                <p:cNvPr id="2873" name="Google Shape;2873;p185"/>
                <p:cNvSpPr/>
                <p:nvPr/>
              </p:nvSpPr>
              <p:spPr>
                <a:xfrm>
                  <a:off x="6188425" y="958516"/>
                  <a:ext cx="769740" cy="48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909" extrusionOk="0">
                      <a:moveTo>
                        <a:pt x="0" y="1350"/>
                      </a:moveTo>
                      <a:lnTo>
                        <a:pt x="0" y="1350"/>
                      </a:lnTo>
                      <a:cubicBezTo>
                        <a:pt x="0" y="1658"/>
                        <a:pt x="250" y="1908"/>
                        <a:pt x="558" y="1908"/>
                      </a:cubicBezTo>
                      <a:cubicBezTo>
                        <a:pt x="2340" y="1908"/>
                        <a:pt x="2340" y="1908"/>
                        <a:pt x="2340" y="1908"/>
                      </a:cubicBezTo>
                      <a:cubicBezTo>
                        <a:pt x="2671" y="1908"/>
                        <a:pt x="2935" y="1636"/>
                        <a:pt x="2935" y="1313"/>
                      </a:cubicBezTo>
                      <a:cubicBezTo>
                        <a:pt x="2935" y="1034"/>
                        <a:pt x="2744" y="800"/>
                        <a:pt x="2487" y="734"/>
                      </a:cubicBezTo>
                      <a:cubicBezTo>
                        <a:pt x="2480" y="331"/>
                        <a:pt x="2149" y="0"/>
                        <a:pt x="1738" y="0"/>
                      </a:cubicBezTo>
                      <a:cubicBezTo>
                        <a:pt x="1489" y="0"/>
                        <a:pt x="1262" y="125"/>
                        <a:pt x="1130" y="316"/>
                      </a:cubicBezTo>
                      <a:cubicBezTo>
                        <a:pt x="1108" y="308"/>
                        <a:pt x="1086" y="301"/>
                        <a:pt x="1071" y="294"/>
                      </a:cubicBezTo>
                      <a:cubicBezTo>
                        <a:pt x="807" y="228"/>
                        <a:pt x="543" y="382"/>
                        <a:pt x="477" y="639"/>
                      </a:cubicBezTo>
                      <a:cubicBezTo>
                        <a:pt x="462" y="697"/>
                        <a:pt x="455" y="749"/>
                        <a:pt x="462" y="808"/>
                      </a:cubicBezTo>
                      <a:cubicBezTo>
                        <a:pt x="198" y="852"/>
                        <a:pt x="0" y="1078"/>
                        <a:pt x="0" y="1350"/>
                      </a:cubicBezTo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rgbClr val="7030A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algn="ctr" rotWithShape="0">
                    <a:schemeClr val="dk2">
                      <a:alpha val="49411"/>
                    </a:scheme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  <a:tabLst/>
                    <a:defRPr/>
                  </a:pPr>
                  <a:endParaRPr kumimoji="0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185"/>
                <p:cNvSpPr txBox="1"/>
                <p:nvPr/>
              </p:nvSpPr>
              <p:spPr>
                <a:xfrm>
                  <a:off x="6214261" y="1136236"/>
                  <a:ext cx="705916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61F48"/>
                    </a:buClr>
                    <a:buSzPts val="800"/>
                    <a:buFont typeface="Arial"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61F4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IaaS/PaaS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75" name="Google Shape;2875;p185"/>
              <p:cNvGrpSpPr/>
              <p:nvPr/>
            </p:nvGrpSpPr>
            <p:grpSpPr>
              <a:xfrm>
                <a:off x="7504692" y="1973088"/>
                <a:ext cx="640080" cy="397989"/>
                <a:chOff x="4472915" y="1445389"/>
                <a:chExt cx="415447" cy="243950"/>
              </a:xfrm>
            </p:grpSpPr>
            <p:sp>
              <p:nvSpPr>
                <p:cNvPr id="2876" name="Google Shape;2876;p185"/>
                <p:cNvSpPr/>
                <p:nvPr/>
              </p:nvSpPr>
              <p:spPr>
                <a:xfrm>
                  <a:off x="4472915" y="1445389"/>
                  <a:ext cx="415447" cy="24395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algn="t" rotWithShape="0">
                    <a:srgbClr val="000000">
                      <a:alpha val="49803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61"/>
                    <a:buFont typeface="Arial"/>
                    <a:buNone/>
                    <a:tabLst/>
                    <a:defRPr/>
                  </a:pPr>
                  <a:endParaRPr kumimoji="0" sz="126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185"/>
                <p:cNvSpPr txBox="1"/>
                <p:nvPr/>
              </p:nvSpPr>
              <p:spPr>
                <a:xfrm>
                  <a:off x="4503504" y="1501538"/>
                  <a:ext cx="352459" cy="1320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61F48"/>
                    </a:buClr>
                    <a:buSzPts val="800"/>
                    <a:buFont typeface="Arial"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61F4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Factory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78" name="Google Shape;2878;p185"/>
              <p:cNvGrpSpPr/>
              <p:nvPr/>
            </p:nvGrpSpPr>
            <p:grpSpPr>
              <a:xfrm>
                <a:off x="6772331" y="1974563"/>
                <a:ext cx="768096" cy="393191"/>
                <a:chOff x="4403981" y="1445389"/>
                <a:chExt cx="498536" cy="241010"/>
              </a:xfrm>
            </p:grpSpPr>
            <p:sp>
              <p:nvSpPr>
                <p:cNvPr id="2879" name="Google Shape;2879;p185"/>
                <p:cNvSpPr/>
                <p:nvPr/>
              </p:nvSpPr>
              <p:spPr>
                <a:xfrm>
                  <a:off x="4444853" y="1445389"/>
                  <a:ext cx="415447" cy="24101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algn="t" rotWithShape="0">
                    <a:srgbClr val="000000">
                      <a:alpha val="49803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261"/>
                    <a:buFont typeface="Arial"/>
                    <a:buNone/>
                    <a:tabLst/>
                    <a:defRPr/>
                  </a:pPr>
                  <a:endParaRPr kumimoji="0" sz="1261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0" name="Google Shape;2880;p185"/>
                <p:cNvSpPr txBox="1"/>
                <p:nvPr/>
              </p:nvSpPr>
              <p:spPr>
                <a:xfrm>
                  <a:off x="4403981" y="1500503"/>
                  <a:ext cx="498536" cy="1320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61F48"/>
                    </a:buClr>
                    <a:buSzPts val="800"/>
                    <a:buFont typeface="Arial"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61F48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rPr>
                    <a:t>Data Center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cxnSp>
        <p:nvCxnSpPr>
          <p:cNvPr id="2881" name="Google Shape;2881;p185"/>
          <p:cNvCxnSpPr/>
          <p:nvPr/>
        </p:nvCxnSpPr>
        <p:spPr>
          <a:xfrm rot="10800000">
            <a:off x="7574559" y="1318185"/>
            <a:ext cx="0" cy="4572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triangle" w="med" len="med"/>
          </a:ln>
        </p:spPr>
      </p:cxnSp>
      <p:sp>
        <p:nvSpPr>
          <p:cNvPr id="2882" name="Google Shape;2882;p185"/>
          <p:cNvSpPr/>
          <p:nvPr/>
        </p:nvSpPr>
        <p:spPr>
          <a:xfrm>
            <a:off x="7514808" y="1679499"/>
            <a:ext cx="128016" cy="128016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3" name="Google Shape;2883;p185"/>
          <p:cNvSpPr/>
          <p:nvPr/>
        </p:nvSpPr>
        <p:spPr>
          <a:xfrm>
            <a:off x="9270645" y="1681172"/>
            <a:ext cx="128016" cy="128016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4" name="Google Shape;2884;p185"/>
          <p:cNvSpPr txBox="1"/>
          <p:nvPr/>
        </p:nvSpPr>
        <p:spPr>
          <a:xfrm>
            <a:off x="9377430" y="41172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B3E4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5" name="Google Shape;2885;p185"/>
          <p:cNvSpPr txBox="1"/>
          <p:nvPr/>
        </p:nvSpPr>
        <p:spPr>
          <a:xfrm>
            <a:off x="9406902" y="1345795"/>
            <a:ext cx="807017" cy="4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Inside-out Connections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86" name="Google Shape;2886;p185"/>
          <p:cNvGrpSpPr/>
          <p:nvPr/>
        </p:nvGrpSpPr>
        <p:grpSpPr>
          <a:xfrm>
            <a:off x="6480679" y="584602"/>
            <a:ext cx="1558853" cy="692337"/>
            <a:chOff x="4067309" y="1678690"/>
            <a:chExt cx="1558853" cy="692337"/>
          </a:xfrm>
        </p:grpSpPr>
        <p:sp>
          <p:nvSpPr>
            <p:cNvPr id="2887" name="Google Shape;2887;p185"/>
            <p:cNvSpPr txBox="1"/>
            <p:nvPr/>
          </p:nvSpPr>
          <p:spPr>
            <a:xfrm>
              <a:off x="4151867" y="1678690"/>
              <a:ext cx="1392405" cy="200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61F48"/>
                </a:buClr>
                <a:buSzPts val="700"/>
                <a:buFont typeface="Arial"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>
                  <a:ln>
                    <a:noFill/>
                  </a:ln>
                  <a:solidFill>
                    <a:srgbClr val="061F48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Managed by others</a:t>
              </a:r>
              <a:endParaRPr kumimoji="0" sz="700" b="0" i="0" u="none" strike="noStrike" kern="0" cap="none" spc="0" normalizeH="0" baseline="0" noProof="0">
                <a:ln>
                  <a:noFill/>
                </a:ln>
                <a:solidFill>
                  <a:srgbClr val="061F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88" name="Google Shape;2888;p185"/>
            <p:cNvGrpSpPr/>
            <p:nvPr/>
          </p:nvGrpSpPr>
          <p:grpSpPr>
            <a:xfrm>
              <a:off x="4067309" y="1884036"/>
              <a:ext cx="1558853" cy="486991"/>
              <a:chOff x="4427667" y="1298878"/>
              <a:chExt cx="1558853" cy="486991"/>
            </a:xfrm>
          </p:grpSpPr>
          <p:sp>
            <p:nvSpPr>
              <p:cNvPr id="2889" name="Google Shape;2889;p185"/>
              <p:cNvSpPr/>
              <p:nvPr/>
            </p:nvSpPr>
            <p:spPr>
              <a:xfrm>
                <a:off x="5218424" y="1300747"/>
                <a:ext cx="768096" cy="48463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909" extrusionOk="0">
                    <a:moveTo>
                      <a:pt x="0" y="1350"/>
                    </a:moveTo>
                    <a:lnTo>
                      <a:pt x="0" y="1350"/>
                    </a:lnTo>
                    <a:cubicBezTo>
                      <a:pt x="0" y="1658"/>
                      <a:pt x="250" y="1908"/>
                      <a:pt x="558" y="1908"/>
                    </a:cubicBezTo>
                    <a:cubicBezTo>
                      <a:pt x="2340" y="1908"/>
                      <a:pt x="2340" y="1908"/>
                      <a:pt x="2340" y="1908"/>
                    </a:cubicBezTo>
                    <a:cubicBezTo>
                      <a:pt x="2671" y="1908"/>
                      <a:pt x="2935" y="1636"/>
                      <a:pt x="2935" y="1313"/>
                    </a:cubicBezTo>
                    <a:cubicBezTo>
                      <a:pt x="2935" y="1034"/>
                      <a:pt x="2744" y="800"/>
                      <a:pt x="2487" y="734"/>
                    </a:cubicBezTo>
                    <a:cubicBezTo>
                      <a:pt x="2480" y="331"/>
                      <a:pt x="2149" y="0"/>
                      <a:pt x="1738" y="0"/>
                    </a:cubicBezTo>
                    <a:cubicBezTo>
                      <a:pt x="1489" y="0"/>
                      <a:pt x="1262" y="125"/>
                      <a:pt x="1130" y="316"/>
                    </a:cubicBezTo>
                    <a:cubicBezTo>
                      <a:pt x="1108" y="308"/>
                      <a:pt x="1086" y="301"/>
                      <a:pt x="1071" y="294"/>
                    </a:cubicBezTo>
                    <a:cubicBezTo>
                      <a:pt x="807" y="228"/>
                      <a:pt x="543" y="382"/>
                      <a:pt x="477" y="639"/>
                    </a:cubicBezTo>
                    <a:cubicBezTo>
                      <a:pt x="462" y="697"/>
                      <a:pt x="455" y="749"/>
                      <a:pt x="462" y="808"/>
                    </a:cubicBezTo>
                    <a:cubicBezTo>
                      <a:pt x="198" y="852"/>
                      <a:pt x="0" y="1078"/>
                      <a:pt x="0" y="1350"/>
                    </a:cubicBez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8AD3C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algn="ctr" rotWithShape="0">
                  <a:schemeClr val="dk2">
                    <a:alpha val="49411"/>
                  </a:scheme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85"/>
              <p:cNvSpPr txBox="1"/>
              <p:nvPr/>
            </p:nvSpPr>
            <p:spPr>
              <a:xfrm>
                <a:off x="5303947" y="1480260"/>
                <a:ext cx="642834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61F48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61F4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Internet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85"/>
              <p:cNvSpPr/>
              <p:nvPr/>
            </p:nvSpPr>
            <p:spPr>
              <a:xfrm flipH="1">
                <a:off x="4427667" y="1298878"/>
                <a:ext cx="764658" cy="486991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909" extrusionOk="0">
                    <a:moveTo>
                      <a:pt x="0" y="1350"/>
                    </a:moveTo>
                    <a:lnTo>
                      <a:pt x="0" y="1350"/>
                    </a:lnTo>
                    <a:cubicBezTo>
                      <a:pt x="0" y="1658"/>
                      <a:pt x="250" y="1908"/>
                      <a:pt x="558" y="1908"/>
                    </a:cubicBezTo>
                    <a:cubicBezTo>
                      <a:pt x="2340" y="1908"/>
                      <a:pt x="2340" y="1908"/>
                      <a:pt x="2340" y="1908"/>
                    </a:cubicBezTo>
                    <a:cubicBezTo>
                      <a:pt x="2671" y="1908"/>
                      <a:pt x="2935" y="1636"/>
                      <a:pt x="2935" y="1313"/>
                    </a:cubicBezTo>
                    <a:cubicBezTo>
                      <a:pt x="2935" y="1034"/>
                      <a:pt x="2744" y="800"/>
                      <a:pt x="2487" y="734"/>
                    </a:cubicBezTo>
                    <a:cubicBezTo>
                      <a:pt x="2480" y="331"/>
                      <a:pt x="2149" y="0"/>
                      <a:pt x="1738" y="0"/>
                    </a:cubicBezTo>
                    <a:cubicBezTo>
                      <a:pt x="1489" y="0"/>
                      <a:pt x="1262" y="125"/>
                      <a:pt x="1130" y="316"/>
                    </a:cubicBezTo>
                    <a:cubicBezTo>
                      <a:pt x="1108" y="308"/>
                      <a:pt x="1086" y="301"/>
                      <a:pt x="1071" y="294"/>
                    </a:cubicBezTo>
                    <a:cubicBezTo>
                      <a:pt x="807" y="228"/>
                      <a:pt x="543" y="382"/>
                      <a:pt x="477" y="639"/>
                    </a:cubicBezTo>
                    <a:cubicBezTo>
                      <a:pt x="462" y="697"/>
                      <a:pt x="455" y="749"/>
                      <a:pt x="462" y="808"/>
                    </a:cubicBezTo>
                    <a:cubicBezTo>
                      <a:pt x="198" y="852"/>
                      <a:pt x="0" y="1078"/>
                      <a:pt x="0" y="1350"/>
                    </a:cubicBezTo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rgbClr val="094AC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algn="ctr" rotWithShape="0">
                  <a:schemeClr val="dk2">
                    <a:alpha val="49411"/>
                  </a:scheme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85"/>
              <p:cNvSpPr txBox="1"/>
              <p:nvPr/>
            </p:nvSpPr>
            <p:spPr>
              <a:xfrm>
                <a:off x="4574021" y="1479528"/>
                <a:ext cx="474505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61F48"/>
                  </a:buClr>
                  <a:buSzPts val="800"/>
                  <a:buFont typeface="Arial"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srgbClr val="061F48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SaaS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893" name="Google Shape;2893;p185"/>
          <p:cNvCxnSpPr/>
          <p:nvPr/>
        </p:nvCxnSpPr>
        <p:spPr>
          <a:xfrm>
            <a:off x="9333668" y="1202999"/>
            <a:ext cx="0" cy="473046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ot"/>
            <a:round/>
            <a:headEnd type="none" w="sm" len="sm"/>
            <a:tailEnd type="triangle" w="med" len="med"/>
          </a:ln>
        </p:spPr>
      </p:cxnSp>
      <p:grpSp>
        <p:nvGrpSpPr>
          <p:cNvPr id="2894" name="Google Shape;2894;p185"/>
          <p:cNvGrpSpPr/>
          <p:nvPr/>
        </p:nvGrpSpPr>
        <p:grpSpPr>
          <a:xfrm>
            <a:off x="8464004" y="1140492"/>
            <a:ext cx="1737360" cy="215444"/>
            <a:chOff x="5855576" y="2061947"/>
            <a:chExt cx="1737355" cy="215443"/>
          </a:xfrm>
        </p:grpSpPr>
        <p:sp>
          <p:nvSpPr>
            <p:cNvPr id="2895" name="Google Shape;2895;p185"/>
            <p:cNvSpPr/>
            <p:nvPr/>
          </p:nvSpPr>
          <p:spPr>
            <a:xfrm>
              <a:off x="5855576" y="2105927"/>
              <a:ext cx="1737355" cy="122906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185"/>
            <p:cNvSpPr txBox="1"/>
            <p:nvPr/>
          </p:nvSpPr>
          <p:spPr>
            <a:xfrm>
              <a:off x="5958697" y="2061947"/>
              <a:ext cx="1530462" cy="215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36BF5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US" sz="800" b="1" i="0" u="none" strike="noStrike" kern="0" cap="none" spc="0" normalizeH="0" baseline="0" noProof="0">
                  <a:ln>
                    <a:noFill/>
                  </a:ln>
                  <a:solidFill>
                    <a:srgbClr val="236BF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App Connectors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97" name="Google Shape;2897;p185"/>
          <p:cNvSpPr txBox="1"/>
          <p:nvPr/>
        </p:nvSpPr>
        <p:spPr>
          <a:xfrm>
            <a:off x="7331233" y="4231696"/>
            <a:ext cx="224608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1) Who is connecting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8" name="Google Shape;2898;p185"/>
          <p:cNvSpPr txBox="1"/>
          <p:nvPr/>
        </p:nvSpPr>
        <p:spPr>
          <a:xfrm>
            <a:off x="7333221" y="3852863"/>
            <a:ext cx="239750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2) What is the access context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9" name="Google Shape;2899;p185"/>
          <p:cNvSpPr txBox="1"/>
          <p:nvPr/>
        </p:nvSpPr>
        <p:spPr>
          <a:xfrm>
            <a:off x="7336659" y="3127684"/>
            <a:ext cx="239750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4) Assess Dynamic Risk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0" name="Google Shape;2900;p185"/>
          <p:cNvSpPr txBox="1"/>
          <p:nvPr/>
        </p:nvSpPr>
        <p:spPr>
          <a:xfrm>
            <a:off x="7330939" y="2748821"/>
            <a:ext cx="2285997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5) Prevent Compromise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1" name="Google Shape;2901;p185"/>
          <p:cNvSpPr txBox="1"/>
          <p:nvPr/>
        </p:nvSpPr>
        <p:spPr>
          <a:xfrm>
            <a:off x="7332359" y="2373605"/>
            <a:ext cx="2397502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6) Prevent Data Loss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2" name="Google Shape;2902;p185"/>
          <p:cNvSpPr txBox="1"/>
          <p:nvPr/>
        </p:nvSpPr>
        <p:spPr>
          <a:xfrm>
            <a:off x="7342673" y="2003639"/>
            <a:ext cx="1889744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7) Enforce Policy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3" name="Google Shape;2903;p185"/>
          <p:cNvSpPr txBox="1"/>
          <p:nvPr/>
        </p:nvSpPr>
        <p:spPr>
          <a:xfrm>
            <a:off x="7334943" y="3485795"/>
            <a:ext cx="2422271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3) Where is the connection going 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" name="Google Shape;1277;p12">
            <a:extLst>
              <a:ext uri="{FF2B5EF4-FFF2-40B4-BE49-F238E27FC236}">
                <a16:creationId xmlns:a16="http://schemas.microsoft.com/office/drawing/2014/main" id="{F44EF675-22ED-B6DF-F35E-D524EF05130E}"/>
              </a:ext>
            </a:extLst>
          </p:cNvPr>
          <p:cNvCxnSpPr/>
          <p:nvPr/>
        </p:nvCxnSpPr>
        <p:spPr>
          <a:xfrm>
            <a:off x="7208974" y="1903220"/>
            <a:ext cx="0" cy="389225"/>
          </a:xfrm>
          <a:prstGeom prst="straightConnector1">
            <a:avLst/>
          </a:prstGeom>
          <a:noFill/>
          <a:ln w="9525" cap="flat" cmpd="sng">
            <a:solidFill>
              <a:srgbClr val="DFC6F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278;p12">
            <a:extLst>
              <a:ext uri="{FF2B5EF4-FFF2-40B4-BE49-F238E27FC236}">
                <a16:creationId xmlns:a16="http://schemas.microsoft.com/office/drawing/2014/main" id="{85C89F1C-5A7E-9D8D-DCB8-9D25E3CAF767}"/>
              </a:ext>
            </a:extLst>
          </p:cNvPr>
          <p:cNvCxnSpPr/>
          <p:nvPr/>
        </p:nvCxnSpPr>
        <p:spPr>
          <a:xfrm>
            <a:off x="7212355" y="2347923"/>
            <a:ext cx="0" cy="1047211"/>
          </a:xfrm>
          <a:prstGeom prst="straightConnector1">
            <a:avLst/>
          </a:prstGeom>
          <a:noFill/>
          <a:ln w="9525" cap="flat" cmpd="sng">
            <a:solidFill>
              <a:srgbClr val="F2C4C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279;p12">
            <a:extLst>
              <a:ext uri="{FF2B5EF4-FFF2-40B4-BE49-F238E27FC236}">
                <a16:creationId xmlns:a16="http://schemas.microsoft.com/office/drawing/2014/main" id="{4B17E214-C8DE-0CD1-3E9F-D4DBD6C9CFE9}"/>
              </a:ext>
            </a:extLst>
          </p:cNvPr>
          <p:cNvCxnSpPr/>
          <p:nvPr/>
        </p:nvCxnSpPr>
        <p:spPr>
          <a:xfrm>
            <a:off x="7213117" y="3439221"/>
            <a:ext cx="0" cy="1074916"/>
          </a:xfrm>
          <a:prstGeom prst="straightConnector1">
            <a:avLst/>
          </a:prstGeom>
          <a:noFill/>
          <a:ln w="9525" cap="flat" cmpd="sng">
            <a:solidFill>
              <a:srgbClr val="A8C4F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298;p12">
            <a:extLst>
              <a:ext uri="{FF2B5EF4-FFF2-40B4-BE49-F238E27FC236}">
                <a16:creationId xmlns:a16="http://schemas.microsoft.com/office/drawing/2014/main" id="{CE11EC1B-9B30-F4D4-652F-A8B7C95EA0F6}"/>
              </a:ext>
            </a:extLst>
          </p:cNvPr>
          <p:cNvSpPr txBox="1"/>
          <p:nvPr/>
        </p:nvSpPr>
        <p:spPr>
          <a:xfrm>
            <a:off x="5343241" y="3622211"/>
            <a:ext cx="1853392" cy="53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Verify 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000" b="0" i="0" u="none" strike="noStrike" cap="none" dirty="0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Identity and Context</a:t>
            </a:r>
            <a:endParaRPr sz="1400" b="0" i="0" u="none" strike="noStrike" cap="none" dirty="0">
              <a:solidFill>
                <a:srgbClr val="8DA9D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299;p12">
            <a:extLst>
              <a:ext uri="{FF2B5EF4-FFF2-40B4-BE49-F238E27FC236}">
                <a16:creationId xmlns:a16="http://schemas.microsoft.com/office/drawing/2014/main" id="{DA2D8772-1F58-D27B-D733-55D6FCE81A70}"/>
              </a:ext>
            </a:extLst>
          </p:cNvPr>
          <p:cNvSpPr txBox="1"/>
          <p:nvPr/>
        </p:nvSpPr>
        <p:spPr>
          <a:xfrm>
            <a:off x="5889475" y="2660358"/>
            <a:ext cx="1318456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2C4C1"/>
                </a:solidFill>
                <a:latin typeface="Calibri"/>
                <a:ea typeface="Calibri"/>
                <a:cs typeface="Calibri"/>
                <a:sym typeface="Calibri"/>
              </a:rPr>
              <a:t>Control 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000" b="0" i="0" u="none" strike="noStrike" cap="none" dirty="0">
                <a:solidFill>
                  <a:srgbClr val="F2C4C1"/>
                </a:solidFill>
                <a:latin typeface="Calibri"/>
                <a:ea typeface="Calibri"/>
                <a:cs typeface="Calibri"/>
                <a:sym typeface="Calibri"/>
              </a:rPr>
              <a:t>Content and Access Risk </a:t>
            </a:r>
            <a:endParaRPr sz="800" b="0" i="0" u="none" strike="noStrike" cap="none" dirty="0">
              <a:solidFill>
                <a:srgbClr val="F2C4C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300;p12">
            <a:extLst>
              <a:ext uri="{FF2B5EF4-FFF2-40B4-BE49-F238E27FC236}">
                <a16:creationId xmlns:a16="http://schemas.microsoft.com/office/drawing/2014/main" id="{561E3C4D-2043-4013-7014-B336E12386A1}"/>
              </a:ext>
            </a:extLst>
          </p:cNvPr>
          <p:cNvSpPr txBox="1"/>
          <p:nvPr/>
        </p:nvSpPr>
        <p:spPr>
          <a:xfrm>
            <a:off x="5343241" y="1775103"/>
            <a:ext cx="1863521" cy="70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3A0E4"/>
                </a:solidFill>
                <a:latin typeface="Calibri"/>
                <a:ea typeface="Calibri"/>
                <a:cs typeface="Calibri"/>
                <a:sym typeface="Calibri"/>
              </a:rPr>
              <a:t>Enforce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1000" b="0" i="0" u="none" strike="noStrike" cap="none" dirty="0">
                <a:solidFill>
                  <a:srgbClr val="F3A0E4"/>
                </a:solidFill>
                <a:latin typeface="Calibri"/>
                <a:ea typeface="Calibri"/>
                <a:cs typeface="Calibri"/>
                <a:sym typeface="Calibri"/>
              </a:rPr>
              <a:t>Policy, Per Session Decision and Enforcement</a:t>
            </a:r>
            <a:endParaRPr dirty="0"/>
          </a:p>
        </p:txBody>
      </p:sp>
      <p:pic>
        <p:nvPicPr>
          <p:cNvPr id="10" name="Google Shape;796;p25">
            <a:extLst>
              <a:ext uri="{FF2B5EF4-FFF2-40B4-BE49-F238E27FC236}">
                <a16:creationId xmlns:a16="http://schemas.microsoft.com/office/drawing/2014/main" id="{D2671387-7707-319C-89D9-690E32DA69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394" y="1448840"/>
            <a:ext cx="2308182" cy="31231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sp>
        <p:nvSpPr>
          <p:cNvPr id="12" name="Google Shape;1978;p13">
            <a:extLst>
              <a:ext uri="{FF2B5EF4-FFF2-40B4-BE49-F238E27FC236}">
                <a16:creationId xmlns:a16="http://schemas.microsoft.com/office/drawing/2014/main" id="{F0641B42-0B66-D002-D5ED-8C19FDC028A6}"/>
              </a:ext>
            </a:extLst>
          </p:cNvPr>
          <p:cNvSpPr txBox="1"/>
          <p:nvPr/>
        </p:nvSpPr>
        <p:spPr>
          <a:xfrm>
            <a:off x="2897652" y="259124"/>
            <a:ext cx="6345180" cy="64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/>
          <a:p>
            <a:pPr algn="ctr" defTabSz="914245">
              <a:lnSpc>
                <a:spcPct val="90000"/>
              </a:lnSpc>
              <a:buSzPts val="3000"/>
              <a:defRPr/>
            </a:pPr>
            <a:r>
              <a:rPr lang="en-US" sz="3000" b="1" dirty="0">
                <a:solidFill>
                  <a:srgbClr val="FFFFFF"/>
                </a:solidFill>
                <a:latin typeface="GT Haptik ZS" pitchFamily="2" charset="77"/>
              </a:rPr>
              <a:t>Zero Trust</a:t>
            </a: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  <a:p>
            <a:pPr marL="457122" algn="ctr" defTabSz="914245">
              <a:lnSpc>
                <a:spcPct val="90000"/>
              </a:lnSpc>
              <a:buSzPts val="3000"/>
              <a:defRPr/>
            </a:pPr>
            <a:endParaRPr sz="3000" b="1" dirty="0">
              <a:solidFill>
                <a:srgbClr val="FFFFFF"/>
              </a:solidFill>
              <a:latin typeface="GT Haptik ZS" pitchFamily="2" charset="77"/>
            </a:endParaRPr>
          </a:p>
        </p:txBody>
      </p:sp>
      <p:pic>
        <p:nvPicPr>
          <p:cNvPr id="9232" name="Picture 16" descr="Flat CCTV Camera Icon - Flaticons.net">
            <a:extLst>
              <a:ext uri="{FF2B5EF4-FFF2-40B4-BE49-F238E27FC236}">
                <a16:creationId xmlns:a16="http://schemas.microsoft.com/office/drawing/2014/main" id="{4250A6AC-DA87-391D-5120-2AFAA9D77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347" y="5428870"/>
            <a:ext cx="285701" cy="2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" grpId="0" animBg="1"/>
      <p:bldP spid="2837" grpId="0" animBg="1"/>
      <p:bldP spid="2838" grpId="0" animBg="1"/>
      <p:bldP spid="2839" grpId="0" animBg="1"/>
      <p:bldP spid="2840" grpId="0" animBg="1"/>
      <p:bldP spid="2841" grpId="0" animBg="1"/>
      <p:bldP spid="2858" grpId="0" animBg="1"/>
      <p:bldP spid="2859" grpId="0"/>
      <p:bldP spid="2860" grpId="0" animBg="1"/>
      <p:bldP spid="2867" grpId="0" animBg="1"/>
      <p:bldP spid="2868" grpId="0"/>
      <p:bldP spid="2882" grpId="0" animBg="1"/>
      <p:bldP spid="2883" grpId="0" animBg="1"/>
      <p:bldP spid="2885" grpId="0"/>
      <p:bldP spid="2897" grpId="0"/>
      <p:bldP spid="2898" grpId="0"/>
      <p:bldP spid="2899" grpId="0"/>
      <p:bldP spid="2900" grpId="0"/>
      <p:bldP spid="2901" grpId="0"/>
      <p:bldP spid="2902" grpId="0"/>
      <p:bldP spid="2903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5"/>
          <p:cNvSpPr txBox="1"/>
          <p:nvPr/>
        </p:nvSpPr>
        <p:spPr>
          <a:xfrm>
            <a:off x="2408664" y="7508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7" tIns="53300" rIns="106667" bIns="533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425"/>
            </a:pPr>
            <a:endParaRPr sz="1900" kern="0">
              <a:solidFill>
                <a:srgbClr val="3B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5"/>
          <p:cNvSpPr txBox="1"/>
          <p:nvPr/>
        </p:nvSpPr>
        <p:spPr>
          <a:xfrm>
            <a:off x="317547" y="206509"/>
            <a:ext cx="11606784" cy="96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defTabSz="91424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defRPr sz="3000" b="1" i="0" u="none" strike="noStrike" cap="none">
                <a:solidFill>
                  <a:srgbClr val="FFFFFF"/>
                </a:solidFill>
                <a:latin typeface="GT Haptik ZS" pitchFamily="2" charset="77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Adversary and Response Trends</a:t>
            </a:r>
            <a:endParaRPr dirty="0"/>
          </a:p>
        </p:txBody>
      </p:sp>
      <p:sp>
        <p:nvSpPr>
          <p:cNvPr id="273" name="Google Shape;273;p55"/>
          <p:cNvSpPr txBox="1"/>
          <p:nvPr/>
        </p:nvSpPr>
        <p:spPr>
          <a:xfrm>
            <a:off x="267669" y="590404"/>
            <a:ext cx="11607800" cy="41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24382" defTabSz="1219170">
              <a:buClr>
                <a:srgbClr val="000000"/>
              </a:buClr>
              <a:buSzPts val="1400"/>
            </a:pPr>
            <a:endParaRPr sz="1867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4" name="Google Shape;274;p55"/>
          <p:cNvGrpSpPr/>
          <p:nvPr/>
        </p:nvGrpSpPr>
        <p:grpSpPr>
          <a:xfrm>
            <a:off x="4555472" y="1532449"/>
            <a:ext cx="3273164" cy="3907095"/>
            <a:chOff x="0" y="0"/>
            <a:chExt cx="6546327" cy="7814187"/>
          </a:xfrm>
        </p:grpSpPr>
        <p:sp>
          <p:nvSpPr>
            <p:cNvPr id="275" name="Google Shape;275;p55"/>
            <p:cNvSpPr/>
            <p:nvPr/>
          </p:nvSpPr>
          <p:spPr>
            <a:xfrm>
              <a:off x="0" y="0"/>
              <a:ext cx="6546327" cy="7814187"/>
            </a:xfrm>
            <a:prstGeom prst="roundRect">
              <a:avLst>
                <a:gd name="adj" fmla="val 1032"/>
              </a:avLst>
            </a:prstGeom>
            <a:gradFill>
              <a:gsLst>
                <a:gs pos="0">
                  <a:srgbClr val="000000"/>
                </a:gs>
                <a:gs pos="100000">
                  <a:srgbClr val="06153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55"/>
            <p:cNvSpPr txBox="1"/>
            <p:nvPr/>
          </p:nvSpPr>
          <p:spPr>
            <a:xfrm>
              <a:off x="661480" y="1713527"/>
              <a:ext cx="5233455" cy="1087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600" kern="0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Advanced attacks are human-operated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5"/>
            <p:cNvSpPr txBox="1"/>
            <p:nvPr/>
          </p:nvSpPr>
          <p:spPr>
            <a:xfrm>
              <a:off x="661480" y="3063567"/>
              <a:ext cx="4665449" cy="1087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1333" kern="0" dirty="0">
                  <a:solidFill>
                    <a:srgbClr val="B9D5EA"/>
                  </a:solidFill>
                  <a:latin typeface="Arial"/>
                  <a:ea typeface="Arial"/>
                  <a:cs typeface="Arial"/>
                  <a:sym typeface="Arial"/>
                </a:rPr>
                <a:t>71% of attacks are not malware-based.</a:t>
              </a:r>
              <a:endParaRPr sz="1333" kern="0" dirty="0">
                <a:solidFill>
                  <a:srgbClr val="B9D5E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55"/>
            <p:cNvSpPr txBox="1"/>
            <p:nvPr/>
          </p:nvSpPr>
          <p:spPr>
            <a:xfrm>
              <a:off x="661480" y="6923989"/>
              <a:ext cx="4849605" cy="398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800" u="sng" kern="0" dirty="0">
                  <a:solidFill>
                    <a:srgbClr val="EBEBED"/>
                  </a:solidFill>
                  <a:latin typeface="Arial"/>
                  <a:ea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SOURCE: CROWDSTRIKE</a:t>
              </a:r>
              <a:endParaRPr sz="800" u="sng" kern="0" dirty="0">
                <a:solidFill>
                  <a:srgbClr val="EBEBED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279" name="Google Shape;279;p55" descr="noun_hide_1666962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49898" y="365680"/>
              <a:ext cx="1016002" cy="1016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" name="Google Shape;280;p55"/>
          <p:cNvGrpSpPr/>
          <p:nvPr/>
        </p:nvGrpSpPr>
        <p:grpSpPr>
          <a:xfrm>
            <a:off x="756598" y="1533370"/>
            <a:ext cx="3273164" cy="3907093"/>
            <a:chOff x="0" y="0"/>
            <a:chExt cx="6546327" cy="7814187"/>
          </a:xfrm>
        </p:grpSpPr>
        <p:sp>
          <p:nvSpPr>
            <p:cNvPr id="281" name="Google Shape;281;p55"/>
            <p:cNvSpPr/>
            <p:nvPr/>
          </p:nvSpPr>
          <p:spPr>
            <a:xfrm>
              <a:off x="0" y="0"/>
              <a:ext cx="6546327" cy="7814187"/>
            </a:xfrm>
            <a:prstGeom prst="roundRect">
              <a:avLst>
                <a:gd name="adj" fmla="val 1032"/>
              </a:avLst>
            </a:prstGeom>
            <a:gradFill>
              <a:gsLst>
                <a:gs pos="0">
                  <a:srgbClr val="000000"/>
                </a:gs>
                <a:gs pos="100000">
                  <a:srgbClr val="06153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55"/>
            <p:cNvSpPr txBox="1"/>
            <p:nvPr/>
          </p:nvSpPr>
          <p:spPr>
            <a:xfrm>
              <a:off x="661480" y="1711684"/>
              <a:ext cx="5027405" cy="1087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600" kern="0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Sophisticated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1600" kern="0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attackers are stealthy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5"/>
            <p:cNvSpPr txBox="1"/>
            <p:nvPr/>
          </p:nvSpPr>
          <p:spPr>
            <a:xfrm>
              <a:off x="661480" y="3061724"/>
              <a:ext cx="4849605" cy="1087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1333" kern="0" dirty="0">
                  <a:solidFill>
                    <a:srgbClr val="B9D5EA"/>
                  </a:solidFill>
                  <a:latin typeface="Arial"/>
                  <a:ea typeface="Arial"/>
                  <a:cs typeface="Arial"/>
                  <a:sym typeface="Arial"/>
                </a:rPr>
                <a:t>91% of attacks don’t even generate a security alert.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55"/>
            <p:cNvSpPr txBox="1"/>
            <p:nvPr/>
          </p:nvSpPr>
          <p:spPr>
            <a:xfrm>
              <a:off x="661480" y="6920281"/>
              <a:ext cx="4849605" cy="398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800" u="sng" kern="0" dirty="0">
                  <a:solidFill>
                    <a:srgbClr val="EBEBED"/>
                  </a:solidFill>
                  <a:latin typeface="Arial"/>
                  <a:ea typeface="Arial"/>
                  <a:cs typeface="Arial"/>
                  <a:sym typeface="Arial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SOURCE: MANDIANT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85" name="Google Shape;285;p55" descr="noun_Mute_3323902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426" y="250890"/>
              <a:ext cx="1083260" cy="10832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6" name="Google Shape;286;p55"/>
          <p:cNvGrpSpPr/>
          <p:nvPr/>
        </p:nvGrpSpPr>
        <p:grpSpPr>
          <a:xfrm>
            <a:off x="8359492" y="1532449"/>
            <a:ext cx="3273164" cy="3907093"/>
            <a:chOff x="0" y="0"/>
            <a:chExt cx="6546327" cy="7814187"/>
          </a:xfrm>
        </p:grpSpPr>
        <p:sp>
          <p:nvSpPr>
            <p:cNvPr id="287" name="Google Shape;287;p55"/>
            <p:cNvSpPr/>
            <p:nvPr/>
          </p:nvSpPr>
          <p:spPr>
            <a:xfrm>
              <a:off x="0" y="0"/>
              <a:ext cx="6546327" cy="7814187"/>
            </a:xfrm>
            <a:prstGeom prst="roundRect">
              <a:avLst>
                <a:gd name="adj" fmla="val 1032"/>
              </a:avLst>
            </a:prstGeom>
            <a:gradFill>
              <a:gsLst>
                <a:gs pos="0">
                  <a:srgbClr val="000000"/>
                </a:gs>
                <a:gs pos="100000">
                  <a:srgbClr val="061531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55"/>
            <p:cNvSpPr txBox="1"/>
            <p:nvPr/>
          </p:nvSpPr>
          <p:spPr>
            <a:xfrm>
              <a:off x="661480" y="1713528"/>
              <a:ext cx="5027405" cy="1087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600" kern="0">
                  <a:solidFill>
                    <a:srgbClr val="D9D9D9"/>
                  </a:solidFill>
                  <a:latin typeface="Arial"/>
                  <a:ea typeface="Arial"/>
                  <a:cs typeface="Arial"/>
                  <a:sym typeface="Arial"/>
                </a:rPr>
                <a:t>Security analysts chase ghosts and burn out</a:t>
              </a: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55"/>
            <p:cNvSpPr txBox="1"/>
            <p:nvPr/>
          </p:nvSpPr>
          <p:spPr>
            <a:xfrm>
              <a:off x="661480" y="3063568"/>
              <a:ext cx="4849605" cy="207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1333" kern="0" dirty="0">
                  <a:solidFill>
                    <a:srgbClr val="B9D5EA"/>
                  </a:solidFill>
                  <a:latin typeface="Arial"/>
                  <a:ea typeface="Arial"/>
                  <a:cs typeface="Arial"/>
                  <a:sym typeface="Arial"/>
                </a:rPr>
                <a:t>32% of typical workday wasted on investigating/validating incidents that are not </a:t>
              </a:r>
            </a:p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1333" kern="0" dirty="0">
                  <a:solidFill>
                    <a:srgbClr val="B9D5EA"/>
                  </a:solidFill>
                  <a:latin typeface="Arial"/>
                  <a:ea typeface="Arial"/>
                  <a:cs typeface="Arial"/>
                  <a:sym typeface="Arial"/>
                </a:rPr>
                <a:t>a real threat.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90" name="Google Shape;290;p55" descr="icons8-alertus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0936" y="539264"/>
              <a:ext cx="635002" cy="63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55"/>
            <p:cNvSpPr txBox="1"/>
            <p:nvPr/>
          </p:nvSpPr>
          <p:spPr>
            <a:xfrm>
              <a:off x="661480" y="6925183"/>
              <a:ext cx="4849605" cy="398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800" u="sng" kern="0" dirty="0">
                  <a:solidFill>
                    <a:srgbClr val="EBEBED"/>
                  </a:solidFill>
                  <a:latin typeface="Arial"/>
                  <a:ea typeface="Arial"/>
                  <a:cs typeface="Arial"/>
                  <a:sym typeface="Arial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SOURCE: </a:t>
              </a:r>
              <a:r>
                <a:rPr lang="en-US" sz="800" u="sng" kern="0" dirty="0">
                  <a:solidFill>
                    <a:srgbClr val="EBEBED"/>
                  </a:solidFill>
                  <a:latin typeface="Arial"/>
                  <a:ea typeface="Arial"/>
                  <a:cs typeface="Arial"/>
                  <a:sym typeface="Arial"/>
                </a:rPr>
                <a:t>IBM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5"/>
          <p:cNvSpPr txBox="1"/>
          <p:nvPr/>
        </p:nvSpPr>
        <p:spPr>
          <a:xfrm>
            <a:off x="2408664" y="75084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7" tIns="53300" rIns="106667" bIns="533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425"/>
            </a:pPr>
            <a:endParaRPr sz="1900" kern="0">
              <a:solidFill>
                <a:srgbClr val="3B3E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5"/>
          <p:cNvSpPr txBox="1"/>
          <p:nvPr/>
        </p:nvSpPr>
        <p:spPr>
          <a:xfrm>
            <a:off x="317547" y="206509"/>
            <a:ext cx="11606784" cy="969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6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defTabSz="91424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defRPr sz="3000" b="1" i="0" u="none" strike="noStrike" cap="none">
                <a:solidFill>
                  <a:srgbClr val="FFFFFF"/>
                </a:solidFill>
                <a:latin typeface="GT Haptik ZS" pitchFamily="2" charset="77"/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What’s going on in these pictures?</a:t>
            </a:r>
          </a:p>
        </p:txBody>
      </p:sp>
      <p:sp>
        <p:nvSpPr>
          <p:cNvPr id="273" name="Google Shape;273;p55"/>
          <p:cNvSpPr txBox="1"/>
          <p:nvPr/>
        </p:nvSpPr>
        <p:spPr>
          <a:xfrm>
            <a:off x="267669" y="590404"/>
            <a:ext cx="11607800" cy="41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24382" defTabSz="1219170">
              <a:buClr>
                <a:srgbClr val="000000"/>
              </a:buClr>
              <a:buSzPts val="1400"/>
            </a:pPr>
            <a:endParaRPr sz="1867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214932DC-5517-D597-DA37-036EAC170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166" t="2018" r="2617" b="9295"/>
          <a:stretch/>
        </p:blipFill>
        <p:spPr>
          <a:xfrm>
            <a:off x="4075161" y="977220"/>
            <a:ext cx="4038603" cy="5271924"/>
          </a:xfrm>
          <a:prstGeom prst="rect">
            <a:avLst/>
          </a:prstGeom>
        </p:spPr>
      </p:pic>
      <p:pic>
        <p:nvPicPr>
          <p:cNvPr id="6" name="Picture 5" descr="A picture containing outdoor, ground, black and white, road&#10;&#10;Description automatically generated">
            <a:extLst>
              <a:ext uri="{FF2B5EF4-FFF2-40B4-BE49-F238E27FC236}">
                <a16:creationId xmlns:a16="http://schemas.microsoft.com/office/drawing/2014/main" id="{CECA137C-DCA1-DB58-7D38-793EE04512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92" r="31004" b="-1"/>
          <a:stretch/>
        </p:blipFill>
        <p:spPr>
          <a:xfrm>
            <a:off x="8106289" y="977220"/>
            <a:ext cx="4076700" cy="5271924"/>
          </a:xfrm>
          <a:prstGeom prst="rect">
            <a:avLst/>
          </a:prstGeom>
        </p:spPr>
      </p:pic>
      <p:pic>
        <p:nvPicPr>
          <p:cNvPr id="7" name="Picture 6" descr="A group of men working on a tank&#10;&#10;Description automatically generated with low confidence">
            <a:extLst>
              <a:ext uri="{FF2B5EF4-FFF2-40B4-BE49-F238E27FC236}">
                <a16:creationId xmlns:a16="http://schemas.microsoft.com/office/drawing/2014/main" id="{F5A36932-D306-334B-24A4-63DB5C3E7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7" r="26256"/>
          <a:stretch/>
        </p:blipFill>
        <p:spPr>
          <a:xfrm>
            <a:off x="0" y="977220"/>
            <a:ext cx="4076700" cy="52719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5F13B-7054-FC02-6D04-C1D669C8F86D}"/>
              </a:ext>
            </a:extLst>
          </p:cNvPr>
          <p:cNvSpPr/>
          <p:nvPr/>
        </p:nvSpPr>
        <p:spPr>
          <a:xfrm>
            <a:off x="8113764" y="977220"/>
            <a:ext cx="4069225" cy="5271924"/>
          </a:xfrm>
          <a:prstGeom prst="rect">
            <a:avLst/>
          </a:prstGeom>
          <a:solidFill>
            <a:srgbClr val="FEFAF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E3BE4E-07C7-D8E9-59BE-CF5F1DC6AF4A}"/>
              </a:ext>
            </a:extLst>
          </p:cNvPr>
          <p:cNvGrpSpPr>
            <a:grpSpLocks noChangeAspect="1"/>
          </p:cNvGrpSpPr>
          <p:nvPr/>
        </p:nvGrpSpPr>
        <p:grpSpPr>
          <a:xfrm>
            <a:off x="4249220" y="5680820"/>
            <a:ext cx="3690256" cy="427037"/>
            <a:chOff x="4270318" y="5357012"/>
            <a:chExt cx="3690256" cy="42703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AC9E4E-F7AD-2F77-4481-25342CAB0708}"/>
                </a:ext>
              </a:extLst>
            </p:cNvPr>
            <p:cNvSpPr txBox="1"/>
            <p:nvPr/>
          </p:nvSpPr>
          <p:spPr>
            <a:xfrm>
              <a:off x="4270318" y="5357012"/>
              <a:ext cx="3690256" cy="427037"/>
            </a:xfrm>
            <a:custGeom>
              <a:avLst/>
              <a:gdLst/>
              <a:ahLst/>
              <a:cxnLst/>
              <a:rect l="l" t="t" r="r" b="b"/>
              <a:pathLst>
                <a:path w="3690256" h="427037">
                  <a:moveTo>
                    <a:pt x="0" y="0"/>
                  </a:moveTo>
                  <a:lnTo>
                    <a:pt x="3690256" y="0"/>
                  </a:lnTo>
                  <a:lnTo>
                    <a:pt x="3690256" y="427037"/>
                  </a:lnTo>
                  <a:lnTo>
                    <a:pt x="0" y="427037"/>
                  </a:lnTo>
                  <a:lnTo>
                    <a:pt x="0" y="0"/>
                  </a:lnTo>
                  <a:close/>
                  <a:moveTo>
                    <a:pt x="381253" y="121538"/>
                  </a:moveTo>
                  <a:cubicBezTo>
                    <a:pt x="366267" y="121538"/>
                    <a:pt x="353040" y="123966"/>
                    <a:pt x="341571" y="128822"/>
                  </a:cubicBezTo>
                  <a:cubicBezTo>
                    <a:pt x="332949" y="132421"/>
                    <a:pt x="325017" y="137947"/>
                    <a:pt x="317775" y="145397"/>
                  </a:cubicBezTo>
                  <a:cubicBezTo>
                    <a:pt x="310534" y="152848"/>
                    <a:pt x="304820" y="161261"/>
                    <a:pt x="300634" y="170638"/>
                  </a:cubicBezTo>
                  <a:cubicBezTo>
                    <a:pt x="295025" y="183362"/>
                    <a:pt x="292221" y="199101"/>
                    <a:pt x="292221" y="217853"/>
                  </a:cubicBezTo>
                  <a:cubicBezTo>
                    <a:pt x="292221" y="247154"/>
                    <a:pt x="300299" y="270155"/>
                    <a:pt x="316457" y="286856"/>
                  </a:cubicBezTo>
                  <a:cubicBezTo>
                    <a:pt x="332614" y="303557"/>
                    <a:pt x="354380" y="311908"/>
                    <a:pt x="381755" y="311908"/>
                  </a:cubicBezTo>
                  <a:cubicBezTo>
                    <a:pt x="408795" y="311908"/>
                    <a:pt x="430394" y="303516"/>
                    <a:pt x="446551" y="286731"/>
                  </a:cubicBezTo>
                  <a:cubicBezTo>
                    <a:pt x="462708" y="269946"/>
                    <a:pt x="470787" y="246693"/>
                    <a:pt x="470787" y="216974"/>
                  </a:cubicBezTo>
                  <a:cubicBezTo>
                    <a:pt x="470787" y="187004"/>
                    <a:pt x="462645" y="163606"/>
                    <a:pt x="446363" y="146779"/>
                  </a:cubicBezTo>
                  <a:cubicBezTo>
                    <a:pt x="430080" y="129952"/>
                    <a:pt x="408376" y="121538"/>
                    <a:pt x="381253" y="121538"/>
                  </a:cubicBezTo>
                  <a:close/>
                  <a:moveTo>
                    <a:pt x="1514727" y="121538"/>
                  </a:moveTo>
                  <a:cubicBezTo>
                    <a:pt x="1499742" y="121538"/>
                    <a:pt x="1486515" y="123966"/>
                    <a:pt x="1475046" y="128822"/>
                  </a:cubicBezTo>
                  <a:cubicBezTo>
                    <a:pt x="1466423" y="132421"/>
                    <a:pt x="1458492" y="137947"/>
                    <a:pt x="1451250" y="145397"/>
                  </a:cubicBezTo>
                  <a:cubicBezTo>
                    <a:pt x="1444009" y="152848"/>
                    <a:pt x="1438295" y="161261"/>
                    <a:pt x="1434109" y="170638"/>
                  </a:cubicBezTo>
                  <a:cubicBezTo>
                    <a:pt x="1428500" y="183362"/>
                    <a:pt x="1425696" y="199101"/>
                    <a:pt x="1425696" y="217853"/>
                  </a:cubicBezTo>
                  <a:cubicBezTo>
                    <a:pt x="1425696" y="247154"/>
                    <a:pt x="1433774" y="270155"/>
                    <a:pt x="1449931" y="286856"/>
                  </a:cubicBezTo>
                  <a:cubicBezTo>
                    <a:pt x="1466089" y="303557"/>
                    <a:pt x="1487855" y="311908"/>
                    <a:pt x="1515230" y="311908"/>
                  </a:cubicBezTo>
                  <a:cubicBezTo>
                    <a:pt x="1542270" y="311908"/>
                    <a:pt x="1563869" y="303516"/>
                    <a:pt x="1580026" y="286731"/>
                  </a:cubicBezTo>
                  <a:cubicBezTo>
                    <a:pt x="1596183" y="269946"/>
                    <a:pt x="1604262" y="246693"/>
                    <a:pt x="1604262" y="216974"/>
                  </a:cubicBezTo>
                  <a:cubicBezTo>
                    <a:pt x="1604262" y="187004"/>
                    <a:pt x="1596120" y="163606"/>
                    <a:pt x="1579837" y="146779"/>
                  </a:cubicBezTo>
                  <a:cubicBezTo>
                    <a:pt x="1563555" y="129952"/>
                    <a:pt x="1541851" y="121538"/>
                    <a:pt x="1514727" y="121538"/>
                  </a:cubicBezTo>
                  <a:close/>
                  <a:moveTo>
                    <a:pt x="2427244" y="121538"/>
                  </a:moveTo>
                  <a:cubicBezTo>
                    <a:pt x="2401459" y="121538"/>
                    <a:pt x="2380656" y="130015"/>
                    <a:pt x="2364834" y="146967"/>
                  </a:cubicBezTo>
                  <a:cubicBezTo>
                    <a:pt x="2349011" y="163919"/>
                    <a:pt x="2341100" y="187716"/>
                    <a:pt x="2341100" y="218356"/>
                  </a:cubicBezTo>
                  <a:cubicBezTo>
                    <a:pt x="2341100" y="247321"/>
                    <a:pt x="2348970" y="270155"/>
                    <a:pt x="2364708" y="286856"/>
                  </a:cubicBezTo>
                  <a:cubicBezTo>
                    <a:pt x="2380447" y="303557"/>
                    <a:pt x="2400538" y="311908"/>
                    <a:pt x="2424983" y="311908"/>
                  </a:cubicBezTo>
                  <a:cubicBezTo>
                    <a:pt x="2444740" y="311908"/>
                    <a:pt x="2461044" y="307032"/>
                    <a:pt x="2473894" y="297279"/>
                  </a:cubicBezTo>
                  <a:cubicBezTo>
                    <a:pt x="2486745" y="287526"/>
                    <a:pt x="2495933" y="272604"/>
                    <a:pt x="2501458" y="252512"/>
                  </a:cubicBezTo>
                  <a:lnTo>
                    <a:pt x="2465418" y="241085"/>
                  </a:lnTo>
                  <a:cubicBezTo>
                    <a:pt x="2462321" y="254563"/>
                    <a:pt x="2457214" y="264441"/>
                    <a:pt x="2450098" y="270720"/>
                  </a:cubicBezTo>
                  <a:cubicBezTo>
                    <a:pt x="2442982" y="276999"/>
                    <a:pt x="2434485" y="280138"/>
                    <a:pt x="2424607" y="280138"/>
                  </a:cubicBezTo>
                  <a:cubicBezTo>
                    <a:pt x="2411212" y="280138"/>
                    <a:pt x="2400329" y="275199"/>
                    <a:pt x="2391958" y="265320"/>
                  </a:cubicBezTo>
                  <a:cubicBezTo>
                    <a:pt x="2383586" y="255442"/>
                    <a:pt x="2379400" y="238866"/>
                    <a:pt x="2379400" y="215593"/>
                  </a:cubicBezTo>
                  <a:cubicBezTo>
                    <a:pt x="2379400" y="193659"/>
                    <a:pt x="2383649" y="177795"/>
                    <a:pt x="2392146" y="168001"/>
                  </a:cubicBezTo>
                  <a:cubicBezTo>
                    <a:pt x="2400643" y="158206"/>
                    <a:pt x="2411715" y="153308"/>
                    <a:pt x="2425360" y="153308"/>
                  </a:cubicBezTo>
                  <a:cubicBezTo>
                    <a:pt x="2435239" y="153308"/>
                    <a:pt x="2443631" y="156071"/>
                    <a:pt x="2450538" y="161596"/>
                  </a:cubicBezTo>
                  <a:cubicBezTo>
                    <a:pt x="2457444" y="167122"/>
                    <a:pt x="2461986" y="174656"/>
                    <a:pt x="2464162" y="184200"/>
                  </a:cubicBezTo>
                  <a:lnTo>
                    <a:pt x="2500956" y="175409"/>
                  </a:lnTo>
                  <a:cubicBezTo>
                    <a:pt x="2496770" y="160675"/>
                    <a:pt x="2490491" y="149374"/>
                    <a:pt x="2482120" y="141505"/>
                  </a:cubicBezTo>
                  <a:cubicBezTo>
                    <a:pt x="2468055" y="128194"/>
                    <a:pt x="2449763" y="121538"/>
                    <a:pt x="2427244" y="121538"/>
                  </a:cubicBezTo>
                  <a:close/>
                  <a:moveTo>
                    <a:pt x="2528605" y="124678"/>
                  </a:moveTo>
                  <a:lnTo>
                    <a:pt x="2528605" y="308769"/>
                  </a:lnTo>
                  <a:lnTo>
                    <a:pt x="2668620" y="308769"/>
                  </a:lnTo>
                  <a:lnTo>
                    <a:pt x="2668620" y="277752"/>
                  </a:lnTo>
                  <a:lnTo>
                    <a:pt x="2565775" y="277752"/>
                  </a:lnTo>
                  <a:lnTo>
                    <a:pt x="2565775" y="227648"/>
                  </a:lnTo>
                  <a:lnTo>
                    <a:pt x="2658197" y="227648"/>
                  </a:lnTo>
                  <a:lnTo>
                    <a:pt x="2658197" y="196631"/>
                  </a:lnTo>
                  <a:lnTo>
                    <a:pt x="2565775" y="196631"/>
                  </a:lnTo>
                  <a:lnTo>
                    <a:pt x="2565775" y="155820"/>
                  </a:lnTo>
                  <a:lnTo>
                    <a:pt x="2665104" y="155820"/>
                  </a:lnTo>
                  <a:lnTo>
                    <a:pt x="2665104" y="124678"/>
                  </a:lnTo>
                  <a:lnTo>
                    <a:pt x="2528605" y="124678"/>
                  </a:lnTo>
                  <a:close/>
                  <a:moveTo>
                    <a:pt x="2699553" y="124678"/>
                  </a:moveTo>
                  <a:lnTo>
                    <a:pt x="2699553" y="308769"/>
                  </a:lnTo>
                  <a:lnTo>
                    <a:pt x="2734086" y="308769"/>
                  </a:lnTo>
                  <a:lnTo>
                    <a:pt x="2734086" y="163857"/>
                  </a:lnTo>
                  <a:lnTo>
                    <a:pt x="2770502" y="308769"/>
                  </a:lnTo>
                  <a:lnTo>
                    <a:pt x="2806291" y="308769"/>
                  </a:lnTo>
                  <a:lnTo>
                    <a:pt x="2842833" y="163857"/>
                  </a:lnTo>
                  <a:lnTo>
                    <a:pt x="2842833" y="308769"/>
                  </a:lnTo>
                  <a:lnTo>
                    <a:pt x="2877365" y="308769"/>
                  </a:lnTo>
                  <a:lnTo>
                    <a:pt x="2877365" y="124678"/>
                  </a:lnTo>
                  <a:lnTo>
                    <a:pt x="2821611" y="124678"/>
                  </a:lnTo>
                  <a:lnTo>
                    <a:pt x="2788585" y="250251"/>
                  </a:lnTo>
                  <a:lnTo>
                    <a:pt x="2755182" y="124678"/>
                  </a:lnTo>
                  <a:lnTo>
                    <a:pt x="2699553" y="124678"/>
                  </a:lnTo>
                  <a:close/>
                  <a:moveTo>
                    <a:pt x="2909605" y="124678"/>
                  </a:moveTo>
                  <a:lnTo>
                    <a:pt x="2909605" y="308769"/>
                  </a:lnTo>
                  <a:lnTo>
                    <a:pt x="3049620" y="308769"/>
                  </a:lnTo>
                  <a:lnTo>
                    <a:pt x="3049620" y="277752"/>
                  </a:lnTo>
                  <a:lnTo>
                    <a:pt x="2946775" y="277752"/>
                  </a:lnTo>
                  <a:lnTo>
                    <a:pt x="2946775" y="227648"/>
                  </a:lnTo>
                  <a:lnTo>
                    <a:pt x="3039197" y="227648"/>
                  </a:lnTo>
                  <a:lnTo>
                    <a:pt x="3039197" y="196631"/>
                  </a:lnTo>
                  <a:lnTo>
                    <a:pt x="2946775" y="196631"/>
                  </a:lnTo>
                  <a:lnTo>
                    <a:pt x="2946775" y="155820"/>
                  </a:lnTo>
                  <a:lnTo>
                    <a:pt x="3046104" y="155820"/>
                  </a:lnTo>
                  <a:lnTo>
                    <a:pt x="3046104" y="124678"/>
                  </a:lnTo>
                  <a:lnTo>
                    <a:pt x="2909605" y="124678"/>
                  </a:lnTo>
                  <a:close/>
                  <a:moveTo>
                    <a:pt x="3134047" y="124678"/>
                  </a:moveTo>
                  <a:lnTo>
                    <a:pt x="3062345" y="308769"/>
                  </a:lnTo>
                  <a:lnTo>
                    <a:pt x="3101775" y="308769"/>
                  </a:lnTo>
                  <a:lnTo>
                    <a:pt x="3116969" y="266953"/>
                  </a:lnTo>
                  <a:lnTo>
                    <a:pt x="3190556" y="266953"/>
                  </a:lnTo>
                  <a:lnTo>
                    <a:pt x="3206629" y="308769"/>
                  </a:lnTo>
                  <a:lnTo>
                    <a:pt x="3247064" y="308769"/>
                  </a:lnTo>
                  <a:lnTo>
                    <a:pt x="3173352" y="124678"/>
                  </a:lnTo>
                  <a:lnTo>
                    <a:pt x="3134047" y="124678"/>
                  </a:lnTo>
                  <a:close/>
                  <a:moveTo>
                    <a:pt x="3248845" y="124678"/>
                  </a:moveTo>
                  <a:lnTo>
                    <a:pt x="3248845" y="155820"/>
                  </a:lnTo>
                  <a:lnTo>
                    <a:pt x="3303470" y="155820"/>
                  </a:lnTo>
                  <a:lnTo>
                    <a:pt x="3303470" y="308769"/>
                  </a:lnTo>
                  <a:lnTo>
                    <a:pt x="3340639" y="308769"/>
                  </a:lnTo>
                  <a:lnTo>
                    <a:pt x="3340639" y="155820"/>
                  </a:lnTo>
                  <a:lnTo>
                    <a:pt x="3395138" y="155820"/>
                  </a:lnTo>
                  <a:lnTo>
                    <a:pt x="3395138" y="124678"/>
                  </a:lnTo>
                  <a:lnTo>
                    <a:pt x="3248845" y="124678"/>
                  </a:lnTo>
                  <a:close/>
                  <a:moveTo>
                    <a:pt x="1633632" y="124678"/>
                  </a:moveTo>
                  <a:lnTo>
                    <a:pt x="1633632" y="308769"/>
                  </a:lnTo>
                  <a:lnTo>
                    <a:pt x="1668165" y="308769"/>
                  </a:lnTo>
                  <a:lnTo>
                    <a:pt x="1668165" y="188720"/>
                  </a:lnTo>
                  <a:lnTo>
                    <a:pt x="1742379" y="308769"/>
                  </a:lnTo>
                  <a:lnTo>
                    <a:pt x="1779674" y="308769"/>
                  </a:lnTo>
                  <a:lnTo>
                    <a:pt x="1779674" y="124678"/>
                  </a:lnTo>
                  <a:lnTo>
                    <a:pt x="1745141" y="124678"/>
                  </a:lnTo>
                  <a:lnTo>
                    <a:pt x="1745141" y="247614"/>
                  </a:lnTo>
                  <a:lnTo>
                    <a:pt x="1669797" y="124678"/>
                  </a:lnTo>
                  <a:lnTo>
                    <a:pt x="1633632" y="124678"/>
                  </a:lnTo>
                  <a:close/>
                  <a:moveTo>
                    <a:pt x="1880403" y="124678"/>
                  </a:moveTo>
                  <a:lnTo>
                    <a:pt x="1880403" y="308769"/>
                  </a:lnTo>
                  <a:lnTo>
                    <a:pt x="1914936" y="308769"/>
                  </a:lnTo>
                  <a:lnTo>
                    <a:pt x="1914936" y="163857"/>
                  </a:lnTo>
                  <a:lnTo>
                    <a:pt x="1951352" y="308769"/>
                  </a:lnTo>
                  <a:lnTo>
                    <a:pt x="1987140" y="308769"/>
                  </a:lnTo>
                  <a:lnTo>
                    <a:pt x="2023682" y="163857"/>
                  </a:lnTo>
                  <a:lnTo>
                    <a:pt x="2023682" y="308769"/>
                  </a:lnTo>
                  <a:lnTo>
                    <a:pt x="2058215" y="308769"/>
                  </a:lnTo>
                  <a:lnTo>
                    <a:pt x="2058215" y="124678"/>
                  </a:lnTo>
                  <a:lnTo>
                    <a:pt x="2002460" y="124678"/>
                  </a:lnTo>
                  <a:lnTo>
                    <a:pt x="1969435" y="250251"/>
                  </a:lnTo>
                  <a:lnTo>
                    <a:pt x="1936032" y="124678"/>
                  </a:lnTo>
                  <a:lnTo>
                    <a:pt x="1880403" y="124678"/>
                  </a:lnTo>
                  <a:close/>
                  <a:moveTo>
                    <a:pt x="2089325" y="124678"/>
                  </a:moveTo>
                  <a:lnTo>
                    <a:pt x="2089325" y="308769"/>
                  </a:lnTo>
                  <a:lnTo>
                    <a:pt x="2126495" y="308769"/>
                  </a:lnTo>
                  <a:lnTo>
                    <a:pt x="2126495" y="124678"/>
                  </a:lnTo>
                  <a:lnTo>
                    <a:pt x="2089325" y="124678"/>
                  </a:lnTo>
                  <a:close/>
                  <a:moveTo>
                    <a:pt x="2167032" y="124678"/>
                  </a:moveTo>
                  <a:lnTo>
                    <a:pt x="2167032" y="308769"/>
                  </a:lnTo>
                  <a:lnTo>
                    <a:pt x="2201565" y="308769"/>
                  </a:lnTo>
                  <a:lnTo>
                    <a:pt x="2201565" y="188720"/>
                  </a:lnTo>
                  <a:lnTo>
                    <a:pt x="2275779" y="308769"/>
                  </a:lnTo>
                  <a:lnTo>
                    <a:pt x="2313074" y="308769"/>
                  </a:lnTo>
                  <a:lnTo>
                    <a:pt x="2313074" y="124678"/>
                  </a:lnTo>
                  <a:lnTo>
                    <a:pt x="2278541" y="124678"/>
                  </a:lnTo>
                  <a:lnTo>
                    <a:pt x="2278541" y="247614"/>
                  </a:lnTo>
                  <a:lnTo>
                    <a:pt x="2203197" y="124678"/>
                  </a:lnTo>
                  <a:lnTo>
                    <a:pt x="2167032" y="124678"/>
                  </a:lnTo>
                  <a:close/>
                  <a:moveTo>
                    <a:pt x="499780" y="124678"/>
                  </a:moveTo>
                  <a:lnTo>
                    <a:pt x="499780" y="308769"/>
                  </a:lnTo>
                  <a:lnTo>
                    <a:pt x="536950" y="308769"/>
                  </a:lnTo>
                  <a:lnTo>
                    <a:pt x="536950" y="239326"/>
                  </a:lnTo>
                  <a:lnTo>
                    <a:pt x="561186" y="239326"/>
                  </a:lnTo>
                  <a:cubicBezTo>
                    <a:pt x="578013" y="239326"/>
                    <a:pt x="590863" y="238447"/>
                    <a:pt x="599737" y="236689"/>
                  </a:cubicBezTo>
                  <a:cubicBezTo>
                    <a:pt x="606267" y="235266"/>
                    <a:pt x="612692" y="232357"/>
                    <a:pt x="619013" y="227962"/>
                  </a:cubicBezTo>
                  <a:cubicBezTo>
                    <a:pt x="625333" y="223567"/>
                    <a:pt x="630544" y="217519"/>
                    <a:pt x="634646" y="209817"/>
                  </a:cubicBezTo>
                  <a:cubicBezTo>
                    <a:pt x="638748" y="202115"/>
                    <a:pt x="640800" y="192613"/>
                    <a:pt x="640800" y="181311"/>
                  </a:cubicBezTo>
                  <a:cubicBezTo>
                    <a:pt x="640800" y="166661"/>
                    <a:pt x="637242" y="154711"/>
                    <a:pt x="630126" y="145460"/>
                  </a:cubicBezTo>
                  <a:cubicBezTo>
                    <a:pt x="623010" y="136210"/>
                    <a:pt x="614178" y="130203"/>
                    <a:pt x="603630" y="127440"/>
                  </a:cubicBezTo>
                  <a:cubicBezTo>
                    <a:pt x="596765" y="125599"/>
                    <a:pt x="582031" y="124678"/>
                    <a:pt x="559428" y="124678"/>
                  </a:cubicBezTo>
                  <a:lnTo>
                    <a:pt x="499780" y="124678"/>
                  </a:lnTo>
                  <a:close/>
                  <a:moveTo>
                    <a:pt x="671230" y="124678"/>
                  </a:moveTo>
                  <a:lnTo>
                    <a:pt x="671230" y="308769"/>
                  </a:lnTo>
                  <a:lnTo>
                    <a:pt x="811245" y="308769"/>
                  </a:lnTo>
                  <a:lnTo>
                    <a:pt x="811245" y="277752"/>
                  </a:lnTo>
                  <a:lnTo>
                    <a:pt x="708400" y="277752"/>
                  </a:lnTo>
                  <a:lnTo>
                    <a:pt x="708400" y="227648"/>
                  </a:lnTo>
                  <a:lnTo>
                    <a:pt x="800822" y="227648"/>
                  </a:lnTo>
                  <a:lnTo>
                    <a:pt x="800822" y="196631"/>
                  </a:lnTo>
                  <a:lnTo>
                    <a:pt x="708400" y="196631"/>
                  </a:lnTo>
                  <a:lnTo>
                    <a:pt x="708400" y="155820"/>
                  </a:lnTo>
                  <a:lnTo>
                    <a:pt x="807729" y="155820"/>
                  </a:lnTo>
                  <a:lnTo>
                    <a:pt x="807729" y="124678"/>
                  </a:lnTo>
                  <a:lnTo>
                    <a:pt x="671230" y="124678"/>
                  </a:lnTo>
                  <a:close/>
                  <a:moveTo>
                    <a:pt x="842806" y="124678"/>
                  </a:moveTo>
                  <a:lnTo>
                    <a:pt x="842806" y="308769"/>
                  </a:lnTo>
                  <a:lnTo>
                    <a:pt x="879976" y="308769"/>
                  </a:lnTo>
                  <a:lnTo>
                    <a:pt x="879976" y="231918"/>
                  </a:lnTo>
                  <a:lnTo>
                    <a:pt x="887510" y="231918"/>
                  </a:lnTo>
                  <a:cubicBezTo>
                    <a:pt x="896049" y="231918"/>
                    <a:pt x="902286" y="232608"/>
                    <a:pt x="906221" y="233990"/>
                  </a:cubicBezTo>
                  <a:cubicBezTo>
                    <a:pt x="910155" y="235371"/>
                    <a:pt x="913881" y="237924"/>
                    <a:pt x="917397" y="241650"/>
                  </a:cubicBezTo>
                  <a:cubicBezTo>
                    <a:pt x="920913" y="245375"/>
                    <a:pt x="927443" y="254395"/>
                    <a:pt x="936986" y="268711"/>
                  </a:cubicBezTo>
                  <a:lnTo>
                    <a:pt x="963859" y="308769"/>
                  </a:lnTo>
                  <a:lnTo>
                    <a:pt x="1004945" y="308769"/>
                  </a:lnTo>
                  <a:lnTo>
                    <a:pt x="1008312" y="308769"/>
                  </a:lnTo>
                  <a:lnTo>
                    <a:pt x="1044375" y="308769"/>
                  </a:lnTo>
                  <a:lnTo>
                    <a:pt x="1059569" y="266953"/>
                  </a:lnTo>
                  <a:lnTo>
                    <a:pt x="1133155" y="266953"/>
                  </a:lnTo>
                  <a:lnTo>
                    <a:pt x="1149229" y="308769"/>
                  </a:lnTo>
                  <a:lnTo>
                    <a:pt x="1189664" y="308769"/>
                  </a:lnTo>
                  <a:lnTo>
                    <a:pt x="1115952" y="124678"/>
                  </a:lnTo>
                  <a:lnTo>
                    <a:pt x="1076647" y="124678"/>
                  </a:lnTo>
                  <a:lnTo>
                    <a:pt x="1006236" y="305452"/>
                  </a:lnTo>
                  <a:lnTo>
                    <a:pt x="985834" y="272855"/>
                  </a:lnTo>
                  <a:cubicBezTo>
                    <a:pt x="976960" y="258539"/>
                    <a:pt x="969907" y="248577"/>
                    <a:pt x="964675" y="242968"/>
                  </a:cubicBezTo>
                  <a:cubicBezTo>
                    <a:pt x="959443" y="237359"/>
                    <a:pt x="952808" y="232211"/>
                    <a:pt x="944772" y="227523"/>
                  </a:cubicBezTo>
                  <a:cubicBezTo>
                    <a:pt x="960929" y="225179"/>
                    <a:pt x="973068" y="219507"/>
                    <a:pt x="981188" y="210507"/>
                  </a:cubicBezTo>
                  <a:cubicBezTo>
                    <a:pt x="989309" y="201508"/>
                    <a:pt x="993369" y="190102"/>
                    <a:pt x="993369" y="176288"/>
                  </a:cubicBezTo>
                  <a:cubicBezTo>
                    <a:pt x="993369" y="165405"/>
                    <a:pt x="990690" y="155736"/>
                    <a:pt x="985332" y="147281"/>
                  </a:cubicBezTo>
                  <a:cubicBezTo>
                    <a:pt x="979974" y="138826"/>
                    <a:pt x="972837" y="132945"/>
                    <a:pt x="963922" y="129638"/>
                  </a:cubicBezTo>
                  <a:cubicBezTo>
                    <a:pt x="955006" y="126331"/>
                    <a:pt x="940711" y="124678"/>
                    <a:pt x="921038" y="124678"/>
                  </a:cubicBezTo>
                  <a:lnTo>
                    <a:pt x="842806" y="124678"/>
                  </a:lnTo>
                  <a:close/>
                  <a:moveTo>
                    <a:pt x="1191445" y="124678"/>
                  </a:moveTo>
                  <a:lnTo>
                    <a:pt x="1191445" y="155820"/>
                  </a:lnTo>
                  <a:lnTo>
                    <a:pt x="1246070" y="155820"/>
                  </a:lnTo>
                  <a:lnTo>
                    <a:pt x="1246070" y="308769"/>
                  </a:lnTo>
                  <a:lnTo>
                    <a:pt x="1283239" y="308769"/>
                  </a:lnTo>
                  <a:lnTo>
                    <a:pt x="1283239" y="155820"/>
                  </a:lnTo>
                  <a:lnTo>
                    <a:pt x="1337738" y="155820"/>
                  </a:lnTo>
                  <a:lnTo>
                    <a:pt x="1337738" y="124678"/>
                  </a:lnTo>
                  <a:lnTo>
                    <a:pt x="1191445" y="124678"/>
                  </a:lnTo>
                  <a:close/>
                  <a:moveTo>
                    <a:pt x="1355900" y="124678"/>
                  </a:moveTo>
                  <a:lnTo>
                    <a:pt x="1355900" y="308769"/>
                  </a:lnTo>
                  <a:lnTo>
                    <a:pt x="1393070" y="308769"/>
                  </a:lnTo>
                  <a:lnTo>
                    <a:pt x="1393070" y="124678"/>
                  </a:lnTo>
                  <a:lnTo>
                    <a:pt x="1355900" y="124678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8AD1EF-A7E1-469F-1A50-5F4B08903D95}"/>
                </a:ext>
              </a:extLst>
            </p:cNvPr>
            <p:cNvSpPr txBox="1"/>
            <p:nvPr/>
          </p:nvSpPr>
          <p:spPr>
            <a:xfrm>
              <a:off x="4600839" y="5510320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4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6" y="121493"/>
                    <a:pt x="65926" y="126830"/>
                    <a:pt x="51108" y="126830"/>
                  </a:cubicBezTo>
                  <a:cubicBezTo>
                    <a:pt x="36291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F4B6A0-D445-E12A-8F4C-2538BBD8030C}"/>
                </a:ext>
              </a:extLst>
            </p:cNvPr>
            <p:cNvSpPr txBox="1"/>
            <p:nvPr/>
          </p:nvSpPr>
          <p:spPr>
            <a:xfrm>
              <a:off x="5734314" y="5510320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3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6" y="121493"/>
                    <a:pt x="65926" y="126830"/>
                    <a:pt x="51108" y="126830"/>
                  </a:cubicBezTo>
                  <a:cubicBezTo>
                    <a:pt x="36290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C032D2-9A7E-51C7-123D-6D1E14D3FDED}"/>
                </a:ext>
              </a:extLst>
            </p:cNvPr>
            <p:cNvSpPr txBox="1"/>
            <p:nvPr/>
          </p:nvSpPr>
          <p:spPr>
            <a:xfrm>
              <a:off x="4807268" y="5512832"/>
              <a:ext cx="65550" cy="52239"/>
            </a:xfrm>
            <a:custGeom>
              <a:avLst/>
              <a:gdLst/>
              <a:ahLst/>
              <a:cxnLst/>
              <a:rect l="l" t="t" r="r" b="b"/>
              <a:pathLst>
                <a:path w="65550" h="52239">
                  <a:moveTo>
                    <a:pt x="0" y="0"/>
                  </a:moveTo>
                  <a:lnTo>
                    <a:pt x="17957" y="0"/>
                  </a:lnTo>
                  <a:cubicBezTo>
                    <a:pt x="31352" y="0"/>
                    <a:pt x="40267" y="419"/>
                    <a:pt x="44704" y="1256"/>
                  </a:cubicBezTo>
                  <a:cubicBezTo>
                    <a:pt x="50732" y="2344"/>
                    <a:pt x="55713" y="5065"/>
                    <a:pt x="59648" y="9418"/>
                  </a:cubicBezTo>
                  <a:cubicBezTo>
                    <a:pt x="63582" y="13771"/>
                    <a:pt x="65550" y="19296"/>
                    <a:pt x="65550" y="25994"/>
                  </a:cubicBezTo>
                  <a:cubicBezTo>
                    <a:pt x="65550" y="31435"/>
                    <a:pt x="64147" y="36207"/>
                    <a:pt x="61343" y="40309"/>
                  </a:cubicBezTo>
                  <a:cubicBezTo>
                    <a:pt x="58538" y="44411"/>
                    <a:pt x="54666" y="47425"/>
                    <a:pt x="49727" y="49350"/>
                  </a:cubicBezTo>
                  <a:cubicBezTo>
                    <a:pt x="44788" y="51276"/>
                    <a:pt x="34993" y="52239"/>
                    <a:pt x="20343" y="52239"/>
                  </a:cubicBezTo>
                  <a:lnTo>
                    <a:pt x="0" y="52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A75AD7-0C4F-89EE-8588-3D53AB27A146}"/>
                </a:ext>
              </a:extLst>
            </p:cNvPr>
            <p:cNvSpPr txBox="1"/>
            <p:nvPr/>
          </p:nvSpPr>
          <p:spPr>
            <a:xfrm>
              <a:off x="5150295" y="5512832"/>
              <a:ext cx="75093" cy="46713"/>
            </a:xfrm>
            <a:custGeom>
              <a:avLst/>
              <a:gdLst/>
              <a:ahLst/>
              <a:cxnLst/>
              <a:rect l="l" t="t" r="r" b="b"/>
              <a:pathLst>
                <a:path w="75093" h="46713">
                  <a:moveTo>
                    <a:pt x="0" y="0"/>
                  </a:moveTo>
                  <a:lnTo>
                    <a:pt x="29007" y="0"/>
                  </a:lnTo>
                  <a:cubicBezTo>
                    <a:pt x="44076" y="0"/>
                    <a:pt x="53117" y="209"/>
                    <a:pt x="56131" y="628"/>
                  </a:cubicBezTo>
                  <a:cubicBezTo>
                    <a:pt x="62159" y="1632"/>
                    <a:pt x="66826" y="4039"/>
                    <a:pt x="70133" y="7848"/>
                  </a:cubicBezTo>
                  <a:cubicBezTo>
                    <a:pt x="73439" y="11657"/>
                    <a:pt x="75093" y="16659"/>
                    <a:pt x="75093" y="22854"/>
                  </a:cubicBezTo>
                  <a:cubicBezTo>
                    <a:pt x="75093" y="28380"/>
                    <a:pt x="73837" y="32984"/>
                    <a:pt x="71326" y="36667"/>
                  </a:cubicBezTo>
                  <a:cubicBezTo>
                    <a:pt x="68814" y="40351"/>
                    <a:pt x="65340" y="42946"/>
                    <a:pt x="60903" y="44453"/>
                  </a:cubicBezTo>
                  <a:cubicBezTo>
                    <a:pt x="56466" y="45960"/>
                    <a:pt x="45332" y="46713"/>
                    <a:pt x="27500" y="46713"/>
                  </a:cubicBezTo>
                  <a:lnTo>
                    <a:pt x="0" y="46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13AA85-A920-ACF0-F87E-3C4BC2375387}"/>
                </a:ext>
              </a:extLst>
            </p:cNvPr>
            <p:cNvSpPr txBox="1"/>
            <p:nvPr/>
          </p:nvSpPr>
          <p:spPr>
            <a:xfrm>
              <a:off x="5341314" y="5524636"/>
              <a:ext cx="50230" cy="68312"/>
            </a:xfrm>
            <a:custGeom>
              <a:avLst/>
              <a:gdLst/>
              <a:ahLst/>
              <a:cxnLst/>
              <a:rect l="l" t="t" r="r" b="b"/>
              <a:pathLst>
                <a:path w="50230" h="68312">
                  <a:moveTo>
                    <a:pt x="24864" y="0"/>
                  </a:moveTo>
                  <a:lnTo>
                    <a:pt x="50230" y="68312"/>
                  </a:lnTo>
                  <a:lnTo>
                    <a:pt x="0" y="68312"/>
                  </a:lnTo>
                  <a:lnTo>
                    <a:pt x="2486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9446EC-E34C-B778-43F0-FC168E1C4CDD}"/>
                </a:ext>
              </a:extLst>
            </p:cNvPr>
            <p:cNvSpPr txBox="1"/>
            <p:nvPr/>
          </p:nvSpPr>
          <p:spPr>
            <a:xfrm>
              <a:off x="7398716" y="5524636"/>
              <a:ext cx="50229" cy="68312"/>
            </a:xfrm>
            <a:custGeom>
              <a:avLst/>
              <a:gdLst/>
              <a:ahLst/>
              <a:cxnLst/>
              <a:rect l="l" t="t" r="r" b="b"/>
              <a:pathLst>
                <a:path w="50229" h="68312">
                  <a:moveTo>
                    <a:pt x="24863" y="0"/>
                  </a:moveTo>
                  <a:lnTo>
                    <a:pt x="50229" y="68312"/>
                  </a:lnTo>
                  <a:lnTo>
                    <a:pt x="0" y="68312"/>
                  </a:lnTo>
                  <a:lnTo>
                    <a:pt x="24863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E328268-DB69-1074-385A-E34BC439F5E9}"/>
              </a:ext>
            </a:extLst>
          </p:cNvPr>
          <p:cNvSpPr/>
          <p:nvPr/>
        </p:nvSpPr>
        <p:spPr>
          <a:xfrm>
            <a:off x="8471524" y="5819138"/>
            <a:ext cx="3382254" cy="213768"/>
          </a:xfrm>
          <a:prstGeom prst="rect">
            <a:avLst/>
          </a:prstGeom>
          <a:solidFill>
            <a:schemeClr val="tx1">
              <a:lumMod val="20000"/>
              <a:lumOff val="80000"/>
              <a:alpha val="499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8693E5-F8D1-441D-BAF3-F5D7C9FCBDC7}"/>
              </a:ext>
            </a:extLst>
          </p:cNvPr>
          <p:cNvGrpSpPr>
            <a:grpSpLocks noChangeAspect="1"/>
          </p:cNvGrpSpPr>
          <p:nvPr/>
        </p:nvGrpSpPr>
        <p:grpSpPr>
          <a:xfrm>
            <a:off x="8302655" y="5682455"/>
            <a:ext cx="3690256" cy="427037"/>
            <a:chOff x="8308521" y="5340683"/>
            <a:chExt cx="3690256" cy="42703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CDB9B3-451F-6468-2C19-FC6D83C10373}"/>
                </a:ext>
              </a:extLst>
            </p:cNvPr>
            <p:cNvSpPr txBox="1"/>
            <p:nvPr/>
          </p:nvSpPr>
          <p:spPr>
            <a:xfrm>
              <a:off x="8308521" y="5340683"/>
              <a:ext cx="3690256" cy="427037"/>
            </a:xfrm>
            <a:custGeom>
              <a:avLst/>
              <a:gdLst/>
              <a:ahLst/>
              <a:cxnLst/>
              <a:rect l="l" t="t" r="r" b="b"/>
              <a:pathLst>
                <a:path w="3690256" h="427037">
                  <a:moveTo>
                    <a:pt x="0" y="0"/>
                  </a:moveTo>
                  <a:lnTo>
                    <a:pt x="3690256" y="0"/>
                  </a:lnTo>
                  <a:lnTo>
                    <a:pt x="3690256" y="427037"/>
                  </a:lnTo>
                  <a:lnTo>
                    <a:pt x="0" y="427037"/>
                  </a:lnTo>
                  <a:lnTo>
                    <a:pt x="0" y="0"/>
                  </a:lnTo>
                  <a:close/>
                  <a:moveTo>
                    <a:pt x="312289" y="137867"/>
                  </a:moveTo>
                  <a:cubicBezTo>
                    <a:pt x="297304" y="137867"/>
                    <a:pt x="284077" y="140295"/>
                    <a:pt x="272608" y="145151"/>
                  </a:cubicBezTo>
                  <a:cubicBezTo>
                    <a:pt x="263985" y="148750"/>
                    <a:pt x="256053" y="154276"/>
                    <a:pt x="248812" y="161726"/>
                  </a:cubicBezTo>
                  <a:cubicBezTo>
                    <a:pt x="241570" y="169177"/>
                    <a:pt x="235857" y="177590"/>
                    <a:pt x="231671" y="186967"/>
                  </a:cubicBezTo>
                  <a:cubicBezTo>
                    <a:pt x="226062" y="199691"/>
                    <a:pt x="223258" y="215430"/>
                    <a:pt x="223258" y="234182"/>
                  </a:cubicBezTo>
                  <a:cubicBezTo>
                    <a:pt x="223258" y="263483"/>
                    <a:pt x="231336" y="286484"/>
                    <a:pt x="247493" y="303185"/>
                  </a:cubicBezTo>
                  <a:cubicBezTo>
                    <a:pt x="263651" y="319886"/>
                    <a:pt x="285417" y="328237"/>
                    <a:pt x="312792" y="328237"/>
                  </a:cubicBezTo>
                  <a:cubicBezTo>
                    <a:pt x="339832" y="328237"/>
                    <a:pt x="361431" y="319845"/>
                    <a:pt x="377588" y="303060"/>
                  </a:cubicBezTo>
                  <a:cubicBezTo>
                    <a:pt x="393745" y="286275"/>
                    <a:pt x="401823" y="263022"/>
                    <a:pt x="401823" y="233303"/>
                  </a:cubicBezTo>
                  <a:cubicBezTo>
                    <a:pt x="401823" y="203333"/>
                    <a:pt x="393682" y="179935"/>
                    <a:pt x="377399" y="163108"/>
                  </a:cubicBezTo>
                  <a:cubicBezTo>
                    <a:pt x="361117" y="146281"/>
                    <a:pt x="339413" y="137867"/>
                    <a:pt x="312289" y="137867"/>
                  </a:cubicBezTo>
                  <a:close/>
                  <a:moveTo>
                    <a:pt x="1445764" y="137867"/>
                  </a:moveTo>
                  <a:cubicBezTo>
                    <a:pt x="1430779" y="137867"/>
                    <a:pt x="1417552" y="140295"/>
                    <a:pt x="1406083" y="145151"/>
                  </a:cubicBezTo>
                  <a:cubicBezTo>
                    <a:pt x="1397460" y="148750"/>
                    <a:pt x="1389528" y="154276"/>
                    <a:pt x="1382287" y="161726"/>
                  </a:cubicBezTo>
                  <a:cubicBezTo>
                    <a:pt x="1375045" y="169177"/>
                    <a:pt x="1369332" y="177590"/>
                    <a:pt x="1365146" y="186967"/>
                  </a:cubicBezTo>
                  <a:cubicBezTo>
                    <a:pt x="1359537" y="199691"/>
                    <a:pt x="1356733" y="215430"/>
                    <a:pt x="1356733" y="234182"/>
                  </a:cubicBezTo>
                  <a:cubicBezTo>
                    <a:pt x="1356733" y="263483"/>
                    <a:pt x="1364811" y="286484"/>
                    <a:pt x="1380968" y="303185"/>
                  </a:cubicBezTo>
                  <a:cubicBezTo>
                    <a:pt x="1397125" y="319886"/>
                    <a:pt x="1418892" y="328237"/>
                    <a:pt x="1446267" y="328237"/>
                  </a:cubicBezTo>
                  <a:cubicBezTo>
                    <a:pt x="1473307" y="328237"/>
                    <a:pt x="1494906" y="319845"/>
                    <a:pt x="1511063" y="303060"/>
                  </a:cubicBezTo>
                  <a:cubicBezTo>
                    <a:pt x="1527220" y="286275"/>
                    <a:pt x="1535299" y="263022"/>
                    <a:pt x="1535299" y="233303"/>
                  </a:cubicBezTo>
                  <a:cubicBezTo>
                    <a:pt x="1535299" y="203333"/>
                    <a:pt x="1527157" y="179935"/>
                    <a:pt x="1510874" y="163108"/>
                  </a:cubicBezTo>
                  <a:cubicBezTo>
                    <a:pt x="1494592" y="146281"/>
                    <a:pt x="1472888" y="137867"/>
                    <a:pt x="1445764" y="137867"/>
                  </a:cubicBezTo>
                  <a:close/>
                  <a:moveTo>
                    <a:pt x="1893942" y="137867"/>
                  </a:moveTo>
                  <a:cubicBezTo>
                    <a:pt x="1866399" y="137867"/>
                    <a:pt x="1844591" y="146218"/>
                    <a:pt x="1828518" y="162919"/>
                  </a:cubicBezTo>
                  <a:cubicBezTo>
                    <a:pt x="1812444" y="179621"/>
                    <a:pt x="1804408" y="202998"/>
                    <a:pt x="1804408" y="233052"/>
                  </a:cubicBezTo>
                  <a:cubicBezTo>
                    <a:pt x="1804408" y="263190"/>
                    <a:pt x="1812423" y="286588"/>
                    <a:pt x="1828455" y="303248"/>
                  </a:cubicBezTo>
                  <a:cubicBezTo>
                    <a:pt x="1844486" y="319907"/>
                    <a:pt x="1866650" y="328237"/>
                    <a:pt x="1894946" y="328237"/>
                  </a:cubicBezTo>
                  <a:cubicBezTo>
                    <a:pt x="1909596" y="328237"/>
                    <a:pt x="1922949" y="325600"/>
                    <a:pt x="1935004" y="320326"/>
                  </a:cubicBezTo>
                  <a:cubicBezTo>
                    <a:pt x="1950324" y="330623"/>
                    <a:pt x="1958570" y="336065"/>
                    <a:pt x="1959742" y="336651"/>
                  </a:cubicBezTo>
                  <a:cubicBezTo>
                    <a:pt x="1965100" y="339581"/>
                    <a:pt x="1970583" y="341883"/>
                    <a:pt x="1976193" y="343557"/>
                  </a:cubicBezTo>
                  <a:lnTo>
                    <a:pt x="1989880" y="317312"/>
                  </a:lnTo>
                  <a:cubicBezTo>
                    <a:pt x="1979164" y="313461"/>
                    <a:pt x="1969244" y="308271"/>
                    <a:pt x="1960119" y="301741"/>
                  </a:cubicBezTo>
                  <a:cubicBezTo>
                    <a:pt x="1967486" y="293118"/>
                    <a:pt x="1972844" y="284203"/>
                    <a:pt x="1976193" y="274994"/>
                  </a:cubicBezTo>
                  <a:cubicBezTo>
                    <a:pt x="1980629" y="262939"/>
                    <a:pt x="1982848" y="248958"/>
                    <a:pt x="1982848" y="233052"/>
                  </a:cubicBezTo>
                  <a:cubicBezTo>
                    <a:pt x="1982848" y="202998"/>
                    <a:pt x="1974853" y="179621"/>
                    <a:pt x="1958863" y="162919"/>
                  </a:cubicBezTo>
                  <a:cubicBezTo>
                    <a:pt x="1942873" y="146218"/>
                    <a:pt x="1921233" y="137867"/>
                    <a:pt x="1893942" y="137867"/>
                  </a:cubicBezTo>
                  <a:close/>
                  <a:moveTo>
                    <a:pt x="2348756" y="137867"/>
                  </a:moveTo>
                  <a:cubicBezTo>
                    <a:pt x="2322971" y="137867"/>
                    <a:pt x="2302168" y="146344"/>
                    <a:pt x="2286346" y="163296"/>
                  </a:cubicBezTo>
                  <a:cubicBezTo>
                    <a:pt x="2270523" y="180248"/>
                    <a:pt x="2262612" y="204045"/>
                    <a:pt x="2262612" y="234685"/>
                  </a:cubicBezTo>
                  <a:cubicBezTo>
                    <a:pt x="2262612" y="263650"/>
                    <a:pt x="2270481" y="286484"/>
                    <a:pt x="2286220" y="303185"/>
                  </a:cubicBezTo>
                  <a:cubicBezTo>
                    <a:pt x="2301959" y="319886"/>
                    <a:pt x="2322050" y="328237"/>
                    <a:pt x="2346495" y="328237"/>
                  </a:cubicBezTo>
                  <a:cubicBezTo>
                    <a:pt x="2366252" y="328237"/>
                    <a:pt x="2382556" y="323361"/>
                    <a:pt x="2395406" y="313608"/>
                  </a:cubicBezTo>
                  <a:cubicBezTo>
                    <a:pt x="2408257" y="303855"/>
                    <a:pt x="2417445" y="288933"/>
                    <a:pt x="2422970" y="268841"/>
                  </a:cubicBezTo>
                  <a:lnTo>
                    <a:pt x="2386930" y="257414"/>
                  </a:lnTo>
                  <a:cubicBezTo>
                    <a:pt x="2383833" y="270892"/>
                    <a:pt x="2378726" y="280770"/>
                    <a:pt x="2371610" y="287049"/>
                  </a:cubicBezTo>
                  <a:cubicBezTo>
                    <a:pt x="2364494" y="293328"/>
                    <a:pt x="2355997" y="296467"/>
                    <a:pt x="2346119" y="296467"/>
                  </a:cubicBezTo>
                  <a:cubicBezTo>
                    <a:pt x="2332724" y="296467"/>
                    <a:pt x="2321841" y="291528"/>
                    <a:pt x="2313469" y="281649"/>
                  </a:cubicBezTo>
                  <a:cubicBezTo>
                    <a:pt x="2305098" y="271771"/>
                    <a:pt x="2300912" y="255195"/>
                    <a:pt x="2300912" y="231922"/>
                  </a:cubicBezTo>
                  <a:cubicBezTo>
                    <a:pt x="2300912" y="209988"/>
                    <a:pt x="2305161" y="194124"/>
                    <a:pt x="2313658" y="184330"/>
                  </a:cubicBezTo>
                  <a:cubicBezTo>
                    <a:pt x="2322155" y="174535"/>
                    <a:pt x="2333226" y="169637"/>
                    <a:pt x="2346872" y="169637"/>
                  </a:cubicBezTo>
                  <a:cubicBezTo>
                    <a:pt x="2356751" y="169637"/>
                    <a:pt x="2365143" y="172400"/>
                    <a:pt x="2372049" y="177925"/>
                  </a:cubicBezTo>
                  <a:cubicBezTo>
                    <a:pt x="2378956" y="183451"/>
                    <a:pt x="2383498" y="190985"/>
                    <a:pt x="2385674" y="200529"/>
                  </a:cubicBezTo>
                  <a:lnTo>
                    <a:pt x="2422467" y="191738"/>
                  </a:lnTo>
                  <a:cubicBezTo>
                    <a:pt x="2418282" y="177004"/>
                    <a:pt x="2412003" y="165703"/>
                    <a:pt x="2403631" y="157834"/>
                  </a:cubicBezTo>
                  <a:cubicBezTo>
                    <a:pt x="2389567" y="144523"/>
                    <a:pt x="2371275" y="137867"/>
                    <a:pt x="2348756" y="137867"/>
                  </a:cubicBezTo>
                  <a:close/>
                  <a:moveTo>
                    <a:pt x="2695511" y="137867"/>
                  </a:moveTo>
                  <a:cubicBezTo>
                    <a:pt x="2681363" y="137867"/>
                    <a:pt x="2669287" y="140002"/>
                    <a:pt x="2659283" y="144272"/>
                  </a:cubicBezTo>
                  <a:cubicBezTo>
                    <a:pt x="2649279" y="148541"/>
                    <a:pt x="2641619" y="154757"/>
                    <a:pt x="2636303" y="162919"/>
                  </a:cubicBezTo>
                  <a:cubicBezTo>
                    <a:pt x="2630987" y="171082"/>
                    <a:pt x="2628329" y="179851"/>
                    <a:pt x="2628329" y="189227"/>
                  </a:cubicBezTo>
                  <a:cubicBezTo>
                    <a:pt x="2628329" y="203794"/>
                    <a:pt x="2633980" y="216142"/>
                    <a:pt x="2645282" y="226271"/>
                  </a:cubicBezTo>
                  <a:cubicBezTo>
                    <a:pt x="2653318" y="233471"/>
                    <a:pt x="2667299" y="239540"/>
                    <a:pt x="2687223" y="244479"/>
                  </a:cubicBezTo>
                  <a:cubicBezTo>
                    <a:pt x="2702711" y="248330"/>
                    <a:pt x="2712631" y="251009"/>
                    <a:pt x="2716984" y="252516"/>
                  </a:cubicBezTo>
                  <a:cubicBezTo>
                    <a:pt x="2723347" y="254776"/>
                    <a:pt x="2727804" y="257434"/>
                    <a:pt x="2730358" y="260490"/>
                  </a:cubicBezTo>
                  <a:cubicBezTo>
                    <a:pt x="2732911" y="263546"/>
                    <a:pt x="2734188" y="267250"/>
                    <a:pt x="2734188" y="271603"/>
                  </a:cubicBezTo>
                  <a:cubicBezTo>
                    <a:pt x="2734188" y="278384"/>
                    <a:pt x="2731153" y="284307"/>
                    <a:pt x="2725084" y="289372"/>
                  </a:cubicBezTo>
                  <a:cubicBezTo>
                    <a:pt x="2719014" y="294437"/>
                    <a:pt x="2709994" y="296969"/>
                    <a:pt x="2698023" y="296969"/>
                  </a:cubicBezTo>
                  <a:cubicBezTo>
                    <a:pt x="2686721" y="296969"/>
                    <a:pt x="2677742" y="294123"/>
                    <a:pt x="2671087" y="288430"/>
                  </a:cubicBezTo>
                  <a:cubicBezTo>
                    <a:pt x="2664431" y="282738"/>
                    <a:pt x="2660015" y="273822"/>
                    <a:pt x="2657839" y="261683"/>
                  </a:cubicBezTo>
                  <a:lnTo>
                    <a:pt x="2621674" y="265199"/>
                  </a:lnTo>
                  <a:cubicBezTo>
                    <a:pt x="2624101" y="285793"/>
                    <a:pt x="2631552" y="301469"/>
                    <a:pt x="2644026" y="312226"/>
                  </a:cubicBezTo>
                  <a:cubicBezTo>
                    <a:pt x="2656500" y="322984"/>
                    <a:pt x="2674373" y="328363"/>
                    <a:pt x="2697646" y="328363"/>
                  </a:cubicBezTo>
                  <a:cubicBezTo>
                    <a:pt x="2713636" y="328363"/>
                    <a:pt x="2726988" y="326123"/>
                    <a:pt x="2737704" y="321644"/>
                  </a:cubicBezTo>
                  <a:cubicBezTo>
                    <a:pt x="2748419" y="317166"/>
                    <a:pt x="2756707" y="310322"/>
                    <a:pt x="2762567" y="301113"/>
                  </a:cubicBezTo>
                  <a:cubicBezTo>
                    <a:pt x="2768427" y="291904"/>
                    <a:pt x="2771358" y="282026"/>
                    <a:pt x="2771358" y="271478"/>
                  </a:cubicBezTo>
                  <a:cubicBezTo>
                    <a:pt x="2771358" y="259841"/>
                    <a:pt x="2768909" y="250067"/>
                    <a:pt x="2764012" y="242156"/>
                  </a:cubicBezTo>
                  <a:cubicBezTo>
                    <a:pt x="2759114" y="234245"/>
                    <a:pt x="2752333" y="228008"/>
                    <a:pt x="2743669" y="223446"/>
                  </a:cubicBezTo>
                  <a:cubicBezTo>
                    <a:pt x="2735004" y="218883"/>
                    <a:pt x="2721631" y="214467"/>
                    <a:pt x="2703548" y="210198"/>
                  </a:cubicBezTo>
                  <a:cubicBezTo>
                    <a:pt x="2685465" y="205928"/>
                    <a:pt x="2674080" y="201826"/>
                    <a:pt x="2669392" y="197892"/>
                  </a:cubicBezTo>
                  <a:cubicBezTo>
                    <a:pt x="2665708" y="194794"/>
                    <a:pt x="2663867" y="191069"/>
                    <a:pt x="2663867" y="186715"/>
                  </a:cubicBezTo>
                  <a:cubicBezTo>
                    <a:pt x="2663867" y="181944"/>
                    <a:pt x="2665834" y="178135"/>
                    <a:pt x="2669769" y="175288"/>
                  </a:cubicBezTo>
                  <a:cubicBezTo>
                    <a:pt x="2675879" y="170851"/>
                    <a:pt x="2684335" y="168633"/>
                    <a:pt x="2695135" y="168633"/>
                  </a:cubicBezTo>
                  <a:cubicBezTo>
                    <a:pt x="2705599" y="168633"/>
                    <a:pt x="2713447" y="170705"/>
                    <a:pt x="2718679" y="174849"/>
                  </a:cubicBezTo>
                  <a:cubicBezTo>
                    <a:pt x="2723911" y="178993"/>
                    <a:pt x="2727323" y="185795"/>
                    <a:pt x="2728914" y="195255"/>
                  </a:cubicBezTo>
                  <a:lnTo>
                    <a:pt x="2766084" y="193622"/>
                  </a:lnTo>
                  <a:cubicBezTo>
                    <a:pt x="2765498" y="176711"/>
                    <a:pt x="2759365" y="163191"/>
                    <a:pt x="2747687" y="153062"/>
                  </a:cubicBezTo>
                  <a:cubicBezTo>
                    <a:pt x="2736009" y="142932"/>
                    <a:pt x="2718617" y="137867"/>
                    <a:pt x="2695511" y="137867"/>
                  </a:cubicBezTo>
                  <a:close/>
                  <a:moveTo>
                    <a:pt x="2801412" y="141007"/>
                  </a:moveTo>
                  <a:lnTo>
                    <a:pt x="2801412" y="325098"/>
                  </a:lnTo>
                  <a:lnTo>
                    <a:pt x="2838581" y="325098"/>
                  </a:lnTo>
                  <a:lnTo>
                    <a:pt x="2838581" y="141007"/>
                  </a:lnTo>
                  <a:lnTo>
                    <a:pt x="2801412" y="141007"/>
                  </a:lnTo>
                  <a:close/>
                  <a:moveTo>
                    <a:pt x="3012306" y="141007"/>
                  </a:moveTo>
                  <a:lnTo>
                    <a:pt x="3078107" y="325098"/>
                  </a:lnTo>
                  <a:lnTo>
                    <a:pt x="3117788" y="325098"/>
                  </a:lnTo>
                  <a:lnTo>
                    <a:pt x="3183714" y="141007"/>
                  </a:lnTo>
                  <a:lnTo>
                    <a:pt x="3144284" y="141007"/>
                  </a:lnTo>
                  <a:lnTo>
                    <a:pt x="3099203" y="277254"/>
                  </a:lnTo>
                  <a:lnTo>
                    <a:pt x="3052615" y="141007"/>
                  </a:lnTo>
                  <a:lnTo>
                    <a:pt x="3012306" y="141007"/>
                  </a:lnTo>
                  <a:close/>
                  <a:moveTo>
                    <a:pt x="3202592" y="141007"/>
                  </a:moveTo>
                  <a:lnTo>
                    <a:pt x="3202592" y="325098"/>
                  </a:lnTo>
                  <a:lnTo>
                    <a:pt x="3342607" y="325098"/>
                  </a:lnTo>
                  <a:lnTo>
                    <a:pt x="3342607" y="294081"/>
                  </a:lnTo>
                  <a:lnTo>
                    <a:pt x="3239762" y="294081"/>
                  </a:lnTo>
                  <a:lnTo>
                    <a:pt x="3239762" y="243977"/>
                  </a:lnTo>
                  <a:lnTo>
                    <a:pt x="3332184" y="243977"/>
                  </a:lnTo>
                  <a:lnTo>
                    <a:pt x="3332184" y="212960"/>
                  </a:lnTo>
                  <a:lnTo>
                    <a:pt x="3239762" y="212960"/>
                  </a:lnTo>
                  <a:lnTo>
                    <a:pt x="3239762" y="172149"/>
                  </a:lnTo>
                  <a:lnTo>
                    <a:pt x="3339091" y="172149"/>
                  </a:lnTo>
                  <a:lnTo>
                    <a:pt x="3339091" y="141007"/>
                  </a:lnTo>
                  <a:lnTo>
                    <a:pt x="3202592" y="141007"/>
                  </a:lnTo>
                  <a:close/>
                  <a:moveTo>
                    <a:pt x="3374167" y="141007"/>
                  </a:moveTo>
                  <a:lnTo>
                    <a:pt x="3374167" y="325098"/>
                  </a:lnTo>
                  <a:lnTo>
                    <a:pt x="3411337" y="325098"/>
                  </a:lnTo>
                  <a:lnTo>
                    <a:pt x="3411337" y="248247"/>
                  </a:lnTo>
                  <a:lnTo>
                    <a:pt x="3418872" y="248247"/>
                  </a:lnTo>
                  <a:cubicBezTo>
                    <a:pt x="3427411" y="248247"/>
                    <a:pt x="3433647" y="248937"/>
                    <a:pt x="3437582" y="250319"/>
                  </a:cubicBezTo>
                  <a:cubicBezTo>
                    <a:pt x="3441517" y="251700"/>
                    <a:pt x="3445242" y="254253"/>
                    <a:pt x="3448758" y="257979"/>
                  </a:cubicBezTo>
                  <a:cubicBezTo>
                    <a:pt x="3452274" y="261704"/>
                    <a:pt x="3458804" y="270724"/>
                    <a:pt x="3468348" y="285040"/>
                  </a:cubicBezTo>
                  <a:lnTo>
                    <a:pt x="3495221" y="325098"/>
                  </a:lnTo>
                  <a:lnTo>
                    <a:pt x="3539674" y="325098"/>
                  </a:lnTo>
                  <a:lnTo>
                    <a:pt x="3517196" y="289184"/>
                  </a:lnTo>
                  <a:cubicBezTo>
                    <a:pt x="3508322" y="274868"/>
                    <a:pt x="3501269" y="264906"/>
                    <a:pt x="3496037" y="259297"/>
                  </a:cubicBezTo>
                  <a:cubicBezTo>
                    <a:pt x="3490805" y="253688"/>
                    <a:pt x="3484170" y="248540"/>
                    <a:pt x="3476133" y="243852"/>
                  </a:cubicBezTo>
                  <a:cubicBezTo>
                    <a:pt x="3492291" y="241508"/>
                    <a:pt x="3504429" y="235836"/>
                    <a:pt x="3512550" y="226836"/>
                  </a:cubicBezTo>
                  <a:cubicBezTo>
                    <a:pt x="3520670" y="217837"/>
                    <a:pt x="3524731" y="206431"/>
                    <a:pt x="3524731" y="192617"/>
                  </a:cubicBezTo>
                  <a:cubicBezTo>
                    <a:pt x="3524731" y="181734"/>
                    <a:pt x="3522051" y="172065"/>
                    <a:pt x="3516694" y="163610"/>
                  </a:cubicBezTo>
                  <a:cubicBezTo>
                    <a:pt x="3511336" y="155155"/>
                    <a:pt x="3504199" y="149274"/>
                    <a:pt x="3495283" y="145967"/>
                  </a:cubicBezTo>
                  <a:cubicBezTo>
                    <a:pt x="3486367" y="142660"/>
                    <a:pt x="3472073" y="141007"/>
                    <a:pt x="3452400" y="141007"/>
                  </a:cubicBezTo>
                  <a:lnTo>
                    <a:pt x="3374167" y="141007"/>
                  </a:lnTo>
                  <a:close/>
                  <a:moveTo>
                    <a:pt x="2879747" y="142514"/>
                  </a:moveTo>
                  <a:lnTo>
                    <a:pt x="2879747" y="325098"/>
                  </a:lnTo>
                  <a:lnTo>
                    <a:pt x="3009339" y="325098"/>
                  </a:lnTo>
                  <a:lnTo>
                    <a:pt x="3009339" y="294081"/>
                  </a:lnTo>
                  <a:lnTo>
                    <a:pt x="2916916" y="294081"/>
                  </a:lnTo>
                  <a:lnTo>
                    <a:pt x="2916916" y="142514"/>
                  </a:lnTo>
                  <a:lnTo>
                    <a:pt x="2879747" y="142514"/>
                  </a:lnTo>
                  <a:close/>
                  <a:moveTo>
                    <a:pt x="2450619" y="141007"/>
                  </a:moveTo>
                  <a:lnTo>
                    <a:pt x="2450619" y="325098"/>
                  </a:lnTo>
                  <a:lnTo>
                    <a:pt x="2487789" y="325098"/>
                  </a:lnTo>
                  <a:lnTo>
                    <a:pt x="2487789" y="269469"/>
                  </a:lnTo>
                  <a:lnTo>
                    <a:pt x="2517927" y="238703"/>
                  </a:lnTo>
                  <a:lnTo>
                    <a:pt x="2568533" y="325098"/>
                  </a:lnTo>
                  <a:lnTo>
                    <a:pt x="2616628" y="325098"/>
                  </a:lnTo>
                  <a:lnTo>
                    <a:pt x="2543544" y="212709"/>
                  </a:lnTo>
                  <a:lnTo>
                    <a:pt x="2612861" y="141007"/>
                  </a:lnTo>
                  <a:lnTo>
                    <a:pt x="2562882" y="141007"/>
                  </a:lnTo>
                  <a:lnTo>
                    <a:pt x="2487789" y="222755"/>
                  </a:lnTo>
                  <a:lnTo>
                    <a:pt x="2487789" y="141007"/>
                  </a:lnTo>
                  <a:lnTo>
                    <a:pt x="2450619" y="141007"/>
                  </a:lnTo>
                  <a:close/>
                  <a:moveTo>
                    <a:pt x="2011716" y="141007"/>
                  </a:moveTo>
                  <a:lnTo>
                    <a:pt x="2011716" y="239205"/>
                  </a:lnTo>
                  <a:cubicBezTo>
                    <a:pt x="2011716" y="259799"/>
                    <a:pt x="2012930" y="275371"/>
                    <a:pt x="2015357" y="285919"/>
                  </a:cubicBezTo>
                  <a:cubicBezTo>
                    <a:pt x="2017032" y="293035"/>
                    <a:pt x="2020506" y="299836"/>
                    <a:pt x="2025780" y="306324"/>
                  </a:cubicBezTo>
                  <a:cubicBezTo>
                    <a:pt x="2031054" y="312812"/>
                    <a:pt x="2038233" y="318087"/>
                    <a:pt x="2047316" y="322147"/>
                  </a:cubicBezTo>
                  <a:cubicBezTo>
                    <a:pt x="2056399" y="326207"/>
                    <a:pt x="2069731" y="328237"/>
                    <a:pt x="2087311" y="328237"/>
                  </a:cubicBezTo>
                  <a:cubicBezTo>
                    <a:pt x="2101878" y="328237"/>
                    <a:pt x="2113682" y="326374"/>
                    <a:pt x="2122723" y="322649"/>
                  </a:cubicBezTo>
                  <a:cubicBezTo>
                    <a:pt x="2131765" y="318924"/>
                    <a:pt x="2138985" y="313922"/>
                    <a:pt x="2144385" y="307643"/>
                  </a:cubicBezTo>
                  <a:cubicBezTo>
                    <a:pt x="2149784" y="301364"/>
                    <a:pt x="2153489" y="293662"/>
                    <a:pt x="2155498" y="284537"/>
                  </a:cubicBezTo>
                  <a:cubicBezTo>
                    <a:pt x="2157507" y="275412"/>
                    <a:pt x="2158511" y="259799"/>
                    <a:pt x="2158511" y="237698"/>
                  </a:cubicBezTo>
                  <a:lnTo>
                    <a:pt x="2158511" y="141007"/>
                  </a:lnTo>
                  <a:lnTo>
                    <a:pt x="2121342" y="141007"/>
                  </a:lnTo>
                  <a:lnTo>
                    <a:pt x="2121342" y="242847"/>
                  </a:lnTo>
                  <a:cubicBezTo>
                    <a:pt x="2121341" y="257414"/>
                    <a:pt x="2120797" y="267836"/>
                    <a:pt x="2119709" y="274115"/>
                  </a:cubicBezTo>
                  <a:cubicBezTo>
                    <a:pt x="2118621" y="280393"/>
                    <a:pt x="2115398" y="285689"/>
                    <a:pt x="2110040" y="290000"/>
                  </a:cubicBezTo>
                  <a:cubicBezTo>
                    <a:pt x="2104682" y="294311"/>
                    <a:pt x="2096729" y="296467"/>
                    <a:pt x="2086181" y="296467"/>
                  </a:cubicBezTo>
                  <a:cubicBezTo>
                    <a:pt x="2075800" y="296467"/>
                    <a:pt x="2067617" y="294186"/>
                    <a:pt x="2061631" y="289623"/>
                  </a:cubicBezTo>
                  <a:cubicBezTo>
                    <a:pt x="2055646" y="285061"/>
                    <a:pt x="2051858" y="279012"/>
                    <a:pt x="2050267" y="271478"/>
                  </a:cubicBezTo>
                  <a:cubicBezTo>
                    <a:pt x="2049346" y="266790"/>
                    <a:pt x="2048886" y="256534"/>
                    <a:pt x="2048886" y="240712"/>
                  </a:cubicBezTo>
                  <a:lnTo>
                    <a:pt x="2048886" y="141007"/>
                  </a:lnTo>
                  <a:lnTo>
                    <a:pt x="2011716" y="141007"/>
                  </a:lnTo>
                  <a:close/>
                  <a:moveTo>
                    <a:pt x="2191812" y="141007"/>
                  </a:moveTo>
                  <a:lnTo>
                    <a:pt x="2191812" y="325098"/>
                  </a:lnTo>
                  <a:lnTo>
                    <a:pt x="2228982" y="325098"/>
                  </a:lnTo>
                  <a:lnTo>
                    <a:pt x="2228982" y="141007"/>
                  </a:lnTo>
                  <a:lnTo>
                    <a:pt x="2191812" y="141007"/>
                  </a:lnTo>
                  <a:close/>
                  <a:moveTo>
                    <a:pt x="1564669" y="141007"/>
                  </a:moveTo>
                  <a:lnTo>
                    <a:pt x="1564669" y="325098"/>
                  </a:lnTo>
                  <a:lnTo>
                    <a:pt x="1599201" y="325098"/>
                  </a:lnTo>
                  <a:lnTo>
                    <a:pt x="1599201" y="205049"/>
                  </a:lnTo>
                  <a:lnTo>
                    <a:pt x="1673416" y="325098"/>
                  </a:lnTo>
                  <a:lnTo>
                    <a:pt x="1710711" y="325098"/>
                  </a:lnTo>
                  <a:lnTo>
                    <a:pt x="1710711" y="141007"/>
                  </a:lnTo>
                  <a:lnTo>
                    <a:pt x="1676178" y="141007"/>
                  </a:lnTo>
                  <a:lnTo>
                    <a:pt x="1676178" y="263943"/>
                  </a:lnTo>
                  <a:lnTo>
                    <a:pt x="1600834" y="141007"/>
                  </a:lnTo>
                  <a:lnTo>
                    <a:pt x="1564669" y="141007"/>
                  </a:lnTo>
                  <a:close/>
                  <a:moveTo>
                    <a:pt x="430817" y="141007"/>
                  </a:moveTo>
                  <a:lnTo>
                    <a:pt x="430817" y="325098"/>
                  </a:lnTo>
                  <a:lnTo>
                    <a:pt x="467987" y="325098"/>
                  </a:lnTo>
                  <a:lnTo>
                    <a:pt x="467987" y="255655"/>
                  </a:lnTo>
                  <a:lnTo>
                    <a:pt x="492223" y="255655"/>
                  </a:lnTo>
                  <a:cubicBezTo>
                    <a:pt x="509049" y="255655"/>
                    <a:pt x="521900" y="254776"/>
                    <a:pt x="530774" y="253018"/>
                  </a:cubicBezTo>
                  <a:cubicBezTo>
                    <a:pt x="537304" y="251595"/>
                    <a:pt x="543729" y="248686"/>
                    <a:pt x="550049" y="244291"/>
                  </a:cubicBezTo>
                  <a:cubicBezTo>
                    <a:pt x="556370" y="239896"/>
                    <a:pt x="561581" y="233848"/>
                    <a:pt x="565683" y="226146"/>
                  </a:cubicBezTo>
                  <a:cubicBezTo>
                    <a:pt x="569785" y="218444"/>
                    <a:pt x="571836" y="208942"/>
                    <a:pt x="571836" y="197640"/>
                  </a:cubicBezTo>
                  <a:cubicBezTo>
                    <a:pt x="571836" y="182990"/>
                    <a:pt x="568278" y="171040"/>
                    <a:pt x="561163" y="161789"/>
                  </a:cubicBezTo>
                  <a:cubicBezTo>
                    <a:pt x="554047" y="152539"/>
                    <a:pt x="545215" y="146532"/>
                    <a:pt x="534667" y="143769"/>
                  </a:cubicBezTo>
                  <a:cubicBezTo>
                    <a:pt x="527802" y="141928"/>
                    <a:pt x="513068" y="141007"/>
                    <a:pt x="490465" y="141007"/>
                  </a:cubicBezTo>
                  <a:lnTo>
                    <a:pt x="430817" y="141007"/>
                  </a:lnTo>
                  <a:close/>
                  <a:moveTo>
                    <a:pt x="602267" y="141007"/>
                  </a:moveTo>
                  <a:lnTo>
                    <a:pt x="602267" y="325098"/>
                  </a:lnTo>
                  <a:lnTo>
                    <a:pt x="742282" y="325098"/>
                  </a:lnTo>
                  <a:lnTo>
                    <a:pt x="742282" y="294081"/>
                  </a:lnTo>
                  <a:lnTo>
                    <a:pt x="639437" y="294081"/>
                  </a:lnTo>
                  <a:lnTo>
                    <a:pt x="639437" y="243977"/>
                  </a:lnTo>
                  <a:lnTo>
                    <a:pt x="731859" y="243977"/>
                  </a:lnTo>
                  <a:lnTo>
                    <a:pt x="731859" y="212960"/>
                  </a:lnTo>
                  <a:lnTo>
                    <a:pt x="639437" y="212960"/>
                  </a:lnTo>
                  <a:lnTo>
                    <a:pt x="639437" y="172149"/>
                  </a:lnTo>
                  <a:lnTo>
                    <a:pt x="738766" y="172149"/>
                  </a:lnTo>
                  <a:lnTo>
                    <a:pt x="738766" y="141007"/>
                  </a:lnTo>
                  <a:lnTo>
                    <a:pt x="602267" y="141007"/>
                  </a:lnTo>
                  <a:close/>
                  <a:moveTo>
                    <a:pt x="773843" y="141007"/>
                  </a:moveTo>
                  <a:lnTo>
                    <a:pt x="773843" y="325098"/>
                  </a:lnTo>
                  <a:lnTo>
                    <a:pt x="811012" y="325098"/>
                  </a:lnTo>
                  <a:lnTo>
                    <a:pt x="811012" y="248247"/>
                  </a:lnTo>
                  <a:lnTo>
                    <a:pt x="818547" y="248247"/>
                  </a:lnTo>
                  <a:cubicBezTo>
                    <a:pt x="827086" y="248247"/>
                    <a:pt x="833323" y="248937"/>
                    <a:pt x="837257" y="250319"/>
                  </a:cubicBezTo>
                  <a:cubicBezTo>
                    <a:pt x="841192" y="251700"/>
                    <a:pt x="844917" y="254253"/>
                    <a:pt x="848433" y="257979"/>
                  </a:cubicBezTo>
                  <a:cubicBezTo>
                    <a:pt x="851949" y="261704"/>
                    <a:pt x="858479" y="270724"/>
                    <a:pt x="868023" y="285040"/>
                  </a:cubicBezTo>
                  <a:lnTo>
                    <a:pt x="894896" y="325098"/>
                  </a:lnTo>
                  <a:lnTo>
                    <a:pt x="935981" y="325098"/>
                  </a:lnTo>
                  <a:lnTo>
                    <a:pt x="939349" y="325098"/>
                  </a:lnTo>
                  <a:lnTo>
                    <a:pt x="975412" y="325098"/>
                  </a:lnTo>
                  <a:lnTo>
                    <a:pt x="990606" y="283282"/>
                  </a:lnTo>
                  <a:lnTo>
                    <a:pt x="1064192" y="283282"/>
                  </a:lnTo>
                  <a:lnTo>
                    <a:pt x="1080266" y="325098"/>
                  </a:lnTo>
                  <a:lnTo>
                    <a:pt x="1120701" y="325098"/>
                  </a:lnTo>
                  <a:lnTo>
                    <a:pt x="1046989" y="141007"/>
                  </a:lnTo>
                  <a:lnTo>
                    <a:pt x="1007684" y="141007"/>
                  </a:lnTo>
                  <a:lnTo>
                    <a:pt x="937273" y="321781"/>
                  </a:lnTo>
                  <a:lnTo>
                    <a:pt x="916871" y="289184"/>
                  </a:lnTo>
                  <a:cubicBezTo>
                    <a:pt x="907997" y="274868"/>
                    <a:pt x="900944" y="264906"/>
                    <a:pt x="895712" y="259297"/>
                  </a:cubicBezTo>
                  <a:cubicBezTo>
                    <a:pt x="890480" y="253688"/>
                    <a:pt x="883845" y="248540"/>
                    <a:pt x="875809" y="243852"/>
                  </a:cubicBezTo>
                  <a:cubicBezTo>
                    <a:pt x="891966" y="241508"/>
                    <a:pt x="904104" y="235836"/>
                    <a:pt x="912225" y="226836"/>
                  </a:cubicBezTo>
                  <a:cubicBezTo>
                    <a:pt x="920345" y="217837"/>
                    <a:pt x="924405" y="206431"/>
                    <a:pt x="924405" y="192617"/>
                  </a:cubicBezTo>
                  <a:cubicBezTo>
                    <a:pt x="924405" y="181734"/>
                    <a:pt x="921727" y="172065"/>
                    <a:pt x="916369" y="163610"/>
                  </a:cubicBezTo>
                  <a:cubicBezTo>
                    <a:pt x="911011" y="155155"/>
                    <a:pt x="903874" y="149274"/>
                    <a:pt x="894959" y="145967"/>
                  </a:cubicBezTo>
                  <a:cubicBezTo>
                    <a:pt x="886043" y="142660"/>
                    <a:pt x="871748" y="141007"/>
                    <a:pt x="852075" y="141007"/>
                  </a:cubicBezTo>
                  <a:lnTo>
                    <a:pt x="773843" y="141007"/>
                  </a:lnTo>
                  <a:close/>
                  <a:moveTo>
                    <a:pt x="1122482" y="141007"/>
                  </a:moveTo>
                  <a:lnTo>
                    <a:pt x="1122482" y="172149"/>
                  </a:lnTo>
                  <a:lnTo>
                    <a:pt x="1177106" y="172149"/>
                  </a:lnTo>
                  <a:lnTo>
                    <a:pt x="1177106" y="325098"/>
                  </a:lnTo>
                  <a:lnTo>
                    <a:pt x="1214276" y="325098"/>
                  </a:lnTo>
                  <a:lnTo>
                    <a:pt x="1214276" y="172149"/>
                  </a:lnTo>
                  <a:lnTo>
                    <a:pt x="1268775" y="172149"/>
                  </a:lnTo>
                  <a:lnTo>
                    <a:pt x="1268775" y="141007"/>
                  </a:lnTo>
                  <a:lnTo>
                    <a:pt x="1122482" y="141007"/>
                  </a:lnTo>
                  <a:close/>
                  <a:moveTo>
                    <a:pt x="1286937" y="141007"/>
                  </a:moveTo>
                  <a:lnTo>
                    <a:pt x="1286937" y="325098"/>
                  </a:lnTo>
                  <a:lnTo>
                    <a:pt x="1324107" y="325098"/>
                  </a:lnTo>
                  <a:lnTo>
                    <a:pt x="1324107" y="141007"/>
                  </a:lnTo>
                  <a:lnTo>
                    <a:pt x="1286937" y="141007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346C1A-006F-F4CC-802E-C48DA472CCEB}"/>
                </a:ext>
              </a:extLst>
            </p:cNvPr>
            <p:cNvSpPr txBox="1"/>
            <p:nvPr/>
          </p:nvSpPr>
          <p:spPr>
            <a:xfrm>
              <a:off x="8570079" y="5510320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3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5" y="121493"/>
                    <a:pt x="65926" y="126830"/>
                    <a:pt x="51108" y="126830"/>
                  </a:cubicBezTo>
                  <a:cubicBezTo>
                    <a:pt x="36290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9608FB-6DEE-DBAC-5CC3-4105D6F68E4D}"/>
                </a:ext>
              </a:extLst>
            </p:cNvPr>
            <p:cNvSpPr txBox="1"/>
            <p:nvPr/>
          </p:nvSpPr>
          <p:spPr>
            <a:xfrm>
              <a:off x="9703554" y="5510320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3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6" y="121493"/>
                    <a:pt x="65926" y="126830"/>
                    <a:pt x="51108" y="126830"/>
                  </a:cubicBezTo>
                  <a:cubicBezTo>
                    <a:pt x="36290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AFD614-BE24-ADFD-BD52-2E3743CD2BCC}"/>
                </a:ext>
              </a:extLst>
            </p:cNvPr>
            <p:cNvSpPr txBox="1"/>
            <p:nvPr/>
          </p:nvSpPr>
          <p:spPr>
            <a:xfrm>
              <a:off x="10151229" y="5510320"/>
              <a:ext cx="101841" cy="127709"/>
            </a:xfrm>
            <a:custGeom>
              <a:avLst/>
              <a:gdLst/>
              <a:ahLst/>
              <a:cxnLst/>
              <a:rect l="l" t="t" r="r" b="b"/>
              <a:pathLst>
                <a:path w="101841" h="127709">
                  <a:moveTo>
                    <a:pt x="50984" y="0"/>
                  </a:moveTo>
                  <a:cubicBezTo>
                    <a:pt x="66136" y="0"/>
                    <a:pt x="78400" y="5254"/>
                    <a:pt x="87777" y="15760"/>
                  </a:cubicBezTo>
                  <a:cubicBezTo>
                    <a:pt x="97153" y="26266"/>
                    <a:pt x="101841" y="42151"/>
                    <a:pt x="101841" y="63415"/>
                  </a:cubicBezTo>
                  <a:cubicBezTo>
                    <a:pt x="101841" y="73712"/>
                    <a:pt x="100648" y="82837"/>
                    <a:pt x="98262" y="90790"/>
                  </a:cubicBezTo>
                  <a:cubicBezTo>
                    <a:pt x="95876" y="98743"/>
                    <a:pt x="92297" y="105524"/>
                    <a:pt x="87526" y="111133"/>
                  </a:cubicBezTo>
                  <a:cubicBezTo>
                    <a:pt x="76391" y="102762"/>
                    <a:pt x="64713" y="96483"/>
                    <a:pt x="52490" y="92297"/>
                  </a:cubicBezTo>
                  <a:lnTo>
                    <a:pt x="42068" y="113519"/>
                  </a:lnTo>
                  <a:cubicBezTo>
                    <a:pt x="49853" y="116282"/>
                    <a:pt x="57513" y="120133"/>
                    <a:pt x="65048" y="125072"/>
                  </a:cubicBezTo>
                  <a:cubicBezTo>
                    <a:pt x="60276" y="126830"/>
                    <a:pt x="55211" y="127709"/>
                    <a:pt x="49853" y="127709"/>
                  </a:cubicBezTo>
                  <a:cubicBezTo>
                    <a:pt x="35454" y="127709"/>
                    <a:pt x="23546" y="122372"/>
                    <a:pt x="14128" y="111698"/>
                  </a:cubicBezTo>
                  <a:cubicBezTo>
                    <a:pt x="4710" y="101025"/>
                    <a:pt x="0" y="84930"/>
                    <a:pt x="1" y="63415"/>
                  </a:cubicBezTo>
                  <a:cubicBezTo>
                    <a:pt x="0" y="42235"/>
                    <a:pt x="4710" y="26371"/>
                    <a:pt x="14128" y="15823"/>
                  </a:cubicBezTo>
                  <a:cubicBezTo>
                    <a:pt x="23546" y="5275"/>
                    <a:pt x="35831" y="0"/>
                    <a:pt x="50984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69C77A-DF39-8712-BFE0-23A4FBEDA642}"/>
                </a:ext>
              </a:extLst>
            </p:cNvPr>
            <p:cNvSpPr txBox="1"/>
            <p:nvPr/>
          </p:nvSpPr>
          <p:spPr>
            <a:xfrm>
              <a:off x="8776509" y="5512832"/>
              <a:ext cx="65549" cy="52239"/>
            </a:xfrm>
            <a:custGeom>
              <a:avLst/>
              <a:gdLst/>
              <a:ahLst/>
              <a:cxnLst/>
              <a:rect l="l" t="t" r="r" b="b"/>
              <a:pathLst>
                <a:path w="65549" h="52239">
                  <a:moveTo>
                    <a:pt x="0" y="0"/>
                  </a:moveTo>
                  <a:lnTo>
                    <a:pt x="17957" y="0"/>
                  </a:lnTo>
                  <a:cubicBezTo>
                    <a:pt x="31351" y="0"/>
                    <a:pt x="40267" y="419"/>
                    <a:pt x="44704" y="1256"/>
                  </a:cubicBezTo>
                  <a:cubicBezTo>
                    <a:pt x="50732" y="2344"/>
                    <a:pt x="55713" y="5065"/>
                    <a:pt x="59647" y="9418"/>
                  </a:cubicBezTo>
                  <a:cubicBezTo>
                    <a:pt x="63582" y="13771"/>
                    <a:pt x="65549" y="19296"/>
                    <a:pt x="65549" y="25994"/>
                  </a:cubicBezTo>
                  <a:cubicBezTo>
                    <a:pt x="65549" y="31435"/>
                    <a:pt x="64147" y="36207"/>
                    <a:pt x="61343" y="40309"/>
                  </a:cubicBezTo>
                  <a:cubicBezTo>
                    <a:pt x="58538" y="44411"/>
                    <a:pt x="54666" y="47425"/>
                    <a:pt x="49727" y="49350"/>
                  </a:cubicBezTo>
                  <a:cubicBezTo>
                    <a:pt x="44788" y="51276"/>
                    <a:pt x="34993" y="52239"/>
                    <a:pt x="20343" y="52239"/>
                  </a:cubicBezTo>
                  <a:lnTo>
                    <a:pt x="0" y="52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43A930-C119-BEC4-8740-4E1F2DFAFCD5}"/>
                </a:ext>
              </a:extLst>
            </p:cNvPr>
            <p:cNvSpPr txBox="1"/>
            <p:nvPr/>
          </p:nvSpPr>
          <p:spPr>
            <a:xfrm>
              <a:off x="9119534" y="5512832"/>
              <a:ext cx="75093" cy="46713"/>
            </a:xfrm>
            <a:custGeom>
              <a:avLst/>
              <a:gdLst/>
              <a:ahLst/>
              <a:cxnLst/>
              <a:rect l="l" t="t" r="r" b="b"/>
              <a:pathLst>
                <a:path w="75093" h="46713">
                  <a:moveTo>
                    <a:pt x="0" y="0"/>
                  </a:moveTo>
                  <a:lnTo>
                    <a:pt x="29008" y="0"/>
                  </a:lnTo>
                  <a:cubicBezTo>
                    <a:pt x="44077" y="0"/>
                    <a:pt x="53118" y="209"/>
                    <a:pt x="56132" y="628"/>
                  </a:cubicBezTo>
                  <a:cubicBezTo>
                    <a:pt x="62159" y="1632"/>
                    <a:pt x="66827" y="4039"/>
                    <a:pt x="70133" y="7848"/>
                  </a:cubicBezTo>
                  <a:cubicBezTo>
                    <a:pt x="73440" y="11657"/>
                    <a:pt x="75093" y="16659"/>
                    <a:pt x="75093" y="22854"/>
                  </a:cubicBezTo>
                  <a:cubicBezTo>
                    <a:pt x="75093" y="28380"/>
                    <a:pt x="73838" y="32984"/>
                    <a:pt x="71326" y="36667"/>
                  </a:cubicBezTo>
                  <a:cubicBezTo>
                    <a:pt x="68815" y="40351"/>
                    <a:pt x="65341" y="42946"/>
                    <a:pt x="60904" y="44453"/>
                  </a:cubicBezTo>
                  <a:cubicBezTo>
                    <a:pt x="56467" y="45960"/>
                    <a:pt x="45333" y="46713"/>
                    <a:pt x="27501" y="46713"/>
                  </a:cubicBezTo>
                  <a:lnTo>
                    <a:pt x="0" y="46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99B42B-A135-5E02-13DD-CD273302261C}"/>
                </a:ext>
              </a:extLst>
            </p:cNvPr>
            <p:cNvSpPr txBox="1"/>
            <p:nvPr/>
          </p:nvSpPr>
          <p:spPr>
            <a:xfrm>
              <a:off x="11719858" y="5512832"/>
              <a:ext cx="75094" cy="46713"/>
            </a:xfrm>
            <a:custGeom>
              <a:avLst/>
              <a:gdLst/>
              <a:ahLst/>
              <a:cxnLst/>
              <a:rect l="l" t="t" r="r" b="b"/>
              <a:pathLst>
                <a:path w="75094" h="46713">
                  <a:moveTo>
                    <a:pt x="0" y="0"/>
                  </a:moveTo>
                  <a:lnTo>
                    <a:pt x="29008" y="0"/>
                  </a:lnTo>
                  <a:cubicBezTo>
                    <a:pt x="44077" y="0"/>
                    <a:pt x="53118" y="209"/>
                    <a:pt x="56132" y="628"/>
                  </a:cubicBezTo>
                  <a:cubicBezTo>
                    <a:pt x="62159" y="1632"/>
                    <a:pt x="66826" y="4039"/>
                    <a:pt x="70133" y="7848"/>
                  </a:cubicBezTo>
                  <a:cubicBezTo>
                    <a:pt x="73440" y="11657"/>
                    <a:pt x="75093" y="16659"/>
                    <a:pt x="75094" y="22854"/>
                  </a:cubicBezTo>
                  <a:cubicBezTo>
                    <a:pt x="75093" y="28380"/>
                    <a:pt x="73837" y="32984"/>
                    <a:pt x="71326" y="36667"/>
                  </a:cubicBezTo>
                  <a:cubicBezTo>
                    <a:pt x="68814" y="40351"/>
                    <a:pt x="65340" y="42946"/>
                    <a:pt x="60904" y="44453"/>
                  </a:cubicBezTo>
                  <a:cubicBezTo>
                    <a:pt x="56466" y="45960"/>
                    <a:pt x="45332" y="46713"/>
                    <a:pt x="27501" y="46713"/>
                  </a:cubicBezTo>
                  <a:lnTo>
                    <a:pt x="0" y="46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6DE6C7-43E4-5E10-FC31-4C8120493C6B}"/>
                </a:ext>
              </a:extLst>
            </p:cNvPr>
            <p:cNvSpPr txBox="1"/>
            <p:nvPr/>
          </p:nvSpPr>
          <p:spPr>
            <a:xfrm>
              <a:off x="9310554" y="5524636"/>
              <a:ext cx="50230" cy="68312"/>
            </a:xfrm>
            <a:custGeom>
              <a:avLst/>
              <a:gdLst/>
              <a:ahLst/>
              <a:cxnLst/>
              <a:rect l="l" t="t" r="r" b="b"/>
              <a:pathLst>
                <a:path w="50230" h="68312">
                  <a:moveTo>
                    <a:pt x="24864" y="0"/>
                  </a:moveTo>
                  <a:lnTo>
                    <a:pt x="50230" y="68312"/>
                  </a:lnTo>
                  <a:lnTo>
                    <a:pt x="0" y="68312"/>
                  </a:lnTo>
                  <a:lnTo>
                    <a:pt x="2486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9DDDFF5-84DD-A5AA-EEED-BCE1CACB5DE5}"/>
              </a:ext>
            </a:extLst>
          </p:cNvPr>
          <p:cNvSpPr/>
          <p:nvPr/>
        </p:nvSpPr>
        <p:spPr>
          <a:xfrm>
            <a:off x="357944" y="5779443"/>
            <a:ext cx="3382254" cy="213768"/>
          </a:xfrm>
          <a:prstGeom prst="rect">
            <a:avLst/>
          </a:prstGeom>
          <a:solidFill>
            <a:schemeClr val="tx1">
              <a:lumMod val="20000"/>
              <a:lumOff val="80000"/>
              <a:alpha val="499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BDD1D-60D1-1566-8883-4F55A9631045}"/>
              </a:ext>
            </a:extLst>
          </p:cNvPr>
          <p:cNvGrpSpPr>
            <a:grpSpLocks noChangeAspect="1"/>
          </p:cNvGrpSpPr>
          <p:nvPr/>
        </p:nvGrpSpPr>
        <p:grpSpPr>
          <a:xfrm>
            <a:off x="190078" y="5683794"/>
            <a:ext cx="3690256" cy="427037"/>
            <a:chOff x="195944" y="5357012"/>
            <a:chExt cx="3690256" cy="4270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480405-DC48-C2CC-9BD1-92891674925D}"/>
                </a:ext>
              </a:extLst>
            </p:cNvPr>
            <p:cNvSpPr txBox="1"/>
            <p:nvPr/>
          </p:nvSpPr>
          <p:spPr>
            <a:xfrm>
              <a:off x="195944" y="5357012"/>
              <a:ext cx="3690256" cy="427037"/>
            </a:xfrm>
            <a:custGeom>
              <a:avLst/>
              <a:gdLst/>
              <a:ahLst/>
              <a:cxnLst/>
              <a:rect l="l" t="t" r="r" b="b"/>
              <a:pathLst>
                <a:path w="3690256" h="427037">
                  <a:moveTo>
                    <a:pt x="0" y="0"/>
                  </a:moveTo>
                  <a:lnTo>
                    <a:pt x="3690256" y="0"/>
                  </a:lnTo>
                  <a:lnTo>
                    <a:pt x="3690256" y="427037"/>
                  </a:lnTo>
                  <a:lnTo>
                    <a:pt x="0" y="427037"/>
                  </a:lnTo>
                  <a:lnTo>
                    <a:pt x="0" y="0"/>
                  </a:lnTo>
                  <a:close/>
                  <a:moveTo>
                    <a:pt x="447312" y="121539"/>
                  </a:moveTo>
                  <a:cubicBezTo>
                    <a:pt x="432327" y="121539"/>
                    <a:pt x="419100" y="123967"/>
                    <a:pt x="407631" y="128823"/>
                  </a:cubicBezTo>
                  <a:cubicBezTo>
                    <a:pt x="399008" y="132422"/>
                    <a:pt x="391076" y="137948"/>
                    <a:pt x="383835" y="145398"/>
                  </a:cubicBezTo>
                  <a:cubicBezTo>
                    <a:pt x="376594" y="152849"/>
                    <a:pt x="370880" y="161262"/>
                    <a:pt x="366694" y="170639"/>
                  </a:cubicBezTo>
                  <a:cubicBezTo>
                    <a:pt x="361085" y="183363"/>
                    <a:pt x="358281" y="199102"/>
                    <a:pt x="358281" y="217854"/>
                  </a:cubicBezTo>
                  <a:cubicBezTo>
                    <a:pt x="358281" y="247155"/>
                    <a:pt x="366359" y="270156"/>
                    <a:pt x="382516" y="286857"/>
                  </a:cubicBezTo>
                  <a:cubicBezTo>
                    <a:pt x="398674" y="303558"/>
                    <a:pt x="420440" y="311909"/>
                    <a:pt x="447815" y="311909"/>
                  </a:cubicBezTo>
                  <a:cubicBezTo>
                    <a:pt x="474855" y="311909"/>
                    <a:pt x="496454" y="303517"/>
                    <a:pt x="512611" y="286732"/>
                  </a:cubicBezTo>
                  <a:cubicBezTo>
                    <a:pt x="528768" y="269947"/>
                    <a:pt x="536846" y="246694"/>
                    <a:pt x="536846" y="216975"/>
                  </a:cubicBezTo>
                  <a:cubicBezTo>
                    <a:pt x="536846" y="187005"/>
                    <a:pt x="528705" y="163607"/>
                    <a:pt x="512422" y="146780"/>
                  </a:cubicBezTo>
                  <a:cubicBezTo>
                    <a:pt x="496140" y="129953"/>
                    <a:pt x="474436" y="121539"/>
                    <a:pt x="447312" y="121539"/>
                  </a:cubicBezTo>
                  <a:close/>
                  <a:moveTo>
                    <a:pt x="1580787" y="121539"/>
                  </a:moveTo>
                  <a:cubicBezTo>
                    <a:pt x="1565802" y="121539"/>
                    <a:pt x="1552575" y="123967"/>
                    <a:pt x="1541106" y="128823"/>
                  </a:cubicBezTo>
                  <a:cubicBezTo>
                    <a:pt x="1532483" y="132422"/>
                    <a:pt x="1524551" y="137948"/>
                    <a:pt x="1517310" y="145398"/>
                  </a:cubicBezTo>
                  <a:cubicBezTo>
                    <a:pt x="1510068" y="152849"/>
                    <a:pt x="1504355" y="161262"/>
                    <a:pt x="1500169" y="170639"/>
                  </a:cubicBezTo>
                  <a:cubicBezTo>
                    <a:pt x="1494560" y="183363"/>
                    <a:pt x="1491756" y="199102"/>
                    <a:pt x="1491756" y="217854"/>
                  </a:cubicBezTo>
                  <a:cubicBezTo>
                    <a:pt x="1491756" y="247155"/>
                    <a:pt x="1499834" y="270156"/>
                    <a:pt x="1515991" y="286857"/>
                  </a:cubicBezTo>
                  <a:cubicBezTo>
                    <a:pt x="1532149" y="303558"/>
                    <a:pt x="1553915" y="311909"/>
                    <a:pt x="1581290" y="311909"/>
                  </a:cubicBezTo>
                  <a:cubicBezTo>
                    <a:pt x="1608330" y="311909"/>
                    <a:pt x="1629929" y="303517"/>
                    <a:pt x="1646086" y="286732"/>
                  </a:cubicBezTo>
                  <a:cubicBezTo>
                    <a:pt x="1662243" y="269947"/>
                    <a:pt x="1670322" y="246694"/>
                    <a:pt x="1670322" y="216975"/>
                  </a:cubicBezTo>
                  <a:cubicBezTo>
                    <a:pt x="1670322" y="187005"/>
                    <a:pt x="1662180" y="163607"/>
                    <a:pt x="1645897" y="146780"/>
                  </a:cubicBezTo>
                  <a:cubicBezTo>
                    <a:pt x="1629615" y="129953"/>
                    <a:pt x="1607911" y="121539"/>
                    <a:pt x="1580787" y="121539"/>
                  </a:cubicBezTo>
                  <a:close/>
                  <a:moveTo>
                    <a:pt x="2180863" y="121539"/>
                  </a:moveTo>
                  <a:cubicBezTo>
                    <a:pt x="2165877" y="121539"/>
                    <a:pt x="2152650" y="123967"/>
                    <a:pt x="2141181" y="128823"/>
                  </a:cubicBezTo>
                  <a:cubicBezTo>
                    <a:pt x="2132558" y="132422"/>
                    <a:pt x="2124626" y="137948"/>
                    <a:pt x="2117385" y="145398"/>
                  </a:cubicBezTo>
                  <a:cubicBezTo>
                    <a:pt x="2110143" y="152849"/>
                    <a:pt x="2104430" y="161262"/>
                    <a:pt x="2100244" y="170639"/>
                  </a:cubicBezTo>
                  <a:cubicBezTo>
                    <a:pt x="2094635" y="183363"/>
                    <a:pt x="2091831" y="199102"/>
                    <a:pt x="2091831" y="217854"/>
                  </a:cubicBezTo>
                  <a:cubicBezTo>
                    <a:pt x="2091831" y="247155"/>
                    <a:pt x="2099909" y="270156"/>
                    <a:pt x="2116066" y="286857"/>
                  </a:cubicBezTo>
                  <a:cubicBezTo>
                    <a:pt x="2132224" y="303558"/>
                    <a:pt x="2153990" y="311909"/>
                    <a:pt x="2181365" y="311909"/>
                  </a:cubicBezTo>
                  <a:cubicBezTo>
                    <a:pt x="2208405" y="311909"/>
                    <a:pt x="2230004" y="303517"/>
                    <a:pt x="2246161" y="286732"/>
                  </a:cubicBezTo>
                  <a:cubicBezTo>
                    <a:pt x="2262318" y="269947"/>
                    <a:pt x="2270396" y="246694"/>
                    <a:pt x="2270397" y="216975"/>
                  </a:cubicBezTo>
                  <a:cubicBezTo>
                    <a:pt x="2270396" y="187005"/>
                    <a:pt x="2262255" y="163607"/>
                    <a:pt x="2245972" y="146780"/>
                  </a:cubicBezTo>
                  <a:cubicBezTo>
                    <a:pt x="2229690" y="129953"/>
                    <a:pt x="2207986" y="121539"/>
                    <a:pt x="2180863" y="121539"/>
                  </a:cubicBezTo>
                  <a:close/>
                  <a:moveTo>
                    <a:pt x="2299516" y="124679"/>
                  </a:moveTo>
                  <a:lnTo>
                    <a:pt x="2299516" y="308770"/>
                  </a:lnTo>
                  <a:lnTo>
                    <a:pt x="2336685" y="308770"/>
                  </a:lnTo>
                  <a:lnTo>
                    <a:pt x="2336685" y="231919"/>
                  </a:lnTo>
                  <a:lnTo>
                    <a:pt x="2344220" y="231919"/>
                  </a:lnTo>
                  <a:cubicBezTo>
                    <a:pt x="2352759" y="231919"/>
                    <a:pt x="2358996" y="232609"/>
                    <a:pt x="2362930" y="233991"/>
                  </a:cubicBezTo>
                  <a:cubicBezTo>
                    <a:pt x="2366865" y="235372"/>
                    <a:pt x="2370590" y="237925"/>
                    <a:pt x="2374106" y="241651"/>
                  </a:cubicBezTo>
                  <a:cubicBezTo>
                    <a:pt x="2377622" y="245376"/>
                    <a:pt x="2384152" y="254396"/>
                    <a:pt x="2393696" y="268712"/>
                  </a:cubicBezTo>
                  <a:lnTo>
                    <a:pt x="2420569" y="308770"/>
                  </a:lnTo>
                  <a:lnTo>
                    <a:pt x="2465022" y="308770"/>
                  </a:lnTo>
                  <a:lnTo>
                    <a:pt x="2442544" y="272856"/>
                  </a:lnTo>
                  <a:cubicBezTo>
                    <a:pt x="2433670" y="258540"/>
                    <a:pt x="2426617" y="248578"/>
                    <a:pt x="2421385" y="242969"/>
                  </a:cubicBezTo>
                  <a:cubicBezTo>
                    <a:pt x="2416153" y="237360"/>
                    <a:pt x="2409518" y="232212"/>
                    <a:pt x="2401481" y="227524"/>
                  </a:cubicBezTo>
                  <a:cubicBezTo>
                    <a:pt x="2417639" y="225180"/>
                    <a:pt x="2429777" y="219508"/>
                    <a:pt x="2437898" y="210508"/>
                  </a:cubicBezTo>
                  <a:cubicBezTo>
                    <a:pt x="2446018" y="201509"/>
                    <a:pt x="2450079" y="190103"/>
                    <a:pt x="2450079" y="176289"/>
                  </a:cubicBezTo>
                  <a:cubicBezTo>
                    <a:pt x="2450079" y="165406"/>
                    <a:pt x="2447400" y="155737"/>
                    <a:pt x="2442042" y="147282"/>
                  </a:cubicBezTo>
                  <a:cubicBezTo>
                    <a:pt x="2436684" y="138827"/>
                    <a:pt x="2429547" y="132946"/>
                    <a:pt x="2420631" y="129639"/>
                  </a:cubicBezTo>
                  <a:cubicBezTo>
                    <a:pt x="2411716" y="126332"/>
                    <a:pt x="2397421" y="124679"/>
                    <a:pt x="2377748" y="124679"/>
                  </a:cubicBezTo>
                  <a:lnTo>
                    <a:pt x="2299516" y="124679"/>
                  </a:lnTo>
                  <a:close/>
                  <a:moveTo>
                    <a:pt x="2467180" y="124679"/>
                  </a:moveTo>
                  <a:lnTo>
                    <a:pt x="2467180" y="155821"/>
                  </a:lnTo>
                  <a:lnTo>
                    <a:pt x="2521804" y="155821"/>
                  </a:lnTo>
                  <a:lnTo>
                    <a:pt x="2521804" y="308770"/>
                  </a:lnTo>
                  <a:lnTo>
                    <a:pt x="2558974" y="308770"/>
                  </a:lnTo>
                  <a:lnTo>
                    <a:pt x="2558974" y="155821"/>
                  </a:lnTo>
                  <a:lnTo>
                    <a:pt x="2613473" y="155821"/>
                  </a:lnTo>
                  <a:lnTo>
                    <a:pt x="2613473" y="124679"/>
                  </a:lnTo>
                  <a:lnTo>
                    <a:pt x="2467180" y="124679"/>
                  </a:lnTo>
                  <a:close/>
                  <a:moveTo>
                    <a:pt x="2631635" y="124679"/>
                  </a:moveTo>
                  <a:lnTo>
                    <a:pt x="2631635" y="308770"/>
                  </a:lnTo>
                  <a:lnTo>
                    <a:pt x="2668805" y="308770"/>
                  </a:lnTo>
                  <a:lnTo>
                    <a:pt x="2668805" y="124679"/>
                  </a:lnTo>
                  <a:lnTo>
                    <a:pt x="2631635" y="124679"/>
                  </a:lnTo>
                  <a:close/>
                  <a:moveTo>
                    <a:pt x="2695780" y="124679"/>
                  </a:moveTo>
                  <a:lnTo>
                    <a:pt x="2695780" y="155821"/>
                  </a:lnTo>
                  <a:lnTo>
                    <a:pt x="2750404" y="155821"/>
                  </a:lnTo>
                  <a:lnTo>
                    <a:pt x="2750404" y="308770"/>
                  </a:lnTo>
                  <a:lnTo>
                    <a:pt x="2787574" y="308770"/>
                  </a:lnTo>
                  <a:lnTo>
                    <a:pt x="2787574" y="155821"/>
                  </a:lnTo>
                  <a:lnTo>
                    <a:pt x="2842073" y="155821"/>
                  </a:lnTo>
                  <a:lnTo>
                    <a:pt x="2842073" y="124679"/>
                  </a:lnTo>
                  <a:lnTo>
                    <a:pt x="2695780" y="124679"/>
                  </a:lnTo>
                  <a:close/>
                  <a:moveTo>
                    <a:pt x="2861114" y="124679"/>
                  </a:moveTo>
                  <a:lnTo>
                    <a:pt x="2861114" y="222877"/>
                  </a:lnTo>
                  <a:cubicBezTo>
                    <a:pt x="2861114" y="243471"/>
                    <a:pt x="2862327" y="259043"/>
                    <a:pt x="2864755" y="269591"/>
                  </a:cubicBezTo>
                  <a:cubicBezTo>
                    <a:pt x="2866430" y="276707"/>
                    <a:pt x="2869904" y="283508"/>
                    <a:pt x="2875178" y="289996"/>
                  </a:cubicBezTo>
                  <a:cubicBezTo>
                    <a:pt x="2880452" y="296484"/>
                    <a:pt x="2887631" y="301759"/>
                    <a:pt x="2896714" y="305819"/>
                  </a:cubicBezTo>
                  <a:cubicBezTo>
                    <a:pt x="2905797" y="309879"/>
                    <a:pt x="2919129" y="311909"/>
                    <a:pt x="2936709" y="311909"/>
                  </a:cubicBezTo>
                  <a:cubicBezTo>
                    <a:pt x="2951276" y="311909"/>
                    <a:pt x="2963079" y="310046"/>
                    <a:pt x="2972121" y="306321"/>
                  </a:cubicBezTo>
                  <a:cubicBezTo>
                    <a:pt x="2981162" y="302596"/>
                    <a:pt x="2988383" y="297594"/>
                    <a:pt x="2993782" y="291315"/>
                  </a:cubicBezTo>
                  <a:cubicBezTo>
                    <a:pt x="2999182" y="285036"/>
                    <a:pt x="3002886" y="277334"/>
                    <a:pt x="3004896" y="268209"/>
                  </a:cubicBezTo>
                  <a:cubicBezTo>
                    <a:pt x="3006905" y="259084"/>
                    <a:pt x="3007909" y="243471"/>
                    <a:pt x="3007909" y="221370"/>
                  </a:cubicBezTo>
                  <a:lnTo>
                    <a:pt x="3007909" y="124679"/>
                  </a:lnTo>
                  <a:lnTo>
                    <a:pt x="2970739" y="124679"/>
                  </a:lnTo>
                  <a:lnTo>
                    <a:pt x="2970739" y="226519"/>
                  </a:lnTo>
                  <a:cubicBezTo>
                    <a:pt x="2970739" y="241086"/>
                    <a:pt x="2970195" y="251508"/>
                    <a:pt x="2969107" y="257787"/>
                  </a:cubicBezTo>
                  <a:cubicBezTo>
                    <a:pt x="2968019" y="264065"/>
                    <a:pt x="2964796" y="269361"/>
                    <a:pt x="2959438" y="273672"/>
                  </a:cubicBezTo>
                  <a:cubicBezTo>
                    <a:pt x="2954080" y="277983"/>
                    <a:pt x="2946127" y="280139"/>
                    <a:pt x="2935579" y="280139"/>
                  </a:cubicBezTo>
                  <a:cubicBezTo>
                    <a:pt x="2925198" y="280139"/>
                    <a:pt x="2917015" y="277858"/>
                    <a:pt x="2911029" y="273295"/>
                  </a:cubicBezTo>
                  <a:cubicBezTo>
                    <a:pt x="2905043" y="268733"/>
                    <a:pt x="2901255" y="262684"/>
                    <a:pt x="2899665" y="255150"/>
                  </a:cubicBezTo>
                  <a:cubicBezTo>
                    <a:pt x="2898744" y="250462"/>
                    <a:pt x="2898283" y="240206"/>
                    <a:pt x="2898283" y="224384"/>
                  </a:cubicBezTo>
                  <a:lnTo>
                    <a:pt x="2898283" y="124679"/>
                  </a:lnTo>
                  <a:lnTo>
                    <a:pt x="2861114" y="124679"/>
                  </a:lnTo>
                  <a:close/>
                  <a:moveTo>
                    <a:pt x="3042214" y="124679"/>
                  </a:moveTo>
                  <a:lnTo>
                    <a:pt x="3042214" y="308770"/>
                  </a:lnTo>
                  <a:lnTo>
                    <a:pt x="3112159" y="308770"/>
                  </a:lnTo>
                  <a:cubicBezTo>
                    <a:pt x="3125888" y="308770"/>
                    <a:pt x="3136855" y="307472"/>
                    <a:pt x="3145059" y="304877"/>
                  </a:cubicBezTo>
                  <a:cubicBezTo>
                    <a:pt x="3156026" y="301361"/>
                    <a:pt x="3164732" y="296464"/>
                    <a:pt x="3171178" y="290185"/>
                  </a:cubicBezTo>
                  <a:cubicBezTo>
                    <a:pt x="3179717" y="281897"/>
                    <a:pt x="3186289" y="271056"/>
                    <a:pt x="3190893" y="257661"/>
                  </a:cubicBezTo>
                  <a:cubicBezTo>
                    <a:pt x="3194661" y="246694"/>
                    <a:pt x="3196544" y="233635"/>
                    <a:pt x="3196544" y="218482"/>
                  </a:cubicBezTo>
                  <a:cubicBezTo>
                    <a:pt x="3196544" y="201237"/>
                    <a:pt x="3194535" y="186733"/>
                    <a:pt x="3190517" y="174971"/>
                  </a:cubicBezTo>
                  <a:cubicBezTo>
                    <a:pt x="3186498" y="163209"/>
                    <a:pt x="3180638" y="153268"/>
                    <a:pt x="3172936" y="145147"/>
                  </a:cubicBezTo>
                  <a:cubicBezTo>
                    <a:pt x="3165235" y="137027"/>
                    <a:pt x="3155984" y="131376"/>
                    <a:pt x="3145185" y="128195"/>
                  </a:cubicBezTo>
                  <a:cubicBezTo>
                    <a:pt x="3137148" y="125851"/>
                    <a:pt x="3125470" y="124679"/>
                    <a:pt x="3110150" y="124679"/>
                  </a:cubicBezTo>
                  <a:lnTo>
                    <a:pt x="3042214" y="124679"/>
                  </a:lnTo>
                  <a:close/>
                  <a:moveTo>
                    <a:pt x="3223315" y="124679"/>
                  </a:moveTo>
                  <a:lnTo>
                    <a:pt x="3223315" y="308770"/>
                  </a:lnTo>
                  <a:lnTo>
                    <a:pt x="3363330" y="308770"/>
                  </a:lnTo>
                  <a:lnTo>
                    <a:pt x="3363330" y="277753"/>
                  </a:lnTo>
                  <a:lnTo>
                    <a:pt x="3260485" y="277753"/>
                  </a:lnTo>
                  <a:lnTo>
                    <a:pt x="3260485" y="227649"/>
                  </a:lnTo>
                  <a:lnTo>
                    <a:pt x="3352907" y="227649"/>
                  </a:lnTo>
                  <a:lnTo>
                    <a:pt x="3352907" y="196632"/>
                  </a:lnTo>
                  <a:lnTo>
                    <a:pt x="3260485" y="196632"/>
                  </a:lnTo>
                  <a:lnTo>
                    <a:pt x="3260485" y="155821"/>
                  </a:lnTo>
                  <a:lnTo>
                    <a:pt x="3359814" y="155821"/>
                  </a:lnTo>
                  <a:lnTo>
                    <a:pt x="3359814" y="124679"/>
                  </a:lnTo>
                  <a:lnTo>
                    <a:pt x="3223315" y="124679"/>
                  </a:lnTo>
                  <a:close/>
                  <a:moveTo>
                    <a:pt x="1699692" y="124679"/>
                  </a:moveTo>
                  <a:lnTo>
                    <a:pt x="1699692" y="308770"/>
                  </a:lnTo>
                  <a:lnTo>
                    <a:pt x="1734225" y="308770"/>
                  </a:lnTo>
                  <a:lnTo>
                    <a:pt x="1734225" y="188721"/>
                  </a:lnTo>
                  <a:lnTo>
                    <a:pt x="1808439" y="308770"/>
                  </a:lnTo>
                  <a:lnTo>
                    <a:pt x="1845734" y="308770"/>
                  </a:lnTo>
                  <a:lnTo>
                    <a:pt x="1845734" y="124679"/>
                  </a:lnTo>
                  <a:lnTo>
                    <a:pt x="1811201" y="124679"/>
                  </a:lnTo>
                  <a:lnTo>
                    <a:pt x="1811201" y="247615"/>
                  </a:lnTo>
                  <a:lnTo>
                    <a:pt x="1735857" y="124679"/>
                  </a:lnTo>
                  <a:lnTo>
                    <a:pt x="1699692" y="124679"/>
                  </a:lnTo>
                  <a:close/>
                  <a:moveTo>
                    <a:pt x="1947216" y="124679"/>
                  </a:moveTo>
                  <a:lnTo>
                    <a:pt x="1947216" y="308770"/>
                  </a:lnTo>
                  <a:lnTo>
                    <a:pt x="1984386" y="308770"/>
                  </a:lnTo>
                  <a:lnTo>
                    <a:pt x="1984386" y="230537"/>
                  </a:lnTo>
                  <a:lnTo>
                    <a:pt x="2061237" y="230537"/>
                  </a:lnTo>
                  <a:lnTo>
                    <a:pt x="2061237" y="199395"/>
                  </a:lnTo>
                  <a:lnTo>
                    <a:pt x="1984386" y="199395"/>
                  </a:lnTo>
                  <a:lnTo>
                    <a:pt x="1984386" y="155821"/>
                  </a:lnTo>
                  <a:lnTo>
                    <a:pt x="2073418" y="155821"/>
                  </a:lnTo>
                  <a:lnTo>
                    <a:pt x="2073418" y="124679"/>
                  </a:lnTo>
                  <a:lnTo>
                    <a:pt x="1947216" y="124679"/>
                  </a:lnTo>
                  <a:close/>
                  <a:moveTo>
                    <a:pt x="565840" y="124679"/>
                  </a:moveTo>
                  <a:lnTo>
                    <a:pt x="565840" y="308770"/>
                  </a:lnTo>
                  <a:lnTo>
                    <a:pt x="603010" y="308770"/>
                  </a:lnTo>
                  <a:lnTo>
                    <a:pt x="603010" y="239327"/>
                  </a:lnTo>
                  <a:lnTo>
                    <a:pt x="627246" y="239327"/>
                  </a:lnTo>
                  <a:cubicBezTo>
                    <a:pt x="644072" y="239327"/>
                    <a:pt x="656923" y="238448"/>
                    <a:pt x="665797" y="236690"/>
                  </a:cubicBezTo>
                  <a:cubicBezTo>
                    <a:pt x="672327" y="235267"/>
                    <a:pt x="678752" y="232358"/>
                    <a:pt x="685072" y="227963"/>
                  </a:cubicBezTo>
                  <a:cubicBezTo>
                    <a:pt x="691393" y="223568"/>
                    <a:pt x="696604" y="217520"/>
                    <a:pt x="700706" y="209818"/>
                  </a:cubicBezTo>
                  <a:cubicBezTo>
                    <a:pt x="704808" y="202116"/>
                    <a:pt x="706859" y="192614"/>
                    <a:pt x="706859" y="181312"/>
                  </a:cubicBezTo>
                  <a:cubicBezTo>
                    <a:pt x="706859" y="166662"/>
                    <a:pt x="703301" y="154712"/>
                    <a:pt x="696186" y="145461"/>
                  </a:cubicBezTo>
                  <a:cubicBezTo>
                    <a:pt x="689070" y="136211"/>
                    <a:pt x="680238" y="130204"/>
                    <a:pt x="669690" y="127441"/>
                  </a:cubicBezTo>
                  <a:cubicBezTo>
                    <a:pt x="662825" y="125600"/>
                    <a:pt x="648091" y="124679"/>
                    <a:pt x="625488" y="124679"/>
                  </a:cubicBezTo>
                  <a:lnTo>
                    <a:pt x="565840" y="124679"/>
                  </a:lnTo>
                  <a:close/>
                  <a:moveTo>
                    <a:pt x="737290" y="124679"/>
                  </a:moveTo>
                  <a:lnTo>
                    <a:pt x="737290" y="308770"/>
                  </a:lnTo>
                  <a:lnTo>
                    <a:pt x="877305" y="308770"/>
                  </a:lnTo>
                  <a:lnTo>
                    <a:pt x="877305" y="277753"/>
                  </a:lnTo>
                  <a:lnTo>
                    <a:pt x="774460" y="277753"/>
                  </a:lnTo>
                  <a:lnTo>
                    <a:pt x="774460" y="227649"/>
                  </a:lnTo>
                  <a:lnTo>
                    <a:pt x="866882" y="227649"/>
                  </a:lnTo>
                  <a:lnTo>
                    <a:pt x="866882" y="196632"/>
                  </a:lnTo>
                  <a:lnTo>
                    <a:pt x="774460" y="196632"/>
                  </a:lnTo>
                  <a:lnTo>
                    <a:pt x="774460" y="155821"/>
                  </a:lnTo>
                  <a:lnTo>
                    <a:pt x="873789" y="155821"/>
                  </a:lnTo>
                  <a:lnTo>
                    <a:pt x="873789" y="124679"/>
                  </a:lnTo>
                  <a:lnTo>
                    <a:pt x="737290" y="124679"/>
                  </a:lnTo>
                  <a:close/>
                  <a:moveTo>
                    <a:pt x="908866" y="124679"/>
                  </a:moveTo>
                  <a:lnTo>
                    <a:pt x="908866" y="308770"/>
                  </a:lnTo>
                  <a:lnTo>
                    <a:pt x="946036" y="308770"/>
                  </a:lnTo>
                  <a:lnTo>
                    <a:pt x="946036" y="231919"/>
                  </a:lnTo>
                  <a:lnTo>
                    <a:pt x="953570" y="231919"/>
                  </a:lnTo>
                  <a:cubicBezTo>
                    <a:pt x="962109" y="231919"/>
                    <a:pt x="968346" y="232609"/>
                    <a:pt x="972280" y="233991"/>
                  </a:cubicBezTo>
                  <a:cubicBezTo>
                    <a:pt x="976215" y="235372"/>
                    <a:pt x="979940" y="237925"/>
                    <a:pt x="983456" y="241651"/>
                  </a:cubicBezTo>
                  <a:cubicBezTo>
                    <a:pt x="986973" y="245376"/>
                    <a:pt x="993502" y="254396"/>
                    <a:pt x="1003046" y="268712"/>
                  </a:cubicBezTo>
                  <a:lnTo>
                    <a:pt x="1029919" y="308770"/>
                  </a:lnTo>
                  <a:lnTo>
                    <a:pt x="1071005" y="308770"/>
                  </a:lnTo>
                  <a:lnTo>
                    <a:pt x="1074372" y="308770"/>
                  </a:lnTo>
                  <a:lnTo>
                    <a:pt x="1110435" y="308770"/>
                  </a:lnTo>
                  <a:lnTo>
                    <a:pt x="1125629" y="266954"/>
                  </a:lnTo>
                  <a:lnTo>
                    <a:pt x="1199215" y="266954"/>
                  </a:lnTo>
                  <a:lnTo>
                    <a:pt x="1215289" y="308770"/>
                  </a:lnTo>
                  <a:lnTo>
                    <a:pt x="1255724" y="308770"/>
                  </a:lnTo>
                  <a:lnTo>
                    <a:pt x="1182012" y="124679"/>
                  </a:lnTo>
                  <a:lnTo>
                    <a:pt x="1142707" y="124679"/>
                  </a:lnTo>
                  <a:lnTo>
                    <a:pt x="1072296" y="305453"/>
                  </a:lnTo>
                  <a:lnTo>
                    <a:pt x="1051894" y="272856"/>
                  </a:lnTo>
                  <a:cubicBezTo>
                    <a:pt x="1043020" y="258540"/>
                    <a:pt x="1035967" y="248578"/>
                    <a:pt x="1030735" y="242969"/>
                  </a:cubicBezTo>
                  <a:cubicBezTo>
                    <a:pt x="1025503" y="237360"/>
                    <a:pt x="1018868" y="232212"/>
                    <a:pt x="1010831" y="227524"/>
                  </a:cubicBezTo>
                  <a:cubicBezTo>
                    <a:pt x="1026989" y="225180"/>
                    <a:pt x="1039127" y="219508"/>
                    <a:pt x="1047248" y="210508"/>
                  </a:cubicBezTo>
                  <a:cubicBezTo>
                    <a:pt x="1055368" y="201509"/>
                    <a:pt x="1059429" y="190103"/>
                    <a:pt x="1059429" y="176289"/>
                  </a:cubicBezTo>
                  <a:cubicBezTo>
                    <a:pt x="1059429" y="165406"/>
                    <a:pt x="1056750" y="155737"/>
                    <a:pt x="1051392" y="147282"/>
                  </a:cubicBezTo>
                  <a:cubicBezTo>
                    <a:pt x="1046034" y="138827"/>
                    <a:pt x="1038897" y="132946"/>
                    <a:pt x="1029982" y="129639"/>
                  </a:cubicBezTo>
                  <a:cubicBezTo>
                    <a:pt x="1021066" y="126332"/>
                    <a:pt x="1006771" y="124679"/>
                    <a:pt x="987098" y="124679"/>
                  </a:cubicBezTo>
                  <a:lnTo>
                    <a:pt x="908866" y="124679"/>
                  </a:lnTo>
                  <a:close/>
                  <a:moveTo>
                    <a:pt x="1257505" y="124679"/>
                  </a:moveTo>
                  <a:lnTo>
                    <a:pt x="1257505" y="155821"/>
                  </a:lnTo>
                  <a:lnTo>
                    <a:pt x="1312129" y="155821"/>
                  </a:lnTo>
                  <a:lnTo>
                    <a:pt x="1312129" y="308770"/>
                  </a:lnTo>
                  <a:lnTo>
                    <a:pt x="1349299" y="308770"/>
                  </a:lnTo>
                  <a:lnTo>
                    <a:pt x="1349299" y="155821"/>
                  </a:lnTo>
                  <a:lnTo>
                    <a:pt x="1403798" y="155821"/>
                  </a:lnTo>
                  <a:lnTo>
                    <a:pt x="1403798" y="124679"/>
                  </a:lnTo>
                  <a:lnTo>
                    <a:pt x="1257505" y="124679"/>
                  </a:lnTo>
                  <a:close/>
                  <a:moveTo>
                    <a:pt x="1421960" y="124679"/>
                  </a:moveTo>
                  <a:lnTo>
                    <a:pt x="1421960" y="308770"/>
                  </a:lnTo>
                  <a:lnTo>
                    <a:pt x="1459130" y="308770"/>
                  </a:lnTo>
                  <a:lnTo>
                    <a:pt x="1459130" y="124679"/>
                  </a:lnTo>
                  <a:lnTo>
                    <a:pt x="1421960" y="124679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BDFEC40-F098-5143-F6C8-63B26677F9F1}"/>
                </a:ext>
              </a:extLst>
            </p:cNvPr>
            <p:cNvSpPr txBox="1"/>
            <p:nvPr/>
          </p:nvSpPr>
          <p:spPr>
            <a:xfrm>
              <a:off x="592525" y="5510321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3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5" y="121493"/>
                    <a:pt x="65926" y="126830"/>
                    <a:pt x="51108" y="126830"/>
                  </a:cubicBezTo>
                  <a:cubicBezTo>
                    <a:pt x="36290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8EE1F0-D0F3-A49B-8090-8595E9ACCA02}"/>
                </a:ext>
              </a:extLst>
            </p:cNvPr>
            <p:cNvSpPr txBox="1"/>
            <p:nvPr/>
          </p:nvSpPr>
          <p:spPr>
            <a:xfrm>
              <a:off x="1726000" y="5510321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3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6" y="121493"/>
                    <a:pt x="65926" y="126830"/>
                    <a:pt x="51108" y="126830"/>
                  </a:cubicBezTo>
                  <a:cubicBezTo>
                    <a:pt x="36290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749FF7-1FE7-A7F9-667D-93D03AEF75E0}"/>
                </a:ext>
              </a:extLst>
            </p:cNvPr>
            <p:cNvSpPr txBox="1"/>
            <p:nvPr/>
          </p:nvSpPr>
          <p:spPr>
            <a:xfrm>
              <a:off x="2326075" y="5510321"/>
              <a:ext cx="101840" cy="126830"/>
            </a:xfrm>
            <a:custGeom>
              <a:avLst/>
              <a:gdLst/>
              <a:ahLst/>
              <a:cxnLst/>
              <a:rect l="l" t="t" r="r" b="b"/>
              <a:pathLst>
                <a:path w="101840" h="126830">
                  <a:moveTo>
                    <a:pt x="51108" y="0"/>
                  </a:moveTo>
                  <a:cubicBezTo>
                    <a:pt x="66428" y="0"/>
                    <a:pt x="78714" y="5191"/>
                    <a:pt x="87964" y="15572"/>
                  </a:cubicBezTo>
                  <a:cubicBezTo>
                    <a:pt x="97215" y="25952"/>
                    <a:pt x="101840" y="41691"/>
                    <a:pt x="101840" y="62787"/>
                  </a:cubicBezTo>
                  <a:cubicBezTo>
                    <a:pt x="101840" y="84135"/>
                    <a:pt x="97089" y="100146"/>
                    <a:pt x="87587" y="110819"/>
                  </a:cubicBezTo>
                  <a:cubicBezTo>
                    <a:pt x="78086" y="121493"/>
                    <a:pt x="65926" y="126830"/>
                    <a:pt x="51108" y="126830"/>
                  </a:cubicBezTo>
                  <a:cubicBezTo>
                    <a:pt x="36291" y="126830"/>
                    <a:pt x="24068" y="121451"/>
                    <a:pt x="14441" y="110694"/>
                  </a:cubicBezTo>
                  <a:cubicBezTo>
                    <a:pt x="4813" y="99936"/>
                    <a:pt x="0" y="84135"/>
                    <a:pt x="0" y="63290"/>
                  </a:cubicBezTo>
                  <a:cubicBezTo>
                    <a:pt x="0" y="42110"/>
                    <a:pt x="4688" y="26266"/>
                    <a:pt x="14064" y="15760"/>
                  </a:cubicBezTo>
                  <a:cubicBezTo>
                    <a:pt x="23440" y="5254"/>
                    <a:pt x="35788" y="0"/>
                    <a:pt x="51108" y="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6D6138F-E23A-9076-8B1C-2A255693091F}"/>
                </a:ext>
              </a:extLst>
            </p:cNvPr>
            <p:cNvSpPr txBox="1"/>
            <p:nvPr/>
          </p:nvSpPr>
          <p:spPr>
            <a:xfrm>
              <a:off x="798955" y="5512833"/>
              <a:ext cx="65549" cy="52239"/>
            </a:xfrm>
            <a:custGeom>
              <a:avLst/>
              <a:gdLst/>
              <a:ahLst/>
              <a:cxnLst/>
              <a:rect l="l" t="t" r="r" b="b"/>
              <a:pathLst>
                <a:path w="65549" h="52239">
                  <a:moveTo>
                    <a:pt x="0" y="0"/>
                  </a:moveTo>
                  <a:lnTo>
                    <a:pt x="17957" y="0"/>
                  </a:lnTo>
                  <a:cubicBezTo>
                    <a:pt x="31351" y="0"/>
                    <a:pt x="40267" y="419"/>
                    <a:pt x="44704" y="1256"/>
                  </a:cubicBezTo>
                  <a:cubicBezTo>
                    <a:pt x="50732" y="2344"/>
                    <a:pt x="55713" y="5065"/>
                    <a:pt x="59647" y="9418"/>
                  </a:cubicBezTo>
                  <a:cubicBezTo>
                    <a:pt x="63582" y="13771"/>
                    <a:pt x="65549" y="19296"/>
                    <a:pt x="65549" y="25994"/>
                  </a:cubicBezTo>
                  <a:cubicBezTo>
                    <a:pt x="65549" y="31435"/>
                    <a:pt x="64147" y="36207"/>
                    <a:pt x="61343" y="40309"/>
                  </a:cubicBezTo>
                  <a:cubicBezTo>
                    <a:pt x="58538" y="44411"/>
                    <a:pt x="54666" y="47425"/>
                    <a:pt x="49727" y="49350"/>
                  </a:cubicBezTo>
                  <a:cubicBezTo>
                    <a:pt x="44788" y="51276"/>
                    <a:pt x="34993" y="52239"/>
                    <a:pt x="20343" y="52239"/>
                  </a:cubicBezTo>
                  <a:lnTo>
                    <a:pt x="0" y="522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9BCD84-4B5C-371A-0E3F-17BE92894563}"/>
                </a:ext>
              </a:extLst>
            </p:cNvPr>
            <p:cNvSpPr txBox="1"/>
            <p:nvPr/>
          </p:nvSpPr>
          <p:spPr>
            <a:xfrm>
              <a:off x="1141981" y="5512833"/>
              <a:ext cx="75093" cy="46713"/>
            </a:xfrm>
            <a:custGeom>
              <a:avLst/>
              <a:gdLst/>
              <a:ahLst/>
              <a:cxnLst/>
              <a:rect l="l" t="t" r="r" b="b"/>
              <a:pathLst>
                <a:path w="75093" h="46713">
                  <a:moveTo>
                    <a:pt x="0" y="0"/>
                  </a:moveTo>
                  <a:lnTo>
                    <a:pt x="29007" y="0"/>
                  </a:lnTo>
                  <a:cubicBezTo>
                    <a:pt x="44076" y="0"/>
                    <a:pt x="53117" y="209"/>
                    <a:pt x="56131" y="628"/>
                  </a:cubicBezTo>
                  <a:cubicBezTo>
                    <a:pt x="62159" y="1632"/>
                    <a:pt x="66826" y="4039"/>
                    <a:pt x="70132" y="7848"/>
                  </a:cubicBezTo>
                  <a:cubicBezTo>
                    <a:pt x="73439" y="11657"/>
                    <a:pt x="75093" y="16659"/>
                    <a:pt x="75093" y="22854"/>
                  </a:cubicBezTo>
                  <a:cubicBezTo>
                    <a:pt x="75093" y="28380"/>
                    <a:pt x="73837" y="32984"/>
                    <a:pt x="71325" y="36667"/>
                  </a:cubicBezTo>
                  <a:cubicBezTo>
                    <a:pt x="68814" y="40351"/>
                    <a:pt x="65340" y="42946"/>
                    <a:pt x="60903" y="44453"/>
                  </a:cubicBezTo>
                  <a:cubicBezTo>
                    <a:pt x="56466" y="45960"/>
                    <a:pt x="45332" y="46713"/>
                    <a:pt x="27500" y="46713"/>
                  </a:cubicBezTo>
                  <a:lnTo>
                    <a:pt x="0" y="46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3DBF537-0B7A-69BF-4D52-72C2A8026566}"/>
                </a:ext>
              </a:extLst>
            </p:cNvPr>
            <p:cNvSpPr txBox="1"/>
            <p:nvPr/>
          </p:nvSpPr>
          <p:spPr>
            <a:xfrm>
              <a:off x="2532629" y="5512833"/>
              <a:ext cx="75094" cy="46713"/>
            </a:xfrm>
            <a:custGeom>
              <a:avLst/>
              <a:gdLst/>
              <a:ahLst/>
              <a:cxnLst/>
              <a:rect l="l" t="t" r="r" b="b"/>
              <a:pathLst>
                <a:path w="75094" h="46713">
                  <a:moveTo>
                    <a:pt x="0" y="0"/>
                  </a:moveTo>
                  <a:lnTo>
                    <a:pt x="29008" y="0"/>
                  </a:lnTo>
                  <a:cubicBezTo>
                    <a:pt x="44077" y="0"/>
                    <a:pt x="53118" y="209"/>
                    <a:pt x="56132" y="628"/>
                  </a:cubicBezTo>
                  <a:cubicBezTo>
                    <a:pt x="62159" y="1632"/>
                    <a:pt x="66827" y="4039"/>
                    <a:pt x="70133" y="7848"/>
                  </a:cubicBezTo>
                  <a:cubicBezTo>
                    <a:pt x="73440" y="11657"/>
                    <a:pt x="75094" y="16659"/>
                    <a:pt x="75094" y="22854"/>
                  </a:cubicBezTo>
                  <a:cubicBezTo>
                    <a:pt x="75094" y="28380"/>
                    <a:pt x="73838" y="32984"/>
                    <a:pt x="71326" y="36667"/>
                  </a:cubicBezTo>
                  <a:cubicBezTo>
                    <a:pt x="68815" y="40351"/>
                    <a:pt x="65341" y="42946"/>
                    <a:pt x="60904" y="44453"/>
                  </a:cubicBezTo>
                  <a:cubicBezTo>
                    <a:pt x="56467" y="45960"/>
                    <a:pt x="45333" y="46713"/>
                    <a:pt x="27501" y="46713"/>
                  </a:cubicBezTo>
                  <a:lnTo>
                    <a:pt x="0" y="467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472FA3-D7F6-A599-D5E8-B31C0BCBC48E}"/>
                </a:ext>
              </a:extLst>
            </p:cNvPr>
            <p:cNvSpPr txBox="1"/>
            <p:nvPr/>
          </p:nvSpPr>
          <p:spPr>
            <a:xfrm>
              <a:off x="3275329" y="5512833"/>
              <a:ext cx="78735" cy="121932"/>
            </a:xfrm>
            <a:custGeom>
              <a:avLst/>
              <a:gdLst/>
              <a:ahLst/>
              <a:cxnLst/>
              <a:rect l="l" t="t" r="r" b="b"/>
              <a:pathLst>
                <a:path w="78735" h="121932">
                  <a:moveTo>
                    <a:pt x="0" y="0"/>
                  </a:moveTo>
                  <a:lnTo>
                    <a:pt x="16701" y="0"/>
                  </a:lnTo>
                  <a:cubicBezTo>
                    <a:pt x="31854" y="0"/>
                    <a:pt x="42025" y="586"/>
                    <a:pt x="47216" y="1758"/>
                  </a:cubicBezTo>
                  <a:cubicBezTo>
                    <a:pt x="54164" y="3265"/>
                    <a:pt x="59899" y="6153"/>
                    <a:pt x="64419" y="10423"/>
                  </a:cubicBezTo>
                  <a:cubicBezTo>
                    <a:pt x="68940" y="14692"/>
                    <a:pt x="72456" y="20636"/>
                    <a:pt x="74968" y="28254"/>
                  </a:cubicBezTo>
                  <a:cubicBezTo>
                    <a:pt x="77479" y="35872"/>
                    <a:pt x="78735" y="46797"/>
                    <a:pt x="78735" y="61029"/>
                  </a:cubicBezTo>
                  <a:cubicBezTo>
                    <a:pt x="78735" y="75260"/>
                    <a:pt x="77479" y="86499"/>
                    <a:pt x="74968" y="94745"/>
                  </a:cubicBezTo>
                  <a:cubicBezTo>
                    <a:pt x="72456" y="102991"/>
                    <a:pt x="69212" y="108914"/>
                    <a:pt x="65236" y="112514"/>
                  </a:cubicBezTo>
                  <a:cubicBezTo>
                    <a:pt x="61259" y="116114"/>
                    <a:pt x="56257" y="118667"/>
                    <a:pt x="50229" y="120174"/>
                  </a:cubicBezTo>
                  <a:cubicBezTo>
                    <a:pt x="45625" y="121346"/>
                    <a:pt x="38133" y="121932"/>
                    <a:pt x="27752" y="121932"/>
                  </a:cubicBezTo>
                  <a:lnTo>
                    <a:pt x="0" y="121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D444A6-4C45-8577-C964-7BD851DD9F4F}"/>
                </a:ext>
              </a:extLst>
            </p:cNvPr>
            <p:cNvSpPr txBox="1"/>
            <p:nvPr/>
          </p:nvSpPr>
          <p:spPr>
            <a:xfrm>
              <a:off x="1333000" y="5524637"/>
              <a:ext cx="50230" cy="68312"/>
            </a:xfrm>
            <a:custGeom>
              <a:avLst/>
              <a:gdLst/>
              <a:ahLst/>
              <a:cxnLst/>
              <a:rect l="l" t="t" r="r" b="b"/>
              <a:pathLst>
                <a:path w="50230" h="68312">
                  <a:moveTo>
                    <a:pt x="24864" y="0"/>
                  </a:moveTo>
                  <a:lnTo>
                    <a:pt x="50230" y="68312"/>
                  </a:lnTo>
                  <a:lnTo>
                    <a:pt x="0" y="68312"/>
                  </a:lnTo>
                  <a:lnTo>
                    <a:pt x="24864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300"/>
                <a:buFontTx/>
                <a:buNone/>
                <a:tabLst/>
                <a:defRPr/>
              </a:pPr>
              <a:endParaRPr kumimoji="0" sz="1800" b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0762196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2022 Zscaler Colors">
      <a:dk1>
        <a:srgbClr val="3B3E42"/>
      </a:dk1>
      <a:lt1>
        <a:srgbClr val="FFFFFF"/>
      </a:lt1>
      <a:dk2>
        <a:srgbClr val="000000"/>
      </a:dk2>
      <a:lt2>
        <a:srgbClr val="EBEBED"/>
      </a:lt2>
      <a:accent1>
        <a:srgbClr val="226BF4"/>
      </a:accent1>
      <a:accent2>
        <a:srgbClr val="002672"/>
      </a:accent2>
      <a:accent3>
        <a:srgbClr val="FEFAED"/>
      </a:accent3>
      <a:accent4>
        <a:srgbClr val="3CA591"/>
      </a:accent4>
      <a:accent5>
        <a:srgbClr val="DC6B64"/>
      </a:accent5>
      <a:accent6>
        <a:srgbClr val="AC6FDC"/>
      </a:accent6>
      <a:hlink>
        <a:srgbClr val="226BF4"/>
      </a:hlink>
      <a:folHlink>
        <a:srgbClr val="56575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ero Trust Made Simple v2" id="{C20857EB-B88A-D547-9BA6-BE963926B8F0}" vid="{120D079D-3936-2C46-A5CD-D1DC6492CBB6}"/>
    </a:ext>
  </a:extLst>
</a:theme>
</file>

<file path=ppt/theme/theme2.xml><?xml version="1.0" encoding="utf-8"?>
<a:theme xmlns:a="http://schemas.openxmlformats.org/drawingml/2006/main" name="5_Office Theme">
  <a:themeElements>
    <a:clrScheme name="Zscaler-2022+ 1">
      <a:dk1>
        <a:srgbClr val="575757"/>
      </a:dk1>
      <a:lt1>
        <a:srgbClr val="FFFFFF"/>
      </a:lt1>
      <a:dk2>
        <a:srgbClr val="012673"/>
      </a:dk2>
      <a:lt2>
        <a:srgbClr val="FFFFFF"/>
      </a:lt2>
      <a:accent1>
        <a:srgbClr val="236BF5"/>
      </a:accent1>
      <a:accent2>
        <a:srgbClr val="012673"/>
      </a:accent2>
      <a:accent3>
        <a:srgbClr val="3CA592"/>
      </a:accent3>
      <a:accent4>
        <a:srgbClr val="DC6B65"/>
      </a:accent4>
      <a:accent5>
        <a:srgbClr val="AD6FDD"/>
      </a:accent5>
      <a:accent6>
        <a:srgbClr val="1F514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Zero Trust Made Simple v2" id="{C20857EB-B88A-D547-9BA6-BE963926B8F0}" vid="{9D0354A0-23D0-CC4A-A0BD-0E37F6F2257B}"/>
    </a:ext>
  </a:extLst>
</a:theme>
</file>

<file path=ppt/theme/theme3.xml><?xml version="1.0" encoding="utf-8"?>
<a:theme xmlns:a="http://schemas.openxmlformats.org/drawingml/2006/main" name="1_Office Theme">
  <a:themeElements>
    <a:clrScheme name="Custom 37">
      <a:dk1>
        <a:srgbClr val="3B3E42"/>
      </a:dk1>
      <a:lt1>
        <a:sysClr val="window" lastClr="FFFFFF"/>
      </a:lt1>
      <a:dk2>
        <a:srgbClr val="000000"/>
      </a:dk2>
      <a:lt2>
        <a:srgbClr val="EBEBED"/>
      </a:lt2>
      <a:accent1>
        <a:srgbClr val="1089D1"/>
      </a:accent1>
      <a:accent2>
        <a:srgbClr val="F09B08"/>
      </a:accent2>
      <a:accent3>
        <a:srgbClr val="9BC926"/>
      </a:accent3>
      <a:accent4>
        <a:srgbClr val="063E8D"/>
      </a:accent4>
      <a:accent5>
        <a:srgbClr val="FA282C"/>
      </a:accent5>
      <a:accent6>
        <a:srgbClr val="2F8E16"/>
      </a:accent6>
      <a:hlink>
        <a:srgbClr val="1474C7"/>
      </a:hlink>
      <a:folHlink>
        <a:srgbClr val="8648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spcBef>
            <a:spcPts val="1000"/>
          </a:spcBef>
          <a:defRPr sz="1600" dirty="0" smtClean="0">
            <a:latin typeface="Calibri Light"/>
            <a:cs typeface="Calibri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Zero Trust Made Simple v2" id="{C20857EB-B88A-D547-9BA6-BE963926B8F0}" vid="{54231DFC-DCDD-3C4E-83E7-944209B5E9C3}"/>
    </a:ext>
  </a:extLst>
</a:theme>
</file>

<file path=ppt/theme/theme4.xml><?xml version="1.0" encoding="utf-8"?>
<a:theme xmlns:a="http://schemas.openxmlformats.org/drawingml/2006/main" name="Zscaler-Template">
  <a:themeElements>
    <a:clrScheme name="Zscaler-2022+ 1">
      <a:dk1>
        <a:srgbClr val="575757"/>
      </a:dk1>
      <a:lt1>
        <a:srgbClr val="FFFFFF"/>
      </a:lt1>
      <a:dk2>
        <a:srgbClr val="012673"/>
      </a:dk2>
      <a:lt2>
        <a:srgbClr val="FFFFFF"/>
      </a:lt2>
      <a:accent1>
        <a:srgbClr val="236BF5"/>
      </a:accent1>
      <a:accent2>
        <a:srgbClr val="012673"/>
      </a:accent2>
      <a:accent3>
        <a:srgbClr val="3CA592"/>
      </a:accent3>
      <a:accent4>
        <a:srgbClr val="DC6B65"/>
      </a:accent4>
      <a:accent5>
        <a:srgbClr val="AD6FDD"/>
      </a:accent5>
      <a:accent6>
        <a:srgbClr val="1F514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B4227C2-B979-4BE6-9719-B95BCFF13853}" vid="{C9C33739-3779-42F8-B64F-F0D75684427C}"/>
    </a:ext>
  </a:extLst>
</a:theme>
</file>

<file path=ppt/theme/theme5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ne True Zero Trust Theme">
  <a:themeElements>
    <a:clrScheme name="Zscaler-2022+ 1">
      <a:dk1>
        <a:srgbClr val="575757"/>
      </a:dk1>
      <a:lt1>
        <a:srgbClr val="FFFFFF"/>
      </a:lt1>
      <a:dk2>
        <a:srgbClr val="012673"/>
      </a:dk2>
      <a:lt2>
        <a:srgbClr val="FFFFFF"/>
      </a:lt2>
      <a:accent1>
        <a:srgbClr val="236BF5"/>
      </a:accent1>
      <a:accent2>
        <a:srgbClr val="012673"/>
      </a:accent2>
      <a:accent3>
        <a:srgbClr val="3CA592"/>
      </a:accent3>
      <a:accent4>
        <a:srgbClr val="DC6B65"/>
      </a:accent4>
      <a:accent5>
        <a:srgbClr val="AD6FDD"/>
      </a:accent5>
      <a:accent6>
        <a:srgbClr val="1F514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True Zero Trust Theme" id="{C61766A6-7CE4-A040-872F-4F05AFB06630}" vid="{9B5D361D-BBC6-FF41-9F30-B0BBD45F7A3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BFFC6A-A468-4A20-9805-B5431BCB053A}"/>
</file>

<file path=customXml/itemProps2.xml><?xml version="1.0" encoding="utf-8"?>
<ds:datastoreItem xmlns:ds="http://schemas.openxmlformats.org/officeDocument/2006/customXml" ds:itemID="{D1D7A390-3E6A-4A55-A5D0-B235B67508D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171008</TotalTime>
  <Words>542</Words>
  <Application>Microsoft Macintosh PowerPoint</Application>
  <PresentationFormat>Widescreen</PresentationFormat>
  <Paragraphs>149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GT Haptik ZS</vt:lpstr>
      <vt:lpstr>Helvetica Neue Light</vt:lpstr>
      <vt:lpstr>Roboto</vt:lpstr>
      <vt:lpstr>Roboto Condensed</vt:lpstr>
      <vt:lpstr>Roboto Light</vt:lpstr>
      <vt:lpstr>Source Sans Pro</vt:lpstr>
      <vt:lpstr>System Font Regular</vt:lpstr>
      <vt:lpstr>Wingdings</vt:lpstr>
      <vt:lpstr>Theme2</vt:lpstr>
      <vt:lpstr>5_Office Theme</vt:lpstr>
      <vt:lpstr>1_Office Theme</vt:lpstr>
      <vt:lpstr>Zscaler-Template</vt:lpstr>
      <vt:lpstr>Custom Design</vt:lpstr>
      <vt:lpstr>One True Zero Trust Theme</vt:lpstr>
      <vt:lpstr>The Evolution of Zero Trust, and why we need Negative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Data Tsunami</vt:lpstr>
      <vt:lpstr>Negative Trust</vt:lpstr>
      <vt:lpstr>How and why attackers succeed</vt:lpstr>
      <vt:lpstr>Disrupting advanced attacks with Negative Trust</vt:lpstr>
      <vt:lpstr>The Path Towards Negative Trust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Zscaler Zero Trust Exchange – Trust No One</dc:title>
  <dc:creator>Jay Chaudhry</dc:creator>
  <cp:lastModifiedBy>Tony Fergusson</cp:lastModifiedBy>
  <cp:revision>751</cp:revision>
  <dcterms:created xsi:type="dcterms:W3CDTF">2021-08-23T16:42:25Z</dcterms:created>
  <dcterms:modified xsi:type="dcterms:W3CDTF">2023-11-07T08:11:32Z</dcterms:modified>
</cp:coreProperties>
</file>