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145707125" r:id="rId5"/>
    <p:sldId id="2145707136" r:id="rId6"/>
    <p:sldId id="2145707137" r:id="rId7"/>
    <p:sldId id="2145707145" r:id="rId8"/>
    <p:sldId id="2141411137" r:id="rId9"/>
    <p:sldId id="2145707152" r:id="rId10"/>
    <p:sldId id="3312" r:id="rId11"/>
    <p:sldId id="2145707139" r:id="rId12"/>
    <p:sldId id="2145707146" r:id="rId13"/>
    <p:sldId id="2145707161" r:id="rId14"/>
    <p:sldId id="2141411293" r:id="rId15"/>
    <p:sldId id="2145707147" r:id="rId16"/>
    <p:sldId id="2145707148" r:id="rId17"/>
    <p:sldId id="2145707149" r:id="rId18"/>
    <p:sldId id="2145707160" r:id="rId19"/>
    <p:sldId id="2145707150" r:id="rId20"/>
    <p:sldId id="2145707151" r:id="rId21"/>
    <p:sldId id="2145707141" r:id="rId22"/>
    <p:sldId id="2145707142" r:id="rId23"/>
    <p:sldId id="21457071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C6E774-F8EF-9650-617A-6A42FD0BC01F}" name="Lawson, Rhiannon (Capita)" initials="L(" userId="S::p50106135@capita.co.uk::6c97dcf5-f886-44fd-9dd6-578cfd565743" providerId="AD"/>
  <p188:author id="{2B780F9F-15AA-989C-E1E5-9D18537DEC0A}" name="Khan, Baleegh uz Zaman (Capita)" initials="K(" userId="S::p50088308@capita.co.uk::a008908b-698a-4486-8f25-511510cad15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6" autoAdjust="0"/>
    <p:restoredTop sz="86683" autoAdjust="0"/>
  </p:normalViewPr>
  <p:slideViewPr>
    <p:cSldViewPr snapToGrid="0">
      <p:cViewPr varScale="1">
        <p:scale>
          <a:sx n="141" d="100"/>
          <a:sy n="141" d="100"/>
        </p:scale>
        <p:origin x="32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CCD6C-2F31-46FC-9B89-5DB2CBF6246D}"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21307-1659-4862-93DE-2A1F62E032DB}" type="slidenum">
              <a:rPr lang="en-GB" smtClean="0"/>
              <a:t>‹#›</a:t>
            </a:fld>
            <a:endParaRPr lang="en-GB"/>
          </a:p>
        </p:txBody>
      </p:sp>
    </p:spTree>
    <p:extLst>
      <p:ext uri="{BB962C8B-B14F-4D97-AF65-F5344CB8AC3E}">
        <p14:creationId xmlns:p14="http://schemas.microsoft.com/office/powerpoint/2010/main" val="404571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021307-1659-4862-93DE-2A1F62E032DB}" type="slidenum">
              <a:rPr lang="en-GB" smtClean="0"/>
              <a:t>1</a:t>
            </a:fld>
            <a:endParaRPr lang="en-GB"/>
          </a:p>
        </p:txBody>
      </p:sp>
    </p:spTree>
    <p:extLst>
      <p:ext uri="{BB962C8B-B14F-4D97-AF65-F5344CB8AC3E}">
        <p14:creationId xmlns:p14="http://schemas.microsoft.com/office/powerpoint/2010/main" val="128121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The government Central Digital and Data Office has worked closely with a company called data orchard to create the ‘Data Maturity Assessment for Government” – not as snazzy a name as Data IQ but it’s straight to the point,.</a:t>
            </a:r>
          </a:p>
          <a:p>
            <a:endParaRPr lang="en-US" sz="1200" dirty="0">
              <a:solidFill>
                <a:schemeClr val="tx2"/>
              </a:solidFill>
            </a:endParaRPr>
          </a:p>
          <a:p>
            <a:endParaRPr lang="en-US" sz="1200" dirty="0">
              <a:solidFill>
                <a:schemeClr val="tx2"/>
              </a:solidFill>
            </a:endParaRPr>
          </a:p>
          <a:p>
            <a:r>
              <a:rPr lang="en-US" sz="1200" dirty="0">
                <a:solidFill>
                  <a:schemeClr val="tx2"/>
                </a:solidFill>
              </a:rPr>
              <a:t>Quick show of hands – anybody familiar with this?</a:t>
            </a:r>
            <a:br>
              <a:rPr lang="en-US" sz="1200" dirty="0">
                <a:solidFill>
                  <a:schemeClr val="tx2"/>
                </a:solidFill>
              </a:rPr>
            </a:br>
            <a:br>
              <a:rPr lang="en-US" sz="1200" dirty="0">
                <a:solidFill>
                  <a:schemeClr val="tx2"/>
                </a:solidFill>
              </a:rPr>
            </a:br>
            <a:r>
              <a:rPr lang="en-US" sz="1200" dirty="0">
                <a:solidFill>
                  <a:schemeClr val="tx2"/>
                </a:solidFill>
              </a:rPr>
              <a:t>For those that aren’t…..EXPLAIN IT</a:t>
            </a:r>
          </a:p>
          <a:p>
            <a:endParaRPr lang="en-US" sz="1200" dirty="0">
              <a:solidFill>
                <a:schemeClr val="tx2"/>
              </a:solidFill>
            </a:endParaRPr>
          </a:p>
          <a:p>
            <a:r>
              <a:rPr lang="en-US" sz="1200" dirty="0">
                <a:solidFill>
                  <a:schemeClr val="tx2"/>
                </a:solidFill>
              </a:rPr>
              <a:t>96 statements</a:t>
            </a:r>
          </a:p>
        </p:txBody>
      </p:sp>
      <p:sp>
        <p:nvSpPr>
          <p:cNvPr id="4" name="Slide Number Placeholder 3"/>
          <p:cNvSpPr>
            <a:spLocks noGrp="1"/>
          </p:cNvSpPr>
          <p:nvPr>
            <p:ph type="sldNum" sz="quarter" idx="5"/>
          </p:nvPr>
        </p:nvSpPr>
        <p:spPr/>
        <p:txBody>
          <a:bodyPr/>
          <a:lstStyle/>
          <a:p>
            <a:fld id="{F7F30359-FC24-4AEA-9586-A92B711BB06E}" type="slidenum">
              <a:rPr lang="en-GB" smtClean="0"/>
              <a:t>11</a:t>
            </a:fld>
            <a:endParaRPr lang="en-GB"/>
          </a:p>
        </p:txBody>
      </p:sp>
    </p:spTree>
    <p:extLst>
      <p:ext uri="{BB962C8B-B14F-4D97-AF65-F5344CB8AC3E}">
        <p14:creationId xmlns:p14="http://schemas.microsoft.com/office/powerpoint/2010/main" val="2566118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you’re investigating your starting point and evidencing your current state of data maturity, it’s also useful to think about the score you would </a:t>
            </a:r>
            <a:r>
              <a:rPr lang="en-GB" i="1" dirty="0"/>
              <a:t>like </a:t>
            </a:r>
            <a:r>
              <a:rPr lang="en-GB" i="0" dirty="0"/>
              <a:t>to</a:t>
            </a:r>
            <a:r>
              <a:rPr lang="en-GB" dirty="0"/>
              <a:t> have at the point that you next intend to assess your progress.</a:t>
            </a:r>
            <a:br>
              <a:rPr lang="en-GB" dirty="0"/>
            </a:br>
            <a:br>
              <a:rPr lang="en-GB" dirty="0"/>
            </a:br>
            <a:r>
              <a:rPr lang="en-GB" dirty="0"/>
              <a:t>Here are some things to consider when thinking about your desired level of data maturity. </a:t>
            </a:r>
          </a:p>
        </p:txBody>
      </p:sp>
      <p:sp>
        <p:nvSpPr>
          <p:cNvPr id="4" name="Slide Number Placeholder 3"/>
          <p:cNvSpPr>
            <a:spLocks noGrp="1"/>
          </p:cNvSpPr>
          <p:nvPr>
            <p:ph type="sldNum" sz="quarter" idx="5"/>
          </p:nvPr>
        </p:nvSpPr>
        <p:spPr/>
        <p:txBody>
          <a:bodyPr/>
          <a:lstStyle/>
          <a:p>
            <a:fld id="{9F021307-1659-4862-93DE-2A1F62E032DB}" type="slidenum">
              <a:rPr lang="en-GB" smtClean="0"/>
              <a:t>13</a:t>
            </a:fld>
            <a:endParaRPr lang="en-GB"/>
          </a:p>
        </p:txBody>
      </p:sp>
    </p:spTree>
    <p:extLst>
      <p:ext uri="{BB962C8B-B14F-4D97-AF65-F5344CB8AC3E}">
        <p14:creationId xmlns:p14="http://schemas.microsoft.com/office/powerpoint/2010/main" val="228736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know where you’re starting from </a:t>
            </a:r>
            <a:r>
              <a:rPr lang="en-GB" i="1" dirty="0"/>
              <a:t>and</a:t>
            </a:r>
            <a:r>
              <a:rPr lang="en-GB" i="0" dirty="0"/>
              <a:t> where you want to get to, it’s time to start putting a plan together to bridge the gap. The ‘How; </a:t>
            </a:r>
            <a:br>
              <a:rPr lang="en-GB" i="0" dirty="0"/>
            </a:br>
            <a:r>
              <a:rPr lang="en-GB" i="0" dirty="0"/>
              <a:t>That’s our data strategy. It is </a:t>
            </a:r>
            <a:r>
              <a:rPr lang="en-GB" b="1" i="0" dirty="0"/>
              <a:t>THE</a:t>
            </a:r>
            <a:r>
              <a:rPr lang="en-GB" b="0" i="0" dirty="0"/>
              <a:t> plan outlines how we will use and manage data to achieve our goals. </a:t>
            </a:r>
            <a:br>
              <a:rPr lang="en-GB" b="0" i="0" dirty="0"/>
            </a:br>
            <a:br>
              <a:rPr lang="en-GB" b="0" i="0" dirty="0"/>
            </a:br>
            <a:r>
              <a:rPr lang="en-GB" b="0" i="0" dirty="0"/>
              <a:t>We did some work with Lambeth Council specifically on this part. </a:t>
            </a:r>
            <a:br>
              <a:rPr lang="en-GB" b="0" i="0" dirty="0"/>
            </a:br>
            <a:r>
              <a:rPr lang="en-GB" b="0" i="0" dirty="0"/>
              <a:t>Their aim was to create a joined up digital platform that they could use to deliver crucial services and deliver a ‘single view of the citizen’.</a:t>
            </a:r>
            <a:br>
              <a:rPr lang="en-GB" b="0" i="0" dirty="0"/>
            </a:br>
            <a:br>
              <a:rPr lang="en-GB" b="0" i="0" dirty="0"/>
            </a:br>
            <a:r>
              <a:rPr lang="en-GB" b="0" i="0" dirty="0"/>
              <a:t>A lot of the technical analysis had already been done and Lambeth were very clear on where they wanted to get to..</a:t>
            </a:r>
            <a:br>
              <a:rPr lang="en-GB" b="0" i="0" dirty="0"/>
            </a:br>
            <a:br>
              <a:rPr lang="en-GB" b="0" i="0" dirty="0"/>
            </a:br>
            <a:r>
              <a:rPr lang="en-GB" b="0" i="0" dirty="0"/>
              <a:t>It was our role to help them develop the transformation strategy.</a:t>
            </a:r>
            <a:br>
              <a:rPr lang="en-GB" b="0" i="0" dirty="0"/>
            </a:br>
            <a:br>
              <a:rPr lang="en-GB" b="0" i="0" dirty="0"/>
            </a:br>
            <a:br>
              <a:rPr lang="en-GB" b="0" i="0" dirty="0"/>
            </a:br>
            <a:br>
              <a:rPr lang="en-GB" b="0" i="0" dirty="0"/>
            </a:br>
            <a:r>
              <a:rPr lang="en-GB" b="0" i="0" dirty="0"/>
              <a:t>CHANGE SLIDE.</a:t>
            </a:r>
            <a:endParaRPr lang="en-GB" dirty="0"/>
          </a:p>
        </p:txBody>
      </p:sp>
      <p:sp>
        <p:nvSpPr>
          <p:cNvPr id="4" name="Slide Number Placeholder 3"/>
          <p:cNvSpPr>
            <a:spLocks noGrp="1"/>
          </p:cNvSpPr>
          <p:nvPr>
            <p:ph type="sldNum" sz="quarter" idx="5"/>
          </p:nvPr>
        </p:nvSpPr>
        <p:spPr/>
        <p:txBody>
          <a:bodyPr/>
          <a:lstStyle/>
          <a:p>
            <a:fld id="{9F021307-1659-4862-93DE-2A1F62E032DB}" type="slidenum">
              <a:rPr lang="en-GB" smtClean="0"/>
              <a:t>15</a:t>
            </a:fld>
            <a:endParaRPr lang="en-GB"/>
          </a:p>
        </p:txBody>
      </p:sp>
    </p:spTree>
    <p:extLst>
      <p:ext uri="{BB962C8B-B14F-4D97-AF65-F5344CB8AC3E}">
        <p14:creationId xmlns:p14="http://schemas.microsoft.com/office/powerpoint/2010/main" val="414901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0" i="0" dirty="0"/>
            </a:br>
            <a:br>
              <a:rPr lang="en-GB" b="0" i="0" dirty="0"/>
            </a:br>
            <a:r>
              <a:rPr lang="en-GB" b="0" i="0" dirty="0"/>
              <a:t>Here are some of the first things to think about when creating the strategy.</a:t>
            </a:r>
            <a:endParaRPr lang="en-GB" dirty="0"/>
          </a:p>
        </p:txBody>
      </p:sp>
      <p:sp>
        <p:nvSpPr>
          <p:cNvPr id="4" name="Slide Number Placeholder 3"/>
          <p:cNvSpPr>
            <a:spLocks noGrp="1"/>
          </p:cNvSpPr>
          <p:nvPr>
            <p:ph type="sldNum" sz="quarter" idx="5"/>
          </p:nvPr>
        </p:nvSpPr>
        <p:spPr/>
        <p:txBody>
          <a:bodyPr/>
          <a:lstStyle/>
          <a:p>
            <a:fld id="{9F021307-1659-4862-93DE-2A1F62E032DB}" type="slidenum">
              <a:rPr lang="en-GB" smtClean="0"/>
              <a:t>16</a:t>
            </a:fld>
            <a:endParaRPr lang="en-GB"/>
          </a:p>
        </p:txBody>
      </p:sp>
    </p:spTree>
    <p:extLst>
      <p:ext uri="{BB962C8B-B14F-4D97-AF65-F5344CB8AC3E}">
        <p14:creationId xmlns:p14="http://schemas.microsoft.com/office/powerpoint/2010/main" val="402229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For anybody that has already started thinking about this, here are some extra things you might want to consider when looking at ‘how’ you’ll achieve your data maturity status. </a:t>
            </a:r>
            <a:br>
              <a:rPr lang="en-GB" b="0" i="0" dirty="0">
                <a:solidFill>
                  <a:srgbClr val="374151"/>
                </a:solidFill>
                <a:effectLst/>
                <a:latin typeface="Söhne"/>
              </a:rPr>
            </a:br>
            <a:r>
              <a:rPr lang="en-GB" b="0" i="0" dirty="0">
                <a:solidFill>
                  <a:srgbClr val="374151"/>
                </a:solidFill>
                <a:effectLst/>
                <a:latin typeface="Söhne"/>
              </a:rPr>
              <a:t>Some of them are a little controversial because they challenge the usually advised considerations. </a:t>
            </a:r>
            <a:br>
              <a:rPr lang="en-GB" b="0" i="0" dirty="0">
                <a:solidFill>
                  <a:srgbClr val="374151"/>
                </a:solidFill>
                <a:effectLst/>
                <a:latin typeface="Söhne"/>
              </a:rPr>
            </a:br>
            <a:br>
              <a:rPr lang="en-GB" b="0" i="0" dirty="0">
                <a:solidFill>
                  <a:srgbClr val="374151"/>
                </a:solidFill>
                <a:effectLst/>
                <a:latin typeface="Söhne"/>
              </a:rPr>
            </a:br>
            <a:r>
              <a:rPr lang="en-GB" b="0" i="0" dirty="0">
                <a:solidFill>
                  <a:srgbClr val="374151"/>
                </a:solidFill>
                <a:effectLst/>
                <a:latin typeface="Söhne"/>
              </a:rPr>
              <a:t>Let’s have a look through. </a:t>
            </a:r>
          </a:p>
          <a:p>
            <a:pPr algn="l"/>
            <a:endParaRPr lang="en-GB" b="1" i="0" dirty="0">
              <a:solidFill>
                <a:srgbClr val="374151"/>
              </a:solidFill>
              <a:effectLst/>
              <a:latin typeface="Söhne"/>
            </a:endParaRPr>
          </a:p>
          <a:p>
            <a:pPr algn="l"/>
            <a:r>
              <a:rPr lang="en-GB" b="1" i="0" dirty="0">
                <a:solidFill>
                  <a:srgbClr val="374151"/>
                </a:solidFill>
                <a:effectLst/>
                <a:latin typeface="Söhne"/>
              </a:rPr>
              <a:t>Data debt</a:t>
            </a:r>
            <a:r>
              <a:rPr lang="en-GB" b="0" i="0" dirty="0">
                <a:solidFill>
                  <a:srgbClr val="374151"/>
                </a:solidFill>
                <a:effectLst/>
                <a:latin typeface="Söhne"/>
              </a:rPr>
              <a:t> is a situation where you accumulate problems and messiness with your data over time because you haven't been taking good care of it. It's like not cleaning your room for a long time, and eventually, it becomes a big, messy problem.</a:t>
            </a:r>
          </a:p>
          <a:p>
            <a:pPr algn="l"/>
            <a:r>
              <a:rPr lang="en-GB" b="1" i="0" dirty="0">
                <a:solidFill>
                  <a:srgbClr val="374151"/>
                </a:solidFill>
                <a:effectLst/>
                <a:latin typeface="Söhne"/>
              </a:rPr>
              <a:t>Example</a:t>
            </a:r>
            <a:r>
              <a:rPr lang="en-GB" b="0" i="0" dirty="0">
                <a:solidFill>
                  <a:srgbClr val="374151"/>
                </a:solidFill>
                <a:effectLst/>
                <a:latin typeface="Söhne"/>
              </a:rPr>
              <a:t>: Imagine a company that collects a lot of customer information but doesn't properly organize or update it. They have duplicates, outdated records, and missing data. Over time, this messy data makes it difficult to understand their customers or use the data effectively. This accumulation of data problems is like "data debt" because it becomes a burden that they'll have to deal with later to make their data useful again.</a:t>
            </a:r>
          </a:p>
          <a:p>
            <a:endParaRPr lang="en-GB" dirty="0"/>
          </a:p>
          <a:p>
            <a:endParaRPr lang="en-GB" dirty="0"/>
          </a:p>
          <a:p>
            <a:r>
              <a:rPr lang="en-GB" b="1" dirty="0"/>
              <a:t>Data Minimalism</a:t>
            </a:r>
            <a:r>
              <a:rPr lang="en-GB" b="0" dirty="0"/>
              <a:t> – a controversial one. Before when we talked about ‘quality over quantity’ we were talking about data that is reliable and complete. In this case we’re asking a next level ‘it may be complete….but is it useful? – what are you going to use it for? You might know the colour of the socks your service users wear each Wednesday but what will you do with that information?</a:t>
            </a:r>
            <a:br>
              <a:rPr lang="en-GB" b="0" dirty="0"/>
            </a:br>
            <a:br>
              <a:rPr lang="en-GB" b="0" dirty="0"/>
            </a:br>
            <a:r>
              <a:rPr lang="en-GB" b="0" dirty="0"/>
              <a:t>READ THE REST</a:t>
            </a:r>
            <a:endParaRPr lang="en-GB" b="1" dirty="0"/>
          </a:p>
          <a:p>
            <a:endParaRPr lang="en-GB" dirty="0"/>
          </a:p>
          <a:p>
            <a:r>
              <a:rPr lang="en-GB" sz="1800" b="1" dirty="0"/>
              <a:t>CLOSE : Don’t be afraid to experiment with new technologies – but…set your safeguards learn fast from failure, iterate  and move forward!</a:t>
            </a:r>
          </a:p>
        </p:txBody>
      </p:sp>
      <p:sp>
        <p:nvSpPr>
          <p:cNvPr id="4" name="Slide Number Placeholder 3"/>
          <p:cNvSpPr>
            <a:spLocks noGrp="1"/>
          </p:cNvSpPr>
          <p:nvPr>
            <p:ph type="sldNum" sz="quarter" idx="5"/>
          </p:nvPr>
        </p:nvSpPr>
        <p:spPr/>
        <p:txBody>
          <a:bodyPr/>
          <a:lstStyle/>
          <a:p>
            <a:fld id="{9F021307-1659-4862-93DE-2A1F62E032DB}" type="slidenum">
              <a:rPr lang="en-GB" smtClean="0"/>
              <a:t>17</a:t>
            </a:fld>
            <a:endParaRPr lang="en-GB"/>
          </a:p>
        </p:txBody>
      </p:sp>
    </p:spTree>
    <p:extLst>
      <p:ext uri="{BB962C8B-B14F-4D97-AF65-F5344CB8AC3E}">
        <p14:creationId xmlns:p14="http://schemas.microsoft.com/office/powerpoint/2010/main" val="144369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minutes to cover a topic as vast as data strategy is going to be tough but ….</a:t>
            </a:r>
            <a:r>
              <a:rPr lang="en-GB" b="1" dirty="0"/>
              <a:t>read contents</a:t>
            </a:r>
            <a:endParaRPr lang="en-GB" dirty="0"/>
          </a:p>
        </p:txBody>
      </p:sp>
      <p:sp>
        <p:nvSpPr>
          <p:cNvPr id="4" name="Slide Number Placeholder 3"/>
          <p:cNvSpPr>
            <a:spLocks noGrp="1"/>
          </p:cNvSpPr>
          <p:nvPr>
            <p:ph type="sldNum" sz="quarter" idx="5"/>
          </p:nvPr>
        </p:nvSpPr>
        <p:spPr/>
        <p:txBody>
          <a:bodyPr/>
          <a:lstStyle/>
          <a:p>
            <a:fld id="{9F021307-1659-4862-93DE-2A1F62E032DB}" type="slidenum">
              <a:rPr lang="en-GB" smtClean="0"/>
              <a:t>2</a:t>
            </a:fld>
            <a:endParaRPr lang="en-GB"/>
          </a:p>
        </p:txBody>
      </p:sp>
    </p:spTree>
    <p:extLst>
      <p:ext uri="{BB962C8B-B14F-4D97-AF65-F5344CB8AC3E}">
        <p14:creationId xmlns:p14="http://schemas.microsoft.com/office/powerpoint/2010/main" val="415567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Ask the question</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9F021307-1659-4862-93DE-2A1F62E032DB}" type="slidenum">
              <a:rPr lang="en-GB" smtClean="0"/>
              <a:t>3</a:t>
            </a:fld>
            <a:endParaRPr lang="en-GB"/>
          </a:p>
        </p:txBody>
      </p:sp>
    </p:spTree>
    <p:extLst>
      <p:ext uri="{BB962C8B-B14F-4D97-AF65-F5344CB8AC3E}">
        <p14:creationId xmlns:p14="http://schemas.microsoft.com/office/powerpoint/2010/main" val="354374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a big statement – let’s look at how we can create value through data – why is a good data strategy so important?</a:t>
            </a:r>
            <a:br>
              <a:rPr lang="en-GB" dirty="0"/>
            </a:br>
            <a:r>
              <a:rPr lang="en-GB" dirty="0"/>
              <a:t>You’ll be pleased to know at this point that I’m not going to read through all of these – but let’s look at some of the most significant. </a:t>
            </a:r>
          </a:p>
          <a:p>
            <a:endParaRPr lang="en-GB" dirty="0"/>
          </a:p>
          <a:p>
            <a:br>
              <a:rPr lang="en-GB" dirty="0"/>
            </a:br>
            <a:r>
              <a:rPr lang="en-GB" b="1" dirty="0"/>
              <a:t>Guidance for Decision making : </a:t>
            </a:r>
            <a:r>
              <a:rPr lang="en-GB" dirty="0"/>
              <a:t>Guided decisions based on data is a surefire way to create efficiency. It aligns actions to strategic goals based on solid data evidence. </a:t>
            </a:r>
          </a:p>
          <a:p>
            <a:endParaRPr lang="en-GB" dirty="0"/>
          </a:p>
          <a:p>
            <a:endParaRPr lang="en-GB" dirty="0"/>
          </a:p>
          <a:p>
            <a:endParaRPr lang="en-GB" dirty="0"/>
          </a:p>
          <a:p>
            <a:r>
              <a:rPr lang="en-GB" b="1" dirty="0"/>
              <a:t>Accountability and Governance </a:t>
            </a:r>
            <a:r>
              <a:rPr lang="en-GB" dirty="0"/>
              <a:t>– maintaining data integrity and compliance is key in ensuring your data is trustworthy and doesn’t end up becoming more or a burden than an asset. </a:t>
            </a:r>
          </a:p>
          <a:p>
            <a:endParaRPr lang="en-GB" dirty="0"/>
          </a:p>
          <a:p>
            <a:r>
              <a:rPr lang="en-GB" dirty="0"/>
              <a:t>On the more fun side – a good data strategy will help </a:t>
            </a:r>
            <a:r>
              <a:rPr lang="en-GB" b="1" dirty="0"/>
              <a:t>drive innovation</a:t>
            </a:r>
            <a:r>
              <a:rPr lang="en-GB" dirty="0"/>
              <a:t>. When you have a structured approach to data you can explore new ways to use it for product or in our case, service development and design. Process improvement and customer engagement.</a:t>
            </a:r>
          </a:p>
        </p:txBody>
      </p:sp>
      <p:sp>
        <p:nvSpPr>
          <p:cNvPr id="4" name="Slide Number Placeholder 3"/>
          <p:cNvSpPr>
            <a:spLocks noGrp="1"/>
          </p:cNvSpPr>
          <p:nvPr>
            <p:ph type="sldNum" sz="quarter" idx="5"/>
          </p:nvPr>
        </p:nvSpPr>
        <p:spPr/>
        <p:txBody>
          <a:bodyPr/>
          <a:lstStyle/>
          <a:p>
            <a:fld id="{9F021307-1659-4862-93DE-2A1F62E032DB}" type="slidenum">
              <a:rPr lang="en-GB" smtClean="0"/>
              <a:t>5</a:t>
            </a:fld>
            <a:endParaRPr lang="en-GB"/>
          </a:p>
        </p:txBody>
      </p:sp>
    </p:spTree>
    <p:extLst>
      <p:ext uri="{BB962C8B-B14F-4D97-AF65-F5344CB8AC3E}">
        <p14:creationId xmlns:p14="http://schemas.microsoft.com/office/powerpoint/2010/main" val="17997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021307-1659-4862-93DE-2A1F62E032DB}" type="slidenum">
              <a:rPr lang="en-GB" smtClean="0"/>
              <a:t>6</a:t>
            </a:fld>
            <a:endParaRPr lang="en-GB"/>
          </a:p>
        </p:txBody>
      </p:sp>
    </p:spTree>
    <p:extLst>
      <p:ext uri="{BB962C8B-B14F-4D97-AF65-F5344CB8AC3E}">
        <p14:creationId xmlns:p14="http://schemas.microsoft.com/office/powerpoint/2010/main" val="127371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only two things you really need to know to build a data strategy – where are you starting from and where do you want to get to. </a:t>
            </a:r>
            <a:br>
              <a:rPr lang="en-GB" dirty="0"/>
            </a:br>
            <a:br>
              <a:rPr lang="en-GB" dirty="0"/>
            </a:br>
            <a:r>
              <a:rPr lang="en-GB" dirty="0"/>
              <a:t>Creating a successful data strategy is less of a process and more of a cycle. </a:t>
            </a:r>
            <a:br>
              <a:rPr lang="en-GB" dirty="0"/>
            </a:br>
            <a:r>
              <a:rPr lang="en-GB" dirty="0"/>
              <a:t>Let’s have a look. </a:t>
            </a:r>
            <a:br>
              <a:rPr lang="en-GB" dirty="0"/>
            </a:br>
            <a:br>
              <a:rPr lang="en-GB" dirty="0"/>
            </a:br>
            <a:r>
              <a:rPr lang="en-GB" dirty="0"/>
              <a:t>Talk it through…….</a:t>
            </a:r>
          </a:p>
          <a:p>
            <a:endParaRPr lang="en-GB" dirty="0"/>
          </a:p>
          <a:p>
            <a:r>
              <a:rPr lang="en-GB" dirty="0"/>
              <a:t>“You can, and should, go round this cycle many times on your data journey- and it’s a good idea to build that into your plan.</a:t>
            </a:r>
          </a:p>
        </p:txBody>
      </p:sp>
      <p:sp>
        <p:nvSpPr>
          <p:cNvPr id="4" name="Slide Number Placeholder 3"/>
          <p:cNvSpPr>
            <a:spLocks noGrp="1"/>
          </p:cNvSpPr>
          <p:nvPr>
            <p:ph type="sldNum" sz="quarter" idx="5"/>
          </p:nvPr>
        </p:nvSpPr>
        <p:spPr/>
        <p:txBody>
          <a:bodyPr/>
          <a:lstStyle/>
          <a:p>
            <a:fld id="{9F021307-1659-4862-93DE-2A1F62E032DB}" type="slidenum">
              <a:rPr lang="en-GB" smtClean="0"/>
              <a:t>7</a:t>
            </a:fld>
            <a:endParaRPr lang="en-GB"/>
          </a:p>
        </p:txBody>
      </p:sp>
    </p:spTree>
    <p:extLst>
      <p:ext uri="{BB962C8B-B14F-4D97-AF65-F5344CB8AC3E}">
        <p14:creationId xmlns:p14="http://schemas.microsoft.com/office/powerpoint/2010/main" val="186704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021307-1659-4862-93DE-2A1F62E032DB}" type="slidenum">
              <a:rPr lang="en-GB" smtClean="0"/>
              <a:t>8</a:t>
            </a:fld>
            <a:endParaRPr lang="en-GB"/>
          </a:p>
        </p:txBody>
      </p:sp>
    </p:spTree>
    <p:extLst>
      <p:ext uri="{BB962C8B-B14F-4D97-AF65-F5344CB8AC3E}">
        <p14:creationId xmlns:p14="http://schemas.microsoft.com/office/powerpoint/2010/main" val="312682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mean when we talk about data maturity? *read slide*</a:t>
            </a:r>
            <a:br>
              <a:rPr lang="en-GB" dirty="0"/>
            </a:b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9F021307-1659-4862-93DE-2A1F62E032DB}" type="slidenum">
              <a:rPr lang="en-GB" smtClean="0"/>
              <a:t>9</a:t>
            </a:fld>
            <a:endParaRPr lang="en-GB"/>
          </a:p>
        </p:txBody>
      </p:sp>
    </p:spTree>
    <p:extLst>
      <p:ext uri="{BB962C8B-B14F-4D97-AF65-F5344CB8AC3E}">
        <p14:creationId xmlns:p14="http://schemas.microsoft.com/office/powerpoint/2010/main" val="119854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2013 when the 8 regional forces came together as Police Scotland, Capita worked alongside them to build the strategy that would move them from these eight independent units to a unified force with a strong digital appetite. </a:t>
            </a:r>
            <a:br>
              <a:rPr lang="en-GB" dirty="0"/>
            </a:br>
            <a:r>
              <a:rPr lang="en-GB" dirty="0"/>
              <a:t>8 legacy regions, 40 legacy systems and 25000 operational officers……….this needed a very robust strategy.</a:t>
            </a:r>
            <a:br>
              <a:rPr lang="en-GB" dirty="0"/>
            </a:br>
            <a:r>
              <a:rPr lang="en-GB" dirty="0"/>
              <a:t>In order to do this we had to design a Data Maturity Model that allowed us to understand the starting point of each of the independent forces, and also the desired state of maturity as a collective. Which is where Capita Data IQ started. </a:t>
            </a:r>
            <a:br>
              <a:rPr lang="en-GB" dirty="0"/>
            </a:br>
            <a:r>
              <a:rPr lang="en-GB" dirty="0"/>
              <a:t>The Capita Data IQ engine has been used to drive the data strategy with Police Scotland from initial data storage, management and fusion in the beginning to more recent data analysis and digital policing plans. </a:t>
            </a:r>
          </a:p>
          <a:p>
            <a:endParaRPr lang="en-GB" dirty="0"/>
          </a:p>
          <a:p>
            <a:r>
              <a:rPr lang="en-GB" dirty="0"/>
              <a:t>Since then we have also used our Data IQ Maturity Assessment with local authorities such as North Yorks Council…who were also bringing together 8 separate entities into one collective. 8 is a good number for us!</a:t>
            </a:r>
          </a:p>
          <a:p>
            <a:br>
              <a:rPr lang="en-GB" dirty="0"/>
            </a:br>
            <a:r>
              <a:rPr lang="en-GB" dirty="0"/>
              <a:t>However, since then ….CHANGE SLIDE</a:t>
            </a:r>
          </a:p>
        </p:txBody>
      </p:sp>
      <p:sp>
        <p:nvSpPr>
          <p:cNvPr id="4" name="Slide Number Placeholder 3"/>
          <p:cNvSpPr>
            <a:spLocks noGrp="1"/>
          </p:cNvSpPr>
          <p:nvPr>
            <p:ph type="sldNum" sz="quarter" idx="5"/>
          </p:nvPr>
        </p:nvSpPr>
        <p:spPr/>
        <p:txBody>
          <a:bodyPr/>
          <a:lstStyle/>
          <a:p>
            <a:fld id="{9F021307-1659-4862-93DE-2A1F62E032DB}" type="slidenum">
              <a:rPr lang="en-GB" smtClean="0"/>
              <a:t>10</a:t>
            </a:fld>
            <a:endParaRPr lang="en-GB"/>
          </a:p>
        </p:txBody>
      </p:sp>
    </p:spTree>
    <p:extLst>
      <p:ext uri="{BB962C8B-B14F-4D97-AF65-F5344CB8AC3E}">
        <p14:creationId xmlns:p14="http://schemas.microsoft.com/office/powerpoint/2010/main" val="88730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Ref idx="1001">
        <a:schemeClr val="bg2"/>
      </p:bgRef>
    </p:bg>
    <p:spTree>
      <p:nvGrpSpPr>
        <p:cNvPr id="1" name=""/>
        <p:cNvGrpSpPr/>
        <p:nvPr/>
      </p:nvGrpSpPr>
      <p:grpSpPr>
        <a:xfrm>
          <a:off x="0" y="0"/>
          <a:ext cx="0" cy="0"/>
          <a:chOff x="0" y="0"/>
          <a:chExt cx="0" cy="0"/>
        </a:xfrm>
      </p:grpSpPr>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5983462" y="2953893"/>
            <a:ext cx="678220" cy="876823"/>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7099038" y="2860928"/>
            <a:ext cx="333828" cy="735263"/>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4489688" y="2816560"/>
            <a:ext cx="737379" cy="785971"/>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6750420" y="2702467"/>
            <a:ext cx="196494" cy="883161"/>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7508927" y="2953893"/>
            <a:ext cx="612722" cy="644412"/>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5290453" y="2953893"/>
            <a:ext cx="612722" cy="644412"/>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4111492" y="2558795"/>
            <a:ext cx="21128" cy="52398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4280519" y="2558795"/>
            <a:ext cx="116206" cy="52398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4559413" y="2558795"/>
            <a:ext cx="50708" cy="52398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683862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3ABB0B-A663-C243-B50E-25A59C296A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55" y="-1"/>
            <a:ext cx="10362618" cy="6858001"/>
          </a:xfrm>
          <a:prstGeom prst="rect">
            <a:avLst/>
          </a:prstGeom>
        </p:spPr>
      </p:pic>
      <p:sp>
        <p:nvSpPr>
          <p:cNvPr id="3" name="Rectangle 2">
            <a:extLst>
              <a:ext uri="{FF2B5EF4-FFF2-40B4-BE49-F238E27FC236}">
                <a16:creationId xmlns:a16="http://schemas.microsoft.com/office/drawing/2014/main" id="{74FD39F8-4A55-7B40-97D6-7A7B3A621135}"/>
              </a:ext>
            </a:extLst>
          </p:cNvPr>
          <p:cNvSpPr/>
          <p:nvPr userDrawn="1"/>
        </p:nvSpPr>
        <p:spPr>
          <a:xfrm>
            <a:off x="10329863" y="0"/>
            <a:ext cx="18621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algn="ctr"/>
            <a:endParaRPr lang="en-US" sz="8000" b="1">
              <a:solidFill>
                <a:schemeClr val="bg2"/>
              </a:solidFill>
            </a:endParaRPr>
          </a:p>
        </p:txBody>
      </p:sp>
      <p:sp>
        <p:nvSpPr>
          <p:cNvPr id="34" name="Line 9">
            <a:extLst>
              <a:ext uri="{FF2B5EF4-FFF2-40B4-BE49-F238E27FC236}">
                <a16:creationId xmlns:a16="http://schemas.microsoft.com/office/drawing/2014/main" id="{45C8BE6A-7610-42BC-B1C3-F0A35A2ED74C}"/>
              </a:ext>
            </a:extLst>
          </p:cNvPr>
          <p:cNvSpPr>
            <a:spLocks noChangeShapeType="1"/>
          </p:cNvSpPr>
          <p:nvPr userDrawn="1"/>
        </p:nvSpPr>
        <p:spPr bwMode="auto">
          <a:xfrm>
            <a:off x="3665538" y="0"/>
            <a:ext cx="0" cy="685800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7">
            <a:extLst>
              <a:ext uri="{FF2B5EF4-FFF2-40B4-BE49-F238E27FC236}">
                <a16:creationId xmlns:a16="http://schemas.microsoft.com/office/drawing/2014/main" id="{5285699A-E966-4A2E-997A-0BB83D5846B1}"/>
              </a:ext>
            </a:extLst>
          </p:cNvPr>
          <p:cNvSpPr>
            <a:spLocks noChangeShapeType="1"/>
          </p:cNvSpPr>
          <p:nvPr userDrawn="1"/>
        </p:nvSpPr>
        <p:spPr bwMode="auto">
          <a:xfrm>
            <a:off x="7939088" y="0"/>
            <a:ext cx="0" cy="6909868"/>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0">
            <a:extLst>
              <a:ext uri="{FF2B5EF4-FFF2-40B4-BE49-F238E27FC236}">
                <a16:creationId xmlns:a16="http://schemas.microsoft.com/office/drawing/2014/main" id="{3A4A5295-41FF-4295-8EB9-4C2C09871789}"/>
              </a:ext>
            </a:extLst>
          </p:cNvPr>
          <p:cNvSpPr>
            <a:spLocks noChangeShapeType="1"/>
          </p:cNvSpPr>
          <p:nvPr userDrawn="1"/>
        </p:nvSpPr>
        <p:spPr bwMode="auto">
          <a:xfrm>
            <a:off x="9766301" y="0"/>
            <a:ext cx="0" cy="685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Content Placeholder 9">
            <a:extLst>
              <a:ext uri="{FF2B5EF4-FFF2-40B4-BE49-F238E27FC236}">
                <a16:creationId xmlns:a16="http://schemas.microsoft.com/office/drawing/2014/main" id="{59B7A985-F69A-674A-B4C6-706C26C84266}"/>
              </a:ext>
            </a:extLst>
          </p:cNvPr>
          <p:cNvSpPr>
            <a:spLocks noGrp="1"/>
          </p:cNvSpPr>
          <p:nvPr>
            <p:ph sz="quarter" idx="10" hasCustomPrompt="1"/>
          </p:nvPr>
        </p:nvSpPr>
        <p:spPr>
          <a:xfrm>
            <a:off x="10444163" y="100013"/>
            <a:ext cx="1614487" cy="6629400"/>
          </a:xfrm>
        </p:spPr>
        <p:txBody>
          <a:bodyPr/>
          <a:lstStyle>
            <a:lvl1pPr algn="ctr">
              <a:defRPr sz="8000">
                <a:solidFill>
                  <a:schemeClr val="bg2"/>
                </a:solidFill>
              </a:defRPr>
            </a:lvl1pPr>
            <a:lvl2pPr algn="ctr">
              <a:defRPr sz="8000">
                <a:solidFill>
                  <a:schemeClr val="bg2"/>
                </a:solidFill>
              </a:defRPr>
            </a:lvl2pPr>
            <a:lvl3pPr algn="ctr">
              <a:defRPr sz="8000">
                <a:solidFill>
                  <a:schemeClr val="bg2"/>
                </a:solidFill>
              </a:defRPr>
            </a:lvl3pPr>
            <a:lvl4pPr algn="ctr">
              <a:defRPr sz="8000">
                <a:solidFill>
                  <a:schemeClr val="bg2"/>
                </a:solidFill>
              </a:defRPr>
            </a:lvl4pPr>
            <a:lvl5pPr algn="ctr">
              <a:defRPr sz="8000">
                <a:solidFill>
                  <a:schemeClr val="bg2"/>
                </a:solidFill>
              </a:defRPr>
            </a:lvl5pPr>
          </a:lstStyle>
          <a:p>
            <a:pPr lvl="0"/>
            <a:r>
              <a:rPr lang="en-GB"/>
              <a:t>03</a:t>
            </a:r>
            <a:endParaRPr lang="en-US"/>
          </a:p>
        </p:txBody>
      </p:sp>
    </p:spTree>
    <p:extLst>
      <p:ext uri="{BB962C8B-B14F-4D97-AF65-F5344CB8AC3E}">
        <p14:creationId xmlns:p14="http://schemas.microsoft.com/office/powerpoint/2010/main" val="1071534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5"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s">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CFD690-7D07-A740-9310-2B1AEDB35F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373" y="0"/>
            <a:ext cx="10524529" cy="6858000"/>
          </a:xfrm>
          <a:prstGeom prst="rect">
            <a:avLst/>
          </a:prstGeom>
        </p:spPr>
      </p:pic>
      <p:sp>
        <p:nvSpPr>
          <p:cNvPr id="3" name="Rectangle 2">
            <a:extLst>
              <a:ext uri="{FF2B5EF4-FFF2-40B4-BE49-F238E27FC236}">
                <a16:creationId xmlns:a16="http://schemas.microsoft.com/office/drawing/2014/main" id="{74FD39F8-4A55-7B40-97D6-7A7B3A621135}"/>
              </a:ext>
            </a:extLst>
          </p:cNvPr>
          <p:cNvSpPr/>
          <p:nvPr userDrawn="1"/>
        </p:nvSpPr>
        <p:spPr>
          <a:xfrm>
            <a:off x="10329863" y="0"/>
            <a:ext cx="18621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algn="ctr"/>
            <a:endParaRPr lang="en-US" sz="8000" b="1">
              <a:solidFill>
                <a:schemeClr val="bg2"/>
              </a:solidFill>
            </a:endParaRPr>
          </a:p>
        </p:txBody>
      </p:sp>
      <p:sp>
        <p:nvSpPr>
          <p:cNvPr id="34" name="Line 9">
            <a:extLst>
              <a:ext uri="{FF2B5EF4-FFF2-40B4-BE49-F238E27FC236}">
                <a16:creationId xmlns:a16="http://schemas.microsoft.com/office/drawing/2014/main" id="{45C8BE6A-7610-42BC-B1C3-F0A35A2ED74C}"/>
              </a:ext>
            </a:extLst>
          </p:cNvPr>
          <p:cNvSpPr>
            <a:spLocks noChangeShapeType="1"/>
          </p:cNvSpPr>
          <p:nvPr userDrawn="1"/>
        </p:nvSpPr>
        <p:spPr bwMode="auto">
          <a:xfrm>
            <a:off x="3665538" y="0"/>
            <a:ext cx="0" cy="685800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7">
            <a:extLst>
              <a:ext uri="{FF2B5EF4-FFF2-40B4-BE49-F238E27FC236}">
                <a16:creationId xmlns:a16="http://schemas.microsoft.com/office/drawing/2014/main" id="{5285699A-E966-4A2E-997A-0BB83D5846B1}"/>
              </a:ext>
            </a:extLst>
          </p:cNvPr>
          <p:cNvSpPr>
            <a:spLocks noChangeShapeType="1"/>
          </p:cNvSpPr>
          <p:nvPr userDrawn="1"/>
        </p:nvSpPr>
        <p:spPr bwMode="auto">
          <a:xfrm>
            <a:off x="7569437" y="0"/>
            <a:ext cx="0" cy="6909868"/>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0">
            <a:extLst>
              <a:ext uri="{FF2B5EF4-FFF2-40B4-BE49-F238E27FC236}">
                <a16:creationId xmlns:a16="http://schemas.microsoft.com/office/drawing/2014/main" id="{3A4A5295-41FF-4295-8EB9-4C2C09871789}"/>
              </a:ext>
            </a:extLst>
          </p:cNvPr>
          <p:cNvSpPr>
            <a:spLocks noChangeShapeType="1"/>
          </p:cNvSpPr>
          <p:nvPr userDrawn="1"/>
        </p:nvSpPr>
        <p:spPr bwMode="auto">
          <a:xfrm>
            <a:off x="9766301" y="0"/>
            <a:ext cx="0" cy="685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Content Placeholder 9">
            <a:extLst>
              <a:ext uri="{FF2B5EF4-FFF2-40B4-BE49-F238E27FC236}">
                <a16:creationId xmlns:a16="http://schemas.microsoft.com/office/drawing/2014/main" id="{59B7A985-F69A-674A-B4C6-706C26C84266}"/>
              </a:ext>
            </a:extLst>
          </p:cNvPr>
          <p:cNvSpPr>
            <a:spLocks noGrp="1"/>
          </p:cNvSpPr>
          <p:nvPr>
            <p:ph sz="quarter" idx="10" hasCustomPrompt="1"/>
          </p:nvPr>
        </p:nvSpPr>
        <p:spPr>
          <a:xfrm>
            <a:off x="10444163" y="100013"/>
            <a:ext cx="1614487" cy="6629400"/>
          </a:xfrm>
        </p:spPr>
        <p:txBody>
          <a:bodyPr/>
          <a:lstStyle>
            <a:lvl1pPr algn="ctr">
              <a:defRPr sz="8000">
                <a:solidFill>
                  <a:schemeClr val="bg2"/>
                </a:solidFill>
              </a:defRPr>
            </a:lvl1pPr>
            <a:lvl2pPr algn="ctr">
              <a:defRPr sz="8000">
                <a:solidFill>
                  <a:schemeClr val="bg2"/>
                </a:solidFill>
              </a:defRPr>
            </a:lvl2pPr>
            <a:lvl3pPr algn="ctr">
              <a:defRPr sz="8000">
                <a:solidFill>
                  <a:schemeClr val="bg2"/>
                </a:solidFill>
              </a:defRPr>
            </a:lvl3pPr>
            <a:lvl4pPr algn="ctr">
              <a:defRPr sz="8000">
                <a:solidFill>
                  <a:schemeClr val="bg2"/>
                </a:solidFill>
              </a:defRPr>
            </a:lvl4pPr>
            <a:lvl5pPr algn="ctr">
              <a:defRPr sz="8000">
                <a:solidFill>
                  <a:schemeClr val="bg2"/>
                </a:solidFill>
              </a:defRPr>
            </a:lvl5pPr>
          </a:lstStyle>
          <a:p>
            <a:pPr lvl="0"/>
            <a:r>
              <a:rPr lang="en-GB"/>
              <a:t>03</a:t>
            </a:r>
            <a:endParaRPr lang="en-US"/>
          </a:p>
        </p:txBody>
      </p:sp>
    </p:spTree>
    <p:extLst>
      <p:ext uri="{BB962C8B-B14F-4D97-AF65-F5344CB8AC3E}">
        <p14:creationId xmlns:p14="http://schemas.microsoft.com/office/powerpoint/2010/main" val="41262975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1299FD-FB5F-CF42-9998-B8D5ED3B07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26" y="0"/>
            <a:ext cx="10454889" cy="6858000"/>
          </a:xfrm>
          <a:prstGeom prst="rect">
            <a:avLst/>
          </a:prstGeom>
        </p:spPr>
      </p:pic>
      <p:sp>
        <p:nvSpPr>
          <p:cNvPr id="3" name="Rectangle 2">
            <a:extLst>
              <a:ext uri="{FF2B5EF4-FFF2-40B4-BE49-F238E27FC236}">
                <a16:creationId xmlns:a16="http://schemas.microsoft.com/office/drawing/2014/main" id="{74FD39F8-4A55-7B40-97D6-7A7B3A621135}"/>
              </a:ext>
            </a:extLst>
          </p:cNvPr>
          <p:cNvSpPr/>
          <p:nvPr userDrawn="1"/>
        </p:nvSpPr>
        <p:spPr>
          <a:xfrm>
            <a:off x="10329863" y="0"/>
            <a:ext cx="18621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algn="ctr"/>
            <a:endParaRPr lang="en-US" sz="8000" b="1">
              <a:solidFill>
                <a:schemeClr val="bg2"/>
              </a:solidFill>
            </a:endParaRPr>
          </a:p>
        </p:txBody>
      </p:sp>
      <p:sp>
        <p:nvSpPr>
          <p:cNvPr id="34" name="Line 9">
            <a:extLst>
              <a:ext uri="{FF2B5EF4-FFF2-40B4-BE49-F238E27FC236}">
                <a16:creationId xmlns:a16="http://schemas.microsoft.com/office/drawing/2014/main" id="{45C8BE6A-7610-42BC-B1C3-F0A35A2ED74C}"/>
              </a:ext>
            </a:extLst>
          </p:cNvPr>
          <p:cNvSpPr>
            <a:spLocks noChangeShapeType="1"/>
          </p:cNvSpPr>
          <p:nvPr userDrawn="1"/>
        </p:nvSpPr>
        <p:spPr bwMode="auto">
          <a:xfrm>
            <a:off x="3665538" y="0"/>
            <a:ext cx="0" cy="685800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7">
            <a:extLst>
              <a:ext uri="{FF2B5EF4-FFF2-40B4-BE49-F238E27FC236}">
                <a16:creationId xmlns:a16="http://schemas.microsoft.com/office/drawing/2014/main" id="{5285699A-E966-4A2E-997A-0BB83D5846B1}"/>
              </a:ext>
            </a:extLst>
          </p:cNvPr>
          <p:cNvSpPr>
            <a:spLocks noChangeShapeType="1"/>
          </p:cNvSpPr>
          <p:nvPr userDrawn="1"/>
        </p:nvSpPr>
        <p:spPr bwMode="auto">
          <a:xfrm>
            <a:off x="7569437" y="0"/>
            <a:ext cx="0" cy="6909868"/>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0">
            <a:extLst>
              <a:ext uri="{FF2B5EF4-FFF2-40B4-BE49-F238E27FC236}">
                <a16:creationId xmlns:a16="http://schemas.microsoft.com/office/drawing/2014/main" id="{3A4A5295-41FF-4295-8EB9-4C2C09871789}"/>
              </a:ext>
            </a:extLst>
          </p:cNvPr>
          <p:cNvSpPr>
            <a:spLocks noChangeShapeType="1"/>
          </p:cNvSpPr>
          <p:nvPr userDrawn="1"/>
        </p:nvSpPr>
        <p:spPr bwMode="auto">
          <a:xfrm>
            <a:off x="9766301" y="0"/>
            <a:ext cx="0" cy="685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Content Placeholder 9">
            <a:extLst>
              <a:ext uri="{FF2B5EF4-FFF2-40B4-BE49-F238E27FC236}">
                <a16:creationId xmlns:a16="http://schemas.microsoft.com/office/drawing/2014/main" id="{59B7A985-F69A-674A-B4C6-706C26C84266}"/>
              </a:ext>
            </a:extLst>
          </p:cNvPr>
          <p:cNvSpPr>
            <a:spLocks noGrp="1"/>
          </p:cNvSpPr>
          <p:nvPr>
            <p:ph sz="quarter" idx="10" hasCustomPrompt="1"/>
          </p:nvPr>
        </p:nvSpPr>
        <p:spPr>
          <a:xfrm>
            <a:off x="10444163" y="100013"/>
            <a:ext cx="1614487" cy="6629400"/>
          </a:xfrm>
        </p:spPr>
        <p:txBody>
          <a:bodyPr/>
          <a:lstStyle>
            <a:lvl1pPr algn="ctr">
              <a:defRPr sz="8000">
                <a:solidFill>
                  <a:schemeClr val="bg2"/>
                </a:solidFill>
              </a:defRPr>
            </a:lvl1pPr>
            <a:lvl2pPr algn="ctr">
              <a:defRPr sz="8000">
                <a:solidFill>
                  <a:schemeClr val="bg2"/>
                </a:solidFill>
              </a:defRPr>
            </a:lvl2pPr>
            <a:lvl3pPr algn="ctr">
              <a:defRPr sz="8000">
                <a:solidFill>
                  <a:schemeClr val="bg2"/>
                </a:solidFill>
              </a:defRPr>
            </a:lvl3pPr>
            <a:lvl4pPr algn="ctr">
              <a:defRPr sz="8000">
                <a:solidFill>
                  <a:schemeClr val="bg2"/>
                </a:solidFill>
              </a:defRPr>
            </a:lvl4pPr>
            <a:lvl5pPr algn="ctr">
              <a:defRPr sz="8000">
                <a:solidFill>
                  <a:schemeClr val="bg2"/>
                </a:solidFill>
              </a:defRPr>
            </a:lvl5pPr>
          </a:lstStyle>
          <a:p>
            <a:pPr lvl="0"/>
            <a:r>
              <a:rPr lang="en-GB"/>
              <a:t>03</a:t>
            </a:r>
            <a:endParaRPr lang="en-US"/>
          </a:p>
        </p:txBody>
      </p:sp>
    </p:spTree>
    <p:extLst>
      <p:ext uri="{BB962C8B-B14F-4D97-AF65-F5344CB8AC3E}">
        <p14:creationId xmlns:p14="http://schemas.microsoft.com/office/powerpoint/2010/main" val="2549579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25341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ext Placeholder 2">
            <a:extLst>
              <a:ext uri="{FF2B5EF4-FFF2-40B4-BE49-F238E27FC236}">
                <a16:creationId xmlns:a16="http://schemas.microsoft.com/office/drawing/2014/main" id="{352EEB88-7C5D-43AD-8090-D69C02C6C110}"/>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371263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bi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807269" y="1470026"/>
            <a:ext cx="10580059"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50754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807269" y="1959431"/>
            <a:ext cx="4064769" cy="39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ext Placeholder 2">
            <a:extLst>
              <a:ext uri="{FF2B5EF4-FFF2-40B4-BE49-F238E27FC236}">
                <a16:creationId xmlns:a16="http://schemas.microsoft.com/office/drawing/2014/main" id="{352EEB88-7C5D-43AD-8090-D69C02C6C110}"/>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1695501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807269" y="1959431"/>
            <a:ext cx="4064769" cy="3901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ext Placeholder 2">
            <a:extLst>
              <a:ext uri="{FF2B5EF4-FFF2-40B4-BE49-F238E27FC236}">
                <a16:creationId xmlns:a16="http://schemas.microsoft.com/office/drawing/2014/main" id="{352EEB88-7C5D-43AD-8090-D69C02C6C110}"/>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9" name="Picture Placeholder 8">
            <a:extLst>
              <a:ext uri="{FF2B5EF4-FFF2-40B4-BE49-F238E27FC236}">
                <a16:creationId xmlns:a16="http://schemas.microsoft.com/office/drawing/2014/main" id="{D01A9E31-A9B7-42E0-9783-8C2712FA3F52}"/>
              </a:ext>
            </a:extLst>
          </p:cNvPr>
          <p:cNvSpPr>
            <a:spLocks noGrp="1"/>
          </p:cNvSpPr>
          <p:nvPr>
            <p:ph type="pic" sz="quarter" idx="14"/>
          </p:nvPr>
        </p:nvSpPr>
        <p:spPr>
          <a:xfrm>
            <a:off x="6096000" y="1957388"/>
            <a:ext cx="5291138" cy="3919537"/>
          </a:xfrm>
        </p:spPr>
        <p:txBody>
          <a:bodyPr/>
          <a:lstStyle/>
          <a:p>
            <a:endParaRPr lang="en-GB"/>
          </a:p>
        </p:txBody>
      </p:sp>
    </p:spTree>
    <p:extLst>
      <p:ext uri="{BB962C8B-B14F-4D97-AF65-F5344CB8AC3E}">
        <p14:creationId xmlns:p14="http://schemas.microsoft.com/office/powerpoint/2010/main" val="2353043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ig text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807270" y="1924873"/>
            <a:ext cx="4677544" cy="3952052"/>
          </a:xfrm>
        </p:spPr>
        <p:txBody>
          <a:bodyPr/>
          <a:lstStyle>
            <a:lvl1pPr>
              <a:spcBef>
                <a:spcPts val="1800"/>
              </a:spcBef>
              <a:defRPr sz="2800"/>
            </a:lvl1pPr>
            <a:lvl2pPr>
              <a:spcBef>
                <a:spcPts val="1800"/>
              </a:spcBef>
              <a:defRPr sz="2800"/>
            </a:lvl2pPr>
            <a:lvl3pPr marL="273050" indent="-273050">
              <a:spcBef>
                <a:spcPts val="1800"/>
              </a:spcBef>
              <a:defRPr sz="2800"/>
            </a:lvl3pPr>
            <a:lvl4pPr marL="536575" indent="-255588">
              <a:defRPr sz="2400"/>
            </a:lvl4pPr>
            <a:lvl5pPr marL="714375" indent="-182563">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ext Placeholder 7">
            <a:extLst>
              <a:ext uri="{FF2B5EF4-FFF2-40B4-BE49-F238E27FC236}">
                <a16:creationId xmlns:a16="http://schemas.microsoft.com/office/drawing/2014/main" id="{FDF12285-D478-4E33-8643-DFAC3520CC42}"/>
              </a:ext>
            </a:extLst>
          </p:cNvPr>
          <p:cNvSpPr>
            <a:spLocks noGrp="1"/>
          </p:cNvSpPr>
          <p:nvPr>
            <p:ph type="body" sz="quarter" idx="13"/>
          </p:nvPr>
        </p:nvSpPr>
        <p:spPr>
          <a:xfrm>
            <a:off x="6700838" y="1957388"/>
            <a:ext cx="4677544" cy="3923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631033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big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p:nvPr>
        </p:nvSpPr>
        <p:spPr/>
        <p:txBody>
          <a:bodyPr/>
          <a:lstStyle/>
          <a:p>
            <a:r>
              <a:rPr lang="en-US"/>
              <a:t>Click to edit Master title style</a:t>
            </a:r>
            <a:endParaRPr lang="en-GB"/>
          </a:p>
        </p:txBody>
      </p:sp>
      <p:sp>
        <p:nvSpPr>
          <p:cNvPr id="10" name="Line 11">
            <a:extLst>
              <a:ext uri="{FF2B5EF4-FFF2-40B4-BE49-F238E27FC236}">
                <a16:creationId xmlns:a16="http://schemas.microsoft.com/office/drawing/2014/main" id="{5CD84EFC-454A-46D1-9EDD-A5AB7978EF62}"/>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F3E7BB20-6EAF-4E25-BF03-B0C7A1CCEEB2}"/>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1001E945-F049-42A4-8AC6-8A0AB8966EF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9" name="Content Placeholder 2">
            <a:extLst>
              <a:ext uri="{FF2B5EF4-FFF2-40B4-BE49-F238E27FC236}">
                <a16:creationId xmlns:a16="http://schemas.microsoft.com/office/drawing/2014/main" id="{79459E4B-1806-41D9-AF0C-DB10AD046DC8}"/>
              </a:ext>
            </a:extLst>
          </p:cNvPr>
          <p:cNvSpPr>
            <a:spLocks noGrp="1"/>
          </p:cNvSpPr>
          <p:nvPr>
            <p:ph idx="1"/>
          </p:nvPr>
        </p:nvSpPr>
        <p:spPr>
          <a:xfrm>
            <a:off x="807268" y="1470025"/>
            <a:ext cx="10579869" cy="4406901"/>
          </a:xfrm>
        </p:spPr>
        <p:txBody>
          <a:bodyPr/>
          <a:lstStyle>
            <a:lvl1pPr>
              <a:spcBef>
                <a:spcPts val="1800"/>
              </a:spcBef>
              <a:defRPr sz="2400"/>
            </a:lvl1pPr>
            <a:lvl2pPr>
              <a:spcBef>
                <a:spcPts val="1800"/>
              </a:spcBef>
              <a:defRPr sz="2400"/>
            </a:lvl2pPr>
            <a:lvl3pPr marL="273050" indent="-273050">
              <a:spcBef>
                <a:spcPts val="1800"/>
              </a:spcBef>
              <a:defRPr sz="2400"/>
            </a:lvl3pPr>
            <a:lvl4pPr marL="452438" indent="-171450">
              <a:defRPr sz="2000"/>
            </a:lvl4pPr>
            <a:lvl5pPr marL="630238" indent="-182563">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375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Line 6">
            <a:extLst>
              <a:ext uri="{FF2B5EF4-FFF2-40B4-BE49-F238E27FC236}">
                <a16:creationId xmlns:a16="http://schemas.microsoft.com/office/drawing/2014/main" id="{331C5F65-5A7D-4B04-9053-0B31B9553CD2}"/>
              </a:ext>
            </a:extLst>
          </p:cNvPr>
          <p:cNvSpPr>
            <a:spLocks noChangeShapeType="1"/>
          </p:cNvSpPr>
          <p:nvPr userDrawn="1"/>
        </p:nvSpPr>
        <p:spPr bwMode="auto">
          <a:xfrm>
            <a:off x="913657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6">
            <a:extLst>
              <a:ext uri="{FF2B5EF4-FFF2-40B4-BE49-F238E27FC236}">
                <a16:creationId xmlns:a16="http://schemas.microsoft.com/office/drawing/2014/main" id="{B31488E8-E411-4AB2-BF2F-4EE25617DCF3}"/>
              </a:ext>
            </a:extLst>
          </p:cNvPr>
          <p:cNvSpPr>
            <a:spLocks noChangeShapeType="1"/>
          </p:cNvSpPr>
          <p:nvPr userDrawn="1"/>
        </p:nvSpPr>
        <p:spPr bwMode="auto">
          <a:xfrm>
            <a:off x="9648636"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939093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p:nvPr>
        </p:nvSpPr>
        <p:spPr>
          <a:xfrm>
            <a:off x="3294821" y="2511380"/>
            <a:ext cx="5234817" cy="1240811"/>
          </a:xfrm>
        </p:spPr>
        <p:txBody>
          <a:bodyPr anchor="b"/>
          <a:lstStyle>
            <a:lvl1pPr>
              <a:defRPr sz="2400">
                <a:solidFill>
                  <a:schemeClr val="tx1"/>
                </a:solidFill>
              </a:defRPr>
            </a:lvl1pPr>
          </a:lstStyle>
          <a:p>
            <a:r>
              <a:rPr lang="en-US"/>
              <a:t>Click to edit Master title style</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tx2"/>
          </a:solidFill>
        </p:spPr>
        <p:txBody>
          <a:bodyPr lIns="108000" tIns="108000" rIns="108000" bIns="108000"/>
          <a:lstStyle>
            <a:lvl1pPr marL="0" indent="0">
              <a:lnSpc>
                <a:spcPct val="90000"/>
              </a:lnSpc>
              <a:spcBef>
                <a:spcPts val="0"/>
              </a:spcBef>
              <a:buNone/>
              <a:defRPr sz="1400" b="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7135BE7-5B33-4FEE-BF40-9AEB34A6B59E}"/>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358E88BC-7D00-4BBC-AB50-8C394D7266DD}"/>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27918672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cya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p:nvPr>
        </p:nvSpPr>
        <p:spPr>
          <a:xfrm>
            <a:off x="3294821" y="2511380"/>
            <a:ext cx="5234817" cy="1240811"/>
          </a:xfrm>
        </p:spPr>
        <p:txBody>
          <a:bodyPr anchor="b"/>
          <a:lstStyle>
            <a:lvl1pPr>
              <a:defRPr sz="2400">
                <a:solidFill>
                  <a:schemeClr val="tx2"/>
                </a:solidFill>
              </a:defRPr>
            </a:lvl1pPr>
          </a:lstStyle>
          <a:p>
            <a:r>
              <a:rPr lang="en-US"/>
              <a:t>Click to edit Master title style</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1"/>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904DC1-4DD2-4408-A0C9-EA2188CBC936}"/>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33537487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cya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p:nvPr>
        </p:nvSpPr>
        <p:spPr>
          <a:xfrm>
            <a:off x="3294821" y="2511380"/>
            <a:ext cx="5234817" cy="1240811"/>
          </a:xfrm>
        </p:spPr>
        <p:txBody>
          <a:bodyPr anchor="b"/>
          <a:lstStyle>
            <a:lvl1pPr>
              <a:defRPr sz="2400">
                <a:solidFill>
                  <a:schemeClr val="tx2"/>
                </a:solidFill>
              </a:defRPr>
            </a:lvl1pPr>
          </a:lstStyle>
          <a:p>
            <a:r>
              <a:rPr lang="en-US"/>
              <a:t>Click to edit Master title style</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2"/>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904DC1-4DD2-4408-A0C9-EA2188CBC936}"/>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2311936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cya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294821" y="2842918"/>
            <a:ext cx="5234817" cy="1240811"/>
          </a:xfrm>
        </p:spPr>
        <p:txBody>
          <a:bodyPr anchor="b"/>
          <a:lstStyle>
            <a:lvl1pPr>
              <a:defRPr sz="12000">
                <a:solidFill>
                  <a:schemeClr val="tx2"/>
                </a:solidFill>
              </a:defRPr>
            </a:lvl1pPr>
          </a:lstStyle>
          <a:p>
            <a:r>
              <a:rPr lang="en-US"/>
              <a:t>00</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1"/>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904DC1-4DD2-4408-A0C9-EA2188CBC936}"/>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2647211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cya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294821" y="2842918"/>
            <a:ext cx="5234817" cy="1240811"/>
          </a:xfrm>
        </p:spPr>
        <p:txBody>
          <a:bodyPr anchor="b"/>
          <a:lstStyle>
            <a:lvl1pPr>
              <a:defRPr sz="12000">
                <a:solidFill>
                  <a:schemeClr val="bg2"/>
                </a:solidFill>
              </a:defRPr>
            </a:lvl1pPr>
          </a:lstStyle>
          <a:p>
            <a:r>
              <a:rPr lang="en-US"/>
              <a:t>00</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2"/>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904DC1-4DD2-4408-A0C9-EA2188CBC936}"/>
              </a:ext>
            </a:extLst>
          </p:cNvPr>
          <p:cNvSpPr>
            <a:spLocks noGrp="1"/>
          </p:cNvSpPr>
          <p:nvPr>
            <p:ph type="ftr" sz="quarter" idx="11"/>
          </p:nvPr>
        </p:nvSpPr>
        <p:spPr>
          <a:xfrm>
            <a:off x="609600" y="6483641"/>
            <a:ext cx="4114800" cy="144000"/>
          </a:xfrm>
          <a:prstGeom prst="rect">
            <a:avLst/>
          </a:prstGeom>
        </p:spPr>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lvl1pPr>
              <a:defRPr>
                <a:solidFill>
                  <a:schemeClr val="bg2"/>
                </a:solidFill>
              </a:defRPr>
            </a:lvl1pPr>
          </a:lstStyle>
          <a:p>
            <a:fld id="{043C2FB7-9533-4568-9B8F-F5133F6949BD}" type="slidenum">
              <a:rPr lang="en-GB" smtClean="0"/>
              <a:pPr/>
              <a:t>‹#›</a:t>
            </a:fld>
            <a:endParaRPr lang="en-GB"/>
          </a:p>
        </p:txBody>
      </p:sp>
    </p:spTree>
    <p:extLst>
      <p:ext uri="{BB962C8B-B14F-4D97-AF65-F5344CB8AC3E}">
        <p14:creationId xmlns:p14="http://schemas.microsoft.com/office/powerpoint/2010/main" val="243455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Header cya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3294821" y="2842918"/>
            <a:ext cx="5234817" cy="1240811"/>
          </a:xfrm>
        </p:spPr>
        <p:txBody>
          <a:bodyPr anchor="b"/>
          <a:lstStyle>
            <a:lvl1pPr>
              <a:defRPr sz="12000">
                <a:solidFill>
                  <a:schemeClr val="tx2"/>
                </a:solidFill>
              </a:defRPr>
            </a:lvl1pPr>
          </a:lstStyle>
          <a:p>
            <a:r>
              <a:rPr lang="en-US"/>
              <a:t>00</a:t>
            </a:r>
            <a:endParaRPr lang="en-GB"/>
          </a:p>
        </p:txBody>
      </p:sp>
      <p:sp>
        <p:nvSpPr>
          <p:cNvPr id="12" name="Line 5">
            <a:extLst>
              <a:ext uri="{FF2B5EF4-FFF2-40B4-BE49-F238E27FC236}">
                <a16:creationId xmlns:a16="http://schemas.microsoft.com/office/drawing/2014/main" id="{552C08FC-DB86-4663-99A1-E0067084F77A}"/>
              </a:ext>
            </a:extLst>
          </p:cNvPr>
          <p:cNvSpPr>
            <a:spLocks noChangeShapeType="1"/>
          </p:cNvSpPr>
          <p:nvPr userDrawn="1"/>
        </p:nvSpPr>
        <p:spPr bwMode="auto">
          <a:xfrm>
            <a:off x="3054351" y="979488"/>
            <a:ext cx="0" cy="984250"/>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6">
            <a:extLst>
              <a:ext uri="{FF2B5EF4-FFF2-40B4-BE49-F238E27FC236}">
                <a16:creationId xmlns:a16="http://schemas.microsoft.com/office/drawing/2014/main" id="{9237796A-B4D5-4C7D-8DDF-AC31F9705C4D}"/>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7">
            <a:extLst>
              <a:ext uri="{FF2B5EF4-FFF2-40B4-BE49-F238E27FC236}">
                <a16:creationId xmlns:a16="http://schemas.microsoft.com/office/drawing/2014/main" id="{F3FC3FE8-FAC4-45BB-8914-2D2FC1EBFE09}"/>
              </a:ext>
            </a:extLst>
          </p:cNvPr>
          <p:cNvSpPr>
            <a:spLocks noChangeShapeType="1"/>
          </p:cNvSpPr>
          <p:nvPr userDrawn="1"/>
        </p:nvSpPr>
        <p:spPr bwMode="auto">
          <a:xfrm>
            <a:off x="183515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8">
            <a:extLst>
              <a:ext uri="{FF2B5EF4-FFF2-40B4-BE49-F238E27FC236}">
                <a16:creationId xmlns:a16="http://schemas.microsoft.com/office/drawing/2014/main" id="{38BB07C6-096B-4AAF-B64A-1DDA4A52AB9B}"/>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9">
            <a:extLst>
              <a:ext uri="{FF2B5EF4-FFF2-40B4-BE49-F238E27FC236}">
                <a16:creationId xmlns:a16="http://schemas.microsoft.com/office/drawing/2014/main" id="{92658CD4-B97B-419C-89DD-F88CFA9774A2}"/>
              </a:ext>
            </a:extLst>
          </p:cNvPr>
          <p:cNvSpPr>
            <a:spLocks noChangeShapeType="1"/>
          </p:cNvSpPr>
          <p:nvPr userDrawn="1"/>
        </p:nvSpPr>
        <p:spPr bwMode="auto">
          <a:xfrm>
            <a:off x="366553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0">
            <a:extLst>
              <a:ext uri="{FF2B5EF4-FFF2-40B4-BE49-F238E27FC236}">
                <a16:creationId xmlns:a16="http://schemas.microsoft.com/office/drawing/2014/main" id="{D5CAE0B8-400C-4782-A047-CD3FB9A5C713}"/>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1">
            <a:extLst>
              <a:ext uri="{FF2B5EF4-FFF2-40B4-BE49-F238E27FC236}">
                <a16:creationId xmlns:a16="http://schemas.microsoft.com/office/drawing/2014/main" id="{0534FA6B-7776-4C2C-84A5-0FD0E0F4E9E8}"/>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2">
            <a:extLst>
              <a:ext uri="{FF2B5EF4-FFF2-40B4-BE49-F238E27FC236}">
                <a16:creationId xmlns:a16="http://schemas.microsoft.com/office/drawing/2014/main" id="{B1674FAC-3222-4BC8-B4F6-F2078AD9E002}"/>
              </a:ext>
            </a:extLst>
          </p:cNvPr>
          <p:cNvSpPr>
            <a:spLocks noChangeShapeType="1"/>
          </p:cNvSpPr>
          <p:nvPr userDrawn="1"/>
        </p:nvSpPr>
        <p:spPr bwMode="auto">
          <a:xfrm>
            <a:off x="48863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3">
            <a:extLst>
              <a:ext uri="{FF2B5EF4-FFF2-40B4-BE49-F238E27FC236}">
                <a16:creationId xmlns:a16="http://schemas.microsoft.com/office/drawing/2014/main" id="{5C2412FB-F6A4-4618-B739-83E465272808}"/>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
            <a:extLst>
              <a:ext uri="{FF2B5EF4-FFF2-40B4-BE49-F238E27FC236}">
                <a16:creationId xmlns:a16="http://schemas.microsoft.com/office/drawing/2014/main" id="{0CC3CB4F-2259-48F9-9800-BF1A5539874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D12904D1-4444-46B3-BA93-5ED9898385F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4387D903-E614-4EA5-B5D0-38668C6E8958}"/>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12CDF7D9-7271-41E0-96C9-BC9353DDD4C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5">
            <a:extLst>
              <a:ext uri="{FF2B5EF4-FFF2-40B4-BE49-F238E27FC236}">
                <a16:creationId xmlns:a16="http://schemas.microsoft.com/office/drawing/2014/main" id="{E1B77A29-0796-45FB-A111-BD36453D195C}"/>
              </a:ext>
            </a:extLst>
          </p:cNvPr>
          <p:cNvSpPr>
            <a:spLocks noChangeShapeType="1"/>
          </p:cNvSpPr>
          <p:nvPr userDrawn="1"/>
        </p:nvSpPr>
        <p:spPr bwMode="auto">
          <a:xfrm>
            <a:off x="3054351" y="1933645"/>
            <a:ext cx="0" cy="1818546"/>
          </a:xfrm>
          <a:prstGeom prst="line">
            <a:avLst/>
          </a:prstGeom>
          <a:noFill/>
          <a:ln w="128651"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CE13A394-72F7-4A04-AE12-306898A38825}"/>
              </a:ext>
            </a:extLst>
          </p:cNvPr>
          <p:cNvSpPr>
            <a:spLocks noGrp="1"/>
          </p:cNvSpPr>
          <p:nvPr>
            <p:ph type="body" idx="1"/>
          </p:nvPr>
        </p:nvSpPr>
        <p:spPr>
          <a:xfrm>
            <a:off x="6697665" y="979488"/>
            <a:ext cx="3084510" cy="985836"/>
          </a:xfrm>
          <a:solidFill>
            <a:schemeClr val="bg2"/>
          </a:solidFill>
        </p:spPr>
        <p:txBody>
          <a:bodyPr lIns="108000" tIns="108000" rIns="108000" bIns="108000"/>
          <a:lstStyle>
            <a:lvl1pPr marL="0" indent="0">
              <a:lnSpc>
                <a:spcPct val="90000"/>
              </a:lnSpc>
              <a:spcBef>
                <a:spcPts val="0"/>
              </a:spcBef>
              <a:buNone/>
              <a:defRPr sz="1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904DC1-4DD2-4408-A0C9-EA2188CBC936}"/>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31491646-3BAA-4D49-B95A-E7FC73738FC5}"/>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823403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up)">
                                      <p:cBhvr>
                                        <p:cTn id="60" dur="500"/>
                                        <p:tgtEl>
                                          <p:spTgt spid="3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3">
                                            <p:bg/>
                                          </p:spTgt>
                                        </p:tgtEl>
                                        <p:attrNameLst>
                                          <p:attrName>style.visibility</p:attrName>
                                        </p:attrNameLst>
                                      </p:cBhvr>
                                      <p:to>
                                        <p:strVal val="visible"/>
                                      </p:to>
                                    </p:set>
                                    <p:animEffect transition="in" filter="wipe(left)">
                                      <p:cBhvr>
                                        <p:cTn id="68" dur="500"/>
                                        <p:tgtEl>
                                          <p:spTgt spid="3">
                                            <p:bg/>
                                          </p:spTgt>
                                        </p:tgtEl>
                                      </p:cBhvr>
                                    </p:animEffect>
                                  </p:childTnLst>
                                </p:cTn>
                              </p:par>
                              <p:par>
                                <p:cTn id="69" presetID="22" presetClass="entr" presetSubtype="8" fill="hold" grpId="0" nodeType="withEffect">
                                  <p:stCondLst>
                                    <p:cond delay="25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29" grpId="0" animBg="1"/>
      <p:bldP spid="30" grpId="0" animBg="1"/>
      <p:bldP spid="38" grpId="0" animBg="1"/>
      <p:bldP spid="3" grpId="0" uiExpand="1" build="p" animBg="1">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a:xfrm>
            <a:off x="609600" y="6483641"/>
            <a:ext cx="4114800" cy="144000"/>
          </a:xfrm>
          <a:prstGeom prst="rect">
            <a:avLst/>
          </a:prstGeom>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p>
            <a:fld id="{043C2FB7-9533-4568-9B8F-F5133F6949BD}" type="slidenum">
              <a:rPr lang="en-GB" smtClean="0"/>
              <a:pPr/>
              <a:t>‹#›</a:t>
            </a:fld>
            <a:endParaRPr lang="en-GB"/>
          </a:p>
        </p:txBody>
      </p:sp>
      <p:sp>
        <p:nvSpPr>
          <p:cNvPr id="20" name="Text Placeholder 3">
            <a:extLst>
              <a:ext uri="{FF2B5EF4-FFF2-40B4-BE49-F238E27FC236}">
                <a16:creationId xmlns:a16="http://schemas.microsoft.com/office/drawing/2014/main" id="{E4B8D4CC-503D-4AF9-A585-B2074EB2C31F}"/>
              </a:ext>
            </a:extLst>
          </p:cNvPr>
          <p:cNvSpPr>
            <a:spLocks noGrp="1"/>
          </p:cNvSpPr>
          <p:nvPr>
            <p:ph type="body" sz="half" idx="2"/>
          </p:nvPr>
        </p:nvSpPr>
        <p:spPr>
          <a:xfrm>
            <a:off x="2371725" y="777240"/>
            <a:ext cx="7439025" cy="5040630"/>
          </a:xfrm>
        </p:spPr>
        <p:txBody>
          <a:bodyPr anchor="ctr" anchorCtr="0"/>
          <a:lstStyle>
            <a:lvl1pPr marL="0" indent="0" algn="ctr">
              <a:lnSpc>
                <a:spcPct val="90000"/>
              </a:lnSpc>
              <a:spcBef>
                <a:spcPts val="0"/>
              </a:spcBef>
              <a:buNone/>
              <a:defRPr sz="6000">
                <a:solidFill>
                  <a:schemeClr val="tx2"/>
                </a:solidFill>
              </a:defRPr>
            </a:lvl1pPr>
            <a:lvl2pPr marL="0" indent="0" algn="ctr">
              <a:spcBef>
                <a:spcPts val="1800"/>
              </a:spcBef>
              <a:buNone/>
              <a:defRPr sz="1200">
                <a:solidFill>
                  <a:schemeClr val="tx2"/>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21" name="Line 11">
            <a:extLst>
              <a:ext uri="{FF2B5EF4-FFF2-40B4-BE49-F238E27FC236}">
                <a16:creationId xmlns:a16="http://schemas.microsoft.com/office/drawing/2014/main" id="{6DAC33DA-E078-4F89-BA12-9D6B506F09E6}"/>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67170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cyan">
    <p:bg>
      <p:bgRef idx="1001">
        <a:schemeClr val="bg2"/>
      </p:bgRef>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p>
            <a:fld id="{9C3ACAB3-CA36-4966-8A1D-076772D39D8D}" type="slidenum">
              <a:rPr lang="en-GB" smtClean="0"/>
              <a:t>‹#›</a:t>
            </a:fld>
            <a:endParaRPr lang="en-GB"/>
          </a:p>
        </p:txBody>
      </p:sp>
      <p:sp>
        <p:nvSpPr>
          <p:cNvPr id="9" name="Text Placeholder 3"/>
          <p:cNvSpPr>
            <a:spLocks noGrp="1"/>
          </p:cNvSpPr>
          <p:nvPr>
            <p:ph type="body" sz="half" idx="2"/>
          </p:nvPr>
        </p:nvSpPr>
        <p:spPr>
          <a:xfrm>
            <a:off x="2371725" y="777240"/>
            <a:ext cx="7439025" cy="5040630"/>
          </a:xfrm>
        </p:spPr>
        <p:txBody>
          <a:bodyPr anchor="ctr" anchorCtr="0"/>
          <a:lstStyle>
            <a:lvl1pPr marL="0" indent="0" algn="ctr">
              <a:lnSpc>
                <a:spcPct val="90000"/>
              </a:lnSpc>
              <a:spcBef>
                <a:spcPts val="0"/>
              </a:spcBef>
              <a:buNone/>
              <a:defRPr sz="6000">
                <a:solidFill>
                  <a:schemeClr val="tx2"/>
                </a:solidFill>
              </a:defRPr>
            </a:lvl1pPr>
            <a:lvl2pPr marL="0" indent="0" algn="ctr">
              <a:spcBef>
                <a:spcPts val="1800"/>
              </a:spcBef>
              <a:buNone/>
              <a:defRPr sz="1200">
                <a:solidFill>
                  <a:schemeClr val="tx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6" name="Line 11">
            <a:extLst>
              <a:ext uri="{FF2B5EF4-FFF2-40B4-BE49-F238E27FC236}">
                <a16:creationId xmlns:a16="http://schemas.microsoft.com/office/drawing/2014/main" id="{B15D4224-23B9-443A-83A4-0D643D83E21E}"/>
              </a:ext>
            </a:extLst>
          </p:cNvPr>
          <p:cNvSpPr>
            <a:spLocks noChangeShapeType="1"/>
          </p:cNvSpPr>
          <p:nvPr userDrawn="1"/>
        </p:nvSpPr>
        <p:spPr bwMode="auto">
          <a:xfrm>
            <a:off x="614363" y="0"/>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2941761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6096000" y="0"/>
            <a:ext cx="6096000"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a:xfrm>
            <a:off x="609600" y="6483641"/>
            <a:ext cx="4114800" cy="144000"/>
          </a:xfrm>
          <a:prstGeom prst="rect">
            <a:avLst/>
          </a:prstGeom>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p>
            <a:fld id="{043C2FB7-9533-4568-9B8F-F5133F6949BD}" type="slidenum">
              <a:rPr lang="en-GB" smtClean="0"/>
              <a:pPr/>
              <a:t>‹#›</a:t>
            </a:fld>
            <a:endParaRPr lang="en-GB"/>
          </a:p>
        </p:txBody>
      </p:sp>
      <p:sp>
        <p:nvSpPr>
          <p:cNvPr id="20" name="Text Placeholder 3">
            <a:extLst>
              <a:ext uri="{FF2B5EF4-FFF2-40B4-BE49-F238E27FC236}">
                <a16:creationId xmlns:a16="http://schemas.microsoft.com/office/drawing/2014/main" id="{E4B8D4CC-503D-4AF9-A585-B2074EB2C31F}"/>
              </a:ext>
            </a:extLst>
          </p:cNvPr>
          <p:cNvSpPr>
            <a:spLocks noGrp="1"/>
          </p:cNvSpPr>
          <p:nvPr>
            <p:ph type="body" sz="half" idx="2"/>
          </p:nvPr>
        </p:nvSpPr>
        <p:spPr>
          <a:xfrm>
            <a:off x="614364" y="777240"/>
            <a:ext cx="5130447" cy="5040630"/>
          </a:xfrm>
        </p:spPr>
        <p:txBody>
          <a:bodyPr anchor="ctr" anchorCtr="0"/>
          <a:lstStyle>
            <a:lvl1pPr marL="0" indent="0" algn="ctr">
              <a:lnSpc>
                <a:spcPct val="90000"/>
              </a:lnSpc>
              <a:spcBef>
                <a:spcPts val="0"/>
              </a:spcBef>
              <a:buNone/>
              <a:defRPr sz="5400">
                <a:solidFill>
                  <a:schemeClr val="tx2"/>
                </a:solidFill>
              </a:defRPr>
            </a:lvl1pPr>
            <a:lvl2pPr marL="0" indent="0" algn="ctr">
              <a:spcBef>
                <a:spcPts val="1800"/>
              </a:spcBef>
              <a:buNone/>
              <a:defRPr sz="1200">
                <a:solidFill>
                  <a:schemeClr val="tx2"/>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21" name="Line 11">
            <a:extLst>
              <a:ext uri="{FF2B5EF4-FFF2-40B4-BE49-F238E27FC236}">
                <a16:creationId xmlns:a16="http://schemas.microsoft.com/office/drawing/2014/main" id="{6DAC33DA-E078-4F89-BA12-9D6B506F09E6}"/>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5184101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Quote with image">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6096000" y="0"/>
            <a:ext cx="6096000"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a:xfrm>
            <a:off x="609600" y="6483641"/>
            <a:ext cx="4114800" cy="144000"/>
          </a:xfrm>
          <a:prstGeom prst="rect">
            <a:avLst/>
          </a:prstGeom>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p>
            <a:fld id="{043C2FB7-9533-4568-9B8F-F5133F6949BD}" type="slidenum">
              <a:rPr lang="en-GB" smtClean="0"/>
              <a:pPr/>
              <a:t>‹#›</a:t>
            </a:fld>
            <a:endParaRPr lang="en-GB"/>
          </a:p>
        </p:txBody>
      </p:sp>
      <p:sp>
        <p:nvSpPr>
          <p:cNvPr id="20" name="Text Placeholder 3">
            <a:extLst>
              <a:ext uri="{FF2B5EF4-FFF2-40B4-BE49-F238E27FC236}">
                <a16:creationId xmlns:a16="http://schemas.microsoft.com/office/drawing/2014/main" id="{E4B8D4CC-503D-4AF9-A585-B2074EB2C31F}"/>
              </a:ext>
            </a:extLst>
          </p:cNvPr>
          <p:cNvSpPr>
            <a:spLocks noGrp="1"/>
          </p:cNvSpPr>
          <p:nvPr>
            <p:ph type="body" sz="half" idx="2"/>
          </p:nvPr>
        </p:nvSpPr>
        <p:spPr>
          <a:xfrm>
            <a:off x="614364" y="777240"/>
            <a:ext cx="5130447" cy="5040630"/>
          </a:xfrm>
        </p:spPr>
        <p:txBody>
          <a:bodyPr anchor="ctr" anchorCtr="0"/>
          <a:lstStyle>
            <a:lvl1pPr marL="0" indent="0" algn="ctr">
              <a:lnSpc>
                <a:spcPct val="90000"/>
              </a:lnSpc>
              <a:spcBef>
                <a:spcPts val="0"/>
              </a:spcBef>
              <a:buNone/>
              <a:defRPr sz="5400">
                <a:solidFill>
                  <a:schemeClr val="tx2"/>
                </a:solidFill>
              </a:defRPr>
            </a:lvl1pPr>
            <a:lvl2pPr marL="0" indent="0" algn="ctr">
              <a:spcBef>
                <a:spcPts val="1800"/>
              </a:spcBef>
              <a:buNone/>
              <a:defRPr sz="1200">
                <a:solidFill>
                  <a:schemeClr val="tx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21" name="Line 11">
            <a:extLst>
              <a:ext uri="{FF2B5EF4-FFF2-40B4-BE49-F238E27FC236}">
                <a16:creationId xmlns:a16="http://schemas.microsoft.com/office/drawing/2014/main" id="{6DAC33DA-E078-4F89-BA12-9D6B506F09E6}"/>
              </a:ext>
            </a:extLst>
          </p:cNvPr>
          <p:cNvSpPr>
            <a:spLocks noChangeShapeType="1"/>
          </p:cNvSpPr>
          <p:nvPr userDrawn="1"/>
        </p:nvSpPr>
        <p:spPr bwMode="auto">
          <a:xfrm>
            <a:off x="614363" y="0"/>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280279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2"/>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A7F05A2-CA82-8248-BD3F-8B5867C78E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00134"/>
            <a:ext cx="12192000" cy="3708000"/>
          </a:xfrm>
          <a:prstGeom prst="rect">
            <a:avLst/>
          </a:prstGeom>
        </p:spPr>
      </p:pic>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4A47B4C9-BD82-FB48-9F0C-C6E6E9EF15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85991" y="2100134"/>
            <a:ext cx="3446328" cy="3708000"/>
          </a:xfrm>
          <a:prstGeom prst="rect">
            <a:avLst/>
          </a:prstGeom>
        </p:spPr>
      </p:pic>
      <p:sp>
        <p:nvSpPr>
          <p:cNvPr id="19" name="Line 6">
            <a:extLst>
              <a:ext uri="{FF2B5EF4-FFF2-40B4-BE49-F238E27FC236}">
                <a16:creationId xmlns:a16="http://schemas.microsoft.com/office/drawing/2014/main" id="{331C5F65-5A7D-4B04-9053-0B31B9553CD2}"/>
              </a:ext>
            </a:extLst>
          </p:cNvPr>
          <p:cNvSpPr>
            <a:spLocks noChangeShapeType="1"/>
          </p:cNvSpPr>
          <p:nvPr userDrawn="1"/>
        </p:nvSpPr>
        <p:spPr bwMode="auto">
          <a:xfrm>
            <a:off x="913657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6">
            <a:extLst>
              <a:ext uri="{FF2B5EF4-FFF2-40B4-BE49-F238E27FC236}">
                <a16:creationId xmlns:a16="http://schemas.microsoft.com/office/drawing/2014/main" id="{B31488E8-E411-4AB2-BF2F-4EE25617DCF3}"/>
              </a:ext>
            </a:extLst>
          </p:cNvPr>
          <p:cNvSpPr>
            <a:spLocks noChangeShapeType="1"/>
          </p:cNvSpPr>
          <p:nvPr userDrawn="1"/>
        </p:nvSpPr>
        <p:spPr bwMode="auto">
          <a:xfrm>
            <a:off x="9648636"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24039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ith image cyan">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6096000" y="0"/>
            <a:ext cx="6096000"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a:xfrm>
            <a:off x="609600" y="6483641"/>
            <a:ext cx="4114800" cy="144000"/>
          </a:xfrm>
          <a:prstGeom prst="rect">
            <a:avLst/>
          </a:prstGeom>
        </p:spPr>
        <p:txBody>
          <a:bodyPr/>
          <a:lstStyle>
            <a:lvl1pPr>
              <a:defRPr/>
            </a:lvl1pPr>
          </a:lstStyle>
          <a:p>
            <a:endParaRPr lang="en-GB"/>
          </a:p>
        </p:txBody>
      </p:sp>
      <p:sp>
        <p:nvSpPr>
          <p:cNvPr id="20" name="Text Placeholder 3">
            <a:extLst>
              <a:ext uri="{FF2B5EF4-FFF2-40B4-BE49-F238E27FC236}">
                <a16:creationId xmlns:a16="http://schemas.microsoft.com/office/drawing/2014/main" id="{E4B8D4CC-503D-4AF9-A585-B2074EB2C31F}"/>
              </a:ext>
            </a:extLst>
          </p:cNvPr>
          <p:cNvSpPr>
            <a:spLocks noGrp="1"/>
          </p:cNvSpPr>
          <p:nvPr>
            <p:ph type="body" sz="half" idx="2"/>
          </p:nvPr>
        </p:nvSpPr>
        <p:spPr>
          <a:xfrm>
            <a:off x="614364" y="777240"/>
            <a:ext cx="5130447" cy="5040630"/>
          </a:xfrm>
        </p:spPr>
        <p:txBody>
          <a:bodyPr anchor="ctr" anchorCtr="0"/>
          <a:lstStyle>
            <a:lvl1pPr marL="0" indent="0" algn="ctr">
              <a:lnSpc>
                <a:spcPct val="90000"/>
              </a:lnSpc>
              <a:spcBef>
                <a:spcPts val="0"/>
              </a:spcBef>
              <a:buNone/>
              <a:defRPr sz="5400">
                <a:solidFill>
                  <a:schemeClr val="tx2"/>
                </a:solidFill>
              </a:defRPr>
            </a:lvl1pPr>
            <a:lvl2pPr marL="0" indent="0" algn="ctr">
              <a:spcBef>
                <a:spcPts val="1800"/>
              </a:spcBef>
              <a:buNone/>
              <a:defRPr sz="1200">
                <a:solidFill>
                  <a:schemeClr val="tx1"/>
                </a:solidFill>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Said Someone</a:t>
            </a:r>
          </a:p>
        </p:txBody>
      </p:sp>
      <p:sp>
        <p:nvSpPr>
          <p:cNvPr id="21" name="Line 11">
            <a:extLst>
              <a:ext uri="{FF2B5EF4-FFF2-40B4-BE49-F238E27FC236}">
                <a16:creationId xmlns:a16="http://schemas.microsoft.com/office/drawing/2014/main" id="{6DAC33DA-E078-4F89-BA12-9D6B506F09E6}"/>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706637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jective with imag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AABBEC-36E9-4323-BC88-92D6DF2C9039}"/>
              </a:ext>
            </a:extLst>
          </p:cNvPr>
          <p:cNvSpPr/>
          <p:nvPr userDrawn="1"/>
        </p:nvSpPr>
        <p:spPr>
          <a:xfrm>
            <a:off x="7923213" y="0"/>
            <a:ext cx="366395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0" y="0"/>
            <a:ext cx="7858539"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a:xfrm>
            <a:off x="609600" y="6483641"/>
            <a:ext cx="4114800" cy="144000"/>
          </a:xfrm>
          <a:prstGeom prst="rect">
            <a:avLst/>
          </a:prstGeom>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lvl1pPr>
              <a:defRPr>
                <a:solidFill>
                  <a:schemeClr val="bg2"/>
                </a:solidFill>
              </a:defRPr>
            </a:lvl1pPr>
          </a:lstStyle>
          <a:p>
            <a:fld id="{043C2FB7-9533-4568-9B8F-F5133F6949BD}" type="slidenum">
              <a:rPr lang="en-GB" smtClean="0"/>
              <a:pPr/>
              <a:t>‹#›</a:t>
            </a:fld>
            <a:endParaRPr lang="en-GB"/>
          </a:p>
        </p:txBody>
      </p:sp>
      <p:sp>
        <p:nvSpPr>
          <p:cNvPr id="8" name="Title 7">
            <a:extLst>
              <a:ext uri="{FF2B5EF4-FFF2-40B4-BE49-F238E27FC236}">
                <a16:creationId xmlns:a16="http://schemas.microsoft.com/office/drawing/2014/main" id="{E0717700-0D7D-4386-A618-7E816D5916A5}"/>
              </a:ext>
            </a:extLst>
          </p:cNvPr>
          <p:cNvSpPr>
            <a:spLocks noGrp="1"/>
          </p:cNvSpPr>
          <p:nvPr>
            <p:ph type="title" hasCustomPrompt="1"/>
          </p:nvPr>
        </p:nvSpPr>
        <p:spPr>
          <a:xfrm>
            <a:off x="8132249" y="239083"/>
            <a:ext cx="3254889" cy="755904"/>
          </a:xfrm>
        </p:spPr>
        <p:txBody>
          <a:bodyPr/>
          <a:lstStyle>
            <a:lvl1pPr>
              <a:defRPr>
                <a:solidFill>
                  <a:schemeClr val="bg2"/>
                </a:solidFill>
              </a:defRPr>
            </a:lvl1pPr>
          </a:lstStyle>
          <a:p>
            <a:r>
              <a:rPr lang="en-US"/>
              <a:t>Objectives</a:t>
            </a:r>
            <a:endParaRPr lang="en-GB"/>
          </a:p>
        </p:txBody>
      </p:sp>
      <p:sp>
        <p:nvSpPr>
          <p:cNvPr id="9" name="Text Placeholder 8">
            <a:extLst>
              <a:ext uri="{FF2B5EF4-FFF2-40B4-BE49-F238E27FC236}">
                <a16:creationId xmlns:a16="http://schemas.microsoft.com/office/drawing/2014/main" id="{E669367B-2B14-4B39-899C-9C969FE4119E}"/>
              </a:ext>
            </a:extLst>
          </p:cNvPr>
          <p:cNvSpPr>
            <a:spLocks noGrp="1"/>
          </p:cNvSpPr>
          <p:nvPr>
            <p:ph type="body" sz="quarter" idx="28"/>
          </p:nvPr>
        </p:nvSpPr>
        <p:spPr>
          <a:xfrm>
            <a:off x="8132763" y="1957388"/>
            <a:ext cx="3254375" cy="3919537"/>
          </a:xfrm>
        </p:spPr>
        <p:txBody>
          <a:bodyPr/>
          <a:lstStyle>
            <a:lvl1pPr>
              <a:defRPr>
                <a:solidFill>
                  <a:schemeClr val="bg2"/>
                </a:solidFill>
              </a:defRPr>
            </a:lvl1pPr>
            <a:lvl2pP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85592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bjective with imag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AABBEC-36E9-4323-BC88-92D6DF2C9039}"/>
              </a:ext>
            </a:extLst>
          </p:cNvPr>
          <p:cNvSpPr/>
          <p:nvPr userDrawn="1"/>
        </p:nvSpPr>
        <p:spPr>
          <a:xfrm>
            <a:off x="0" y="0"/>
            <a:ext cx="426784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4368310" y="0"/>
            <a:ext cx="7823686" cy="6858000"/>
          </a:xfrm>
          <a:noFill/>
        </p:spPr>
        <p:txBody>
          <a:bodyPr/>
          <a:lstStyle/>
          <a:p>
            <a:endParaRPr lang="en-GB"/>
          </a:p>
        </p:txBody>
      </p:sp>
      <p:sp>
        <p:nvSpPr>
          <p:cNvPr id="3" name="Footer Placeholder 2">
            <a:extLst>
              <a:ext uri="{FF2B5EF4-FFF2-40B4-BE49-F238E27FC236}">
                <a16:creationId xmlns:a16="http://schemas.microsoft.com/office/drawing/2014/main" id="{AE6A96F2-B19B-42E7-B445-88977100E17E}"/>
              </a:ext>
            </a:extLst>
          </p:cNvPr>
          <p:cNvSpPr>
            <a:spLocks noGrp="1"/>
          </p:cNvSpPr>
          <p:nvPr>
            <p:ph type="ftr" sz="quarter" idx="24"/>
          </p:nvPr>
        </p:nvSpPr>
        <p:spPr>
          <a:xfrm>
            <a:off x="609600" y="6483641"/>
            <a:ext cx="4114800" cy="144000"/>
          </a:xfrm>
          <a:prstGeom prst="rect">
            <a:avLst/>
          </a:prstGeom>
        </p:spPr>
        <p:txBody>
          <a:bodyPr/>
          <a:lstStyle>
            <a:lvl1pPr>
              <a:defRPr>
                <a:solidFill>
                  <a:schemeClr val="bg2"/>
                </a:solidFill>
              </a:defRPr>
            </a:lvl1pPr>
          </a:lstStyle>
          <a:p>
            <a:endParaRPr lang="en-GB"/>
          </a:p>
        </p:txBody>
      </p:sp>
      <p:sp>
        <p:nvSpPr>
          <p:cNvPr id="4" name="Slide Number Placeholder 3">
            <a:extLst>
              <a:ext uri="{FF2B5EF4-FFF2-40B4-BE49-F238E27FC236}">
                <a16:creationId xmlns:a16="http://schemas.microsoft.com/office/drawing/2014/main" id="{D6D4BAF3-139E-4D57-92E4-F7E0D5046D52}"/>
              </a:ext>
            </a:extLst>
          </p:cNvPr>
          <p:cNvSpPr>
            <a:spLocks noGrp="1"/>
          </p:cNvSpPr>
          <p:nvPr>
            <p:ph type="sldNum" sz="quarter" idx="25"/>
          </p:nvPr>
        </p:nvSpPr>
        <p:spPr/>
        <p:txBody>
          <a:bodyPr/>
          <a:lstStyle>
            <a:lvl1pPr>
              <a:defRPr>
                <a:solidFill>
                  <a:schemeClr val="tx2"/>
                </a:solidFill>
              </a:defRPr>
            </a:lvl1pPr>
          </a:lstStyle>
          <a:p>
            <a:fld id="{043C2FB7-9533-4568-9B8F-F5133F6949BD}" type="slidenum">
              <a:rPr lang="en-GB" smtClean="0"/>
              <a:pPr/>
              <a:t>‹#›</a:t>
            </a:fld>
            <a:endParaRPr lang="en-GB"/>
          </a:p>
        </p:txBody>
      </p:sp>
      <p:sp>
        <p:nvSpPr>
          <p:cNvPr id="8" name="Title 7">
            <a:extLst>
              <a:ext uri="{FF2B5EF4-FFF2-40B4-BE49-F238E27FC236}">
                <a16:creationId xmlns:a16="http://schemas.microsoft.com/office/drawing/2014/main" id="{E0717700-0D7D-4386-A618-7E816D5916A5}"/>
              </a:ext>
            </a:extLst>
          </p:cNvPr>
          <p:cNvSpPr>
            <a:spLocks noGrp="1"/>
          </p:cNvSpPr>
          <p:nvPr>
            <p:ph type="title" hasCustomPrompt="1"/>
          </p:nvPr>
        </p:nvSpPr>
        <p:spPr>
          <a:xfrm>
            <a:off x="804863" y="239083"/>
            <a:ext cx="3247588" cy="755904"/>
          </a:xfrm>
        </p:spPr>
        <p:txBody>
          <a:bodyPr/>
          <a:lstStyle>
            <a:lvl1pPr>
              <a:defRPr>
                <a:solidFill>
                  <a:schemeClr val="bg2"/>
                </a:solidFill>
              </a:defRPr>
            </a:lvl1pPr>
          </a:lstStyle>
          <a:p>
            <a:r>
              <a:rPr lang="en-US"/>
              <a:t>Objectives</a:t>
            </a:r>
            <a:endParaRPr lang="en-GB"/>
          </a:p>
        </p:txBody>
      </p:sp>
      <p:sp>
        <p:nvSpPr>
          <p:cNvPr id="11" name="Text Placeholder 8">
            <a:extLst>
              <a:ext uri="{FF2B5EF4-FFF2-40B4-BE49-F238E27FC236}">
                <a16:creationId xmlns:a16="http://schemas.microsoft.com/office/drawing/2014/main" id="{EF680D5D-8F05-4D4C-920C-E3C250BAFBA6}"/>
              </a:ext>
            </a:extLst>
          </p:cNvPr>
          <p:cNvSpPr>
            <a:spLocks noGrp="1"/>
          </p:cNvSpPr>
          <p:nvPr>
            <p:ph type="body" sz="quarter" idx="28"/>
          </p:nvPr>
        </p:nvSpPr>
        <p:spPr>
          <a:xfrm>
            <a:off x="813116" y="1957388"/>
            <a:ext cx="3254375" cy="3919537"/>
          </a:xfrm>
        </p:spPr>
        <p:txBody>
          <a:bodyPr/>
          <a:lstStyle>
            <a:lvl1pPr>
              <a:defRPr>
                <a:solidFill>
                  <a:schemeClr val="bg2"/>
                </a:solidFill>
              </a:defRPr>
            </a:lvl1pPr>
            <a:lvl2pP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1122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bjective with imag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AABBEC-36E9-4323-BC88-92D6DF2C9039}"/>
              </a:ext>
            </a:extLst>
          </p:cNvPr>
          <p:cNvSpPr/>
          <p:nvPr userDrawn="1"/>
        </p:nvSpPr>
        <p:spPr>
          <a:xfrm>
            <a:off x="7923213" y="984250"/>
            <a:ext cx="3663955" cy="4892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604832" y="984250"/>
            <a:ext cx="7253707" cy="4892675"/>
          </a:xfrm>
          <a:solidFill>
            <a:schemeClr val="bg2"/>
          </a:solidFill>
        </p:spPr>
        <p:txBody>
          <a:bodyPr/>
          <a:lstStyle/>
          <a:p>
            <a:endParaRPr lang="en-GB"/>
          </a:p>
        </p:txBody>
      </p:sp>
      <p:sp>
        <p:nvSpPr>
          <p:cNvPr id="8" name="Title 7">
            <a:extLst>
              <a:ext uri="{FF2B5EF4-FFF2-40B4-BE49-F238E27FC236}">
                <a16:creationId xmlns:a16="http://schemas.microsoft.com/office/drawing/2014/main" id="{E0717700-0D7D-4386-A618-7E816D5916A5}"/>
              </a:ext>
            </a:extLst>
          </p:cNvPr>
          <p:cNvSpPr>
            <a:spLocks noGrp="1"/>
          </p:cNvSpPr>
          <p:nvPr>
            <p:ph type="title" hasCustomPrompt="1"/>
          </p:nvPr>
        </p:nvSpPr>
        <p:spPr>
          <a:xfrm>
            <a:off x="8132249" y="995079"/>
            <a:ext cx="3254889" cy="553166"/>
          </a:xfrm>
        </p:spPr>
        <p:txBody>
          <a:bodyPr/>
          <a:lstStyle>
            <a:lvl1pPr>
              <a:defRPr>
                <a:solidFill>
                  <a:schemeClr val="bg2"/>
                </a:solidFill>
              </a:defRPr>
            </a:lvl1pPr>
          </a:lstStyle>
          <a:p>
            <a:r>
              <a:rPr lang="en-US"/>
              <a:t>Objectives</a:t>
            </a:r>
            <a:endParaRPr lang="en-GB"/>
          </a:p>
        </p:txBody>
      </p:sp>
      <p:sp>
        <p:nvSpPr>
          <p:cNvPr id="9" name="Footer Placeholder 8">
            <a:extLst>
              <a:ext uri="{FF2B5EF4-FFF2-40B4-BE49-F238E27FC236}">
                <a16:creationId xmlns:a16="http://schemas.microsoft.com/office/drawing/2014/main" id="{B7C2F8BC-77D6-4C2F-919A-63CA19074964}"/>
              </a:ext>
            </a:extLst>
          </p:cNvPr>
          <p:cNvSpPr>
            <a:spLocks noGrp="1"/>
          </p:cNvSpPr>
          <p:nvPr>
            <p:ph type="ftr" sz="quarter" idx="29"/>
          </p:nvPr>
        </p:nvSpPr>
        <p:spPr>
          <a:xfrm>
            <a:off x="609600" y="6483641"/>
            <a:ext cx="4114800" cy="144000"/>
          </a:xfrm>
          <a:prstGeom prst="rect">
            <a:avLst/>
          </a:prstGeom>
        </p:spPr>
        <p:txBody>
          <a:bodyPr/>
          <a:lstStyle>
            <a:lvl1pPr>
              <a:defRPr/>
            </a:lvl1pPr>
          </a:lstStyle>
          <a:p>
            <a:endParaRPr lang="en-GB"/>
          </a:p>
        </p:txBody>
      </p:sp>
      <p:sp>
        <p:nvSpPr>
          <p:cNvPr id="11" name="Slide Number Placeholder 10">
            <a:extLst>
              <a:ext uri="{FF2B5EF4-FFF2-40B4-BE49-F238E27FC236}">
                <a16:creationId xmlns:a16="http://schemas.microsoft.com/office/drawing/2014/main" id="{75683228-5D73-4040-9AA2-D8ACD42135C7}"/>
              </a:ext>
            </a:extLst>
          </p:cNvPr>
          <p:cNvSpPr>
            <a:spLocks noGrp="1"/>
          </p:cNvSpPr>
          <p:nvPr>
            <p:ph type="sldNum" sz="quarter" idx="30"/>
          </p:nvPr>
        </p:nvSpPr>
        <p:spPr/>
        <p:txBody>
          <a:bodyPr/>
          <a:lstStyle/>
          <a:p>
            <a:fld id="{043C2FB7-9533-4568-9B8F-F5133F6949BD}" type="slidenum">
              <a:rPr lang="en-GB" smtClean="0"/>
              <a:pPr/>
              <a:t>‹#›</a:t>
            </a:fld>
            <a:endParaRPr lang="en-GB"/>
          </a:p>
        </p:txBody>
      </p:sp>
      <p:sp>
        <p:nvSpPr>
          <p:cNvPr id="13" name="Text Placeholder 8">
            <a:extLst>
              <a:ext uri="{FF2B5EF4-FFF2-40B4-BE49-F238E27FC236}">
                <a16:creationId xmlns:a16="http://schemas.microsoft.com/office/drawing/2014/main" id="{FCE8BAEC-689F-4FE4-A40E-545E4F9AD8E0}"/>
              </a:ext>
            </a:extLst>
          </p:cNvPr>
          <p:cNvSpPr>
            <a:spLocks noGrp="1"/>
          </p:cNvSpPr>
          <p:nvPr>
            <p:ph type="body" sz="quarter" idx="31"/>
          </p:nvPr>
        </p:nvSpPr>
        <p:spPr>
          <a:xfrm>
            <a:off x="8132763" y="1957388"/>
            <a:ext cx="3254375" cy="391953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51271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Objective with image">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AABBEC-36E9-4323-BC88-92D6DF2C9039}"/>
              </a:ext>
            </a:extLst>
          </p:cNvPr>
          <p:cNvSpPr/>
          <p:nvPr userDrawn="1"/>
        </p:nvSpPr>
        <p:spPr>
          <a:xfrm>
            <a:off x="599276" y="984250"/>
            <a:ext cx="3663955" cy="4892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935D83C6-9F04-4C73-9A49-DE0CFEA954A4}"/>
              </a:ext>
            </a:extLst>
          </p:cNvPr>
          <p:cNvSpPr>
            <a:spLocks noGrp="1"/>
          </p:cNvSpPr>
          <p:nvPr>
            <p:ph type="pic" sz="quarter" idx="26"/>
          </p:nvPr>
        </p:nvSpPr>
        <p:spPr>
          <a:xfrm>
            <a:off x="4368310" y="984250"/>
            <a:ext cx="7209536" cy="4892675"/>
          </a:xfrm>
        </p:spPr>
        <p:txBody>
          <a:bodyPr/>
          <a:lstStyle/>
          <a:p>
            <a:endParaRPr lang="en-GB"/>
          </a:p>
        </p:txBody>
      </p:sp>
      <p:sp>
        <p:nvSpPr>
          <p:cNvPr id="8" name="Title 7">
            <a:extLst>
              <a:ext uri="{FF2B5EF4-FFF2-40B4-BE49-F238E27FC236}">
                <a16:creationId xmlns:a16="http://schemas.microsoft.com/office/drawing/2014/main" id="{E0717700-0D7D-4386-A618-7E816D5916A5}"/>
              </a:ext>
            </a:extLst>
          </p:cNvPr>
          <p:cNvSpPr>
            <a:spLocks noGrp="1"/>
          </p:cNvSpPr>
          <p:nvPr>
            <p:ph type="title" hasCustomPrompt="1"/>
          </p:nvPr>
        </p:nvSpPr>
        <p:spPr>
          <a:xfrm>
            <a:off x="804863" y="995079"/>
            <a:ext cx="3247592" cy="553166"/>
          </a:xfrm>
        </p:spPr>
        <p:txBody>
          <a:bodyPr/>
          <a:lstStyle>
            <a:lvl1pPr>
              <a:defRPr>
                <a:solidFill>
                  <a:schemeClr val="bg2"/>
                </a:solidFill>
              </a:defRPr>
            </a:lvl1pPr>
          </a:lstStyle>
          <a:p>
            <a:r>
              <a:rPr lang="en-US"/>
              <a:t>Objectives</a:t>
            </a:r>
            <a:endParaRPr lang="en-GB"/>
          </a:p>
        </p:txBody>
      </p:sp>
      <p:sp>
        <p:nvSpPr>
          <p:cNvPr id="9" name="Footer Placeholder 8">
            <a:extLst>
              <a:ext uri="{FF2B5EF4-FFF2-40B4-BE49-F238E27FC236}">
                <a16:creationId xmlns:a16="http://schemas.microsoft.com/office/drawing/2014/main" id="{B7C2F8BC-77D6-4C2F-919A-63CA19074964}"/>
              </a:ext>
            </a:extLst>
          </p:cNvPr>
          <p:cNvSpPr>
            <a:spLocks noGrp="1"/>
          </p:cNvSpPr>
          <p:nvPr>
            <p:ph type="ftr" sz="quarter" idx="29"/>
          </p:nvPr>
        </p:nvSpPr>
        <p:spPr>
          <a:xfrm>
            <a:off x="609600" y="6483641"/>
            <a:ext cx="4114800" cy="144000"/>
          </a:xfrm>
          <a:prstGeom prst="rect">
            <a:avLst/>
          </a:prstGeom>
        </p:spPr>
        <p:txBody>
          <a:bodyPr/>
          <a:lstStyle>
            <a:lvl1pPr>
              <a:defRPr/>
            </a:lvl1pPr>
          </a:lstStyle>
          <a:p>
            <a:endParaRPr lang="en-GB"/>
          </a:p>
        </p:txBody>
      </p:sp>
      <p:sp>
        <p:nvSpPr>
          <p:cNvPr id="11" name="Slide Number Placeholder 10">
            <a:extLst>
              <a:ext uri="{FF2B5EF4-FFF2-40B4-BE49-F238E27FC236}">
                <a16:creationId xmlns:a16="http://schemas.microsoft.com/office/drawing/2014/main" id="{75683228-5D73-4040-9AA2-D8ACD42135C7}"/>
              </a:ext>
            </a:extLst>
          </p:cNvPr>
          <p:cNvSpPr>
            <a:spLocks noGrp="1"/>
          </p:cNvSpPr>
          <p:nvPr>
            <p:ph type="sldNum" sz="quarter" idx="30"/>
          </p:nvPr>
        </p:nvSpPr>
        <p:spPr/>
        <p:txBody>
          <a:bodyPr/>
          <a:lstStyle/>
          <a:p>
            <a:fld id="{043C2FB7-9533-4568-9B8F-F5133F6949BD}" type="slidenum">
              <a:rPr lang="en-GB" smtClean="0"/>
              <a:pPr/>
              <a:t>‹#›</a:t>
            </a:fld>
            <a:endParaRPr lang="en-GB"/>
          </a:p>
        </p:txBody>
      </p:sp>
      <p:sp>
        <p:nvSpPr>
          <p:cNvPr id="12" name="Text Placeholder 8">
            <a:extLst>
              <a:ext uri="{FF2B5EF4-FFF2-40B4-BE49-F238E27FC236}">
                <a16:creationId xmlns:a16="http://schemas.microsoft.com/office/drawing/2014/main" id="{D5A2AB75-7498-47E9-A8C7-3523A5348119}"/>
              </a:ext>
            </a:extLst>
          </p:cNvPr>
          <p:cNvSpPr>
            <a:spLocks noGrp="1"/>
          </p:cNvSpPr>
          <p:nvPr>
            <p:ph type="body" sz="quarter" idx="31"/>
          </p:nvPr>
        </p:nvSpPr>
        <p:spPr>
          <a:xfrm>
            <a:off x="813116" y="1957388"/>
            <a:ext cx="3254375" cy="3919537"/>
          </a:xfrm>
        </p:spPr>
        <p:txBody>
          <a:bodyPr/>
          <a:lstStyle>
            <a:lvl1pPr>
              <a:defRPr>
                <a:solidFill>
                  <a:schemeClr val="bg2"/>
                </a:solidFill>
              </a:defRPr>
            </a:lvl1pPr>
            <a:lvl2pP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73170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92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DEA16-0A95-4108-9D20-2CA45E916D8C}"/>
              </a:ext>
            </a:extLst>
          </p:cNvPr>
          <p:cNvSpPr>
            <a:spLocks noGrp="1"/>
          </p:cNvSpPr>
          <p:nvPr>
            <p:ph sz="half" idx="1"/>
          </p:nvPr>
        </p:nvSpPr>
        <p:spPr>
          <a:xfrm>
            <a:off x="803275" y="1957388"/>
            <a:ext cx="4985544"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D592C0-76DD-4D04-9264-30C9FD8684FB}"/>
              </a:ext>
            </a:extLst>
          </p:cNvPr>
          <p:cNvSpPr>
            <a:spLocks noGrp="1"/>
          </p:cNvSpPr>
          <p:nvPr>
            <p:ph sz="half" idx="2"/>
          </p:nvPr>
        </p:nvSpPr>
        <p:spPr>
          <a:xfrm>
            <a:off x="6401594" y="1957388"/>
            <a:ext cx="4985544"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p:txBody>
          <a:bodyPr/>
          <a:lstStyle/>
          <a:p>
            <a:r>
              <a:rPr lang="en-US"/>
              <a:t>Click to edit Master title style</a:t>
            </a:r>
            <a:endParaRPr lang="en-GB"/>
          </a:p>
        </p:txBody>
      </p:sp>
      <p:sp>
        <p:nvSpPr>
          <p:cNvPr id="12" name="Line 11">
            <a:extLst>
              <a:ext uri="{FF2B5EF4-FFF2-40B4-BE49-F238E27FC236}">
                <a16:creationId xmlns:a16="http://schemas.microsoft.com/office/drawing/2014/main" id="{E26AC28A-C499-420D-8291-1528AA44AD1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4C71322B-9310-436E-8D43-A08160BC0E6C}"/>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EC055FC-2CF3-458B-9ED7-5F1BD9FCF418}"/>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10" name="Text Placeholder 2">
            <a:extLst>
              <a:ext uri="{FF2B5EF4-FFF2-40B4-BE49-F238E27FC236}">
                <a16:creationId xmlns:a16="http://schemas.microsoft.com/office/drawing/2014/main" id="{DBB61A7B-99A8-4175-8BF1-141D855160D9}"/>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1071191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DEA16-0A95-4108-9D20-2CA45E916D8C}"/>
              </a:ext>
            </a:extLst>
          </p:cNvPr>
          <p:cNvSpPr>
            <a:spLocks noGrp="1"/>
          </p:cNvSpPr>
          <p:nvPr>
            <p:ph sz="half" idx="1"/>
          </p:nvPr>
        </p:nvSpPr>
        <p:spPr>
          <a:xfrm>
            <a:off x="803275" y="1957388"/>
            <a:ext cx="3457575"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D592C0-76DD-4D04-9264-30C9FD8684FB}"/>
              </a:ext>
            </a:extLst>
          </p:cNvPr>
          <p:cNvSpPr>
            <a:spLocks noGrp="1"/>
          </p:cNvSpPr>
          <p:nvPr>
            <p:ph sz="half" idx="2"/>
          </p:nvPr>
        </p:nvSpPr>
        <p:spPr>
          <a:xfrm>
            <a:off x="4872038" y="1957388"/>
            <a:ext cx="6515100"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p:txBody>
          <a:bodyPr/>
          <a:lstStyle/>
          <a:p>
            <a:r>
              <a:rPr lang="en-US"/>
              <a:t>Click to edit Master title style</a:t>
            </a:r>
            <a:endParaRPr lang="en-GB"/>
          </a:p>
        </p:txBody>
      </p:sp>
      <p:sp>
        <p:nvSpPr>
          <p:cNvPr id="12" name="Line 11">
            <a:extLst>
              <a:ext uri="{FF2B5EF4-FFF2-40B4-BE49-F238E27FC236}">
                <a16:creationId xmlns:a16="http://schemas.microsoft.com/office/drawing/2014/main" id="{E26AC28A-C499-420D-8291-1528AA44AD1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4C71322B-9310-436E-8D43-A08160BC0E6C}"/>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EC055FC-2CF3-458B-9ED7-5F1BD9FCF418}"/>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10" name="Text Placeholder 2">
            <a:extLst>
              <a:ext uri="{FF2B5EF4-FFF2-40B4-BE49-F238E27FC236}">
                <a16:creationId xmlns:a16="http://schemas.microsoft.com/office/drawing/2014/main" id="{DBB61A7B-99A8-4175-8BF1-141D855160D9}"/>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2357559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DEA16-0A95-4108-9D20-2CA45E916D8C}"/>
              </a:ext>
            </a:extLst>
          </p:cNvPr>
          <p:cNvSpPr>
            <a:spLocks noGrp="1"/>
          </p:cNvSpPr>
          <p:nvPr>
            <p:ph sz="half" idx="1"/>
          </p:nvPr>
        </p:nvSpPr>
        <p:spPr>
          <a:xfrm>
            <a:off x="803275" y="1957388"/>
            <a:ext cx="6510338"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D592C0-76DD-4D04-9264-30C9FD8684FB}"/>
              </a:ext>
            </a:extLst>
          </p:cNvPr>
          <p:cNvSpPr>
            <a:spLocks noGrp="1"/>
          </p:cNvSpPr>
          <p:nvPr>
            <p:ph sz="half" idx="2"/>
          </p:nvPr>
        </p:nvSpPr>
        <p:spPr>
          <a:xfrm>
            <a:off x="7923212" y="1957388"/>
            <a:ext cx="3463925"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p:txBody>
          <a:bodyPr/>
          <a:lstStyle/>
          <a:p>
            <a:r>
              <a:rPr lang="en-US"/>
              <a:t>Click to edit Master title style</a:t>
            </a:r>
            <a:endParaRPr lang="en-GB"/>
          </a:p>
        </p:txBody>
      </p:sp>
      <p:sp>
        <p:nvSpPr>
          <p:cNvPr id="12" name="Line 11">
            <a:extLst>
              <a:ext uri="{FF2B5EF4-FFF2-40B4-BE49-F238E27FC236}">
                <a16:creationId xmlns:a16="http://schemas.microsoft.com/office/drawing/2014/main" id="{E26AC28A-C499-420D-8291-1528AA44AD1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4C71322B-9310-436E-8D43-A08160BC0E6C}"/>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EC055FC-2CF3-458B-9ED7-5F1BD9FCF418}"/>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10" name="Text Placeholder 2">
            <a:extLst>
              <a:ext uri="{FF2B5EF4-FFF2-40B4-BE49-F238E27FC236}">
                <a16:creationId xmlns:a16="http://schemas.microsoft.com/office/drawing/2014/main" id="{DBB61A7B-99A8-4175-8BF1-141D855160D9}"/>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454286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AD92F4-A8F2-4499-8F39-F933D1BAA28C}"/>
              </a:ext>
            </a:extLst>
          </p:cNvPr>
          <p:cNvSpPr>
            <a:spLocks noGrp="1"/>
          </p:cNvSpPr>
          <p:nvPr>
            <p:ph type="body" idx="1"/>
          </p:nvPr>
        </p:nvSpPr>
        <p:spPr>
          <a:xfrm>
            <a:off x="807268" y="1179459"/>
            <a:ext cx="4981551" cy="595458"/>
          </a:xfrm>
        </p:spPr>
        <p:txBody>
          <a:bodyPr anchor="b"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62C15650-183E-44A1-9171-2881E2F89F52}"/>
              </a:ext>
            </a:extLst>
          </p:cNvPr>
          <p:cNvSpPr>
            <a:spLocks noGrp="1"/>
          </p:cNvSpPr>
          <p:nvPr>
            <p:ph type="body" sz="quarter" idx="3"/>
          </p:nvPr>
        </p:nvSpPr>
        <p:spPr>
          <a:xfrm>
            <a:off x="6401594" y="1172296"/>
            <a:ext cx="4981551" cy="595458"/>
          </a:xfrm>
        </p:spPr>
        <p:txBody>
          <a:bodyPr anchor="b"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itle 14">
            <a:extLst>
              <a:ext uri="{FF2B5EF4-FFF2-40B4-BE49-F238E27FC236}">
                <a16:creationId xmlns:a16="http://schemas.microsoft.com/office/drawing/2014/main" id="{C0CCA26C-8B72-4399-90B2-A26D0DF3ABC8}"/>
              </a:ext>
            </a:extLst>
          </p:cNvPr>
          <p:cNvSpPr>
            <a:spLocks noGrp="1"/>
          </p:cNvSpPr>
          <p:nvPr>
            <p:ph type="title"/>
          </p:nvPr>
        </p:nvSpPr>
        <p:spPr/>
        <p:txBody>
          <a:bodyPr/>
          <a:lstStyle/>
          <a:p>
            <a:r>
              <a:rPr lang="en-US"/>
              <a:t>Click to edit Master title style</a:t>
            </a:r>
            <a:endParaRPr lang="en-GB"/>
          </a:p>
        </p:txBody>
      </p:sp>
      <p:sp>
        <p:nvSpPr>
          <p:cNvPr id="10" name="Line 11">
            <a:extLst>
              <a:ext uri="{FF2B5EF4-FFF2-40B4-BE49-F238E27FC236}">
                <a16:creationId xmlns:a16="http://schemas.microsoft.com/office/drawing/2014/main" id="{B95709F3-EDEE-4A9F-96C3-2805D869619D}"/>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ooter Placeholder 3">
            <a:extLst>
              <a:ext uri="{FF2B5EF4-FFF2-40B4-BE49-F238E27FC236}">
                <a16:creationId xmlns:a16="http://schemas.microsoft.com/office/drawing/2014/main" id="{B4B8236D-3F61-4E74-945D-9E1F5AF75837}"/>
              </a:ext>
            </a:extLst>
          </p:cNvPr>
          <p:cNvSpPr>
            <a:spLocks noGrp="1"/>
          </p:cNvSpPr>
          <p:nvPr>
            <p:ph type="ftr" sz="quarter" idx="19"/>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B4CF1F7E-BA1B-469C-B3A7-1CE9767EFD5E}"/>
              </a:ext>
            </a:extLst>
          </p:cNvPr>
          <p:cNvSpPr>
            <a:spLocks noGrp="1"/>
          </p:cNvSpPr>
          <p:nvPr>
            <p:ph type="sldNum" sz="quarter" idx="20"/>
          </p:nvPr>
        </p:nvSpPr>
        <p:spPr/>
        <p:txBody>
          <a:bodyPr/>
          <a:lstStyle/>
          <a:p>
            <a:fld id="{043C2FB7-9533-4568-9B8F-F5133F6949BD}" type="slidenum">
              <a:rPr lang="en-GB" smtClean="0"/>
              <a:pPr/>
              <a:t>‹#›</a:t>
            </a:fld>
            <a:endParaRPr lang="en-GB"/>
          </a:p>
        </p:txBody>
      </p:sp>
      <p:sp>
        <p:nvSpPr>
          <p:cNvPr id="11" name="Content Placeholder 2">
            <a:extLst>
              <a:ext uri="{FF2B5EF4-FFF2-40B4-BE49-F238E27FC236}">
                <a16:creationId xmlns:a16="http://schemas.microsoft.com/office/drawing/2014/main" id="{FEC1B1FA-7248-44B8-854A-150E4D0AEF09}"/>
              </a:ext>
            </a:extLst>
          </p:cNvPr>
          <p:cNvSpPr>
            <a:spLocks noGrp="1"/>
          </p:cNvSpPr>
          <p:nvPr>
            <p:ph sz="half" idx="21"/>
          </p:nvPr>
        </p:nvSpPr>
        <p:spPr>
          <a:xfrm>
            <a:off x="803275" y="1957388"/>
            <a:ext cx="4985544"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a:extLst>
              <a:ext uri="{FF2B5EF4-FFF2-40B4-BE49-F238E27FC236}">
                <a16:creationId xmlns:a16="http://schemas.microsoft.com/office/drawing/2014/main" id="{83738319-7324-4B41-A8DB-A57AA0016E54}"/>
              </a:ext>
            </a:extLst>
          </p:cNvPr>
          <p:cNvSpPr>
            <a:spLocks noGrp="1"/>
          </p:cNvSpPr>
          <p:nvPr>
            <p:ph sz="half" idx="2"/>
          </p:nvPr>
        </p:nvSpPr>
        <p:spPr>
          <a:xfrm>
            <a:off x="6401594" y="1957388"/>
            <a:ext cx="4985544"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42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2292D-BC92-4AA1-B355-5E043E3D1199}"/>
              </a:ext>
            </a:extLst>
          </p:cNvPr>
          <p:cNvSpPr>
            <a:spLocks noGrp="1"/>
          </p:cNvSpPr>
          <p:nvPr>
            <p:ph type="title"/>
          </p:nvPr>
        </p:nvSpPr>
        <p:spPr/>
        <p:txBody>
          <a:bodyPr/>
          <a:lstStyle/>
          <a:p>
            <a:r>
              <a:rPr lang="en-US"/>
              <a:t>Click to edit Master title style</a:t>
            </a:r>
            <a:endParaRPr lang="en-GB"/>
          </a:p>
        </p:txBody>
      </p:sp>
      <p:sp>
        <p:nvSpPr>
          <p:cNvPr id="10" name="Line 11">
            <a:extLst>
              <a:ext uri="{FF2B5EF4-FFF2-40B4-BE49-F238E27FC236}">
                <a16:creationId xmlns:a16="http://schemas.microsoft.com/office/drawing/2014/main" id="{2B9EEF14-C757-4CF8-B62A-0684DCD94BD8}"/>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Footer Placeholder 2">
            <a:extLst>
              <a:ext uri="{FF2B5EF4-FFF2-40B4-BE49-F238E27FC236}">
                <a16:creationId xmlns:a16="http://schemas.microsoft.com/office/drawing/2014/main" id="{FADC0E5D-28F7-4DB6-88AD-B3BACEB7CD62}"/>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F2D86D9D-E18F-4DC8-BFAE-48153F28A913}"/>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7" name="Text Placeholder 2">
            <a:extLst>
              <a:ext uri="{FF2B5EF4-FFF2-40B4-BE49-F238E27FC236}">
                <a16:creationId xmlns:a16="http://schemas.microsoft.com/office/drawing/2014/main" id="{7AF410B1-C5E0-40FF-B2B3-7E10919CA4C7}"/>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181796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Ref idx="1001">
        <a:schemeClr val="bg2"/>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2A7BDE-28F5-A342-98F2-97E257AC63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00134"/>
            <a:ext cx="12192000" cy="3708000"/>
          </a:xfrm>
          <a:prstGeom prst="rect">
            <a:avLst/>
          </a:prstGeom>
        </p:spPr>
      </p:pic>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Line 6">
            <a:extLst>
              <a:ext uri="{FF2B5EF4-FFF2-40B4-BE49-F238E27FC236}">
                <a16:creationId xmlns:a16="http://schemas.microsoft.com/office/drawing/2014/main" id="{331C5F65-5A7D-4B04-9053-0B31B9553CD2}"/>
              </a:ext>
            </a:extLst>
          </p:cNvPr>
          <p:cNvSpPr>
            <a:spLocks noChangeShapeType="1"/>
          </p:cNvSpPr>
          <p:nvPr userDrawn="1"/>
        </p:nvSpPr>
        <p:spPr bwMode="auto">
          <a:xfrm>
            <a:off x="913657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6">
            <a:extLst>
              <a:ext uri="{FF2B5EF4-FFF2-40B4-BE49-F238E27FC236}">
                <a16:creationId xmlns:a16="http://schemas.microsoft.com/office/drawing/2014/main" id="{B31488E8-E411-4AB2-BF2F-4EE25617DCF3}"/>
              </a:ext>
            </a:extLst>
          </p:cNvPr>
          <p:cNvSpPr>
            <a:spLocks noChangeShapeType="1"/>
          </p:cNvSpPr>
          <p:nvPr userDrawn="1"/>
        </p:nvSpPr>
        <p:spPr bwMode="auto">
          <a:xfrm>
            <a:off x="9648636"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 name="Picture 25">
            <a:extLst>
              <a:ext uri="{FF2B5EF4-FFF2-40B4-BE49-F238E27FC236}">
                <a16:creationId xmlns:a16="http://schemas.microsoft.com/office/drawing/2014/main" id="{BDFD4247-996F-DC43-87B5-2EBB5C7A98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68072" y="2100965"/>
            <a:ext cx="3464247" cy="3708000"/>
          </a:xfrm>
          <a:prstGeom prst="rect">
            <a:avLst/>
          </a:prstGeom>
        </p:spPr>
      </p:pic>
    </p:spTree>
    <p:extLst>
      <p:ext uri="{BB962C8B-B14F-4D97-AF65-F5344CB8AC3E}">
        <p14:creationId xmlns:p14="http://schemas.microsoft.com/office/powerpoint/2010/main" val="15665644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24AB0E-67F9-4699-A062-C1A04E211DBF}"/>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861EC23E-2FB0-4A77-8864-88A3B6A0B27D}"/>
              </a:ext>
            </a:extLst>
          </p:cNvPr>
          <p:cNvSpPr>
            <a:spLocks noGrp="1"/>
          </p:cNvSpPr>
          <p:nvPr>
            <p:ph type="sldNum" sz="quarter" idx="12"/>
          </p:nvPr>
        </p:nvSpPr>
        <p:spPr/>
        <p:txBody>
          <a:bodyPr/>
          <a:lstStyle/>
          <a:p>
            <a:fld id="{043C2FB7-9533-4568-9B8F-F5133F6949BD}" type="slidenum">
              <a:rPr lang="en-GB" smtClean="0"/>
              <a:pPr/>
              <a:t>‹#›</a:t>
            </a:fld>
            <a:endParaRPr lang="en-GB"/>
          </a:p>
        </p:txBody>
      </p:sp>
    </p:spTree>
    <p:extLst>
      <p:ext uri="{BB962C8B-B14F-4D97-AF65-F5344CB8AC3E}">
        <p14:creationId xmlns:p14="http://schemas.microsoft.com/office/powerpoint/2010/main" val="2011756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blu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16958"/>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583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A06D8EF4-6FB8-4F8C-87C8-859F7E7C0B4F}"/>
              </a:ext>
            </a:extLst>
          </p:cNvPr>
          <p:cNvSpPr>
            <a:spLocks noGrp="1"/>
          </p:cNvSpPr>
          <p:nvPr>
            <p:ph sz="quarter" idx="15"/>
          </p:nvPr>
        </p:nvSpPr>
        <p:spPr>
          <a:xfrm>
            <a:off x="804863" y="1470025"/>
            <a:ext cx="5038725"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2" name="Line 11">
            <a:extLst>
              <a:ext uri="{FF2B5EF4-FFF2-40B4-BE49-F238E27FC236}">
                <a16:creationId xmlns:a16="http://schemas.microsoft.com/office/drawing/2014/main" id="{E26AC28A-C499-420D-8291-1528AA44AD1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4C71322B-9310-436E-8D43-A08160BC0E6C}"/>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EC055FC-2CF3-458B-9ED7-5F1BD9FCF418}"/>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17" name="Content Placeholder 14">
            <a:extLst>
              <a:ext uri="{FF2B5EF4-FFF2-40B4-BE49-F238E27FC236}">
                <a16:creationId xmlns:a16="http://schemas.microsoft.com/office/drawing/2014/main" id="{8F7C6624-6124-45AF-A656-F136EE4F0E09}"/>
              </a:ext>
            </a:extLst>
          </p:cNvPr>
          <p:cNvSpPr>
            <a:spLocks noGrp="1"/>
          </p:cNvSpPr>
          <p:nvPr>
            <p:ph sz="quarter" idx="16"/>
          </p:nvPr>
        </p:nvSpPr>
        <p:spPr>
          <a:xfrm>
            <a:off x="6348603" y="1470025"/>
            <a:ext cx="5038725"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4">
            <a:extLst>
              <a:ext uri="{FF2B5EF4-FFF2-40B4-BE49-F238E27FC236}">
                <a16:creationId xmlns:a16="http://schemas.microsoft.com/office/drawing/2014/main" id="{17226688-3B13-400F-8F75-4D08EC21C8D4}"/>
              </a:ext>
            </a:extLst>
          </p:cNvPr>
          <p:cNvSpPr>
            <a:spLocks noGrp="1"/>
          </p:cNvSpPr>
          <p:nvPr>
            <p:ph sz="quarter" idx="17"/>
          </p:nvPr>
        </p:nvSpPr>
        <p:spPr>
          <a:xfrm>
            <a:off x="804863" y="3914460"/>
            <a:ext cx="5038725"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4">
            <a:extLst>
              <a:ext uri="{FF2B5EF4-FFF2-40B4-BE49-F238E27FC236}">
                <a16:creationId xmlns:a16="http://schemas.microsoft.com/office/drawing/2014/main" id="{5F8239E0-4B04-43F2-AF17-4385E1F0C831}"/>
              </a:ext>
            </a:extLst>
          </p:cNvPr>
          <p:cNvSpPr>
            <a:spLocks noGrp="1"/>
          </p:cNvSpPr>
          <p:nvPr>
            <p:ph sz="quarter" idx="18"/>
          </p:nvPr>
        </p:nvSpPr>
        <p:spPr>
          <a:xfrm>
            <a:off x="6348603" y="3914460"/>
            <a:ext cx="5038725" cy="2160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4628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ptop blu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5EB2D3-936C-47A7-985A-6F4F204F34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146"/>
          <a:stretch/>
        </p:blipFill>
        <p:spPr>
          <a:xfrm>
            <a:off x="4811207" y="1594442"/>
            <a:ext cx="7380793" cy="4922422"/>
          </a:xfrm>
          <a:prstGeom prst="rect">
            <a:avLst/>
          </a:prstGeom>
          <a:effectLst/>
        </p:spPr>
      </p:pic>
      <p:sp>
        <p:nvSpPr>
          <p:cNvPr id="12" name="Picture Placeholder 11">
            <a:extLst>
              <a:ext uri="{FF2B5EF4-FFF2-40B4-BE49-F238E27FC236}">
                <a16:creationId xmlns:a16="http://schemas.microsoft.com/office/drawing/2014/main" id="{BAD6797B-3120-4F37-8882-711E08BEF6A9}"/>
              </a:ext>
            </a:extLst>
          </p:cNvPr>
          <p:cNvSpPr>
            <a:spLocks noGrp="1"/>
          </p:cNvSpPr>
          <p:nvPr>
            <p:ph type="pic" sz="quarter" idx="16"/>
          </p:nvPr>
        </p:nvSpPr>
        <p:spPr>
          <a:xfrm>
            <a:off x="6096000" y="1957386"/>
            <a:ext cx="5490000" cy="3427200"/>
          </a:xfrm>
          <a:noFill/>
        </p:spPr>
        <p:txBody>
          <a:bodyPr/>
          <a:lstStyle/>
          <a:p>
            <a:endParaRPr lang="en-GB"/>
          </a:p>
        </p:txBody>
      </p:sp>
      <p:sp>
        <p:nvSpPr>
          <p:cNvPr id="7" name="Footer Placeholder 6">
            <a:extLst>
              <a:ext uri="{FF2B5EF4-FFF2-40B4-BE49-F238E27FC236}">
                <a16:creationId xmlns:a16="http://schemas.microsoft.com/office/drawing/2014/main" id="{83DA66B0-91CC-4E9A-B5B0-398811AA37F1}"/>
              </a:ext>
            </a:extLst>
          </p:cNvPr>
          <p:cNvSpPr>
            <a:spLocks noGrp="1"/>
          </p:cNvSpPr>
          <p:nvPr>
            <p:ph type="ftr" sz="quarter" idx="18"/>
          </p:nvPr>
        </p:nvSpPr>
        <p:spPr>
          <a:xfrm>
            <a:off x="609600" y="6483641"/>
            <a:ext cx="4114800" cy="144000"/>
          </a:xfrm>
          <a:prstGeom prst="rect">
            <a:avLst/>
          </a:prstGeom>
        </p:spPr>
        <p:txBody>
          <a:bodyPr/>
          <a:lstStyle>
            <a:lvl1pPr>
              <a:defRPr/>
            </a:lvl1pPr>
          </a:lstStyle>
          <a:p>
            <a:endParaRPr lang="en-GB"/>
          </a:p>
        </p:txBody>
      </p:sp>
      <p:sp>
        <p:nvSpPr>
          <p:cNvPr id="8" name="Slide Number Placeholder 7">
            <a:extLst>
              <a:ext uri="{FF2B5EF4-FFF2-40B4-BE49-F238E27FC236}">
                <a16:creationId xmlns:a16="http://schemas.microsoft.com/office/drawing/2014/main" id="{263677B3-50DB-43AB-BE3A-75BABED5F83E}"/>
              </a:ext>
            </a:extLst>
          </p:cNvPr>
          <p:cNvSpPr>
            <a:spLocks noGrp="1"/>
          </p:cNvSpPr>
          <p:nvPr>
            <p:ph type="sldNum" sz="quarter" idx="19"/>
          </p:nvPr>
        </p:nvSpPr>
        <p:spPr/>
        <p:txBody>
          <a:bodyPr/>
          <a:lstStyle/>
          <a:p>
            <a:fld id="{043C2FB7-9533-4568-9B8F-F5133F6949BD}" type="slidenum">
              <a:rPr lang="en-GB" smtClean="0"/>
              <a:pPr/>
              <a:t>‹#›</a:t>
            </a:fld>
            <a:endParaRPr lang="en-GB"/>
          </a:p>
        </p:txBody>
      </p:sp>
      <p:sp>
        <p:nvSpPr>
          <p:cNvPr id="13" name="Line 11">
            <a:extLst>
              <a:ext uri="{FF2B5EF4-FFF2-40B4-BE49-F238E27FC236}">
                <a16:creationId xmlns:a16="http://schemas.microsoft.com/office/drawing/2014/main" id="{B41496BB-1636-4AFC-A6FC-FA74039A1E51}"/>
              </a:ext>
            </a:extLst>
          </p:cNvPr>
          <p:cNvSpPr>
            <a:spLocks noChangeShapeType="1"/>
          </p:cNvSpPr>
          <p:nvPr userDrawn="1"/>
        </p:nvSpPr>
        <p:spPr bwMode="auto">
          <a:xfrm>
            <a:off x="614363" y="0"/>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 Placeholder 13">
            <a:extLst>
              <a:ext uri="{FF2B5EF4-FFF2-40B4-BE49-F238E27FC236}">
                <a16:creationId xmlns:a16="http://schemas.microsoft.com/office/drawing/2014/main" id="{44E4A96F-0870-4B5D-AE81-ACF3745643F9}"/>
              </a:ext>
            </a:extLst>
          </p:cNvPr>
          <p:cNvSpPr>
            <a:spLocks noGrp="1"/>
          </p:cNvSpPr>
          <p:nvPr>
            <p:ph type="body" sz="quarter" idx="20"/>
          </p:nvPr>
        </p:nvSpPr>
        <p:spPr>
          <a:xfrm>
            <a:off x="804863" y="1957388"/>
            <a:ext cx="4067175" cy="3919538"/>
          </a:xfrm>
        </p:spPr>
        <p:txBody>
          <a:bodyPr/>
          <a:lstStyle>
            <a:lvl1pPr>
              <a:defRPr sz="1800"/>
            </a:lvl1pPr>
            <a:lvl2pPr>
              <a:defRPr sz="18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itle 15">
            <a:extLst>
              <a:ext uri="{FF2B5EF4-FFF2-40B4-BE49-F238E27FC236}">
                <a16:creationId xmlns:a16="http://schemas.microsoft.com/office/drawing/2014/main" id="{12DD1A4E-29AB-446B-9992-74FBFE62AF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7" name="Text Placeholder 2">
            <a:extLst>
              <a:ext uri="{FF2B5EF4-FFF2-40B4-BE49-F238E27FC236}">
                <a16:creationId xmlns:a16="http://schemas.microsoft.com/office/drawing/2014/main" id="{CC23A650-ECCB-495A-941E-9DF147B4D240}"/>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1042492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 Content and iphon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6EA0399-1350-4A73-8678-B092ABCB5A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7153" y="18049"/>
            <a:ext cx="6528348" cy="6839951"/>
          </a:xfrm>
          <a:prstGeom prst="rect">
            <a:avLst/>
          </a:prstGeom>
        </p:spPr>
      </p:pic>
      <p:sp>
        <p:nvSpPr>
          <p:cNvPr id="8" name="Footer Placeholder 7">
            <a:extLst>
              <a:ext uri="{FF2B5EF4-FFF2-40B4-BE49-F238E27FC236}">
                <a16:creationId xmlns:a16="http://schemas.microsoft.com/office/drawing/2014/main" id="{26E6DE77-9013-452C-BF9A-A0F7E97A65BF}"/>
              </a:ext>
            </a:extLst>
          </p:cNvPr>
          <p:cNvSpPr>
            <a:spLocks noGrp="1"/>
          </p:cNvSpPr>
          <p:nvPr>
            <p:ph type="ftr" sz="quarter" idx="18"/>
          </p:nvPr>
        </p:nvSpPr>
        <p:spPr>
          <a:xfrm>
            <a:off x="609600" y="6483641"/>
            <a:ext cx="4114800" cy="144000"/>
          </a:xfrm>
          <a:prstGeom prst="rect">
            <a:avLst/>
          </a:prstGeom>
        </p:spPr>
        <p:txBody>
          <a:bodyPr/>
          <a:lstStyle>
            <a:lvl1pPr>
              <a:defRPr/>
            </a:lvl1pPr>
          </a:lstStyle>
          <a:p>
            <a:endParaRPr lang="en-GB"/>
          </a:p>
        </p:txBody>
      </p:sp>
      <p:sp>
        <p:nvSpPr>
          <p:cNvPr id="12" name="Slide Number Placeholder 11">
            <a:extLst>
              <a:ext uri="{FF2B5EF4-FFF2-40B4-BE49-F238E27FC236}">
                <a16:creationId xmlns:a16="http://schemas.microsoft.com/office/drawing/2014/main" id="{228DB17A-26A8-446C-8945-DBFEAAABEB54}"/>
              </a:ext>
            </a:extLst>
          </p:cNvPr>
          <p:cNvSpPr>
            <a:spLocks noGrp="1"/>
          </p:cNvSpPr>
          <p:nvPr>
            <p:ph type="sldNum" sz="quarter" idx="19"/>
          </p:nvPr>
        </p:nvSpPr>
        <p:spPr/>
        <p:txBody>
          <a:bodyPr/>
          <a:lstStyle/>
          <a:p>
            <a:fld id="{043C2FB7-9533-4568-9B8F-F5133F6949BD}" type="slidenum">
              <a:rPr lang="en-GB" smtClean="0"/>
              <a:pPr/>
              <a:t>‹#›</a:t>
            </a:fld>
            <a:endParaRPr lang="en-GB"/>
          </a:p>
        </p:txBody>
      </p:sp>
      <p:sp>
        <p:nvSpPr>
          <p:cNvPr id="14" name="Title 5">
            <a:extLst>
              <a:ext uri="{FF2B5EF4-FFF2-40B4-BE49-F238E27FC236}">
                <a16:creationId xmlns:a16="http://schemas.microsoft.com/office/drawing/2014/main" id="{2E1570A4-A6E1-40A5-A54D-785D5EA5C32E}"/>
              </a:ext>
            </a:extLst>
          </p:cNvPr>
          <p:cNvSpPr>
            <a:spLocks noGrp="1"/>
          </p:cNvSpPr>
          <p:nvPr>
            <p:ph type="title"/>
          </p:nvPr>
        </p:nvSpPr>
        <p:spPr>
          <a:xfrm>
            <a:off x="807270" y="239083"/>
            <a:ext cx="6506343" cy="755904"/>
          </a:xfrm>
        </p:spPr>
        <p:txBody>
          <a:bodyPr/>
          <a:lstStyle/>
          <a:p>
            <a:r>
              <a:rPr lang="en-US"/>
              <a:t>Click to edit Master title style</a:t>
            </a:r>
            <a:endParaRPr lang="en-GB"/>
          </a:p>
        </p:txBody>
      </p:sp>
      <p:sp>
        <p:nvSpPr>
          <p:cNvPr id="15" name="Line 11">
            <a:extLst>
              <a:ext uri="{FF2B5EF4-FFF2-40B4-BE49-F238E27FC236}">
                <a16:creationId xmlns:a16="http://schemas.microsoft.com/office/drawing/2014/main" id="{03DBE64E-515F-4407-81E3-DBF36C8458D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ext Placeholder 2">
            <a:extLst>
              <a:ext uri="{FF2B5EF4-FFF2-40B4-BE49-F238E27FC236}">
                <a16:creationId xmlns:a16="http://schemas.microsoft.com/office/drawing/2014/main" id="{BD9A14C4-3F26-40EA-B979-9EC356897D16}"/>
              </a:ext>
            </a:extLst>
          </p:cNvPr>
          <p:cNvSpPr>
            <a:spLocks noGrp="1"/>
          </p:cNvSpPr>
          <p:nvPr>
            <p:ph type="body" idx="13" hasCustomPrompt="1"/>
          </p:nvPr>
        </p:nvSpPr>
        <p:spPr>
          <a:xfrm>
            <a:off x="807268" y="1013408"/>
            <a:ext cx="6506346"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8" name="Picture Placeholder 12">
            <a:extLst>
              <a:ext uri="{FF2B5EF4-FFF2-40B4-BE49-F238E27FC236}">
                <a16:creationId xmlns:a16="http://schemas.microsoft.com/office/drawing/2014/main" id="{3965FC68-0C94-4C8E-AA8F-B009EB47C8B6}"/>
              </a:ext>
            </a:extLst>
          </p:cNvPr>
          <p:cNvSpPr>
            <a:spLocks noGrp="1"/>
          </p:cNvSpPr>
          <p:nvPr>
            <p:ph type="pic" sz="quarter" idx="16"/>
          </p:nvPr>
        </p:nvSpPr>
        <p:spPr>
          <a:xfrm>
            <a:off x="8005554" y="872975"/>
            <a:ext cx="2456870" cy="5220000"/>
          </a:xfrm>
          <a:custGeom>
            <a:avLst/>
            <a:gdLst>
              <a:gd name="connsiteX0" fmla="*/ 202870 w 1452882"/>
              <a:gd name="connsiteY0" fmla="*/ 0 h 3088800"/>
              <a:gd name="connsiteX1" fmla="*/ 307352 w 1452882"/>
              <a:gd name="connsiteY1" fmla="*/ 0 h 3088800"/>
              <a:gd name="connsiteX2" fmla="*/ 321573 w 1452882"/>
              <a:gd name="connsiteY2" fmla="*/ 16508 h 3088800"/>
              <a:gd name="connsiteX3" fmla="*/ 363366 w 1452882"/>
              <a:gd name="connsiteY3" fmla="*/ 98181 h 3088800"/>
              <a:gd name="connsiteX4" fmla="*/ 416768 w 1452882"/>
              <a:gd name="connsiteY4" fmla="*/ 106580 h 3088800"/>
              <a:gd name="connsiteX5" fmla="*/ 1056431 w 1452882"/>
              <a:gd name="connsiteY5" fmla="*/ 106580 h 3088800"/>
              <a:gd name="connsiteX6" fmla="*/ 1095902 w 1452882"/>
              <a:gd name="connsiteY6" fmla="*/ 87755 h 3088800"/>
              <a:gd name="connsiteX7" fmla="*/ 1130439 w 1452882"/>
              <a:gd name="connsiteY7" fmla="*/ 9847 h 3088800"/>
              <a:gd name="connsiteX8" fmla="*/ 1147562 w 1452882"/>
              <a:gd name="connsiteY8" fmla="*/ 579 h 3088800"/>
              <a:gd name="connsiteX9" fmla="*/ 1262202 w 1452882"/>
              <a:gd name="connsiteY9" fmla="*/ 579 h 3088800"/>
              <a:gd name="connsiteX10" fmla="*/ 1389032 w 1452882"/>
              <a:gd name="connsiteY10" fmla="*/ 62558 h 3088800"/>
              <a:gd name="connsiteX11" fmla="*/ 1440112 w 1452882"/>
              <a:gd name="connsiteY11" fmla="*/ 140466 h 3088800"/>
              <a:gd name="connsiteX12" fmla="*/ 1452882 w 1452882"/>
              <a:gd name="connsiteY12" fmla="*/ 200128 h 3088800"/>
              <a:gd name="connsiteX13" fmla="*/ 1452882 w 1452882"/>
              <a:gd name="connsiteY13" fmla="*/ 2893886 h 3088800"/>
              <a:gd name="connsiteX14" fmla="*/ 1400061 w 1452882"/>
              <a:gd name="connsiteY14" fmla="*/ 3015816 h 3088800"/>
              <a:gd name="connsiteX15" fmla="*/ 1327794 w 1452882"/>
              <a:gd name="connsiteY15" fmla="*/ 3069396 h 3088800"/>
              <a:gd name="connsiteX16" fmla="*/ 1250013 w 1452882"/>
              <a:gd name="connsiteY16" fmla="*/ 3088800 h 3088800"/>
              <a:gd name="connsiteX17" fmla="*/ 195904 w 1452882"/>
              <a:gd name="connsiteY17" fmla="*/ 3088800 h 3088800"/>
              <a:gd name="connsiteX18" fmla="*/ 120445 w 1452882"/>
              <a:gd name="connsiteY18" fmla="*/ 3067368 h 3088800"/>
              <a:gd name="connsiteX19" fmla="*/ 48178 w 1452882"/>
              <a:gd name="connsiteY19" fmla="*/ 3008865 h 3088800"/>
              <a:gd name="connsiteX20" fmla="*/ 0 w 1452882"/>
              <a:gd name="connsiteY20" fmla="*/ 2877957 h 3088800"/>
              <a:gd name="connsiteX21" fmla="*/ 871 w 1452882"/>
              <a:gd name="connsiteY21" fmla="*/ 204472 h 3088800"/>
              <a:gd name="connsiteX22" fmla="*/ 17704 w 1452882"/>
              <a:gd name="connsiteY22" fmla="*/ 126854 h 3088800"/>
              <a:gd name="connsiteX23" fmla="*/ 68784 w 1452882"/>
              <a:gd name="connsiteY23" fmla="*/ 58503 h 3088800"/>
              <a:gd name="connsiteX24" fmla="*/ 202870 w 1452882"/>
              <a:gd name="connsiteY24" fmla="*/ 0 h 308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2882" h="3088800">
                <a:moveTo>
                  <a:pt x="202870" y="0"/>
                </a:moveTo>
                <a:cubicBezTo>
                  <a:pt x="307352" y="0"/>
                  <a:pt x="307352" y="0"/>
                  <a:pt x="307352" y="0"/>
                </a:cubicBezTo>
                <a:cubicBezTo>
                  <a:pt x="307352" y="0"/>
                  <a:pt x="317220" y="2896"/>
                  <a:pt x="321573" y="16508"/>
                </a:cubicBezTo>
                <a:cubicBezTo>
                  <a:pt x="325926" y="30121"/>
                  <a:pt x="339567" y="82542"/>
                  <a:pt x="363366" y="98181"/>
                </a:cubicBezTo>
                <a:cubicBezTo>
                  <a:pt x="382231" y="110345"/>
                  <a:pt x="416768" y="106580"/>
                  <a:pt x="416768" y="106580"/>
                </a:cubicBezTo>
                <a:cubicBezTo>
                  <a:pt x="1056431" y="106580"/>
                  <a:pt x="1056431" y="106580"/>
                  <a:pt x="1056431" y="106580"/>
                </a:cubicBezTo>
                <a:cubicBezTo>
                  <a:pt x="1056431" y="106580"/>
                  <a:pt x="1080229" y="107739"/>
                  <a:pt x="1095902" y="87755"/>
                </a:cubicBezTo>
                <a:cubicBezTo>
                  <a:pt x="1111574" y="68061"/>
                  <a:pt x="1130439" y="9847"/>
                  <a:pt x="1130439" y="9847"/>
                </a:cubicBezTo>
                <a:cubicBezTo>
                  <a:pt x="1130439" y="9847"/>
                  <a:pt x="1133051" y="579"/>
                  <a:pt x="1147562" y="579"/>
                </a:cubicBezTo>
                <a:cubicBezTo>
                  <a:pt x="1162364" y="579"/>
                  <a:pt x="1255237" y="579"/>
                  <a:pt x="1262202" y="579"/>
                </a:cubicBezTo>
                <a:cubicBezTo>
                  <a:pt x="1265395" y="579"/>
                  <a:pt x="1344337" y="15060"/>
                  <a:pt x="1389032" y="62558"/>
                </a:cubicBezTo>
                <a:cubicBezTo>
                  <a:pt x="1411089" y="86017"/>
                  <a:pt x="1431115" y="114400"/>
                  <a:pt x="1440112" y="140466"/>
                </a:cubicBezTo>
                <a:cubicBezTo>
                  <a:pt x="1451431" y="172324"/>
                  <a:pt x="1452882" y="200128"/>
                  <a:pt x="1452882" y="200128"/>
                </a:cubicBezTo>
                <a:cubicBezTo>
                  <a:pt x="1452882" y="2893886"/>
                  <a:pt x="1452882" y="2893886"/>
                  <a:pt x="1452882" y="2893886"/>
                </a:cubicBezTo>
                <a:cubicBezTo>
                  <a:pt x="1452882" y="2893886"/>
                  <a:pt x="1443305" y="2974690"/>
                  <a:pt x="1400061" y="3015816"/>
                </a:cubicBezTo>
                <a:cubicBezTo>
                  <a:pt x="1373360" y="3041302"/>
                  <a:pt x="1353334" y="3058100"/>
                  <a:pt x="1327794" y="3069396"/>
                </a:cubicBezTo>
                <a:cubicBezTo>
                  <a:pt x="1287742" y="3087352"/>
                  <a:pt x="1250013" y="3088800"/>
                  <a:pt x="1250013" y="3088800"/>
                </a:cubicBezTo>
                <a:cubicBezTo>
                  <a:pt x="195904" y="3088800"/>
                  <a:pt x="195904" y="3088800"/>
                  <a:pt x="195904" y="3088800"/>
                </a:cubicBezTo>
                <a:cubicBezTo>
                  <a:pt x="195904" y="3088800"/>
                  <a:pt x="157013" y="3084456"/>
                  <a:pt x="120445" y="3067368"/>
                </a:cubicBezTo>
                <a:cubicBezTo>
                  <a:pt x="85908" y="3051439"/>
                  <a:pt x="72267" y="3034641"/>
                  <a:pt x="48178" y="3008865"/>
                </a:cubicBezTo>
                <a:cubicBezTo>
                  <a:pt x="581" y="2957602"/>
                  <a:pt x="0" y="2877957"/>
                  <a:pt x="0" y="2877957"/>
                </a:cubicBezTo>
                <a:lnTo>
                  <a:pt x="871" y="204472"/>
                </a:lnTo>
                <a:cubicBezTo>
                  <a:pt x="871" y="204472"/>
                  <a:pt x="1161" y="167111"/>
                  <a:pt x="17704" y="126854"/>
                </a:cubicBezTo>
                <a:cubicBezTo>
                  <a:pt x="27572" y="102815"/>
                  <a:pt x="49049" y="78198"/>
                  <a:pt x="68784" y="58503"/>
                </a:cubicBezTo>
                <a:cubicBezTo>
                  <a:pt x="117252" y="9268"/>
                  <a:pt x="202870" y="0"/>
                  <a:pt x="202870" y="0"/>
                </a:cubicBezTo>
                <a:close/>
              </a:path>
            </a:pathLst>
          </a:custGeom>
          <a:noFill/>
        </p:spPr>
        <p:txBody>
          <a:bodyPr wrap="square" anchor="ctr" anchorCtr="0">
            <a:noAutofit/>
          </a:bodyPr>
          <a:lstStyle>
            <a:lvl1pPr algn="ctr">
              <a:defRPr/>
            </a:lvl1pPr>
          </a:lstStyle>
          <a:p>
            <a:endParaRPr lang="en-GB"/>
          </a:p>
        </p:txBody>
      </p:sp>
      <p:sp>
        <p:nvSpPr>
          <p:cNvPr id="11" name="Text Placeholder 13">
            <a:extLst>
              <a:ext uri="{FF2B5EF4-FFF2-40B4-BE49-F238E27FC236}">
                <a16:creationId xmlns:a16="http://schemas.microsoft.com/office/drawing/2014/main" id="{E2A1743A-BEDE-46A4-B32C-011004036D8E}"/>
              </a:ext>
            </a:extLst>
          </p:cNvPr>
          <p:cNvSpPr>
            <a:spLocks noGrp="1"/>
          </p:cNvSpPr>
          <p:nvPr>
            <p:ph type="body" sz="quarter" idx="20"/>
          </p:nvPr>
        </p:nvSpPr>
        <p:spPr>
          <a:xfrm>
            <a:off x="804863" y="1957388"/>
            <a:ext cx="4679950" cy="3919538"/>
          </a:xfrm>
        </p:spPr>
        <p:txBody>
          <a:bodyPr/>
          <a:lstStyle>
            <a:lvl1pPr>
              <a:defRPr sz="1800"/>
            </a:lvl1pPr>
            <a:lvl2pPr>
              <a:defRPr sz="18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5387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1957388"/>
            <a:ext cx="3060000" cy="392485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4566000" y="1957388"/>
            <a:ext cx="3060000" cy="392485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8327328" y="1957388"/>
            <a:ext cx="3060000" cy="392485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2">
            <a:extLst>
              <a:ext uri="{FF2B5EF4-FFF2-40B4-BE49-F238E27FC236}">
                <a16:creationId xmlns:a16="http://schemas.microsoft.com/office/drawing/2014/main" id="{72577F4D-E3C0-4137-BE5D-236D1EA19302}"/>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2368475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s bi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1470026"/>
            <a:ext cx="3060000" cy="4412214"/>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4566000" y="1470026"/>
            <a:ext cx="3060000" cy="4412214"/>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8327328" y="1470026"/>
            <a:ext cx="3060000" cy="4412214"/>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78604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s with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4566000"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8327328"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2">
            <a:extLst>
              <a:ext uri="{FF2B5EF4-FFF2-40B4-BE49-F238E27FC236}">
                <a16:creationId xmlns:a16="http://schemas.microsoft.com/office/drawing/2014/main" id="{72577F4D-E3C0-4137-BE5D-236D1EA19302}"/>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6" name="Picture Placeholder 3">
            <a:extLst>
              <a:ext uri="{FF2B5EF4-FFF2-40B4-BE49-F238E27FC236}">
                <a16:creationId xmlns:a16="http://schemas.microsoft.com/office/drawing/2014/main" id="{C46A86B0-F4B6-4986-A266-D425DAE57D0C}"/>
              </a:ext>
            </a:extLst>
          </p:cNvPr>
          <p:cNvSpPr>
            <a:spLocks noGrp="1"/>
          </p:cNvSpPr>
          <p:nvPr>
            <p:ph type="pic" sz="quarter" idx="25"/>
          </p:nvPr>
        </p:nvSpPr>
        <p:spPr>
          <a:xfrm>
            <a:off x="793749" y="1470025"/>
            <a:ext cx="3060000" cy="1618448"/>
          </a:xfrm>
        </p:spPr>
        <p:txBody>
          <a:bodyPr/>
          <a:lstStyle/>
          <a:p>
            <a:endParaRPr lang="en-GB"/>
          </a:p>
        </p:txBody>
      </p:sp>
      <p:sp>
        <p:nvSpPr>
          <p:cNvPr id="18" name="Picture Placeholder 3">
            <a:extLst>
              <a:ext uri="{FF2B5EF4-FFF2-40B4-BE49-F238E27FC236}">
                <a16:creationId xmlns:a16="http://schemas.microsoft.com/office/drawing/2014/main" id="{6C0E865C-C1CA-455E-873E-CDC433BBE0A1}"/>
              </a:ext>
            </a:extLst>
          </p:cNvPr>
          <p:cNvSpPr>
            <a:spLocks noGrp="1"/>
          </p:cNvSpPr>
          <p:nvPr>
            <p:ph type="pic" sz="quarter" idx="26"/>
          </p:nvPr>
        </p:nvSpPr>
        <p:spPr>
          <a:xfrm>
            <a:off x="4560539" y="1470025"/>
            <a:ext cx="3060000" cy="1618448"/>
          </a:xfrm>
        </p:spPr>
        <p:txBody>
          <a:bodyPr/>
          <a:lstStyle/>
          <a:p>
            <a:endParaRPr lang="en-GB"/>
          </a:p>
        </p:txBody>
      </p:sp>
      <p:sp>
        <p:nvSpPr>
          <p:cNvPr id="19" name="Picture Placeholder 3">
            <a:extLst>
              <a:ext uri="{FF2B5EF4-FFF2-40B4-BE49-F238E27FC236}">
                <a16:creationId xmlns:a16="http://schemas.microsoft.com/office/drawing/2014/main" id="{27387CE0-5475-4E8B-9C36-C71A635077C3}"/>
              </a:ext>
            </a:extLst>
          </p:cNvPr>
          <p:cNvSpPr>
            <a:spLocks noGrp="1"/>
          </p:cNvSpPr>
          <p:nvPr>
            <p:ph type="pic" sz="quarter" idx="27"/>
          </p:nvPr>
        </p:nvSpPr>
        <p:spPr>
          <a:xfrm>
            <a:off x="8327328" y="1470025"/>
            <a:ext cx="3060000" cy="1618448"/>
          </a:xfrm>
        </p:spPr>
        <p:txBody>
          <a:bodyPr/>
          <a:lstStyle/>
          <a:p>
            <a:endParaRPr lang="en-GB"/>
          </a:p>
        </p:txBody>
      </p:sp>
    </p:spTree>
    <p:extLst>
      <p:ext uri="{BB962C8B-B14F-4D97-AF65-F5344CB8AC3E}">
        <p14:creationId xmlns:p14="http://schemas.microsoft.com/office/powerpoint/2010/main" val="332078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s for ico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 Placeholder 2">
            <a:extLst>
              <a:ext uri="{FF2B5EF4-FFF2-40B4-BE49-F238E27FC236}">
                <a16:creationId xmlns:a16="http://schemas.microsoft.com/office/drawing/2014/main" id="{72577F4D-E3C0-4137-BE5D-236D1EA19302}"/>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4" name="Content Placeholder 1">
            <a:extLst>
              <a:ext uri="{FF2B5EF4-FFF2-40B4-BE49-F238E27FC236}">
                <a16:creationId xmlns:a16="http://schemas.microsoft.com/office/drawing/2014/main" id="{A5839654-1D82-4106-8558-0C64204557AF}"/>
              </a:ext>
            </a:extLst>
          </p:cNvPr>
          <p:cNvSpPr>
            <a:spLocks noGrp="1"/>
          </p:cNvSpPr>
          <p:nvPr>
            <p:ph sz="half" idx="1" hasCustomPrompt="1"/>
          </p:nvPr>
        </p:nvSpPr>
        <p:spPr>
          <a:xfrm>
            <a:off x="804672"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6" name="Content Placeholder 1">
            <a:extLst>
              <a:ext uri="{FF2B5EF4-FFF2-40B4-BE49-F238E27FC236}">
                <a16:creationId xmlns:a16="http://schemas.microsoft.com/office/drawing/2014/main" id="{B923662F-1945-400C-A611-60CF658E79BB}"/>
              </a:ext>
            </a:extLst>
          </p:cNvPr>
          <p:cNvSpPr>
            <a:spLocks noGrp="1"/>
          </p:cNvSpPr>
          <p:nvPr>
            <p:ph sz="half" idx="22" hasCustomPrompt="1"/>
          </p:nvPr>
        </p:nvSpPr>
        <p:spPr>
          <a:xfrm>
            <a:off x="4566000"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8" name="Content Placeholder 1">
            <a:extLst>
              <a:ext uri="{FF2B5EF4-FFF2-40B4-BE49-F238E27FC236}">
                <a16:creationId xmlns:a16="http://schemas.microsoft.com/office/drawing/2014/main" id="{B02E5526-6A1B-49F0-B30B-9520112ECDCD}"/>
              </a:ext>
            </a:extLst>
          </p:cNvPr>
          <p:cNvSpPr>
            <a:spLocks noGrp="1"/>
          </p:cNvSpPr>
          <p:nvPr>
            <p:ph sz="half" idx="23" hasCustomPrompt="1"/>
          </p:nvPr>
        </p:nvSpPr>
        <p:spPr>
          <a:xfrm>
            <a:off x="8327328" y="3261857"/>
            <a:ext cx="3060000" cy="2615068"/>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Tree>
    <p:extLst>
      <p:ext uri="{BB962C8B-B14F-4D97-AF65-F5344CB8AC3E}">
        <p14:creationId xmlns:p14="http://schemas.microsoft.com/office/powerpoint/2010/main" val="100579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bg>
      <p:bgRef idx="1001">
        <a:schemeClr val="bg2"/>
      </p:bgRef>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C544914-172F-F14B-9A45-566D2678F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00134"/>
            <a:ext cx="12192000" cy="3720899"/>
          </a:xfrm>
          <a:prstGeom prst="rect">
            <a:avLst/>
          </a:prstGeom>
        </p:spPr>
      </p:pic>
      <p:pic>
        <p:nvPicPr>
          <p:cNvPr id="28" name="Picture 27">
            <a:extLst>
              <a:ext uri="{FF2B5EF4-FFF2-40B4-BE49-F238E27FC236}">
                <a16:creationId xmlns:a16="http://schemas.microsoft.com/office/drawing/2014/main" id="{538511E1-8545-CD45-8633-74512F85576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72139" y="2100134"/>
            <a:ext cx="4990020" cy="3720899"/>
          </a:xfrm>
          <a:prstGeom prst="rect">
            <a:avLst/>
          </a:prstGeom>
        </p:spPr>
      </p:pic>
      <p:sp>
        <p:nvSpPr>
          <p:cNvPr id="24" name="Rectangle 23">
            <a:extLst>
              <a:ext uri="{FF2B5EF4-FFF2-40B4-BE49-F238E27FC236}">
                <a16:creationId xmlns:a16="http://schemas.microsoft.com/office/drawing/2014/main" id="{CFDD1C22-FB71-4C83-8452-8EF97A87786F}"/>
              </a:ext>
            </a:extLst>
          </p:cNvPr>
          <p:cNvSpPr/>
          <p:nvPr userDrawn="1"/>
        </p:nvSpPr>
        <p:spPr>
          <a:xfrm>
            <a:off x="2013598" y="2100134"/>
            <a:ext cx="3050846" cy="37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7">
            <a:extLst>
              <a:ext uri="{FF2B5EF4-FFF2-40B4-BE49-F238E27FC236}">
                <a16:creationId xmlns:a16="http://schemas.microsoft.com/office/drawing/2014/main" id="{3FB18F14-A02E-47E6-9BA8-2B3F3CFB8160}"/>
              </a:ext>
            </a:extLst>
          </p:cNvPr>
          <p:cNvSpPr>
            <a:spLocks noChangeShapeType="1"/>
          </p:cNvSpPr>
          <p:nvPr userDrawn="1"/>
        </p:nvSpPr>
        <p:spPr bwMode="auto">
          <a:xfrm>
            <a:off x="15059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a:extLst>
              <a:ext uri="{FF2B5EF4-FFF2-40B4-BE49-F238E27FC236}">
                <a16:creationId xmlns:a16="http://schemas.microsoft.com/office/drawing/2014/main" id="{CAF1BA06-9B8B-4EC2-B029-4256A7C183B4}"/>
              </a:ext>
            </a:extLst>
          </p:cNvPr>
          <p:cNvSpPr>
            <a:spLocks noChangeShapeType="1"/>
          </p:cNvSpPr>
          <p:nvPr userDrawn="1"/>
        </p:nvSpPr>
        <p:spPr bwMode="auto">
          <a:xfrm>
            <a:off x="556590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7">
            <a:extLst>
              <a:ext uri="{FF2B5EF4-FFF2-40B4-BE49-F238E27FC236}">
                <a16:creationId xmlns:a16="http://schemas.microsoft.com/office/drawing/2014/main" id="{7A5E5F72-C306-4B5E-B73E-9389FADEE86B}"/>
              </a:ext>
            </a:extLst>
          </p:cNvPr>
          <p:cNvSpPr>
            <a:spLocks noChangeShapeType="1"/>
          </p:cNvSpPr>
          <p:nvPr userDrawn="1"/>
        </p:nvSpPr>
        <p:spPr bwMode="auto">
          <a:xfrm>
            <a:off x="10662159" y="2100134"/>
            <a:ext cx="0" cy="3708000"/>
          </a:xfrm>
          <a:prstGeom prst="line">
            <a:avLst/>
          </a:prstGeom>
          <a:noFill/>
          <a:ln w="952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21702987"/>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p:nvPr>
        </p:nvSpPr>
        <p:spPr>
          <a:xfrm>
            <a:off x="804672" y="2948973"/>
            <a:ext cx="3060000" cy="2927952"/>
          </a:xfrm>
        </p:spPr>
        <p:txBody>
          <a:bodyPr/>
          <a:lstStyle>
            <a:lvl1pPr>
              <a:defRPr sz="1800"/>
            </a:lvl1pPr>
            <a:lvl2pPr>
              <a:defRPr sz="1800"/>
            </a:lvl2pPr>
            <a:lvl3pPr>
              <a:defRPr sz="1800"/>
            </a:lvl3pPr>
            <a:lvl4pPr>
              <a:defRPr sz="16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p:nvPr>
        </p:nvSpPr>
        <p:spPr>
          <a:xfrm>
            <a:off x="4462021" y="2948973"/>
            <a:ext cx="3060000" cy="2927952"/>
          </a:xfrm>
        </p:spPr>
        <p:txBody>
          <a:bodyPr/>
          <a:lstStyle>
            <a:lvl1pPr>
              <a:defRPr sz="1800"/>
            </a:lvl1pPr>
            <a:lvl2pPr>
              <a:defRPr sz="1800"/>
            </a:lvl2pPr>
            <a:lvl3pPr>
              <a:defRPr sz="1800"/>
            </a:lvl3pPr>
            <a:lvl4pPr>
              <a:defRPr sz="16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p:nvPr>
        </p:nvSpPr>
        <p:spPr>
          <a:xfrm>
            <a:off x="8132571" y="2948973"/>
            <a:ext cx="3060000" cy="2927952"/>
          </a:xfrm>
        </p:spPr>
        <p:txBody>
          <a:bodyPr/>
          <a:lstStyle>
            <a:lvl1pPr>
              <a:defRPr sz="1800"/>
            </a:lvl1pPr>
            <a:lvl2pPr>
              <a:defRPr sz="1800"/>
            </a:lvl2pPr>
            <a:lvl3pPr>
              <a:defRPr sz="1800"/>
            </a:lvl3pPr>
            <a:lvl4pPr>
              <a:defRPr sz="16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0D6AD184-D0F9-40C1-AA51-3DCB0E863696}"/>
              </a:ext>
            </a:extLst>
          </p:cNvPr>
          <p:cNvSpPr>
            <a:spLocks noGrp="1"/>
          </p:cNvSpPr>
          <p:nvPr>
            <p:ph type="body" sz="quarter" idx="24" hasCustomPrompt="1"/>
          </p:nvPr>
        </p:nvSpPr>
        <p:spPr>
          <a:xfrm>
            <a:off x="808038" y="1970379"/>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4" name="Text Placeholder 3">
            <a:extLst>
              <a:ext uri="{FF2B5EF4-FFF2-40B4-BE49-F238E27FC236}">
                <a16:creationId xmlns:a16="http://schemas.microsoft.com/office/drawing/2014/main" id="{6C8783A7-8999-4760-B97E-49BF74F4B98A}"/>
              </a:ext>
            </a:extLst>
          </p:cNvPr>
          <p:cNvSpPr>
            <a:spLocks noGrp="1"/>
          </p:cNvSpPr>
          <p:nvPr>
            <p:ph type="body" sz="quarter" idx="25" hasCustomPrompt="1"/>
          </p:nvPr>
        </p:nvSpPr>
        <p:spPr>
          <a:xfrm>
            <a:off x="4470305" y="1970379"/>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6" name="Text Placeholder 3">
            <a:extLst>
              <a:ext uri="{FF2B5EF4-FFF2-40B4-BE49-F238E27FC236}">
                <a16:creationId xmlns:a16="http://schemas.microsoft.com/office/drawing/2014/main" id="{76C2E5E3-0978-4579-9DC1-FBC11D0239B0}"/>
              </a:ext>
            </a:extLst>
          </p:cNvPr>
          <p:cNvSpPr>
            <a:spLocks noGrp="1"/>
          </p:cNvSpPr>
          <p:nvPr>
            <p:ph type="body" sz="quarter" idx="26" hasCustomPrompt="1"/>
          </p:nvPr>
        </p:nvSpPr>
        <p:spPr>
          <a:xfrm>
            <a:off x="8132571" y="1970379"/>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6" name="Line 11">
            <a:extLst>
              <a:ext uri="{FF2B5EF4-FFF2-40B4-BE49-F238E27FC236}">
                <a16:creationId xmlns:a16="http://schemas.microsoft.com/office/drawing/2014/main" id="{CFB06B81-3B8A-42D9-A431-62EF0890E68D}"/>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84410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ve content numbered">
    <p:spTree>
      <p:nvGrpSpPr>
        <p:cNvPr id="1" name=""/>
        <p:cNvGrpSpPr/>
        <p:nvPr/>
      </p:nvGrpSpPr>
      <p:grpSpPr>
        <a:xfrm>
          <a:off x="0" y="0"/>
          <a:ext cx="0" cy="0"/>
          <a:chOff x="0" y="0"/>
          <a:chExt cx="0" cy="0"/>
        </a:xfrm>
      </p:grpSpPr>
      <p:sp>
        <p:nvSpPr>
          <p:cNvPr id="60" name="Content Placeholder 1">
            <a:extLst>
              <a:ext uri="{FF2B5EF4-FFF2-40B4-BE49-F238E27FC236}">
                <a16:creationId xmlns:a16="http://schemas.microsoft.com/office/drawing/2014/main" id="{7CEC3D8D-4D9F-4A16-9720-01A1E5BCF16D}"/>
              </a:ext>
            </a:extLst>
          </p:cNvPr>
          <p:cNvSpPr>
            <a:spLocks noGrp="1"/>
          </p:cNvSpPr>
          <p:nvPr>
            <p:ph sz="half" idx="27"/>
          </p:nvPr>
        </p:nvSpPr>
        <p:spPr>
          <a:xfrm>
            <a:off x="804672"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1" name="Content Placeholder 1">
            <a:extLst>
              <a:ext uri="{FF2B5EF4-FFF2-40B4-BE49-F238E27FC236}">
                <a16:creationId xmlns:a16="http://schemas.microsoft.com/office/drawing/2014/main" id="{023DB56D-1334-4B9B-840D-565F3827CD07}"/>
              </a:ext>
            </a:extLst>
          </p:cNvPr>
          <p:cNvSpPr>
            <a:spLocks noGrp="1"/>
          </p:cNvSpPr>
          <p:nvPr>
            <p:ph sz="half" idx="28"/>
          </p:nvPr>
        </p:nvSpPr>
        <p:spPr>
          <a:xfrm>
            <a:off x="4462021"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2" name="Content Placeholder 1">
            <a:extLst>
              <a:ext uri="{FF2B5EF4-FFF2-40B4-BE49-F238E27FC236}">
                <a16:creationId xmlns:a16="http://schemas.microsoft.com/office/drawing/2014/main" id="{59781689-D321-47AA-9B74-B603A27BBC2C}"/>
              </a:ext>
            </a:extLst>
          </p:cNvPr>
          <p:cNvSpPr>
            <a:spLocks noGrp="1"/>
          </p:cNvSpPr>
          <p:nvPr>
            <p:ph sz="half" idx="29"/>
          </p:nvPr>
        </p:nvSpPr>
        <p:spPr>
          <a:xfrm>
            <a:off x="8132571"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3" name="Text Placeholder 3">
            <a:extLst>
              <a:ext uri="{FF2B5EF4-FFF2-40B4-BE49-F238E27FC236}">
                <a16:creationId xmlns:a16="http://schemas.microsoft.com/office/drawing/2014/main" id="{F2BE3BD9-6B4C-4370-BD54-80038C44216C}"/>
              </a:ext>
            </a:extLst>
          </p:cNvPr>
          <p:cNvSpPr>
            <a:spLocks noGrp="1"/>
          </p:cNvSpPr>
          <p:nvPr>
            <p:ph type="body" sz="quarter" idx="30" hasCustomPrompt="1"/>
          </p:nvPr>
        </p:nvSpPr>
        <p:spPr>
          <a:xfrm>
            <a:off x="808038"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4" name="Text Placeholder 3">
            <a:extLst>
              <a:ext uri="{FF2B5EF4-FFF2-40B4-BE49-F238E27FC236}">
                <a16:creationId xmlns:a16="http://schemas.microsoft.com/office/drawing/2014/main" id="{7706DA54-7BF5-4AE4-831E-269FEF93DE88}"/>
              </a:ext>
            </a:extLst>
          </p:cNvPr>
          <p:cNvSpPr>
            <a:spLocks noGrp="1"/>
          </p:cNvSpPr>
          <p:nvPr>
            <p:ph type="body" sz="quarter" idx="31" hasCustomPrompt="1"/>
          </p:nvPr>
        </p:nvSpPr>
        <p:spPr>
          <a:xfrm>
            <a:off x="4462021"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5" name="Text Placeholder 3">
            <a:extLst>
              <a:ext uri="{FF2B5EF4-FFF2-40B4-BE49-F238E27FC236}">
                <a16:creationId xmlns:a16="http://schemas.microsoft.com/office/drawing/2014/main" id="{8422AD96-429F-4ED6-B738-287DF51C2CBD}"/>
              </a:ext>
            </a:extLst>
          </p:cNvPr>
          <p:cNvSpPr>
            <a:spLocks noGrp="1"/>
          </p:cNvSpPr>
          <p:nvPr>
            <p:ph type="body" sz="quarter" idx="32" hasCustomPrompt="1"/>
          </p:nvPr>
        </p:nvSpPr>
        <p:spPr>
          <a:xfrm>
            <a:off x="8132571"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8" name="Footer Placeholder 7">
            <a:extLst>
              <a:ext uri="{FF2B5EF4-FFF2-40B4-BE49-F238E27FC236}">
                <a16:creationId xmlns:a16="http://schemas.microsoft.com/office/drawing/2014/main" id="{DC9102F5-5695-4105-9CE3-5C046B919D79}"/>
              </a:ext>
            </a:extLst>
          </p:cNvPr>
          <p:cNvSpPr>
            <a:spLocks noGrp="1"/>
          </p:cNvSpPr>
          <p:nvPr userDrawn="1">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userDrawn="1">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userDrawn="1">
            <p:ph sz="half" idx="1"/>
          </p:nvPr>
        </p:nvSpPr>
        <p:spPr>
          <a:xfrm>
            <a:off x="2730850"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userDrawn="1">
            <p:ph sz="half" idx="22"/>
          </p:nvPr>
        </p:nvSpPr>
        <p:spPr>
          <a:xfrm>
            <a:off x="6388199"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4B7E5244-F237-47A0-BC81-F018B9C8EC28}"/>
              </a:ext>
            </a:extLst>
          </p:cNvPr>
          <p:cNvSpPr>
            <a:spLocks noGrp="1"/>
          </p:cNvSpPr>
          <p:nvPr userDrawn="1">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0D6AD184-D0F9-40C1-AA51-3DCB0E863696}"/>
              </a:ext>
            </a:extLst>
          </p:cNvPr>
          <p:cNvSpPr>
            <a:spLocks noGrp="1"/>
          </p:cNvSpPr>
          <p:nvPr userDrawn="1">
            <p:ph type="body" sz="quarter" idx="24" hasCustomPrompt="1"/>
          </p:nvPr>
        </p:nvSpPr>
        <p:spPr>
          <a:xfrm>
            <a:off x="2734216"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4" name="Text Placeholder 3">
            <a:extLst>
              <a:ext uri="{FF2B5EF4-FFF2-40B4-BE49-F238E27FC236}">
                <a16:creationId xmlns:a16="http://schemas.microsoft.com/office/drawing/2014/main" id="{6C8783A7-8999-4760-B97E-49BF74F4B98A}"/>
              </a:ext>
            </a:extLst>
          </p:cNvPr>
          <p:cNvSpPr>
            <a:spLocks noGrp="1"/>
          </p:cNvSpPr>
          <p:nvPr userDrawn="1">
            <p:ph type="body" sz="quarter" idx="25" hasCustomPrompt="1"/>
          </p:nvPr>
        </p:nvSpPr>
        <p:spPr>
          <a:xfrm>
            <a:off x="6388199"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86" name="Line 11">
            <a:extLst>
              <a:ext uri="{FF2B5EF4-FFF2-40B4-BE49-F238E27FC236}">
                <a16:creationId xmlns:a16="http://schemas.microsoft.com/office/drawing/2014/main" id="{5ABD6F6D-3834-4F77-9CD6-592A16D9E5D1}"/>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28480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x content numbered">
    <p:spTree>
      <p:nvGrpSpPr>
        <p:cNvPr id="1" name=""/>
        <p:cNvGrpSpPr/>
        <p:nvPr/>
      </p:nvGrpSpPr>
      <p:grpSpPr>
        <a:xfrm>
          <a:off x="0" y="0"/>
          <a:ext cx="0" cy="0"/>
          <a:chOff x="0" y="0"/>
          <a:chExt cx="0" cy="0"/>
        </a:xfrm>
      </p:grpSpPr>
      <p:sp>
        <p:nvSpPr>
          <p:cNvPr id="60" name="Content Placeholder 1">
            <a:extLst>
              <a:ext uri="{FF2B5EF4-FFF2-40B4-BE49-F238E27FC236}">
                <a16:creationId xmlns:a16="http://schemas.microsoft.com/office/drawing/2014/main" id="{7CEC3D8D-4D9F-4A16-9720-01A1E5BCF16D}"/>
              </a:ext>
            </a:extLst>
          </p:cNvPr>
          <p:cNvSpPr>
            <a:spLocks noGrp="1"/>
          </p:cNvSpPr>
          <p:nvPr>
            <p:ph sz="half" idx="27"/>
          </p:nvPr>
        </p:nvSpPr>
        <p:spPr>
          <a:xfrm>
            <a:off x="804672"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1" name="Content Placeholder 1">
            <a:extLst>
              <a:ext uri="{FF2B5EF4-FFF2-40B4-BE49-F238E27FC236}">
                <a16:creationId xmlns:a16="http://schemas.microsoft.com/office/drawing/2014/main" id="{023DB56D-1334-4B9B-840D-565F3827CD07}"/>
              </a:ext>
            </a:extLst>
          </p:cNvPr>
          <p:cNvSpPr>
            <a:spLocks noGrp="1"/>
          </p:cNvSpPr>
          <p:nvPr>
            <p:ph sz="half" idx="28"/>
          </p:nvPr>
        </p:nvSpPr>
        <p:spPr>
          <a:xfrm>
            <a:off x="4462021"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2" name="Content Placeholder 1">
            <a:extLst>
              <a:ext uri="{FF2B5EF4-FFF2-40B4-BE49-F238E27FC236}">
                <a16:creationId xmlns:a16="http://schemas.microsoft.com/office/drawing/2014/main" id="{59781689-D321-47AA-9B74-B603A27BBC2C}"/>
              </a:ext>
            </a:extLst>
          </p:cNvPr>
          <p:cNvSpPr>
            <a:spLocks noGrp="1"/>
          </p:cNvSpPr>
          <p:nvPr>
            <p:ph sz="half" idx="29"/>
          </p:nvPr>
        </p:nvSpPr>
        <p:spPr>
          <a:xfrm>
            <a:off x="8132571" y="2323296"/>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63" name="Text Placeholder 3">
            <a:extLst>
              <a:ext uri="{FF2B5EF4-FFF2-40B4-BE49-F238E27FC236}">
                <a16:creationId xmlns:a16="http://schemas.microsoft.com/office/drawing/2014/main" id="{F2BE3BD9-6B4C-4370-BD54-80038C44216C}"/>
              </a:ext>
            </a:extLst>
          </p:cNvPr>
          <p:cNvSpPr>
            <a:spLocks noGrp="1"/>
          </p:cNvSpPr>
          <p:nvPr>
            <p:ph type="body" sz="quarter" idx="30" hasCustomPrompt="1"/>
          </p:nvPr>
        </p:nvSpPr>
        <p:spPr>
          <a:xfrm>
            <a:off x="808038"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4" name="Text Placeholder 3">
            <a:extLst>
              <a:ext uri="{FF2B5EF4-FFF2-40B4-BE49-F238E27FC236}">
                <a16:creationId xmlns:a16="http://schemas.microsoft.com/office/drawing/2014/main" id="{7706DA54-7BF5-4AE4-831E-269FEF93DE88}"/>
              </a:ext>
            </a:extLst>
          </p:cNvPr>
          <p:cNvSpPr>
            <a:spLocks noGrp="1"/>
          </p:cNvSpPr>
          <p:nvPr>
            <p:ph type="body" sz="quarter" idx="31" hasCustomPrompt="1"/>
          </p:nvPr>
        </p:nvSpPr>
        <p:spPr>
          <a:xfrm>
            <a:off x="4462021"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5" name="Text Placeholder 3">
            <a:extLst>
              <a:ext uri="{FF2B5EF4-FFF2-40B4-BE49-F238E27FC236}">
                <a16:creationId xmlns:a16="http://schemas.microsoft.com/office/drawing/2014/main" id="{8422AD96-429F-4ED6-B738-287DF51C2CBD}"/>
              </a:ext>
            </a:extLst>
          </p:cNvPr>
          <p:cNvSpPr>
            <a:spLocks noGrp="1"/>
          </p:cNvSpPr>
          <p:nvPr>
            <p:ph type="body" sz="quarter" idx="32" hasCustomPrompt="1"/>
          </p:nvPr>
        </p:nvSpPr>
        <p:spPr>
          <a:xfrm>
            <a:off x="8132571" y="1476393"/>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8" name="Footer Placeholder 7">
            <a:extLst>
              <a:ext uri="{FF2B5EF4-FFF2-40B4-BE49-F238E27FC236}">
                <a16:creationId xmlns:a16="http://schemas.microsoft.com/office/drawing/2014/main" id="{DC9102F5-5695-4105-9CE3-5C046B919D79}"/>
              </a:ext>
            </a:extLst>
          </p:cNvPr>
          <p:cNvSpPr>
            <a:spLocks noGrp="1"/>
          </p:cNvSpPr>
          <p:nvPr userDrawn="1">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userDrawn="1">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userDrawn="1">
            <p:ph sz="half" idx="1"/>
          </p:nvPr>
        </p:nvSpPr>
        <p:spPr>
          <a:xfrm>
            <a:off x="804672"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userDrawn="1">
            <p:ph sz="half" idx="22"/>
          </p:nvPr>
        </p:nvSpPr>
        <p:spPr>
          <a:xfrm>
            <a:off x="4462021"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userDrawn="1">
            <p:ph sz="half" idx="23"/>
          </p:nvPr>
        </p:nvSpPr>
        <p:spPr>
          <a:xfrm>
            <a:off x="8132571" y="4663928"/>
            <a:ext cx="3060000" cy="1212997"/>
          </a:xfrm>
        </p:spPr>
        <p:txBody>
          <a:bodyPr/>
          <a:lstStyle>
            <a:lvl1pPr>
              <a:defRPr sz="1600"/>
            </a:lvl1pPr>
            <a:lvl2pPr>
              <a:defRPr sz="14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4B7E5244-F237-47A0-BC81-F018B9C8EC28}"/>
              </a:ext>
            </a:extLst>
          </p:cNvPr>
          <p:cNvSpPr>
            <a:spLocks noGrp="1"/>
          </p:cNvSpPr>
          <p:nvPr userDrawn="1">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0D6AD184-D0F9-40C1-AA51-3DCB0E863696}"/>
              </a:ext>
            </a:extLst>
          </p:cNvPr>
          <p:cNvSpPr>
            <a:spLocks noGrp="1"/>
          </p:cNvSpPr>
          <p:nvPr userDrawn="1">
            <p:ph type="body" sz="quarter" idx="24" hasCustomPrompt="1"/>
          </p:nvPr>
        </p:nvSpPr>
        <p:spPr>
          <a:xfrm>
            <a:off x="808038"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4" name="Text Placeholder 3">
            <a:extLst>
              <a:ext uri="{FF2B5EF4-FFF2-40B4-BE49-F238E27FC236}">
                <a16:creationId xmlns:a16="http://schemas.microsoft.com/office/drawing/2014/main" id="{6C8783A7-8999-4760-B97E-49BF74F4B98A}"/>
              </a:ext>
            </a:extLst>
          </p:cNvPr>
          <p:cNvSpPr>
            <a:spLocks noGrp="1"/>
          </p:cNvSpPr>
          <p:nvPr userDrawn="1">
            <p:ph type="body" sz="quarter" idx="25" hasCustomPrompt="1"/>
          </p:nvPr>
        </p:nvSpPr>
        <p:spPr>
          <a:xfrm>
            <a:off x="4462021"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6" name="Text Placeholder 3">
            <a:extLst>
              <a:ext uri="{FF2B5EF4-FFF2-40B4-BE49-F238E27FC236}">
                <a16:creationId xmlns:a16="http://schemas.microsoft.com/office/drawing/2014/main" id="{76C2E5E3-0978-4579-9DC1-FBC11D0239B0}"/>
              </a:ext>
            </a:extLst>
          </p:cNvPr>
          <p:cNvSpPr>
            <a:spLocks noGrp="1"/>
          </p:cNvSpPr>
          <p:nvPr userDrawn="1">
            <p:ph type="body" sz="quarter" idx="26" hasCustomPrompt="1"/>
          </p:nvPr>
        </p:nvSpPr>
        <p:spPr>
          <a:xfrm>
            <a:off x="8132571" y="3817025"/>
            <a:ext cx="3055937"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86" name="Line 11">
            <a:extLst>
              <a:ext uri="{FF2B5EF4-FFF2-40B4-BE49-F238E27FC236}">
                <a16:creationId xmlns:a16="http://schemas.microsoft.com/office/drawing/2014/main" id="{5ABD6F6D-3834-4F77-9CD6-592A16D9E5D1}"/>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80341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content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p:nvPr>
        </p:nvSpPr>
        <p:spPr>
          <a:xfrm>
            <a:off x="804672" y="2948973"/>
            <a:ext cx="2340000" cy="2927952"/>
          </a:xfrm>
        </p:spPr>
        <p:txBody>
          <a:bodyPr/>
          <a:lstStyle>
            <a:lvl1pPr>
              <a:defRPr sz="1600"/>
            </a:lvl1pPr>
            <a:lvl2pPr>
              <a:defRPr sz="1400"/>
            </a:lvl2pPr>
            <a:lvl3pPr>
              <a:defRPr sz="1400"/>
            </a:lvl3pPr>
            <a:lvl4pPr>
              <a:defRPr sz="12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p:nvPr>
        </p:nvSpPr>
        <p:spPr>
          <a:xfrm>
            <a:off x="3552105" y="2948973"/>
            <a:ext cx="2340000" cy="2927952"/>
          </a:xfrm>
        </p:spPr>
        <p:txBody>
          <a:bodyPr/>
          <a:lstStyle>
            <a:lvl1pPr>
              <a:defRPr sz="1600"/>
            </a:lvl1pPr>
            <a:lvl2pPr>
              <a:defRPr sz="1400"/>
            </a:lvl2pPr>
            <a:lvl3pPr>
              <a:defRPr sz="1400"/>
            </a:lvl3pPr>
            <a:lvl4pPr>
              <a:defRPr sz="12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p:nvPr>
        </p:nvSpPr>
        <p:spPr>
          <a:xfrm>
            <a:off x="6299538" y="2948973"/>
            <a:ext cx="2340000" cy="2927952"/>
          </a:xfrm>
        </p:spPr>
        <p:txBody>
          <a:bodyPr/>
          <a:lstStyle>
            <a:lvl1pPr>
              <a:defRPr sz="1600"/>
            </a:lvl1pPr>
            <a:lvl2pPr>
              <a:defRPr sz="1400"/>
            </a:lvl2pPr>
            <a:lvl3pPr>
              <a:defRPr sz="1400"/>
            </a:lvl3pPr>
            <a:lvl4pPr>
              <a:defRPr sz="12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0D6AD184-D0F9-40C1-AA51-3DCB0E863696}"/>
              </a:ext>
            </a:extLst>
          </p:cNvPr>
          <p:cNvSpPr>
            <a:spLocks noGrp="1"/>
          </p:cNvSpPr>
          <p:nvPr>
            <p:ph type="body" sz="quarter" idx="24" hasCustomPrompt="1"/>
          </p:nvPr>
        </p:nvSpPr>
        <p:spPr>
          <a:xfrm>
            <a:off x="808038" y="1970379"/>
            <a:ext cx="2340000"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4" name="Text Placeholder 3">
            <a:extLst>
              <a:ext uri="{FF2B5EF4-FFF2-40B4-BE49-F238E27FC236}">
                <a16:creationId xmlns:a16="http://schemas.microsoft.com/office/drawing/2014/main" id="{6C8783A7-8999-4760-B97E-49BF74F4B98A}"/>
              </a:ext>
            </a:extLst>
          </p:cNvPr>
          <p:cNvSpPr>
            <a:spLocks noGrp="1"/>
          </p:cNvSpPr>
          <p:nvPr>
            <p:ph type="body" sz="quarter" idx="25" hasCustomPrompt="1"/>
          </p:nvPr>
        </p:nvSpPr>
        <p:spPr>
          <a:xfrm>
            <a:off x="3554348" y="1970379"/>
            <a:ext cx="2340000"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16" name="Text Placeholder 3">
            <a:extLst>
              <a:ext uri="{FF2B5EF4-FFF2-40B4-BE49-F238E27FC236}">
                <a16:creationId xmlns:a16="http://schemas.microsoft.com/office/drawing/2014/main" id="{76C2E5E3-0978-4579-9DC1-FBC11D0239B0}"/>
              </a:ext>
            </a:extLst>
          </p:cNvPr>
          <p:cNvSpPr>
            <a:spLocks noGrp="1"/>
          </p:cNvSpPr>
          <p:nvPr>
            <p:ph type="body" sz="quarter" idx="26" hasCustomPrompt="1"/>
          </p:nvPr>
        </p:nvSpPr>
        <p:spPr>
          <a:xfrm>
            <a:off x="6300658" y="1970379"/>
            <a:ext cx="2340000"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
        <p:nvSpPr>
          <p:cNvPr id="66" name="Line 11">
            <a:extLst>
              <a:ext uri="{FF2B5EF4-FFF2-40B4-BE49-F238E27FC236}">
                <a16:creationId xmlns:a16="http://schemas.microsoft.com/office/drawing/2014/main" id="{CFB06B81-3B8A-42D9-A431-62EF0890E68D}"/>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Content Placeholder 1">
            <a:extLst>
              <a:ext uri="{FF2B5EF4-FFF2-40B4-BE49-F238E27FC236}">
                <a16:creationId xmlns:a16="http://schemas.microsoft.com/office/drawing/2014/main" id="{6686B0D4-6FB7-4642-B7C9-8C03513952D0}"/>
              </a:ext>
            </a:extLst>
          </p:cNvPr>
          <p:cNvSpPr>
            <a:spLocks noGrp="1"/>
          </p:cNvSpPr>
          <p:nvPr>
            <p:ph sz="half" idx="27"/>
          </p:nvPr>
        </p:nvSpPr>
        <p:spPr>
          <a:xfrm>
            <a:off x="9046971" y="2948973"/>
            <a:ext cx="2340000" cy="2927952"/>
          </a:xfrm>
        </p:spPr>
        <p:txBody>
          <a:bodyPr/>
          <a:lstStyle>
            <a:lvl1pPr>
              <a:defRPr sz="1600"/>
            </a:lvl1pPr>
            <a:lvl2pPr>
              <a:defRPr sz="1400"/>
            </a:lvl2pPr>
            <a:lvl3pPr>
              <a:defRPr sz="1400"/>
            </a:lvl3pPr>
            <a:lvl4pPr>
              <a:defRPr sz="12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endParaRPr lang="en-GB"/>
          </a:p>
        </p:txBody>
      </p:sp>
      <p:sp>
        <p:nvSpPr>
          <p:cNvPr id="20" name="Text Placeholder 3">
            <a:extLst>
              <a:ext uri="{FF2B5EF4-FFF2-40B4-BE49-F238E27FC236}">
                <a16:creationId xmlns:a16="http://schemas.microsoft.com/office/drawing/2014/main" id="{106F8535-DE90-4DE2-B6A3-7A0FEDD6D6B7}"/>
              </a:ext>
            </a:extLst>
          </p:cNvPr>
          <p:cNvSpPr>
            <a:spLocks noGrp="1"/>
          </p:cNvSpPr>
          <p:nvPr>
            <p:ph type="body" sz="quarter" idx="28" hasCustomPrompt="1"/>
          </p:nvPr>
        </p:nvSpPr>
        <p:spPr>
          <a:xfrm>
            <a:off x="9046971" y="1970379"/>
            <a:ext cx="2340000" cy="815373"/>
          </a:xfrm>
        </p:spPr>
        <p:txBody>
          <a:bodyPr anchor="t" anchorCtr="0"/>
          <a:lstStyle>
            <a:lvl1pPr>
              <a:lnSpc>
                <a:spcPct val="90000"/>
              </a:lnSpc>
              <a:spcBef>
                <a:spcPts val="0"/>
              </a:spcBef>
              <a:defRPr sz="5400">
                <a:solidFill>
                  <a:schemeClr val="tx2"/>
                </a:solidFill>
              </a:defRPr>
            </a:lvl1pPr>
          </a:lstStyle>
          <a:p>
            <a:pPr lvl="0"/>
            <a:r>
              <a:rPr lang="en-US"/>
              <a:t>00</a:t>
            </a:r>
            <a:endParaRPr lang="en-GB"/>
          </a:p>
        </p:txBody>
      </p:sp>
    </p:spTree>
    <p:extLst>
      <p:ext uri="{BB962C8B-B14F-4D97-AF65-F5344CB8AC3E}">
        <p14:creationId xmlns:p14="http://schemas.microsoft.com/office/powerpoint/2010/main" val="1598939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1957388"/>
            <a:ext cx="2340000" cy="3924851"/>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3552224" y="1957388"/>
            <a:ext cx="2340000" cy="3924851"/>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6299776" y="1957388"/>
            <a:ext cx="2340000" cy="3924851"/>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6" name="Content Placeholder 1">
            <a:extLst>
              <a:ext uri="{FF2B5EF4-FFF2-40B4-BE49-F238E27FC236}">
                <a16:creationId xmlns:a16="http://schemas.microsoft.com/office/drawing/2014/main" id="{64CAA9CC-5F57-400A-8879-61DEC3781505}"/>
              </a:ext>
            </a:extLst>
          </p:cNvPr>
          <p:cNvSpPr>
            <a:spLocks noGrp="1"/>
          </p:cNvSpPr>
          <p:nvPr>
            <p:ph sz="half" idx="24" hasCustomPrompt="1"/>
          </p:nvPr>
        </p:nvSpPr>
        <p:spPr>
          <a:xfrm>
            <a:off x="9047328" y="1957388"/>
            <a:ext cx="2340000" cy="3924851"/>
          </a:xfrm>
        </p:spPr>
        <p:txBody>
          <a:bodyPr/>
          <a:lstStyle>
            <a:lvl2pPr>
              <a:defRPr sz="1800"/>
            </a:lvl2pPr>
            <a:lvl3pPr>
              <a:defRPr sz="1800"/>
            </a:lvl3pPr>
            <a:lvl4pPr>
              <a:defRPr sz="1600"/>
            </a:lvl4pPr>
            <a:lvl5pPr>
              <a:defRPr sz="1400"/>
            </a:lvl5pPr>
            <a:lvl6pPr>
              <a:defRPr sz="1200"/>
            </a:lvl6pPr>
            <a:lvl7pPr>
              <a:defRPr sz="1100"/>
            </a:lvl7pPr>
            <a:lvl8pPr>
              <a:defRPr sz="105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
            <a:extLst>
              <a:ext uri="{FF2B5EF4-FFF2-40B4-BE49-F238E27FC236}">
                <a16:creationId xmlns:a16="http://schemas.microsoft.com/office/drawing/2014/main" id="{5663240E-310E-4DC6-BA42-062B599495B6}"/>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3465814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Columns with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3552224"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6299776"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6" name="Content Placeholder 1">
            <a:extLst>
              <a:ext uri="{FF2B5EF4-FFF2-40B4-BE49-F238E27FC236}">
                <a16:creationId xmlns:a16="http://schemas.microsoft.com/office/drawing/2014/main" id="{64CAA9CC-5F57-400A-8879-61DEC3781505}"/>
              </a:ext>
            </a:extLst>
          </p:cNvPr>
          <p:cNvSpPr>
            <a:spLocks noGrp="1"/>
          </p:cNvSpPr>
          <p:nvPr>
            <p:ph sz="half" idx="24" hasCustomPrompt="1"/>
          </p:nvPr>
        </p:nvSpPr>
        <p:spPr>
          <a:xfrm>
            <a:off x="9047328"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
            <a:extLst>
              <a:ext uri="{FF2B5EF4-FFF2-40B4-BE49-F238E27FC236}">
                <a16:creationId xmlns:a16="http://schemas.microsoft.com/office/drawing/2014/main" id="{5663240E-310E-4DC6-BA42-062B599495B6}"/>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4" name="Picture Placeholder 3">
            <a:extLst>
              <a:ext uri="{FF2B5EF4-FFF2-40B4-BE49-F238E27FC236}">
                <a16:creationId xmlns:a16="http://schemas.microsoft.com/office/drawing/2014/main" id="{72F99CD6-1C92-48AD-A9FC-1C6E96131CAC}"/>
              </a:ext>
            </a:extLst>
          </p:cNvPr>
          <p:cNvSpPr>
            <a:spLocks noGrp="1"/>
          </p:cNvSpPr>
          <p:nvPr>
            <p:ph type="pic" sz="quarter" idx="25"/>
          </p:nvPr>
        </p:nvSpPr>
        <p:spPr>
          <a:xfrm>
            <a:off x="793750" y="1470025"/>
            <a:ext cx="2340000" cy="1676260"/>
          </a:xfrm>
        </p:spPr>
        <p:txBody>
          <a:bodyPr/>
          <a:lstStyle/>
          <a:p>
            <a:endParaRPr lang="en-GB"/>
          </a:p>
        </p:txBody>
      </p:sp>
      <p:sp>
        <p:nvSpPr>
          <p:cNvPr id="22" name="Picture Placeholder 3">
            <a:extLst>
              <a:ext uri="{FF2B5EF4-FFF2-40B4-BE49-F238E27FC236}">
                <a16:creationId xmlns:a16="http://schemas.microsoft.com/office/drawing/2014/main" id="{C19B5914-4257-4A5C-8E43-78141913A0D3}"/>
              </a:ext>
            </a:extLst>
          </p:cNvPr>
          <p:cNvSpPr>
            <a:spLocks noGrp="1"/>
          </p:cNvSpPr>
          <p:nvPr>
            <p:ph type="pic" sz="quarter" idx="26"/>
          </p:nvPr>
        </p:nvSpPr>
        <p:spPr>
          <a:xfrm>
            <a:off x="3544943" y="1470025"/>
            <a:ext cx="2340000" cy="1676260"/>
          </a:xfrm>
        </p:spPr>
        <p:txBody>
          <a:bodyPr/>
          <a:lstStyle/>
          <a:p>
            <a:endParaRPr lang="en-GB"/>
          </a:p>
        </p:txBody>
      </p:sp>
      <p:sp>
        <p:nvSpPr>
          <p:cNvPr id="23" name="Picture Placeholder 3">
            <a:extLst>
              <a:ext uri="{FF2B5EF4-FFF2-40B4-BE49-F238E27FC236}">
                <a16:creationId xmlns:a16="http://schemas.microsoft.com/office/drawing/2014/main" id="{FB282771-378C-4050-995F-291F99491693}"/>
              </a:ext>
            </a:extLst>
          </p:cNvPr>
          <p:cNvSpPr>
            <a:spLocks noGrp="1"/>
          </p:cNvSpPr>
          <p:nvPr>
            <p:ph type="pic" sz="quarter" idx="27"/>
          </p:nvPr>
        </p:nvSpPr>
        <p:spPr>
          <a:xfrm>
            <a:off x="6296136" y="1470025"/>
            <a:ext cx="2340000" cy="1676260"/>
          </a:xfrm>
        </p:spPr>
        <p:txBody>
          <a:bodyPr/>
          <a:lstStyle/>
          <a:p>
            <a:endParaRPr lang="en-GB"/>
          </a:p>
        </p:txBody>
      </p:sp>
      <p:sp>
        <p:nvSpPr>
          <p:cNvPr id="24" name="Picture Placeholder 3">
            <a:extLst>
              <a:ext uri="{FF2B5EF4-FFF2-40B4-BE49-F238E27FC236}">
                <a16:creationId xmlns:a16="http://schemas.microsoft.com/office/drawing/2014/main" id="{70D5E27C-2AC8-4AB1-9358-CBE4F763BC40}"/>
              </a:ext>
            </a:extLst>
          </p:cNvPr>
          <p:cNvSpPr>
            <a:spLocks noGrp="1"/>
          </p:cNvSpPr>
          <p:nvPr>
            <p:ph type="pic" sz="quarter" idx="28"/>
          </p:nvPr>
        </p:nvSpPr>
        <p:spPr>
          <a:xfrm>
            <a:off x="9047328" y="1470025"/>
            <a:ext cx="2340000" cy="1676260"/>
          </a:xfrm>
        </p:spPr>
        <p:txBody>
          <a:bodyPr/>
          <a:lstStyle/>
          <a:p>
            <a:endParaRPr lang="en-GB"/>
          </a:p>
        </p:txBody>
      </p:sp>
    </p:spTree>
    <p:extLst>
      <p:ext uri="{BB962C8B-B14F-4D97-AF65-F5344CB8AC3E}">
        <p14:creationId xmlns:p14="http://schemas.microsoft.com/office/powerpoint/2010/main" val="103853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Columns for icon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C9102F5-5695-4105-9CE3-5C046B919D79}"/>
              </a:ext>
            </a:extLst>
          </p:cNvPr>
          <p:cNvSpPr>
            <a:spLocks noGrp="1"/>
          </p:cNvSpPr>
          <p:nvPr>
            <p:ph type="ftr" sz="quarter" idx="20"/>
          </p:nvPr>
        </p:nvSpPr>
        <p:spPr>
          <a:xfrm>
            <a:off x="609600" y="6483641"/>
            <a:ext cx="4114800" cy="144000"/>
          </a:xfrm>
          <a:prstGeom prst="rect">
            <a:avLst/>
          </a:prstGeom>
        </p:spPr>
        <p:txBody>
          <a:bodyPr/>
          <a:lstStyle>
            <a:lvl1pPr>
              <a:defRPr/>
            </a:lvl1pPr>
          </a:lstStyle>
          <a:p>
            <a:endParaRPr lang="en-GB"/>
          </a:p>
        </p:txBody>
      </p:sp>
      <p:sp>
        <p:nvSpPr>
          <p:cNvPr id="9" name="Slide Number Placeholder 8">
            <a:extLst>
              <a:ext uri="{FF2B5EF4-FFF2-40B4-BE49-F238E27FC236}">
                <a16:creationId xmlns:a16="http://schemas.microsoft.com/office/drawing/2014/main" id="{AC54FF7A-B13A-47B2-9916-5C16C109977E}"/>
              </a:ext>
            </a:extLst>
          </p:cNvPr>
          <p:cNvSpPr>
            <a:spLocks noGrp="1"/>
          </p:cNvSpPr>
          <p:nvPr>
            <p:ph type="sldNum" sz="quarter" idx="21"/>
          </p:nvPr>
        </p:nvSpPr>
        <p:spPr/>
        <p:txBody>
          <a:bodyPr/>
          <a:lstStyle/>
          <a:p>
            <a:fld id="{043C2FB7-9533-4568-9B8F-F5133F6949BD}" type="slidenum">
              <a:rPr lang="en-GB" smtClean="0"/>
              <a:pPr/>
              <a:t>‹#›</a:t>
            </a:fld>
            <a:endParaRPr lang="en-GB"/>
          </a:p>
        </p:txBody>
      </p:sp>
      <p:sp>
        <p:nvSpPr>
          <p:cNvPr id="12" name="Content Placeholder 1">
            <a:extLst>
              <a:ext uri="{FF2B5EF4-FFF2-40B4-BE49-F238E27FC236}">
                <a16:creationId xmlns:a16="http://schemas.microsoft.com/office/drawing/2014/main" id="{4CDEE3B0-44A2-478D-BC1D-F3E9F160E94D}"/>
              </a:ext>
            </a:extLst>
          </p:cNvPr>
          <p:cNvSpPr>
            <a:spLocks noGrp="1"/>
          </p:cNvSpPr>
          <p:nvPr>
            <p:ph sz="half" idx="1" hasCustomPrompt="1"/>
          </p:nvPr>
        </p:nvSpPr>
        <p:spPr>
          <a:xfrm>
            <a:off x="804672"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3" name="Content Placeholder 1">
            <a:extLst>
              <a:ext uri="{FF2B5EF4-FFF2-40B4-BE49-F238E27FC236}">
                <a16:creationId xmlns:a16="http://schemas.microsoft.com/office/drawing/2014/main" id="{85A859CC-49C4-4B72-A243-C95F77A3F278}"/>
              </a:ext>
            </a:extLst>
          </p:cNvPr>
          <p:cNvSpPr>
            <a:spLocks noGrp="1"/>
          </p:cNvSpPr>
          <p:nvPr>
            <p:ph sz="half" idx="22" hasCustomPrompt="1"/>
          </p:nvPr>
        </p:nvSpPr>
        <p:spPr>
          <a:xfrm>
            <a:off x="3552224"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Content Placeholder 1">
            <a:extLst>
              <a:ext uri="{FF2B5EF4-FFF2-40B4-BE49-F238E27FC236}">
                <a16:creationId xmlns:a16="http://schemas.microsoft.com/office/drawing/2014/main" id="{1E061FF8-1DCE-4470-B899-D72A8EE9B3D1}"/>
              </a:ext>
            </a:extLst>
          </p:cNvPr>
          <p:cNvSpPr>
            <a:spLocks noGrp="1"/>
          </p:cNvSpPr>
          <p:nvPr>
            <p:ph sz="half" idx="23" hasCustomPrompt="1"/>
          </p:nvPr>
        </p:nvSpPr>
        <p:spPr>
          <a:xfrm>
            <a:off x="6299776"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6" name="Content Placeholder 1">
            <a:extLst>
              <a:ext uri="{FF2B5EF4-FFF2-40B4-BE49-F238E27FC236}">
                <a16:creationId xmlns:a16="http://schemas.microsoft.com/office/drawing/2014/main" id="{64CAA9CC-5F57-400A-8879-61DEC3781505}"/>
              </a:ext>
            </a:extLst>
          </p:cNvPr>
          <p:cNvSpPr>
            <a:spLocks noGrp="1"/>
          </p:cNvSpPr>
          <p:nvPr>
            <p:ph sz="half" idx="24" hasCustomPrompt="1"/>
          </p:nvPr>
        </p:nvSpPr>
        <p:spPr>
          <a:xfrm>
            <a:off x="9047328" y="3319669"/>
            <a:ext cx="2340000" cy="2562569"/>
          </a:xfrm>
        </p:spPr>
        <p:txBody>
          <a:bodyPr/>
          <a:lstStyle>
            <a:lvl1pPr>
              <a:defRPr sz="1600"/>
            </a:lvl1pPr>
            <a:lvl2pPr>
              <a:defRPr sz="1600"/>
            </a:lvl2pPr>
            <a:lvl3pPr>
              <a:defRPr sz="1600"/>
            </a:lvl3pPr>
            <a:lvl4pPr>
              <a:defRPr sz="1400"/>
            </a:lvl4pPr>
            <a:lvl5pPr>
              <a:defRPr sz="1200"/>
            </a:lvl5pPr>
            <a:lvl6pPr>
              <a:defRPr sz="1100"/>
            </a:lvl6pPr>
            <a:lvl7pPr>
              <a:defRPr sz="1050"/>
            </a:lvl7pPr>
            <a:lvl8pPr>
              <a:defRPr sz="10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0">
            <a:extLst>
              <a:ext uri="{FF2B5EF4-FFF2-40B4-BE49-F238E27FC236}">
                <a16:creationId xmlns:a16="http://schemas.microsoft.com/office/drawing/2014/main" id="{4B7E5244-F237-47A0-BC81-F018B9C8EC28}"/>
              </a:ext>
            </a:extLst>
          </p:cNvPr>
          <p:cNvSpPr>
            <a:spLocks noGrp="1"/>
          </p:cNvSpPr>
          <p:nvPr>
            <p:ph type="title"/>
          </p:nvPr>
        </p:nvSpPr>
        <p:spPr>
          <a:xfrm>
            <a:off x="807269" y="239083"/>
            <a:ext cx="10580059" cy="755904"/>
          </a:xfrm>
        </p:spPr>
        <p:txBody>
          <a:bodyPr/>
          <a:lstStyle/>
          <a:p>
            <a:r>
              <a:rPr lang="en-US"/>
              <a:t>Click to edit Master title style</a:t>
            </a:r>
            <a:endParaRPr lang="en-GB"/>
          </a:p>
        </p:txBody>
      </p:sp>
      <p:sp>
        <p:nvSpPr>
          <p:cNvPr id="17" name="Line 11">
            <a:extLst>
              <a:ext uri="{FF2B5EF4-FFF2-40B4-BE49-F238E27FC236}">
                <a16:creationId xmlns:a16="http://schemas.microsoft.com/office/drawing/2014/main" id="{63C34E83-9C9F-4579-8442-F71676ADB075}"/>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
            <a:extLst>
              <a:ext uri="{FF2B5EF4-FFF2-40B4-BE49-F238E27FC236}">
                <a16:creationId xmlns:a16="http://schemas.microsoft.com/office/drawing/2014/main" id="{5663240E-310E-4DC6-BA42-062B599495B6}"/>
              </a:ext>
            </a:extLst>
          </p:cNvPr>
          <p:cNvSpPr>
            <a:spLocks noGrp="1"/>
          </p:cNvSpPr>
          <p:nvPr>
            <p:ph type="body" idx="13" hasCustomPrompt="1"/>
          </p:nvPr>
        </p:nvSpPr>
        <p:spPr>
          <a:xfrm>
            <a:off x="807268" y="1013408"/>
            <a:ext cx="10579870" cy="595458"/>
          </a:xfrm>
        </p:spPr>
        <p:txBody>
          <a:bodyPr anchor="t" anchorCtr="0"/>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Tree>
    <p:extLst>
      <p:ext uri="{BB962C8B-B14F-4D97-AF65-F5344CB8AC3E}">
        <p14:creationId xmlns:p14="http://schemas.microsoft.com/office/powerpoint/2010/main" val="21588394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2"/>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24AB0E-67F9-4699-A062-C1A04E211DBF}"/>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4" name="Slide Number Placeholder 3">
            <a:extLst>
              <a:ext uri="{FF2B5EF4-FFF2-40B4-BE49-F238E27FC236}">
                <a16:creationId xmlns:a16="http://schemas.microsoft.com/office/drawing/2014/main" id="{861EC23E-2FB0-4A77-8864-88A3B6A0B27D}"/>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8" name="Title 1">
            <a:extLst>
              <a:ext uri="{FF2B5EF4-FFF2-40B4-BE49-F238E27FC236}">
                <a16:creationId xmlns:a16="http://schemas.microsoft.com/office/drawing/2014/main" id="{3F8A4570-3685-4E65-BC9F-C4C12A3BC51C}"/>
              </a:ext>
            </a:extLst>
          </p:cNvPr>
          <p:cNvSpPr>
            <a:spLocks noGrp="1"/>
          </p:cNvSpPr>
          <p:nvPr>
            <p:ph type="ctrTitle"/>
          </p:nvPr>
        </p:nvSpPr>
        <p:spPr>
          <a:xfrm>
            <a:off x="9428480" y="4626667"/>
            <a:ext cx="2072639" cy="1237665"/>
          </a:xfrm>
        </p:spPr>
        <p:txBody>
          <a:bodyPr anchor="b"/>
          <a:lstStyle>
            <a:lvl1pPr algn="l">
              <a:defRPr sz="1800">
                <a:solidFill>
                  <a:schemeClr val="tx2"/>
                </a:solidFill>
              </a:defRPr>
            </a:lvl1pPr>
          </a:lstStyle>
          <a:p>
            <a:r>
              <a:rPr lang="en-US"/>
              <a:t>Click to edit Master title style</a:t>
            </a:r>
            <a:endParaRPr lang="en-GB"/>
          </a:p>
        </p:txBody>
      </p:sp>
      <p:grpSp>
        <p:nvGrpSpPr>
          <p:cNvPr id="23" name="Group 22">
            <a:extLst>
              <a:ext uri="{FF2B5EF4-FFF2-40B4-BE49-F238E27FC236}">
                <a16:creationId xmlns:a16="http://schemas.microsoft.com/office/drawing/2014/main" id="{6C92CD6A-ED7E-4D35-BAE5-B97C92F3074F}"/>
              </a:ext>
            </a:extLst>
          </p:cNvPr>
          <p:cNvGrpSpPr/>
          <p:nvPr userDrawn="1"/>
        </p:nvGrpSpPr>
        <p:grpSpPr>
          <a:xfrm>
            <a:off x="2017181" y="1303185"/>
            <a:ext cx="1634069" cy="518287"/>
            <a:chOff x="2017181" y="1303185"/>
            <a:chExt cx="1634069" cy="518287"/>
          </a:xfrm>
        </p:grpSpPr>
        <p:sp>
          <p:nvSpPr>
            <p:cNvPr id="9" name="Freeform 26">
              <a:extLst>
                <a:ext uri="{FF2B5EF4-FFF2-40B4-BE49-F238E27FC236}">
                  <a16:creationId xmlns:a16="http://schemas.microsoft.com/office/drawing/2014/main" id="{DE99284C-E2AD-41A0-B242-1E9B0E84F25F}"/>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a:extLst>
                <a:ext uri="{FF2B5EF4-FFF2-40B4-BE49-F238E27FC236}">
                  <a16:creationId xmlns:a16="http://schemas.microsoft.com/office/drawing/2014/main" id="{0CD5324F-17E2-4E66-AA21-76F37C24938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a:extLst>
                <a:ext uri="{FF2B5EF4-FFF2-40B4-BE49-F238E27FC236}">
                  <a16:creationId xmlns:a16="http://schemas.microsoft.com/office/drawing/2014/main" id="{2F09C407-C933-46EC-A775-F239B921E6B4}"/>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a:extLst>
                <a:ext uri="{FF2B5EF4-FFF2-40B4-BE49-F238E27FC236}">
                  <a16:creationId xmlns:a16="http://schemas.microsoft.com/office/drawing/2014/main" id="{A59C8678-39CD-4E1E-9EB3-8449273C6237}"/>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a:extLst>
                <a:ext uri="{FF2B5EF4-FFF2-40B4-BE49-F238E27FC236}">
                  <a16:creationId xmlns:a16="http://schemas.microsoft.com/office/drawing/2014/main" id="{DEF75281-66EA-467F-A645-DFF6A6EAA044}"/>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a:extLst>
                <a:ext uri="{FF2B5EF4-FFF2-40B4-BE49-F238E27FC236}">
                  <a16:creationId xmlns:a16="http://schemas.microsoft.com/office/drawing/2014/main" id="{3F5BD869-6564-4968-9490-1F853477E0EF}"/>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2">
              <a:extLst>
                <a:ext uri="{FF2B5EF4-FFF2-40B4-BE49-F238E27FC236}">
                  <a16:creationId xmlns:a16="http://schemas.microsoft.com/office/drawing/2014/main" id="{3EDB1051-6B64-49E6-BD65-5CEB0B4F0D76}"/>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3">
              <a:extLst>
                <a:ext uri="{FF2B5EF4-FFF2-40B4-BE49-F238E27FC236}">
                  <a16:creationId xmlns:a16="http://schemas.microsoft.com/office/drawing/2014/main" id="{815CB7C1-6900-4996-AC9B-E3B32DB9D6F8}"/>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34">
              <a:extLst>
                <a:ext uri="{FF2B5EF4-FFF2-40B4-BE49-F238E27FC236}">
                  <a16:creationId xmlns:a16="http://schemas.microsoft.com/office/drawing/2014/main" id="{2845D648-3776-4102-8D46-250B9C354EB3}"/>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Line 6">
            <a:extLst>
              <a:ext uri="{FF2B5EF4-FFF2-40B4-BE49-F238E27FC236}">
                <a16:creationId xmlns:a16="http://schemas.microsoft.com/office/drawing/2014/main" id="{EA373F53-53C4-474C-836E-61FF6B02D1D8}"/>
              </a:ext>
            </a:extLst>
          </p:cNvPr>
          <p:cNvSpPr>
            <a:spLocks noChangeShapeType="1"/>
          </p:cNvSpPr>
          <p:nvPr userDrawn="1"/>
        </p:nvSpPr>
        <p:spPr bwMode="auto">
          <a:xfrm>
            <a:off x="5092892"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7">
            <a:extLst>
              <a:ext uri="{FF2B5EF4-FFF2-40B4-BE49-F238E27FC236}">
                <a16:creationId xmlns:a16="http://schemas.microsoft.com/office/drawing/2014/main" id="{6BD4413F-62AD-4373-B07F-B9745E67D600}"/>
              </a:ext>
            </a:extLst>
          </p:cNvPr>
          <p:cNvSpPr>
            <a:spLocks noChangeShapeType="1"/>
          </p:cNvSpPr>
          <p:nvPr userDrawn="1"/>
        </p:nvSpPr>
        <p:spPr bwMode="auto">
          <a:xfrm>
            <a:off x="1099567" y="2100134"/>
            <a:ext cx="0" cy="3708000"/>
          </a:xfrm>
          <a:prstGeom prst="line">
            <a:avLst/>
          </a:prstGeom>
          <a:noFill/>
          <a:ln w="1079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8">
            <a:extLst>
              <a:ext uri="{FF2B5EF4-FFF2-40B4-BE49-F238E27FC236}">
                <a16:creationId xmlns:a16="http://schemas.microsoft.com/office/drawing/2014/main" id="{D48B21F6-C545-4B7E-84E9-E19F01568154}"/>
              </a:ext>
            </a:extLst>
          </p:cNvPr>
          <p:cNvSpPr>
            <a:spLocks noChangeShapeType="1"/>
          </p:cNvSpPr>
          <p:nvPr userDrawn="1"/>
        </p:nvSpPr>
        <p:spPr bwMode="auto">
          <a:xfrm>
            <a:off x="4590543" y="2100134"/>
            <a:ext cx="0" cy="3708000"/>
          </a:xfrm>
          <a:prstGeom prst="line">
            <a:avLst/>
          </a:prstGeom>
          <a:noFill/>
          <a:ln w="2286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6">
            <a:extLst>
              <a:ext uri="{FF2B5EF4-FFF2-40B4-BE49-F238E27FC236}">
                <a16:creationId xmlns:a16="http://schemas.microsoft.com/office/drawing/2014/main" id="{53C271A6-1538-44A7-A8D2-BDBAEB4EAD35}"/>
              </a:ext>
            </a:extLst>
          </p:cNvPr>
          <p:cNvSpPr>
            <a:spLocks noChangeShapeType="1"/>
          </p:cNvSpPr>
          <p:nvPr userDrawn="1"/>
        </p:nvSpPr>
        <p:spPr bwMode="auto">
          <a:xfrm>
            <a:off x="11581808" y="2100134"/>
            <a:ext cx="0" cy="37080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7">
            <a:extLst>
              <a:ext uri="{FF2B5EF4-FFF2-40B4-BE49-F238E27FC236}">
                <a16:creationId xmlns:a16="http://schemas.microsoft.com/office/drawing/2014/main" id="{972D9229-07E7-4BE5-9E2B-76A227B3BFE5}"/>
              </a:ext>
            </a:extLst>
          </p:cNvPr>
          <p:cNvSpPr>
            <a:spLocks noChangeShapeType="1"/>
          </p:cNvSpPr>
          <p:nvPr userDrawn="1"/>
        </p:nvSpPr>
        <p:spPr bwMode="auto">
          <a:xfrm>
            <a:off x="9095932" y="2100134"/>
            <a:ext cx="0" cy="3708000"/>
          </a:xfrm>
          <a:prstGeom prst="line">
            <a:avLst/>
          </a:prstGeom>
          <a:noFill/>
          <a:ln w="952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6">
            <a:extLst>
              <a:ext uri="{FF2B5EF4-FFF2-40B4-BE49-F238E27FC236}">
                <a16:creationId xmlns:a16="http://schemas.microsoft.com/office/drawing/2014/main" id="{AD03812C-3733-40A5-93C6-D4C25C670C9D}"/>
              </a:ext>
            </a:extLst>
          </p:cNvPr>
          <p:cNvSpPr>
            <a:spLocks noChangeShapeType="1"/>
          </p:cNvSpPr>
          <p:nvPr userDrawn="1"/>
        </p:nvSpPr>
        <p:spPr bwMode="auto">
          <a:xfrm>
            <a:off x="2079436" y="2100134"/>
            <a:ext cx="0" cy="370800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755068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structions 1">
    <p:spTree>
      <p:nvGrpSpPr>
        <p:cNvPr id="1" name=""/>
        <p:cNvGrpSpPr/>
        <p:nvPr/>
      </p:nvGrpSpPr>
      <p:grpSpPr>
        <a:xfrm>
          <a:off x="0" y="0"/>
          <a:ext cx="0" cy="0"/>
          <a:chOff x="0" y="0"/>
          <a:chExt cx="0" cy="0"/>
        </a:xfrm>
      </p:grpSpPr>
      <p:sp>
        <p:nvSpPr>
          <p:cNvPr id="22" name="TextBox 21"/>
          <p:cNvSpPr txBox="1"/>
          <p:nvPr userDrawn="1"/>
        </p:nvSpPr>
        <p:spPr>
          <a:xfrm>
            <a:off x="806400" y="1957388"/>
            <a:ext cx="4056200" cy="3919537"/>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This template was created with a master theme called Capita August 2019. Use this quick reference guide to help choose your layouts, add content, and format text and content elements. </a:t>
            </a: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Getting started</a:t>
            </a:r>
            <a:br>
              <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You can modify any of the existing example slides in this template, or start with a fresh layout.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Starting fresh</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On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click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New Slide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select the layout from the Capita Theme in the dropdown menu which appears to best suit your content.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To change your layout</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On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click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Layout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select an option from the </a:t>
            </a:r>
            <a:r>
              <a:rPr kumimoji="0" lang="en-US" sz="1400" b="0" i="0" u="none" strike="noStrike" kern="1200" cap="none" spc="0" normalizeH="0" baseline="0" noProof="0" err="1">
                <a:ln>
                  <a:noFill/>
                </a:ln>
                <a:solidFill>
                  <a:schemeClr val="tx2"/>
                </a:solidFill>
                <a:effectLst/>
                <a:uLnTx/>
                <a:uFillTx/>
                <a:latin typeface="Arial Regular" charset="0"/>
                <a:ea typeface="Arial Regular" charset="0"/>
                <a:cs typeface="Arial Regular" charset="0"/>
              </a:rPr>
              <a:t>CapitaTheme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in the dropdown menu. Your slide will adopt the newly selected format and content will shift accordingly.</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9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Avoid stretching, shrinking and adding new elements to your layout. instead, select a predesigned layout that meets your needs. </a:t>
            </a:r>
            <a:br>
              <a:rPr kumimoji="0" lang="en-US" sz="9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9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This ensures consistency and prevents errors later on.</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endPar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endPar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p:txBody>
      </p:sp>
      <p:sp>
        <p:nvSpPr>
          <p:cNvPr id="18" name="Line 11">
            <a:extLst>
              <a:ext uri="{FF2B5EF4-FFF2-40B4-BE49-F238E27FC236}">
                <a16:creationId xmlns:a16="http://schemas.microsoft.com/office/drawing/2014/main" id="{82A72A21-7934-4491-8AFF-5C59B8DA8626}"/>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1AFA15DE-30AD-4640-A44D-7B96B39EC318}"/>
              </a:ext>
            </a:extLst>
          </p:cNvPr>
          <p:cNvSpPr txBox="1"/>
          <p:nvPr userDrawn="1"/>
        </p:nvSpPr>
        <p:spPr>
          <a:xfrm>
            <a:off x="806400"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20" name="Rectangle 19">
            <a:extLst>
              <a:ext uri="{FF2B5EF4-FFF2-40B4-BE49-F238E27FC236}">
                <a16:creationId xmlns:a16="http://schemas.microsoft.com/office/drawing/2014/main" id="{EF0E1C60-E9FB-4179-9731-37D5D5CD52ED}"/>
              </a:ext>
            </a:extLst>
          </p:cNvPr>
          <p:cNvSpPr/>
          <p:nvPr userDrawn="1"/>
        </p:nvSpPr>
        <p:spPr>
          <a:xfrm>
            <a:off x="806400" y="625655"/>
            <a:ext cx="1792157" cy="369332"/>
          </a:xfrm>
          <a:prstGeom prst="rect">
            <a:avLst/>
          </a:prstGeom>
        </p:spPr>
        <p:txBody>
          <a:bodyPr wrap="none" lIns="0" tIns="0" rIns="0" bIns="0">
            <a:spAutoFit/>
          </a:bodyPr>
          <a:lstStyle/>
          <a:p>
            <a:r>
              <a:rPr lang="en-US" sz="2400" b="1">
                <a:solidFill>
                  <a:schemeClr val="tx2"/>
                </a:solidFill>
              </a:rPr>
              <a:t>Introduction</a:t>
            </a:r>
          </a:p>
        </p:txBody>
      </p:sp>
      <p:pic>
        <p:nvPicPr>
          <p:cNvPr id="17" name="Picture 16" descr="A picture containing device, meter&#10;&#10;Description automatically generated">
            <a:extLst>
              <a:ext uri="{FF2B5EF4-FFF2-40B4-BE49-F238E27FC236}">
                <a16:creationId xmlns:a16="http://schemas.microsoft.com/office/drawing/2014/main" id="{CED4C42F-B79D-4DE8-9094-471BEC62AD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400" y="979488"/>
            <a:ext cx="10584000" cy="800099"/>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74F40086-7D68-4F2B-A9B2-2FB6F58AD3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84813" y="1957388"/>
            <a:ext cx="2088489" cy="4633416"/>
          </a:xfrm>
          <a:prstGeom prst="rect">
            <a:avLst/>
          </a:prstGeom>
          <a:ln>
            <a:noFill/>
          </a:ln>
          <a:effectLst/>
        </p:spPr>
      </p:pic>
      <p:pic>
        <p:nvPicPr>
          <p:cNvPr id="27" name="Picture 26" descr="A screenshot of a computer&#10;&#10;Description automatically generated">
            <a:extLst>
              <a:ext uri="{FF2B5EF4-FFF2-40B4-BE49-F238E27FC236}">
                <a16:creationId xmlns:a16="http://schemas.microsoft.com/office/drawing/2014/main" id="{5E4AB281-A4F7-4F75-B3F9-80E53DA3312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923214" y="1964471"/>
            <a:ext cx="3132714" cy="4151321"/>
          </a:xfrm>
          <a:prstGeom prst="rect">
            <a:avLst/>
          </a:prstGeom>
          <a:ln w="12700">
            <a:noFill/>
          </a:ln>
          <a:effectLst/>
        </p:spPr>
      </p:pic>
      <p:sp>
        <p:nvSpPr>
          <p:cNvPr id="28" name="Rectangle 27">
            <a:extLst>
              <a:ext uri="{FF2B5EF4-FFF2-40B4-BE49-F238E27FC236}">
                <a16:creationId xmlns:a16="http://schemas.microsoft.com/office/drawing/2014/main" id="{CE123C39-98FE-4097-9E37-9FF88207D114}"/>
              </a:ext>
            </a:extLst>
          </p:cNvPr>
          <p:cNvSpPr/>
          <p:nvPr userDrawn="1"/>
        </p:nvSpPr>
        <p:spPr>
          <a:xfrm>
            <a:off x="1876425" y="1174432"/>
            <a:ext cx="269082" cy="593377"/>
          </a:xfrm>
          <a:prstGeom prst="rect">
            <a:avLst/>
          </a:prstGeom>
          <a:solidFill>
            <a:schemeClr val="bg2">
              <a:alpha val="1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18EE3BA-5F3A-4F48-8A1F-E0C79FC0F78F}"/>
              </a:ext>
            </a:extLst>
          </p:cNvPr>
          <p:cNvSpPr/>
          <p:nvPr userDrawn="1"/>
        </p:nvSpPr>
        <p:spPr>
          <a:xfrm>
            <a:off x="2157411" y="1174433"/>
            <a:ext cx="492919" cy="174388"/>
          </a:xfrm>
          <a:prstGeom prst="rect">
            <a:avLst/>
          </a:prstGeom>
          <a:solidFill>
            <a:schemeClr val="tx1">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F960805-EC4A-42A4-8D90-286673E76834}"/>
              </a:ext>
            </a:extLst>
          </p:cNvPr>
          <p:cNvSpPr/>
          <p:nvPr userDrawn="1"/>
        </p:nvSpPr>
        <p:spPr>
          <a:xfrm>
            <a:off x="5484812" y="2656060"/>
            <a:ext cx="2161983" cy="394903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F2A68BA-4671-4598-8922-810AA6AC75AF}"/>
              </a:ext>
            </a:extLst>
          </p:cNvPr>
          <p:cNvSpPr/>
          <p:nvPr userDrawn="1"/>
        </p:nvSpPr>
        <p:spPr>
          <a:xfrm>
            <a:off x="7937150" y="2190207"/>
            <a:ext cx="3132714" cy="381685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7515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structions 2">
    <p:spTree>
      <p:nvGrpSpPr>
        <p:cNvPr id="1" name=""/>
        <p:cNvGrpSpPr/>
        <p:nvPr/>
      </p:nvGrpSpPr>
      <p:grpSpPr>
        <a:xfrm>
          <a:off x="0" y="0"/>
          <a:ext cx="0" cy="0"/>
          <a:chOff x="0" y="0"/>
          <a:chExt cx="0" cy="0"/>
        </a:xfrm>
      </p:grpSpPr>
      <p:sp>
        <p:nvSpPr>
          <p:cNvPr id="22" name="TextBox 21"/>
          <p:cNvSpPr txBox="1"/>
          <p:nvPr userDrawn="1"/>
        </p:nvSpPr>
        <p:spPr>
          <a:xfrm>
            <a:off x="804863" y="2938463"/>
            <a:ext cx="4067176" cy="1231106"/>
          </a:xfrm>
          <a:prstGeom prst="rect">
            <a:avLst/>
          </a:prstGeom>
          <a:noFill/>
        </p:spPr>
        <p:txBody>
          <a:bodyPr wrap="square" lIns="0" tIns="0" rIns="0" bIns="0" rtlCol="0">
            <a:spAutoFit/>
          </a:bodyPr>
          <a:lstStyle/>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There is no need to manually style text when using the Capita Theme. Text styles,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including bullets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are preset and can be found by using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 tool</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Use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 Less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 More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buttons in the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to navigate between preset text styles.</a:t>
            </a:r>
          </a:p>
        </p:txBody>
      </p:sp>
      <p:sp>
        <p:nvSpPr>
          <p:cNvPr id="17" name="TextBox 16">
            <a:extLst>
              <a:ext uri="{FF2B5EF4-FFF2-40B4-BE49-F238E27FC236}">
                <a16:creationId xmlns:a16="http://schemas.microsoft.com/office/drawing/2014/main" id="{7F092475-C4E8-4B87-8FDB-7AB2EEFECBA5}"/>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8" name="Line 11">
            <a:extLst>
              <a:ext uri="{FF2B5EF4-FFF2-40B4-BE49-F238E27FC236}">
                <a16:creationId xmlns:a16="http://schemas.microsoft.com/office/drawing/2014/main" id="{BB4C48B3-02BC-4895-A9FD-6CFD5D2AF5BE}"/>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BD3EF62D-FD75-4F3A-86D4-6EA3101BA798}"/>
              </a:ext>
            </a:extLst>
          </p:cNvPr>
          <p:cNvSpPr txBox="1"/>
          <p:nvPr userDrawn="1"/>
        </p:nvSpPr>
        <p:spPr>
          <a:xfrm>
            <a:off x="6091237" y="2938463"/>
            <a:ext cx="5295899" cy="2958141"/>
          </a:xfrm>
          <a:prstGeom prst="rect">
            <a:avLst/>
          </a:prstGeom>
          <a:solidFill>
            <a:schemeClr val="bg1">
              <a:lumMod val="95000"/>
            </a:schemeClr>
          </a:solidFill>
        </p:spPr>
        <p:txBody>
          <a:bodyPr wrap="square" lIns="252000" tIns="180000" rIns="324000" bIns="108000" rtlCol="0">
            <a:noAutofit/>
          </a:body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tab pos="1524000" algn="l"/>
              </a:tabLst>
              <a:defRPr/>
            </a:pPr>
            <a:r>
              <a:rPr kumimoji="0" lang="en-US" sz="1800" b="1" i="0" u="none" strike="noStrike" kern="1200" cap="none" spc="0" normalizeH="0" baseline="0" noProof="0">
                <a:ln>
                  <a:noFill/>
                </a:ln>
                <a:solidFill>
                  <a:srgbClr val="02083C"/>
                </a:solidFill>
                <a:effectLst/>
                <a:uLnTx/>
                <a:uFillTx/>
                <a:latin typeface="+mn-lt"/>
                <a:ea typeface="+mn-ea"/>
                <a:cs typeface="+mn-cs"/>
              </a:rPr>
              <a:t>First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Subheading</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tab pos="1524000" algn="l"/>
              </a:tabLst>
              <a:defRPr/>
            </a:pPr>
            <a:r>
              <a:rPr kumimoji="0" lang="en-US" sz="1800" b="0" i="0" u="none" strike="noStrike" kern="1200" cap="none" spc="0" normalizeH="0" baseline="0" noProof="0">
                <a:ln>
                  <a:noFill/>
                </a:ln>
                <a:solidFill>
                  <a:srgbClr val="02083C"/>
                </a:solidFill>
                <a:effectLst/>
                <a:uLnTx/>
                <a:uFillTx/>
                <a:latin typeface="+mn-lt"/>
                <a:ea typeface="+mn-ea"/>
                <a:cs typeface="+mn-cs"/>
              </a:rPr>
              <a:t>Second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Body text</a:t>
            </a:r>
            <a:endParaRPr kumimoji="0" 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a:p>
            <a:pPr marL="179388" marR="0" lvl="2" indent="-179388" algn="l" defTabSz="914400" rtl="0" eaLnBrk="1" fontAlgn="auto" latinLnBrk="0" hangingPunct="1">
              <a:lnSpc>
                <a:spcPct val="100000"/>
              </a:lnSpc>
              <a:spcBef>
                <a:spcPts val="600"/>
              </a:spcBef>
              <a:spcAft>
                <a:spcPts val="0"/>
              </a:spcAft>
              <a:buClr>
                <a:srgbClr val="02083C"/>
              </a:buClr>
              <a:buSzTx/>
              <a:buFont typeface="Arial" panose="020B0604020202020204" pitchFamily="34" charset="0"/>
              <a:buChar char="•"/>
              <a:tabLst>
                <a:tab pos="1524000" algn="l"/>
              </a:tabLst>
              <a:defRPr/>
            </a:pPr>
            <a:r>
              <a:rPr kumimoji="0" lang="en-US" sz="1800" b="0" i="0" u="none" strike="noStrike" kern="1200" cap="none" spc="0" normalizeH="0" baseline="0" noProof="0">
                <a:ln>
                  <a:noFill/>
                </a:ln>
                <a:solidFill>
                  <a:srgbClr val="02083C"/>
                </a:solidFill>
                <a:effectLst/>
                <a:uLnTx/>
                <a:uFillTx/>
                <a:latin typeface="+mn-lt"/>
                <a:ea typeface="+mn-ea"/>
                <a:cs typeface="+mn-cs"/>
              </a:rPr>
              <a:t>Third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Bullet level one</a:t>
            </a:r>
            <a:endParaRPr kumimoji="0" 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a:p>
            <a:pPr marL="357188" marR="0" lvl="3" indent="-171450" algn="l" defTabSz="914400" rtl="0" eaLnBrk="1" fontAlgn="auto" latinLnBrk="0" hangingPunct="1">
              <a:lnSpc>
                <a:spcPct val="100000"/>
              </a:lnSpc>
              <a:spcBef>
                <a:spcPts val="300"/>
              </a:spcBef>
              <a:spcAft>
                <a:spcPts val="0"/>
              </a:spcAft>
              <a:buClr>
                <a:srgbClr val="02083C"/>
              </a:buClr>
              <a:buSzTx/>
              <a:buFont typeface="Arial" panose="020B0604020202020204" pitchFamily="34" charset="0"/>
              <a:buChar char="•"/>
              <a:tabLst>
                <a:tab pos="1524000" algn="l"/>
              </a:tabLst>
              <a:defRPr/>
            </a:pPr>
            <a:r>
              <a:rPr kumimoji="0" lang="en-US" sz="1400" b="0" i="0" u="none" strike="noStrike" kern="1200" cap="none" spc="0" normalizeH="0" baseline="0" noProof="0">
                <a:ln>
                  <a:noFill/>
                </a:ln>
                <a:solidFill>
                  <a:srgbClr val="02083C"/>
                </a:solidFill>
                <a:effectLst/>
                <a:uLnTx/>
                <a:uFillTx/>
                <a:latin typeface="+mn-lt"/>
                <a:ea typeface="+mn-ea"/>
                <a:cs typeface="+mn-cs"/>
              </a:rPr>
              <a:t>Fourth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Bullet level  two</a:t>
            </a:r>
            <a:endParaRPr kumimoji="0" lang="en-US" sz="14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a:p>
            <a:pPr marL="536575" marR="0" lvl="4" indent="-182563" algn="l" defTabSz="914400" rtl="0" eaLnBrk="1" fontAlgn="auto" latinLnBrk="0" hangingPunct="1">
              <a:lnSpc>
                <a:spcPct val="100000"/>
              </a:lnSpc>
              <a:spcBef>
                <a:spcPts val="300"/>
              </a:spcBef>
              <a:spcAft>
                <a:spcPts val="0"/>
              </a:spcAft>
              <a:buClr>
                <a:srgbClr val="02083C"/>
              </a:buClr>
              <a:buSzTx/>
              <a:buFont typeface="Arial" panose="020B0604020202020204" pitchFamily="34" charset="0"/>
              <a:buChar char="•"/>
              <a:tabLst>
                <a:tab pos="1524000" algn="l"/>
              </a:tabLst>
              <a:defRPr/>
            </a:pPr>
            <a:r>
              <a:rPr kumimoji="0" lang="en-US" sz="1200" b="0" i="0" u="none" strike="noStrike" kern="1200" cap="none" spc="0" normalizeH="0" baseline="0" noProof="0">
                <a:ln>
                  <a:noFill/>
                </a:ln>
                <a:solidFill>
                  <a:srgbClr val="02083C"/>
                </a:solidFill>
                <a:effectLst/>
                <a:uLnTx/>
                <a:uFillTx/>
                <a:latin typeface="+mn-lt"/>
                <a:ea typeface="+mn-ea"/>
                <a:cs typeface="+mn-cs"/>
              </a:rPr>
              <a:t>Fifth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Bullet level  three</a:t>
            </a:r>
          </a:p>
          <a:p>
            <a:pPr marL="0" marR="0" lvl="5" indent="0" algn="l" defTabSz="914400" rtl="0" eaLnBrk="1" fontAlgn="auto" latinLnBrk="0" hangingPunct="1">
              <a:lnSpc>
                <a:spcPct val="100000"/>
              </a:lnSpc>
              <a:spcBef>
                <a:spcPts val="500"/>
              </a:spcBef>
              <a:spcAft>
                <a:spcPts val="0"/>
              </a:spcAft>
              <a:buClr>
                <a:srgbClr val="02083C"/>
              </a:buClr>
              <a:buSzTx/>
              <a:buFont typeface="Arial" panose="020B0604020202020204" pitchFamily="34" charset="0"/>
              <a:buNone/>
              <a:tabLst>
                <a:tab pos="1524000" algn="l"/>
              </a:tabLst>
              <a:defRPr/>
            </a:pPr>
            <a:r>
              <a:rPr kumimoji="0" lang="en-US" sz="1200" b="0" i="1" u="none" strike="noStrike" kern="1200" cap="none" spc="0" normalizeH="0" baseline="0" noProof="0">
                <a:ln>
                  <a:noFill/>
                </a:ln>
                <a:solidFill>
                  <a:srgbClr val="02083C"/>
                </a:solidFill>
                <a:effectLst/>
                <a:uLnTx/>
                <a:uFillTx/>
                <a:latin typeface="+mn-lt"/>
                <a:ea typeface="+mn-ea"/>
                <a:cs typeface="+mn-cs"/>
              </a:rPr>
              <a:t>Sixth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Captions/footnotes</a:t>
            </a:r>
            <a:endParaRPr kumimoji="0" lang="en-US" sz="1200" b="0" i="1" u="none" strike="noStrike" kern="1200" cap="none" spc="0" normalizeH="0" baseline="0" noProof="0">
              <a:ln>
                <a:noFill/>
              </a:ln>
              <a:solidFill>
                <a:schemeClr val="tx1">
                  <a:lumMod val="50000"/>
                  <a:lumOff val="50000"/>
                </a:schemeClr>
              </a:solidFill>
              <a:effectLst/>
              <a:uLnTx/>
              <a:uFillTx/>
              <a:latin typeface="+mn-lt"/>
              <a:ea typeface="+mn-ea"/>
              <a:cs typeface="+mn-cs"/>
            </a:endParaRPr>
          </a:p>
          <a:p>
            <a:pPr marL="0" marR="0" lvl="6" indent="0" algn="l" defTabSz="914400" rtl="0" eaLnBrk="1" fontAlgn="auto" latinLnBrk="0" hangingPunct="1">
              <a:lnSpc>
                <a:spcPct val="100000"/>
              </a:lnSpc>
              <a:spcBef>
                <a:spcPts val="1200"/>
              </a:spcBef>
              <a:spcAft>
                <a:spcPts val="0"/>
              </a:spcAft>
              <a:buClr>
                <a:srgbClr val="02083C"/>
              </a:buClr>
              <a:buSzTx/>
              <a:buFont typeface="Arial" panose="020B0604020202020204" pitchFamily="34" charset="0"/>
              <a:buNone/>
              <a:tabLst>
                <a:tab pos="1524000" algn="l"/>
              </a:tabLst>
              <a:defRPr/>
            </a:pPr>
            <a:r>
              <a:rPr kumimoji="0" lang="en-US" sz="1200" b="1" i="0" u="none" strike="noStrike" kern="1200" cap="all" spc="0" normalizeH="0" baseline="0" noProof="0">
                <a:ln>
                  <a:noFill/>
                </a:ln>
                <a:solidFill>
                  <a:srgbClr val="02083C"/>
                </a:solidFill>
                <a:effectLst/>
                <a:uLnTx/>
                <a:uFillTx/>
                <a:latin typeface="+mn-lt"/>
                <a:ea typeface="+mn-ea"/>
                <a:cs typeface="+mn-cs"/>
              </a:rPr>
              <a:t>Seventh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Captions/footnotes Caps Bold</a:t>
            </a:r>
            <a:endParaRPr kumimoji="0" lang="en-US" sz="1200" b="1" i="0" u="none" strike="noStrike" kern="1200" cap="all" spc="0" normalizeH="0" baseline="0" noProof="0">
              <a:ln>
                <a:noFill/>
              </a:ln>
              <a:solidFill>
                <a:schemeClr val="tx1">
                  <a:lumMod val="50000"/>
                  <a:lumOff val="50000"/>
                </a:schemeClr>
              </a:solidFill>
              <a:effectLst/>
              <a:uLnTx/>
              <a:uFillTx/>
              <a:latin typeface="+mn-lt"/>
              <a:ea typeface="+mn-ea"/>
              <a:cs typeface="+mn-cs"/>
            </a:endParaRPr>
          </a:p>
          <a:p>
            <a:pPr marL="0" marR="0" lvl="7" indent="0" algn="l" defTabSz="914400" rtl="0" eaLnBrk="1" fontAlgn="auto" latinLnBrk="0" hangingPunct="1">
              <a:lnSpc>
                <a:spcPct val="100000"/>
              </a:lnSpc>
              <a:spcBef>
                <a:spcPts val="1200"/>
              </a:spcBef>
              <a:spcAft>
                <a:spcPts val="0"/>
              </a:spcAft>
              <a:buClr>
                <a:srgbClr val="02083C"/>
              </a:buClr>
              <a:buSzTx/>
              <a:buFont typeface="Arial" panose="020B0604020202020204" pitchFamily="34" charset="0"/>
              <a:buNone/>
              <a:tabLst>
                <a:tab pos="1524000" algn="l"/>
              </a:tabLst>
              <a:defRPr/>
            </a:pPr>
            <a:r>
              <a:rPr kumimoji="0" lang="en-US" sz="1200" b="0" i="0" u="none" strike="noStrike" kern="1200" cap="all" spc="0" normalizeH="0" baseline="0" noProof="0">
                <a:ln>
                  <a:noFill/>
                </a:ln>
                <a:solidFill>
                  <a:srgbClr val="02083C"/>
                </a:solidFill>
                <a:effectLst/>
                <a:uLnTx/>
                <a:uFillTx/>
                <a:latin typeface="+mn-lt"/>
                <a:ea typeface="+mn-ea"/>
                <a:cs typeface="+mn-cs"/>
              </a:rPr>
              <a:t>Eighth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Captions/footnotes Caps </a:t>
            </a:r>
            <a:endParaRPr kumimoji="0" lang="en-US" sz="1200" b="0" i="0" u="none" strike="noStrike" kern="1200" cap="all" spc="0" normalizeH="0" baseline="0" noProof="0">
              <a:ln>
                <a:noFill/>
              </a:ln>
              <a:solidFill>
                <a:schemeClr val="tx1">
                  <a:lumMod val="50000"/>
                  <a:lumOff val="50000"/>
                </a:schemeClr>
              </a:solidFill>
              <a:effectLst/>
              <a:uLnTx/>
              <a:uFillTx/>
              <a:latin typeface="+mn-lt"/>
              <a:ea typeface="+mn-ea"/>
              <a:cs typeface="+mn-cs"/>
            </a:endParaRPr>
          </a:p>
          <a:p>
            <a:pPr marL="0" marR="0" lvl="8" indent="0" algn="l" defTabSz="914400" rtl="0" eaLnBrk="1" fontAlgn="auto" latinLnBrk="0" hangingPunct="1">
              <a:lnSpc>
                <a:spcPct val="90000"/>
              </a:lnSpc>
              <a:spcBef>
                <a:spcPts val="600"/>
              </a:spcBef>
              <a:spcAft>
                <a:spcPts val="0"/>
              </a:spcAft>
              <a:buClr>
                <a:srgbClr val="02083C"/>
              </a:buClr>
              <a:buSzTx/>
              <a:buFont typeface="Arial" panose="020B0604020202020204" pitchFamily="34" charset="0"/>
              <a:buNone/>
              <a:tabLst>
                <a:tab pos="1524000" algn="l"/>
              </a:tabLst>
              <a:defRPr/>
            </a:pPr>
            <a:r>
              <a:rPr kumimoji="0" lang="en-US" sz="900" b="0" i="0" u="none" strike="noStrike" kern="1200" cap="none" spc="0" normalizeH="0" baseline="0" noProof="0">
                <a:ln>
                  <a:noFill/>
                </a:ln>
                <a:solidFill>
                  <a:srgbClr val="02083C"/>
                </a:solidFill>
                <a:effectLst/>
                <a:uLnTx/>
                <a:uFillTx/>
                <a:latin typeface="+mn-lt"/>
                <a:ea typeface="+mn-ea"/>
                <a:cs typeface="+mn-cs"/>
              </a:rPr>
              <a:t>Ninth level	</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a:t>
            </a:r>
            <a:r>
              <a:rPr kumimoji="0" lang="en-US" sz="1200" b="0" i="0" u="none" strike="noStrike" kern="1200" cap="none" spc="0" normalizeH="0" baseline="0" noProof="0" err="1">
                <a:ln>
                  <a:noFill/>
                </a:ln>
                <a:solidFill>
                  <a:schemeClr val="tx1">
                    <a:lumMod val="50000"/>
                    <a:lumOff val="50000"/>
                  </a:schemeClr>
                </a:solidFill>
                <a:effectLst/>
                <a:uLnTx/>
                <a:uFillTx/>
                <a:latin typeface="+mn-lt"/>
                <a:ea typeface="+mn-ea"/>
                <a:cs typeface="+mn-cs"/>
              </a:rPr>
              <a:t>Smallprint</a:t>
            </a:r>
            <a:r>
              <a:rPr kumimoji="0" lang="en-US" sz="1200" b="0" i="0" u="none" strike="noStrike" kern="1200" cap="none" spc="0" normalizeH="0" baseline="0" noProof="0">
                <a:ln>
                  <a:noFill/>
                </a:ln>
                <a:solidFill>
                  <a:schemeClr val="tx1">
                    <a:lumMod val="50000"/>
                    <a:lumOff val="50000"/>
                  </a:schemeClr>
                </a:solidFill>
                <a:effectLst/>
                <a:uLnTx/>
                <a:uFillTx/>
                <a:latin typeface="+mn-lt"/>
                <a:ea typeface="+mn-ea"/>
                <a:cs typeface="+mn-cs"/>
              </a:rPr>
              <a:t> 9pt</a:t>
            </a:r>
            <a:endParaRPr kumimoji="0" lang="en-US" sz="9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10" name="Rectangle 9">
            <a:extLst>
              <a:ext uri="{FF2B5EF4-FFF2-40B4-BE49-F238E27FC236}">
                <a16:creationId xmlns:a16="http://schemas.microsoft.com/office/drawing/2014/main" id="{7C9DAB74-D510-4A0E-A0EC-8A33EBF09195}"/>
              </a:ext>
            </a:extLst>
          </p:cNvPr>
          <p:cNvSpPr/>
          <p:nvPr userDrawn="1"/>
        </p:nvSpPr>
        <p:spPr>
          <a:xfrm>
            <a:off x="800919" y="625655"/>
            <a:ext cx="3164328" cy="369332"/>
          </a:xfrm>
          <a:prstGeom prst="rect">
            <a:avLst/>
          </a:prstGeom>
        </p:spPr>
        <p:txBody>
          <a:bodyPr wrap="none" lIns="0" tIns="0" rIns="0" bIns="0">
            <a:spAutoFit/>
          </a:bodyPr>
          <a:lstStyle/>
          <a:p>
            <a:r>
              <a:rPr lang="en-US" sz="2400" b="1">
                <a:solidFill>
                  <a:schemeClr val="tx2"/>
                </a:solidFill>
              </a:rPr>
              <a:t>Navigating text styles</a:t>
            </a:r>
          </a:p>
        </p:txBody>
      </p:sp>
      <p:pic>
        <p:nvPicPr>
          <p:cNvPr id="23" name="Picture 22" descr="A picture containing device, meter&#10;&#10;Description automatically generated">
            <a:extLst>
              <a:ext uri="{FF2B5EF4-FFF2-40B4-BE49-F238E27FC236}">
                <a16:creationId xmlns:a16="http://schemas.microsoft.com/office/drawing/2014/main" id="{2E9A5B43-D270-4E11-9B02-369B85862A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399" y="979487"/>
            <a:ext cx="10584000" cy="800100"/>
          </a:xfrm>
          <a:prstGeom prst="rect">
            <a:avLst/>
          </a:prstGeom>
        </p:spPr>
      </p:pic>
      <p:sp>
        <p:nvSpPr>
          <p:cNvPr id="24" name="Rectangle 23">
            <a:extLst>
              <a:ext uri="{FF2B5EF4-FFF2-40B4-BE49-F238E27FC236}">
                <a16:creationId xmlns:a16="http://schemas.microsoft.com/office/drawing/2014/main" id="{C693921F-6BE1-4432-8D8B-025AB3CFFE9A}"/>
              </a:ext>
            </a:extLst>
          </p:cNvPr>
          <p:cNvSpPr/>
          <p:nvPr userDrawn="1"/>
        </p:nvSpPr>
        <p:spPr>
          <a:xfrm>
            <a:off x="5017293" y="1223964"/>
            <a:ext cx="340519" cy="188117"/>
          </a:xfrm>
          <a:prstGeom prst="rect">
            <a:avLst/>
          </a:prstGeom>
          <a:solidFill>
            <a:schemeClr val="tx1">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8FCE6E67-9BE9-4D36-8EC6-3D2F5B340CF3}"/>
              </a:ext>
            </a:extLst>
          </p:cNvPr>
          <p:cNvPicPr>
            <a:picLocks noChangeAspect="1"/>
          </p:cNvPicPr>
          <p:nvPr userDrawn="1"/>
        </p:nvPicPr>
        <p:blipFill>
          <a:blip r:embed="rId3">
            <a:extLst>
              <a:ext uri="{28A0092B-C50C-407E-A947-70E740481C1C}">
                <a14:useLocalDpi xmlns:a14="http://schemas.microsoft.com/office/drawing/2010/main"/>
              </a:ext>
            </a:extLst>
          </a:blip>
          <a:stretch/>
        </p:blipFill>
        <p:spPr>
          <a:xfrm>
            <a:off x="5203323" y="1193270"/>
            <a:ext cx="2047875" cy="1323975"/>
          </a:xfrm>
          <a:prstGeom prst="rect">
            <a:avLst/>
          </a:prstGeom>
        </p:spPr>
      </p:pic>
      <p:pic>
        <p:nvPicPr>
          <p:cNvPr id="47" name="Picture 46">
            <a:extLst>
              <a:ext uri="{FF2B5EF4-FFF2-40B4-BE49-F238E27FC236}">
                <a16:creationId xmlns:a16="http://schemas.microsoft.com/office/drawing/2014/main" id="{F644CC86-F22A-4778-A5A5-DD1692C17D55}"/>
              </a:ext>
            </a:extLst>
          </p:cNvPr>
          <p:cNvPicPr>
            <a:picLocks noChangeAspect="1"/>
          </p:cNvPicPr>
          <p:nvPr userDrawn="1"/>
        </p:nvPicPr>
        <p:blipFill>
          <a:blip r:embed="rId4">
            <a:extLst>
              <a:ext uri="{28A0092B-C50C-407E-A947-70E740481C1C}">
                <a14:useLocalDpi xmlns:a14="http://schemas.microsoft.com/office/drawing/2010/main"/>
              </a:ext>
            </a:extLst>
          </a:blip>
          <a:stretch/>
        </p:blipFill>
        <p:spPr>
          <a:xfrm>
            <a:off x="3155448" y="1193270"/>
            <a:ext cx="2047875" cy="1323975"/>
          </a:xfrm>
          <a:prstGeom prst="rect">
            <a:avLst/>
          </a:prstGeom>
        </p:spPr>
      </p:pic>
      <p:sp>
        <p:nvSpPr>
          <p:cNvPr id="48" name="Rectangle 47">
            <a:extLst>
              <a:ext uri="{FF2B5EF4-FFF2-40B4-BE49-F238E27FC236}">
                <a16:creationId xmlns:a16="http://schemas.microsoft.com/office/drawing/2014/main" id="{5FA619E1-2123-4C9B-92CA-661F2069437D}"/>
              </a:ext>
            </a:extLst>
          </p:cNvPr>
          <p:cNvSpPr/>
          <p:nvPr userDrawn="1"/>
        </p:nvSpPr>
        <p:spPr>
          <a:xfrm>
            <a:off x="5206012" y="1193270"/>
            <a:ext cx="206861" cy="219372"/>
          </a:xfrm>
          <a:prstGeom prst="rect">
            <a:avLst/>
          </a:prstGeom>
          <a:solidFill>
            <a:schemeClr val="tx2">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BF7C738-C4EE-439C-96A4-A994EFCB0D2E}"/>
              </a:ext>
            </a:extLst>
          </p:cNvPr>
          <p:cNvSpPr/>
          <p:nvPr userDrawn="1"/>
        </p:nvSpPr>
        <p:spPr>
          <a:xfrm>
            <a:off x="4994079" y="1193270"/>
            <a:ext cx="206861" cy="219372"/>
          </a:xfrm>
          <a:prstGeom prst="rect">
            <a:avLst/>
          </a:prstGeom>
          <a:solidFill>
            <a:schemeClr val="bg2">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E1D7EDDB-E844-46E4-89F5-528F81A63A63}"/>
              </a:ext>
            </a:extLst>
          </p:cNvPr>
          <p:cNvSpPr/>
          <p:nvPr userDrawn="1"/>
        </p:nvSpPr>
        <p:spPr>
          <a:xfrm>
            <a:off x="5206012" y="2003968"/>
            <a:ext cx="2045186" cy="50881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9A10AD6B-B087-4F26-AB37-404244046F67}"/>
              </a:ext>
            </a:extLst>
          </p:cNvPr>
          <p:cNvSpPr/>
          <p:nvPr userDrawn="1"/>
        </p:nvSpPr>
        <p:spPr>
          <a:xfrm>
            <a:off x="3150685" y="2003967"/>
            <a:ext cx="2045493" cy="50881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Connector: Elbow 51">
            <a:extLst>
              <a:ext uri="{FF2B5EF4-FFF2-40B4-BE49-F238E27FC236}">
                <a16:creationId xmlns:a16="http://schemas.microsoft.com/office/drawing/2014/main" id="{7055443B-3730-4CA9-91BA-103C00717E6C}"/>
              </a:ext>
            </a:extLst>
          </p:cNvPr>
          <p:cNvCxnSpPr>
            <a:stCxn id="49" idx="2"/>
            <a:endCxn id="51" idx="0"/>
          </p:cNvCxnSpPr>
          <p:nvPr userDrawn="1"/>
        </p:nvCxnSpPr>
        <p:spPr>
          <a:xfrm rot="5400000">
            <a:off x="4339809" y="1246265"/>
            <a:ext cx="591325" cy="924078"/>
          </a:xfrm>
          <a:prstGeom prst="bentConnector3">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DF7097EC-56CB-4A7F-AB54-489E1394D630}"/>
              </a:ext>
            </a:extLst>
          </p:cNvPr>
          <p:cNvCxnSpPr>
            <a:cxnSpLocks/>
            <a:stCxn id="48" idx="2"/>
            <a:endCxn id="50" idx="0"/>
          </p:cNvCxnSpPr>
          <p:nvPr userDrawn="1"/>
        </p:nvCxnSpPr>
        <p:spPr>
          <a:xfrm rot="16200000" flipH="1">
            <a:off x="5473361" y="1248724"/>
            <a:ext cx="591326" cy="919162"/>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DE89CB-1528-4465-835F-0923AABD5B26}"/>
              </a:ext>
            </a:extLst>
          </p:cNvPr>
          <p:cNvSpPr>
            <a:spLocks noGrp="1"/>
          </p:cNvSpPr>
          <p:nvPr>
            <p:ph type="pic" sz="quarter" idx="10"/>
          </p:nvPr>
        </p:nvSpPr>
        <p:spPr>
          <a:xfrm>
            <a:off x="0" y="2100135"/>
            <a:ext cx="12192000" cy="3708000"/>
          </a:xfrm>
          <a:solidFill>
            <a:schemeClr val="tx1">
              <a:alpha val="22000"/>
            </a:schemeClr>
          </a:solidFill>
        </p:spPr>
        <p:txBody>
          <a:bodyPr/>
          <a:lstStyle/>
          <a:p>
            <a:endParaRPr lang="en-GB"/>
          </a:p>
        </p:txBody>
      </p:sp>
      <p:sp>
        <p:nvSpPr>
          <p:cNvPr id="2" name="Title 1">
            <a:extLst>
              <a:ext uri="{FF2B5EF4-FFF2-40B4-BE49-F238E27FC236}">
                <a16:creationId xmlns:a16="http://schemas.microsoft.com/office/drawing/2014/main" id="{5078AF8E-FC24-4DFD-AA4F-72B5E1F75C70}"/>
              </a:ext>
            </a:extLst>
          </p:cNvPr>
          <p:cNvSpPr>
            <a:spLocks noGrp="1"/>
          </p:cNvSpPr>
          <p:nvPr>
            <p:ph type="ctrTitle"/>
          </p:nvPr>
        </p:nvSpPr>
        <p:spPr>
          <a:xfrm>
            <a:off x="2255598" y="2236579"/>
            <a:ext cx="2736000" cy="1237665"/>
          </a:xfrm>
        </p:spPr>
        <p:txBody>
          <a:bodyPr anchor="b"/>
          <a:lstStyle>
            <a:lvl1pPr algn="l">
              <a:defRPr sz="2800">
                <a:solidFill>
                  <a:schemeClr val="bg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1E07F18-3FB0-4875-B8A6-BB5DA40D511D}"/>
              </a:ext>
            </a:extLst>
          </p:cNvPr>
          <p:cNvSpPr>
            <a:spLocks noGrp="1"/>
          </p:cNvSpPr>
          <p:nvPr>
            <p:ph type="subTitle" idx="1"/>
          </p:nvPr>
        </p:nvSpPr>
        <p:spPr>
          <a:xfrm>
            <a:off x="2255598" y="3590704"/>
            <a:ext cx="2736000" cy="998411"/>
          </a:xfrm>
        </p:spPr>
        <p:txBody>
          <a:bodyPr/>
          <a:lstStyle>
            <a:lvl1pPr marL="0" indent="0" algn="l">
              <a:buNone/>
              <a:defRPr sz="1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Freeform 26">
            <a:extLst>
              <a:ext uri="{FF2B5EF4-FFF2-40B4-BE49-F238E27FC236}">
                <a16:creationId xmlns:a16="http://schemas.microsoft.com/office/drawing/2014/main" id="{9564A37E-F656-496B-825C-5F1F31C37556}"/>
              </a:ext>
            </a:extLst>
          </p:cNvPr>
          <p:cNvSpPr>
            <a:spLocks noEditPoints="1"/>
          </p:cNvSpPr>
          <p:nvPr userDrawn="1"/>
        </p:nvSpPr>
        <p:spPr bwMode="auto">
          <a:xfrm>
            <a:off x="2779976" y="1464181"/>
            <a:ext cx="276363" cy="357291"/>
          </a:xfrm>
          <a:custGeom>
            <a:avLst/>
            <a:gdLst>
              <a:gd name="T0" fmla="*/ 66 w 866"/>
              <a:gd name="T1" fmla="*/ 1123 h 1123"/>
              <a:gd name="T2" fmla="*/ 66 w 866"/>
              <a:gd name="T3" fmla="*/ 152 h 1123"/>
              <a:gd name="T4" fmla="*/ 0 w 866"/>
              <a:gd name="T5" fmla="*/ 152 h 1123"/>
              <a:gd name="T6" fmla="*/ 0 w 866"/>
              <a:gd name="T7" fmla="*/ 15 h 1123"/>
              <a:gd name="T8" fmla="*/ 256 w 866"/>
              <a:gd name="T9" fmla="*/ 15 h 1123"/>
              <a:gd name="T10" fmla="*/ 296 w 866"/>
              <a:gd name="T11" fmla="*/ 100 h 1123"/>
              <a:gd name="T12" fmla="*/ 530 w 866"/>
              <a:gd name="T13" fmla="*/ 0 h 1123"/>
              <a:gd name="T14" fmla="*/ 866 w 866"/>
              <a:gd name="T15" fmla="*/ 395 h 1123"/>
              <a:gd name="T16" fmla="*/ 474 w 866"/>
              <a:gd name="T17" fmla="*/ 825 h 1123"/>
              <a:gd name="T18" fmla="*/ 259 w 866"/>
              <a:gd name="T19" fmla="*/ 741 h 1123"/>
              <a:gd name="T20" fmla="*/ 259 w 866"/>
              <a:gd name="T21" fmla="*/ 1123 h 1123"/>
              <a:gd name="T22" fmla="*/ 66 w 866"/>
              <a:gd name="T23" fmla="*/ 1123 h 1123"/>
              <a:gd name="T24" fmla="*/ 458 w 866"/>
              <a:gd name="T25" fmla="*/ 149 h 1123"/>
              <a:gd name="T26" fmla="*/ 251 w 866"/>
              <a:gd name="T27" fmla="*/ 415 h 1123"/>
              <a:gd name="T28" fmla="*/ 450 w 866"/>
              <a:gd name="T29" fmla="*/ 681 h 1123"/>
              <a:gd name="T30" fmla="*/ 672 w 866"/>
              <a:gd name="T31" fmla="*/ 405 h 1123"/>
              <a:gd name="T32" fmla="*/ 458 w 866"/>
              <a:gd name="T33" fmla="*/ 149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6" h="1123">
                <a:moveTo>
                  <a:pt x="66" y="1123"/>
                </a:moveTo>
                <a:cubicBezTo>
                  <a:pt x="66" y="152"/>
                  <a:pt x="66" y="152"/>
                  <a:pt x="66" y="152"/>
                </a:cubicBezTo>
                <a:cubicBezTo>
                  <a:pt x="0" y="152"/>
                  <a:pt x="0" y="152"/>
                  <a:pt x="0" y="152"/>
                </a:cubicBezTo>
                <a:cubicBezTo>
                  <a:pt x="0" y="15"/>
                  <a:pt x="0" y="15"/>
                  <a:pt x="0" y="15"/>
                </a:cubicBezTo>
                <a:cubicBezTo>
                  <a:pt x="256" y="15"/>
                  <a:pt x="256" y="15"/>
                  <a:pt x="256" y="15"/>
                </a:cubicBezTo>
                <a:cubicBezTo>
                  <a:pt x="296" y="100"/>
                  <a:pt x="296" y="100"/>
                  <a:pt x="296" y="100"/>
                </a:cubicBezTo>
                <a:cubicBezTo>
                  <a:pt x="363" y="19"/>
                  <a:pt x="450" y="0"/>
                  <a:pt x="530" y="0"/>
                </a:cubicBezTo>
                <a:cubicBezTo>
                  <a:pt x="728" y="0"/>
                  <a:pt x="866" y="165"/>
                  <a:pt x="866" y="395"/>
                </a:cubicBezTo>
                <a:cubicBezTo>
                  <a:pt x="866" y="637"/>
                  <a:pt x="738" y="825"/>
                  <a:pt x="474" y="825"/>
                </a:cubicBezTo>
                <a:cubicBezTo>
                  <a:pt x="383" y="825"/>
                  <a:pt x="310" y="790"/>
                  <a:pt x="259" y="741"/>
                </a:cubicBezTo>
                <a:cubicBezTo>
                  <a:pt x="259" y="1123"/>
                  <a:pt x="259" y="1123"/>
                  <a:pt x="259" y="1123"/>
                </a:cubicBezTo>
                <a:lnTo>
                  <a:pt x="66" y="1123"/>
                </a:lnTo>
                <a:close/>
                <a:moveTo>
                  <a:pt x="458" y="149"/>
                </a:moveTo>
                <a:cubicBezTo>
                  <a:pt x="315" y="149"/>
                  <a:pt x="251" y="231"/>
                  <a:pt x="251" y="415"/>
                </a:cubicBezTo>
                <a:cubicBezTo>
                  <a:pt x="251" y="594"/>
                  <a:pt x="316" y="681"/>
                  <a:pt x="450" y="681"/>
                </a:cubicBezTo>
                <a:cubicBezTo>
                  <a:pt x="589" y="681"/>
                  <a:pt x="672" y="578"/>
                  <a:pt x="672" y="405"/>
                </a:cubicBezTo>
                <a:cubicBezTo>
                  <a:pt x="672" y="249"/>
                  <a:pt x="588" y="149"/>
                  <a:pt x="458" y="149"/>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a:extLst>
              <a:ext uri="{FF2B5EF4-FFF2-40B4-BE49-F238E27FC236}">
                <a16:creationId xmlns:a16="http://schemas.microsoft.com/office/drawing/2014/main" id="{C4F7968C-35D6-4225-9D86-FAC8701BDB7F}"/>
              </a:ext>
            </a:extLst>
          </p:cNvPr>
          <p:cNvSpPr>
            <a:spLocks/>
          </p:cNvSpPr>
          <p:nvPr userDrawn="1"/>
        </p:nvSpPr>
        <p:spPr bwMode="auto">
          <a:xfrm>
            <a:off x="3234554" y="1426299"/>
            <a:ext cx="136029" cy="299608"/>
          </a:xfrm>
          <a:custGeom>
            <a:avLst/>
            <a:gdLst>
              <a:gd name="T0" fmla="*/ 427 w 427"/>
              <a:gd name="T1" fmla="*/ 269 h 940"/>
              <a:gd name="T2" fmla="*/ 427 w 427"/>
              <a:gd name="T3" fmla="*/ 132 h 940"/>
              <a:gd name="T4" fmla="*/ 256 w 427"/>
              <a:gd name="T5" fmla="*/ 132 h 940"/>
              <a:gd name="T6" fmla="*/ 256 w 427"/>
              <a:gd name="T7" fmla="*/ 0 h 940"/>
              <a:gd name="T8" fmla="*/ 63 w 427"/>
              <a:gd name="T9" fmla="*/ 0 h 940"/>
              <a:gd name="T10" fmla="*/ 63 w 427"/>
              <a:gd name="T11" fmla="*/ 132 h 940"/>
              <a:gd name="T12" fmla="*/ 0 w 427"/>
              <a:gd name="T13" fmla="*/ 132 h 940"/>
              <a:gd name="T14" fmla="*/ 0 w 427"/>
              <a:gd name="T15" fmla="*/ 269 h 940"/>
              <a:gd name="T16" fmla="*/ 63 w 427"/>
              <a:gd name="T17" fmla="*/ 269 h 940"/>
              <a:gd name="T18" fmla="*/ 63 w 427"/>
              <a:gd name="T19" fmla="*/ 725 h 940"/>
              <a:gd name="T20" fmla="*/ 269 w 427"/>
              <a:gd name="T21" fmla="*/ 940 h 940"/>
              <a:gd name="T22" fmla="*/ 405 w 427"/>
              <a:gd name="T23" fmla="*/ 927 h 940"/>
              <a:gd name="T24" fmla="*/ 405 w 427"/>
              <a:gd name="T25" fmla="*/ 801 h 940"/>
              <a:gd name="T26" fmla="*/ 359 w 427"/>
              <a:gd name="T27" fmla="*/ 803 h 940"/>
              <a:gd name="T28" fmla="*/ 256 w 427"/>
              <a:gd name="T29" fmla="*/ 693 h 940"/>
              <a:gd name="T30" fmla="*/ 256 w 427"/>
              <a:gd name="T31" fmla="*/ 269 h 940"/>
              <a:gd name="T32" fmla="*/ 427 w 427"/>
              <a:gd name="T33" fmla="*/ 26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940">
                <a:moveTo>
                  <a:pt x="427" y="269"/>
                </a:moveTo>
                <a:cubicBezTo>
                  <a:pt x="427" y="132"/>
                  <a:pt x="427" y="132"/>
                  <a:pt x="427" y="132"/>
                </a:cubicBezTo>
                <a:cubicBezTo>
                  <a:pt x="256" y="132"/>
                  <a:pt x="256" y="132"/>
                  <a:pt x="256" y="132"/>
                </a:cubicBezTo>
                <a:cubicBezTo>
                  <a:pt x="256" y="0"/>
                  <a:pt x="256" y="0"/>
                  <a:pt x="256" y="0"/>
                </a:cubicBezTo>
                <a:cubicBezTo>
                  <a:pt x="63" y="0"/>
                  <a:pt x="63" y="0"/>
                  <a:pt x="63" y="0"/>
                </a:cubicBezTo>
                <a:cubicBezTo>
                  <a:pt x="63" y="132"/>
                  <a:pt x="63" y="132"/>
                  <a:pt x="63" y="132"/>
                </a:cubicBezTo>
                <a:cubicBezTo>
                  <a:pt x="0" y="132"/>
                  <a:pt x="0" y="132"/>
                  <a:pt x="0" y="132"/>
                </a:cubicBezTo>
                <a:cubicBezTo>
                  <a:pt x="0" y="269"/>
                  <a:pt x="0" y="269"/>
                  <a:pt x="0" y="269"/>
                </a:cubicBezTo>
                <a:cubicBezTo>
                  <a:pt x="63" y="269"/>
                  <a:pt x="63" y="269"/>
                  <a:pt x="63" y="269"/>
                </a:cubicBezTo>
                <a:cubicBezTo>
                  <a:pt x="63" y="725"/>
                  <a:pt x="63" y="725"/>
                  <a:pt x="63" y="725"/>
                </a:cubicBezTo>
                <a:cubicBezTo>
                  <a:pt x="63" y="878"/>
                  <a:pt x="122" y="940"/>
                  <a:pt x="269" y="940"/>
                </a:cubicBezTo>
                <a:cubicBezTo>
                  <a:pt x="315" y="940"/>
                  <a:pt x="364" y="938"/>
                  <a:pt x="405" y="927"/>
                </a:cubicBezTo>
                <a:cubicBezTo>
                  <a:pt x="405" y="801"/>
                  <a:pt x="405" y="801"/>
                  <a:pt x="405" y="801"/>
                </a:cubicBezTo>
                <a:cubicBezTo>
                  <a:pt x="389" y="802"/>
                  <a:pt x="373" y="803"/>
                  <a:pt x="359" y="803"/>
                </a:cubicBezTo>
                <a:cubicBezTo>
                  <a:pt x="273" y="803"/>
                  <a:pt x="256" y="761"/>
                  <a:pt x="256" y="693"/>
                </a:cubicBezTo>
                <a:cubicBezTo>
                  <a:pt x="256" y="269"/>
                  <a:pt x="256" y="269"/>
                  <a:pt x="256" y="269"/>
                </a:cubicBezTo>
                <a:lnTo>
                  <a:pt x="427" y="2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a:extLst>
              <a:ext uri="{FF2B5EF4-FFF2-40B4-BE49-F238E27FC236}">
                <a16:creationId xmlns:a16="http://schemas.microsoft.com/office/drawing/2014/main" id="{146C1E34-4286-43D6-92DB-4A677FD9404F}"/>
              </a:ext>
            </a:extLst>
          </p:cNvPr>
          <p:cNvSpPr>
            <a:spLocks/>
          </p:cNvSpPr>
          <p:nvPr userDrawn="1"/>
        </p:nvSpPr>
        <p:spPr bwMode="auto">
          <a:xfrm>
            <a:off x="2171289" y="1408220"/>
            <a:ext cx="300469" cy="320270"/>
          </a:xfrm>
          <a:custGeom>
            <a:avLst/>
            <a:gdLst>
              <a:gd name="T0" fmla="*/ 483 w 942"/>
              <a:gd name="T1" fmla="*/ 1007 h 1007"/>
              <a:gd name="T2" fmla="*/ 0 w 942"/>
              <a:gd name="T3" fmla="*/ 508 h 1007"/>
              <a:gd name="T4" fmla="*/ 129 w 942"/>
              <a:gd name="T5" fmla="*/ 150 h 1007"/>
              <a:gd name="T6" fmla="*/ 494 w 942"/>
              <a:gd name="T7" fmla="*/ 0 h 1007"/>
              <a:gd name="T8" fmla="*/ 942 w 942"/>
              <a:gd name="T9" fmla="*/ 342 h 1007"/>
              <a:gd name="T10" fmla="*/ 724 w 942"/>
              <a:gd name="T11" fmla="*/ 342 h 1007"/>
              <a:gd name="T12" fmla="*/ 490 w 942"/>
              <a:gd name="T13" fmla="*/ 152 h 1007"/>
              <a:gd name="T14" fmla="*/ 215 w 942"/>
              <a:gd name="T15" fmla="*/ 501 h 1007"/>
              <a:gd name="T16" fmla="*/ 488 w 942"/>
              <a:gd name="T17" fmla="*/ 855 h 1007"/>
              <a:gd name="T18" fmla="*/ 720 w 942"/>
              <a:gd name="T19" fmla="*/ 697 h 1007"/>
              <a:gd name="T20" fmla="*/ 938 w 942"/>
              <a:gd name="T21" fmla="*/ 697 h 1007"/>
              <a:gd name="T22" fmla="*/ 483 w 942"/>
              <a:gd name="T23"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07">
                <a:moveTo>
                  <a:pt x="483" y="1007"/>
                </a:moveTo>
                <a:cubicBezTo>
                  <a:pt x="181" y="1007"/>
                  <a:pt x="0" y="821"/>
                  <a:pt x="0" y="508"/>
                </a:cubicBezTo>
                <a:cubicBezTo>
                  <a:pt x="0" y="368"/>
                  <a:pt x="46" y="241"/>
                  <a:pt x="129" y="150"/>
                </a:cubicBezTo>
                <a:cubicBezTo>
                  <a:pt x="218" y="52"/>
                  <a:pt x="344" y="0"/>
                  <a:pt x="494" y="0"/>
                </a:cubicBezTo>
                <a:cubicBezTo>
                  <a:pt x="756" y="0"/>
                  <a:pt x="920" y="143"/>
                  <a:pt x="942" y="342"/>
                </a:cubicBezTo>
                <a:cubicBezTo>
                  <a:pt x="724" y="342"/>
                  <a:pt x="724" y="342"/>
                  <a:pt x="724" y="342"/>
                </a:cubicBezTo>
                <a:cubicBezTo>
                  <a:pt x="700" y="203"/>
                  <a:pt x="604" y="152"/>
                  <a:pt x="490" y="152"/>
                </a:cubicBezTo>
                <a:cubicBezTo>
                  <a:pt x="321" y="152"/>
                  <a:pt x="215" y="286"/>
                  <a:pt x="215" y="501"/>
                </a:cubicBezTo>
                <a:cubicBezTo>
                  <a:pt x="215" y="723"/>
                  <a:pt x="318" y="855"/>
                  <a:pt x="488" y="855"/>
                </a:cubicBezTo>
                <a:cubicBezTo>
                  <a:pt x="596" y="855"/>
                  <a:pt x="671" y="811"/>
                  <a:pt x="720" y="697"/>
                </a:cubicBezTo>
                <a:cubicBezTo>
                  <a:pt x="938" y="697"/>
                  <a:pt x="938" y="697"/>
                  <a:pt x="938" y="697"/>
                </a:cubicBezTo>
                <a:cubicBezTo>
                  <a:pt x="895" y="851"/>
                  <a:pt x="777" y="1007"/>
                  <a:pt x="483" y="100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a:extLst>
              <a:ext uri="{FF2B5EF4-FFF2-40B4-BE49-F238E27FC236}">
                <a16:creationId xmlns:a16="http://schemas.microsoft.com/office/drawing/2014/main" id="{37549AE3-D549-45AF-B121-73AB6D5A330B}"/>
              </a:ext>
            </a:extLst>
          </p:cNvPr>
          <p:cNvSpPr>
            <a:spLocks noEditPoints="1"/>
          </p:cNvSpPr>
          <p:nvPr userDrawn="1"/>
        </p:nvSpPr>
        <p:spPr bwMode="auto">
          <a:xfrm>
            <a:off x="3092498" y="1361729"/>
            <a:ext cx="80068" cy="359874"/>
          </a:xfrm>
          <a:custGeom>
            <a:avLst/>
            <a:gdLst>
              <a:gd name="T0" fmla="*/ 21 w 93"/>
              <a:gd name="T1" fmla="*/ 418 h 418"/>
              <a:gd name="T2" fmla="*/ 21 w 93"/>
              <a:gd name="T3" fmla="*/ 175 h 418"/>
              <a:gd name="T4" fmla="*/ 0 w 93"/>
              <a:gd name="T5" fmla="*/ 175 h 418"/>
              <a:gd name="T6" fmla="*/ 0 w 93"/>
              <a:gd name="T7" fmla="*/ 124 h 418"/>
              <a:gd name="T8" fmla="*/ 93 w 93"/>
              <a:gd name="T9" fmla="*/ 124 h 418"/>
              <a:gd name="T10" fmla="*/ 93 w 93"/>
              <a:gd name="T11" fmla="*/ 418 h 418"/>
              <a:gd name="T12" fmla="*/ 21 w 93"/>
              <a:gd name="T13" fmla="*/ 418 h 418"/>
              <a:gd name="T14" fmla="*/ 21 w 93"/>
              <a:gd name="T15" fmla="*/ 77 h 418"/>
              <a:gd name="T16" fmla="*/ 93 w 93"/>
              <a:gd name="T17" fmla="*/ 77 h 418"/>
              <a:gd name="T18" fmla="*/ 93 w 93"/>
              <a:gd name="T19" fmla="*/ 0 h 418"/>
              <a:gd name="T20" fmla="*/ 21 w 93"/>
              <a:gd name="T21" fmla="*/ 0 h 418"/>
              <a:gd name="T22" fmla="*/ 21 w 93"/>
              <a:gd name="T23" fmla="*/ 7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418">
                <a:moveTo>
                  <a:pt x="21" y="418"/>
                </a:moveTo>
                <a:lnTo>
                  <a:pt x="21" y="175"/>
                </a:lnTo>
                <a:lnTo>
                  <a:pt x="0" y="175"/>
                </a:lnTo>
                <a:lnTo>
                  <a:pt x="0" y="124"/>
                </a:lnTo>
                <a:lnTo>
                  <a:pt x="93" y="124"/>
                </a:lnTo>
                <a:lnTo>
                  <a:pt x="93" y="418"/>
                </a:lnTo>
                <a:lnTo>
                  <a:pt x="21" y="418"/>
                </a:lnTo>
                <a:close/>
                <a:moveTo>
                  <a:pt x="21" y="77"/>
                </a:moveTo>
                <a:lnTo>
                  <a:pt x="93" y="77"/>
                </a:lnTo>
                <a:lnTo>
                  <a:pt x="93" y="0"/>
                </a:lnTo>
                <a:lnTo>
                  <a:pt x="21" y="0"/>
                </a:lnTo>
                <a:lnTo>
                  <a:pt x="21" y="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a:extLst>
              <a:ext uri="{FF2B5EF4-FFF2-40B4-BE49-F238E27FC236}">
                <a16:creationId xmlns:a16="http://schemas.microsoft.com/office/drawing/2014/main" id="{653A8D44-CC25-4BA1-BEB4-E82873B94D6A}"/>
              </a:ext>
            </a:extLst>
          </p:cNvPr>
          <p:cNvSpPr>
            <a:spLocks noEditPoints="1"/>
          </p:cNvSpPr>
          <p:nvPr userDrawn="1"/>
        </p:nvSpPr>
        <p:spPr bwMode="auto">
          <a:xfrm>
            <a:off x="3401577" y="1464181"/>
            <a:ext cx="249673" cy="262588"/>
          </a:xfrm>
          <a:custGeom>
            <a:avLst/>
            <a:gdLst>
              <a:gd name="T0" fmla="*/ 721 w 782"/>
              <a:gd name="T1" fmla="*/ 677 h 823"/>
              <a:gd name="T2" fmla="*/ 721 w 782"/>
              <a:gd name="T3" fmla="*/ 252 h 823"/>
              <a:gd name="T4" fmla="*/ 384 w 782"/>
              <a:gd name="T5" fmla="*/ 0 h 823"/>
              <a:gd name="T6" fmla="*/ 212 w 782"/>
              <a:gd name="T7" fmla="*/ 8 h 823"/>
              <a:gd name="T8" fmla="*/ 212 w 782"/>
              <a:gd name="T9" fmla="*/ 156 h 823"/>
              <a:gd name="T10" fmla="*/ 379 w 782"/>
              <a:gd name="T11" fmla="*/ 149 h 823"/>
              <a:gd name="T12" fmla="*/ 533 w 782"/>
              <a:gd name="T13" fmla="*/ 268 h 823"/>
              <a:gd name="T14" fmla="*/ 533 w 782"/>
              <a:gd name="T15" fmla="*/ 326 h 823"/>
              <a:gd name="T16" fmla="*/ 384 w 782"/>
              <a:gd name="T17" fmla="*/ 326 h 823"/>
              <a:gd name="T18" fmla="*/ 0 w 782"/>
              <a:gd name="T19" fmla="*/ 584 h 823"/>
              <a:gd name="T20" fmla="*/ 274 w 782"/>
              <a:gd name="T21" fmla="*/ 823 h 823"/>
              <a:gd name="T22" fmla="*/ 528 w 782"/>
              <a:gd name="T23" fmla="*/ 740 h 823"/>
              <a:gd name="T24" fmla="*/ 562 w 782"/>
              <a:gd name="T25" fmla="*/ 807 h 823"/>
              <a:gd name="T26" fmla="*/ 782 w 782"/>
              <a:gd name="T27" fmla="*/ 807 h 823"/>
              <a:gd name="T28" fmla="*/ 782 w 782"/>
              <a:gd name="T29" fmla="*/ 677 h 823"/>
              <a:gd name="T30" fmla="*/ 721 w 782"/>
              <a:gd name="T31" fmla="*/ 677 h 823"/>
              <a:gd name="T32" fmla="*/ 335 w 782"/>
              <a:gd name="T33" fmla="*/ 697 h 823"/>
              <a:gd name="T34" fmla="*/ 191 w 782"/>
              <a:gd name="T35" fmla="*/ 571 h 823"/>
              <a:gd name="T36" fmla="*/ 402 w 782"/>
              <a:gd name="T37" fmla="*/ 444 h 823"/>
              <a:gd name="T38" fmla="*/ 533 w 782"/>
              <a:gd name="T39" fmla="*/ 444 h 823"/>
              <a:gd name="T40" fmla="*/ 533 w 782"/>
              <a:gd name="T41" fmla="*/ 471 h 823"/>
              <a:gd name="T42" fmla="*/ 335 w 782"/>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2" h="823">
                <a:moveTo>
                  <a:pt x="721" y="677"/>
                </a:moveTo>
                <a:cubicBezTo>
                  <a:pt x="721" y="252"/>
                  <a:pt x="721" y="252"/>
                  <a:pt x="721" y="252"/>
                </a:cubicBezTo>
                <a:cubicBezTo>
                  <a:pt x="721" y="82"/>
                  <a:pt x="610" y="0"/>
                  <a:pt x="384" y="0"/>
                </a:cubicBezTo>
                <a:cubicBezTo>
                  <a:pt x="326" y="0"/>
                  <a:pt x="247" y="5"/>
                  <a:pt x="212" y="8"/>
                </a:cubicBezTo>
                <a:cubicBezTo>
                  <a:pt x="212" y="156"/>
                  <a:pt x="212" y="156"/>
                  <a:pt x="212" y="156"/>
                </a:cubicBezTo>
                <a:cubicBezTo>
                  <a:pt x="243" y="154"/>
                  <a:pt x="319" y="149"/>
                  <a:pt x="379" y="149"/>
                </a:cubicBezTo>
                <a:cubicBezTo>
                  <a:pt x="481" y="149"/>
                  <a:pt x="533" y="189"/>
                  <a:pt x="533" y="268"/>
                </a:cubicBezTo>
                <a:cubicBezTo>
                  <a:pt x="533" y="326"/>
                  <a:pt x="533" y="326"/>
                  <a:pt x="533" y="326"/>
                </a:cubicBezTo>
                <a:cubicBezTo>
                  <a:pt x="384" y="326"/>
                  <a:pt x="384" y="326"/>
                  <a:pt x="384" y="326"/>
                </a:cubicBezTo>
                <a:cubicBezTo>
                  <a:pt x="129" y="326"/>
                  <a:pt x="0" y="413"/>
                  <a:pt x="0" y="584"/>
                </a:cubicBezTo>
                <a:cubicBezTo>
                  <a:pt x="0" y="697"/>
                  <a:pt x="71" y="823"/>
                  <a:pt x="274" y="823"/>
                </a:cubicBezTo>
                <a:cubicBezTo>
                  <a:pt x="436" y="823"/>
                  <a:pt x="493" y="778"/>
                  <a:pt x="528" y="740"/>
                </a:cubicBezTo>
                <a:cubicBezTo>
                  <a:pt x="562" y="807"/>
                  <a:pt x="562" y="807"/>
                  <a:pt x="562" y="807"/>
                </a:cubicBezTo>
                <a:cubicBezTo>
                  <a:pt x="782" y="807"/>
                  <a:pt x="782" y="807"/>
                  <a:pt x="782" y="807"/>
                </a:cubicBezTo>
                <a:cubicBezTo>
                  <a:pt x="782" y="677"/>
                  <a:pt x="782" y="677"/>
                  <a:pt x="782" y="677"/>
                </a:cubicBezTo>
                <a:lnTo>
                  <a:pt x="721" y="677"/>
                </a:lnTo>
                <a:close/>
                <a:moveTo>
                  <a:pt x="335" y="697"/>
                </a:moveTo>
                <a:cubicBezTo>
                  <a:pt x="248" y="697"/>
                  <a:pt x="191" y="647"/>
                  <a:pt x="191" y="571"/>
                </a:cubicBezTo>
                <a:cubicBezTo>
                  <a:pt x="191" y="508"/>
                  <a:pt x="216" y="444"/>
                  <a:pt x="402" y="444"/>
                </a:cubicBezTo>
                <a:cubicBezTo>
                  <a:pt x="533" y="444"/>
                  <a:pt x="533" y="444"/>
                  <a:pt x="533" y="444"/>
                </a:cubicBezTo>
                <a:cubicBezTo>
                  <a:pt x="533" y="471"/>
                  <a:pt x="533" y="471"/>
                  <a:pt x="533" y="471"/>
                </a:cubicBezTo>
                <a:cubicBezTo>
                  <a:pt x="533" y="568"/>
                  <a:pt x="512" y="697"/>
                  <a:pt x="335"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a:extLst>
              <a:ext uri="{FF2B5EF4-FFF2-40B4-BE49-F238E27FC236}">
                <a16:creationId xmlns:a16="http://schemas.microsoft.com/office/drawing/2014/main" id="{EA56B12D-11EC-4FC6-8A5F-A73551549B20}"/>
              </a:ext>
            </a:extLst>
          </p:cNvPr>
          <p:cNvSpPr>
            <a:spLocks noEditPoints="1"/>
          </p:cNvSpPr>
          <p:nvPr userDrawn="1"/>
        </p:nvSpPr>
        <p:spPr bwMode="auto">
          <a:xfrm>
            <a:off x="2497587" y="1464181"/>
            <a:ext cx="249673" cy="262588"/>
          </a:xfrm>
          <a:custGeom>
            <a:avLst/>
            <a:gdLst>
              <a:gd name="T0" fmla="*/ 722 w 783"/>
              <a:gd name="T1" fmla="*/ 677 h 823"/>
              <a:gd name="T2" fmla="*/ 722 w 783"/>
              <a:gd name="T3" fmla="*/ 252 h 823"/>
              <a:gd name="T4" fmla="*/ 385 w 783"/>
              <a:gd name="T5" fmla="*/ 0 h 823"/>
              <a:gd name="T6" fmla="*/ 213 w 783"/>
              <a:gd name="T7" fmla="*/ 8 h 823"/>
              <a:gd name="T8" fmla="*/ 213 w 783"/>
              <a:gd name="T9" fmla="*/ 156 h 823"/>
              <a:gd name="T10" fmla="*/ 380 w 783"/>
              <a:gd name="T11" fmla="*/ 149 h 823"/>
              <a:gd name="T12" fmla="*/ 534 w 783"/>
              <a:gd name="T13" fmla="*/ 268 h 823"/>
              <a:gd name="T14" fmla="*/ 534 w 783"/>
              <a:gd name="T15" fmla="*/ 326 h 823"/>
              <a:gd name="T16" fmla="*/ 385 w 783"/>
              <a:gd name="T17" fmla="*/ 326 h 823"/>
              <a:gd name="T18" fmla="*/ 0 w 783"/>
              <a:gd name="T19" fmla="*/ 584 h 823"/>
              <a:gd name="T20" fmla="*/ 275 w 783"/>
              <a:gd name="T21" fmla="*/ 823 h 823"/>
              <a:gd name="T22" fmla="*/ 529 w 783"/>
              <a:gd name="T23" fmla="*/ 740 h 823"/>
              <a:gd name="T24" fmla="*/ 562 w 783"/>
              <a:gd name="T25" fmla="*/ 807 h 823"/>
              <a:gd name="T26" fmla="*/ 783 w 783"/>
              <a:gd name="T27" fmla="*/ 807 h 823"/>
              <a:gd name="T28" fmla="*/ 783 w 783"/>
              <a:gd name="T29" fmla="*/ 677 h 823"/>
              <a:gd name="T30" fmla="*/ 722 w 783"/>
              <a:gd name="T31" fmla="*/ 677 h 823"/>
              <a:gd name="T32" fmla="*/ 336 w 783"/>
              <a:gd name="T33" fmla="*/ 697 h 823"/>
              <a:gd name="T34" fmla="*/ 192 w 783"/>
              <a:gd name="T35" fmla="*/ 571 h 823"/>
              <a:gd name="T36" fmla="*/ 403 w 783"/>
              <a:gd name="T37" fmla="*/ 444 h 823"/>
              <a:gd name="T38" fmla="*/ 534 w 783"/>
              <a:gd name="T39" fmla="*/ 444 h 823"/>
              <a:gd name="T40" fmla="*/ 534 w 783"/>
              <a:gd name="T41" fmla="*/ 471 h 823"/>
              <a:gd name="T42" fmla="*/ 336 w 783"/>
              <a:gd name="T43" fmla="*/ 69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3" h="823">
                <a:moveTo>
                  <a:pt x="722" y="677"/>
                </a:moveTo>
                <a:cubicBezTo>
                  <a:pt x="722" y="252"/>
                  <a:pt x="722" y="252"/>
                  <a:pt x="722" y="252"/>
                </a:cubicBezTo>
                <a:cubicBezTo>
                  <a:pt x="722" y="82"/>
                  <a:pt x="611" y="0"/>
                  <a:pt x="385" y="0"/>
                </a:cubicBezTo>
                <a:cubicBezTo>
                  <a:pt x="327" y="0"/>
                  <a:pt x="248" y="5"/>
                  <a:pt x="213" y="8"/>
                </a:cubicBezTo>
                <a:cubicBezTo>
                  <a:pt x="213" y="156"/>
                  <a:pt x="213" y="156"/>
                  <a:pt x="213" y="156"/>
                </a:cubicBezTo>
                <a:cubicBezTo>
                  <a:pt x="244" y="154"/>
                  <a:pt x="320" y="149"/>
                  <a:pt x="380" y="149"/>
                </a:cubicBezTo>
                <a:cubicBezTo>
                  <a:pt x="482" y="149"/>
                  <a:pt x="534" y="189"/>
                  <a:pt x="534" y="268"/>
                </a:cubicBezTo>
                <a:cubicBezTo>
                  <a:pt x="534" y="326"/>
                  <a:pt x="534" y="326"/>
                  <a:pt x="534" y="326"/>
                </a:cubicBezTo>
                <a:cubicBezTo>
                  <a:pt x="385" y="326"/>
                  <a:pt x="385" y="326"/>
                  <a:pt x="385" y="326"/>
                </a:cubicBezTo>
                <a:cubicBezTo>
                  <a:pt x="130" y="326"/>
                  <a:pt x="0" y="413"/>
                  <a:pt x="0" y="584"/>
                </a:cubicBezTo>
                <a:cubicBezTo>
                  <a:pt x="0" y="697"/>
                  <a:pt x="72" y="823"/>
                  <a:pt x="275" y="823"/>
                </a:cubicBezTo>
                <a:cubicBezTo>
                  <a:pt x="437" y="823"/>
                  <a:pt x="494" y="778"/>
                  <a:pt x="529" y="740"/>
                </a:cubicBezTo>
                <a:cubicBezTo>
                  <a:pt x="562" y="807"/>
                  <a:pt x="562" y="807"/>
                  <a:pt x="562" y="807"/>
                </a:cubicBezTo>
                <a:cubicBezTo>
                  <a:pt x="783" y="807"/>
                  <a:pt x="783" y="807"/>
                  <a:pt x="783" y="807"/>
                </a:cubicBezTo>
                <a:cubicBezTo>
                  <a:pt x="783" y="677"/>
                  <a:pt x="783" y="677"/>
                  <a:pt x="783" y="677"/>
                </a:cubicBezTo>
                <a:lnTo>
                  <a:pt x="722" y="677"/>
                </a:lnTo>
                <a:close/>
                <a:moveTo>
                  <a:pt x="336" y="697"/>
                </a:moveTo>
                <a:cubicBezTo>
                  <a:pt x="249" y="697"/>
                  <a:pt x="192" y="647"/>
                  <a:pt x="192" y="571"/>
                </a:cubicBezTo>
                <a:cubicBezTo>
                  <a:pt x="192" y="508"/>
                  <a:pt x="217" y="444"/>
                  <a:pt x="403" y="444"/>
                </a:cubicBezTo>
                <a:cubicBezTo>
                  <a:pt x="534" y="444"/>
                  <a:pt x="534" y="444"/>
                  <a:pt x="534" y="444"/>
                </a:cubicBezTo>
                <a:cubicBezTo>
                  <a:pt x="534" y="471"/>
                  <a:pt x="534" y="471"/>
                  <a:pt x="534" y="471"/>
                </a:cubicBezTo>
                <a:cubicBezTo>
                  <a:pt x="534" y="568"/>
                  <a:pt x="513" y="697"/>
                  <a:pt x="336" y="697"/>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32">
            <a:extLst>
              <a:ext uri="{FF2B5EF4-FFF2-40B4-BE49-F238E27FC236}">
                <a16:creationId xmlns:a16="http://schemas.microsoft.com/office/drawing/2014/main" id="{526CAFFE-DEE9-4B85-9C09-9EEBE20D4A21}"/>
              </a:ext>
            </a:extLst>
          </p:cNvPr>
          <p:cNvSpPr>
            <a:spLocks noChangeArrowheads="1"/>
          </p:cNvSpPr>
          <p:nvPr userDrawn="1"/>
        </p:nvSpPr>
        <p:spPr bwMode="auto">
          <a:xfrm>
            <a:off x="2017181" y="1303185"/>
            <a:ext cx="8609"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33">
            <a:extLst>
              <a:ext uri="{FF2B5EF4-FFF2-40B4-BE49-F238E27FC236}">
                <a16:creationId xmlns:a16="http://schemas.microsoft.com/office/drawing/2014/main" id="{1D4331E2-01FB-4C75-8C7A-5101368CDBBA}"/>
              </a:ext>
            </a:extLst>
          </p:cNvPr>
          <p:cNvSpPr>
            <a:spLocks noChangeArrowheads="1"/>
          </p:cNvSpPr>
          <p:nvPr userDrawn="1"/>
        </p:nvSpPr>
        <p:spPr bwMode="auto">
          <a:xfrm>
            <a:off x="2086056" y="1303185"/>
            <a:ext cx="47352" cy="2135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34">
            <a:extLst>
              <a:ext uri="{FF2B5EF4-FFF2-40B4-BE49-F238E27FC236}">
                <a16:creationId xmlns:a16="http://schemas.microsoft.com/office/drawing/2014/main" id="{FEE77C5C-FDE5-4440-B804-265B4CDCBFC2}"/>
              </a:ext>
            </a:extLst>
          </p:cNvPr>
          <p:cNvSpPr>
            <a:spLocks noChangeArrowheads="1"/>
          </p:cNvSpPr>
          <p:nvPr userDrawn="1"/>
        </p:nvSpPr>
        <p:spPr bwMode="auto">
          <a:xfrm>
            <a:off x="2199701" y="1303185"/>
            <a:ext cx="20663" cy="21351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921515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structions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3FD60F-62BB-450D-808E-2B06F0909D2B}"/>
              </a:ext>
            </a:extLst>
          </p:cNvPr>
          <p:cNvSpPr/>
          <p:nvPr userDrawn="1"/>
        </p:nvSpPr>
        <p:spPr>
          <a:xfrm>
            <a:off x="4872037" y="1957388"/>
            <a:ext cx="6505576" cy="2941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userDrawn="1"/>
        </p:nvSpPr>
        <p:spPr>
          <a:xfrm>
            <a:off x="814387" y="1957387"/>
            <a:ext cx="3446463" cy="2941637"/>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Headings</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Placeholders for slide titles exist on most slides. Do not rearrange or reformat these placeholders. If you do so accidentally, any reformatting can be returned to the original style by clicking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Reset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in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Footers</a:t>
            </a:r>
            <a:b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Ensure footers are consistent by building your presentation from only one theme.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edit footers on individual slides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To add/edit footer content, go to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Insert tab</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and click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Header &amp; Footer</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p:txBody>
      </p:sp>
      <p:sp>
        <p:nvSpPr>
          <p:cNvPr id="8" name="TextBox 7"/>
          <p:cNvSpPr txBox="1"/>
          <p:nvPr userDrawn="1"/>
        </p:nvSpPr>
        <p:spPr>
          <a:xfrm>
            <a:off x="5088430" y="2131062"/>
            <a:ext cx="6102348" cy="2623818"/>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t>Misaligned headers and footers</a:t>
            </a:r>
            <a:b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b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Misaligned headers and footers occur from dragging in slides from other templates. </a:t>
            </a:r>
            <a:b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b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To realign broken footers, first ensure that all slides are based on ONE master theme. </a:t>
            </a:r>
          </a:p>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mn-ea"/>
                <a:cs typeface="+mn-cs"/>
              </a:rPr>
              <a:t>1. </a:t>
            </a:r>
            <a:r>
              <a:rPr kumimoji="0" lang="en-US" sz="1100" b="0" i="0" u="none" strike="noStrike" kern="1200" cap="none" spc="0" normalizeH="0" baseline="0" noProof="0">
                <a:ln>
                  <a:noFill/>
                </a:ln>
                <a:solidFill>
                  <a:schemeClr val="tx2"/>
                </a:solidFill>
                <a:effectLst/>
                <a:uLnTx/>
                <a:uFillTx/>
                <a:latin typeface="+mn-lt"/>
                <a:ea typeface="+mn-ea"/>
                <a:cs typeface="+mn-cs"/>
              </a:rPr>
              <a:t>To make this process as simple as possible, delete the layouts that are NOT used in your presentation. From </a:t>
            </a:r>
            <a:r>
              <a:rPr kumimoji="0" lang="en-US" sz="1100" b="0" i="0" u="sng" strike="noStrike" kern="1200" cap="none" spc="0" normalizeH="0" baseline="0" noProof="0">
                <a:ln>
                  <a:noFill/>
                </a:ln>
                <a:solidFill>
                  <a:schemeClr val="tx2"/>
                </a:solidFill>
                <a:effectLst/>
                <a:uLnTx/>
                <a:uFillTx/>
                <a:latin typeface="+mn-lt"/>
                <a:ea typeface="+mn-ea"/>
                <a:cs typeface="+mn-cs"/>
              </a:rPr>
              <a:t>Slide Master view</a:t>
            </a:r>
            <a:r>
              <a:rPr kumimoji="0" lang="en-US" sz="1100" b="0" i="0" u="none" strike="noStrike" kern="1200" cap="none" spc="0" normalizeH="0" baseline="0" noProof="0">
                <a:ln>
                  <a:noFill/>
                </a:ln>
                <a:solidFill>
                  <a:schemeClr val="tx2"/>
                </a:solidFill>
                <a:effectLst/>
                <a:uLnTx/>
                <a:uFillTx/>
                <a:latin typeface="+mn-lt"/>
                <a:ea typeface="+mn-ea"/>
                <a:cs typeface="+mn-cs"/>
              </a:rPr>
              <a:t>, select all layouts in the master theme(s) and press the delete button. </a:t>
            </a:r>
            <a:r>
              <a:rPr kumimoji="0" lang="en-US" sz="1100" b="0" i="1" u="none" strike="noStrike" kern="1200" cap="none" spc="0" normalizeH="0" baseline="0" noProof="0">
                <a:ln>
                  <a:noFill/>
                </a:ln>
                <a:solidFill>
                  <a:schemeClr val="tx2"/>
                </a:solidFill>
                <a:effectLst/>
                <a:uLnTx/>
                <a:uFillTx/>
                <a:latin typeface="+mn-lt"/>
                <a:ea typeface="+mn-ea"/>
                <a:cs typeface="+mn-cs"/>
              </a:rPr>
              <a:t>Only the layouts that ARE used in your presentation will remain</a:t>
            </a:r>
            <a:r>
              <a:rPr kumimoji="0" lang="en-US" sz="1100" b="0" i="0" u="none" strike="noStrike" kern="1200" cap="none" spc="0" normalizeH="0" baseline="0" noProof="0">
                <a:ln>
                  <a:noFill/>
                </a:ln>
                <a:solidFill>
                  <a:schemeClr val="tx2"/>
                </a:solidFill>
                <a:effectLst/>
                <a:uLnTx/>
                <a:uFillTx/>
                <a:latin typeface="+mn-lt"/>
                <a:ea typeface="+mn-ea"/>
                <a:cs typeface="+mn-cs"/>
              </a:rPr>
              <a:t>.</a:t>
            </a:r>
            <a:r>
              <a:rPr kumimoji="0" lang="en-US" sz="1100" b="0" i="0" u="sng" strike="noStrike" kern="1200" cap="none" spc="0" normalizeH="0" baseline="0" noProof="0">
                <a:ln>
                  <a:noFill/>
                </a:ln>
                <a:solidFill>
                  <a:schemeClr val="tx2"/>
                </a:solidFill>
                <a:effectLst/>
                <a:uLnTx/>
                <a:uFillTx/>
                <a:latin typeface="+mn-lt"/>
                <a:ea typeface="+mn-ea"/>
                <a:cs typeface="+mn-cs"/>
              </a:rPr>
              <a:t> </a:t>
            </a:r>
            <a:endPar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endParaRPr>
          </a:p>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t>2. </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Now, find the layout in the master theme with a misaligned header or footer. Delete the header/footer placeholders on that layout. Next, from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Slide Master view</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check the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Header</a:t>
            </a:r>
            <a:b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b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and/or Footer box</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to reset the placeholder(s). Repeat this for each layout as needed.</a:t>
            </a:r>
          </a:p>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t>3. </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To reset footers throughout the document, go to the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Insert tab</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select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Header &amp; Footer</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then uncheck all options and click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Apply to All</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This will remove all footers from your presentation slides. </a:t>
            </a:r>
          </a:p>
          <a:p>
            <a:pPr marL="0" marR="0" lvl="4" indent="0" algn="l" defTabSz="806846" rtl="0" eaLnBrk="1" fontAlgn="auto" latinLnBrk="0" hangingPunct="1">
              <a:lnSpc>
                <a:spcPct val="100000"/>
              </a:lnSpc>
              <a:spcBef>
                <a:spcPts val="600"/>
              </a:spcBef>
              <a:spcAft>
                <a:spcPts val="0"/>
              </a:spcAft>
              <a:buClr>
                <a:srgbClr val="000000"/>
              </a:buClr>
              <a:buSzTx/>
              <a:buFontTx/>
              <a:buNone/>
              <a:tabLst/>
              <a:defRPr/>
            </a:pPr>
            <a:r>
              <a:rPr kumimoji="0" lang="en-US" sz="1100" b="1" i="0" u="none" strike="noStrike" kern="1200" cap="none" spc="0" normalizeH="0" baseline="0" noProof="0">
                <a:ln>
                  <a:noFill/>
                </a:ln>
                <a:solidFill>
                  <a:schemeClr val="tx2"/>
                </a:solidFill>
                <a:effectLst/>
                <a:uLnTx/>
                <a:uFillTx/>
                <a:latin typeface="+mn-lt"/>
                <a:ea typeface="Arial Regular" charset="0"/>
                <a:cs typeface="Arial Regular" charset="0"/>
              </a:rPr>
              <a:t>4. </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Then, following the same steps as above, check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Slide Number and Footer </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(ensure text is </a:t>
            </a:r>
            <a:b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b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correct in all fields), then </a:t>
            </a:r>
            <a:r>
              <a:rPr kumimoji="0" lang="en-US" sz="1100" b="0" i="0" u="sng" strike="noStrike" kern="1200" cap="none" spc="0" normalizeH="0" baseline="0" noProof="0">
                <a:ln>
                  <a:noFill/>
                </a:ln>
                <a:solidFill>
                  <a:schemeClr val="tx2"/>
                </a:solidFill>
                <a:effectLst/>
                <a:uLnTx/>
                <a:uFillTx/>
                <a:latin typeface="+mn-lt"/>
                <a:ea typeface="Arial Regular" charset="0"/>
                <a:cs typeface="Arial Regular" charset="0"/>
              </a:rPr>
              <a:t>Apply to All</a:t>
            </a:r>
            <a:r>
              <a:rPr kumimoji="0" lang="en-US" sz="1100" b="0" i="0" u="none" strike="noStrike" kern="1200" cap="none" spc="0" normalizeH="0" baseline="0" noProof="0">
                <a:ln>
                  <a:noFill/>
                </a:ln>
                <a:solidFill>
                  <a:schemeClr val="tx2"/>
                </a:solidFill>
                <a:effectLst/>
                <a:uLnTx/>
                <a:uFillTx/>
                <a:latin typeface="+mn-lt"/>
                <a:ea typeface="Arial Regular" charset="0"/>
                <a:cs typeface="Arial Regular" charset="0"/>
              </a:rPr>
              <a:t> again.</a:t>
            </a:r>
          </a:p>
        </p:txBody>
      </p:sp>
      <p:sp>
        <p:nvSpPr>
          <p:cNvPr id="9" name="TextBox 8">
            <a:extLst>
              <a:ext uri="{FF2B5EF4-FFF2-40B4-BE49-F238E27FC236}">
                <a16:creationId xmlns:a16="http://schemas.microsoft.com/office/drawing/2014/main" id="{12C1CD57-3CE7-4CCD-9BEC-9A7FA8360F6B}"/>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0" name="Rectangle 9">
            <a:extLst>
              <a:ext uri="{FF2B5EF4-FFF2-40B4-BE49-F238E27FC236}">
                <a16:creationId xmlns:a16="http://schemas.microsoft.com/office/drawing/2014/main" id="{688D5E59-EE7D-4BA3-8290-F52F6D2F51EF}"/>
              </a:ext>
            </a:extLst>
          </p:cNvPr>
          <p:cNvSpPr/>
          <p:nvPr userDrawn="1"/>
        </p:nvSpPr>
        <p:spPr>
          <a:xfrm>
            <a:off x="800919" y="625655"/>
            <a:ext cx="2976777" cy="738664"/>
          </a:xfrm>
          <a:prstGeom prst="rect">
            <a:avLst/>
          </a:prstGeom>
        </p:spPr>
        <p:txBody>
          <a:bodyPr wrap="none" lIns="0" tIns="0" rIns="0" bIns="0">
            <a:spAutoFit/>
          </a:bodyPr>
          <a:lstStyle/>
          <a:p>
            <a:r>
              <a:rPr lang="en-US" sz="2400" b="1">
                <a:solidFill>
                  <a:schemeClr val="tx2"/>
                </a:solidFill>
              </a:rPr>
              <a:t>Headers and footers</a:t>
            </a:r>
          </a:p>
          <a:p>
            <a:endParaRPr lang="en-US" sz="2400" b="1">
              <a:solidFill>
                <a:schemeClr val="tx2"/>
              </a:solidFill>
            </a:endParaRPr>
          </a:p>
        </p:txBody>
      </p:sp>
      <p:sp>
        <p:nvSpPr>
          <p:cNvPr id="11" name="Line 11">
            <a:extLst>
              <a:ext uri="{FF2B5EF4-FFF2-40B4-BE49-F238E27FC236}">
                <a16:creationId xmlns:a16="http://schemas.microsoft.com/office/drawing/2014/main" id="{4E68627D-C3EF-41B5-993E-282DB402BF03}"/>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descr="A picture containing device, meter&#10;&#10;Description automatically generated">
            <a:extLst>
              <a:ext uri="{FF2B5EF4-FFF2-40B4-BE49-F238E27FC236}">
                <a16:creationId xmlns:a16="http://schemas.microsoft.com/office/drawing/2014/main" id="{D52F8B21-4B2C-4359-8671-CF0462FD736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399" y="979487"/>
            <a:ext cx="10584000" cy="800100"/>
          </a:xfrm>
          <a:prstGeom prst="rect">
            <a:avLst/>
          </a:prstGeom>
        </p:spPr>
      </p:pic>
      <p:sp>
        <p:nvSpPr>
          <p:cNvPr id="13" name="Rectangle 12">
            <a:extLst>
              <a:ext uri="{FF2B5EF4-FFF2-40B4-BE49-F238E27FC236}">
                <a16:creationId xmlns:a16="http://schemas.microsoft.com/office/drawing/2014/main" id="{98CA67F3-2E0D-4130-B05D-5FE972688668}"/>
              </a:ext>
            </a:extLst>
          </p:cNvPr>
          <p:cNvSpPr/>
          <p:nvPr userDrawn="1"/>
        </p:nvSpPr>
        <p:spPr>
          <a:xfrm>
            <a:off x="2157411" y="1325153"/>
            <a:ext cx="492919" cy="174388"/>
          </a:xfrm>
          <a:prstGeom prst="rect">
            <a:avLst/>
          </a:prstGeom>
          <a:solidFill>
            <a:schemeClr val="bg2">
              <a:alpha val="1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A6667F7-F147-4C09-9455-62CD2ACCB0F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06399" y="5071196"/>
            <a:ext cx="10584000" cy="800100"/>
          </a:xfrm>
          <a:prstGeom prst="rect">
            <a:avLst/>
          </a:prstGeom>
        </p:spPr>
      </p:pic>
      <p:sp>
        <p:nvSpPr>
          <p:cNvPr id="17" name="Rectangle 16">
            <a:extLst>
              <a:ext uri="{FF2B5EF4-FFF2-40B4-BE49-F238E27FC236}">
                <a16:creationId xmlns:a16="http://schemas.microsoft.com/office/drawing/2014/main" id="{346BF0C8-B624-43FA-9E0A-452FB3DB6E26}"/>
              </a:ext>
            </a:extLst>
          </p:cNvPr>
          <p:cNvSpPr/>
          <p:nvPr userDrawn="1"/>
        </p:nvSpPr>
        <p:spPr>
          <a:xfrm>
            <a:off x="7330440" y="5257488"/>
            <a:ext cx="364330" cy="462592"/>
          </a:xfrm>
          <a:prstGeom prst="rect">
            <a:avLst/>
          </a:prstGeom>
          <a:solidFill>
            <a:schemeClr val="tx2">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917F81D-AF64-4987-A098-BE244A8BA22A}"/>
              </a:ext>
            </a:extLst>
          </p:cNvPr>
          <p:cNvSpPr/>
          <p:nvPr userDrawn="1"/>
        </p:nvSpPr>
        <p:spPr>
          <a:xfrm>
            <a:off x="3281680" y="4724400"/>
            <a:ext cx="4236720" cy="518160"/>
          </a:xfrm>
          <a:custGeom>
            <a:avLst/>
            <a:gdLst>
              <a:gd name="connsiteX0" fmla="*/ 0 w 4236720"/>
              <a:gd name="connsiteY0" fmla="*/ 0 h 518160"/>
              <a:gd name="connsiteX1" fmla="*/ 1432560 w 4236720"/>
              <a:gd name="connsiteY1" fmla="*/ 0 h 518160"/>
              <a:gd name="connsiteX2" fmla="*/ 1432560 w 4236720"/>
              <a:gd name="connsiteY2" fmla="*/ 264160 h 518160"/>
              <a:gd name="connsiteX3" fmla="*/ 4236720 w 4236720"/>
              <a:gd name="connsiteY3" fmla="*/ 264160 h 518160"/>
              <a:gd name="connsiteX4" fmla="*/ 4236720 w 4236720"/>
              <a:gd name="connsiteY4" fmla="*/ 51816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6720" h="518160">
                <a:moveTo>
                  <a:pt x="0" y="0"/>
                </a:moveTo>
                <a:lnTo>
                  <a:pt x="1432560" y="0"/>
                </a:lnTo>
                <a:lnTo>
                  <a:pt x="1432560" y="264160"/>
                </a:lnTo>
                <a:lnTo>
                  <a:pt x="4236720" y="264160"/>
                </a:lnTo>
                <a:lnTo>
                  <a:pt x="4236720" y="51816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3119F927-0C00-4057-A6AD-E74DEEC9ABA7}"/>
              </a:ext>
            </a:extLst>
          </p:cNvPr>
          <p:cNvSpPr/>
          <p:nvPr userDrawn="1"/>
        </p:nvSpPr>
        <p:spPr>
          <a:xfrm>
            <a:off x="2403871" y="1499541"/>
            <a:ext cx="2133600" cy="1574800"/>
          </a:xfrm>
          <a:custGeom>
            <a:avLst/>
            <a:gdLst>
              <a:gd name="connsiteX0" fmla="*/ 1584960 w 2133600"/>
              <a:gd name="connsiteY0" fmla="*/ 1574800 h 1574800"/>
              <a:gd name="connsiteX1" fmla="*/ 2133600 w 2133600"/>
              <a:gd name="connsiteY1" fmla="*/ 1574800 h 1574800"/>
              <a:gd name="connsiteX2" fmla="*/ 2133600 w 2133600"/>
              <a:gd name="connsiteY2" fmla="*/ 487680 h 1574800"/>
              <a:gd name="connsiteX3" fmla="*/ 0 w 2133600"/>
              <a:gd name="connsiteY3" fmla="*/ 487680 h 1574800"/>
              <a:gd name="connsiteX4" fmla="*/ 0 w 2133600"/>
              <a:gd name="connsiteY4" fmla="*/ 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1574800">
                <a:moveTo>
                  <a:pt x="1584960" y="1574800"/>
                </a:moveTo>
                <a:lnTo>
                  <a:pt x="2133600" y="1574800"/>
                </a:lnTo>
                <a:lnTo>
                  <a:pt x="2133600" y="487680"/>
                </a:lnTo>
                <a:lnTo>
                  <a:pt x="0" y="487680"/>
                </a:lnTo>
                <a:lnTo>
                  <a:pt x="0" y="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Tree>
    <p:extLst>
      <p:ext uri="{BB962C8B-B14F-4D97-AF65-F5344CB8AC3E}">
        <p14:creationId xmlns:p14="http://schemas.microsoft.com/office/powerpoint/2010/main" val="1193264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structions 4">
    <p:spTree>
      <p:nvGrpSpPr>
        <p:cNvPr id="1" name=""/>
        <p:cNvGrpSpPr/>
        <p:nvPr/>
      </p:nvGrpSpPr>
      <p:grpSpPr>
        <a:xfrm>
          <a:off x="0" y="0"/>
          <a:ext cx="0" cy="0"/>
          <a:chOff x="0" y="0"/>
          <a:chExt cx="0" cy="0"/>
        </a:xfrm>
      </p:grpSpPr>
      <p:pic>
        <p:nvPicPr>
          <p:cNvPr id="11" name="Picture 10" descr="A picture containing device, meter&#10;&#10;Description automatically generated">
            <a:extLst>
              <a:ext uri="{FF2B5EF4-FFF2-40B4-BE49-F238E27FC236}">
                <a16:creationId xmlns:a16="http://schemas.microsoft.com/office/drawing/2014/main" id="{1341CDC2-B1AD-46A0-AAF9-340A4C4C94F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399" y="979487"/>
            <a:ext cx="10584000" cy="800100"/>
          </a:xfrm>
          <a:prstGeom prst="rect">
            <a:avLst/>
          </a:prstGeom>
        </p:spPr>
      </p:pic>
      <p:pic>
        <p:nvPicPr>
          <p:cNvPr id="18" name="Picture 17">
            <a:extLst>
              <a:ext uri="{FF2B5EF4-FFF2-40B4-BE49-F238E27FC236}">
                <a16:creationId xmlns:a16="http://schemas.microsoft.com/office/drawing/2014/main" id="{1E92D15B-CFE8-4586-A871-3003B72435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03323" y="1193271"/>
            <a:ext cx="244977" cy="248180"/>
          </a:xfrm>
          <a:prstGeom prst="rect">
            <a:avLst/>
          </a:prstGeom>
        </p:spPr>
      </p:pic>
      <p:pic>
        <p:nvPicPr>
          <p:cNvPr id="19" name="Picture 18">
            <a:extLst>
              <a:ext uri="{FF2B5EF4-FFF2-40B4-BE49-F238E27FC236}">
                <a16:creationId xmlns:a16="http://schemas.microsoft.com/office/drawing/2014/main" id="{4F4303A3-1277-471D-819D-DB7875C2C6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958346" y="1193270"/>
            <a:ext cx="244977" cy="276755"/>
          </a:xfrm>
          <a:prstGeom prst="rect">
            <a:avLst/>
          </a:prstGeom>
        </p:spPr>
      </p:pic>
      <p:sp>
        <p:nvSpPr>
          <p:cNvPr id="22" name="TextBox 21"/>
          <p:cNvSpPr txBox="1"/>
          <p:nvPr userDrawn="1"/>
        </p:nvSpPr>
        <p:spPr>
          <a:xfrm>
            <a:off x="806399" y="1985944"/>
            <a:ext cx="8242351" cy="2913081"/>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If you are adding text to a placeholder, simply click within the placeholder, then begin typing.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Use the Indent tool to navigate preset text styles, rather than manually modifying text, adding bullets, etc.</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The simplest way to add content other than text to a placeholder is by clicking the icon at the center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of the placeholder and choosing the content you want to add.</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You can also drag an image file from your computer into the placeholder or right-click on the placeholder and use the menu that appears to place (and even change existing) content into the placeholder.</a:t>
            </a: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p:txBody>
      </p:sp>
      <p:sp>
        <p:nvSpPr>
          <p:cNvPr id="8" name="TextBox 7"/>
          <p:cNvSpPr txBox="1"/>
          <p:nvPr userDrawn="1"/>
        </p:nvSpPr>
        <p:spPr>
          <a:xfrm>
            <a:off x="806399" y="4893717"/>
            <a:ext cx="10553952" cy="843523"/>
          </a:xfrm>
          <a:prstGeom prst="rect">
            <a:avLst/>
          </a:prstGeom>
          <a:noFill/>
        </p:spPr>
        <p:txBody>
          <a:bodyPr wrap="square" lIns="0" tIns="0" rIns="0" bIns="0" rtlCol="0">
            <a:noAutofit/>
          </a:bodyPr>
          <a:lstStyle/>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Regular" charset="0"/>
                <a:ea typeface="Arial Regular" charset="0"/>
                <a:cs typeface="Arial Regular" charset="0"/>
              </a:rPr>
              <a:t>Margins and guidelines</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schemeClr val="tx2"/>
                </a:solidFill>
                <a:effectLst/>
                <a:uLnTx/>
                <a:uFillTx/>
                <a:latin typeface="Arial Regular" charset="0"/>
                <a:ea typeface="Arial Regular" charset="0"/>
                <a:cs typeface="Arial Regular" charset="0"/>
              </a:rPr>
              <a:t>When adding or resizing elements in your slide, refer to guidelines to maintain proper alignment, spacing and margins. </a:t>
            </a:r>
            <a:br>
              <a:rPr kumimoji="0" lang="en-US" sz="1400" b="0" i="0" u="none" strike="noStrike" kern="1200" cap="none" spc="0" normalizeH="0" baseline="0" noProof="0" dirty="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dirty="0">
                <a:ln>
                  <a:noFill/>
                </a:ln>
                <a:solidFill>
                  <a:schemeClr val="tx2"/>
                </a:solidFill>
                <a:effectLst/>
                <a:uLnTx/>
                <a:uFillTx/>
                <a:latin typeface="Arial Regular" charset="0"/>
                <a:ea typeface="Arial Regular" charset="0"/>
                <a:cs typeface="Arial Regular" charset="0"/>
              </a:rPr>
              <a:t>To view guidelines, select the </a:t>
            </a:r>
            <a:r>
              <a:rPr kumimoji="0" lang="en-US" sz="1400" b="0" i="0" u="sng" strike="noStrike" kern="1200" cap="none" spc="0" normalizeH="0" baseline="0" noProof="0" dirty="0">
                <a:ln>
                  <a:noFill/>
                </a:ln>
                <a:solidFill>
                  <a:schemeClr val="tx2"/>
                </a:solidFill>
                <a:effectLst/>
                <a:uLnTx/>
                <a:uFillTx/>
                <a:latin typeface="Arial Regular" charset="0"/>
                <a:ea typeface="Arial Regular" charset="0"/>
                <a:cs typeface="Arial Regular" charset="0"/>
              </a:rPr>
              <a:t>View tab</a:t>
            </a:r>
            <a:r>
              <a:rPr kumimoji="0" lang="en-US" sz="1400" b="0" i="0" u="none" strike="noStrike" kern="1200" cap="none" spc="0" normalizeH="0" baseline="0" noProof="0" dirty="0">
                <a:ln>
                  <a:noFill/>
                </a:ln>
                <a:solidFill>
                  <a:schemeClr val="tx2"/>
                </a:solidFill>
                <a:effectLst/>
                <a:uLnTx/>
                <a:uFillTx/>
                <a:latin typeface="Arial Regular" charset="0"/>
                <a:ea typeface="Arial Regular" charset="0"/>
                <a:cs typeface="Arial Regular" charset="0"/>
              </a:rPr>
              <a:t>, and check the checkbox next to </a:t>
            </a:r>
            <a:r>
              <a:rPr kumimoji="0" lang="en-US" sz="1400" b="0" i="0" u="sng" strike="noStrike" kern="1200" cap="none" spc="0" normalizeH="0" baseline="0" noProof="0" dirty="0">
                <a:ln>
                  <a:noFill/>
                </a:ln>
                <a:solidFill>
                  <a:schemeClr val="tx2"/>
                </a:solidFill>
                <a:effectLst/>
                <a:uLnTx/>
                <a:uFillTx/>
                <a:latin typeface="Arial Regular" charset="0"/>
                <a:ea typeface="Arial Regular" charset="0"/>
                <a:cs typeface="Arial Regular" charset="0"/>
              </a:rPr>
              <a:t>Guides</a:t>
            </a:r>
            <a:r>
              <a:rPr kumimoji="0" lang="en-US" sz="1400" b="0" i="0" u="none" strike="noStrike" kern="1200" cap="none" spc="0" normalizeH="0" baseline="0" noProof="0" dirty="0">
                <a:ln>
                  <a:noFill/>
                </a:ln>
                <a:solidFill>
                  <a:schemeClr val="tx2"/>
                </a:solidFill>
                <a:effectLst/>
                <a:uLnTx/>
                <a:uFillTx/>
                <a:latin typeface="Arial Regular" charset="0"/>
                <a:ea typeface="Arial Regular" charset="0"/>
                <a:cs typeface="Arial Regular" charset="0"/>
              </a:rPr>
              <a:t>.</a:t>
            </a:r>
          </a:p>
        </p:txBody>
      </p:sp>
      <p:sp>
        <p:nvSpPr>
          <p:cNvPr id="12" name="TextBox 11">
            <a:extLst>
              <a:ext uri="{FF2B5EF4-FFF2-40B4-BE49-F238E27FC236}">
                <a16:creationId xmlns:a16="http://schemas.microsoft.com/office/drawing/2014/main" id="{00F90716-BD58-48DC-800C-990BC67CE6D2}"/>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3" name="Rectangle 12">
            <a:extLst>
              <a:ext uri="{FF2B5EF4-FFF2-40B4-BE49-F238E27FC236}">
                <a16:creationId xmlns:a16="http://schemas.microsoft.com/office/drawing/2014/main" id="{C8738BBA-7747-438D-82A4-8A51E8CFEFB1}"/>
              </a:ext>
            </a:extLst>
          </p:cNvPr>
          <p:cNvSpPr/>
          <p:nvPr userDrawn="1"/>
        </p:nvSpPr>
        <p:spPr>
          <a:xfrm>
            <a:off x="800919" y="625655"/>
            <a:ext cx="4611840" cy="369332"/>
          </a:xfrm>
          <a:prstGeom prst="rect">
            <a:avLst/>
          </a:prstGeom>
        </p:spPr>
        <p:txBody>
          <a:bodyPr wrap="none" lIns="0" tIns="0" rIns="0" bIns="0">
            <a:spAutoFit/>
          </a:bodyPr>
          <a:lstStyle/>
          <a:p>
            <a:r>
              <a:rPr lang="en-US" sz="2400" b="1">
                <a:solidFill>
                  <a:schemeClr val="tx2"/>
                </a:solidFill>
              </a:rPr>
              <a:t>Adding content to placeholders</a:t>
            </a:r>
          </a:p>
        </p:txBody>
      </p:sp>
      <p:sp>
        <p:nvSpPr>
          <p:cNvPr id="14" name="Line 11">
            <a:extLst>
              <a:ext uri="{FF2B5EF4-FFF2-40B4-BE49-F238E27FC236}">
                <a16:creationId xmlns:a16="http://schemas.microsoft.com/office/drawing/2014/main" id="{958D35BB-FC84-4B54-8F75-F124892C06D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19">
            <a:extLst>
              <a:ext uri="{FF2B5EF4-FFF2-40B4-BE49-F238E27FC236}">
                <a16:creationId xmlns:a16="http://schemas.microsoft.com/office/drawing/2014/main" id="{4D76683B-EC35-45EC-9B9E-826AB4185E40}"/>
              </a:ext>
            </a:extLst>
          </p:cNvPr>
          <p:cNvSpPr/>
          <p:nvPr userDrawn="1"/>
        </p:nvSpPr>
        <p:spPr>
          <a:xfrm>
            <a:off x="5206012" y="1193270"/>
            <a:ext cx="206861" cy="219372"/>
          </a:xfrm>
          <a:prstGeom prst="rect">
            <a:avLst/>
          </a:prstGeom>
          <a:solidFill>
            <a:schemeClr val="tx2">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1868793-695A-437F-B4C9-351F06B880BA}"/>
              </a:ext>
            </a:extLst>
          </p:cNvPr>
          <p:cNvSpPr/>
          <p:nvPr userDrawn="1"/>
        </p:nvSpPr>
        <p:spPr>
          <a:xfrm>
            <a:off x="4994079" y="1193270"/>
            <a:ext cx="206861" cy="219372"/>
          </a:xfrm>
          <a:prstGeom prst="rect">
            <a:avLst/>
          </a:prstGeom>
          <a:solidFill>
            <a:schemeClr val="bg2">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FCDC32C-0E2C-4822-9E4F-B258F9A144AB}"/>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780588" y="2399618"/>
            <a:ext cx="1162050" cy="790575"/>
          </a:xfrm>
          <a:prstGeom prst="rect">
            <a:avLst/>
          </a:prstGeom>
          <a:ln w="6350">
            <a:solidFill>
              <a:schemeClr val="tx2"/>
            </a:solidFill>
          </a:ln>
        </p:spPr>
      </p:pic>
      <p:cxnSp>
        <p:nvCxnSpPr>
          <p:cNvPr id="7" name="Straight Arrow Connector 6">
            <a:extLst>
              <a:ext uri="{FF2B5EF4-FFF2-40B4-BE49-F238E27FC236}">
                <a16:creationId xmlns:a16="http://schemas.microsoft.com/office/drawing/2014/main" id="{5E210CCD-C92E-4ACD-95EC-A249B304AE00}"/>
              </a:ext>
            </a:extLst>
          </p:cNvPr>
          <p:cNvCxnSpPr>
            <a:cxnSpLocks/>
          </p:cNvCxnSpPr>
          <p:nvPr userDrawn="1"/>
        </p:nvCxnSpPr>
        <p:spPr>
          <a:xfrm>
            <a:off x="8710413" y="2683962"/>
            <a:ext cx="1041600" cy="0"/>
          </a:xfrm>
          <a:prstGeom prst="straightConnector1">
            <a:avLst/>
          </a:pr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23" name="Picture 22">
            <a:extLst>
              <a:ext uri="{FF2B5EF4-FFF2-40B4-BE49-F238E27FC236}">
                <a16:creationId xmlns:a16="http://schemas.microsoft.com/office/drawing/2014/main" id="{82CB623B-8383-48C8-92D9-21B55117583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06399" y="3917692"/>
            <a:ext cx="10584000" cy="800100"/>
          </a:xfrm>
          <a:prstGeom prst="rect">
            <a:avLst/>
          </a:prstGeom>
        </p:spPr>
      </p:pic>
      <p:sp>
        <p:nvSpPr>
          <p:cNvPr id="24" name="Rectangle 23">
            <a:extLst>
              <a:ext uri="{FF2B5EF4-FFF2-40B4-BE49-F238E27FC236}">
                <a16:creationId xmlns:a16="http://schemas.microsoft.com/office/drawing/2014/main" id="{BBBF40B4-45AB-4BD4-B35A-4CB0D49AD866}"/>
              </a:ext>
            </a:extLst>
          </p:cNvPr>
          <p:cNvSpPr/>
          <p:nvPr userDrawn="1"/>
        </p:nvSpPr>
        <p:spPr>
          <a:xfrm>
            <a:off x="3291840" y="4103984"/>
            <a:ext cx="480060" cy="462592"/>
          </a:xfrm>
          <a:prstGeom prst="rect">
            <a:avLst/>
          </a:prstGeom>
          <a:solidFill>
            <a:schemeClr val="tx2">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80CB3C5E-5444-4840-9CB4-A90E680F878D}"/>
              </a:ext>
            </a:extLst>
          </p:cNvPr>
          <p:cNvSpPr/>
          <p:nvPr userDrawn="1"/>
        </p:nvSpPr>
        <p:spPr>
          <a:xfrm>
            <a:off x="5200650" y="1419225"/>
            <a:ext cx="3724275" cy="695325"/>
          </a:xfrm>
          <a:custGeom>
            <a:avLst/>
            <a:gdLst>
              <a:gd name="connsiteX0" fmla="*/ 3552825 w 3724275"/>
              <a:gd name="connsiteY0" fmla="*/ 695325 h 695325"/>
              <a:gd name="connsiteX1" fmla="*/ 3724275 w 3724275"/>
              <a:gd name="connsiteY1" fmla="*/ 695325 h 695325"/>
              <a:gd name="connsiteX2" fmla="*/ 3724275 w 3724275"/>
              <a:gd name="connsiteY2" fmla="*/ 466725 h 695325"/>
              <a:gd name="connsiteX3" fmla="*/ 0 w 3724275"/>
              <a:gd name="connsiteY3" fmla="*/ 466725 h 695325"/>
              <a:gd name="connsiteX4" fmla="*/ 0 w 3724275"/>
              <a:gd name="connsiteY4" fmla="*/ 0 h 69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4275" h="695325">
                <a:moveTo>
                  <a:pt x="3552825" y="695325"/>
                </a:moveTo>
                <a:lnTo>
                  <a:pt x="3724275" y="695325"/>
                </a:lnTo>
                <a:lnTo>
                  <a:pt x="3724275" y="466725"/>
                </a:lnTo>
                <a:lnTo>
                  <a:pt x="0" y="466725"/>
                </a:lnTo>
                <a:lnTo>
                  <a:pt x="0" y="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7" name="Freeform: Shape 26">
            <a:extLst>
              <a:ext uri="{FF2B5EF4-FFF2-40B4-BE49-F238E27FC236}">
                <a16:creationId xmlns:a16="http://schemas.microsoft.com/office/drawing/2014/main" id="{EC2B33CA-FABC-4792-9A2E-237FAEB0548B}"/>
              </a:ext>
            </a:extLst>
          </p:cNvPr>
          <p:cNvSpPr/>
          <p:nvPr userDrawn="1"/>
        </p:nvSpPr>
        <p:spPr>
          <a:xfrm>
            <a:off x="2962275" y="4610100"/>
            <a:ext cx="542925" cy="400050"/>
          </a:xfrm>
          <a:custGeom>
            <a:avLst/>
            <a:gdLst>
              <a:gd name="connsiteX0" fmla="*/ 0 w 542925"/>
              <a:gd name="connsiteY0" fmla="*/ 400050 h 400050"/>
              <a:gd name="connsiteX1" fmla="*/ 542925 w 542925"/>
              <a:gd name="connsiteY1" fmla="*/ 400050 h 400050"/>
              <a:gd name="connsiteX2" fmla="*/ 542925 w 542925"/>
              <a:gd name="connsiteY2" fmla="*/ 0 h 400050"/>
            </a:gdLst>
            <a:ahLst/>
            <a:cxnLst>
              <a:cxn ang="0">
                <a:pos x="connsiteX0" y="connsiteY0"/>
              </a:cxn>
              <a:cxn ang="0">
                <a:pos x="connsiteX1" y="connsiteY1"/>
              </a:cxn>
              <a:cxn ang="0">
                <a:pos x="connsiteX2" y="connsiteY2"/>
              </a:cxn>
            </a:cxnLst>
            <a:rect l="l" t="t" r="r" b="b"/>
            <a:pathLst>
              <a:path w="542925" h="400050">
                <a:moveTo>
                  <a:pt x="0" y="400050"/>
                </a:moveTo>
                <a:lnTo>
                  <a:pt x="542925" y="400050"/>
                </a:lnTo>
                <a:lnTo>
                  <a:pt x="542925" y="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Tree>
    <p:extLst>
      <p:ext uri="{BB962C8B-B14F-4D97-AF65-F5344CB8AC3E}">
        <p14:creationId xmlns:p14="http://schemas.microsoft.com/office/powerpoint/2010/main" val="20603720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Instructions 6">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0F90716-BD58-48DC-800C-990BC67CE6D2}"/>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3" name="Rectangle 12">
            <a:extLst>
              <a:ext uri="{FF2B5EF4-FFF2-40B4-BE49-F238E27FC236}">
                <a16:creationId xmlns:a16="http://schemas.microsoft.com/office/drawing/2014/main" id="{C8738BBA-7747-438D-82A4-8A51E8CFEFB1}"/>
              </a:ext>
            </a:extLst>
          </p:cNvPr>
          <p:cNvSpPr/>
          <p:nvPr userDrawn="1"/>
        </p:nvSpPr>
        <p:spPr>
          <a:xfrm>
            <a:off x="800919" y="620205"/>
            <a:ext cx="4611840" cy="369332"/>
          </a:xfrm>
          <a:prstGeom prst="rect">
            <a:avLst/>
          </a:prstGeom>
        </p:spPr>
        <p:txBody>
          <a:bodyPr wrap="none" lIns="0" tIns="0" rIns="0" bIns="0">
            <a:spAutoFit/>
          </a:bodyPr>
          <a:lstStyle/>
          <a:p>
            <a:r>
              <a:rPr lang="en-US" sz="2400" b="1">
                <a:solidFill>
                  <a:schemeClr val="tx2"/>
                </a:solidFill>
              </a:rPr>
              <a:t>Adding content to placeholders</a:t>
            </a:r>
          </a:p>
        </p:txBody>
      </p:sp>
      <p:sp>
        <p:nvSpPr>
          <p:cNvPr id="14" name="Line 11">
            <a:extLst>
              <a:ext uri="{FF2B5EF4-FFF2-40B4-BE49-F238E27FC236}">
                <a16:creationId xmlns:a16="http://schemas.microsoft.com/office/drawing/2014/main" id="{958D35BB-FC84-4B54-8F75-F124892C06DC}"/>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TextBox 43">
            <a:extLst>
              <a:ext uri="{FF2B5EF4-FFF2-40B4-BE49-F238E27FC236}">
                <a16:creationId xmlns:a16="http://schemas.microsoft.com/office/drawing/2014/main" id="{EBC56938-B978-454C-814B-52EF090A2DE4}"/>
              </a:ext>
            </a:extLst>
          </p:cNvPr>
          <p:cNvSpPr txBox="1"/>
          <p:nvPr userDrawn="1"/>
        </p:nvSpPr>
        <p:spPr>
          <a:xfrm>
            <a:off x="814386" y="1957388"/>
            <a:ext cx="4824413" cy="3884464"/>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Do not drag and drop or copy/paste whole slides into your presentation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(unless they were constructed from the exact same theme). This will transfer a new Master theme into your template (when using </a:t>
            </a: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source formatting</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or a new layout into your Master theme (when using </a:t>
            </a: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destination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which often results in inconsistent headers, footers, margins and general formatting.</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Instead,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always start by selecting a layout from your Master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then copy/paste bodies of text from a text box in your old presentation file to your new presentation file. Choose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Keep Text Only</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then use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buttons to format text.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This method will preserve the integrity of your Master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copy/paste images from one file to another. Instead, save the image on your computer, then upload the image to the image placeholder within your selected layout.</a:t>
            </a: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p:txBody>
      </p:sp>
    </p:spTree>
    <p:extLst>
      <p:ext uri="{BB962C8B-B14F-4D97-AF65-F5344CB8AC3E}">
        <p14:creationId xmlns:p14="http://schemas.microsoft.com/office/powerpoint/2010/main" val="3995209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structions 5">
    <p:spTree>
      <p:nvGrpSpPr>
        <p:cNvPr id="1" name=""/>
        <p:cNvGrpSpPr/>
        <p:nvPr/>
      </p:nvGrpSpPr>
      <p:grpSpPr>
        <a:xfrm>
          <a:off x="0" y="0"/>
          <a:ext cx="0" cy="0"/>
          <a:chOff x="0" y="0"/>
          <a:chExt cx="0" cy="0"/>
        </a:xfrm>
      </p:grpSpPr>
      <p:sp>
        <p:nvSpPr>
          <p:cNvPr id="22" name="TextBox 21"/>
          <p:cNvSpPr txBox="1"/>
          <p:nvPr userDrawn="1"/>
        </p:nvSpPr>
        <p:spPr>
          <a:xfrm>
            <a:off x="814386" y="1957388"/>
            <a:ext cx="4824413" cy="3884464"/>
          </a:xfrm>
          <a:prstGeom prst="rect">
            <a:avLst/>
          </a:prstGeom>
          <a:noFill/>
        </p:spPr>
        <p:txBody>
          <a:bodyPr wrap="square" lIns="0" tIns="0" rIns="0" bIns="0" rtlCol="0">
            <a:noAutofit/>
          </a:bodyPr>
          <a:lstStyle/>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Do not drag and drop or copy/paste whole slides into your presentation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(unless they were constructed from the exact same theme). This will transfer a new Master theme into your template (when using </a:t>
            </a: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source formatting</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or a new layout into your Master theme (when using </a:t>
            </a:r>
            <a:r>
              <a:rPr kumimoji="0" lang="en-US" sz="1400" b="0" i="1" u="none" strike="noStrike" kern="1200" cap="none" spc="0" normalizeH="0" baseline="0" noProof="0">
                <a:ln>
                  <a:noFill/>
                </a:ln>
                <a:solidFill>
                  <a:schemeClr val="tx2"/>
                </a:solidFill>
                <a:effectLst/>
                <a:uLnTx/>
                <a:uFillTx/>
                <a:latin typeface="Arial Regular" charset="0"/>
                <a:ea typeface="Arial Regular" charset="0"/>
                <a:cs typeface="Arial Regular" charset="0"/>
              </a:rPr>
              <a:t>destination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which often results in inconsistent headers, footers, margins and general formatting.</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Instead,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always start by selecting a layout from your Master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then copy/paste bodies of text from a text box in your old presentation file to your new presentation file. Choose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Keep Text Only</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then use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buttons to format text.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This method will preserve the integrity of your Master theme</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t>
            </a:r>
          </a:p>
          <a:p>
            <a:pPr marL="0" marR="0" lvl="4" indent="0" algn="l" defTabSz="806846" rtl="0" eaLnBrk="1" fontAlgn="auto" latinLnBrk="0" hangingPunct="1">
              <a:lnSpc>
                <a:spcPct val="100000"/>
              </a:lnSpc>
              <a:spcBef>
                <a:spcPts val="120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copy/paste images from one file to another. Instead, save the image on your computer, then upload the image to the image placeholder within your selected layout.</a:t>
            </a:r>
          </a:p>
          <a:p>
            <a:pPr marL="0" marR="0" lvl="3" indent="0" algn="l" defTabSz="806846" rtl="0" eaLnBrk="1" fontAlgn="auto" latinLnBrk="0" hangingPunct="1">
              <a:lnSpc>
                <a:spcPct val="100000"/>
              </a:lnSpc>
              <a:spcBef>
                <a:spcPts val="1200"/>
              </a:spcBef>
              <a:spcAft>
                <a:spcPts val="0"/>
              </a:spcAft>
              <a:buClrTx/>
              <a:buSzTx/>
              <a:buFontTx/>
              <a:buNone/>
              <a:tabLst/>
              <a:defRPr/>
            </a:pPr>
            <a:endParaRPr kumimoji="0" lang="en-US" sz="18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p:txBody>
      </p:sp>
      <p:grpSp>
        <p:nvGrpSpPr>
          <p:cNvPr id="2" name="Group 1"/>
          <p:cNvGrpSpPr/>
          <p:nvPr userDrawn="1"/>
        </p:nvGrpSpPr>
        <p:grpSpPr>
          <a:xfrm>
            <a:off x="6750504" y="1957388"/>
            <a:ext cx="4358367" cy="3743964"/>
            <a:chOff x="6660017" y="1600200"/>
            <a:chExt cx="4358367" cy="3743964"/>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60017" y="1600200"/>
              <a:ext cx="4358367" cy="3672960"/>
            </a:xfrm>
            <a:prstGeom prst="rect">
              <a:avLst/>
            </a:prstGeom>
            <a:ln w="3175">
              <a:solidFill>
                <a:schemeClr val="bg1">
                  <a:lumMod val="85000"/>
                </a:schemeClr>
              </a:solidFill>
            </a:ln>
            <a:effectLst>
              <a:outerShdw blurRad="50800" dist="38100" dir="2700000" algn="tl" rotWithShape="0">
                <a:prstClr val="black">
                  <a:alpha val="20000"/>
                </a:prstClr>
              </a:outerShdw>
            </a:effectLst>
          </p:spPr>
        </p:pic>
        <p:sp>
          <p:nvSpPr>
            <p:cNvPr id="15" name="Rectangle 14"/>
            <p:cNvSpPr/>
            <p:nvPr userDrawn="1"/>
          </p:nvSpPr>
          <p:spPr>
            <a:xfrm>
              <a:off x="7336347" y="4672071"/>
              <a:ext cx="1395885" cy="672093"/>
            </a:xfrm>
            <a:prstGeom prst="rect">
              <a:avLst/>
            </a:prstGeom>
            <a:solidFill>
              <a:srgbClr val="00B9E4">
                <a:alpha val="30000"/>
              </a:srgbClr>
            </a:solidFill>
            <a:ln w="28575">
              <a:solidFill>
                <a:srgbClr val="00B9E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2218A6AA-401A-4A4F-AE36-B98DAC109E90}"/>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3" name="Rectangle 12">
            <a:extLst>
              <a:ext uri="{FF2B5EF4-FFF2-40B4-BE49-F238E27FC236}">
                <a16:creationId xmlns:a16="http://schemas.microsoft.com/office/drawing/2014/main" id="{C0340554-76DF-4F7B-9419-1F2F45360183}"/>
              </a:ext>
            </a:extLst>
          </p:cNvPr>
          <p:cNvSpPr/>
          <p:nvPr userDrawn="1"/>
        </p:nvSpPr>
        <p:spPr>
          <a:xfrm>
            <a:off x="800919" y="625655"/>
            <a:ext cx="6718827" cy="369332"/>
          </a:xfrm>
          <a:prstGeom prst="rect">
            <a:avLst/>
          </a:prstGeom>
        </p:spPr>
        <p:txBody>
          <a:bodyPr wrap="none" lIns="0" tIns="0" rIns="0" bIns="0">
            <a:spAutoFit/>
          </a:bodyPr>
          <a:lstStyle/>
          <a:p>
            <a:r>
              <a:rPr lang="en-GB" sz="2400" b="1">
                <a:solidFill>
                  <a:schemeClr val="tx2"/>
                </a:solidFill>
              </a:rPr>
              <a:t>Transferring content from other presentations</a:t>
            </a:r>
          </a:p>
        </p:txBody>
      </p:sp>
      <p:sp>
        <p:nvSpPr>
          <p:cNvPr id="14" name="Line 11">
            <a:extLst>
              <a:ext uri="{FF2B5EF4-FFF2-40B4-BE49-F238E27FC236}">
                <a16:creationId xmlns:a16="http://schemas.microsoft.com/office/drawing/2014/main" id="{4EDC4516-1146-4E75-9CC5-8609D4A05B57}"/>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21333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structions 6">
    <p:spTree>
      <p:nvGrpSpPr>
        <p:cNvPr id="1" name=""/>
        <p:cNvGrpSpPr/>
        <p:nvPr/>
      </p:nvGrpSpPr>
      <p:grpSpPr>
        <a:xfrm>
          <a:off x="0" y="0"/>
          <a:ext cx="0" cy="0"/>
          <a:chOff x="0" y="0"/>
          <a:chExt cx="0" cy="0"/>
        </a:xfrm>
      </p:grpSpPr>
      <p:sp>
        <p:nvSpPr>
          <p:cNvPr id="22" name="TextBox 21"/>
          <p:cNvSpPr txBox="1"/>
          <p:nvPr userDrawn="1"/>
        </p:nvSpPr>
        <p:spPr>
          <a:xfrm>
            <a:off x="814387" y="1957388"/>
            <a:ext cx="3259773" cy="4343400"/>
          </a:xfrm>
          <a:prstGeom prst="rect">
            <a:avLst/>
          </a:prstGeom>
          <a:noFill/>
        </p:spPr>
        <p:txBody>
          <a:bodyPr wrap="square" lIns="0" tIns="0" rIns="0" bIns="0" rtlCol="0">
            <a:noAutofit/>
          </a:bodyPr>
          <a:lstStyle/>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Consistency</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To make formatting consistent, ensure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all your slides are based on ONE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master theme.</a:t>
            </a: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Guides</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Use guides to properly align objects on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 slide. To turn on Guides, check </a:t>
            </a: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Guides</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under the </a:t>
            </a: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View</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tab or right-click on-slide.</a:t>
            </a: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Background</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Alternate background colors for some layouts are available in the Master theme. To change the background of your slide, click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Layout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in the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Home tab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and select the layout with the preferred background color in the drop down menu.</a:t>
            </a:r>
          </a:p>
        </p:txBody>
      </p:sp>
      <p:sp>
        <p:nvSpPr>
          <p:cNvPr id="8" name="TextBox 7"/>
          <p:cNvSpPr txBox="1"/>
          <p:nvPr userDrawn="1"/>
        </p:nvSpPr>
        <p:spPr>
          <a:xfrm>
            <a:off x="7923212" y="1957388"/>
            <a:ext cx="3659187" cy="4343400"/>
          </a:xfrm>
          <a:prstGeom prst="rect">
            <a:avLst/>
          </a:prstGeom>
          <a:noFill/>
        </p:spPr>
        <p:txBody>
          <a:bodyPr wrap="square" lIns="0" tIns="0" rIns="0" bIns="0" rtlCol="0">
            <a:noAutofit/>
          </a:bodyPr>
          <a:lstStyle/>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Font</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Only use Arial font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Don’t use Capita font. Use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Search</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&gt;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Replace Fonts </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function to replace all fonts in your presentation. Use </a:t>
            </a:r>
            <a:r>
              <a:rPr kumimoji="0" lang="en-US" sz="1400" b="0" i="0" u="sng" strike="noStrike" kern="1200" cap="none" spc="0" normalizeH="0" baseline="0" noProof="0">
                <a:ln>
                  <a:noFill/>
                </a:ln>
                <a:solidFill>
                  <a:schemeClr val="tx2"/>
                </a:solidFill>
                <a:effectLst/>
                <a:uLnTx/>
                <a:uFillTx/>
                <a:latin typeface="Arial Regular" charset="0"/>
                <a:ea typeface="Arial Regular" charset="0"/>
                <a:cs typeface="Arial Regular" charset="0"/>
              </a:rPr>
              <a:t>Indent</a:t>
            </a: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 tools to navigate preset text styles.</a:t>
            </a:r>
            <a:endPar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Punctuation and case</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use periods at the end of a slide title. Capita uses sentence case, so only capitalize the first word and proper nouns in headlines.</a:t>
            </a:r>
          </a:p>
          <a:p>
            <a:pPr marL="0" marR="0" lvl="3" indent="0" algn="l" defTabSz="806846"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PPT vs PDF</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Do not send the a PowerPoint file to a client. Instead, export as PDF and send the PDF file. </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endParaRP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1200" cap="none" spc="0" normalizeH="0" baseline="0" noProof="0">
                <a:ln>
                  <a:noFill/>
                </a:ln>
                <a:solidFill>
                  <a:schemeClr val="tx2"/>
                </a:solidFill>
                <a:effectLst/>
                <a:uLnTx/>
                <a:uFillTx/>
                <a:latin typeface="Arial Regular" charset="0"/>
                <a:ea typeface="Arial Regular" charset="0"/>
                <a:cs typeface="Arial Regular" charset="0"/>
              </a:rPr>
              <a:t>Transitions</a:t>
            </a:r>
          </a:p>
          <a:p>
            <a:pPr marL="0" marR="0" lvl="4" indent="0" algn="l" defTabSz="806846"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Always use the Fade transition </a:t>
            </a:r>
            <a:b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br>
            <a:r>
              <a:rPr kumimoji="0" lang="en-US" sz="1400" b="0" i="0" u="none" strike="noStrike" kern="1200" cap="none" spc="0" normalizeH="0" baseline="0" noProof="0">
                <a:ln>
                  <a:noFill/>
                </a:ln>
                <a:solidFill>
                  <a:schemeClr val="tx2"/>
                </a:solidFill>
                <a:effectLst/>
                <a:uLnTx/>
                <a:uFillTx/>
                <a:latin typeface="Arial Regular" charset="0"/>
                <a:ea typeface="Arial Regular" charset="0"/>
                <a:cs typeface="Arial Regular" charset="0"/>
              </a:rPr>
              <a:t>for presentations.</a:t>
            </a:r>
          </a:p>
        </p:txBody>
      </p:sp>
      <p:sp>
        <p:nvSpPr>
          <p:cNvPr id="11" name="TextBox 10">
            <a:extLst>
              <a:ext uri="{FF2B5EF4-FFF2-40B4-BE49-F238E27FC236}">
                <a16:creationId xmlns:a16="http://schemas.microsoft.com/office/drawing/2014/main" id="{635B1055-4532-4EB0-81BB-EA4467AAA888}"/>
              </a:ext>
            </a:extLst>
          </p:cNvPr>
          <p:cNvSpPr txBox="1"/>
          <p:nvPr userDrawn="1"/>
        </p:nvSpPr>
        <p:spPr>
          <a:xfrm>
            <a:off x="814387" y="207440"/>
            <a:ext cx="8115301" cy="228600"/>
          </a:xfrm>
          <a:prstGeom prst="rect">
            <a:avLst/>
          </a:prstGeom>
          <a:noFill/>
        </p:spPr>
        <p:txBody>
          <a:bodyPr wrap="square" lIns="0" tIns="0" rIns="0" bIns="0" rtlCol="0">
            <a:noAutofit/>
          </a:bodyPr>
          <a:lstStyle/>
          <a:p>
            <a:pPr>
              <a:lnSpc>
                <a:spcPct val="90000"/>
              </a:lnSpc>
            </a:pPr>
            <a:r>
              <a:rPr lang="en-US" sz="1400" b="0">
                <a:solidFill>
                  <a:schemeClr val="tx2"/>
                </a:solidFill>
              </a:rPr>
              <a:t>Quick reference guide</a:t>
            </a:r>
          </a:p>
        </p:txBody>
      </p:sp>
      <p:sp>
        <p:nvSpPr>
          <p:cNvPr id="12" name="Rectangle 11">
            <a:extLst>
              <a:ext uri="{FF2B5EF4-FFF2-40B4-BE49-F238E27FC236}">
                <a16:creationId xmlns:a16="http://schemas.microsoft.com/office/drawing/2014/main" id="{FCA3493E-C4C3-46CC-9154-FA58F039BE41}"/>
              </a:ext>
            </a:extLst>
          </p:cNvPr>
          <p:cNvSpPr/>
          <p:nvPr userDrawn="1"/>
        </p:nvSpPr>
        <p:spPr>
          <a:xfrm>
            <a:off x="800919" y="625655"/>
            <a:ext cx="3021661" cy="369332"/>
          </a:xfrm>
          <a:prstGeom prst="rect">
            <a:avLst/>
          </a:prstGeom>
        </p:spPr>
        <p:txBody>
          <a:bodyPr wrap="none" lIns="0" tIns="0" rIns="0" bIns="0">
            <a:spAutoFit/>
          </a:bodyPr>
          <a:lstStyle/>
          <a:p>
            <a:r>
              <a:rPr lang="en-GB" sz="2400" b="1">
                <a:solidFill>
                  <a:schemeClr val="tx2"/>
                </a:solidFill>
              </a:rPr>
              <a:t>Additional quick tips</a:t>
            </a:r>
          </a:p>
        </p:txBody>
      </p:sp>
      <p:sp>
        <p:nvSpPr>
          <p:cNvPr id="13" name="Line 11">
            <a:extLst>
              <a:ext uri="{FF2B5EF4-FFF2-40B4-BE49-F238E27FC236}">
                <a16:creationId xmlns:a16="http://schemas.microsoft.com/office/drawing/2014/main" id="{1B3B0574-8A7A-40F9-BAF6-12E753EEB523}"/>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A picture containing device, meter&#10;&#10;Description automatically generated">
            <a:extLst>
              <a:ext uri="{FF2B5EF4-FFF2-40B4-BE49-F238E27FC236}">
                <a16:creationId xmlns:a16="http://schemas.microsoft.com/office/drawing/2014/main" id="{669E7B58-0984-4458-ABC4-35E808A926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400" y="979488"/>
            <a:ext cx="10584000" cy="800099"/>
          </a:xfrm>
          <a:prstGeom prst="rect">
            <a:avLst/>
          </a:prstGeom>
        </p:spPr>
      </p:pic>
      <p:sp>
        <p:nvSpPr>
          <p:cNvPr id="9" name="Rectangle 8">
            <a:extLst>
              <a:ext uri="{FF2B5EF4-FFF2-40B4-BE49-F238E27FC236}">
                <a16:creationId xmlns:a16="http://schemas.microsoft.com/office/drawing/2014/main" id="{40D064CC-B1CE-4BF5-A1B8-01EA9B8CC05A}"/>
              </a:ext>
            </a:extLst>
          </p:cNvPr>
          <p:cNvSpPr/>
          <p:nvPr userDrawn="1"/>
        </p:nvSpPr>
        <p:spPr>
          <a:xfrm>
            <a:off x="1876425" y="1174432"/>
            <a:ext cx="269082" cy="593377"/>
          </a:xfrm>
          <a:prstGeom prst="rect">
            <a:avLst/>
          </a:prstGeom>
          <a:solidFill>
            <a:schemeClr val="bg2">
              <a:alpha val="1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16BB0B-85FC-4E53-960A-D3DE1E3A6B6B}"/>
              </a:ext>
            </a:extLst>
          </p:cNvPr>
          <p:cNvSpPr/>
          <p:nvPr userDrawn="1"/>
        </p:nvSpPr>
        <p:spPr>
          <a:xfrm>
            <a:off x="2157411" y="1174433"/>
            <a:ext cx="492919" cy="174388"/>
          </a:xfrm>
          <a:prstGeom prst="rect">
            <a:avLst/>
          </a:prstGeom>
          <a:solidFill>
            <a:schemeClr val="tx1">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6E7E321C-E38B-450A-B236-9CE42315B7B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03323" y="1193271"/>
            <a:ext cx="244977" cy="248180"/>
          </a:xfrm>
          <a:prstGeom prst="rect">
            <a:avLst/>
          </a:prstGeom>
        </p:spPr>
      </p:pic>
      <p:pic>
        <p:nvPicPr>
          <p:cNvPr id="15" name="Picture 14">
            <a:extLst>
              <a:ext uri="{FF2B5EF4-FFF2-40B4-BE49-F238E27FC236}">
                <a16:creationId xmlns:a16="http://schemas.microsoft.com/office/drawing/2014/main" id="{E03322C2-AE22-44C1-A65E-0109ABFEC5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958346" y="1193270"/>
            <a:ext cx="244977" cy="276755"/>
          </a:xfrm>
          <a:prstGeom prst="rect">
            <a:avLst/>
          </a:prstGeom>
        </p:spPr>
      </p:pic>
      <p:sp>
        <p:nvSpPr>
          <p:cNvPr id="16" name="Rectangle 15">
            <a:extLst>
              <a:ext uri="{FF2B5EF4-FFF2-40B4-BE49-F238E27FC236}">
                <a16:creationId xmlns:a16="http://schemas.microsoft.com/office/drawing/2014/main" id="{6739E8FE-7A30-4D7D-BCA8-AAD15FC240E0}"/>
              </a:ext>
            </a:extLst>
          </p:cNvPr>
          <p:cNvSpPr/>
          <p:nvPr userDrawn="1"/>
        </p:nvSpPr>
        <p:spPr>
          <a:xfrm>
            <a:off x="5206012" y="1193270"/>
            <a:ext cx="206861" cy="219372"/>
          </a:xfrm>
          <a:prstGeom prst="rect">
            <a:avLst/>
          </a:prstGeom>
          <a:solidFill>
            <a:schemeClr val="tx2">
              <a:alpha val="3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0FC89C1-445C-4EF2-BD65-CFA43C8337A9}"/>
              </a:ext>
            </a:extLst>
          </p:cNvPr>
          <p:cNvSpPr/>
          <p:nvPr userDrawn="1"/>
        </p:nvSpPr>
        <p:spPr>
          <a:xfrm>
            <a:off x="4994079" y="1193270"/>
            <a:ext cx="206861" cy="219372"/>
          </a:xfrm>
          <a:prstGeom prst="rect">
            <a:avLst/>
          </a:prstGeom>
          <a:solidFill>
            <a:schemeClr val="bg2">
              <a:alpha val="3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8661B2B-F918-4666-B803-68FF37598E68}"/>
              </a:ext>
            </a:extLst>
          </p:cNvPr>
          <p:cNvSpPr/>
          <p:nvPr userDrawn="1"/>
        </p:nvSpPr>
        <p:spPr>
          <a:xfrm>
            <a:off x="2157411" y="1325153"/>
            <a:ext cx="492919" cy="174388"/>
          </a:xfrm>
          <a:prstGeom prst="rect">
            <a:avLst/>
          </a:prstGeom>
          <a:solidFill>
            <a:schemeClr val="bg2">
              <a:alpha val="1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screenshot of a cell phone&#10;&#10;Description automatically generated">
            <a:extLst>
              <a:ext uri="{FF2B5EF4-FFF2-40B4-BE49-F238E27FC236}">
                <a16:creationId xmlns:a16="http://schemas.microsoft.com/office/drawing/2014/main" id="{928CE81D-7359-45F5-874D-29753D52CBB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762250" y="1245519"/>
            <a:ext cx="1885950" cy="72923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7D2192C0-9697-4207-B581-AA63749699D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260850" y="2938463"/>
            <a:ext cx="3371850" cy="2047875"/>
          </a:xfrm>
          <a:prstGeom prst="rect">
            <a:avLst/>
          </a:prstGeom>
        </p:spPr>
      </p:pic>
      <p:cxnSp>
        <p:nvCxnSpPr>
          <p:cNvPr id="19" name="Straight Arrow Connector 18">
            <a:extLst>
              <a:ext uri="{FF2B5EF4-FFF2-40B4-BE49-F238E27FC236}">
                <a16:creationId xmlns:a16="http://schemas.microsoft.com/office/drawing/2014/main" id="{3A4C89DD-3B2D-44E9-B853-56494B932072}"/>
              </a:ext>
            </a:extLst>
          </p:cNvPr>
          <p:cNvCxnSpPr/>
          <p:nvPr userDrawn="1"/>
        </p:nvCxnSpPr>
        <p:spPr>
          <a:xfrm>
            <a:off x="1554480" y="3073193"/>
            <a:ext cx="2560320" cy="0"/>
          </a:xfrm>
          <a:prstGeom prst="straightConnector1">
            <a:avLst/>
          </a:pr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0" name="Freeform: Shape 19">
            <a:extLst>
              <a:ext uri="{FF2B5EF4-FFF2-40B4-BE49-F238E27FC236}">
                <a16:creationId xmlns:a16="http://schemas.microsoft.com/office/drawing/2014/main" id="{3CD8EBBD-ADAA-4B56-AA9D-D743890C8745}"/>
              </a:ext>
            </a:extLst>
          </p:cNvPr>
          <p:cNvSpPr/>
          <p:nvPr userDrawn="1"/>
        </p:nvSpPr>
        <p:spPr>
          <a:xfrm>
            <a:off x="3901440" y="1706880"/>
            <a:ext cx="3911600" cy="365760"/>
          </a:xfrm>
          <a:custGeom>
            <a:avLst/>
            <a:gdLst>
              <a:gd name="connsiteX0" fmla="*/ 3911600 w 3911600"/>
              <a:gd name="connsiteY0" fmla="*/ 365760 h 365760"/>
              <a:gd name="connsiteX1" fmla="*/ 0 w 3911600"/>
              <a:gd name="connsiteY1" fmla="*/ 365760 h 365760"/>
              <a:gd name="connsiteX2" fmla="*/ 0 w 3911600"/>
              <a:gd name="connsiteY2" fmla="*/ 0 h 365760"/>
            </a:gdLst>
            <a:ahLst/>
            <a:cxnLst>
              <a:cxn ang="0">
                <a:pos x="connsiteX0" y="connsiteY0"/>
              </a:cxn>
              <a:cxn ang="0">
                <a:pos x="connsiteX1" y="connsiteY1"/>
              </a:cxn>
              <a:cxn ang="0">
                <a:pos x="connsiteX2" y="connsiteY2"/>
              </a:cxn>
            </a:cxnLst>
            <a:rect l="l" t="t" r="r" b="b"/>
            <a:pathLst>
              <a:path w="3911600" h="365760">
                <a:moveTo>
                  <a:pt x="3911600" y="365760"/>
                </a:moveTo>
                <a:lnTo>
                  <a:pt x="0" y="365760"/>
                </a:lnTo>
                <a:lnTo>
                  <a:pt x="0" y="0"/>
                </a:lnTo>
              </a:path>
            </a:pathLst>
          </a:cu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cxnSp>
        <p:nvCxnSpPr>
          <p:cNvPr id="23" name="Straight Arrow Connector 22">
            <a:extLst>
              <a:ext uri="{FF2B5EF4-FFF2-40B4-BE49-F238E27FC236}">
                <a16:creationId xmlns:a16="http://schemas.microsoft.com/office/drawing/2014/main" id="{31F9A2DF-F7FB-45CF-A0F8-AD068EB1C7B0}"/>
              </a:ext>
            </a:extLst>
          </p:cNvPr>
          <p:cNvCxnSpPr/>
          <p:nvPr userDrawn="1"/>
        </p:nvCxnSpPr>
        <p:spPr>
          <a:xfrm flipV="1">
            <a:off x="5200940" y="1499541"/>
            <a:ext cx="0" cy="573099"/>
          </a:xfrm>
          <a:prstGeom prst="straightConnector1">
            <a:avLst/>
          </a:prstGeom>
          <a:noFill/>
          <a:ln w="63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25634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e column_Blue">
    <p:bg>
      <p:bgRef idx="1001">
        <a:schemeClr val="bg2"/>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63677B3-50DB-43AB-BE3A-75BABED5F83E}"/>
              </a:ext>
            </a:extLst>
          </p:cNvPr>
          <p:cNvSpPr>
            <a:spLocks noGrp="1"/>
          </p:cNvSpPr>
          <p:nvPr>
            <p:ph type="sldNum" sz="quarter" idx="19"/>
          </p:nvPr>
        </p:nvSpPr>
        <p:spPr/>
        <p:txBody>
          <a:bodyPr/>
          <a:lstStyle/>
          <a:p>
            <a:fld id="{043C2FB7-9533-4568-9B8F-F5133F6949BD}" type="slidenum">
              <a:rPr lang="en-GB" smtClean="0"/>
              <a:pPr/>
              <a:t>‹#›</a:t>
            </a:fld>
            <a:endParaRPr lang="en-GB"/>
          </a:p>
        </p:txBody>
      </p:sp>
      <p:sp>
        <p:nvSpPr>
          <p:cNvPr id="13" name="Line 11">
            <a:extLst>
              <a:ext uri="{FF2B5EF4-FFF2-40B4-BE49-F238E27FC236}">
                <a16:creationId xmlns:a16="http://schemas.microsoft.com/office/drawing/2014/main" id="{B41496BB-1636-4AFC-A6FC-FA74039A1E51}"/>
              </a:ext>
            </a:extLst>
          </p:cNvPr>
          <p:cNvSpPr>
            <a:spLocks noChangeShapeType="1"/>
          </p:cNvSpPr>
          <p:nvPr userDrawn="1"/>
        </p:nvSpPr>
        <p:spPr bwMode="auto">
          <a:xfrm>
            <a:off x="614363" y="0"/>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5">
            <a:extLst>
              <a:ext uri="{FF2B5EF4-FFF2-40B4-BE49-F238E27FC236}">
                <a16:creationId xmlns:a16="http://schemas.microsoft.com/office/drawing/2014/main" id="{12DD1A4E-29AB-446B-9992-74FBFE62AF0E}"/>
              </a:ext>
            </a:extLst>
          </p:cNvPr>
          <p:cNvSpPr>
            <a:spLocks noGrp="1"/>
          </p:cNvSpPr>
          <p:nvPr>
            <p:ph type="title"/>
          </p:nvPr>
        </p:nvSpPr>
        <p:spPr>
          <a:xfrm>
            <a:off x="807269" y="298717"/>
            <a:ext cx="10580059" cy="755904"/>
          </a:xfrm>
        </p:spPr>
        <p:txBody>
          <a:bodyPr/>
          <a:lstStyle>
            <a:lvl1pPr>
              <a:defRPr>
                <a:solidFill>
                  <a:schemeClr val="tx1"/>
                </a:solidFill>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0DDC41B0-C6BF-4EFA-BAD0-1155FCF07C12}"/>
              </a:ext>
            </a:extLst>
          </p:cNvPr>
          <p:cNvSpPr>
            <a:spLocks noGrp="1"/>
          </p:cNvSpPr>
          <p:nvPr>
            <p:ph type="body" idx="13" hasCustomPrompt="1"/>
          </p:nvPr>
        </p:nvSpPr>
        <p:spPr>
          <a:xfrm>
            <a:off x="807268" y="1092092"/>
            <a:ext cx="10580060" cy="360000"/>
          </a:xfrm>
        </p:spPr>
        <p:txBody>
          <a:bodyPr anchor="t" anchorCtr="0"/>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1" name="Content Placeholder 2">
            <a:extLst>
              <a:ext uri="{FF2B5EF4-FFF2-40B4-BE49-F238E27FC236}">
                <a16:creationId xmlns:a16="http://schemas.microsoft.com/office/drawing/2014/main" id="{3F5F2951-AB92-7047-90FF-75CD971AA24B}"/>
              </a:ext>
            </a:extLst>
          </p:cNvPr>
          <p:cNvSpPr>
            <a:spLocks noGrp="1"/>
          </p:cNvSpPr>
          <p:nvPr>
            <p:ph idx="1"/>
          </p:nvPr>
        </p:nvSpPr>
        <p:spPr>
          <a:xfrm>
            <a:off x="804863" y="1628775"/>
            <a:ext cx="10580059" cy="45370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0"/>
            <a:endParaRPr lang="en-GB"/>
          </a:p>
        </p:txBody>
      </p:sp>
      <p:sp>
        <p:nvSpPr>
          <p:cNvPr id="9" name="Footer Placeholder 2">
            <a:extLst>
              <a:ext uri="{FF2B5EF4-FFF2-40B4-BE49-F238E27FC236}">
                <a16:creationId xmlns:a16="http://schemas.microsoft.com/office/drawing/2014/main" id="{0023A4E9-1853-4F4C-B547-6F57EFBC8BED}"/>
              </a:ext>
            </a:extLst>
          </p:cNvPr>
          <p:cNvSpPr txBox="1">
            <a:spLocks/>
          </p:cNvSpPr>
          <p:nvPr userDrawn="1"/>
        </p:nvSpPr>
        <p:spPr>
          <a:xfrm>
            <a:off x="5148" y="6559282"/>
            <a:ext cx="988765" cy="298717"/>
          </a:xfrm>
          <a:prstGeom prst="rect">
            <a:avLst/>
          </a:prstGeom>
        </p:spPr>
        <p:txBody>
          <a:bodyPr lIns="72000" tIns="72000" rIns="72000" bIns="7200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 Capita 2020</a:t>
            </a:r>
          </a:p>
        </p:txBody>
      </p:sp>
    </p:spTree>
    <p:extLst>
      <p:ext uri="{BB962C8B-B14F-4D97-AF65-F5344CB8AC3E}">
        <p14:creationId xmlns:p14="http://schemas.microsoft.com/office/powerpoint/2010/main" val="21197111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Team_1 row_White">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2292D-BC92-4AA1-B355-5E043E3D1199}"/>
              </a:ext>
            </a:extLst>
          </p:cNvPr>
          <p:cNvSpPr>
            <a:spLocks noGrp="1"/>
          </p:cNvSpPr>
          <p:nvPr>
            <p:ph type="title"/>
          </p:nvPr>
        </p:nvSpPr>
        <p:spPr>
          <a:xfrm>
            <a:off x="807269" y="296861"/>
            <a:ext cx="10580059" cy="755904"/>
          </a:xfrm>
        </p:spPr>
        <p:txBody>
          <a:bodyPr/>
          <a:lstStyle>
            <a:lvl1pPr>
              <a:defRPr>
                <a:solidFill>
                  <a:schemeClr val="bg1"/>
                </a:solidFill>
              </a:defRPr>
            </a:lvl1pPr>
          </a:lstStyle>
          <a:p>
            <a:r>
              <a:rPr lang="en-US"/>
              <a:t>Click to edit Master title style</a:t>
            </a:r>
            <a:endParaRPr lang="en-GB"/>
          </a:p>
        </p:txBody>
      </p:sp>
      <p:sp>
        <p:nvSpPr>
          <p:cNvPr id="10" name="Line 11">
            <a:extLst>
              <a:ext uri="{FF2B5EF4-FFF2-40B4-BE49-F238E27FC236}">
                <a16:creationId xmlns:a16="http://schemas.microsoft.com/office/drawing/2014/main" id="{2B9EEF14-C757-4CF8-B62A-0684DCD94BD8}"/>
              </a:ext>
            </a:extLst>
          </p:cNvPr>
          <p:cNvSpPr>
            <a:spLocks noChangeShapeType="1"/>
          </p:cNvSpPr>
          <p:nvPr userDrawn="1"/>
        </p:nvSpPr>
        <p:spPr bwMode="auto">
          <a:xfrm>
            <a:off x="614363" y="0"/>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Slide Number Placeholder 3">
            <a:extLst>
              <a:ext uri="{FF2B5EF4-FFF2-40B4-BE49-F238E27FC236}">
                <a16:creationId xmlns:a16="http://schemas.microsoft.com/office/drawing/2014/main" id="{F2D86D9D-E18F-4DC8-BFAE-48153F28A913}"/>
              </a:ext>
            </a:extLst>
          </p:cNvPr>
          <p:cNvSpPr>
            <a:spLocks noGrp="1"/>
          </p:cNvSpPr>
          <p:nvPr>
            <p:ph type="sldNum" sz="quarter" idx="12"/>
          </p:nvPr>
        </p:nvSpPr>
        <p:spPr/>
        <p:txBody>
          <a:bodyPr/>
          <a:lstStyle>
            <a:lvl1pPr>
              <a:defRPr>
                <a:solidFill>
                  <a:schemeClr val="bg1"/>
                </a:solidFill>
              </a:defRPr>
            </a:lvl1pPr>
          </a:lstStyle>
          <a:p>
            <a:fld id="{043C2FB7-9533-4568-9B8F-F5133F6949BD}" type="slidenum">
              <a:rPr lang="en-GB" smtClean="0"/>
              <a:pPr/>
              <a:t>‹#›</a:t>
            </a:fld>
            <a:endParaRPr lang="en-GB"/>
          </a:p>
        </p:txBody>
      </p:sp>
      <p:sp>
        <p:nvSpPr>
          <p:cNvPr id="7" name="Text Placeholder 2">
            <a:extLst>
              <a:ext uri="{FF2B5EF4-FFF2-40B4-BE49-F238E27FC236}">
                <a16:creationId xmlns:a16="http://schemas.microsoft.com/office/drawing/2014/main" id="{A527EBB0-62C4-4C03-B7F1-A13AD92C904B}"/>
              </a:ext>
            </a:extLst>
          </p:cNvPr>
          <p:cNvSpPr>
            <a:spLocks noGrp="1"/>
          </p:cNvSpPr>
          <p:nvPr>
            <p:ph type="body" idx="13" hasCustomPrompt="1"/>
          </p:nvPr>
        </p:nvSpPr>
        <p:spPr>
          <a:xfrm>
            <a:off x="807268" y="1092092"/>
            <a:ext cx="10580060" cy="360000"/>
          </a:xfrm>
        </p:spPr>
        <p:txBody>
          <a:bodyPr anchor="t"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7" name="Picture Placeholder 4">
            <a:extLst>
              <a:ext uri="{FF2B5EF4-FFF2-40B4-BE49-F238E27FC236}">
                <a16:creationId xmlns:a16="http://schemas.microsoft.com/office/drawing/2014/main" id="{E066600E-939A-CB48-9115-9D8DCA1AB94E}"/>
              </a:ext>
            </a:extLst>
          </p:cNvPr>
          <p:cNvSpPr>
            <a:spLocks noGrp="1"/>
          </p:cNvSpPr>
          <p:nvPr>
            <p:ph type="pic" sz="quarter" idx="24"/>
          </p:nvPr>
        </p:nvSpPr>
        <p:spPr>
          <a:xfrm>
            <a:off x="847022" y="1700212"/>
            <a:ext cx="2299581" cy="1238251"/>
          </a:xfrm>
          <a:ln>
            <a:noFill/>
          </a:ln>
        </p:spPr>
        <p:txBody>
          <a:bodyPr/>
          <a:lstStyle/>
          <a:p>
            <a:endParaRPr lang="en-US"/>
          </a:p>
        </p:txBody>
      </p:sp>
      <p:sp>
        <p:nvSpPr>
          <p:cNvPr id="29" name="Line 11">
            <a:extLst>
              <a:ext uri="{FF2B5EF4-FFF2-40B4-BE49-F238E27FC236}">
                <a16:creationId xmlns:a16="http://schemas.microsoft.com/office/drawing/2014/main" id="{E3603901-88B3-6D41-91E3-78471E3AA733}"/>
              </a:ext>
            </a:extLst>
          </p:cNvPr>
          <p:cNvSpPr>
            <a:spLocks noChangeShapeType="1"/>
          </p:cNvSpPr>
          <p:nvPr userDrawn="1"/>
        </p:nvSpPr>
        <p:spPr bwMode="auto">
          <a:xfrm>
            <a:off x="804863" y="1700212"/>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Text Placeholder 7">
            <a:extLst>
              <a:ext uri="{FF2B5EF4-FFF2-40B4-BE49-F238E27FC236}">
                <a16:creationId xmlns:a16="http://schemas.microsoft.com/office/drawing/2014/main" id="{E6A98B71-B551-8946-A3A9-E65F4E31D3C3}"/>
              </a:ext>
            </a:extLst>
          </p:cNvPr>
          <p:cNvSpPr>
            <a:spLocks noGrp="1"/>
          </p:cNvSpPr>
          <p:nvPr>
            <p:ph type="body" sz="quarter" idx="25"/>
          </p:nvPr>
        </p:nvSpPr>
        <p:spPr>
          <a:xfrm>
            <a:off x="847022" y="3024305"/>
            <a:ext cx="2299575" cy="579507"/>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40" name="Picture Placeholder 4">
            <a:extLst>
              <a:ext uri="{FF2B5EF4-FFF2-40B4-BE49-F238E27FC236}">
                <a16:creationId xmlns:a16="http://schemas.microsoft.com/office/drawing/2014/main" id="{C365E4FB-00BD-B543-8668-906C4EBC1574}"/>
              </a:ext>
            </a:extLst>
          </p:cNvPr>
          <p:cNvSpPr>
            <a:spLocks noGrp="1"/>
          </p:cNvSpPr>
          <p:nvPr>
            <p:ph type="pic" sz="quarter" idx="26"/>
          </p:nvPr>
        </p:nvSpPr>
        <p:spPr>
          <a:xfrm>
            <a:off x="3565593" y="1700212"/>
            <a:ext cx="2196216" cy="1238251"/>
          </a:xfrm>
          <a:ln>
            <a:noFill/>
          </a:ln>
        </p:spPr>
        <p:txBody>
          <a:bodyPr/>
          <a:lstStyle/>
          <a:p>
            <a:endParaRPr lang="en-US"/>
          </a:p>
        </p:txBody>
      </p:sp>
      <p:sp>
        <p:nvSpPr>
          <p:cNvPr id="42" name="Text Placeholder 7">
            <a:extLst>
              <a:ext uri="{FF2B5EF4-FFF2-40B4-BE49-F238E27FC236}">
                <a16:creationId xmlns:a16="http://schemas.microsoft.com/office/drawing/2014/main" id="{682D7E17-5CD1-3D4C-BA72-F233B6FB01BD}"/>
              </a:ext>
            </a:extLst>
          </p:cNvPr>
          <p:cNvSpPr>
            <a:spLocks noGrp="1"/>
          </p:cNvSpPr>
          <p:nvPr>
            <p:ph type="body" sz="quarter" idx="27"/>
          </p:nvPr>
        </p:nvSpPr>
        <p:spPr>
          <a:xfrm>
            <a:off x="3564761" y="3024306"/>
            <a:ext cx="2196207" cy="588670"/>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43" name="Picture Placeholder 4">
            <a:extLst>
              <a:ext uri="{FF2B5EF4-FFF2-40B4-BE49-F238E27FC236}">
                <a16:creationId xmlns:a16="http://schemas.microsoft.com/office/drawing/2014/main" id="{149E4D09-3A7A-3B41-910D-A63B2230823A}"/>
              </a:ext>
            </a:extLst>
          </p:cNvPr>
          <p:cNvSpPr>
            <a:spLocks noGrp="1"/>
          </p:cNvSpPr>
          <p:nvPr>
            <p:ph type="pic" sz="quarter" idx="28"/>
          </p:nvPr>
        </p:nvSpPr>
        <p:spPr>
          <a:xfrm>
            <a:off x="6180799" y="1700212"/>
            <a:ext cx="2196216" cy="1238251"/>
          </a:xfrm>
          <a:ln>
            <a:noFill/>
          </a:ln>
        </p:spPr>
        <p:txBody>
          <a:bodyPr/>
          <a:lstStyle/>
          <a:p>
            <a:endParaRPr lang="en-US"/>
          </a:p>
        </p:txBody>
      </p:sp>
      <p:sp>
        <p:nvSpPr>
          <p:cNvPr id="45" name="Text Placeholder 7">
            <a:extLst>
              <a:ext uri="{FF2B5EF4-FFF2-40B4-BE49-F238E27FC236}">
                <a16:creationId xmlns:a16="http://schemas.microsoft.com/office/drawing/2014/main" id="{C77FD0B3-3E1F-174E-AF73-8E99C37B22BA}"/>
              </a:ext>
            </a:extLst>
          </p:cNvPr>
          <p:cNvSpPr>
            <a:spLocks noGrp="1"/>
          </p:cNvSpPr>
          <p:nvPr>
            <p:ph type="body" sz="quarter" idx="29"/>
          </p:nvPr>
        </p:nvSpPr>
        <p:spPr>
          <a:xfrm>
            <a:off x="6180798" y="3024305"/>
            <a:ext cx="2196211" cy="579507"/>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49" name="Picture Placeholder 4">
            <a:extLst>
              <a:ext uri="{FF2B5EF4-FFF2-40B4-BE49-F238E27FC236}">
                <a16:creationId xmlns:a16="http://schemas.microsoft.com/office/drawing/2014/main" id="{0827B651-8E5A-CF45-A073-5FFA181D17A6}"/>
              </a:ext>
            </a:extLst>
          </p:cNvPr>
          <p:cNvSpPr>
            <a:spLocks noGrp="1"/>
          </p:cNvSpPr>
          <p:nvPr>
            <p:ph type="pic" sz="quarter" idx="30"/>
          </p:nvPr>
        </p:nvSpPr>
        <p:spPr>
          <a:xfrm>
            <a:off x="8796006" y="1700212"/>
            <a:ext cx="2196216" cy="1238251"/>
          </a:xfrm>
          <a:ln>
            <a:noFill/>
          </a:ln>
        </p:spPr>
        <p:txBody>
          <a:bodyPr/>
          <a:lstStyle/>
          <a:p>
            <a:endParaRPr lang="en-US"/>
          </a:p>
        </p:txBody>
      </p:sp>
      <p:sp>
        <p:nvSpPr>
          <p:cNvPr id="51" name="Text Placeholder 7">
            <a:extLst>
              <a:ext uri="{FF2B5EF4-FFF2-40B4-BE49-F238E27FC236}">
                <a16:creationId xmlns:a16="http://schemas.microsoft.com/office/drawing/2014/main" id="{14A01BA4-99E0-A24D-9ED9-B4D76E4E4B87}"/>
              </a:ext>
            </a:extLst>
          </p:cNvPr>
          <p:cNvSpPr>
            <a:spLocks noGrp="1"/>
          </p:cNvSpPr>
          <p:nvPr>
            <p:ph type="body" sz="quarter" idx="31"/>
          </p:nvPr>
        </p:nvSpPr>
        <p:spPr>
          <a:xfrm>
            <a:off x="8796005" y="3024305"/>
            <a:ext cx="2193569" cy="588671"/>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55" name="Line 11">
            <a:extLst>
              <a:ext uri="{FF2B5EF4-FFF2-40B4-BE49-F238E27FC236}">
                <a16:creationId xmlns:a16="http://schemas.microsoft.com/office/drawing/2014/main" id="{A51CFC14-A144-0843-94C8-B91234B640CC}"/>
              </a:ext>
            </a:extLst>
          </p:cNvPr>
          <p:cNvSpPr>
            <a:spLocks noChangeShapeType="1"/>
          </p:cNvSpPr>
          <p:nvPr userDrawn="1"/>
        </p:nvSpPr>
        <p:spPr bwMode="auto">
          <a:xfrm>
            <a:off x="3524102" y="1700212"/>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1">
            <a:extLst>
              <a:ext uri="{FF2B5EF4-FFF2-40B4-BE49-F238E27FC236}">
                <a16:creationId xmlns:a16="http://schemas.microsoft.com/office/drawing/2014/main" id="{810F5AE5-18D3-AB4A-A9DD-7FC4555B8E89}"/>
              </a:ext>
            </a:extLst>
          </p:cNvPr>
          <p:cNvSpPr>
            <a:spLocks noChangeShapeType="1"/>
          </p:cNvSpPr>
          <p:nvPr userDrawn="1"/>
        </p:nvSpPr>
        <p:spPr bwMode="auto">
          <a:xfrm>
            <a:off x="6142471" y="1700212"/>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1">
            <a:extLst>
              <a:ext uri="{FF2B5EF4-FFF2-40B4-BE49-F238E27FC236}">
                <a16:creationId xmlns:a16="http://schemas.microsoft.com/office/drawing/2014/main" id="{1D09F6FF-CD9D-8B40-87F1-9AC44C3B142D}"/>
              </a:ext>
            </a:extLst>
          </p:cNvPr>
          <p:cNvSpPr>
            <a:spLocks noChangeShapeType="1"/>
          </p:cNvSpPr>
          <p:nvPr userDrawn="1"/>
        </p:nvSpPr>
        <p:spPr bwMode="auto">
          <a:xfrm>
            <a:off x="8755042" y="1700212"/>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Picture Placeholder 4">
            <a:extLst>
              <a:ext uri="{FF2B5EF4-FFF2-40B4-BE49-F238E27FC236}">
                <a16:creationId xmlns:a16="http://schemas.microsoft.com/office/drawing/2014/main" id="{0DC62333-2F23-CB4A-AD58-B45F99C47B46}"/>
              </a:ext>
            </a:extLst>
          </p:cNvPr>
          <p:cNvSpPr>
            <a:spLocks noGrp="1"/>
          </p:cNvSpPr>
          <p:nvPr>
            <p:ph type="pic" sz="quarter" idx="32"/>
          </p:nvPr>
        </p:nvSpPr>
        <p:spPr>
          <a:xfrm>
            <a:off x="847022" y="3934126"/>
            <a:ext cx="2299581" cy="1238251"/>
          </a:xfrm>
          <a:ln>
            <a:noFill/>
          </a:ln>
        </p:spPr>
        <p:txBody>
          <a:bodyPr/>
          <a:lstStyle/>
          <a:p>
            <a:endParaRPr lang="en-US"/>
          </a:p>
        </p:txBody>
      </p:sp>
      <p:sp>
        <p:nvSpPr>
          <p:cNvPr id="61" name="Line 11">
            <a:extLst>
              <a:ext uri="{FF2B5EF4-FFF2-40B4-BE49-F238E27FC236}">
                <a16:creationId xmlns:a16="http://schemas.microsoft.com/office/drawing/2014/main" id="{56D7D260-7F88-F24D-81DD-49E1A567D954}"/>
              </a:ext>
            </a:extLst>
          </p:cNvPr>
          <p:cNvSpPr>
            <a:spLocks noChangeShapeType="1"/>
          </p:cNvSpPr>
          <p:nvPr userDrawn="1"/>
        </p:nvSpPr>
        <p:spPr bwMode="auto">
          <a:xfrm>
            <a:off x="804863" y="3934126"/>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Text Placeholder 7">
            <a:extLst>
              <a:ext uri="{FF2B5EF4-FFF2-40B4-BE49-F238E27FC236}">
                <a16:creationId xmlns:a16="http://schemas.microsoft.com/office/drawing/2014/main" id="{D108D62E-BF57-5340-B55A-6A1B28CA64D5}"/>
              </a:ext>
            </a:extLst>
          </p:cNvPr>
          <p:cNvSpPr>
            <a:spLocks noGrp="1"/>
          </p:cNvSpPr>
          <p:nvPr>
            <p:ph type="body" sz="quarter" idx="33"/>
          </p:nvPr>
        </p:nvSpPr>
        <p:spPr>
          <a:xfrm>
            <a:off x="847022" y="5258219"/>
            <a:ext cx="2299575" cy="579507"/>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64" name="Picture Placeholder 4">
            <a:extLst>
              <a:ext uri="{FF2B5EF4-FFF2-40B4-BE49-F238E27FC236}">
                <a16:creationId xmlns:a16="http://schemas.microsoft.com/office/drawing/2014/main" id="{0B675CE7-0A1F-3E41-A9A6-D9029EB8F565}"/>
              </a:ext>
            </a:extLst>
          </p:cNvPr>
          <p:cNvSpPr>
            <a:spLocks noGrp="1"/>
          </p:cNvSpPr>
          <p:nvPr>
            <p:ph type="pic" sz="quarter" idx="34"/>
          </p:nvPr>
        </p:nvSpPr>
        <p:spPr>
          <a:xfrm>
            <a:off x="3565593" y="3934126"/>
            <a:ext cx="2196216" cy="1238251"/>
          </a:xfrm>
          <a:ln>
            <a:noFill/>
          </a:ln>
        </p:spPr>
        <p:txBody>
          <a:bodyPr/>
          <a:lstStyle/>
          <a:p>
            <a:endParaRPr lang="en-US"/>
          </a:p>
        </p:txBody>
      </p:sp>
      <p:sp>
        <p:nvSpPr>
          <p:cNvPr id="70" name="Text Placeholder 7">
            <a:extLst>
              <a:ext uri="{FF2B5EF4-FFF2-40B4-BE49-F238E27FC236}">
                <a16:creationId xmlns:a16="http://schemas.microsoft.com/office/drawing/2014/main" id="{EBA9547A-ED7A-5340-8FD5-C0DBE14779CD}"/>
              </a:ext>
            </a:extLst>
          </p:cNvPr>
          <p:cNvSpPr>
            <a:spLocks noGrp="1"/>
          </p:cNvSpPr>
          <p:nvPr>
            <p:ph type="body" sz="quarter" idx="35"/>
          </p:nvPr>
        </p:nvSpPr>
        <p:spPr>
          <a:xfrm>
            <a:off x="3564761" y="5258220"/>
            <a:ext cx="2196207" cy="588670"/>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71" name="Picture Placeholder 4">
            <a:extLst>
              <a:ext uri="{FF2B5EF4-FFF2-40B4-BE49-F238E27FC236}">
                <a16:creationId xmlns:a16="http://schemas.microsoft.com/office/drawing/2014/main" id="{016813A8-A11E-D442-BBF1-06DA78848D58}"/>
              </a:ext>
            </a:extLst>
          </p:cNvPr>
          <p:cNvSpPr>
            <a:spLocks noGrp="1"/>
          </p:cNvSpPr>
          <p:nvPr>
            <p:ph type="pic" sz="quarter" idx="36"/>
          </p:nvPr>
        </p:nvSpPr>
        <p:spPr>
          <a:xfrm>
            <a:off x="6180799" y="3934126"/>
            <a:ext cx="2196216" cy="1238251"/>
          </a:xfrm>
          <a:ln>
            <a:noFill/>
          </a:ln>
        </p:spPr>
        <p:txBody>
          <a:bodyPr/>
          <a:lstStyle/>
          <a:p>
            <a:endParaRPr lang="en-US"/>
          </a:p>
        </p:txBody>
      </p:sp>
      <p:sp>
        <p:nvSpPr>
          <p:cNvPr id="72" name="Text Placeholder 7">
            <a:extLst>
              <a:ext uri="{FF2B5EF4-FFF2-40B4-BE49-F238E27FC236}">
                <a16:creationId xmlns:a16="http://schemas.microsoft.com/office/drawing/2014/main" id="{B12AB741-E521-8F48-98F2-945062B3BC61}"/>
              </a:ext>
            </a:extLst>
          </p:cNvPr>
          <p:cNvSpPr>
            <a:spLocks noGrp="1"/>
          </p:cNvSpPr>
          <p:nvPr>
            <p:ph type="body" sz="quarter" idx="37"/>
          </p:nvPr>
        </p:nvSpPr>
        <p:spPr>
          <a:xfrm>
            <a:off x="6180798" y="5258219"/>
            <a:ext cx="2196211" cy="579507"/>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73" name="Picture Placeholder 4">
            <a:extLst>
              <a:ext uri="{FF2B5EF4-FFF2-40B4-BE49-F238E27FC236}">
                <a16:creationId xmlns:a16="http://schemas.microsoft.com/office/drawing/2014/main" id="{A0417BCC-FA3D-5F4F-BC71-E879BD975FD0}"/>
              </a:ext>
            </a:extLst>
          </p:cNvPr>
          <p:cNvSpPr>
            <a:spLocks noGrp="1"/>
          </p:cNvSpPr>
          <p:nvPr>
            <p:ph type="pic" sz="quarter" idx="38"/>
          </p:nvPr>
        </p:nvSpPr>
        <p:spPr>
          <a:xfrm>
            <a:off x="8796006" y="3934126"/>
            <a:ext cx="2196216" cy="1238251"/>
          </a:xfrm>
          <a:ln>
            <a:noFill/>
          </a:ln>
        </p:spPr>
        <p:txBody>
          <a:bodyPr/>
          <a:lstStyle/>
          <a:p>
            <a:endParaRPr lang="en-US"/>
          </a:p>
        </p:txBody>
      </p:sp>
      <p:sp>
        <p:nvSpPr>
          <p:cNvPr id="74" name="Text Placeholder 7">
            <a:extLst>
              <a:ext uri="{FF2B5EF4-FFF2-40B4-BE49-F238E27FC236}">
                <a16:creationId xmlns:a16="http://schemas.microsoft.com/office/drawing/2014/main" id="{4920F1BA-12C9-D24A-81BA-BED87C692A20}"/>
              </a:ext>
            </a:extLst>
          </p:cNvPr>
          <p:cNvSpPr>
            <a:spLocks noGrp="1"/>
          </p:cNvSpPr>
          <p:nvPr>
            <p:ph type="body" sz="quarter" idx="39"/>
          </p:nvPr>
        </p:nvSpPr>
        <p:spPr>
          <a:xfrm>
            <a:off x="8796005" y="5258219"/>
            <a:ext cx="2193569" cy="588671"/>
          </a:xfrm>
          <a:noFill/>
        </p:spPr>
        <p:txBody>
          <a:bodyPr lIns="72000" tIns="72000" rIns="72000" bIns="72000" anchor="t" anchorCtr="0"/>
          <a:lstStyle>
            <a:lvl1pPr>
              <a:spcBef>
                <a:spcPts val="0"/>
              </a:spcBef>
              <a:defRPr sz="1200">
                <a:solidFill>
                  <a:schemeClr val="bg1"/>
                </a:solidFill>
              </a:defRPr>
            </a:lvl1pPr>
            <a:lvl2pPr>
              <a:defRPr sz="800"/>
            </a:lvl2pPr>
            <a:lvl3pPr>
              <a:defRPr sz="800"/>
            </a:lvl3pPr>
            <a:lvl4pPr>
              <a:defRPr sz="800"/>
            </a:lvl4pPr>
            <a:lvl5pPr>
              <a:defRPr sz="800"/>
            </a:lvl5pPr>
          </a:lstStyle>
          <a:p>
            <a:pPr lvl="0"/>
            <a:r>
              <a:rPr lang="en-US"/>
              <a:t>Click to edit Master text styles</a:t>
            </a:r>
          </a:p>
        </p:txBody>
      </p:sp>
      <p:sp>
        <p:nvSpPr>
          <p:cNvPr id="75" name="Line 11">
            <a:extLst>
              <a:ext uri="{FF2B5EF4-FFF2-40B4-BE49-F238E27FC236}">
                <a16:creationId xmlns:a16="http://schemas.microsoft.com/office/drawing/2014/main" id="{B3738E01-9557-2349-9B60-4B2A5E5C1951}"/>
              </a:ext>
            </a:extLst>
          </p:cNvPr>
          <p:cNvSpPr>
            <a:spLocks noChangeShapeType="1"/>
          </p:cNvSpPr>
          <p:nvPr userDrawn="1"/>
        </p:nvSpPr>
        <p:spPr bwMode="auto">
          <a:xfrm>
            <a:off x="3524102" y="3934126"/>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1">
            <a:extLst>
              <a:ext uri="{FF2B5EF4-FFF2-40B4-BE49-F238E27FC236}">
                <a16:creationId xmlns:a16="http://schemas.microsoft.com/office/drawing/2014/main" id="{929833FE-6D83-C249-93F3-F28BC2EFB977}"/>
              </a:ext>
            </a:extLst>
          </p:cNvPr>
          <p:cNvSpPr>
            <a:spLocks noChangeShapeType="1"/>
          </p:cNvSpPr>
          <p:nvPr userDrawn="1"/>
        </p:nvSpPr>
        <p:spPr bwMode="auto">
          <a:xfrm>
            <a:off x="6142471" y="3934126"/>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1">
            <a:extLst>
              <a:ext uri="{FF2B5EF4-FFF2-40B4-BE49-F238E27FC236}">
                <a16:creationId xmlns:a16="http://schemas.microsoft.com/office/drawing/2014/main" id="{0650F398-20BD-1144-AA4F-B66967418DE6}"/>
              </a:ext>
            </a:extLst>
          </p:cNvPr>
          <p:cNvSpPr>
            <a:spLocks noChangeShapeType="1"/>
          </p:cNvSpPr>
          <p:nvPr userDrawn="1"/>
        </p:nvSpPr>
        <p:spPr bwMode="auto">
          <a:xfrm>
            <a:off x="8755042" y="3934126"/>
            <a:ext cx="0" cy="19036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1">
            <a:extLst>
              <a:ext uri="{FF2B5EF4-FFF2-40B4-BE49-F238E27FC236}">
                <a16:creationId xmlns:a16="http://schemas.microsoft.com/office/drawing/2014/main" id="{C5FB2416-6654-4247-9BB1-1D9A525D87A6}"/>
              </a:ext>
            </a:extLst>
          </p:cNvPr>
          <p:cNvSpPr>
            <a:spLocks noChangeShapeType="1"/>
          </p:cNvSpPr>
          <p:nvPr userDrawn="1"/>
        </p:nvSpPr>
        <p:spPr bwMode="auto">
          <a:xfrm>
            <a:off x="609600" y="0"/>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36742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hank you_Contacts">
    <p:bg>
      <p:bgRef idx="1001">
        <a:schemeClr val="bg2"/>
      </p:bgRef>
    </p:bg>
    <p:spTree>
      <p:nvGrpSpPr>
        <p:cNvPr id="1" name=""/>
        <p:cNvGrpSpPr/>
        <p:nvPr/>
      </p:nvGrpSpPr>
      <p:grpSpPr>
        <a:xfrm>
          <a:off x="0" y="0"/>
          <a:ext cx="0" cy="0"/>
          <a:chOff x="0" y="0"/>
          <a:chExt cx="0" cy="0"/>
        </a:xfrm>
      </p:grpSpPr>
      <p:sp>
        <p:nvSpPr>
          <p:cNvPr id="49" name="Line 13">
            <a:extLst>
              <a:ext uri="{FF2B5EF4-FFF2-40B4-BE49-F238E27FC236}">
                <a16:creationId xmlns:a16="http://schemas.microsoft.com/office/drawing/2014/main" id="{ADC859F0-D350-4C7D-A7B1-4A10D434BFB9}"/>
              </a:ext>
            </a:extLst>
          </p:cNvPr>
          <p:cNvSpPr>
            <a:spLocks noChangeShapeType="1"/>
          </p:cNvSpPr>
          <p:nvPr userDrawn="1"/>
        </p:nvSpPr>
        <p:spPr bwMode="auto">
          <a:xfrm>
            <a:off x="488536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3">
            <a:extLst>
              <a:ext uri="{FF2B5EF4-FFF2-40B4-BE49-F238E27FC236}">
                <a16:creationId xmlns:a16="http://schemas.microsoft.com/office/drawing/2014/main" id="{2F5EF7E3-0707-4276-88CA-67F5D73501BC}"/>
              </a:ext>
            </a:extLst>
          </p:cNvPr>
          <p:cNvSpPr>
            <a:spLocks noChangeShapeType="1"/>
          </p:cNvSpPr>
          <p:nvPr userDrawn="1"/>
        </p:nvSpPr>
        <p:spPr bwMode="auto">
          <a:xfrm>
            <a:off x="1037644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3">
            <a:extLst>
              <a:ext uri="{FF2B5EF4-FFF2-40B4-BE49-F238E27FC236}">
                <a16:creationId xmlns:a16="http://schemas.microsoft.com/office/drawing/2014/main" id="{E077410A-4429-4BB9-93DA-BB8FEF7C0FFF}"/>
              </a:ext>
            </a:extLst>
          </p:cNvPr>
          <p:cNvSpPr>
            <a:spLocks noChangeShapeType="1"/>
          </p:cNvSpPr>
          <p:nvPr userDrawn="1"/>
        </p:nvSpPr>
        <p:spPr bwMode="auto">
          <a:xfrm>
            <a:off x="915620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3">
            <a:extLst>
              <a:ext uri="{FF2B5EF4-FFF2-40B4-BE49-F238E27FC236}">
                <a16:creationId xmlns:a16="http://schemas.microsoft.com/office/drawing/2014/main" id="{057D66D0-C0A6-4531-B5AC-DE59CFD294E5}"/>
              </a:ext>
            </a:extLst>
          </p:cNvPr>
          <p:cNvSpPr>
            <a:spLocks noChangeShapeType="1"/>
          </p:cNvSpPr>
          <p:nvPr userDrawn="1"/>
        </p:nvSpPr>
        <p:spPr bwMode="auto">
          <a:xfrm>
            <a:off x="610560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3">
            <a:extLst>
              <a:ext uri="{FF2B5EF4-FFF2-40B4-BE49-F238E27FC236}">
                <a16:creationId xmlns:a16="http://schemas.microsoft.com/office/drawing/2014/main" id="{D7739B4D-3B58-4AF5-AFC7-D9CBF18BA9AE}"/>
              </a:ext>
            </a:extLst>
          </p:cNvPr>
          <p:cNvSpPr>
            <a:spLocks noChangeShapeType="1"/>
          </p:cNvSpPr>
          <p:nvPr userDrawn="1"/>
        </p:nvSpPr>
        <p:spPr bwMode="auto">
          <a:xfrm>
            <a:off x="427524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3">
            <a:extLst>
              <a:ext uri="{FF2B5EF4-FFF2-40B4-BE49-F238E27FC236}">
                <a16:creationId xmlns:a16="http://schemas.microsoft.com/office/drawing/2014/main" id="{76638816-1987-481F-98B5-1B13B7BF0AF9}"/>
              </a:ext>
            </a:extLst>
          </p:cNvPr>
          <p:cNvSpPr>
            <a:spLocks noChangeShapeType="1"/>
          </p:cNvSpPr>
          <p:nvPr userDrawn="1"/>
        </p:nvSpPr>
        <p:spPr bwMode="auto">
          <a:xfrm>
            <a:off x="366512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3">
            <a:extLst>
              <a:ext uri="{FF2B5EF4-FFF2-40B4-BE49-F238E27FC236}">
                <a16:creationId xmlns:a16="http://schemas.microsoft.com/office/drawing/2014/main" id="{6E266BFB-67C7-4017-82AA-632929CE5AE4}"/>
              </a:ext>
            </a:extLst>
          </p:cNvPr>
          <p:cNvSpPr>
            <a:spLocks noChangeShapeType="1"/>
          </p:cNvSpPr>
          <p:nvPr userDrawn="1"/>
        </p:nvSpPr>
        <p:spPr bwMode="auto">
          <a:xfrm>
            <a:off x="549548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5">
            <a:extLst>
              <a:ext uri="{FF2B5EF4-FFF2-40B4-BE49-F238E27FC236}">
                <a16:creationId xmlns:a16="http://schemas.microsoft.com/office/drawing/2014/main" id="{9D80D06E-C817-4CC6-BC88-CB9A72A84997}"/>
              </a:ext>
            </a:extLst>
          </p:cNvPr>
          <p:cNvSpPr>
            <a:spLocks noChangeShapeType="1"/>
          </p:cNvSpPr>
          <p:nvPr userDrawn="1"/>
        </p:nvSpPr>
        <p:spPr bwMode="auto">
          <a:xfrm>
            <a:off x="671572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6">
            <a:extLst>
              <a:ext uri="{FF2B5EF4-FFF2-40B4-BE49-F238E27FC236}">
                <a16:creationId xmlns:a16="http://schemas.microsoft.com/office/drawing/2014/main" id="{55FE8020-8648-4B63-B4A0-AE91CEB047EA}"/>
              </a:ext>
            </a:extLst>
          </p:cNvPr>
          <p:cNvSpPr>
            <a:spLocks noChangeShapeType="1"/>
          </p:cNvSpPr>
          <p:nvPr userDrawn="1"/>
        </p:nvSpPr>
        <p:spPr bwMode="auto">
          <a:xfrm>
            <a:off x="732584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7">
            <a:extLst>
              <a:ext uri="{FF2B5EF4-FFF2-40B4-BE49-F238E27FC236}">
                <a16:creationId xmlns:a16="http://schemas.microsoft.com/office/drawing/2014/main" id="{20156226-4422-4C86-A74A-818E737084FD}"/>
              </a:ext>
            </a:extLst>
          </p:cNvPr>
          <p:cNvSpPr>
            <a:spLocks noChangeShapeType="1"/>
          </p:cNvSpPr>
          <p:nvPr userDrawn="1"/>
        </p:nvSpPr>
        <p:spPr bwMode="auto">
          <a:xfrm>
            <a:off x="793596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8">
            <a:extLst>
              <a:ext uri="{FF2B5EF4-FFF2-40B4-BE49-F238E27FC236}">
                <a16:creationId xmlns:a16="http://schemas.microsoft.com/office/drawing/2014/main" id="{5122EDF2-F60B-4C45-871F-36B343F26B93}"/>
              </a:ext>
            </a:extLst>
          </p:cNvPr>
          <p:cNvSpPr>
            <a:spLocks noChangeShapeType="1"/>
          </p:cNvSpPr>
          <p:nvPr userDrawn="1"/>
        </p:nvSpPr>
        <p:spPr bwMode="auto">
          <a:xfrm>
            <a:off x="854608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0">
            <a:extLst>
              <a:ext uri="{FF2B5EF4-FFF2-40B4-BE49-F238E27FC236}">
                <a16:creationId xmlns:a16="http://schemas.microsoft.com/office/drawing/2014/main" id="{4660CBE2-8B1B-4614-AA10-972BC260C3BB}"/>
              </a:ext>
            </a:extLst>
          </p:cNvPr>
          <p:cNvSpPr>
            <a:spLocks noChangeShapeType="1"/>
          </p:cNvSpPr>
          <p:nvPr userDrawn="1"/>
        </p:nvSpPr>
        <p:spPr bwMode="auto">
          <a:xfrm>
            <a:off x="976632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2">
            <a:extLst>
              <a:ext uri="{FF2B5EF4-FFF2-40B4-BE49-F238E27FC236}">
                <a16:creationId xmlns:a16="http://schemas.microsoft.com/office/drawing/2014/main" id="{43C13745-1BE9-494C-BD31-6FF41C877899}"/>
              </a:ext>
            </a:extLst>
          </p:cNvPr>
          <p:cNvSpPr>
            <a:spLocks noChangeShapeType="1"/>
          </p:cNvSpPr>
          <p:nvPr userDrawn="1"/>
        </p:nvSpPr>
        <p:spPr bwMode="auto">
          <a:xfrm>
            <a:off x="10986565"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3">
            <a:extLst>
              <a:ext uri="{FF2B5EF4-FFF2-40B4-BE49-F238E27FC236}">
                <a16:creationId xmlns:a16="http://schemas.microsoft.com/office/drawing/2014/main" id="{052E2A0E-85AE-4393-A84E-6E288EBFD32D}"/>
              </a:ext>
            </a:extLst>
          </p:cNvPr>
          <p:cNvSpPr>
            <a:spLocks noChangeShapeType="1"/>
          </p:cNvSpPr>
          <p:nvPr userDrawn="1"/>
        </p:nvSpPr>
        <p:spPr bwMode="auto">
          <a:xfrm>
            <a:off x="11596688"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4">
            <a:extLst>
              <a:ext uri="{FF2B5EF4-FFF2-40B4-BE49-F238E27FC236}">
                <a16:creationId xmlns:a16="http://schemas.microsoft.com/office/drawing/2014/main" id="{D7A5C213-96DC-434C-B938-28E3E7BCF760}"/>
              </a:ext>
            </a:extLst>
          </p:cNvPr>
          <p:cNvSpPr>
            <a:spLocks noChangeShapeType="1"/>
          </p:cNvSpPr>
          <p:nvPr userDrawn="1"/>
        </p:nvSpPr>
        <p:spPr bwMode="auto">
          <a:xfrm>
            <a:off x="1827466" y="1466505"/>
            <a:ext cx="0" cy="98280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Slide Number Placeholder 3">
            <a:extLst>
              <a:ext uri="{FF2B5EF4-FFF2-40B4-BE49-F238E27FC236}">
                <a16:creationId xmlns:a16="http://schemas.microsoft.com/office/drawing/2014/main" id="{861EC23E-2FB0-4A77-8864-88A3B6A0B27D}"/>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25" name="Line 7">
            <a:extLst>
              <a:ext uri="{FF2B5EF4-FFF2-40B4-BE49-F238E27FC236}">
                <a16:creationId xmlns:a16="http://schemas.microsoft.com/office/drawing/2014/main" id="{2D0E6575-12DF-4050-AA4C-0FC60C4858EC}"/>
              </a:ext>
            </a:extLst>
          </p:cNvPr>
          <p:cNvSpPr>
            <a:spLocks noChangeShapeType="1"/>
          </p:cNvSpPr>
          <p:nvPr userDrawn="1"/>
        </p:nvSpPr>
        <p:spPr bwMode="auto">
          <a:xfrm>
            <a:off x="3054351" y="1466505"/>
            <a:ext cx="0" cy="98280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6">
            <a:extLst>
              <a:ext uri="{FF2B5EF4-FFF2-40B4-BE49-F238E27FC236}">
                <a16:creationId xmlns:a16="http://schemas.microsoft.com/office/drawing/2014/main" id="{83C78C9D-08C9-4D9B-A5B0-C6FAEDE2BE1E}"/>
              </a:ext>
            </a:extLst>
          </p:cNvPr>
          <p:cNvSpPr>
            <a:spLocks noChangeShapeType="1"/>
          </p:cNvSpPr>
          <p:nvPr userDrawn="1"/>
        </p:nvSpPr>
        <p:spPr bwMode="auto">
          <a:xfrm>
            <a:off x="2444751"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8">
            <a:extLst>
              <a:ext uri="{FF2B5EF4-FFF2-40B4-BE49-F238E27FC236}">
                <a16:creationId xmlns:a16="http://schemas.microsoft.com/office/drawing/2014/main" id="{363705B3-4032-486F-9D81-8D3C6896C1F3}"/>
              </a:ext>
            </a:extLst>
          </p:cNvPr>
          <p:cNvSpPr>
            <a:spLocks noChangeShapeType="1"/>
          </p:cNvSpPr>
          <p:nvPr userDrawn="1"/>
        </p:nvSpPr>
        <p:spPr bwMode="auto">
          <a:xfrm>
            <a:off x="1225551" y="1466505"/>
            <a:ext cx="0" cy="982800"/>
          </a:xfrm>
          <a:prstGeom prst="line">
            <a:avLst/>
          </a:prstGeom>
          <a:noFill/>
          <a:ln w="279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1">
            <a:extLst>
              <a:ext uri="{FF2B5EF4-FFF2-40B4-BE49-F238E27FC236}">
                <a16:creationId xmlns:a16="http://schemas.microsoft.com/office/drawing/2014/main" id="{286EA7B8-B6F7-465B-9D3C-CADAFB6BD24E}"/>
              </a:ext>
            </a:extLst>
          </p:cNvPr>
          <p:cNvSpPr>
            <a:spLocks noChangeShapeType="1"/>
          </p:cNvSpPr>
          <p:nvPr userDrawn="1"/>
        </p:nvSpPr>
        <p:spPr bwMode="auto">
          <a:xfrm>
            <a:off x="614363" y="1466505"/>
            <a:ext cx="0" cy="98280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Title 1">
            <a:extLst>
              <a:ext uri="{FF2B5EF4-FFF2-40B4-BE49-F238E27FC236}">
                <a16:creationId xmlns:a16="http://schemas.microsoft.com/office/drawing/2014/main" id="{7E248BE2-6193-435A-BC8B-C61685A5EE77}"/>
              </a:ext>
            </a:extLst>
          </p:cNvPr>
          <p:cNvSpPr txBox="1">
            <a:spLocks/>
          </p:cNvSpPr>
          <p:nvPr userDrawn="1"/>
        </p:nvSpPr>
        <p:spPr>
          <a:xfrm>
            <a:off x="614363" y="915643"/>
            <a:ext cx="2426206" cy="44253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Thank You </a:t>
            </a:r>
            <a:endParaRPr lang="en-GB"/>
          </a:p>
        </p:txBody>
      </p:sp>
      <p:sp>
        <p:nvSpPr>
          <p:cNvPr id="48" name="Line 7">
            <a:extLst>
              <a:ext uri="{FF2B5EF4-FFF2-40B4-BE49-F238E27FC236}">
                <a16:creationId xmlns:a16="http://schemas.microsoft.com/office/drawing/2014/main" id="{D8E06885-4929-414C-B0B9-75FCE69AF2E3}"/>
              </a:ext>
            </a:extLst>
          </p:cNvPr>
          <p:cNvSpPr>
            <a:spLocks noChangeShapeType="1"/>
          </p:cNvSpPr>
          <p:nvPr userDrawn="1"/>
        </p:nvSpPr>
        <p:spPr bwMode="auto">
          <a:xfrm>
            <a:off x="3054351" y="2432466"/>
            <a:ext cx="0" cy="98280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Title 1">
            <a:extLst>
              <a:ext uri="{FF2B5EF4-FFF2-40B4-BE49-F238E27FC236}">
                <a16:creationId xmlns:a16="http://schemas.microsoft.com/office/drawing/2014/main" id="{EAB95222-A07B-4A14-ACC9-F07D8A763BFE}"/>
              </a:ext>
            </a:extLst>
          </p:cNvPr>
          <p:cNvSpPr txBox="1">
            <a:spLocks/>
          </p:cNvSpPr>
          <p:nvPr userDrawn="1"/>
        </p:nvSpPr>
        <p:spPr>
          <a:xfrm>
            <a:off x="3285325" y="2992614"/>
            <a:ext cx="2426206" cy="44253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1600">
                <a:solidFill>
                  <a:schemeClr val="tx2"/>
                </a:solidFill>
              </a:rPr>
              <a:t>For further information please contact:</a:t>
            </a:r>
            <a:endParaRPr lang="en-GB" sz="1600">
              <a:solidFill>
                <a:schemeClr val="tx2"/>
              </a:solidFill>
            </a:endParaRPr>
          </a:p>
        </p:txBody>
      </p:sp>
    </p:spTree>
    <p:extLst>
      <p:ext uri="{BB962C8B-B14F-4D97-AF65-F5344CB8AC3E}">
        <p14:creationId xmlns:p14="http://schemas.microsoft.com/office/powerpoint/2010/main" val="42540263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0-#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0-#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0-#ppt_w/2"/>
                                          </p:val>
                                        </p:tav>
                                        <p:tav tm="100000">
                                          <p:val>
                                            <p:strVal val="#ppt_x"/>
                                          </p:val>
                                        </p:tav>
                                      </p:tavLst>
                                    </p:anim>
                                    <p:anim calcmode="lin" valueType="num">
                                      <p:cBhvr additive="base">
                                        <p:cTn id="52" dur="500" fill="hold"/>
                                        <p:tgtEl>
                                          <p:spTgt spid="45"/>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25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par>
                          <p:cTn id="56" fill="hold">
                            <p:stCondLst>
                              <p:cond delay="750"/>
                            </p:stCondLst>
                            <p:childTnLst>
                              <p:par>
                                <p:cTn id="57" presetID="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0-#ppt_w/2"/>
                                          </p:val>
                                        </p:tav>
                                        <p:tav tm="100000">
                                          <p:val>
                                            <p:strVal val="#ppt_x"/>
                                          </p:val>
                                        </p:tav>
                                      </p:tavLst>
                                    </p:anim>
                                    <p:anim calcmode="lin" valueType="num">
                                      <p:cBhvr additive="base">
                                        <p:cTn id="60" dur="500" fill="hold"/>
                                        <p:tgtEl>
                                          <p:spTgt spid="4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0-#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par>
                                <p:cTn id="65" presetID="10" presetClass="entr" presetSubtype="0" fill="hold" grpId="0" nodeType="withEffect">
                                  <p:stCondLst>
                                    <p:cond delay="25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2" presetClass="entr" presetSubtype="8"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0-#ppt_w/2"/>
                                          </p:val>
                                        </p:tav>
                                        <p:tav tm="100000">
                                          <p:val>
                                            <p:strVal val="#ppt_x"/>
                                          </p:val>
                                        </p:tav>
                                      </p:tavLst>
                                    </p:anim>
                                    <p:anim calcmode="lin" valueType="num">
                                      <p:cBhvr additive="base">
                                        <p:cTn id="71" dur="500" fill="hold"/>
                                        <p:tgtEl>
                                          <p:spTgt spid="52"/>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0-#ppt_w/2"/>
                                          </p:val>
                                        </p:tav>
                                        <p:tav tm="100000">
                                          <p:val>
                                            <p:strVal val="#ppt_x"/>
                                          </p:val>
                                        </p:tav>
                                      </p:tavLst>
                                    </p:anim>
                                    <p:anim calcmode="lin" valueType="num">
                                      <p:cBhvr additive="base">
                                        <p:cTn id="75" dur="500" fill="hold"/>
                                        <p:tgtEl>
                                          <p:spTgt spid="53"/>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additive="base">
                                        <p:cTn id="78" dur="500" fill="hold"/>
                                        <p:tgtEl>
                                          <p:spTgt spid="54"/>
                                        </p:tgtEl>
                                        <p:attrNameLst>
                                          <p:attrName>ppt_x</p:attrName>
                                        </p:attrNameLst>
                                      </p:cBhvr>
                                      <p:tavLst>
                                        <p:tav tm="0">
                                          <p:val>
                                            <p:strVal val="0-#ppt_w/2"/>
                                          </p:val>
                                        </p:tav>
                                        <p:tav tm="100000">
                                          <p:val>
                                            <p:strVal val="#ppt_x"/>
                                          </p:val>
                                        </p:tav>
                                      </p:tavLst>
                                    </p:anim>
                                    <p:anim calcmode="lin" valueType="num">
                                      <p:cBhvr additive="base">
                                        <p:cTn id="79" dur="500" fill="hold"/>
                                        <p:tgtEl>
                                          <p:spTgt spid="54"/>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additive="base">
                                        <p:cTn id="82" dur="500" fill="hold"/>
                                        <p:tgtEl>
                                          <p:spTgt spid="55"/>
                                        </p:tgtEl>
                                        <p:attrNameLst>
                                          <p:attrName>ppt_x</p:attrName>
                                        </p:attrNameLst>
                                      </p:cBhvr>
                                      <p:tavLst>
                                        <p:tav tm="0">
                                          <p:val>
                                            <p:strVal val="0-#ppt_w/2"/>
                                          </p:val>
                                        </p:tav>
                                        <p:tav tm="100000">
                                          <p:val>
                                            <p:strVal val="#ppt_x"/>
                                          </p:val>
                                        </p:tav>
                                      </p:tavLst>
                                    </p:anim>
                                    <p:anim calcmode="lin" valueType="num">
                                      <p:cBhvr additive="base">
                                        <p:cTn id="83" dur="500" fill="hold"/>
                                        <p:tgtEl>
                                          <p:spTgt spid="55"/>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additive="base">
                                        <p:cTn id="86" dur="500" fill="hold"/>
                                        <p:tgtEl>
                                          <p:spTgt spid="56"/>
                                        </p:tgtEl>
                                        <p:attrNameLst>
                                          <p:attrName>ppt_x</p:attrName>
                                        </p:attrNameLst>
                                      </p:cBhvr>
                                      <p:tavLst>
                                        <p:tav tm="0">
                                          <p:val>
                                            <p:strVal val="0-#ppt_w/2"/>
                                          </p:val>
                                        </p:tav>
                                        <p:tav tm="100000">
                                          <p:val>
                                            <p:strVal val="#ppt_x"/>
                                          </p:val>
                                        </p:tav>
                                      </p:tavLst>
                                    </p:anim>
                                    <p:anim calcmode="lin" valueType="num">
                                      <p:cBhvr additive="base">
                                        <p:cTn id="87" dur="500" fill="hold"/>
                                        <p:tgtEl>
                                          <p:spTgt spid="56"/>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 calcmode="lin" valueType="num">
                                      <p:cBhvr additive="base">
                                        <p:cTn id="90" dur="500" fill="hold"/>
                                        <p:tgtEl>
                                          <p:spTgt spid="57"/>
                                        </p:tgtEl>
                                        <p:attrNameLst>
                                          <p:attrName>ppt_x</p:attrName>
                                        </p:attrNameLst>
                                      </p:cBhvr>
                                      <p:tavLst>
                                        <p:tav tm="0">
                                          <p:val>
                                            <p:strVal val="0-#ppt_w/2"/>
                                          </p:val>
                                        </p:tav>
                                        <p:tav tm="100000">
                                          <p:val>
                                            <p:strVal val="#ppt_x"/>
                                          </p:val>
                                        </p:tav>
                                      </p:tavLst>
                                    </p:anim>
                                    <p:anim calcmode="lin" valueType="num">
                                      <p:cBhvr additive="base">
                                        <p:cTn id="91"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7" grpId="0" animBg="1"/>
      <p:bldP spid="56" grpId="0" animBg="1"/>
      <p:bldP spid="55" grpId="0" animBg="1"/>
      <p:bldP spid="54" grpId="0" animBg="1"/>
      <p:bldP spid="53" grpId="0" animBg="1"/>
      <p:bldP spid="35" grpId="0" animBg="1"/>
      <p:bldP spid="37" grpId="0" animBg="1"/>
      <p:bldP spid="38" grpId="0" animBg="1"/>
      <p:bldP spid="39" grpId="0" animBg="1"/>
      <p:bldP spid="40" grpId="0" animBg="1"/>
      <p:bldP spid="42" grpId="0" animBg="1"/>
      <p:bldP spid="44" grpId="0" animBg="1"/>
      <p:bldP spid="45" grpId="0" animBg="1"/>
      <p:bldP spid="52" grpId="0" animBg="1"/>
      <p:bldP spid="25" grpId="0" animBg="1"/>
      <p:bldP spid="28" grpId="0" animBg="1"/>
      <p:bldP spid="30" grpId="0" animBg="1"/>
      <p:bldP spid="33" grpId="0" animBg="1"/>
      <p:bldP spid="47" grpId="0"/>
      <p:bldP spid="48" grpId="0" animBg="1"/>
      <p:bldP spid="51" grpId="0"/>
    </p:bldLst>
  </p:timing>
  <p:extLst>
    <p:ext uri="{DCECCB84-F9BA-43D5-87BE-67443E8EF086}">
      <p15:sldGuideLst xmlns:p15="http://schemas.microsoft.com/office/powerpoint/2012/main">
        <p15:guide id="1" orient="horz" pos="36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346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Data Product_Blue">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2292D-BC92-4AA1-B355-5E043E3D1199}"/>
              </a:ext>
            </a:extLst>
          </p:cNvPr>
          <p:cNvSpPr>
            <a:spLocks noGrp="1"/>
          </p:cNvSpPr>
          <p:nvPr>
            <p:ph type="title"/>
          </p:nvPr>
        </p:nvSpPr>
        <p:spPr>
          <a:xfrm>
            <a:off x="807269" y="296233"/>
            <a:ext cx="10580059" cy="755904"/>
          </a:xfrm>
        </p:spPr>
        <p:txBody>
          <a:bodyPr/>
          <a:lstStyle>
            <a:lvl1pPr>
              <a:defRPr>
                <a:solidFill>
                  <a:schemeClr val="bg1"/>
                </a:solidFill>
              </a:defRPr>
            </a:lvl1pPr>
          </a:lstStyle>
          <a:p>
            <a:r>
              <a:rPr lang="en-US"/>
              <a:t>Click to edit Master title style</a:t>
            </a:r>
            <a:endParaRPr lang="en-GB"/>
          </a:p>
        </p:txBody>
      </p:sp>
      <p:sp>
        <p:nvSpPr>
          <p:cNvPr id="10" name="Line 11">
            <a:extLst>
              <a:ext uri="{FF2B5EF4-FFF2-40B4-BE49-F238E27FC236}">
                <a16:creationId xmlns:a16="http://schemas.microsoft.com/office/drawing/2014/main" id="{2B9EEF14-C757-4CF8-B62A-0684DCD94BD8}"/>
              </a:ext>
            </a:extLst>
          </p:cNvPr>
          <p:cNvSpPr>
            <a:spLocks noChangeShapeType="1"/>
          </p:cNvSpPr>
          <p:nvPr userDrawn="1"/>
        </p:nvSpPr>
        <p:spPr bwMode="auto">
          <a:xfrm>
            <a:off x="614363" y="0"/>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 Placeholder 2">
            <a:extLst>
              <a:ext uri="{FF2B5EF4-FFF2-40B4-BE49-F238E27FC236}">
                <a16:creationId xmlns:a16="http://schemas.microsoft.com/office/drawing/2014/main" id="{7AF410B1-C5E0-40FF-B2B3-7E10919CA4C7}"/>
              </a:ext>
            </a:extLst>
          </p:cNvPr>
          <p:cNvSpPr>
            <a:spLocks noGrp="1"/>
          </p:cNvSpPr>
          <p:nvPr>
            <p:ph type="body" idx="13" hasCustomPrompt="1"/>
          </p:nvPr>
        </p:nvSpPr>
        <p:spPr>
          <a:xfrm>
            <a:off x="807268" y="1139138"/>
            <a:ext cx="10579870" cy="595458"/>
          </a:xfrm>
        </p:spPr>
        <p:txBody>
          <a:bodyPr anchor="t" anchorCtr="0"/>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2" name="Footer Placeholder 2">
            <a:extLst>
              <a:ext uri="{FF2B5EF4-FFF2-40B4-BE49-F238E27FC236}">
                <a16:creationId xmlns:a16="http://schemas.microsoft.com/office/drawing/2014/main" id="{BA55B32C-EA85-015B-4DB3-D619AB235F6B}"/>
              </a:ext>
            </a:extLst>
          </p:cNvPr>
          <p:cNvSpPr>
            <a:spLocks noGrp="1"/>
          </p:cNvSpPr>
          <p:nvPr>
            <p:ph type="ftr" sz="quarter" idx="11"/>
          </p:nvPr>
        </p:nvSpPr>
        <p:spPr>
          <a:xfrm>
            <a:off x="609600" y="6483641"/>
            <a:ext cx="4114800" cy="144000"/>
          </a:xfrm>
        </p:spPr>
        <p:txBody>
          <a:bodyPr/>
          <a:lstStyle>
            <a:lvl1pPr>
              <a:defRPr>
                <a:solidFill>
                  <a:schemeClr val="bg1"/>
                </a:solidFill>
              </a:defRPr>
            </a:lvl1pPr>
          </a:lstStyle>
          <a:p>
            <a:r>
              <a:rPr lang="en-GB"/>
              <a:t>Commercial in confidence</a:t>
            </a:r>
          </a:p>
        </p:txBody>
      </p:sp>
      <p:sp>
        <p:nvSpPr>
          <p:cNvPr id="5" name="Slide Number Placeholder 3">
            <a:extLst>
              <a:ext uri="{FF2B5EF4-FFF2-40B4-BE49-F238E27FC236}">
                <a16:creationId xmlns:a16="http://schemas.microsoft.com/office/drawing/2014/main" id="{AD3EA7B5-B6A5-FC3A-E072-BE101133000E}"/>
              </a:ext>
            </a:extLst>
          </p:cNvPr>
          <p:cNvSpPr>
            <a:spLocks noGrp="1"/>
          </p:cNvSpPr>
          <p:nvPr>
            <p:ph type="sldNum" sz="quarter" idx="12"/>
          </p:nvPr>
        </p:nvSpPr>
        <p:spPr>
          <a:xfrm>
            <a:off x="11404107" y="6483641"/>
            <a:ext cx="360000" cy="144000"/>
          </a:xfrm>
        </p:spPr>
        <p:txBody>
          <a:bodyPr/>
          <a:lstStyle>
            <a:lvl1pPr>
              <a:defRPr>
                <a:solidFill>
                  <a:schemeClr val="bg1"/>
                </a:solidFill>
              </a:defRPr>
            </a:lvl1pPr>
          </a:lstStyle>
          <a:p>
            <a:fld id="{043C2FB7-9533-4568-9B8F-F5133F6949BD}" type="slidenum">
              <a:rPr lang="en-GB" smtClean="0"/>
              <a:pPr/>
              <a:t>‹#›</a:t>
            </a:fld>
            <a:endParaRPr lang="en-GB"/>
          </a:p>
        </p:txBody>
      </p:sp>
    </p:spTree>
    <p:extLst>
      <p:ext uri="{BB962C8B-B14F-4D97-AF65-F5344CB8AC3E}">
        <p14:creationId xmlns:p14="http://schemas.microsoft.com/office/powerpoint/2010/main" val="328891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0D33-4AD6-4E96-85AF-A25FA2D3028C}"/>
              </a:ext>
            </a:extLst>
          </p:cNvPr>
          <p:cNvSpPr>
            <a:spLocks noGrp="1"/>
          </p:cNvSpPr>
          <p:nvPr>
            <p:ph type="title" hasCustomPrompt="1"/>
          </p:nvPr>
        </p:nvSpPr>
        <p:spPr>
          <a:xfrm>
            <a:off x="2084834" y="2191701"/>
            <a:ext cx="2426206" cy="755904"/>
          </a:xfrm>
        </p:spPr>
        <p:txBody>
          <a:bodyPr/>
          <a:lstStyle>
            <a:lvl1pPr>
              <a:defRPr>
                <a:solidFill>
                  <a:schemeClr val="tx1"/>
                </a:solidFill>
              </a:defRPr>
            </a:lvl1pPr>
          </a:lstStyle>
          <a:p>
            <a:r>
              <a:rPr lang="en-US"/>
              <a:t>Contents</a:t>
            </a:r>
            <a:endParaRPr lang="en-GB"/>
          </a:p>
        </p:txBody>
      </p:sp>
      <p:sp>
        <p:nvSpPr>
          <p:cNvPr id="4" name="Footer Placeholder 3">
            <a:extLst>
              <a:ext uri="{FF2B5EF4-FFF2-40B4-BE49-F238E27FC236}">
                <a16:creationId xmlns:a16="http://schemas.microsoft.com/office/drawing/2014/main" id="{7BA98869-9DDA-4518-B2BE-CA2E8DE7FE6A}"/>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5" name="Slide Number Placeholder 4">
            <a:extLst>
              <a:ext uri="{FF2B5EF4-FFF2-40B4-BE49-F238E27FC236}">
                <a16:creationId xmlns:a16="http://schemas.microsoft.com/office/drawing/2014/main" id="{1656813F-2CCB-41BB-9916-55E9F4EE1B2E}"/>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26" name="Line 7">
            <a:extLst>
              <a:ext uri="{FF2B5EF4-FFF2-40B4-BE49-F238E27FC236}">
                <a16:creationId xmlns:a16="http://schemas.microsoft.com/office/drawing/2014/main" id="{AEF30FE4-C186-4846-BBFD-CED03DF54FC4}"/>
              </a:ext>
            </a:extLst>
          </p:cNvPr>
          <p:cNvSpPr>
            <a:spLocks noChangeShapeType="1"/>
          </p:cNvSpPr>
          <p:nvPr userDrawn="1"/>
        </p:nvSpPr>
        <p:spPr bwMode="auto">
          <a:xfrm>
            <a:off x="1835151" y="979488"/>
            <a:ext cx="0" cy="98280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2">
            <a:extLst>
              <a:ext uri="{FF2B5EF4-FFF2-40B4-BE49-F238E27FC236}">
                <a16:creationId xmlns:a16="http://schemas.microsoft.com/office/drawing/2014/main" id="{555B5A0D-080E-4D45-97D2-6A282372D8C9}"/>
              </a:ext>
            </a:extLst>
          </p:cNvPr>
          <p:cNvSpPr>
            <a:spLocks noChangeShapeType="1"/>
          </p:cNvSpPr>
          <p:nvPr userDrawn="1"/>
        </p:nvSpPr>
        <p:spPr bwMode="auto">
          <a:xfrm>
            <a:off x="4886326" y="979488"/>
            <a:ext cx="0" cy="98280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5">
            <a:extLst>
              <a:ext uri="{FF2B5EF4-FFF2-40B4-BE49-F238E27FC236}">
                <a16:creationId xmlns:a16="http://schemas.microsoft.com/office/drawing/2014/main" id="{7A930E41-C494-4DD7-9CFB-F8147A74F626}"/>
              </a:ext>
            </a:extLst>
          </p:cNvPr>
          <p:cNvSpPr>
            <a:spLocks noChangeShapeType="1"/>
          </p:cNvSpPr>
          <p:nvPr userDrawn="1"/>
        </p:nvSpPr>
        <p:spPr bwMode="auto">
          <a:xfrm>
            <a:off x="305435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6">
            <a:extLst>
              <a:ext uri="{FF2B5EF4-FFF2-40B4-BE49-F238E27FC236}">
                <a16:creationId xmlns:a16="http://schemas.microsoft.com/office/drawing/2014/main" id="{A958E1D6-017E-424B-90CC-46D5A74BBB17}"/>
              </a:ext>
            </a:extLst>
          </p:cNvPr>
          <p:cNvSpPr>
            <a:spLocks noChangeShapeType="1"/>
          </p:cNvSpPr>
          <p:nvPr userDrawn="1"/>
        </p:nvSpPr>
        <p:spPr bwMode="auto">
          <a:xfrm>
            <a:off x="244475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7">
            <a:extLst>
              <a:ext uri="{FF2B5EF4-FFF2-40B4-BE49-F238E27FC236}">
                <a16:creationId xmlns:a16="http://schemas.microsoft.com/office/drawing/2014/main" id="{7B620A88-36B1-4AAC-AED7-061B6B07B172}"/>
              </a:ext>
            </a:extLst>
          </p:cNvPr>
          <p:cNvSpPr>
            <a:spLocks noChangeShapeType="1"/>
          </p:cNvSpPr>
          <p:nvPr userDrawn="1"/>
        </p:nvSpPr>
        <p:spPr bwMode="auto">
          <a:xfrm>
            <a:off x="1835151" y="979487"/>
            <a:ext cx="0" cy="1958975"/>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8">
            <a:extLst>
              <a:ext uri="{FF2B5EF4-FFF2-40B4-BE49-F238E27FC236}">
                <a16:creationId xmlns:a16="http://schemas.microsoft.com/office/drawing/2014/main" id="{8728AB04-F8AC-488F-95DB-73744C73E1AE}"/>
              </a:ext>
            </a:extLst>
          </p:cNvPr>
          <p:cNvSpPr>
            <a:spLocks noChangeShapeType="1"/>
          </p:cNvSpPr>
          <p:nvPr userDrawn="1"/>
        </p:nvSpPr>
        <p:spPr bwMode="auto">
          <a:xfrm>
            <a:off x="1225551" y="979488"/>
            <a:ext cx="0" cy="984250"/>
          </a:xfrm>
          <a:prstGeom prst="line">
            <a:avLst/>
          </a:prstGeom>
          <a:noFill/>
          <a:ln w="2794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9">
            <a:extLst>
              <a:ext uri="{FF2B5EF4-FFF2-40B4-BE49-F238E27FC236}">
                <a16:creationId xmlns:a16="http://schemas.microsoft.com/office/drawing/2014/main" id="{45C8BE6A-7610-42BC-B1C3-F0A35A2ED74C}"/>
              </a:ext>
            </a:extLst>
          </p:cNvPr>
          <p:cNvSpPr>
            <a:spLocks noChangeShapeType="1"/>
          </p:cNvSpPr>
          <p:nvPr userDrawn="1"/>
        </p:nvSpPr>
        <p:spPr bwMode="auto">
          <a:xfrm>
            <a:off x="3665538"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0">
            <a:extLst>
              <a:ext uri="{FF2B5EF4-FFF2-40B4-BE49-F238E27FC236}">
                <a16:creationId xmlns:a16="http://schemas.microsoft.com/office/drawing/2014/main" id="{94B05F06-479C-4F6B-8A94-75B46215C00F}"/>
              </a:ext>
            </a:extLst>
          </p:cNvPr>
          <p:cNvSpPr>
            <a:spLocks noChangeShapeType="1"/>
          </p:cNvSpPr>
          <p:nvPr userDrawn="1"/>
        </p:nvSpPr>
        <p:spPr bwMode="auto">
          <a:xfrm>
            <a:off x="4275138"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1">
            <a:extLst>
              <a:ext uri="{FF2B5EF4-FFF2-40B4-BE49-F238E27FC236}">
                <a16:creationId xmlns:a16="http://schemas.microsoft.com/office/drawing/2014/main" id="{414FDE24-4C93-4748-BF45-885E4F675766}"/>
              </a:ext>
            </a:extLst>
          </p:cNvPr>
          <p:cNvSpPr>
            <a:spLocks noChangeShapeType="1"/>
          </p:cNvSpPr>
          <p:nvPr userDrawn="1"/>
        </p:nvSpPr>
        <p:spPr bwMode="auto">
          <a:xfrm>
            <a:off x="614363"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2">
            <a:extLst>
              <a:ext uri="{FF2B5EF4-FFF2-40B4-BE49-F238E27FC236}">
                <a16:creationId xmlns:a16="http://schemas.microsoft.com/office/drawing/2014/main" id="{A9F792B6-F057-4675-94D5-0FA860065845}"/>
              </a:ext>
            </a:extLst>
          </p:cNvPr>
          <p:cNvSpPr>
            <a:spLocks noChangeShapeType="1"/>
          </p:cNvSpPr>
          <p:nvPr userDrawn="1"/>
        </p:nvSpPr>
        <p:spPr bwMode="auto">
          <a:xfrm>
            <a:off x="4886326" y="979487"/>
            <a:ext cx="0" cy="4897437"/>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3">
            <a:extLst>
              <a:ext uri="{FF2B5EF4-FFF2-40B4-BE49-F238E27FC236}">
                <a16:creationId xmlns:a16="http://schemas.microsoft.com/office/drawing/2014/main" id="{CC695F64-C3AD-47C2-A2CE-592E426D89F6}"/>
              </a:ext>
            </a:extLst>
          </p:cNvPr>
          <p:cNvSpPr>
            <a:spLocks noChangeShapeType="1"/>
          </p:cNvSpPr>
          <p:nvPr userDrawn="1"/>
        </p:nvSpPr>
        <p:spPr bwMode="auto">
          <a:xfrm>
            <a:off x="5495926"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4">
            <a:extLst>
              <a:ext uri="{FF2B5EF4-FFF2-40B4-BE49-F238E27FC236}">
                <a16:creationId xmlns:a16="http://schemas.microsoft.com/office/drawing/2014/main" id="{D41EB51A-7E14-457B-901A-5D10E45DF1A6}"/>
              </a:ext>
            </a:extLst>
          </p:cNvPr>
          <p:cNvSpPr>
            <a:spLocks noChangeShapeType="1"/>
          </p:cNvSpPr>
          <p:nvPr userDrawn="1"/>
        </p:nvSpPr>
        <p:spPr bwMode="auto">
          <a:xfrm>
            <a:off x="6108701" y="979488"/>
            <a:ext cx="0" cy="976313"/>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5">
            <a:extLst>
              <a:ext uri="{FF2B5EF4-FFF2-40B4-BE49-F238E27FC236}">
                <a16:creationId xmlns:a16="http://schemas.microsoft.com/office/drawing/2014/main" id="{765D9D87-196A-4D1D-9EB6-FAC9E440439C}"/>
              </a:ext>
            </a:extLst>
          </p:cNvPr>
          <p:cNvSpPr>
            <a:spLocks noChangeShapeType="1"/>
          </p:cNvSpPr>
          <p:nvPr userDrawn="1"/>
        </p:nvSpPr>
        <p:spPr bwMode="auto">
          <a:xfrm>
            <a:off x="6715126" y="979488"/>
            <a:ext cx="0" cy="976313"/>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6">
            <a:extLst>
              <a:ext uri="{FF2B5EF4-FFF2-40B4-BE49-F238E27FC236}">
                <a16:creationId xmlns:a16="http://schemas.microsoft.com/office/drawing/2014/main" id="{FCE70231-3BA8-4D8D-8AC1-A82EB875BE7C}"/>
              </a:ext>
            </a:extLst>
          </p:cNvPr>
          <p:cNvSpPr>
            <a:spLocks noChangeShapeType="1"/>
          </p:cNvSpPr>
          <p:nvPr userDrawn="1"/>
        </p:nvSpPr>
        <p:spPr bwMode="auto">
          <a:xfrm>
            <a:off x="7326313" y="979488"/>
            <a:ext cx="0" cy="976313"/>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7">
            <a:extLst>
              <a:ext uri="{FF2B5EF4-FFF2-40B4-BE49-F238E27FC236}">
                <a16:creationId xmlns:a16="http://schemas.microsoft.com/office/drawing/2014/main" id="{5285699A-E966-4A2E-997A-0BB83D5846B1}"/>
              </a:ext>
            </a:extLst>
          </p:cNvPr>
          <p:cNvSpPr>
            <a:spLocks noChangeShapeType="1"/>
          </p:cNvSpPr>
          <p:nvPr userDrawn="1"/>
        </p:nvSpPr>
        <p:spPr bwMode="auto">
          <a:xfrm>
            <a:off x="7939088" y="979488"/>
            <a:ext cx="0" cy="976313"/>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8">
            <a:extLst>
              <a:ext uri="{FF2B5EF4-FFF2-40B4-BE49-F238E27FC236}">
                <a16:creationId xmlns:a16="http://schemas.microsoft.com/office/drawing/2014/main" id="{0ADCD58A-8FB6-49B1-90E5-92DD8B9A9CC9}"/>
              </a:ext>
            </a:extLst>
          </p:cNvPr>
          <p:cNvSpPr>
            <a:spLocks noChangeShapeType="1"/>
          </p:cNvSpPr>
          <p:nvPr userDrawn="1"/>
        </p:nvSpPr>
        <p:spPr bwMode="auto">
          <a:xfrm>
            <a:off x="854710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9">
            <a:extLst>
              <a:ext uri="{FF2B5EF4-FFF2-40B4-BE49-F238E27FC236}">
                <a16:creationId xmlns:a16="http://schemas.microsoft.com/office/drawing/2014/main" id="{2F858017-3763-4A4F-BDB7-AEF0D9D1E8D4}"/>
              </a:ext>
            </a:extLst>
          </p:cNvPr>
          <p:cNvSpPr>
            <a:spLocks noChangeShapeType="1"/>
          </p:cNvSpPr>
          <p:nvPr userDrawn="1"/>
        </p:nvSpPr>
        <p:spPr bwMode="auto">
          <a:xfrm>
            <a:off x="9156701"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0">
            <a:extLst>
              <a:ext uri="{FF2B5EF4-FFF2-40B4-BE49-F238E27FC236}">
                <a16:creationId xmlns:a16="http://schemas.microsoft.com/office/drawing/2014/main" id="{3A4A5295-41FF-4295-8EB9-4C2C09871789}"/>
              </a:ext>
            </a:extLst>
          </p:cNvPr>
          <p:cNvSpPr>
            <a:spLocks noChangeShapeType="1"/>
          </p:cNvSpPr>
          <p:nvPr userDrawn="1"/>
        </p:nvSpPr>
        <p:spPr bwMode="auto">
          <a:xfrm>
            <a:off x="9766301"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1">
            <a:extLst>
              <a:ext uri="{FF2B5EF4-FFF2-40B4-BE49-F238E27FC236}">
                <a16:creationId xmlns:a16="http://schemas.microsoft.com/office/drawing/2014/main" id="{7E53014A-ED68-4881-802D-FBFFB0410805}"/>
              </a:ext>
            </a:extLst>
          </p:cNvPr>
          <p:cNvSpPr>
            <a:spLocks noChangeShapeType="1"/>
          </p:cNvSpPr>
          <p:nvPr userDrawn="1"/>
        </p:nvSpPr>
        <p:spPr bwMode="auto">
          <a:xfrm>
            <a:off x="10375901" y="979488"/>
            <a:ext cx="0" cy="984250"/>
          </a:xfrm>
          <a:prstGeom prst="line">
            <a:avLst/>
          </a:prstGeom>
          <a:noFill/>
          <a:ln w="1285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2">
            <a:extLst>
              <a:ext uri="{FF2B5EF4-FFF2-40B4-BE49-F238E27FC236}">
                <a16:creationId xmlns:a16="http://schemas.microsoft.com/office/drawing/2014/main" id="{CAEC8049-44AF-4D3D-93B0-99AACB88C468}"/>
              </a:ext>
            </a:extLst>
          </p:cNvPr>
          <p:cNvSpPr>
            <a:spLocks noChangeShapeType="1"/>
          </p:cNvSpPr>
          <p:nvPr userDrawn="1"/>
        </p:nvSpPr>
        <p:spPr bwMode="auto">
          <a:xfrm>
            <a:off x="1098708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3">
            <a:extLst>
              <a:ext uri="{FF2B5EF4-FFF2-40B4-BE49-F238E27FC236}">
                <a16:creationId xmlns:a16="http://schemas.microsoft.com/office/drawing/2014/main" id="{EAD5A6F2-57E4-44FD-8C5D-290836D24569}"/>
              </a:ext>
            </a:extLst>
          </p:cNvPr>
          <p:cNvSpPr>
            <a:spLocks noChangeShapeType="1"/>
          </p:cNvSpPr>
          <p:nvPr userDrawn="1"/>
        </p:nvSpPr>
        <p:spPr bwMode="auto">
          <a:xfrm>
            <a:off x="11596688" y="979488"/>
            <a:ext cx="0" cy="984250"/>
          </a:xfrm>
          <a:prstGeom prst="line">
            <a:avLst/>
          </a:prstGeom>
          <a:noFill/>
          <a:ln w="349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Content Placeholder 2">
            <a:extLst>
              <a:ext uri="{FF2B5EF4-FFF2-40B4-BE49-F238E27FC236}">
                <a16:creationId xmlns:a16="http://schemas.microsoft.com/office/drawing/2014/main" id="{9799DA2F-37DD-413E-A227-9703332D8821}"/>
              </a:ext>
            </a:extLst>
          </p:cNvPr>
          <p:cNvSpPr>
            <a:spLocks noGrp="1"/>
          </p:cNvSpPr>
          <p:nvPr>
            <p:ph idx="1"/>
          </p:nvPr>
        </p:nvSpPr>
        <p:spPr>
          <a:xfrm>
            <a:off x="5084071" y="2718815"/>
            <a:ext cx="6497736" cy="3196273"/>
          </a:xfrm>
        </p:spPr>
        <p:txBody>
          <a:bodyPr numCol="2" spcCol="180000"/>
          <a:lstStyle>
            <a:lvl1pPr>
              <a:spcBef>
                <a:spcPts val="900"/>
              </a:spcBef>
              <a:tabLst>
                <a:tab pos="6545263" algn="r"/>
              </a:tabLst>
              <a:defRPr sz="1800">
                <a:solidFill>
                  <a:schemeClr val="tx1"/>
                </a:solidFill>
              </a:defRPr>
            </a:lvl1pPr>
            <a:lvl2pPr>
              <a:spcBef>
                <a:spcPts val="900"/>
              </a:spcBef>
              <a:tabLst>
                <a:tab pos="6545263" algn="r"/>
              </a:tabLst>
              <a:defRPr sz="1800">
                <a:solidFill>
                  <a:schemeClr val="tx1"/>
                </a:solidFill>
              </a:defRPr>
            </a:lvl2pPr>
            <a:lvl3pPr>
              <a:spcBef>
                <a:spcPts val="900"/>
              </a:spcBef>
              <a:tabLst>
                <a:tab pos="6545263" algn="r"/>
              </a:tabLst>
              <a:defRPr sz="1600">
                <a:solidFill>
                  <a:schemeClr val="tx1"/>
                </a:solidFill>
              </a:defRPr>
            </a:lvl3pPr>
            <a:lvl4pPr>
              <a:tabLst>
                <a:tab pos="6545263" algn="r"/>
              </a:tabLst>
              <a:defRPr sz="1400">
                <a:solidFill>
                  <a:schemeClr val="tx1"/>
                </a:solidFill>
              </a:defRPr>
            </a:lvl4pPr>
            <a:lvl5pPr>
              <a:tabLst>
                <a:tab pos="6545263" algn="r"/>
              </a:tabLst>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18563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0-#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0-#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0-#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0-#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0-#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0-#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0-#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0-#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0-#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up)">
                                      <p:cBhvr>
                                        <p:cTn id="84" dur="500"/>
                                        <p:tgtEl>
                                          <p:spTgt spid="32"/>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up)">
                                      <p:cBhvr>
                                        <p:cTn id="90" dur="750"/>
                                        <p:tgtEl>
                                          <p:spTgt spid="37"/>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49">
                                            <p:txEl>
                                              <p:pRg st="0" end="0"/>
                                            </p:txEl>
                                          </p:spTgt>
                                        </p:tgtEl>
                                        <p:attrNameLst>
                                          <p:attrName>style.visibility</p:attrName>
                                        </p:attrNameLst>
                                      </p:cBhvr>
                                      <p:to>
                                        <p:strVal val="visible"/>
                                      </p:to>
                                    </p:set>
                                    <p:animEffect transition="in" filter="fade">
                                      <p:cBhvr>
                                        <p:cTn id="93" dur="500"/>
                                        <p:tgtEl>
                                          <p:spTgt spid="49">
                                            <p:txEl>
                                              <p:pRg st="0" end="0"/>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49">
                                            <p:txEl>
                                              <p:pRg st="1" end="1"/>
                                            </p:txEl>
                                          </p:spTgt>
                                        </p:tgtEl>
                                        <p:attrNameLst>
                                          <p:attrName>style.visibility</p:attrName>
                                        </p:attrNameLst>
                                      </p:cBhvr>
                                      <p:to>
                                        <p:strVal val="visible"/>
                                      </p:to>
                                    </p:set>
                                    <p:animEffect transition="in" filter="fade">
                                      <p:cBhvr>
                                        <p:cTn id="96" dur="500"/>
                                        <p:tgtEl>
                                          <p:spTgt spid="49">
                                            <p:txEl>
                                              <p:pRg st="1" end="1"/>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49">
                                            <p:txEl>
                                              <p:pRg st="2" end="2"/>
                                            </p:txEl>
                                          </p:spTgt>
                                        </p:tgtEl>
                                        <p:attrNameLst>
                                          <p:attrName>style.visibility</p:attrName>
                                        </p:attrNameLst>
                                      </p:cBhvr>
                                      <p:to>
                                        <p:strVal val="visible"/>
                                      </p:to>
                                    </p:set>
                                    <p:animEffect transition="in" filter="fade">
                                      <p:cBhvr>
                                        <p:cTn id="99" dur="500"/>
                                        <p:tgtEl>
                                          <p:spTgt spid="49">
                                            <p:txEl>
                                              <p:pRg st="2" end="2"/>
                                            </p:txEl>
                                          </p:spTgt>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49">
                                            <p:txEl>
                                              <p:pRg st="3" end="3"/>
                                            </p:txEl>
                                          </p:spTgt>
                                        </p:tgtEl>
                                        <p:attrNameLst>
                                          <p:attrName>style.visibility</p:attrName>
                                        </p:attrNameLst>
                                      </p:cBhvr>
                                      <p:to>
                                        <p:strVal val="visible"/>
                                      </p:to>
                                    </p:set>
                                    <p:animEffect transition="in" filter="fade">
                                      <p:cBhvr>
                                        <p:cTn id="102" dur="500"/>
                                        <p:tgtEl>
                                          <p:spTgt spid="49">
                                            <p:txEl>
                                              <p:pRg st="3" end="3"/>
                                            </p:txEl>
                                          </p:spTgt>
                                        </p:tgtEl>
                                      </p:cBhvr>
                                    </p:animEffect>
                                  </p:childTnLst>
                                </p:cTn>
                              </p:par>
                              <p:par>
                                <p:cTn id="103" presetID="10" presetClass="entr" presetSubtype="0" fill="hold" grpId="0" nodeType="withEffect">
                                  <p:stCondLst>
                                    <p:cond delay="500"/>
                                  </p:stCondLst>
                                  <p:childTnLst>
                                    <p:set>
                                      <p:cBhvr>
                                        <p:cTn id="104" dur="1" fill="hold">
                                          <p:stCondLst>
                                            <p:cond delay="0"/>
                                          </p:stCondLst>
                                        </p:cTn>
                                        <p:tgtEl>
                                          <p:spTgt spid="49">
                                            <p:txEl>
                                              <p:pRg st="4" end="4"/>
                                            </p:txEl>
                                          </p:spTgt>
                                        </p:tgtEl>
                                        <p:attrNameLst>
                                          <p:attrName>style.visibility</p:attrName>
                                        </p:attrNameLst>
                                      </p:cBhvr>
                                      <p:to>
                                        <p:strVal val="visible"/>
                                      </p:to>
                                    </p:set>
                                    <p:animEffect transition="in" filter="fade">
                                      <p:cBhvr>
                                        <p:cTn id="105" dur="500"/>
                                        <p:tgtEl>
                                          <p:spTgt spid="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uiExpand="1" build="p">
        <p:tmplLst>
          <p:tmpl lvl="1">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cyan">
    <p:bg>
      <p:bgRef idx="1001">
        <a:schemeClr val="bg2"/>
      </p:bgRef>
    </p:bg>
    <p:spTree>
      <p:nvGrpSpPr>
        <p:cNvPr id="1" name=""/>
        <p:cNvGrpSpPr/>
        <p:nvPr/>
      </p:nvGrpSpPr>
      <p:grpSpPr>
        <a:xfrm>
          <a:off x="0" y="0"/>
          <a:ext cx="0" cy="0"/>
          <a:chOff x="0" y="0"/>
          <a:chExt cx="0" cy="0"/>
        </a:xfrm>
      </p:grpSpPr>
      <p:sp>
        <p:nvSpPr>
          <p:cNvPr id="29" name="Line 7">
            <a:extLst>
              <a:ext uri="{FF2B5EF4-FFF2-40B4-BE49-F238E27FC236}">
                <a16:creationId xmlns:a16="http://schemas.microsoft.com/office/drawing/2014/main" id="{D599EBFD-2930-4CC8-8CB2-F081212FEB6D}"/>
              </a:ext>
            </a:extLst>
          </p:cNvPr>
          <p:cNvSpPr>
            <a:spLocks noChangeShapeType="1"/>
          </p:cNvSpPr>
          <p:nvPr userDrawn="1"/>
        </p:nvSpPr>
        <p:spPr bwMode="auto">
          <a:xfrm>
            <a:off x="1835151" y="979488"/>
            <a:ext cx="0" cy="982800"/>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2">
            <a:extLst>
              <a:ext uri="{FF2B5EF4-FFF2-40B4-BE49-F238E27FC236}">
                <a16:creationId xmlns:a16="http://schemas.microsoft.com/office/drawing/2014/main" id="{F7ED8D74-2560-4B6E-BF3A-7579ECF0D844}"/>
              </a:ext>
            </a:extLst>
          </p:cNvPr>
          <p:cNvSpPr>
            <a:spLocks noChangeShapeType="1"/>
          </p:cNvSpPr>
          <p:nvPr userDrawn="1"/>
        </p:nvSpPr>
        <p:spPr bwMode="auto">
          <a:xfrm>
            <a:off x="4886326" y="979488"/>
            <a:ext cx="0" cy="98280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Content Placeholder 2">
            <a:extLst>
              <a:ext uri="{FF2B5EF4-FFF2-40B4-BE49-F238E27FC236}">
                <a16:creationId xmlns:a16="http://schemas.microsoft.com/office/drawing/2014/main" id="{ED6AACA3-9848-46BE-82C3-87C9F18D6122}"/>
              </a:ext>
            </a:extLst>
          </p:cNvPr>
          <p:cNvSpPr>
            <a:spLocks noGrp="1"/>
          </p:cNvSpPr>
          <p:nvPr>
            <p:ph idx="1"/>
          </p:nvPr>
        </p:nvSpPr>
        <p:spPr>
          <a:xfrm>
            <a:off x="5084071" y="2718815"/>
            <a:ext cx="6497736" cy="3196273"/>
          </a:xfrm>
        </p:spPr>
        <p:txBody>
          <a:bodyPr numCol="2" spcCol="180000"/>
          <a:lstStyle>
            <a:lvl1pPr>
              <a:spcBef>
                <a:spcPts val="900"/>
              </a:spcBef>
              <a:tabLst>
                <a:tab pos="6545263" algn="r"/>
              </a:tabLst>
              <a:defRPr sz="1800">
                <a:solidFill>
                  <a:schemeClr val="tx2"/>
                </a:solidFill>
              </a:defRPr>
            </a:lvl1pPr>
            <a:lvl2pPr>
              <a:spcBef>
                <a:spcPts val="900"/>
              </a:spcBef>
              <a:tabLst>
                <a:tab pos="6545263" algn="r"/>
              </a:tabLst>
              <a:defRPr sz="1800">
                <a:solidFill>
                  <a:schemeClr val="tx2"/>
                </a:solidFill>
              </a:defRPr>
            </a:lvl2pPr>
            <a:lvl3pPr>
              <a:spcBef>
                <a:spcPts val="900"/>
              </a:spcBef>
              <a:tabLst>
                <a:tab pos="6545263" algn="r"/>
              </a:tabLst>
              <a:defRPr sz="1600">
                <a:solidFill>
                  <a:schemeClr val="tx2"/>
                </a:solidFill>
              </a:defRPr>
            </a:lvl3pPr>
            <a:lvl4pPr>
              <a:tabLst>
                <a:tab pos="6545263" algn="r"/>
              </a:tabLst>
              <a:defRPr sz="1400">
                <a:solidFill>
                  <a:schemeClr val="tx2"/>
                </a:solidFill>
              </a:defRPr>
            </a:lvl4pPr>
            <a:lvl5pPr>
              <a:tabLst>
                <a:tab pos="6545263" algn="r"/>
              </a:tabLs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5">
            <a:extLst>
              <a:ext uri="{FF2B5EF4-FFF2-40B4-BE49-F238E27FC236}">
                <a16:creationId xmlns:a16="http://schemas.microsoft.com/office/drawing/2014/main" id="{E5E1019F-1074-40B7-A4D4-5D2F6A7E0FCA}"/>
              </a:ext>
            </a:extLst>
          </p:cNvPr>
          <p:cNvSpPr>
            <a:spLocks noChangeShapeType="1"/>
          </p:cNvSpPr>
          <p:nvPr userDrawn="1"/>
        </p:nvSpPr>
        <p:spPr bwMode="auto">
          <a:xfrm>
            <a:off x="30543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6">
            <a:extLst>
              <a:ext uri="{FF2B5EF4-FFF2-40B4-BE49-F238E27FC236}">
                <a16:creationId xmlns:a16="http://schemas.microsoft.com/office/drawing/2014/main" id="{B9433759-B485-4302-8D60-2380369062C9}"/>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a:extLst>
              <a:ext uri="{FF2B5EF4-FFF2-40B4-BE49-F238E27FC236}">
                <a16:creationId xmlns:a16="http://schemas.microsoft.com/office/drawing/2014/main" id="{903265C8-F798-4F97-994A-1B6827C97A0A}"/>
              </a:ext>
            </a:extLst>
          </p:cNvPr>
          <p:cNvSpPr>
            <a:spLocks noChangeShapeType="1"/>
          </p:cNvSpPr>
          <p:nvPr userDrawn="1"/>
        </p:nvSpPr>
        <p:spPr bwMode="auto">
          <a:xfrm>
            <a:off x="1835151" y="979487"/>
            <a:ext cx="0" cy="1958975"/>
          </a:xfrm>
          <a:prstGeom prst="line">
            <a:avLst/>
          </a:prstGeom>
          <a:noFill/>
          <a:ln w="12858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a:extLst>
              <a:ext uri="{FF2B5EF4-FFF2-40B4-BE49-F238E27FC236}">
                <a16:creationId xmlns:a16="http://schemas.microsoft.com/office/drawing/2014/main" id="{F79C0A74-6804-4928-90AE-B209707669F8}"/>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a:extLst>
              <a:ext uri="{FF2B5EF4-FFF2-40B4-BE49-F238E27FC236}">
                <a16:creationId xmlns:a16="http://schemas.microsoft.com/office/drawing/2014/main" id="{B28F886A-F215-4C43-8627-01D98A360680}"/>
              </a:ext>
            </a:extLst>
          </p:cNvPr>
          <p:cNvSpPr>
            <a:spLocks noChangeShapeType="1"/>
          </p:cNvSpPr>
          <p:nvPr userDrawn="1"/>
        </p:nvSpPr>
        <p:spPr bwMode="auto">
          <a:xfrm>
            <a:off x="36655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a:extLst>
              <a:ext uri="{FF2B5EF4-FFF2-40B4-BE49-F238E27FC236}">
                <a16:creationId xmlns:a16="http://schemas.microsoft.com/office/drawing/2014/main" id="{583FBD4A-F26A-4886-8A4D-E153F8746818}"/>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a:extLst>
              <a:ext uri="{FF2B5EF4-FFF2-40B4-BE49-F238E27FC236}">
                <a16:creationId xmlns:a16="http://schemas.microsoft.com/office/drawing/2014/main" id="{53A82197-0EE0-4301-991D-4005A0487BEA}"/>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a:extLst>
              <a:ext uri="{FF2B5EF4-FFF2-40B4-BE49-F238E27FC236}">
                <a16:creationId xmlns:a16="http://schemas.microsoft.com/office/drawing/2014/main" id="{78D63A90-4C7E-4203-8430-98A53950F74D}"/>
              </a:ext>
            </a:extLst>
          </p:cNvPr>
          <p:cNvSpPr>
            <a:spLocks noChangeShapeType="1"/>
          </p:cNvSpPr>
          <p:nvPr userDrawn="1"/>
        </p:nvSpPr>
        <p:spPr bwMode="auto">
          <a:xfrm>
            <a:off x="4886326" y="979487"/>
            <a:ext cx="0" cy="4897437"/>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a:extLst>
              <a:ext uri="{FF2B5EF4-FFF2-40B4-BE49-F238E27FC236}">
                <a16:creationId xmlns:a16="http://schemas.microsoft.com/office/drawing/2014/main" id="{B097E7A8-1E1B-4FDE-A335-3A2C5CB3AE1F}"/>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a:extLst>
              <a:ext uri="{FF2B5EF4-FFF2-40B4-BE49-F238E27FC236}">
                <a16:creationId xmlns:a16="http://schemas.microsoft.com/office/drawing/2014/main" id="{569AED38-CC9E-434C-AF77-78E2E553CBCC}"/>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a:extLst>
              <a:ext uri="{FF2B5EF4-FFF2-40B4-BE49-F238E27FC236}">
                <a16:creationId xmlns:a16="http://schemas.microsoft.com/office/drawing/2014/main" id="{377C3046-2A97-4117-9E39-AEC067F430C9}"/>
              </a:ext>
            </a:extLst>
          </p:cNvPr>
          <p:cNvSpPr>
            <a:spLocks noChangeShapeType="1"/>
          </p:cNvSpPr>
          <p:nvPr userDrawn="1"/>
        </p:nvSpPr>
        <p:spPr bwMode="auto">
          <a:xfrm>
            <a:off x="6715126"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6">
            <a:extLst>
              <a:ext uri="{FF2B5EF4-FFF2-40B4-BE49-F238E27FC236}">
                <a16:creationId xmlns:a16="http://schemas.microsoft.com/office/drawing/2014/main" id="{6DD48243-19F6-4532-ADB6-5B9BCF7F977F}"/>
              </a:ext>
            </a:extLst>
          </p:cNvPr>
          <p:cNvSpPr>
            <a:spLocks noChangeShapeType="1"/>
          </p:cNvSpPr>
          <p:nvPr userDrawn="1"/>
        </p:nvSpPr>
        <p:spPr bwMode="auto">
          <a:xfrm>
            <a:off x="7326313"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7">
            <a:extLst>
              <a:ext uri="{FF2B5EF4-FFF2-40B4-BE49-F238E27FC236}">
                <a16:creationId xmlns:a16="http://schemas.microsoft.com/office/drawing/2014/main" id="{E7242408-069E-4316-9345-08953718EC41}"/>
              </a:ext>
            </a:extLst>
          </p:cNvPr>
          <p:cNvSpPr>
            <a:spLocks noChangeShapeType="1"/>
          </p:cNvSpPr>
          <p:nvPr userDrawn="1"/>
        </p:nvSpPr>
        <p:spPr bwMode="auto">
          <a:xfrm>
            <a:off x="7939088"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8">
            <a:extLst>
              <a:ext uri="{FF2B5EF4-FFF2-40B4-BE49-F238E27FC236}">
                <a16:creationId xmlns:a16="http://schemas.microsoft.com/office/drawing/2014/main" id="{BAB9E7CA-A8AF-402A-B2DD-44C24C33946E}"/>
              </a:ext>
            </a:extLst>
          </p:cNvPr>
          <p:cNvSpPr>
            <a:spLocks noChangeShapeType="1"/>
          </p:cNvSpPr>
          <p:nvPr userDrawn="1"/>
        </p:nvSpPr>
        <p:spPr bwMode="auto">
          <a:xfrm>
            <a:off x="854710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9">
            <a:extLst>
              <a:ext uri="{FF2B5EF4-FFF2-40B4-BE49-F238E27FC236}">
                <a16:creationId xmlns:a16="http://schemas.microsoft.com/office/drawing/2014/main" id="{77938407-0A34-47F3-A799-80F2821D0A30}"/>
              </a:ext>
            </a:extLst>
          </p:cNvPr>
          <p:cNvSpPr>
            <a:spLocks noChangeShapeType="1"/>
          </p:cNvSpPr>
          <p:nvPr userDrawn="1"/>
        </p:nvSpPr>
        <p:spPr bwMode="auto">
          <a:xfrm>
            <a:off x="91567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0">
            <a:extLst>
              <a:ext uri="{FF2B5EF4-FFF2-40B4-BE49-F238E27FC236}">
                <a16:creationId xmlns:a16="http://schemas.microsoft.com/office/drawing/2014/main" id="{046D8A14-A78E-40CD-BE02-C4F47F6059A6}"/>
              </a:ext>
            </a:extLst>
          </p:cNvPr>
          <p:cNvSpPr>
            <a:spLocks noChangeShapeType="1"/>
          </p:cNvSpPr>
          <p:nvPr userDrawn="1"/>
        </p:nvSpPr>
        <p:spPr bwMode="auto">
          <a:xfrm>
            <a:off x="976630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1">
            <a:extLst>
              <a:ext uri="{FF2B5EF4-FFF2-40B4-BE49-F238E27FC236}">
                <a16:creationId xmlns:a16="http://schemas.microsoft.com/office/drawing/2014/main" id="{710E738A-2562-4B2A-89BC-3C1B562DA41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2">
            <a:extLst>
              <a:ext uri="{FF2B5EF4-FFF2-40B4-BE49-F238E27FC236}">
                <a16:creationId xmlns:a16="http://schemas.microsoft.com/office/drawing/2014/main" id="{8444DA12-6B7A-44B8-9061-158CC04C0475}"/>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3">
            <a:extLst>
              <a:ext uri="{FF2B5EF4-FFF2-40B4-BE49-F238E27FC236}">
                <a16:creationId xmlns:a16="http://schemas.microsoft.com/office/drawing/2014/main" id="{E327D672-13F4-49B9-9B0E-4FFB136B54BC}"/>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Footer Placeholder 4">
            <a:extLst>
              <a:ext uri="{FF2B5EF4-FFF2-40B4-BE49-F238E27FC236}">
                <a16:creationId xmlns:a16="http://schemas.microsoft.com/office/drawing/2014/main" id="{5EA1D269-05EF-4222-9DC6-497DBFB5556F}"/>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ADB9766B-C801-4373-9147-53048A93EC69}"/>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28" name="Title 1">
            <a:extLst>
              <a:ext uri="{FF2B5EF4-FFF2-40B4-BE49-F238E27FC236}">
                <a16:creationId xmlns:a16="http://schemas.microsoft.com/office/drawing/2014/main" id="{4B42821B-EC6A-4CAC-AE2E-4485C5FE0E68}"/>
              </a:ext>
            </a:extLst>
          </p:cNvPr>
          <p:cNvSpPr>
            <a:spLocks noGrp="1"/>
          </p:cNvSpPr>
          <p:nvPr>
            <p:ph type="title" hasCustomPrompt="1"/>
          </p:nvPr>
        </p:nvSpPr>
        <p:spPr>
          <a:xfrm>
            <a:off x="2084834" y="2191701"/>
            <a:ext cx="2426206" cy="755904"/>
          </a:xfrm>
        </p:spPr>
        <p:txBody>
          <a:bodyPr/>
          <a:lstStyle>
            <a:lvl1pPr>
              <a:defRPr>
                <a:solidFill>
                  <a:schemeClr val="tx2"/>
                </a:solidFill>
              </a:defRPr>
            </a:lvl1pPr>
          </a:lstStyle>
          <a:p>
            <a:r>
              <a:rPr lang="en-US"/>
              <a:t>Contents</a:t>
            </a:r>
            <a:endParaRPr lang="en-GB"/>
          </a:p>
        </p:txBody>
      </p:sp>
    </p:spTree>
    <p:extLst>
      <p:ext uri="{BB962C8B-B14F-4D97-AF65-F5344CB8AC3E}">
        <p14:creationId xmlns:p14="http://schemas.microsoft.com/office/powerpoint/2010/main" val="3667748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up)">
                                      <p:cBhvr>
                                        <p:cTn id="84" dur="500"/>
                                        <p:tgtEl>
                                          <p:spTgt spid="9"/>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750"/>
                                        <p:tgtEl>
                                          <p:spTgt spid="14"/>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3">
                                            <p:txEl>
                                              <p:pRg st="1" end="1"/>
                                            </p:txEl>
                                          </p:spTgt>
                                        </p:tgtEl>
                                        <p:attrNameLst>
                                          <p:attrName>style.visibility</p:attrName>
                                        </p:attrNameLst>
                                      </p:cBhvr>
                                      <p:to>
                                        <p:strVal val="visible"/>
                                      </p:to>
                                    </p:set>
                                    <p:animEffect transition="in" filter="fade">
                                      <p:cBhvr>
                                        <p:cTn id="93" dur="500"/>
                                        <p:tgtEl>
                                          <p:spTgt spid="3">
                                            <p:txEl>
                                              <p:pRg st="1" end="1"/>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3">
                                            <p:txEl>
                                              <p:pRg st="2" end="2"/>
                                            </p:txEl>
                                          </p:spTgt>
                                        </p:tgtEl>
                                        <p:attrNameLst>
                                          <p:attrName>style.visibility</p:attrName>
                                        </p:attrNameLst>
                                      </p:cBhvr>
                                      <p:to>
                                        <p:strVal val="visible"/>
                                      </p:to>
                                    </p:set>
                                    <p:animEffect transition="in" filter="fade">
                                      <p:cBhvr>
                                        <p:cTn id="96" dur="500"/>
                                        <p:tgtEl>
                                          <p:spTgt spid="3">
                                            <p:txEl>
                                              <p:pRg st="2" end="2"/>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3">
                                            <p:txEl>
                                              <p:pRg st="3" end="3"/>
                                            </p:txEl>
                                          </p:spTgt>
                                        </p:tgtEl>
                                        <p:attrNameLst>
                                          <p:attrName>style.visibility</p:attrName>
                                        </p:attrNameLst>
                                      </p:cBhvr>
                                      <p:to>
                                        <p:strVal val="visible"/>
                                      </p:to>
                                    </p:set>
                                    <p:animEffect transition="in" filter="fade">
                                      <p:cBhvr>
                                        <p:cTn id="99" dur="500"/>
                                        <p:tgtEl>
                                          <p:spTgt spid="3">
                                            <p:txEl>
                                              <p:pRg st="3" end="3"/>
                                            </p:txEl>
                                          </p:spTgt>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3">
                                            <p:txEl>
                                              <p:pRg st="4" end="4"/>
                                            </p:txEl>
                                          </p:spTgt>
                                        </p:tgtEl>
                                        <p:attrNameLst>
                                          <p:attrName>style.visibility</p:attrName>
                                        </p:attrNameLst>
                                      </p:cBhvr>
                                      <p:to>
                                        <p:strVal val="visible"/>
                                      </p:to>
                                    </p:set>
                                    <p:animEffect transition="in" filter="fade">
                                      <p:cBhvr>
                                        <p:cTn id="10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 grpId="0" uiExpand="1"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C3F157A-1482-44D8-BCFB-F817A3EC4C5D}"/>
              </a:ext>
            </a:extLst>
          </p:cNvPr>
          <p:cNvSpPr>
            <a:spLocks noGrp="1"/>
          </p:cNvSpPr>
          <p:nvPr>
            <p:ph type="ftr" sz="quarter" idx="11"/>
          </p:nvPr>
        </p:nvSpPr>
        <p:spPr>
          <a:xfrm>
            <a:off x="609600" y="6483641"/>
            <a:ext cx="4114800" cy="144000"/>
          </a:xfrm>
          <a:prstGeom prst="rect">
            <a:avLst/>
          </a:prstGeom>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5AF82CB-A82C-48B9-A3BC-E631ABC08D12}"/>
              </a:ext>
            </a:extLst>
          </p:cNvPr>
          <p:cNvSpPr>
            <a:spLocks noGrp="1"/>
          </p:cNvSpPr>
          <p:nvPr>
            <p:ph type="sldNum" sz="quarter" idx="12"/>
          </p:nvPr>
        </p:nvSpPr>
        <p:spPr/>
        <p:txBody>
          <a:bodyPr/>
          <a:lstStyle/>
          <a:p>
            <a:fld id="{043C2FB7-9533-4568-9B8F-F5133F6949BD}" type="slidenum">
              <a:rPr lang="en-GB" smtClean="0"/>
              <a:pPr/>
              <a:t>‹#›</a:t>
            </a:fld>
            <a:endParaRPr lang="en-GB"/>
          </a:p>
        </p:txBody>
      </p:sp>
      <p:sp>
        <p:nvSpPr>
          <p:cNvPr id="28" name="Title 1">
            <a:extLst>
              <a:ext uri="{FF2B5EF4-FFF2-40B4-BE49-F238E27FC236}">
                <a16:creationId xmlns:a16="http://schemas.microsoft.com/office/drawing/2014/main" id="{5A3C5F73-EC8C-409E-B007-6A451BDECCDB}"/>
              </a:ext>
            </a:extLst>
          </p:cNvPr>
          <p:cNvSpPr>
            <a:spLocks noGrp="1"/>
          </p:cNvSpPr>
          <p:nvPr>
            <p:ph type="title" hasCustomPrompt="1"/>
          </p:nvPr>
        </p:nvSpPr>
        <p:spPr>
          <a:xfrm>
            <a:off x="2084834" y="2191701"/>
            <a:ext cx="2426206" cy="755904"/>
          </a:xfrm>
        </p:spPr>
        <p:txBody>
          <a:bodyPr/>
          <a:lstStyle>
            <a:lvl1pPr>
              <a:defRPr>
                <a:solidFill>
                  <a:schemeClr val="tx2"/>
                </a:solidFill>
              </a:defRPr>
            </a:lvl1pPr>
          </a:lstStyle>
          <a:p>
            <a:r>
              <a:rPr lang="en-US"/>
              <a:t>Contents</a:t>
            </a:r>
            <a:endParaRPr lang="en-GB"/>
          </a:p>
        </p:txBody>
      </p:sp>
      <p:sp>
        <p:nvSpPr>
          <p:cNvPr id="30" name="Line 7">
            <a:extLst>
              <a:ext uri="{FF2B5EF4-FFF2-40B4-BE49-F238E27FC236}">
                <a16:creationId xmlns:a16="http://schemas.microsoft.com/office/drawing/2014/main" id="{19786E08-688B-4BD4-96B3-83904C01585D}"/>
              </a:ext>
            </a:extLst>
          </p:cNvPr>
          <p:cNvSpPr>
            <a:spLocks noChangeShapeType="1"/>
          </p:cNvSpPr>
          <p:nvPr userDrawn="1"/>
        </p:nvSpPr>
        <p:spPr bwMode="auto">
          <a:xfrm>
            <a:off x="1835151" y="979488"/>
            <a:ext cx="0" cy="982800"/>
          </a:xfrm>
          <a:prstGeom prst="line">
            <a:avLst/>
          </a:prstGeom>
          <a:noFill/>
          <a:ln w="128588"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2">
            <a:extLst>
              <a:ext uri="{FF2B5EF4-FFF2-40B4-BE49-F238E27FC236}">
                <a16:creationId xmlns:a16="http://schemas.microsoft.com/office/drawing/2014/main" id="{D1F8FF69-E411-43DA-A8E0-35DB6F7FDB3B}"/>
              </a:ext>
            </a:extLst>
          </p:cNvPr>
          <p:cNvSpPr>
            <a:spLocks noChangeShapeType="1"/>
          </p:cNvSpPr>
          <p:nvPr userDrawn="1"/>
        </p:nvSpPr>
        <p:spPr bwMode="auto">
          <a:xfrm>
            <a:off x="4886326" y="979488"/>
            <a:ext cx="0" cy="982800"/>
          </a:xfrm>
          <a:prstGeom prst="line">
            <a:avLst/>
          </a:prstGeom>
          <a:noFill/>
          <a:ln w="34925"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5">
            <a:extLst>
              <a:ext uri="{FF2B5EF4-FFF2-40B4-BE49-F238E27FC236}">
                <a16:creationId xmlns:a16="http://schemas.microsoft.com/office/drawing/2014/main" id="{DA3E6FD9-C800-48A9-8CB0-888C022C4F47}"/>
              </a:ext>
            </a:extLst>
          </p:cNvPr>
          <p:cNvSpPr>
            <a:spLocks noChangeShapeType="1"/>
          </p:cNvSpPr>
          <p:nvPr userDrawn="1"/>
        </p:nvSpPr>
        <p:spPr bwMode="auto">
          <a:xfrm>
            <a:off x="30543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6">
            <a:extLst>
              <a:ext uri="{FF2B5EF4-FFF2-40B4-BE49-F238E27FC236}">
                <a16:creationId xmlns:a16="http://schemas.microsoft.com/office/drawing/2014/main" id="{CF73EB4A-2511-41B6-8139-AB60A23B8825}"/>
              </a:ext>
            </a:extLst>
          </p:cNvPr>
          <p:cNvSpPr>
            <a:spLocks noChangeShapeType="1"/>
          </p:cNvSpPr>
          <p:nvPr userDrawn="1"/>
        </p:nvSpPr>
        <p:spPr bwMode="auto">
          <a:xfrm>
            <a:off x="244475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7">
            <a:extLst>
              <a:ext uri="{FF2B5EF4-FFF2-40B4-BE49-F238E27FC236}">
                <a16:creationId xmlns:a16="http://schemas.microsoft.com/office/drawing/2014/main" id="{1BE01CD8-BDF5-4C38-AC35-803776E49B52}"/>
              </a:ext>
            </a:extLst>
          </p:cNvPr>
          <p:cNvSpPr>
            <a:spLocks noChangeShapeType="1"/>
          </p:cNvSpPr>
          <p:nvPr userDrawn="1"/>
        </p:nvSpPr>
        <p:spPr bwMode="auto">
          <a:xfrm>
            <a:off x="1835151" y="979487"/>
            <a:ext cx="0" cy="1958975"/>
          </a:xfrm>
          <a:prstGeom prst="line">
            <a:avLst/>
          </a:prstGeom>
          <a:noFill/>
          <a:ln w="128588"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8">
            <a:extLst>
              <a:ext uri="{FF2B5EF4-FFF2-40B4-BE49-F238E27FC236}">
                <a16:creationId xmlns:a16="http://schemas.microsoft.com/office/drawing/2014/main" id="{AF685033-F70E-44BF-9B14-EBF381F209C3}"/>
              </a:ext>
            </a:extLst>
          </p:cNvPr>
          <p:cNvSpPr>
            <a:spLocks noChangeShapeType="1"/>
          </p:cNvSpPr>
          <p:nvPr userDrawn="1"/>
        </p:nvSpPr>
        <p:spPr bwMode="auto">
          <a:xfrm>
            <a:off x="1225551" y="979488"/>
            <a:ext cx="0" cy="984250"/>
          </a:xfrm>
          <a:prstGeom prst="line">
            <a:avLst/>
          </a:prstGeom>
          <a:noFill/>
          <a:ln w="2794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9">
            <a:extLst>
              <a:ext uri="{FF2B5EF4-FFF2-40B4-BE49-F238E27FC236}">
                <a16:creationId xmlns:a16="http://schemas.microsoft.com/office/drawing/2014/main" id="{7180C1C7-81FA-4502-95B5-875FDC0C00FF}"/>
              </a:ext>
            </a:extLst>
          </p:cNvPr>
          <p:cNvSpPr>
            <a:spLocks noChangeShapeType="1"/>
          </p:cNvSpPr>
          <p:nvPr userDrawn="1"/>
        </p:nvSpPr>
        <p:spPr bwMode="auto">
          <a:xfrm>
            <a:off x="36655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0">
            <a:extLst>
              <a:ext uri="{FF2B5EF4-FFF2-40B4-BE49-F238E27FC236}">
                <a16:creationId xmlns:a16="http://schemas.microsoft.com/office/drawing/2014/main" id="{758A5444-1DDE-400E-BB35-55B8F1352481}"/>
              </a:ext>
            </a:extLst>
          </p:cNvPr>
          <p:cNvSpPr>
            <a:spLocks noChangeShapeType="1"/>
          </p:cNvSpPr>
          <p:nvPr userDrawn="1"/>
        </p:nvSpPr>
        <p:spPr bwMode="auto">
          <a:xfrm>
            <a:off x="4275138"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1">
            <a:extLst>
              <a:ext uri="{FF2B5EF4-FFF2-40B4-BE49-F238E27FC236}">
                <a16:creationId xmlns:a16="http://schemas.microsoft.com/office/drawing/2014/main" id="{97063C69-A407-4F1C-AACC-01AD6684250E}"/>
              </a:ext>
            </a:extLst>
          </p:cNvPr>
          <p:cNvSpPr>
            <a:spLocks noChangeShapeType="1"/>
          </p:cNvSpPr>
          <p:nvPr userDrawn="1"/>
        </p:nvSpPr>
        <p:spPr bwMode="auto">
          <a:xfrm>
            <a:off x="614363"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2">
            <a:extLst>
              <a:ext uri="{FF2B5EF4-FFF2-40B4-BE49-F238E27FC236}">
                <a16:creationId xmlns:a16="http://schemas.microsoft.com/office/drawing/2014/main" id="{CA93617E-BA7D-4D78-B1C9-F909E67CA7C8}"/>
              </a:ext>
            </a:extLst>
          </p:cNvPr>
          <p:cNvSpPr>
            <a:spLocks noChangeShapeType="1"/>
          </p:cNvSpPr>
          <p:nvPr userDrawn="1"/>
        </p:nvSpPr>
        <p:spPr bwMode="auto">
          <a:xfrm>
            <a:off x="4886326" y="979487"/>
            <a:ext cx="0" cy="4897437"/>
          </a:xfrm>
          <a:prstGeom prst="line">
            <a:avLst/>
          </a:prstGeom>
          <a:noFill/>
          <a:ln w="34925"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3">
            <a:extLst>
              <a:ext uri="{FF2B5EF4-FFF2-40B4-BE49-F238E27FC236}">
                <a16:creationId xmlns:a16="http://schemas.microsoft.com/office/drawing/2014/main" id="{95AE97F8-393E-4BEE-B8F5-0F615C3CA68C}"/>
              </a:ext>
            </a:extLst>
          </p:cNvPr>
          <p:cNvSpPr>
            <a:spLocks noChangeShapeType="1"/>
          </p:cNvSpPr>
          <p:nvPr userDrawn="1"/>
        </p:nvSpPr>
        <p:spPr bwMode="auto">
          <a:xfrm>
            <a:off x="5495926"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4">
            <a:extLst>
              <a:ext uri="{FF2B5EF4-FFF2-40B4-BE49-F238E27FC236}">
                <a16:creationId xmlns:a16="http://schemas.microsoft.com/office/drawing/2014/main" id="{6286C55A-BA46-49DF-999C-E73EF7BEFDD7}"/>
              </a:ext>
            </a:extLst>
          </p:cNvPr>
          <p:cNvSpPr>
            <a:spLocks noChangeShapeType="1"/>
          </p:cNvSpPr>
          <p:nvPr userDrawn="1"/>
        </p:nvSpPr>
        <p:spPr bwMode="auto">
          <a:xfrm>
            <a:off x="6108701" y="979488"/>
            <a:ext cx="0" cy="976313"/>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5">
            <a:extLst>
              <a:ext uri="{FF2B5EF4-FFF2-40B4-BE49-F238E27FC236}">
                <a16:creationId xmlns:a16="http://schemas.microsoft.com/office/drawing/2014/main" id="{8BC65B49-BCDD-4FC6-91F5-01E1453D6943}"/>
              </a:ext>
            </a:extLst>
          </p:cNvPr>
          <p:cNvSpPr>
            <a:spLocks noChangeShapeType="1"/>
          </p:cNvSpPr>
          <p:nvPr userDrawn="1"/>
        </p:nvSpPr>
        <p:spPr bwMode="auto">
          <a:xfrm>
            <a:off x="6715126"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6">
            <a:extLst>
              <a:ext uri="{FF2B5EF4-FFF2-40B4-BE49-F238E27FC236}">
                <a16:creationId xmlns:a16="http://schemas.microsoft.com/office/drawing/2014/main" id="{114ACA1C-0A52-4B7D-95A1-39A9E46E785E}"/>
              </a:ext>
            </a:extLst>
          </p:cNvPr>
          <p:cNvSpPr>
            <a:spLocks noChangeShapeType="1"/>
          </p:cNvSpPr>
          <p:nvPr userDrawn="1"/>
        </p:nvSpPr>
        <p:spPr bwMode="auto">
          <a:xfrm>
            <a:off x="7326313"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7">
            <a:extLst>
              <a:ext uri="{FF2B5EF4-FFF2-40B4-BE49-F238E27FC236}">
                <a16:creationId xmlns:a16="http://schemas.microsoft.com/office/drawing/2014/main" id="{E21B92EF-E342-4291-B39C-87A09532C761}"/>
              </a:ext>
            </a:extLst>
          </p:cNvPr>
          <p:cNvSpPr>
            <a:spLocks noChangeShapeType="1"/>
          </p:cNvSpPr>
          <p:nvPr userDrawn="1"/>
        </p:nvSpPr>
        <p:spPr bwMode="auto">
          <a:xfrm>
            <a:off x="7939088" y="979488"/>
            <a:ext cx="0" cy="976313"/>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8">
            <a:extLst>
              <a:ext uri="{FF2B5EF4-FFF2-40B4-BE49-F238E27FC236}">
                <a16:creationId xmlns:a16="http://schemas.microsoft.com/office/drawing/2014/main" id="{0C6E513D-4C41-44E0-8AF5-C1E0B496F00E}"/>
              </a:ext>
            </a:extLst>
          </p:cNvPr>
          <p:cNvSpPr>
            <a:spLocks noChangeShapeType="1"/>
          </p:cNvSpPr>
          <p:nvPr userDrawn="1"/>
        </p:nvSpPr>
        <p:spPr bwMode="auto">
          <a:xfrm>
            <a:off x="854710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9">
            <a:extLst>
              <a:ext uri="{FF2B5EF4-FFF2-40B4-BE49-F238E27FC236}">
                <a16:creationId xmlns:a16="http://schemas.microsoft.com/office/drawing/2014/main" id="{C10E6AFF-C3EA-42DD-8459-55A2EA496DCF}"/>
              </a:ext>
            </a:extLst>
          </p:cNvPr>
          <p:cNvSpPr>
            <a:spLocks noChangeShapeType="1"/>
          </p:cNvSpPr>
          <p:nvPr userDrawn="1"/>
        </p:nvSpPr>
        <p:spPr bwMode="auto">
          <a:xfrm>
            <a:off x="91567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0">
            <a:extLst>
              <a:ext uri="{FF2B5EF4-FFF2-40B4-BE49-F238E27FC236}">
                <a16:creationId xmlns:a16="http://schemas.microsoft.com/office/drawing/2014/main" id="{8CC9FD51-1FD8-4920-8EAC-927309CFA941}"/>
              </a:ext>
            </a:extLst>
          </p:cNvPr>
          <p:cNvSpPr>
            <a:spLocks noChangeShapeType="1"/>
          </p:cNvSpPr>
          <p:nvPr userDrawn="1"/>
        </p:nvSpPr>
        <p:spPr bwMode="auto">
          <a:xfrm>
            <a:off x="9766301"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1">
            <a:extLst>
              <a:ext uri="{FF2B5EF4-FFF2-40B4-BE49-F238E27FC236}">
                <a16:creationId xmlns:a16="http://schemas.microsoft.com/office/drawing/2014/main" id="{C9EEE91B-2C86-40CB-ADCF-62D1902B1E11}"/>
              </a:ext>
            </a:extLst>
          </p:cNvPr>
          <p:cNvSpPr>
            <a:spLocks noChangeShapeType="1"/>
          </p:cNvSpPr>
          <p:nvPr userDrawn="1"/>
        </p:nvSpPr>
        <p:spPr bwMode="auto">
          <a:xfrm>
            <a:off x="10375901" y="979488"/>
            <a:ext cx="0" cy="984250"/>
          </a:xfrm>
          <a:prstGeom prst="line">
            <a:avLst/>
          </a:prstGeom>
          <a:noFill/>
          <a:ln w="128588"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2">
            <a:extLst>
              <a:ext uri="{FF2B5EF4-FFF2-40B4-BE49-F238E27FC236}">
                <a16:creationId xmlns:a16="http://schemas.microsoft.com/office/drawing/2014/main" id="{6CFE9F35-B8EA-479C-8A3F-631860D01B17}"/>
              </a:ext>
            </a:extLst>
          </p:cNvPr>
          <p:cNvSpPr>
            <a:spLocks noChangeShapeType="1"/>
          </p:cNvSpPr>
          <p:nvPr userDrawn="1"/>
        </p:nvSpPr>
        <p:spPr bwMode="auto">
          <a:xfrm>
            <a:off x="109870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3">
            <a:extLst>
              <a:ext uri="{FF2B5EF4-FFF2-40B4-BE49-F238E27FC236}">
                <a16:creationId xmlns:a16="http://schemas.microsoft.com/office/drawing/2014/main" id="{4237C624-CDE9-4758-8A0C-53591ECDD637}"/>
              </a:ext>
            </a:extLst>
          </p:cNvPr>
          <p:cNvSpPr>
            <a:spLocks noChangeShapeType="1"/>
          </p:cNvSpPr>
          <p:nvPr userDrawn="1"/>
        </p:nvSpPr>
        <p:spPr bwMode="auto">
          <a:xfrm>
            <a:off x="11596688" y="979488"/>
            <a:ext cx="0" cy="984250"/>
          </a:xfrm>
          <a:prstGeom prst="line">
            <a:avLst/>
          </a:prstGeom>
          <a:noFill/>
          <a:ln w="349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Content Placeholder 2">
            <a:extLst>
              <a:ext uri="{FF2B5EF4-FFF2-40B4-BE49-F238E27FC236}">
                <a16:creationId xmlns:a16="http://schemas.microsoft.com/office/drawing/2014/main" id="{E1D201BD-E505-4C19-9DF6-85E03141409A}"/>
              </a:ext>
            </a:extLst>
          </p:cNvPr>
          <p:cNvSpPr>
            <a:spLocks noGrp="1"/>
          </p:cNvSpPr>
          <p:nvPr>
            <p:ph idx="1"/>
          </p:nvPr>
        </p:nvSpPr>
        <p:spPr>
          <a:xfrm>
            <a:off x="5084071" y="2718815"/>
            <a:ext cx="6497736" cy="3196273"/>
          </a:xfrm>
        </p:spPr>
        <p:txBody>
          <a:bodyPr numCol="2" spcCol="180000"/>
          <a:lstStyle>
            <a:lvl1pPr>
              <a:spcBef>
                <a:spcPts val="900"/>
              </a:spcBef>
              <a:tabLst>
                <a:tab pos="6545263" algn="r"/>
              </a:tabLst>
              <a:defRPr sz="1800">
                <a:solidFill>
                  <a:schemeClr val="tx2"/>
                </a:solidFill>
              </a:defRPr>
            </a:lvl1pPr>
            <a:lvl2pPr>
              <a:spcBef>
                <a:spcPts val="900"/>
              </a:spcBef>
              <a:tabLst>
                <a:tab pos="6545263" algn="r"/>
              </a:tabLst>
              <a:defRPr sz="1800">
                <a:solidFill>
                  <a:schemeClr val="tx2"/>
                </a:solidFill>
              </a:defRPr>
            </a:lvl2pPr>
            <a:lvl3pPr>
              <a:spcBef>
                <a:spcPts val="900"/>
              </a:spcBef>
              <a:tabLst>
                <a:tab pos="6545263" algn="r"/>
              </a:tabLst>
              <a:defRPr sz="1600">
                <a:solidFill>
                  <a:schemeClr val="tx2"/>
                </a:solidFill>
              </a:defRPr>
            </a:lvl3pPr>
            <a:lvl4pPr>
              <a:tabLst>
                <a:tab pos="6545263" algn="r"/>
              </a:tabLst>
              <a:defRPr sz="1400">
                <a:solidFill>
                  <a:schemeClr val="tx2"/>
                </a:solidFill>
              </a:defRPr>
            </a:lvl4pPr>
            <a:lvl5pPr>
              <a:tabLst>
                <a:tab pos="6545263" algn="r"/>
              </a:tabLst>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3840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0-#ppt_w/2"/>
                                          </p:val>
                                        </p:tav>
                                        <p:tav tm="100000">
                                          <p:val>
                                            <p:strVal val="#ppt_x"/>
                                          </p:val>
                                        </p:tav>
                                      </p:tavLst>
                                    </p:anim>
                                    <p:anim calcmode="lin" valueType="num">
                                      <p:cBhvr additive="base">
                                        <p:cTn id="28" dur="500" fill="hold"/>
                                        <p:tgtEl>
                                          <p:spTgt spid="3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0-#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0-#ppt_w/2"/>
                                          </p:val>
                                        </p:tav>
                                        <p:tav tm="100000">
                                          <p:val>
                                            <p:strVal val="#ppt_x"/>
                                          </p:val>
                                        </p:tav>
                                      </p:tavLst>
                                    </p:anim>
                                    <p:anim calcmode="lin" valueType="num">
                                      <p:cBhvr additive="base">
                                        <p:cTn id="52" dur="5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0-#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0-#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0-#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0-#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0-#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0-#ppt_w/2"/>
                                          </p:val>
                                        </p:tav>
                                        <p:tav tm="100000">
                                          <p:val>
                                            <p:strVal val="#ppt_x"/>
                                          </p:val>
                                        </p:tav>
                                      </p:tavLst>
                                    </p:anim>
                                    <p:anim calcmode="lin" valueType="num">
                                      <p:cBhvr additive="base">
                                        <p:cTn id="76" dur="500" fill="hold"/>
                                        <p:tgtEl>
                                          <p:spTgt spid="4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0-#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22" presetClass="entr" presetSubtype="1"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up)">
                                      <p:cBhvr>
                                        <p:cTn id="84" dur="500"/>
                                        <p:tgtEl>
                                          <p:spTgt spid="34"/>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up)">
                                      <p:cBhvr>
                                        <p:cTn id="90" dur="750"/>
                                        <p:tgtEl>
                                          <p:spTgt spid="39"/>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51">
                                            <p:txEl>
                                              <p:pRg st="0" end="0"/>
                                            </p:txEl>
                                          </p:spTgt>
                                        </p:tgtEl>
                                        <p:attrNameLst>
                                          <p:attrName>style.visibility</p:attrName>
                                        </p:attrNameLst>
                                      </p:cBhvr>
                                      <p:to>
                                        <p:strVal val="visible"/>
                                      </p:to>
                                    </p:set>
                                    <p:animEffect transition="in" filter="fade">
                                      <p:cBhvr>
                                        <p:cTn id="93" dur="500"/>
                                        <p:tgtEl>
                                          <p:spTgt spid="51">
                                            <p:txEl>
                                              <p:pRg st="0" end="0"/>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51">
                                            <p:txEl>
                                              <p:pRg st="1" end="1"/>
                                            </p:txEl>
                                          </p:spTgt>
                                        </p:tgtEl>
                                        <p:attrNameLst>
                                          <p:attrName>style.visibility</p:attrName>
                                        </p:attrNameLst>
                                      </p:cBhvr>
                                      <p:to>
                                        <p:strVal val="visible"/>
                                      </p:to>
                                    </p:set>
                                    <p:animEffect transition="in" filter="fade">
                                      <p:cBhvr>
                                        <p:cTn id="96" dur="500"/>
                                        <p:tgtEl>
                                          <p:spTgt spid="51">
                                            <p:txEl>
                                              <p:pRg st="1" end="1"/>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51">
                                            <p:txEl>
                                              <p:pRg st="2" end="2"/>
                                            </p:txEl>
                                          </p:spTgt>
                                        </p:tgtEl>
                                        <p:attrNameLst>
                                          <p:attrName>style.visibility</p:attrName>
                                        </p:attrNameLst>
                                      </p:cBhvr>
                                      <p:to>
                                        <p:strVal val="visible"/>
                                      </p:to>
                                    </p:set>
                                    <p:animEffect transition="in" filter="fade">
                                      <p:cBhvr>
                                        <p:cTn id="99" dur="500"/>
                                        <p:tgtEl>
                                          <p:spTgt spid="51">
                                            <p:txEl>
                                              <p:pRg st="2" end="2"/>
                                            </p:txEl>
                                          </p:spTgt>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51">
                                            <p:txEl>
                                              <p:pRg st="3" end="3"/>
                                            </p:txEl>
                                          </p:spTgt>
                                        </p:tgtEl>
                                        <p:attrNameLst>
                                          <p:attrName>style.visibility</p:attrName>
                                        </p:attrNameLst>
                                      </p:cBhvr>
                                      <p:to>
                                        <p:strVal val="visible"/>
                                      </p:to>
                                    </p:set>
                                    <p:animEffect transition="in" filter="fade">
                                      <p:cBhvr>
                                        <p:cTn id="102" dur="500"/>
                                        <p:tgtEl>
                                          <p:spTgt spid="51">
                                            <p:txEl>
                                              <p:pRg st="3" end="3"/>
                                            </p:txEl>
                                          </p:spTgt>
                                        </p:tgtEl>
                                      </p:cBhvr>
                                    </p:animEffect>
                                  </p:childTnLst>
                                </p:cTn>
                              </p:par>
                              <p:par>
                                <p:cTn id="103" presetID="10" presetClass="entr" presetSubtype="0" fill="hold" grpId="0" nodeType="withEffect">
                                  <p:stCondLst>
                                    <p:cond delay="500"/>
                                  </p:stCondLst>
                                  <p:childTnLst>
                                    <p:set>
                                      <p:cBhvr>
                                        <p:cTn id="104" dur="1" fill="hold">
                                          <p:stCondLst>
                                            <p:cond delay="0"/>
                                          </p:stCondLst>
                                        </p:cTn>
                                        <p:tgtEl>
                                          <p:spTgt spid="51">
                                            <p:txEl>
                                              <p:pRg st="4" end="4"/>
                                            </p:txEl>
                                          </p:spTgt>
                                        </p:tgtEl>
                                        <p:attrNameLst>
                                          <p:attrName>style.visibility</p:attrName>
                                        </p:attrNameLst>
                                      </p:cBhvr>
                                      <p:to>
                                        <p:strVal val="visible"/>
                                      </p:to>
                                    </p:set>
                                    <p:animEffect transition="in" filter="fade">
                                      <p:cBhvr>
                                        <p:cTn id="105" dur="500"/>
                                        <p:tgtEl>
                                          <p:spTgt spid="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uiExpand="1"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5">
            <a:extLst>
              <a:ext uri="{FF2B5EF4-FFF2-40B4-BE49-F238E27FC236}">
                <a16:creationId xmlns:a16="http://schemas.microsoft.com/office/drawing/2014/main" id="{659C9522-716F-47B9-9B6E-E0C01A5F2FAC}"/>
              </a:ext>
            </a:extLst>
          </p:cNvPr>
          <p:cNvSpPr>
            <a:spLocks noGrp="1"/>
          </p:cNvSpPr>
          <p:nvPr>
            <p:ph type="sldNum" sz="quarter" idx="4"/>
          </p:nvPr>
        </p:nvSpPr>
        <p:spPr>
          <a:xfrm>
            <a:off x="11404107" y="6483641"/>
            <a:ext cx="360000" cy="144000"/>
          </a:xfrm>
          <a:prstGeom prst="rect">
            <a:avLst/>
          </a:prstGeom>
        </p:spPr>
        <p:txBody>
          <a:bodyPr vert="horz" lIns="0" tIns="0" rIns="0" bIns="0" rtlCol="0" anchor="ctr">
            <a:noAutofit/>
          </a:bodyPr>
          <a:lstStyle>
            <a:lvl1pPr algn="r">
              <a:defRPr sz="900">
                <a:solidFill>
                  <a:schemeClr val="tx2"/>
                </a:solidFill>
              </a:defRPr>
            </a:lvl1pPr>
          </a:lstStyle>
          <a:p>
            <a:fld id="{043C2FB7-9533-4568-9B8F-F5133F6949BD}" type="slidenum">
              <a:rPr lang="en-GB" smtClean="0"/>
              <a:pPr/>
              <a:t>‹#›</a:t>
            </a:fld>
            <a:endParaRPr lang="en-GB"/>
          </a:p>
        </p:txBody>
      </p:sp>
    </p:spTree>
    <p:extLst>
      <p:ext uri="{BB962C8B-B14F-4D97-AF65-F5344CB8AC3E}">
        <p14:creationId xmlns:p14="http://schemas.microsoft.com/office/powerpoint/2010/main" val="2920736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9" r:id="rId68"/>
    <p:sldLayoutId id="2147483730" r:id="rId69"/>
  </p:sldLayoutIdLst>
  <p:hf hd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8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mn-lt"/>
          <a:ea typeface="+mn-ea"/>
          <a:cs typeface="+mn-cs"/>
        </a:defRPr>
      </a:lvl2pPr>
      <a:lvl3pPr marL="179388" indent="-179388"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2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image" Target="../media/image66.svg"/><Relationship Id="rId11" Type="http://schemas.openxmlformats.org/officeDocument/2006/relationships/image" Target="../media/image26.pn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76.svg"/><Relationship Id="rId2" Type="http://schemas.openxmlformats.org/officeDocument/2006/relationships/image" Target="../media/image26.png"/><Relationship Id="rId1" Type="http://schemas.openxmlformats.org/officeDocument/2006/relationships/slideLayout" Target="../slideLayouts/slideLayout29.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notesSlide" Target="../notesSlides/notesSlide4.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9.xml"/><Relationship Id="rId6" Type="http://schemas.openxmlformats.org/officeDocument/2006/relationships/image" Target="../media/image29.png"/><Relationship Id="rId11" Type="http://schemas.openxmlformats.org/officeDocument/2006/relationships/image" Target="../media/image34.svg"/><Relationship Id="rId24" Type="http://schemas.openxmlformats.org/officeDocument/2006/relationships/image" Target="../media/image47.png"/><Relationship Id="rId5" Type="http://schemas.openxmlformats.org/officeDocument/2006/relationships/image" Target="../media/image28.svg"/><Relationship Id="rId15" Type="http://schemas.openxmlformats.org/officeDocument/2006/relationships/image" Target="../media/image38.svg"/><Relationship Id="rId23" Type="http://schemas.openxmlformats.org/officeDocument/2006/relationships/image" Target="../media/image46.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55.sv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6.png"/><Relationship Id="rId7" Type="http://schemas.openxmlformats.org/officeDocument/2006/relationships/image" Target="../media/image59.sv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5DCF-004D-3B12-BE1E-DEBE8C4766AA}"/>
              </a:ext>
            </a:extLst>
          </p:cNvPr>
          <p:cNvSpPr>
            <a:spLocks noGrp="1"/>
          </p:cNvSpPr>
          <p:nvPr>
            <p:ph type="ctrTitle"/>
          </p:nvPr>
        </p:nvSpPr>
        <p:spPr>
          <a:xfrm>
            <a:off x="2068985" y="2792963"/>
            <a:ext cx="2957104" cy="444906"/>
          </a:xfrm>
        </p:spPr>
        <p:txBody>
          <a:bodyPr/>
          <a:lstStyle/>
          <a:p>
            <a:r>
              <a:rPr lang="en-GB" sz="3200" dirty="0"/>
              <a:t>Data Strategy</a:t>
            </a:r>
            <a:br>
              <a:rPr lang="en-GB" sz="3200" dirty="0"/>
            </a:br>
            <a:r>
              <a:rPr lang="en-GB" sz="1400" b="0" i="0" dirty="0">
                <a:effectLst/>
                <a:latin typeface="Söhne"/>
              </a:rPr>
              <a:t>Navigating the Data Landscape for Success</a:t>
            </a:r>
            <a:endParaRPr lang="en-GB" sz="3200" dirty="0"/>
          </a:p>
        </p:txBody>
      </p:sp>
      <p:sp>
        <p:nvSpPr>
          <p:cNvPr id="3" name="TextBox 2">
            <a:extLst>
              <a:ext uri="{FF2B5EF4-FFF2-40B4-BE49-F238E27FC236}">
                <a16:creationId xmlns:a16="http://schemas.microsoft.com/office/drawing/2014/main" id="{E42A9EB4-5427-BA6A-4C46-9AB77696AB2A}"/>
              </a:ext>
            </a:extLst>
          </p:cNvPr>
          <p:cNvSpPr txBox="1"/>
          <p:nvPr/>
        </p:nvSpPr>
        <p:spPr>
          <a:xfrm>
            <a:off x="5735216" y="5486401"/>
            <a:ext cx="2668555" cy="338554"/>
          </a:xfrm>
          <a:prstGeom prst="rect">
            <a:avLst/>
          </a:prstGeom>
          <a:noFill/>
        </p:spPr>
        <p:txBody>
          <a:bodyPr wrap="square" lIns="0" tIns="0" rIns="0" bIns="0" rtlCol="0">
            <a:spAutoFit/>
          </a:bodyPr>
          <a:lstStyle/>
          <a:p>
            <a:pPr algn="l"/>
            <a:r>
              <a:rPr lang="en-GB" sz="1200" dirty="0"/>
              <a:t>Joanne Hindmarsh</a:t>
            </a:r>
            <a:br>
              <a:rPr lang="en-GB" sz="1200" dirty="0"/>
            </a:br>
            <a:r>
              <a:rPr lang="en-GB" sz="1000" dirty="0"/>
              <a:t>Head of Digital Advisory</a:t>
            </a:r>
          </a:p>
        </p:txBody>
      </p:sp>
    </p:spTree>
    <p:extLst>
      <p:ext uri="{BB962C8B-B14F-4D97-AF65-F5344CB8AC3E}">
        <p14:creationId xmlns:p14="http://schemas.microsoft.com/office/powerpoint/2010/main" val="233949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3">
            <a:extLst>
              <a:ext uri="{FF2B5EF4-FFF2-40B4-BE49-F238E27FC236}">
                <a16:creationId xmlns:a16="http://schemas.microsoft.com/office/drawing/2014/main" id="{76D0DD05-3A3D-B2F3-941D-0D3040FAB917}"/>
              </a:ext>
            </a:extLst>
          </p:cNvPr>
          <p:cNvSpPr>
            <a:spLocks noChangeArrowheads="1"/>
          </p:cNvSpPr>
          <p:nvPr/>
        </p:nvSpPr>
        <p:spPr bwMode="auto">
          <a:xfrm rot="5400000">
            <a:off x="471552" y="1066601"/>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
        <p:nvSpPr>
          <p:cNvPr id="6" name="Freeform 33">
            <a:extLst>
              <a:ext uri="{FF2B5EF4-FFF2-40B4-BE49-F238E27FC236}">
                <a16:creationId xmlns:a16="http://schemas.microsoft.com/office/drawing/2014/main" id="{C7099317-747B-F644-DA70-766CD877D2BE}"/>
              </a:ext>
            </a:extLst>
          </p:cNvPr>
          <p:cNvSpPr>
            <a:spLocks noChangeArrowheads="1"/>
          </p:cNvSpPr>
          <p:nvPr/>
        </p:nvSpPr>
        <p:spPr bwMode="auto">
          <a:xfrm rot="16200000">
            <a:off x="6300793" y="1074184"/>
            <a:ext cx="5681190"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
        <p:nvSpPr>
          <p:cNvPr id="11" name="TextBox 10">
            <a:extLst>
              <a:ext uri="{FF2B5EF4-FFF2-40B4-BE49-F238E27FC236}">
                <a16:creationId xmlns:a16="http://schemas.microsoft.com/office/drawing/2014/main" id="{053E4BC8-5818-CCF5-E08A-20F172B2E37B}"/>
              </a:ext>
            </a:extLst>
          </p:cNvPr>
          <p:cNvSpPr txBox="1"/>
          <p:nvPr/>
        </p:nvSpPr>
        <p:spPr>
          <a:xfrm>
            <a:off x="732246" y="266478"/>
            <a:ext cx="6096000" cy="369332"/>
          </a:xfrm>
          <a:prstGeom prst="rect">
            <a:avLst/>
          </a:prstGeom>
          <a:noFill/>
        </p:spPr>
        <p:txBody>
          <a:bodyPr wrap="square">
            <a:spAutoFit/>
          </a:bodyPr>
          <a:lstStyle/>
          <a:p>
            <a:r>
              <a:rPr lang="en-GB" dirty="0"/>
              <a:t>Mini Case Study 1</a:t>
            </a:r>
          </a:p>
        </p:txBody>
      </p:sp>
      <p:sp>
        <p:nvSpPr>
          <p:cNvPr id="12" name="TextBox 11">
            <a:extLst>
              <a:ext uri="{FF2B5EF4-FFF2-40B4-BE49-F238E27FC236}">
                <a16:creationId xmlns:a16="http://schemas.microsoft.com/office/drawing/2014/main" id="{4FFEF660-BAA8-E2C9-E77D-EBB880648D7D}"/>
              </a:ext>
            </a:extLst>
          </p:cNvPr>
          <p:cNvSpPr txBox="1"/>
          <p:nvPr/>
        </p:nvSpPr>
        <p:spPr>
          <a:xfrm>
            <a:off x="941493" y="3234120"/>
            <a:ext cx="7769014" cy="984885"/>
          </a:xfrm>
          <a:prstGeom prst="rect">
            <a:avLst/>
          </a:prstGeom>
          <a:noFill/>
        </p:spPr>
        <p:txBody>
          <a:bodyPr wrap="square" lIns="0" tIns="0" rIns="0" bIns="0" rtlCol="0">
            <a:spAutoFit/>
          </a:bodyPr>
          <a:lstStyle/>
          <a:p>
            <a:pPr algn="l"/>
            <a:r>
              <a:rPr lang="en-GB" sz="1600" b="1" dirty="0"/>
              <a:t>The Challenge:</a:t>
            </a:r>
            <a:br>
              <a:rPr lang="en-GB" sz="1600" b="1" dirty="0"/>
            </a:br>
            <a:br>
              <a:rPr lang="en-GB" sz="1600" b="1" dirty="0"/>
            </a:br>
            <a:r>
              <a:rPr lang="en-GB" sz="1600" dirty="0"/>
              <a:t>To support the data transformation of what was to become the UK’s second largest police force. </a:t>
            </a:r>
            <a:endParaRPr lang="en-GB" sz="1600" b="1" dirty="0"/>
          </a:p>
        </p:txBody>
      </p:sp>
      <p:pic>
        <p:nvPicPr>
          <p:cNvPr id="3" name="Picture 2">
            <a:extLst>
              <a:ext uri="{FF2B5EF4-FFF2-40B4-BE49-F238E27FC236}">
                <a16:creationId xmlns:a16="http://schemas.microsoft.com/office/drawing/2014/main" id="{AB4027ED-0D3D-8F03-41D6-EF2F9B7A1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55" y="1533343"/>
            <a:ext cx="2535181" cy="110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2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9D59F18-AE74-E0F0-5C8D-6AFA7C6EB7B4}"/>
              </a:ext>
            </a:extLst>
          </p:cNvPr>
          <p:cNvSpPr/>
          <p:nvPr/>
        </p:nvSpPr>
        <p:spPr>
          <a:xfrm flipH="1">
            <a:off x="4616379" y="0"/>
            <a:ext cx="7575621" cy="6849980"/>
          </a:xfrm>
          <a:prstGeom prst="rect">
            <a:avLst/>
          </a:prstGeom>
          <a:solidFill>
            <a:srgbClr val="282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a:p>
        </p:txBody>
      </p:sp>
      <p:sp>
        <p:nvSpPr>
          <p:cNvPr id="2" name="Title 1">
            <a:extLst>
              <a:ext uri="{FF2B5EF4-FFF2-40B4-BE49-F238E27FC236}">
                <a16:creationId xmlns:a16="http://schemas.microsoft.com/office/drawing/2014/main" id="{86B0F91C-4904-3901-2A94-D347F6A03F02}"/>
              </a:ext>
            </a:extLst>
          </p:cNvPr>
          <p:cNvSpPr>
            <a:spLocks noGrp="1"/>
          </p:cNvSpPr>
          <p:nvPr>
            <p:ph type="title"/>
          </p:nvPr>
        </p:nvSpPr>
        <p:spPr>
          <a:xfrm>
            <a:off x="725179" y="153135"/>
            <a:ext cx="10460910" cy="383602"/>
          </a:xfrm>
        </p:spPr>
        <p:txBody>
          <a:bodyPr/>
          <a:lstStyle/>
          <a:p>
            <a:r>
              <a:rPr lang="en-GB" sz="1800" dirty="0"/>
              <a:t>Data Maturity Assessment for Government</a:t>
            </a:r>
          </a:p>
        </p:txBody>
      </p:sp>
      <p:sp>
        <p:nvSpPr>
          <p:cNvPr id="3" name="Content Placeholder 2">
            <a:extLst>
              <a:ext uri="{FF2B5EF4-FFF2-40B4-BE49-F238E27FC236}">
                <a16:creationId xmlns:a16="http://schemas.microsoft.com/office/drawing/2014/main" id="{59EA209D-3B80-CA6E-E751-2503A70CFA95}"/>
              </a:ext>
            </a:extLst>
          </p:cNvPr>
          <p:cNvSpPr>
            <a:spLocks noGrp="1"/>
          </p:cNvSpPr>
          <p:nvPr>
            <p:ph type="body" idx="13"/>
          </p:nvPr>
        </p:nvSpPr>
        <p:spPr>
          <a:xfrm>
            <a:off x="725180" y="1067953"/>
            <a:ext cx="3453122" cy="563624"/>
          </a:xfrm>
        </p:spPr>
        <p:txBody>
          <a:bodyPr anchor="ctr" anchorCtr="0">
            <a:noAutofit/>
          </a:bodyPr>
          <a:lstStyle/>
          <a:p>
            <a:pPr fontAlgn="base"/>
            <a:r>
              <a:rPr lang="en-GB" sz="1200" dirty="0"/>
              <a:t>Data IQ Engine aligned to focus on Government DMA </a:t>
            </a:r>
            <a:r>
              <a:rPr lang="en-GB" sz="1200" dirty="0">
                <a:solidFill>
                  <a:schemeClr val="bg2"/>
                </a:solidFill>
              </a:rPr>
              <a:t>Topics</a:t>
            </a:r>
            <a:r>
              <a:rPr lang="en-GB" sz="1200" dirty="0"/>
              <a:t> and </a:t>
            </a:r>
            <a:r>
              <a:rPr lang="en-GB" sz="1200" dirty="0">
                <a:solidFill>
                  <a:schemeClr val="accent4"/>
                </a:solidFill>
              </a:rPr>
              <a:t>Themes</a:t>
            </a:r>
            <a:endParaRPr lang="en-GB" sz="1500" b="0" dirty="0"/>
          </a:p>
        </p:txBody>
      </p:sp>
      <p:sp>
        <p:nvSpPr>
          <p:cNvPr id="7" name="Line 11">
            <a:extLst>
              <a:ext uri="{FF2B5EF4-FFF2-40B4-BE49-F238E27FC236}">
                <a16:creationId xmlns:a16="http://schemas.microsoft.com/office/drawing/2014/main" id="{C34921F7-729E-8C80-E937-9E32AC739D48}"/>
              </a:ext>
            </a:extLst>
          </p:cNvPr>
          <p:cNvSpPr>
            <a:spLocks noChangeShapeType="1"/>
          </p:cNvSpPr>
          <p:nvPr/>
        </p:nvSpPr>
        <p:spPr bwMode="auto">
          <a:xfrm>
            <a:off x="614363" y="-3400"/>
            <a:ext cx="0" cy="984250"/>
          </a:xfrm>
          <a:prstGeom prst="line">
            <a:avLst/>
          </a:prstGeom>
          <a:noFill/>
          <a:ln w="3492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a:extLst>
              <a:ext uri="{FF2B5EF4-FFF2-40B4-BE49-F238E27FC236}">
                <a16:creationId xmlns:a16="http://schemas.microsoft.com/office/drawing/2014/main" id="{C4BF882A-DBEA-82FB-BC3C-60345CD9F3EF}"/>
              </a:ext>
            </a:extLst>
          </p:cNvPr>
          <p:cNvSpPr txBox="1"/>
          <p:nvPr/>
        </p:nvSpPr>
        <p:spPr>
          <a:xfrm>
            <a:off x="4790787" y="866555"/>
            <a:ext cx="4371260" cy="307777"/>
          </a:xfrm>
          <a:prstGeom prst="rect">
            <a:avLst/>
          </a:prstGeom>
          <a:noFill/>
        </p:spPr>
        <p:txBody>
          <a:bodyPr wrap="square" lIns="0">
            <a:spAutoFit/>
          </a:bodyPr>
          <a:lstStyle/>
          <a:p>
            <a:r>
              <a:rPr lang="en-GB" sz="1400" b="1" dirty="0">
                <a:solidFill>
                  <a:srgbClr val="00FFFF"/>
                </a:solidFill>
              </a:rPr>
              <a:t>Stages of Data Maturity </a:t>
            </a:r>
          </a:p>
        </p:txBody>
      </p:sp>
      <p:grpSp>
        <p:nvGrpSpPr>
          <p:cNvPr id="134" name="Group 133">
            <a:extLst>
              <a:ext uri="{FF2B5EF4-FFF2-40B4-BE49-F238E27FC236}">
                <a16:creationId xmlns:a16="http://schemas.microsoft.com/office/drawing/2014/main" id="{C85DD66D-FE7E-C6CD-0DFB-9FF23CA705BF}"/>
              </a:ext>
            </a:extLst>
          </p:cNvPr>
          <p:cNvGrpSpPr/>
          <p:nvPr/>
        </p:nvGrpSpPr>
        <p:grpSpPr>
          <a:xfrm>
            <a:off x="4851367" y="1270351"/>
            <a:ext cx="7621180" cy="5466548"/>
            <a:chOff x="6062142" y="3089725"/>
            <a:chExt cx="6833476" cy="4498431"/>
          </a:xfrm>
        </p:grpSpPr>
        <p:sp>
          <p:nvSpPr>
            <p:cNvPr id="81" name="TextBox 80">
              <a:extLst>
                <a:ext uri="{FF2B5EF4-FFF2-40B4-BE49-F238E27FC236}">
                  <a16:creationId xmlns:a16="http://schemas.microsoft.com/office/drawing/2014/main" id="{6A60CF26-EB2F-8BD3-3DAF-EFDBE7021188}"/>
                </a:ext>
              </a:extLst>
            </p:cNvPr>
            <p:cNvSpPr txBox="1"/>
            <p:nvPr/>
          </p:nvSpPr>
          <p:spPr>
            <a:xfrm>
              <a:off x="9600579" y="7311157"/>
              <a:ext cx="3295039" cy="276999"/>
            </a:xfrm>
            <a:prstGeom prst="rect">
              <a:avLst/>
            </a:prstGeom>
            <a:noFill/>
          </p:spPr>
          <p:txBody>
            <a:bodyPr wrap="square">
              <a:spAutoFit/>
            </a:bodyPr>
            <a:lstStyle/>
            <a:p>
              <a:pPr algn="ctr"/>
              <a:r>
                <a:rPr lang="en-GB" sz="1200" b="1" dirty="0">
                  <a:solidFill>
                    <a:schemeClr val="bg1"/>
                  </a:solidFill>
                </a:rPr>
                <a:t>Increasing Data Maturity </a:t>
              </a:r>
            </a:p>
          </p:txBody>
        </p:sp>
        <p:cxnSp>
          <p:nvCxnSpPr>
            <p:cNvPr id="76" name="Straight Arrow Connector 75">
              <a:extLst>
                <a:ext uri="{FF2B5EF4-FFF2-40B4-BE49-F238E27FC236}">
                  <a16:creationId xmlns:a16="http://schemas.microsoft.com/office/drawing/2014/main" id="{68422EAB-0994-C11F-F238-65DF26E31B51}"/>
                </a:ext>
              </a:extLst>
            </p:cNvPr>
            <p:cNvCxnSpPr>
              <a:cxnSpLocks/>
            </p:cNvCxnSpPr>
            <p:nvPr/>
          </p:nvCxnSpPr>
          <p:spPr>
            <a:xfrm flipH="1" flipV="1">
              <a:off x="6062142" y="3173930"/>
              <a:ext cx="20174" cy="4282672"/>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Walk outline">
              <a:extLst>
                <a:ext uri="{FF2B5EF4-FFF2-40B4-BE49-F238E27FC236}">
                  <a16:creationId xmlns:a16="http://schemas.microsoft.com/office/drawing/2014/main" id="{46CB02B2-6813-8291-59E8-42451079796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3217" y="5102315"/>
              <a:ext cx="573184" cy="560655"/>
            </a:xfrm>
            <a:prstGeom prst="rect">
              <a:avLst/>
            </a:prstGeom>
          </p:spPr>
        </p:pic>
        <p:pic>
          <p:nvPicPr>
            <p:cNvPr id="78" name="Graphic 77" descr="Run outline">
              <a:extLst>
                <a:ext uri="{FF2B5EF4-FFF2-40B4-BE49-F238E27FC236}">
                  <a16:creationId xmlns:a16="http://schemas.microsoft.com/office/drawing/2014/main" id="{66A4F0BE-F567-C44E-4D79-50139FDD26F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7194" y="3985964"/>
              <a:ext cx="507922" cy="544726"/>
            </a:xfrm>
            <a:prstGeom prst="rect">
              <a:avLst/>
            </a:prstGeom>
          </p:spPr>
        </p:pic>
        <p:pic>
          <p:nvPicPr>
            <p:cNvPr id="79" name="Graphic 78" descr="Gymnast: Floor routine outline">
              <a:extLst>
                <a:ext uri="{FF2B5EF4-FFF2-40B4-BE49-F238E27FC236}">
                  <a16:creationId xmlns:a16="http://schemas.microsoft.com/office/drawing/2014/main" id="{F7FD0961-9EC0-357E-6C21-668A10985930}"/>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401275" y="3217110"/>
              <a:ext cx="561165" cy="560655"/>
            </a:xfrm>
            <a:prstGeom prst="rect">
              <a:avLst/>
            </a:prstGeom>
          </p:spPr>
        </p:pic>
        <p:pic>
          <p:nvPicPr>
            <p:cNvPr id="80" name="Graphic 79" descr="Man outline">
              <a:extLst>
                <a:ext uri="{FF2B5EF4-FFF2-40B4-BE49-F238E27FC236}">
                  <a16:creationId xmlns:a16="http://schemas.microsoft.com/office/drawing/2014/main" id="{2BDCE325-5905-1847-5B42-17601AFFB911}"/>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37393" y="5941855"/>
              <a:ext cx="586268" cy="582136"/>
            </a:xfrm>
            <a:prstGeom prst="rect">
              <a:avLst/>
            </a:prstGeom>
          </p:spPr>
        </p:pic>
        <p:cxnSp>
          <p:nvCxnSpPr>
            <p:cNvPr id="82" name="Straight Arrow Connector 81">
              <a:extLst>
                <a:ext uri="{FF2B5EF4-FFF2-40B4-BE49-F238E27FC236}">
                  <a16:creationId xmlns:a16="http://schemas.microsoft.com/office/drawing/2014/main" id="{C315489D-25B5-47D9-2B44-B2A27AD3AEEF}"/>
                </a:ext>
              </a:extLst>
            </p:cNvPr>
            <p:cNvCxnSpPr>
              <a:cxnSpLocks/>
            </p:cNvCxnSpPr>
            <p:nvPr/>
          </p:nvCxnSpPr>
          <p:spPr>
            <a:xfrm flipV="1">
              <a:off x="6137393" y="7529277"/>
              <a:ext cx="6286277" cy="23068"/>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52DA0034-2C95-EE67-9A8A-4EC95E25EA62}"/>
                </a:ext>
              </a:extLst>
            </p:cNvPr>
            <p:cNvSpPr txBox="1"/>
            <p:nvPr/>
          </p:nvSpPr>
          <p:spPr>
            <a:xfrm>
              <a:off x="6082339" y="3089725"/>
              <a:ext cx="586571" cy="258764"/>
            </a:xfrm>
            <a:prstGeom prst="rect">
              <a:avLst/>
            </a:prstGeom>
            <a:noFill/>
          </p:spPr>
          <p:txBody>
            <a:bodyPr wrap="none">
              <a:spAutoFit/>
            </a:bodyPr>
            <a:lstStyle/>
            <a:p>
              <a:r>
                <a:rPr lang="en-GB" sz="1200" b="1">
                  <a:solidFill>
                    <a:schemeClr val="bg1"/>
                  </a:solidFill>
                </a:rPr>
                <a:t>Value</a:t>
              </a:r>
            </a:p>
          </p:txBody>
        </p:sp>
        <p:sp>
          <p:nvSpPr>
            <p:cNvPr id="84" name="TextBox 83">
              <a:extLst>
                <a:ext uri="{FF2B5EF4-FFF2-40B4-BE49-F238E27FC236}">
                  <a16:creationId xmlns:a16="http://schemas.microsoft.com/office/drawing/2014/main" id="{6B7F850A-167C-1222-F1A6-8DDC2E93A609}"/>
                </a:ext>
              </a:extLst>
            </p:cNvPr>
            <p:cNvSpPr txBox="1"/>
            <p:nvPr/>
          </p:nvSpPr>
          <p:spPr>
            <a:xfrm>
              <a:off x="7501584" y="4758323"/>
              <a:ext cx="1415233" cy="235805"/>
            </a:xfrm>
            <a:prstGeom prst="rect">
              <a:avLst/>
            </a:prstGeom>
            <a:noFill/>
          </p:spPr>
          <p:txBody>
            <a:bodyPr wrap="square">
              <a:spAutoFit/>
            </a:bodyPr>
            <a:lstStyle/>
            <a:p>
              <a:r>
                <a:rPr lang="en-GB" sz="1100" b="1">
                  <a:solidFill>
                    <a:schemeClr val="bg1"/>
                  </a:solidFill>
                </a:rPr>
                <a:t>2. Emerging</a:t>
              </a:r>
            </a:p>
          </p:txBody>
        </p:sp>
        <p:sp>
          <p:nvSpPr>
            <p:cNvPr id="85" name="TextBox 84">
              <a:extLst>
                <a:ext uri="{FF2B5EF4-FFF2-40B4-BE49-F238E27FC236}">
                  <a16:creationId xmlns:a16="http://schemas.microsoft.com/office/drawing/2014/main" id="{9CEA0271-B7B1-B3BA-5B1C-10B537DD9855}"/>
                </a:ext>
              </a:extLst>
            </p:cNvPr>
            <p:cNvSpPr txBox="1"/>
            <p:nvPr/>
          </p:nvSpPr>
          <p:spPr>
            <a:xfrm>
              <a:off x="8566111" y="4127522"/>
              <a:ext cx="1166485" cy="235805"/>
            </a:xfrm>
            <a:prstGeom prst="rect">
              <a:avLst/>
            </a:prstGeom>
            <a:noFill/>
          </p:spPr>
          <p:txBody>
            <a:bodyPr wrap="square">
              <a:spAutoFit/>
            </a:bodyPr>
            <a:lstStyle/>
            <a:p>
              <a:r>
                <a:rPr lang="en-GB" sz="1100" b="1">
                  <a:solidFill>
                    <a:schemeClr val="bg1"/>
                  </a:solidFill>
                </a:rPr>
                <a:t>3. Learning</a:t>
              </a:r>
            </a:p>
          </p:txBody>
        </p:sp>
        <p:sp>
          <p:nvSpPr>
            <p:cNvPr id="86" name="TextBox 85">
              <a:extLst>
                <a:ext uri="{FF2B5EF4-FFF2-40B4-BE49-F238E27FC236}">
                  <a16:creationId xmlns:a16="http://schemas.microsoft.com/office/drawing/2014/main" id="{021AD343-44F1-E224-224B-33791414BD03}"/>
                </a:ext>
              </a:extLst>
            </p:cNvPr>
            <p:cNvSpPr txBox="1"/>
            <p:nvPr/>
          </p:nvSpPr>
          <p:spPr>
            <a:xfrm>
              <a:off x="10007980" y="3541364"/>
              <a:ext cx="1834489" cy="235805"/>
            </a:xfrm>
            <a:prstGeom prst="rect">
              <a:avLst/>
            </a:prstGeom>
            <a:noFill/>
          </p:spPr>
          <p:txBody>
            <a:bodyPr wrap="square">
              <a:spAutoFit/>
            </a:bodyPr>
            <a:lstStyle/>
            <a:p>
              <a:r>
                <a:rPr lang="en-GB" sz="1100" b="1">
                  <a:solidFill>
                    <a:schemeClr val="bg1"/>
                  </a:solidFill>
                </a:rPr>
                <a:t>4. Developing</a:t>
              </a:r>
            </a:p>
          </p:txBody>
        </p:sp>
        <p:sp>
          <p:nvSpPr>
            <p:cNvPr id="87" name="TextBox 86">
              <a:extLst>
                <a:ext uri="{FF2B5EF4-FFF2-40B4-BE49-F238E27FC236}">
                  <a16:creationId xmlns:a16="http://schemas.microsoft.com/office/drawing/2014/main" id="{87BA2A98-1DD2-4230-718C-E246C95FBF88}"/>
                </a:ext>
              </a:extLst>
            </p:cNvPr>
            <p:cNvSpPr txBox="1"/>
            <p:nvPr/>
          </p:nvSpPr>
          <p:spPr>
            <a:xfrm>
              <a:off x="6062142" y="5461407"/>
              <a:ext cx="1213141" cy="261610"/>
            </a:xfrm>
            <a:prstGeom prst="rect">
              <a:avLst/>
            </a:prstGeom>
            <a:noFill/>
          </p:spPr>
          <p:txBody>
            <a:bodyPr wrap="square">
              <a:spAutoFit/>
            </a:bodyPr>
            <a:lstStyle/>
            <a:p>
              <a:r>
                <a:rPr lang="en-GB" sz="1100" b="1">
                  <a:solidFill>
                    <a:schemeClr val="bg1"/>
                  </a:solidFill>
                </a:rPr>
                <a:t>1. Beginning</a:t>
              </a:r>
              <a:endParaRPr lang="en-GB" sz="1100">
                <a:solidFill>
                  <a:schemeClr val="bg1"/>
                </a:solidFill>
              </a:endParaRPr>
            </a:p>
          </p:txBody>
        </p:sp>
        <p:sp>
          <p:nvSpPr>
            <p:cNvPr id="98" name="Freeform: Shape 97">
              <a:extLst>
                <a:ext uri="{FF2B5EF4-FFF2-40B4-BE49-F238E27FC236}">
                  <a16:creationId xmlns:a16="http://schemas.microsoft.com/office/drawing/2014/main" id="{84A68708-FBC8-A5BC-0F4D-CBE1310BE54B}"/>
                </a:ext>
              </a:extLst>
            </p:cNvPr>
            <p:cNvSpPr/>
            <p:nvPr/>
          </p:nvSpPr>
          <p:spPr>
            <a:xfrm>
              <a:off x="6082316" y="3874400"/>
              <a:ext cx="5614416" cy="2769065"/>
            </a:xfrm>
            <a:custGeom>
              <a:avLst/>
              <a:gdLst>
                <a:gd name="connsiteX0" fmla="*/ 0 w 6016752"/>
                <a:gd name="connsiteY0" fmla="*/ 2432304 h 2432304"/>
                <a:gd name="connsiteX1" fmla="*/ 725424 w 6016752"/>
                <a:gd name="connsiteY1" fmla="*/ 2432304 h 2432304"/>
                <a:gd name="connsiteX2" fmla="*/ 725424 w 6016752"/>
                <a:gd name="connsiteY2" fmla="*/ 2097024 h 2432304"/>
                <a:gd name="connsiteX3" fmla="*/ 1584960 w 6016752"/>
                <a:gd name="connsiteY3" fmla="*/ 2097024 h 2432304"/>
                <a:gd name="connsiteX4" fmla="*/ 1584960 w 6016752"/>
                <a:gd name="connsiteY4" fmla="*/ 1755648 h 2432304"/>
                <a:gd name="connsiteX5" fmla="*/ 2450592 w 6016752"/>
                <a:gd name="connsiteY5" fmla="*/ 1755648 h 2432304"/>
                <a:gd name="connsiteX6" fmla="*/ 2450592 w 6016752"/>
                <a:gd name="connsiteY6" fmla="*/ 1426464 h 2432304"/>
                <a:gd name="connsiteX7" fmla="*/ 3310128 w 6016752"/>
                <a:gd name="connsiteY7" fmla="*/ 1426464 h 2432304"/>
                <a:gd name="connsiteX8" fmla="*/ 3310128 w 6016752"/>
                <a:gd name="connsiteY8" fmla="*/ 1078992 h 2432304"/>
                <a:gd name="connsiteX9" fmla="*/ 4157472 w 6016752"/>
                <a:gd name="connsiteY9" fmla="*/ 1078992 h 2432304"/>
                <a:gd name="connsiteX10" fmla="*/ 4157472 w 6016752"/>
                <a:gd name="connsiteY10" fmla="*/ 743712 h 2432304"/>
                <a:gd name="connsiteX11" fmla="*/ 4888992 w 6016752"/>
                <a:gd name="connsiteY11" fmla="*/ 743712 h 2432304"/>
                <a:gd name="connsiteX12" fmla="*/ 4888992 w 6016752"/>
                <a:gd name="connsiteY12" fmla="*/ 402336 h 2432304"/>
                <a:gd name="connsiteX13" fmla="*/ 5614416 w 6016752"/>
                <a:gd name="connsiteY13" fmla="*/ 402336 h 2432304"/>
                <a:gd name="connsiteX14" fmla="*/ 6016752 w 6016752"/>
                <a:gd name="connsiteY14" fmla="*/ 0 h 2432304"/>
                <a:gd name="connsiteX0" fmla="*/ 0 w 5614416"/>
                <a:gd name="connsiteY0" fmla="*/ 2029968 h 2029968"/>
                <a:gd name="connsiteX1" fmla="*/ 725424 w 5614416"/>
                <a:gd name="connsiteY1" fmla="*/ 2029968 h 2029968"/>
                <a:gd name="connsiteX2" fmla="*/ 725424 w 5614416"/>
                <a:gd name="connsiteY2" fmla="*/ 1694688 h 2029968"/>
                <a:gd name="connsiteX3" fmla="*/ 1584960 w 5614416"/>
                <a:gd name="connsiteY3" fmla="*/ 1694688 h 2029968"/>
                <a:gd name="connsiteX4" fmla="*/ 1584960 w 5614416"/>
                <a:gd name="connsiteY4" fmla="*/ 1353312 h 2029968"/>
                <a:gd name="connsiteX5" fmla="*/ 2450592 w 5614416"/>
                <a:gd name="connsiteY5" fmla="*/ 1353312 h 2029968"/>
                <a:gd name="connsiteX6" fmla="*/ 2450592 w 5614416"/>
                <a:gd name="connsiteY6" fmla="*/ 1024128 h 2029968"/>
                <a:gd name="connsiteX7" fmla="*/ 3310128 w 5614416"/>
                <a:gd name="connsiteY7" fmla="*/ 1024128 h 2029968"/>
                <a:gd name="connsiteX8" fmla="*/ 3310128 w 5614416"/>
                <a:gd name="connsiteY8" fmla="*/ 676656 h 2029968"/>
                <a:gd name="connsiteX9" fmla="*/ 4157472 w 5614416"/>
                <a:gd name="connsiteY9" fmla="*/ 676656 h 2029968"/>
                <a:gd name="connsiteX10" fmla="*/ 4157472 w 5614416"/>
                <a:gd name="connsiteY10" fmla="*/ 341376 h 2029968"/>
                <a:gd name="connsiteX11" fmla="*/ 4888992 w 5614416"/>
                <a:gd name="connsiteY11" fmla="*/ 341376 h 2029968"/>
                <a:gd name="connsiteX12" fmla="*/ 4888992 w 5614416"/>
                <a:gd name="connsiteY12" fmla="*/ 0 h 2029968"/>
                <a:gd name="connsiteX13" fmla="*/ 5614416 w 5614416"/>
                <a:gd name="connsiteY13" fmla="*/ 0 h 202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416" h="2029968">
                  <a:moveTo>
                    <a:pt x="0" y="2029968"/>
                  </a:moveTo>
                  <a:lnTo>
                    <a:pt x="725424" y="2029968"/>
                  </a:lnTo>
                  <a:lnTo>
                    <a:pt x="725424" y="1694688"/>
                  </a:lnTo>
                  <a:lnTo>
                    <a:pt x="1584960" y="1694688"/>
                  </a:lnTo>
                  <a:lnTo>
                    <a:pt x="1584960" y="1353312"/>
                  </a:lnTo>
                  <a:lnTo>
                    <a:pt x="2450592" y="1353312"/>
                  </a:lnTo>
                  <a:lnTo>
                    <a:pt x="2450592" y="1024128"/>
                  </a:lnTo>
                  <a:lnTo>
                    <a:pt x="3310128" y="1024128"/>
                  </a:lnTo>
                  <a:lnTo>
                    <a:pt x="3310128" y="676656"/>
                  </a:lnTo>
                  <a:lnTo>
                    <a:pt x="4157472" y="676656"/>
                  </a:lnTo>
                  <a:lnTo>
                    <a:pt x="4157472" y="341376"/>
                  </a:lnTo>
                  <a:lnTo>
                    <a:pt x="4888992" y="341376"/>
                  </a:lnTo>
                  <a:lnTo>
                    <a:pt x="4888992" y="0"/>
                  </a:lnTo>
                  <a:lnTo>
                    <a:pt x="5614416"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10" name="Footer Placeholder 2">
            <a:extLst>
              <a:ext uri="{FF2B5EF4-FFF2-40B4-BE49-F238E27FC236}">
                <a16:creationId xmlns:a16="http://schemas.microsoft.com/office/drawing/2014/main" id="{C0C2C4AD-F0D9-1E1A-40EE-2DD63D44C10A}"/>
              </a:ext>
            </a:extLst>
          </p:cNvPr>
          <p:cNvSpPr>
            <a:spLocks noGrp="1"/>
          </p:cNvSpPr>
          <p:nvPr>
            <p:ph type="ftr" sz="quarter" idx="11"/>
          </p:nvPr>
        </p:nvSpPr>
        <p:spPr>
          <a:xfrm>
            <a:off x="609600" y="6483641"/>
            <a:ext cx="4114800" cy="144000"/>
          </a:xfrm>
        </p:spPr>
        <p:txBody>
          <a:bodyPr/>
          <a:lstStyle/>
          <a:p>
            <a:endParaRPr lang="en-GB" dirty="0"/>
          </a:p>
        </p:txBody>
      </p:sp>
      <p:sp>
        <p:nvSpPr>
          <p:cNvPr id="135" name="Slide Number Placeholder 5">
            <a:extLst>
              <a:ext uri="{FF2B5EF4-FFF2-40B4-BE49-F238E27FC236}">
                <a16:creationId xmlns:a16="http://schemas.microsoft.com/office/drawing/2014/main" id="{B0312BDF-04D6-52F3-98A8-8F607F988578}"/>
              </a:ext>
            </a:extLst>
          </p:cNvPr>
          <p:cNvSpPr txBox="1">
            <a:spLocks/>
          </p:cNvSpPr>
          <p:nvPr/>
        </p:nvSpPr>
        <p:spPr>
          <a:xfrm>
            <a:off x="11404107" y="6483641"/>
            <a:ext cx="360000" cy="144000"/>
          </a:xfrm>
          <a:prstGeom prst="rect">
            <a:avLst/>
          </a:prstGeom>
        </p:spPr>
        <p:txBody>
          <a:bodyPr vert="horz" lIns="0" tIns="0" rIns="0" bIns="0" rtlCol="0" anchor="ctr">
            <a:noAutofit/>
          </a:bodyPr>
          <a:lstStyle>
            <a:defPPr>
              <a:defRPr lang="en-US"/>
            </a:defPPr>
            <a:lvl1pPr marL="0" algn="r"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3C2FB7-9533-4568-9B8F-F5133F6949BD}" type="slidenum">
              <a:rPr lang="en-GB" smtClean="0">
                <a:solidFill>
                  <a:schemeClr val="bg1"/>
                </a:solidFill>
              </a:rPr>
              <a:pPr/>
              <a:t>11</a:t>
            </a:fld>
            <a:endParaRPr lang="en-GB">
              <a:solidFill>
                <a:schemeClr val="bg1"/>
              </a:solidFill>
            </a:endParaRPr>
          </a:p>
        </p:txBody>
      </p:sp>
      <p:sp>
        <p:nvSpPr>
          <p:cNvPr id="4" name="TextBox 3">
            <a:extLst>
              <a:ext uri="{FF2B5EF4-FFF2-40B4-BE49-F238E27FC236}">
                <a16:creationId xmlns:a16="http://schemas.microsoft.com/office/drawing/2014/main" id="{A95E79A9-896A-8B5F-374C-86570BA8E170}"/>
              </a:ext>
            </a:extLst>
          </p:cNvPr>
          <p:cNvSpPr txBox="1"/>
          <p:nvPr/>
        </p:nvSpPr>
        <p:spPr>
          <a:xfrm>
            <a:off x="10728591" y="1074125"/>
            <a:ext cx="1711032" cy="261610"/>
          </a:xfrm>
          <a:prstGeom prst="rect">
            <a:avLst/>
          </a:prstGeom>
          <a:noFill/>
        </p:spPr>
        <p:txBody>
          <a:bodyPr wrap="square">
            <a:spAutoFit/>
          </a:bodyPr>
          <a:lstStyle/>
          <a:p>
            <a:r>
              <a:rPr lang="en-GB" sz="1100" b="1">
                <a:solidFill>
                  <a:schemeClr val="bg1"/>
                </a:solidFill>
              </a:rPr>
              <a:t>5. Mastering</a:t>
            </a:r>
          </a:p>
        </p:txBody>
      </p:sp>
      <p:sp>
        <p:nvSpPr>
          <p:cNvPr id="8" name="TextBox 7">
            <a:extLst>
              <a:ext uri="{FF2B5EF4-FFF2-40B4-BE49-F238E27FC236}">
                <a16:creationId xmlns:a16="http://schemas.microsoft.com/office/drawing/2014/main" id="{5A98BFDF-7FC8-6B5B-BB80-CF4398C43C41}"/>
              </a:ext>
            </a:extLst>
          </p:cNvPr>
          <p:cNvSpPr txBox="1"/>
          <p:nvPr/>
        </p:nvSpPr>
        <p:spPr>
          <a:xfrm>
            <a:off x="4869886" y="5548004"/>
            <a:ext cx="1718494"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00" dirty="0">
                <a:solidFill>
                  <a:schemeClr val="bg1"/>
                </a:solidFill>
              </a:rPr>
              <a:t>Compliance with minimum legal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00" dirty="0">
                <a:solidFill>
                  <a:schemeClr val="bg1"/>
                </a:solidFill>
              </a:rPr>
              <a:t> Insular approach and siloed working.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00" dirty="0">
                <a:solidFill>
                  <a:schemeClr val="bg1"/>
                </a:solidFill>
              </a:rPr>
              <a:t>Organisation does not see data as valuable for its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00" dirty="0">
                <a:solidFill>
                  <a:schemeClr val="bg1"/>
                </a:solidFill>
              </a:rPr>
              <a:t>Lack of defined responsibility and oversight for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00" dirty="0">
                <a:solidFill>
                  <a:schemeClr val="bg1"/>
                </a:solidFill>
              </a:rPr>
              <a:t>Very limited knowledge of what data the organisation holds.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00" dirty="0">
                <a:solidFill>
                  <a:schemeClr val="bg1"/>
                </a:solidFill>
              </a:rPr>
              <a:t>Very limited data literacy.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00" dirty="0">
                <a:solidFill>
                  <a:schemeClr val="bg1"/>
                </a:solidFill>
              </a:rPr>
              <a:t>Limitations and restrictions by default rather than by design.</a:t>
            </a:r>
            <a:endParaRPr kumimoji="0" lang="en-GB" sz="600" b="0" i="0" u="none" strike="noStrike" kern="0" cap="none" spc="0" normalizeH="0" baseline="0" noProof="0" dirty="0">
              <a:ln>
                <a:noFill/>
              </a:ln>
              <a:solidFill>
                <a:schemeClr val="bg1"/>
              </a:solidFill>
              <a:effectLst/>
              <a:uLnTx/>
              <a:uFillTx/>
              <a:latin typeface="Arial"/>
              <a:ea typeface="ＭＳ Ｐゴシック"/>
              <a:cs typeface="+mn-cs"/>
            </a:endParaRPr>
          </a:p>
        </p:txBody>
      </p:sp>
      <p:sp>
        <p:nvSpPr>
          <p:cNvPr id="12" name="TextBox 11">
            <a:extLst>
              <a:ext uri="{FF2B5EF4-FFF2-40B4-BE49-F238E27FC236}">
                <a16:creationId xmlns:a16="http://schemas.microsoft.com/office/drawing/2014/main" id="{4C972361-A857-6FF2-555E-3CC0CD640A7E}"/>
              </a:ext>
            </a:extLst>
          </p:cNvPr>
          <p:cNvSpPr txBox="1"/>
          <p:nvPr/>
        </p:nvSpPr>
        <p:spPr>
          <a:xfrm>
            <a:off x="6626398" y="4463053"/>
            <a:ext cx="1283782" cy="212365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Data is used but is not a priority.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Data seen as an IT or administrative responsibility.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Use of or access to data is limited to specialist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Lack of awareness about the value of data held in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Ownership of and responsibility for data is not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communicated.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Disconnect between business leadership and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Focus is on highest profile processes and outputs only.</a:t>
            </a:r>
          </a:p>
        </p:txBody>
      </p:sp>
      <p:sp>
        <p:nvSpPr>
          <p:cNvPr id="14" name="TextBox 13">
            <a:extLst>
              <a:ext uri="{FF2B5EF4-FFF2-40B4-BE49-F238E27FC236}">
                <a16:creationId xmlns:a16="http://schemas.microsoft.com/office/drawing/2014/main" id="{395226FA-CADA-3205-71B6-AFE9797565D9}"/>
              </a:ext>
            </a:extLst>
          </p:cNvPr>
          <p:cNvSpPr txBox="1"/>
          <p:nvPr/>
        </p:nvSpPr>
        <p:spPr>
          <a:xfrm>
            <a:off x="10643117" y="2198158"/>
            <a:ext cx="1287483" cy="12003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Seen as an exemplar.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Consistently proactive.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Organisation-wide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Strong internal and external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Clear understanding of needs and proportionate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Futureproofing and prediction of future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0" cap="none" spc="0" normalizeH="0" baseline="0" noProof="0" dirty="0">
                <a:ln>
                  <a:noFill/>
                </a:ln>
                <a:solidFill>
                  <a:prstClr val="white"/>
                </a:solidFill>
                <a:effectLst/>
                <a:uLnTx/>
                <a:uFillTx/>
                <a:latin typeface="Arial"/>
                <a:ea typeface="ＭＳ Ｐゴシック"/>
                <a:cs typeface="+mn-cs"/>
              </a:rPr>
              <a:t>Broad and deep capability.</a:t>
            </a:r>
          </a:p>
        </p:txBody>
      </p:sp>
      <p:sp>
        <p:nvSpPr>
          <p:cNvPr id="5" name="TextBox 4">
            <a:extLst>
              <a:ext uri="{FF2B5EF4-FFF2-40B4-BE49-F238E27FC236}">
                <a16:creationId xmlns:a16="http://schemas.microsoft.com/office/drawing/2014/main" id="{D85215C1-6378-764A-385A-31F74C27E1D5}"/>
              </a:ext>
            </a:extLst>
          </p:cNvPr>
          <p:cNvSpPr txBox="1"/>
          <p:nvPr/>
        </p:nvSpPr>
        <p:spPr>
          <a:xfrm>
            <a:off x="7998878" y="3964642"/>
            <a:ext cx="1255197" cy="1661993"/>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Data and analytical literacy valued in leadership roles.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Legal and policy requirements are firmly embedded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widely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Senior strategic leaders appreciate the importance of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Staff engagement with data extends beyond IT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administrative roles.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Non-expert staff require support from specialist users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work with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Broad drive and desire to improve data capability.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Intentional breaking down of silos.</a:t>
            </a:r>
            <a:endParaRPr kumimoji="0" lang="en-US" sz="6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7DEC50E9-C8D9-A14C-9763-7C9CD8B1B8C5}"/>
              </a:ext>
            </a:extLst>
          </p:cNvPr>
          <p:cNvSpPr txBox="1"/>
          <p:nvPr/>
        </p:nvSpPr>
        <p:spPr>
          <a:xfrm>
            <a:off x="9555025" y="2811401"/>
            <a:ext cx="1095153" cy="1754326"/>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GB" sz="600" dirty="0">
                <a:solidFill>
                  <a:schemeClr val="bg1"/>
                </a:solidFill>
              </a:rPr>
              <a:t>Beginning to embed policies and practices across organisation. </a:t>
            </a:r>
          </a:p>
          <a:p>
            <a:pPr marL="171450" indent="-171450" algn="l">
              <a:buFont typeface="Arial" panose="020B0604020202020204" pitchFamily="34" charset="0"/>
              <a:buChar char="•"/>
            </a:pPr>
            <a:r>
              <a:rPr lang="en-GB" sz="600" dirty="0">
                <a:solidFill>
                  <a:schemeClr val="bg1"/>
                </a:solidFill>
              </a:rPr>
              <a:t>Non-expert data users have little or no reliance on specialist support. </a:t>
            </a:r>
          </a:p>
          <a:p>
            <a:pPr marL="171450" indent="-171450" algn="l">
              <a:buFont typeface="Arial" panose="020B0604020202020204" pitchFamily="34" charset="0"/>
              <a:buChar char="•"/>
            </a:pPr>
            <a:r>
              <a:rPr lang="en-GB" sz="600" dirty="0">
                <a:solidFill>
                  <a:schemeClr val="bg1"/>
                </a:solidFill>
              </a:rPr>
              <a:t>Some external outreach and engagement. </a:t>
            </a:r>
          </a:p>
          <a:p>
            <a:pPr marL="171450" indent="-171450" algn="l">
              <a:buFont typeface="Arial" panose="020B0604020202020204" pitchFamily="34" charset="0"/>
              <a:buChar char="•"/>
            </a:pPr>
            <a:r>
              <a:rPr lang="en-GB" sz="600" dirty="0">
                <a:solidFill>
                  <a:schemeClr val="bg1"/>
                </a:solidFill>
              </a:rPr>
              <a:t>Regular review of policies and practices. </a:t>
            </a:r>
          </a:p>
          <a:p>
            <a:pPr marL="171450" indent="-171450" algn="l">
              <a:buFont typeface="Arial" panose="020B0604020202020204" pitchFamily="34" charset="0"/>
              <a:buChar char="•"/>
            </a:pPr>
            <a:r>
              <a:rPr lang="en-GB" sz="600" dirty="0">
                <a:solidFill>
                  <a:schemeClr val="bg1"/>
                </a:solidFill>
              </a:rPr>
              <a:t>Data consistently seen as a priority. </a:t>
            </a:r>
          </a:p>
          <a:p>
            <a:pPr marL="171450" indent="-171450" algn="l">
              <a:buFont typeface="Arial" panose="020B0604020202020204" pitchFamily="34" charset="0"/>
              <a:buChar char="•"/>
            </a:pPr>
            <a:r>
              <a:rPr lang="en-GB" sz="600" dirty="0">
                <a:solidFill>
                  <a:schemeClr val="bg1"/>
                </a:solidFill>
              </a:rPr>
              <a:t>High levels of engagement with data from all staff.</a:t>
            </a:r>
          </a:p>
          <a:p>
            <a:pPr marL="171450" indent="-171450" algn="l">
              <a:buFont typeface="Arial" panose="020B0604020202020204" pitchFamily="34" charset="0"/>
              <a:buChar char="•"/>
            </a:pPr>
            <a:r>
              <a:rPr lang="en-GB" sz="600" dirty="0">
                <a:solidFill>
                  <a:schemeClr val="bg1"/>
                </a:solidFill>
              </a:rPr>
              <a:t>Deep capability. </a:t>
            </a:r>
          </a:p>
          <a:p>
            <a:pPr marL="171450" indent="-171450" algn="l">
              <a:buFont typeface="Arial" panose="020B0604020202020204" pitchFamily="34" charset="0"/>
              <a:buChar char="•"/>
            </a:pPr>
            <a:r>
              <a:rPr lang="en-GB" sz="600" dirty="0">
                <a:solidFill>
                  <a:schemeClr val="bg1"/>
                </a:solidFill>
              </a:rPr>
              <a:t>Implementation of practices across organisation may be inconsistent.</a:t>
            </a:r>
          </a:p>
        </p:txBody>
      </p:sp>
      <p:sp>
        <p:nvSpPr>
          <p:cNvPr id="10" name="TextBox 9">
            <a:extLst>
              <a:ext uri="{FF2B5EF4-FFF2-40B4-BE49-F238E27FC236}">
                <a16:creationId xmlns:a16="http://schemas.microsoft.com/office/drawing/2014/main" id="{90338606-806C-9C66-3874-1F320A0F11A3}"/>
              </a:ext>
            </a:extLst>
          </p:cNvPr>
          <p:cNvSpPr txBox="1"/>
          <p:nvPr/>
        </p:nvSpPr>
        <p:spPr>
          <a:xfrm>
            <a:off x="261400" y="2002009"/>
            <a:ext cx="3019365" cy="2385268"/>
          </a:xfrm>
          <a:prstGeom prst="rect">
            <a:avLst/>
          </a:prstGeom>
          <a:noFill/>
        </p:spPr>
        <p:txBody>
          <a:bodyPr wrap="square" lIns="0" tIns="0" rIns="0" bIns="0" rtlCol="0">
            <a:noAutofit/>
          </a:bodyPr>
          <a:lstStyle/>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Engaging with others</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Having the right data skills and knowledge</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Having the right systems</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Knowing the data you have</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Making decisions with data</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Managing and using data ethically</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Managing your Data</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Protecting your data</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Setting your data direction</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FFFF"/>
                </a:solidFill>
                <a:effectLst/>
                <a:uLnTx/>
                <a:uFillTx/>
                <a:latin typeface="Arial"/>
                <a:ea typeface="+mn-ea"/>
                <a:cs typeface="+mn-cs"/>
              </a:rPr>
              <a:t>Taking responsibility for your data</a:t>
            </a:r>
          </a:p>
        </p:txBody>
      </p:sp>
      <p:sp>
        <p:nvSpPr>
          <p:cNvPr id="11" name="TextBox 10">
            <a:extLst>
              <a:ext uri="{FF2B5EF4-FFF2-40B4-BE49-F238E27FC236}">
                <a16:creationId xmlns:a16="http://schemas.microsoft.com/office/drawing/2014/main" id="{A8814029-A5FE-4EE6-2356-084050EB41B8}"/>
              </a:ext>
            </a:extLst>
          </p:cNvPr>
          <p:cNvSpPr txBox="1"/>
          <p:nvPr/>
        </p:nvSpPr>
        <p:spPr>
          <a:xfrm>
            <a:off x="3040314" y="2002009"/>
            <a:ext cx="1476722" cy="2385268"/>
          </a:xfrm>
          <a:prstGeom prst="rect">
            <a:avLst/>
          </a:prstGeom>
          <a:noFill/>
        </p:spPr>
        <p:txBody>
          <a:bodyPr wrap="square" lIns="0" tIns="0" rIns="0" bIns="0" rtlCol="0">
            <a:normAutofit/>
          </a:bodyPr>
          <a:lstStyle/>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accent4"/>
                </a:solidFill>
                <a:effectLst/>
                <a:uLnTx/>
                <a:uFillTx/>
                <a:latin typeface="Arial"/>
                <a:ea typeface="+mn-ea"/>
                <a:cs typeface="+mn-cs"/>
              </a:rPr>
              <a:t>Uses</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GB" sz="1000" dirty="0">
                <a:solidFill>
                  <a:schemeClr val="accent4"/>
                </a:solidFill>
                <a:latin typeface="Arial"/>
              </a:rPr>
              <a:t>Data</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accent4"/>
                </a:solidFill>
                <a:effectLst/>
                <a:uLnTx/>
                <a:uFillTx/>
                <a:latin typeface="Arial"/>
                <a:ea typeface="+mn-ea"/>
                <a:cs typeface="+mn-cs"/>
              </a:rPr>
              <a:t>Leadership</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GB" sz="1000" dirty="0">
                <a:solidFill>
                  <a:schemeClr val="accent4"/>
                </a:solidFill>
                <a:latin typeface="Arial"/>
              </a:rPr>
              <a:t>Culture</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accent4"/>
                </a:solidFill>
                <a:effectLst/>
                <a:uLnTx/>
                <a:uFillTx/>
                <a:latin typeface="Arial"/>
                <a:ea typeface="+mn-ea"/>
                <a:cs typeface="+mn-cs"/>
              </a:rPr>
              <a:t>Tools </a:t>
            </a:r>
          </a:p>
          <a:p>
            <a:pPr marL="742950" marR="0" lvl="1" indent="-285750"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GB" sz="1000" dirty="0">
                <a:solidFill>
                  <a:schemeClr val="accent4"/>
                </a:solidFill>
                <a:latin typeface="Arial"/>
              </a:rPr>
              <a:t>Skills</a:t>
            </a:r>
            <a:endParaRPr kumimoji="0" lang="en-GB" sz="1000" b="0" i="0" u="none" strike="noStrike" kern="1200" cap="none" spc="0" normalizeH="0" baseline="0" noProof="0" dirty="0">
              <a:ln>
                <a:noFill/>
              </a:ln>
              <a:solidFill>
                <a:schemeClr val="accent4"/>
              </a:solidFill>
              <a:effectLst/>
              <a:uLnTx/>
              <a:uFillTx/>
              <a:latin typeface="Arial"/>
              <a:ea typeface="+mn-ea"/>
              <a:cs typeface="+mn-cs"/>
            </a:endParaRPr>
          </a:p>
        </p:txBody>
      </p:sp>
      <p:sp>
        <p:nvSpPr>
          <p:cNvPr id="15" name="Freeform 33">
            <a:extLst>
              <a:ext uri="{FF2B5EF4-FFF2-40B4-BE49-F238E27FC236}">
                <a16:creationId xmlns:a16="http://schemas.microsoft.com/office/drawing/2014/main" id="{8752721B-6088-1566-E527-B814B61E3B68}"/>
              </a:ext>
            </a:extLst>
          </p:cNvPr>
          <p:cNvSpPr>
            <a:spLocks noChangeArrowheads="1"/>
          </p:cNvSpPr>
          <p:nvPr/>
        </p:nvSpPr>
        <p:spPr bwMode="auto">
          <a:xfrm rot="5400000">
            <a:off x="5908993" y="501736"/>
            <a:ext cx="6085872" cy="6355733"/>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bg1">
              <a:alpha val="10000"/>
            </a:schemeClr>
          </a:solidFill>
          <a:ln>
            <a:noFill/>
          </a:ln>
          <a:effectLst/>
        </p:spPr>
        <p:txBody>
          <a:bodyPr wrap="square" anchor="ctr">
            <a:noAutofit/>
          </a:bodyPr>
          <a:lstStyle/>
          <a:p>
            <a:endParaRPr lang="en-US" dirty="0">
              <a:solidFill>
                <a:schemeClr val="bg1"/>
              </a:solidFill>
            </a:endParaRPr>
          </a:p>
        </p:txBody>
      </p:sp>
      <p:sp>
        <p:nvSpPr>
          <p:cNvPr id="16" name="Freeform 33">
            <a:extLst>
              <a:ext uri="{FF2B5EF4-FFF2-40B4-BE49-F238E27FC236}">
                <a16:creationId xmlns:a16="http://schemas.microsoft.com/office/drawing/2014/main" id="{EAAA6FEC-CA6F-FBA6-5A9D-B5E70646FDEB}"/>
              </a:ext>
            </a:extLst>
          </p:cNvPr>
          <p:cNvSpPr>
            <a:spLocks noChangeArrowheads="1"/>
          </p:cNvSpPr>
          <p:nvPr/>
        </p:nvSpPr>
        <p:spPr bwMode="auto">
          <a:xfrm rot="5400000">
            <a:off x="122175" y="1161373"/>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bg1">
              <a:alpha val="18000"/>
            </a:schemeClr>
          </a:solidFill>
          <a:ln>
            <a:noFill/>
          </a:ln>
          <a:effectLst/>
        </p:spPr>
        <p:txBody>
          <a:bodyPr wrap="square" anchor="ctr">
            <a:noAutofit/>
          </a:bodyPr>
          <a:lstStyle/>
          <a:p>
            <a:endParaRPr lang="en-US" dirty="0">
              <a:solidFill>
                <a:schemeClr val="bg1"/>
              </a:solidFill>
            </a:endParaRPr>
          </a:p>
        </p:txBody>
      </p:sp>
      <p:sp>
        <p:nvSpPr>
          <p:cNvPr id="18" name="TextBox 17">
            <a:extLst>
              <a:ext uri="{FF2B5EF4-FFF2-40B4-BE49-F238E27FC236}">
                <a16:creationId xmlns:a16="http://schemas.microsoft.com/office/drawing/2014/main" id="{4320F13B-8426-6536-2ECC-8D4C3BB9F6D2}"/>
              </a:ext>
            </a:extLst>
          </p:cNvPr>
          <p:cNvSpPr txBox="1"/>
          <p:nvPr/>
        </p:nvSpPr>
        <p:spPr>
          <a:xfrm>
            <a:off x="581488" y="5524882"/>
            <a:ext cx="3787267" cy="461665"/>
          </a:xfrm>
          <a:prstGeom prst="rect">
            <a:avLst/>
          </a:prstGeom>
          <a:noFill/>
        </p:spPr>
        <p:txBody>
          <a:bodyPr wrap="square">
            <a:spAutoFit/>
          </a:bodyPr>
          <a:lstStyle/>
          <a:p>
            <a:r>
              <a:rPr lang="en-GB" sz="1200" dirty="0">
                <a:solidFill>
                  <a:schemeClr val="bg1"/>
                </a:solidFill>
              </a:rPr>
              <a:t>https://www.gov.uk/government/collections/data-maturity-assessment-for-government</a:t>
            </a:r>
          </a:p>
        </p:txBody>
      </p:sp>
      <p:pic>
        <p:nvPicPr>
          <p:cNvPr id="19" name="Picture 18" descr="Logo&#10;&#10;Description automatically generated">
            <a:extLst>
              <a:ext uri="{FF2B5EF4-FFF2-40B4-BE49-F238E27FC236}">
                <a16:creationId xmlns:a16="http://schemas.microsoft.com/office/drawing/2014/main" id="{7064EE1A-9CEB-02E7-2602-BF33C6191E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72800" y="121959"/>
            <a:ext cx="1042048" cy="478277"/>
          </a:xfrm>
          <a:prstGeom prst="rect">
            <a:avLst/>
          </a:prstGeom>
        </p:spPr>
      </p:pic>
    </p:spTree>
    <p:extLst>
      <p:ext uri="{BB962C8B-B14F-4D97-AF65-F5344CB8AC3E}">
        <p14:creationId xmlns:p14="http://schemas.microsoft.com/office/powerpoint/2010/main" val="12176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1780-1818-DECD-C620-11CDD60D2F37}"/>
              </a:ext>
            </a:extLst>
          </p:cNvPr>
          <p:cNvSpPr>
            <a:spLocks noGrp="1"/>
          </p:cNvSpPr>
          <p:nvPr>
            <p:ph type="title"/>
          </p:nvPr>
        </p:nvSpPr>
        <p:spPr/>
        <p:txBody>
          <a:bodyPr/>
          <a:lstStyle/>
          <a:p>
            <a:r>
              <a:rPr lang="en-GB" dirty="0"/>
              <a:t>Setting the Vision</a:t>
            </a:r>
            <a:br>
              <a:rPr lang="en-GB" dirty="0"/>
            </a:br>
            <a:endParaRPr lang="en-GB" dirty="0"/>
          </a:p>
        </p:txBody>
      </p:sp>
      <p:sp>
        <p:nvSpPr>
          <p:cNvPr id="5" name="Slide Number Placeholder 4">
            <a:extLst>
              <a:ext uri="{FF2B5EF4-FFF2-40B4-BE49-F238E27FC236}">
                <a16:creationId xmlns:a16="http://schemas.microsoft.com/office/drawing/2014/main" id="{FABCC68C-FD42-96A6-8834-DBFEEB77B0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2FB7-9533-4568-9B8F-F5133F6949BD}" type="slidenum">
              <a:rPr kumimoji="0" lang="en-GB" sz="900" b="0" i="0" u="none" strike="noStrike" kern="1200" cap="none" spc="0" normalizeH="0" baseline="0" noProof="0" smtClean="0">
                <a:ln>
                  <a:noFill/>
                </a:ln>
                <a:solidFill>
                  <a:srgbClr val="00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srgbClr val="00FFFF"/>
              </a:solidFill>
              <a:effectLst/>
              <a:uLnTx/>
              <a:uFillTx/>
              <a:latin typeface="Arial"/>
              <a:ea typeface="+mn-ea"/>
              <a:cs typeface="+mn-cs"/>
            </a:endParaRPr>
          </a:p>
        </p:txBody>
      </p:sp>
      <p:pic>
        <p:nvPicPr>
          <p:cNvPr id="3" name="Graphic 2" descr="Badge outline">
            <a:extLst>
              <a:ext uri="{FF2B5EF4-FFF2-40B4-BE49-F238E27FC236}">
                <a16:creationId xmlns:a16="http://schemas.microsoft.com/office/drawing/2014/main" id="{AC2346DE-1850-71AC-629E-A1D23F8C2A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6978" y="2942241"/>
            <a:ext cx="620933" cy="620933"/>
          </a:xfrm>
          <a:prstGeom prst="rect">
            <a:avLst/>
          </a:prstGeom>
        </p:spPr>
      </p:pic>
    </p:spTree>
    <p:extLst>
      <p:ext uri="{BB962C8B-B14F-4D97-AF65-F5344CB8AC3E}">
        <p14:creationId xmlns:p14="http://schemas.microsoft.com/office/powerpoint/2010/main" val="238507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33">
            <a:extLst>
              <a:ext uri="{FF2B5EF4-FFF2-40B4-BE49-F238E27FC236}">
                <a16:creationId xmlns:a16="http://schemas.microsoft.com/office/drawing/2014/main" id="{0EF8196B-120E-F6EB-09B2-33EA90F04D00}"/>
              </a:ext>
            </a:extLst>
          </p:cNvPr>
          <p:cNvSpPr>
            <a:spLocks noChangeArrowheads="1"/>
          </p:cNvSpPr>
          <p:nvPr/>
        </p:nvSpPr>
        <p:spPr bwMode="auto">
          <a:xfrm rot="5400000">
            <a:off x="471552" y="1066601"/>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cxnSp>
        <p:nvCxnSpPr>
          <p:cNvPr id="29" name="Straight Connector 28">
            <a:extLst>
              <a:ext uri="{FF2B5EF4-FFF2-40B4-BE49-F238E27FC236}">
                <a16:creationId xmlns:a16="http://schemas.microsoft.com/office/drawing/2014/main" id="{08C754C1-83E5-2246-862F-E6B06DA6BB3B}"/>
              </a:ext>
            </a:extLst>
          </p:cNvPr>
          <p:cNvCxnSpPr>
            <a:cxnSpLocks/>
          </p:cNvCxnSpPr>
          <p:nvPr/>
        </p:nvCxnSpPr>
        <p:spPr>
          <a:xfrm>
            <a:off x="612656" y="-3613"/>
            <a:ext cx="0" cy="985248"/>
          </a:xfrm>
          <a:prstGeom prst="line">
            <a:avLst/>
          </a:prstGeom>
          <a:ln w="44450">
            <a:solidFill>
              <a:schemeClr val="tx1"/>
            </a:solidFill>
          </a:ln>
        </p:spPr>
        <p:style>
          <a:lnRef idx="3">
            <a:schemeClr val="accent2"/>
          </a:lnRef>
          <a:fillRef idx="0">
            <a:schemeClr val="accent2"/>
          </a:fillRef>
          <a:effectRef idx="2">
            <a:schemeClr val="accent2"/>
          </a:effectRef>
          <a:fontRef idx="minor">
            <a:schemeClr val="tx1"/>
          </a:fontRef>
        </p:style>
      </p:cxnSp>
      <p:pic>
        <p:nvPicPr>
          <p:cNvPr id="34" name="Picture 33" descr="Logo&#10;&#10;Description automatically generated">
            <a:extLst>
              <a:ext uri="{FF2B5EF4-FFF2-40B4-BE49-F238E27FC236}">
                <a16:creationId xmlns:a16="http://schemas.microsoft.com/office/drawing/2014/main" id="{185A571F-C11B-460D-8602-758D48913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121959"/>
            <a:ext cx="1042048" cy="478277"/>
          </a:xfrm>
          <a:prstGeom prst="rect">
            <a:avLst/>
          </a:prstGeom>
        </p:spPr>
      </p:pic>
      <p:sp>
        <p:nvSpPr>
          <p:cNvPr id="3" name="Freeform 33">
            <a:extLst>
              <a:ext uri="{FF2B5EF4-FFF2-40B4-BE49-F238E27FC236}">
                <a16:creationId xmlns:a16="http://schemas.microsoft.com/office/drawing/2014/main" id="{79C2A50D-1E23-78F4-D667-DF4A6AAEE825}"/>
              </a:ext>
            </a:extLst>
          </p:cNvPr>
          <p:cNvSpPr>
            <a:spLocks noChangeArrowheads="1"/>
          </p:cNvSpPr>
          <p:nvPr/>
        </p:nvSpPr>
        <p:spPr bwMode="auto">
          <a:xfrm rot="16200000">
            <a:off x="6300793" y="1074184"/>
            <a:ext cx="5681190"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
        <p:nvSpPr>
          <p:cNvPr id="43" name="TextBox 42">
            <a:extLst>
              <a:ext uri="{FF2B5EF4-FFF2-40B4-BE49-F238E27FC236}">
                <a16:creationId xmlns:a16="http://schemas.microsoft.com/office/drawing/2014/main" id="{A059F1C2-6A53-44FB-9CC7-FA6BFA75FAFF}"/>
              </a:ext>
            </a:extLst>
          </p:cNvPr>
          <p:cNvSpPr txBox="1"/>
          <p:nvPr/>
        </p:nvSpPr>
        <p:spPr>
          <a:xfrm>
            <a:off x="732246" y="266478"/>
            <a:ext cx="6096000" cy="369332"/>
          </a:xfrm>
          <a:prstGeom prst="rect">
            <a:avLst/>
          </a:prstGeom>
          <a:noFill/>
        </p:spPr>
        <p:txBody>
          <a:bodyPr wrap="square">
            <a:spAutoFit/>
          </a:bodyPr>
          <a:lstStyle/>
          <a:p>
            <a:r>
              <a:rPr lang="en-GB" dirty="0"/>
              <a:t>Looking Forward – Setting the Vision</a:t>
            </a:r>
          </a:p>
        </p:txBody>
      </p:sp>
      <p:cxnSp>
        <p:nvCxnSpPr>
          <p:cNvPr id="2" name="Straight Connector 1">
            <a:extLst>
              <a:ext uri="{FF2B5EF4-FFF2-40B4-BE49-F238E27FC236}">
                <a16:creationId xmlns:a16="http://schemas.microsoft.com/office/drawing/2014/main" id="{BE73502E-790D-D0E3-CFD2-694F88AE03F2}"/>
              </a:ext>
            </a:extLst>
          </p:cNvPr>
          <p:cNvCxnSpPr/>
          <p:nvPr/>
        </p:nvCxnSpPr>
        <p:spPr>
          <a:xfrm>
            <a:off x="1995488" y="3282801"/>
            <a:ext cx="8201025" cy="0"/>
          </a:xfrm>
          <a:prstGeom prst="line">
            <a:avLst/>
          </a:prstGeom>
          <a:noFill/>
          <a:ln w="38100" cap="flat" cmpd="sng" algn="ctr">
            <a:gradFill>
              <a:gsLst>
                <a:gs pos="25000">
                  <a:srgbClr val="00FFFF"/>
                </a:gs>
                <a:gs pos="0">
                  <a:srgbClr val="02083C"/>
                </a:gs>
                <a:gs pos="50000">
                  <a:srgbClr val="C5D201"/>
                </a:gs>
                <a:gs pos="75000">
                  <a:srgbClr val="9B62C3"/>
                </a:gs>
                <a:gs pos="100000">
                  <a:srgbClr val="FFB11D"/>
                </a:gs>
              </a:gsLst>
              <a:lin ang="0" scaled="0"/>
            </a:gradFill>
            <a:prstDash val="solid"/>
            <a:miter lim="800000"/>
          </a:ln>
          <a:effectLst/>
        </p:spPr>
      </p:cxnSp>
      <p:sp>
        <p:nvSpPr>
          <p:cNvPr id="4" name="Hexagon 3">
            <a:extLst>
              <a:ext uri="{FF2B5EF4-FFF2-40B4-BE49-F238E27FC236}">
                <a16:creationId xmlns:a16="http://schemas.microsoft.com/office/drawing/2014/main" id="{28851B24-CA96-E615-DC06-06983C84A669}"/>
              </a:ext>
            </a:extLst>
          </p:cNvPr>
          <p:cNvSpPr/>
          <p:nvPr/>
        </p:nvSpPr>
        <p:spPr>
          <a:xfrm rot="5400000">
            <a:off x="1494600" y="2851001"/>
            <a:ext cx="1001776" cy="863600"/>
          </a:xfrm>
          <a:prstGeom prst="hexagon">
            <a:avLst/>
          </a:prstGeom>
          <a:solidFill>
            <a:srgbClr val="FF50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5" name="Hexagon 4">
            <a:extLst>
              <a:ext uri="{FF2B5EF4-FFF2-40B4-BE49-F238E27FC236}">
                <a16:creationId xmlns:a16="http://schemas.microsoft.com/office/drawing/2014/main" id="{B108E081-C160-4653-5AC6-05825FC029D5}"/>
              </a:ext>
            </a:extLst>
          </p:cNvPr>
          <p:cNvSpPr/>
          <p:nvPr/>
        </p:nvSpPr>
        <p:spPr>
          <a:xfrm rot="5400000">
            <a:off x="5595112" y="2851001"/>
            <a:ext cx="1001776" cy="863600"/>
          </a:xfrm>
          <a:prstGeom prst="hexagon">
            <a:avLst/>
          </a:prstGeom>
          <a:solidFill>
            <a:srgbClr val="C5D2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6" name="Hexagon 5">
            <a:extLst>
              <a:ext uri="{FF2B5EF4-FFF2-40B4-BE49-F238E27FC236}">
                <a16:creationId xmlns:a16="http://schemas.microsoft.com/office/drawing/2014/main" id="{10521537-1070-47BD-5B50-E12F54509E0D}"/>
              </a:ext>
            </a:extLst>
          </p:cNvPr>
          <p:cNvSpPr/>
          <p:nvPr/>
        </p:nvSpPr>
        <p:spPr>
          <a:xfrm rot="5400000">
            <a:off x="3544856" y="2851001"/>
            <a:ext cx="1001776" cy="863600"/>
          </a:xfrm>
          <a:prstGeom prst="hexagon">
            <a:avLst/>
          </a:prstGeom>
          <a:solidFill>
            <a:srgbClr val="00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8" name="Hexagon 7">
            <a:extLst>
              <a:ext uri="{FF2B5EF4-FFF2-40B4-BE49-F238E27FC236}">
                <a16:creationId xmlns:a16="http://schemas.microsoft.com/office/drawing/2014/main" id="{C8790230-01CF-5571-E479-AD58092DCD3C}"/>
              </a:ext>
            </a:extLst>
          </p:cNvPr>
          <p:cNvSpPr/>
          <p:nvPr/>
        </p:nvSpPr>
        <p:spPr>
          <a:xfrm rot="5400000">
            <a:off x="9695625" y="2851001"/>
            <a:ext cx="1001776" cy="863600"/>
          </a:xfrm>
          <a:prstGeom prst="hexagon">
            <a:avLst/>
          </a:prstGeom>
          <a:solidFill>
            <a:srgbClr val="FFB11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9" name="Hexagon 8">
            <a:extLst>
              <a:ext uri="{FF2B5EF4-FFF2-40B4-BE49-F238E27FC236}">
                <a16:creationId xmlns:a16="http://schemas.microsoft.com/office/drawing/2014/main" id="{7A403CD0-775C-EA26-58EC-E9DD33D66F7A}"/>
              </a:ext>
            </a:extLst>
          </p:cNvPr>
          <p:cNvSpPr/>
          <p:nvPr/>
        </p:nvSpPr>
        <p:spPr>
          <a:xfrm rot="5400000">
            <a:off x="7645369" y="2851001"/>
            <a:ext cx="1001776" cy="863600"/>
          </a:xfrm>
          <a:prstGeom prst="hexagon">
            <a:avLst/>
          </a:prstGeom>
          <a:solidFill>
            <a:srgbClr val="9B62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415FA8DD-F083-7F65-31EA-30BDDC5671AD}"/>
              </a:ext>
            </a:extLst>
          </p:cNvPr>
          <p:cNvSpPr txBox="1"/>
          <p:nvPr/>
        </p:nvSpPr>
        <p:spPr>
          <a:xfrm>
            <a:off x="1796556" y="3005802"/>
            <a:ext cx="397866" cy="553998"/>
          </a:xfrm>
          <a:prstGeom prst="rect">
            <a:avLst/>
          </a:prstGeom>
          <a:noFill/>
        </p:spPr>
        <p:txBody>
          <a:bodyPr wrap="none" rtlCol="0" anchor="ctr">
            <a:spAutoFit/>
          </a:bodyPr>
          <a:lstStyle/>
          <a:p>
            <a:pPr algn="ctr"/>
            <a:r>
              <a:rPr lang="en-US" sz="3000" b="1" dirty="0">
                <a:solidFill>
                  <a:prstClr val="white"/>
                </a:solidFill>
                <a:cs typeface="Poppins" pitchFamily="2" charset="77"/>
              </a:rPr>
              <a:t>1</a:t>
            </a:r>
          </a:p>
        </p:txBody>
      </p:sp>
      <p:sp>
        <p:nvSpPr>
          <p:cNvPr id="11" name="TextBox 10">
            <a:extLst>
              <a:ext uri="{FF2B5EF4-FFF2-40B4-BE49-F238E27FC236}">
                <a16:creationId xmlns:a16="http://schemas.microsoft.com/office/drawing/2014/main" id="{D48E8F71-8C17-4B75-C5BF-33DB1BC52B20}"/>
              </a:ext>
            </a:extLst>
          </p:cNvPr>
          <p:cNvSpPr txBox="1"/>
          <p:nvPr/>
        </p:nvSpPr>
        <p:spPr>
          <a:xfrm>
            <a:off x="3843605" y="3005802"/>
            <a:ext cx="404278" cy="553998"/>
          </a:xfrm>
          <a:prstGeom prst="rect">
            <a:avLst/>
          </a:prstGeom>
          <a:noFill/>
        </p:spPr>
        <p:txBody>
          <a:bodyPr wrap="none" rtlCol="0" anchor="ctr">
            <a:spAutoFit/>
          </a:bodyPr>
          <a:lstStyle/>
          <a:p>
            <a:pPr algn="ctr"/>
            <a:r>
              <a:rPr lang="en-US" sz="3000" b="1" dirty="0">
                <a:solidFill>
                  <a:prstClr val="white"/>
                </a:solidFill>
                <a:cs typeface="Poppins" pitchFamily="2" charset="77"/>
              </a:rPr>
              <a:t>2</a:t>
            </a:r>
          </a:p>
        </p:txBody>
      </p:sp>
      <p:sp>
        <p:nvSpPr>
          <p:cNvPr id="12" name="TextBox 11">
            <a:extLst>
              <a:ext uri="{FF2B5EF4-FFF2-40B4-BE49-F238E27FC236}">
                <a16:creationId xmlns:a16="http://schemas.microsoft.com/office/drawing/2014/main" id="{46C7D81B-6E9B-6331-7EBE-D23109AD7252}"/>
              </a:ext>
            </a:extLst>
          </p:cNvPr>
          <p:cNvSpPr txBox="1"/>
          <p:nvPr/>
        </p:nvSpPr>
        <p:spPr>
          <a:xfrm>
            <a:off x="5897067" y="3005802"/>
            <a:ext cx="397865" cy="553998"/>
          </a:xfrm>
          <a:prstGeom prst="rect">
            <a:avLst/>
          </a:prstGeom>
          <a:noFill/>
        </p:spPr>
        <p:txBody>
          <a:bodyPr wrap="none" rtlCol="0" anchor="ctr">
            <a:spAutoFit/>
          </a:bodyPr>
          <a:lstStyle/>
          <a:p>
            <a:pPr algn="ctr"/>
            <a:r>
              <a:rPr lang="en-US" sz="3000" b="1" dirty="0">
                <a:solidFill>
                  <a:prstClr val="white"/>
                </a:solidFill>
                <a:cs typeface="Poppins" pitchFamily="2" charset="77"/>
              </a:rPr>
              <a:t>3</a:t>
            </a:r>
          </a:p>
        </p:txBody>
      </p:sp>
      <p:sp>
        <p:nvSpPr>
          <p:cNvPr id="13" name="TextBox 12">
            <a:extLst>
              <a:ext uri="{FF2B5EF4-FFF2-40B4-BE49-F238E27FC236}">
                <a16:creationId xmlns:a16="http://schemas.microsoft.com/office/drawing/2014/main" id="{8F5DA743-12B8-A0BF-C9A8-2210614E3DB8}"/>
              </a:ext>
            </a:extLst>
          </p:cNvPr>
          <p:cNvSpPr txBox="1"/>
          <p:nvPr/>
        </p:nvSpPr>
        <p:spPr>
          <a:xfrm>
            <a:off x="7947325" y="3005802"/>
            <a:ext cx="397865" cy="553998"/>
          </a:xfrm>
          <a:prstGeom prst="rect">
            <a:avLst/>
          </a:prstGeom>
          <a:noFill/>
        </p:spPr>
        <p:txBody>
          <a:bodyPr wrap="none" rtlCol="0" anchor="ctr">
            <a:spAutoFit/>
          </a:bodyPr>
          <a:lstStyle/>
          <a:p>
            <a:pPr algn="ctr"/>
            <a:r>
              <a:rPr lang="en-US" sz="3000" b="1" dirty="0">
                <a:solidFill>
                  <a:prstClr val="white"/>
                </a:solidFill>
                <a:cs typeface="Poppins" pitchFamily="2" charset="77"/>
              </a:rPr>
              <a:t>4</a:t>
            </a:r>
          </a:p>
        </p:txBody>
      </p:sp>
      <p:sp>
        <p:nvSpPr>
          <p:cNvPr id="16" name="TextBox 15">
            <a:extLst>
              <a:ext uri="{FF2B5EF4-FFF2-40B4-BE49-F238E27FC236}">
                <a16:creationId xmlns:a16="http://schemas.microsoft.com/office/drawing/2014/main" id="{70C9CB6D-3D48-F8BE-47C7-B2D2A7A6AFC4}"/>
              </a:ext>
            </a:extLst>
          </p:cNvPr>
          <p:cNvSpPr txBox="1"/>
          <p:nvPr/>
        </p:nvSpPr>
        <p:spPr>
          <a:xfrm>
            <a:off x="9997579" y="3005802"/>
            <a:ext cx="397866" cy="553998"/>
          </a:xfrm>
          <a:prstGeom prst="rect">
            <a:avLst/>
          </a:prstGeom>
          <a:noFill/>
        </p:spPr>
        <p:txBody>
          <a:bodyPr wrap="none" rtlCol="0" anchor="ctr">
            <a:spAutoFit/>
          </a:bodyPr>
          <a:lstStyle/>
          <a:p>
            <a:pPr algn="ctr"/>
            <a:r>
              <a:rPr lang="en-US" sz="3000" b="1" dirty="0">
                <a:solidFill>
                  <a:prstClr val="white"/>
                </a:solidFill>
                <a:cs typeface="Poppins" pitchFamily="2" charset="77"/>
              </a:rPr>
              <a:t>5</a:t>
            </a:r>
          </a:p>
        </p:txBody>
      </p:sp>
      <p:sp>
        <p:nvSpPr>
          <p:cNvPr id="20" name="Diamond 19">
            <a:extLst>
              <a:ext uri="{FF2B5EF4-FFF2-40B4-BE49-F238E27FC236}">
                <a16:creationId xmlns:a16="http://schemas.microsoft.com/office/drawing/2014/main" id="{785D468D-C1D4-8BBA-FECF-3667211E95F3}"/>
              </a:ext>
            </a:extLst>
          </p:cNvPr>
          <p:cNvSpPr/>
          <p:nvPr/>
        </p:nvSpPr>
        <p:spPr>
          <a:xfrm>
            <a:off x="1240248" y="4339953"/>
            <a:ext cx="157397" cy="157397"/>
          </a:xfrm>
          <a:prstGeom prst="diamond">
            <a:avLst/>
          </a:prstGeom>
          <a:solidFill>
            <a:srgbClr val="0208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213E320E-5BCE-1CF2-BC4B-CC1F481EC96E}"/>
              </a:ext>
            </a:extLst>
          </p:cNvPr>
          <p:cNvSpPr txBox="1"/>
          <p:nvPr/>
        </p:nvSpPr>
        <p:spPr>
          <a:xfrm>
            <a:off x="1260238" y="3956691"/>
            <a:ext cx="1670356" cy="1454694"/>
          </a:xfrm>
          <a:prstGeom prst="rect">
            <a:avLst/>
          </a:prstGeom>
          <a:noFill/>
        </p:spPr>
        <p:txBody>
          <a:bodyPr wrap="square" rtlCol="0" anchor="t">
            <a:spAutoFit/>
          </a:bodyPr>
          <a:lstStyle/>
          <a:p>
            <a:pPr>
              <a:lnSpc>
                <a:spcPts val="1750"/>
              </a:lnSpc>
              <a:defRPr/>
            </a:pPr>
            <a:r>
              <a:rPr lang="en-GB" sz="1200" dirty="0">
                <a:solidFill>
                  <a:prstClr val="white"/>
                </a:solidFill>
                <a:ea typeface="Lato Light" panose="020F0502020204030203" pitchFamily="34" charset="0"/>
                <a:cs typeface="Mukta ExtraLight" panose="020B0000000000000000" pitchFamily="34" charset="77"/>
              </a:rPr>
              <a:t>Ensure that data strategy objectives closely align with your organisation's overall business goals and mission.</a:t>
            </a:r>
            <a:endParaRPr lang="en-US" sz="1200" dirty="0">
              <a:solidFill>
                <a:prstClr val="white"/>
              </a:solidFill>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83242137-4C18-05C4-E261-24CEBFCB3116}"/>
              </a:ext>
            </a:extLst>
          </p:cNvPr>
          <p:cNvSpPr txBox="1"/>
          <p:nvPr/>
        </p:nvSpPr>
        <p:spPr>
          <a:xfrm>
            <a:off x="1395553" y="2145637"/>
            <a:ext cx="1188146" cy="584775"/>
          </a:xfrm>
          <a:prstGeom prst="rect">
            <a:avLst/>
          </a:prstGeom>
          <a:noFill/>
        </p:spPr>
        <p:txBody>
          <a:bodyPr wrap="none" rtlCol="0" anchor="ctr" anchorCtr="0">
            <a:spAutoFit/>
          </a:bodyPr>
          <a:lstStyle/>
          <a:p>
            <a:pPr algn="ctr">
              <a:defRPr/>
            </a:pPr>
            <a:r>
              <a:rPr lang="en-US" sz="1600" b="1" dirty="0">
                <a:solidFill>
                  <a:prstClr val="white"/>
                </a:solidFill>
                <a:ea typeface="League Spartan" charset="0"/>
                <a:cs typeface="Poppins" pitchFamily="2" charset="77"/>
              </a:rPr>
              <a:t>Clear </a:t>
            </a:r>
          </a:p>
          <a:p>
            <a:pPr algn="ctr">
              <a:defRPr/>
            </a:pPr>
            <a:r>
              <a:rPr lang="en-US" sz="1600" b="1" dirty="0">
                <a:solidFill>
                  <a:prstClr val="white"/>
                </a:solidFill>
                <a:ea typeface="League Spartan" charset="0"/>
                <a:cs typeface="Poppins" pitchFamily="2" charset="77"/>
              </a:rPr>
              <a:t>Alignment</a:t>
            </a:r>
          </a:p>
        </p:txBody>
      </p:sp>
      <p:sp>
        <p:nvSpPr>
          <p:cNvPr id="42" name="TextBox 41">
            <a:extLst>
              <a:ext uri="{FF2B5EF4-FFF2-40B4-BE49-F238E27FC236}">
                <a16:creationId xmlns:a16="http://schemas.microsoft.com/office/drawing/2014/main" id="{181BBD0F-A114-7DAD-D03B-8DBD26B980BE}"/>
              </a:ext>
            </a:extLst>
          </p:cNvPr>
          <p:cNvSpPr txBox="1"/>
          <p:nvPr/>
        </p:nvSpPr>
        <p:spPr>
          <a:xfrm>
            <a:off x="3360311" y="2147247"/>
            <a:ext cx="1370888" cy="584775"/>
          </a:xfrm>
          <a:prstGeom prst="rect">
            <a:avLst/>
          </a:prstGeom>
          <a:noFill/>
        </p:spPr>
        <p:txBody>
          <a:bodyPr wrap="none" rtlCol="0" anchor="ctr" anchorCtr="0">
            <a:spAutoFit/>
          </a:bodyPr>
          <a:lstStyle/>
          <a:p>
            <a:pPr algn="ctr"/>
            <a:r>
              <a:rPr lang="en-US" sz="1600" b="1" dirty="0">
                <a:solidFill>
                  <a:prstClr val="white"/>
                </a:solidFill>
                <a:ea typeface="League Spartan" charset="0"/>
                <a:cs typeface="Poppins" pitchFamily="2" charset="77"/>
              </a:rPr>
              <a:t>Measurable </a:t>
            </a:r>
          </a:p>
          <a:p>
            <a:pPr algn="ctr"/>
            <a:r>
              <a:rPr lang="en-US" sz="1600" b="1" dirty="0">
                <a:solidFill>
                  <a:prstClr val="white"/>
                </a:solidFill>
                <a:ea typeface="League Spartan" charset="0"/>
                <a:cs typeface="Poppins" pitchFamily="2" charset="77"/>
              </a:rPr>
              <a:t>Outcomes</a:t>
            </a:r>
          </a:p>
        </p:txBody>
      </p:sp>
      <p:sp>
        <p:nvSpPr>
          <p:cNvPr id="44" name="TextBox 43">
            <a:extLst>
              <a:ext uri="{FF2B5EF4-FFF2-40B4-BE49-F238E27FC236}">
                <a16:creationId xmlns:a16="http://schemas.microsoft.com/office/drawing/2014/main" id="{3A888F51-B4CE-8337-A988-76C9788076ED}"/>
              </a:ext>
            </a:extLst>
          </p:cNvPr>
          <p:cNvSpPr txBox="1"/>
          <p:nvPr/>
        </p:nvSpPr>
        <p:spPr>
          <a:xfrm>
            <a:off x="5486155" y="2270357"/>
            <a:ext cx="1219693" cy="338554"/>
          </a:xfrm>
          <a:prstGeom prst="rect">
            <a:avLst/>
          </a:prstGeom>
          <a:noFill/>
        </p:spPr>
        <p:txBody>
          <a:bodyPr wrap="none" rtlCol="0" anchor="ctr" anchorCtr="0">
            <a:spAutoFit/>
          </a:bodyPr>
          <a:lstStyle/>
          <a:p>
            <a:pPr algn="ctr"/>
            <a:r>
              <a:rPr lang="en-US" sz="1600" b="1" dirty="0">
                <a:solidFill>
                  <a:prstClr val="white"/>
                </a:solidFill>
                <a:ea typeface="League Spartan" charset="0"/>
                <a:cs typeface="Poppins" pitchFamily="2" charset="77"/>
              </a:rPr>
              <a:t>Timeframe	</a:t>
            </a:r>
          </a:p>
        </p:txBody>
      </p:sp>
      <p:sp>
        <p:nvSpPr>
          <p:cNvPr id="46" name="TextBox 45">
            <a:extLst>
              <a:ext uri="{FF2B5EF4-FFF2-40B4-BE49-F238E27FC236}">
                <a16:creationId xmlns:a16="http://schemas.microsoft.com/office/drawing/2014/main" id="{712B6AE0-470C-0CF9-44EA-8C307BA373BE}"/>
              </a:ext>
            </a:extLst>
          </p:cNvPr>
          <p:cNvSpPr txBox="1"/>
          <p:nvPr/>
        </p:nvSpPr>
        <p:spPr>
          <a:xfrm>
            <a:off x="7419940" y="2270357"/>
            <a:ext cx="1452642" cy="338554"/>
          </a:xfrm>
          <a:prstGeom prst="rect">
            <a:avLst/>
          </a:prstGeom>
          <a:noFill/>
        </p:spPr>
        <p:txBody>
          <a:bodyPr wrap="none" rtlCol="0" anchor="ctr" anchorCtr="0">
            <a:spAutoFit/>
          </a:bodyPr>
          <a:lstStyle/>
          <a:p>
            <a:pPr algn="ctr"/>
            <a:r>
              <a:rPr lang="en-US" sz="1600" b="1" dirty="0">
                <a:solidFill>
                  <a:prstClr val="white"/>
                </a:solidFill>
                <a:ea typeface="League Spartan" charset="0"/>
                <a:cs typeface="Poppins" pitchFamily="2" charset="77"/>
              </a:rPr>
              <a:t>Prioritisation</a:t>
            </a:r>
          </a:p>
        </p:txBody>
      </p:sp>
      <p:sp>
        <p:nvSpPr>
          <p:cNvPr id="47" name="TextBox 46">
            <a:extLst>
              <a:ext uri="{FF2B5EF4-FFF2-40B4-BE49-F238E27FC236}">
                <a16:creationId xmlns:a16="http://schemas.microsoft.com/office/drawing/2014/main" id="{E45EB196-5E74-8E71-5815-AF09C9B34291}"/>
              </a:ext>
            </a:extLst>
          </p:cNvPr>
          <p:cNvSpPr txBox="1"/>
          <p:nvPr/>
        </p:nvSpPr>
        <p:spPr>
          <a:xfrm>
            <a:off x="9470994" y="2147247"/>
            <a:ext cx="1451038" cy="584775"/>
          </a:xfrm>
          <a:prstGeom prst="rect">
            <a:avLst/>
          </a:prstGeom>
          <a:noFill/>
        </p:spPr>
        <p:txBody>
          <a:bodyPr wrap="none" rtlCol="0" anchor="ctr" anchorCtr="0">
            <a:spAutoFit/>
          </a:bodyPr>
          <a:lstStyle/>
          <a:p>
            <a:pPr algn="ctr"/>
            <a:r>
              <a:rPr lang="en-US" sz="1600" b="1" dirty="0">
                <a:solidFill>
                  <a:prstClr val="white"/>
                </a:solidFill>
                <a:ea typeface="League Spartan" charset="0"/>
                <a:cs typeface="Poppins" pitchFamily="2" charset="77"/>
              </a:rPr>
              <a:t>Stakeholder </a:t>
            </a:r>
          </a:p>
          <a:p>
            <a:pPr algn="ctr"/>
            <a:r>
              <a:rPr lang="en-US" sz="1600" b="1" dirty="0">
                <a:solidFill>
                  <a:prstClr val="white"/>
                </a:solidFill>
                <a:ea typeface="League Spartan" charset="0"/>
                <a:cs typeface="Poppins" pitchFamily="2" charset="77"/>
              </a:rPr>
              <a:t>Involvement</a:t>
            </a:r>
          </a:p>
        </p:txBody>
      </p:sp>
      <p:sp>
        <p:nvSpPr>
          <p:cNvPr id="48" name="TextBox 47">
            <a:extLst>
              <a:ext uri="{FF2B5EF4-FFF2-40B4-BE49-F238E27FC236}">
                <a16:creationId xmlns:a16="http://schemas.microsoft.com/office/drawing/2014/main" id="{1187C3BB-BD97-08B4-C616-EE4E30E039A7}"/>
              </a:ext>
            </a:extLst>
          </p:cNvPr>
          <p:cNvSpPr txBox="1"/>
          <p:nvPr/>
        </p:nvSpPr>
        <p:spPr>
          <a:xfrm>
            <a:off x="9549008" y="4003098"/>
            <a:ext cx="1585523" cy="1223861"/>
          </a:xfrm>
          <a:prstGeom prst="rect">
            <a:avLst/>
          </a:prstGeom>
          <a:noFill/>
        </p:spPr>
        <p:txBody>
          <a:bodyPr wrap="square" rtlCol="0" anchor="t">
            <a:spAutoFit/>
          </a:bodyPr>
          <a:lstStyle/>
          <a:p>
            <a:pPr>
              <a:lnSpc>
                <a:spcPts val="1750"/>
              </a:lnSpc>
            </a:pPr>
            <a:r>
              <a:rPr lang="en-GB" sz="1200" dirty="0">
                <a:solidFill>
                  <a:prstClr val="white"/>
                </a:solidFill>
                <a:ea typeface="Lato Light" panose="020F0502020204030203" pitchFamily="34" charset="0"/>
                <a:cs typeface="Lato Light" panose="020F0502020204030203" pitchFamily="34" charset="0"/>
              </a:rPr>
              <a:t>Involve key stakeholders from various departments to gather input and ensure buy-in.</a:t>
            </a:r>
            <a:endParaRPr lang="en-US" sz="1200" dirty="0">
              <a:solidFill>
                <a:prstClr val="white"/>
              </a:solidFill>
              <a:ea typeface="Lato Light" panose="020F0502020204030203" pitchFamily="34" charset="0"/>
              <a:cs typeface="Lato Light" panose="020F0502020204030203" pitchFamily="34" charset="0"/>
            </a:endParaRPr>
          </a:p>
        </p:txBody>
      </p:sp>
      <p:sp>
        <p:nvSpPr>
          <p:cNvPr id="49" name="TextBox 48">
            <a:extLst>
              <a:ext uri="{FF2B5EF4-FFF2-40B4-BE49-F238E27FC236}">
                <a16:creationId xmlns:a16="http://schemas.microsoft.com/office/drawing/2014/main" id="{10184B62-69F1-8B54-9376-E67EE14E9A57}"/>
              </a:ext>
            </a:extLst>
          </p:cNvPr>
          <p:cNvSpPr txBox="1"/>
          <p:nvPr/>
        </p:nvSpPr>
        <p:spPr>
          <a:xfrm>
            <a:off x="3369427" y="3956692"/>
            <a:ext cx="1670356" cy="1454694"/>
          </a:xfrm>
          <a:prstGeom prst="rect">
            <a:avLst/>
          </a:prstGeom>
          <a:noFill/>
        </p:spPr>
        <p:txBody>
          <a:bodyPr wrap="square" rtlCol="0" anchor="t">
            <a:spAutoFit/>
          </a:bodyPr>
          <a:lstStyle/>
          <a:p>
            <a:pPr>
              <a:lnSpc>
                <a:spcPts val="1750"/>
              </a:lnSpc>
            </a:pPr>
            <a:r>
              <a:rPr lang="en-GB" sz="1200" dirty="0">
                <a:solidFill>
                  <a:prstClr val="white"/>
                </a:solidFill>
                <a:ea typeface="Lato Light" panose="020F0502020204030203" pitchFamily="34" charset="0"/>
                <a:cs typeface="Lato Light" panose="020F0502020204030203" pitchFamily="34" charset="0"/>
              </a:rPr>
              <a:t>Identify key performance indicators (KPIs) that will allow you to measure progress and success.</a:t>
            </a:r>
            <a:endParaRPr lang="en-US" sz="1200" dirty="0">
              <a:solidFill>
                <a:prstClr val="white"/>
              </a:solidFill>
              <a:ea typeface="Lato Light" panose="020F0502020204030203" pitchFamily="34" charset="0"/>
              <a:cs typeface="Lato Light" panose="020F0502020204030203" pitchFamily="34" charset="0"/>
            </a:endParaRPr>
          </a:p>
        </p:txBody>
      </p:sp>
      <p:sp>
        <p:nvSpPr>
          <p:cNvPr id="50" name="TextBox 49">
            <a:extLst>
              <a:ext uri="{FF2B5EF4-FFF2-40B4-BE49-F238E27FC236}">
                <a16:creationId xmlns:a16="http://schemas.microsoft.com/office/drawing/2014/main" id="{9F8472C4-E5A3-C817-2ABD-8406A8B8ED01}"/>
              </a:ext>
            </a:extLst>
          </p:cNvPr>
          <p:cNvSpPr txBox="1"/>
          <p:nvPr/>
        </p:nvSpPr>
        <p:spPr>
          <a:xfrm>
            <a:off x="5346982" y="3956691"/>
            <a:ext cx="1984892" cy="1454694"/>
          </a:xfrm>
          <a:prstGeom prst="rect">
            <a:avLst/>
          </a:prstGeom>
          <a:noFill/>
        </p:spPr>
        <p:txBody>
          <a:bodyPr wrap="square" rtlCol="0" anchor="t">
            <a:spAutoFit/>
          </a:bodyPr>
          <a:lstStyle/>
          <a:p>
            <a:pPr>
              <a:lnSpc>
                <a:spcPts val="1750"/>
              </a:lnSpc>
            </a:pPr>
            <a:r>
              <a:rPr lang="en-GB" sz="1200" dirty="0">
                <a:solidFill>
                  <a:prstClr val="white"/>
                </a:solidFill>
                <a:ea typeface="Lato Light" panose="020F0502020204030203" pitchFamily="34" charset="0"/>
                <a:cs typeface="Lato Light" panose="020F0502020204030203" pitchFamily="34" charset="0"/>
              </a:rPr>
              <a:t>Establish realistic timelines for achieving your data strategy objectives, breaking them down into short-term and long-term goals</a:t>
            </a:r>
            <a:endParaRPr lang="en-US" sz="1200" dirty="0">
              <a:solidFill>
                <a:prstClr val="white"/>
              </a:solidFill>
              <a:ea typeface="Lato Light" panose="020F0502020204030203" pitchFamily="34" charset="0"/>
              <a:cs typeface="Lato Light" panose="020F0502020204030203" pitchFamily="34" charset="0"/>
            </a:endParaRPr>
          </a:p>
        </p:txBody>
      </p:sp>
      <p:sp>
        <p:nvSpPr>
          <p:cNvPr id="51" name="TextBox 50">
            <a:extLst>
              <a:ext uri="{FF2B5EF4-FFF2-40B4-BE49-F238E27FC236}">
                <a16:creationId xmlns:a16="http://schemas.microsoft.com/office/drawing/2014/main" id="{E4205968-7038-1490-20B5-B6D6932D1BB7}"/>
              </a:ext>
            </a:extLst>
          </p:cNvPr>
          <p:cNvSpPr txBox="1"/>
          <p:nvPr/>
        </p:nvSpPr>
        <p:spPr>
          <a:xfrm>
            <a:off x="7419940" y="4003099"/>
            <a:ext cx="1774571" cy="1223861"/>
          </a:xfrm>
          <a:prstGeom prst="rect">
            <a:avLst/>
          </a:prstGeom>
          <a:noFill/>
        </p:spPr>
        <p:txBody>
          <a:bodyPr wrap="square" rtlCol="0" anchor="t">
            <a:spAutoFit/>
          </a:bodyPr>
          <a:lstStyle/>
          <a:p>
            <a:pPr>
              <a:lnSpc>
                <a:spcPts val="1750"/>
              </a:lnSpc>
            </a:pPr>
            <a:r>
              <a:rPr lang="en-GB" sz="1200" dirty="0">
                <a:solidFill>
                  <a:prstClr val="white"/>
                </a:solidFill>
                <a:ea typeface="Lato Light" panose="020F0502020204030203" pitchFamily="34" charset="0"/>
                <a:cs typeface="Lato Light" panose="020F0502020204030203" pitchFamily="34" charset="0"/>
              </a:rPr>
              <a:t>Prioritise objectives based on their potential impact and feasibility, considering available resources.</a:t>
            </a:r>
            <a:endParaRPr lang="en-US" sz="1200" dirty="0">
              <a:solidFill>
                <a:prstClr val="white"/>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86083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1780-1818-DECD-C620-11CDD60D2F37}"/>
              </a:ext>
            </a:extLst>
          </p:cNvPr>
          <p:cNvSpPr>
            <a:spLocks noGrp="1"/>
          </p:cNvSpPr>
          <p:nvPr>
            <p:ph type="title"/>
          </p:nvPr>
        </p:nvSpPr>
        <p:spPr/>
        <p:txBody>
          <a:bodyPr/>
          <a:lstStyle/>
          <a:p>
            <a:r>
              <a:rPr lang="en-GB" dirty="0"/>
              <a:t>Strategy Considerations</a:t>
            </a:r>
          </a:p>
        </p:txBody>
      </p:sp>
      <p:sp>
        <p:nvSpPr>
          <p:cNvPr id="5" name="Slide Number Placeholder 4">
            <a:extLst>
              <a:ext uri="{FF2B5EF4-FFF2-40B4-BE49-F238E27FC236}">
                <a16:creationId xmlns:a16="http://schemas.microsoft.com/office/drawing/2014/main" id="{FABCC68C-FD42-96A6-8834-DBFEEB77B0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2FB7-9533-4568-9B8F-F5133F6949BD}" type="slidenum">
              <a:rPr kumimoji="0" lang="en-GB" sz="900" b="0" i="0" u="none" strike="noStrike" kern="1200" cap="none" spc="0" normalizeH="0" baseline="0" noProof="0" smtClean="0">
                <a:ln>
                  <a:noFill/>
                </a:ln>
                <a:solidFill>
                  <a:srgbClr val="00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a:ln>
                <a:noFill/>
              </a:ln>
              <a:solidFill>
                <a:srgbClr val="00FFFF"/>
              </a:solidFill>
              <a:effectLst/>
              <a:uLnTx/>
              <a:uFillTx/>
              <a:latin typeface="Arial"/>
              <a:ea typeface="+mn-ea"/>
              <a:cs typeface="+mn-cs"/>
            </a:endParaRPr>
          </a:p>
        </p:txBody>
      </p:sp>
      <p:pic>
        <p:nvPicPr>
          <p:cNvPr id="3" name="Graphic 2" descr="Badge 3 outline">
            <a:extLst>
              <a:ext uri="{FF2B5EF4-FFF2-40B4-BE49-F238E27FC236}">
                <a16:creationId xmlns:a16="http://schemas.microsoft.com/office/drawing/2014/main" id="{13086D54-9C95-9589-F40A-5C16D6D0A5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1162" y="3131785"/>
            <a:ext cx="620933" cy="620933"/>
          </a:xfrm>
          <a:prstGeom prst="rect">
            <a:avLst/>
          </a:prstGeom>
        </p:spPr>
      </p:pic>
    </p:spTree>
    <p:extLst>
      <p:ext uri="{BB962C8B-B14F-4D97-AF65-F5344CB8AC3E}">
        <p14:creationId xmlns:p14="http://schemas.microsoft.com/office/powerpoint/2010/main" val="93583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3">
            <a:extLst>
              <a:ext uri="{FF2B5EF4-FFF2-40B4-BE49-F238E27FC236}">
                <a16:creationId xmlns:a16="http://schemas.microsoft.com/office/drawing/2014/main" id="{76D0DD05-3A3D-B2F3-941D-0D3040FAB917}"/>
              </a:ext>
            </a:extLst>
          </p:cNvPr>
          <p:cNvSpPr>
            <a:spLocks noChangeArrowheads="1"/>
          </p:cNvSpPr>
          <p:nvPr/>
        </p:nvSpPr>
        <p:spPr bwMode="auto">
          <a:xfrm rot="5400000">
            <a:off x="471552" y="1066601"/>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
        <p:nvSpPr>
          <p:cNvPr id="6" name="Freeform 33">
            <a:extLst>
              <a:ext uri="{FF2B5EF4-FFF2-40B4-BE49-F238E27FC236}">
                <a16:creationId xmlns:a16="http://schemas.microsoft.com/office/drawing/2014/main" id="{C7099317-747B-F644-DA70-766CD877D2BE}"/>
              </a:ext>
            </a:extLst>
          </p:cNvPr>
          <p:cNvSpPr>
            <a:spLocks noChangeArrowheads="1"/>
          </p:cNvSpPr>
          <p:nvPr/>
        </p:nvSpPr>
        <p:spPr bwMode="auto">
          <a:xfrm rot="16200000">
            <a:off x="6300793" y="1074184"/>
            <a:ext cx="5681190"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grpSp>
        <p:nvGrpSpPr>
          <p:cNvPr id="8" name="Group 7">
            <a:extLst>
              <a:ext uri="{FF2B5EF4-FFF2-40B4-BE49-F238E27FC236}">
                <a16:creationId xmlns:a16="http://schemas.microsoft.com/office/drawing/2014/main" id="{352700FA-3330-36EF-B998-355D30FCAC00}"/>
              </a:ext>
            </a:extLst>
          </p:cNvPr>
          <p:cNvGrpSpPr/>
          <p:nvPr/>
        </p:nvGrpSpPr>
        <p:grpSpPr>
          <a:xfrm>
            <a:off x="833120" y="1334347"/>
            <a:ext cx="2289387" cy="1239520"/>
            <a:chOff x="7229667" y="228395"/>
            <a:chExt cx="1665738" cy="713640"/>
          </a:xfrm>
        </p:grpSpPr>
        <p:pic>
          <p:nvPicPr>
            <p:cNvPr id="9" name="Picture 8">
              <a:extLst>
                <a:ext uri="{FF2B5EF4-FFF2-40B4-BE49-F238E27FC236}">
                  <a16:creationId xmlns:a16="http://schemas.microsoft.com/office/drawing/2014/main" id="{DB57C1C3-BE00-149A-FD18-E93AE099FB93}"/>
                </a:ext>
              </a:extLst>
            </p:cNvPr>
            <p:cNvPicPr>
              <a:picLocks noChangeAspect="1"/>
            </p:cNvPicPr>
            <p:nvPr/>
          </p:nvPicPr>
          <p:blipFill rotWithShape="1">
            <a:blip r:embed="rId3">
              <a:lum bright="70000" contrast="-70000"/>
            </a:blip>
            <a:srcRect t="39393" b="21215"/>
            <a:stretch/>
          </p:blipFill>
          <p:spPr>
            <a:xfrm>
              <a:off x="7233132" y="585215"/>
              <a:ext cx="1662273" cy="356820"/>
            </a:xfrm>
            <a:prstGeom prst="rect">
              <a:avLst/>
            </a:prstGeom>
          </p:spPr>
        </p:pic>
        <p:pic>
          <p:nvPicPr>
            <p:cNvPr id="10" name="Picture 9">
              <a:extLst>
                <a:ext uri="{FF2B5EF4-FFF2-40B4-BE49-F238E27FC236}">
                  <a16:creationId xmlns:a16="http://schemas.microsoft.com/office/drawing/2014/main" id="{7C78F484-B97D-3DC9-CC71-A711E9C11548}"/>
                </a:ext>
              </a:extLst>
            </p:cNvPr>
            <p:cNvPicPr>
              <a:picLocks noChangeAspect="1"/>
            </p:cNvPicPr>
            <p:nvPr/>
          </p:nvPicPr>
          <p:blipFill rotWithShape="1">
            <a:blip r:embed="rId3"/>
            <a:srcRect b="60608"/>
            <a:stretch/>
          </p:blipFill>
          <p:spPr>
            <a:xfrm>
              <a:off x="7229667" y="228395"/>
              <a:ext cx="1662273" cy="356820"/>
            </a:xfrm>
            <a:prstGeom prst="rect">
              <a:avLst/>
            </a:prstGeom>
          </p:spPr>
        </p:pic>
      </p:grpSp>
      <p:sp>
        <p:nvSpPr>
          <p:cNvPr id="11" name="TextBox 10">
            <a:extLst>
              <a:ext uri="{FF2B5EF4-FFF2-40B4-BE49-F238E27FC236}">
                <a16:creationId xmlns:a16="http://schemas.microsoft.com/office/drawing/2014/main" id="{053E4BC8-5818-CCF5-E08A-20F172B2E37B}"/>
              </a:ext>
            </a:extLst>
          </p:cNvPr>
          <p:cNvSpPr txBox="1"/>
          <p:nvPr/>
        </p:nvSpPr>
        <p:spPr>
          <a:xfrm>
            <a:off x="732246" y="266478"/>
            <a:ext cx="6096000" cy="369332"/>
          </a:xfrm>
          <a:prstGeom prst="rect">
            <a:avLst/>
          </a:prstGeom>
          <a:noFill/>
        </p:spPr>
        <p:txBody>
          <a:bodyPr wrap="square">
            <a:spAutoFit/>
          </a:bodyPr>
          <a:lstStyle/>
          <a:p>
            <a:r>
              <a:rPr lang="en-GB" dirty="0"/>
              <a:t>Mini Case Study 2</a:t>
            </a:r>
          </a:p>
        </p:txBody>
      </p:sp>
      <p:sp>
        <p:nvSpPr>
          <p:cNvPr id="12" name="TextBox 11">
            <a:extLst>
              <a:ext uri="{FF2B5EF4-FFF2-40B4-BE49-F238E27FC236}">
                <a16:creationId xmlns:a16="http://schemas.microsoft.com/office/drawing/2014/main" id="{4FFEF660-BAA8-E2C9-E77D-EBB880648D7D}"/>
              </a:ext>
            </a:extLst>
          </p:cNvPr>
          <p:cNvSpPr txBox="1"/>
          <p:nvPr/>
        </p:nvSpPr>
        <p:spPr>
          <a:xfrm>
            <a:off x="1014735" y="3305086"/>
            <a:ext cx="9455574" cy="984885"/>
          </a:xfrm>
          <a:prstGeom prst="rect">
            <a:avLst/>
          </a:prstGeom>
          <a:noFill/>
        </p:spPr>
        <p:txBody>
          <a:bodyPr wrap="square" lIns="0" tIns="0" rIns="0" bIns="0" rtlCol="0">
            <a:spAutoFit/>
          </a:bodyPr>
          <a:lstStyle/>
          <a:p>
            <a:pPr algn="l"/>
            <a:r>
              <a:rPr lang="en-GB" sz="1600" b="1" dirty="0"/>
              <a:t>The Challenge:</a:t>
            </a:r>
            <a:br>
              <a:rPr lang="en-GB" sz="1600" b="1" dirty="0"/>
            </a:br>
            <a:br>
              <a:rPr lang="en-GB" sz="1600" b="1" dirty="0"/>
            </a:br>
            <a:r>
              <a:rPr lang="en-GB" sz="1600" dirty="0"/>
              <a:t>To construct a data strategy to support Lambeth in the creation of a joined up digital platform that could be used to deliver crucial services and deliver a ‘single view of the citizen’.</a:t>
            </a:r>
            <a:endParaRPr lang="en-GB" sz="1600" b="1" dirty="0"/>
          </a:p>
        </p:txBody>
      </p:sp>
    </p:spTree>
    <p:extLst>
      <p:ext uri="{BB962C8B-B14F-4D97-AF65-F5344CB8AC3E}">
        <p14:creationId xmlns:p14="http://schemas.microsoft.com/office/powerpoint/2010/main" val="271293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33">
            <a:extLst>
              <a:ext uri="{FF2B5EF4-FFF2-40B4-BE49-F238E27FC236}">
                <a16:creationId xmlns:a16="http://schemas.microsoft.com/office/drawing/2014/main" id="{0EF8196B-120E-F6EB-09B2-33EA90F04D00}"/>
              </a:ext>
            </a:extLst>
          </p:cNvPr>
          <p:cNvSpPr>
            <a:spLocks noChangeArrowheads="1"/>
          </p:cNvSpPr>
          <p:nvPr/>
        </p:nvSpPr>
        <p:spPr bwMode="auto">
          <a:xfrm rot="5400000">
            <a:off x="471552" y="1066601"/>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cxnSp>
        <p:nvCxnSpPr>
          <p:cNvPr id="29" name="Straight Connector 28">
            <a:extLst>
              <a:ext uri="{FF2B5EF4-FFF2-40B4-BE49-F238E27FC236}">
                <a16:creationId xmlns:a16="http://schemas.microsoft.com/office/drawing/2014/main" id="{08C754C1-83E5-2246-862F-E6B06DA6BB3B}"/>
              </a:ext>
            </a:extLst>
          </p:cNvPr>
          <p:cNvCxnSpPr>
            <a:cxnSpLocks/>
          </p:cNvCxnSpPr>
          <p:nvPr/>
        </p:nvCxnSpPr>
        <p:spPr>
          <a:xfrm>
            <a:off x="612656" y="-3613"/>
            <a:ext cx="0" cy="985248"/>
          </a:xfrm>
          <a:prstGeom prst="line">
            <a:avLst/>
          </a:prstGeom>
          <a:ln w="44450">
            <a:solidFill>
              <a:schemeClr val="tx1"/>
            </a:solidFill>
          </a:ln>
        </p:spPr>
        <p:style>
          <a:lnRef idx="3">
            <a:schemeClr val="accent2"/>
          </a:lnRef>
          <a:fillRef idx="0">
            <a:schemeClr val="accent2"/>
          </a:fillRef>
          <a:effectRef idx="2">
            <a:schemeClr val="accent2"/>
          </a:effectRef>
          <a:fontRef idx="minor">
            <a:schemeClr val="tx1"/>
          </a:fontRef>
        </p:style>
      </p:cxnSp>
      <p:pic>
        <p:nvPicPr>
          <p:cNvPr id="34" name="Picture 33" descr="Logo&#10;&#10;Description automatically generated">
            <a:extLst>
              <a:ext uri="{FF2B5EF4-FFF2-40B4-BE49-F238E27FC236}">
                <a16:creationId xmlns:a16="http://schemas.microsoft.com/office/drawing/2014/main" id="{185A571F-C11B-460D-8602-758D48913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121959"/>
            <a:ext cx="1042048" cy="478277"/>
          </a:xfrm>
          <a:prstGeom prst="rect">
            <a:avLst/>
          </a:prstGeom>
        </p:spPr>
      </p:pic>
      <p:sp>
        <p:nvSpPr>
          <p:cNvPr id="3" name="Freeform 33">
            <a:extLst>
              <a:ext uri="{FF2B5EF4-FFF2-40B4-BE49-F238E27FC236}">
                <a16:creationId xmlns:a16="http://schemas.microsoft.com/office/drawing/2014/main" id="{79C2A50D-1E23-78F4-D667-DF4A6AAEE825}"/>
              </a:ext>
            </a:extLst>
          </p:cNvPr>
          <p:cNvSpPr>
            <a:spLocks noChangeArrowheads="1"/>
          </p:cNvSpPr>
          <p:nvPr/>
        </p:nvSpPr>
        <p:spPr bwMode="auto">
          <a:xfrm rot="16200000">
            <a:off x="6300793" y="1074184"/>
            <a:ext cx="5681190"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
        <p:nvSpPr>
          <p:cNvPr id="43" name="TextBox 42">
            <a:extLst>
              <a:ext uri="{FF2B5EF4-FFF2-40B4-BE49-F238E27FC236}">
                <a16:creationId xmlns:a16="http://schemas.microsoft.com/office/drawing/2014/main" id="{A059F1C2-6A53-44FB-9CC7-FA6BFA75FAFF}"/>
              </a:ext>
            </a:extLst>
          </p:cNvPr>
          <p:cNvSpPr txBox="1"/>
          <p:nvPr/>
        </p:nvSpPr>
        <p:spPr>
          <a:xfrm>
            <a:off x="732246" y="266478"/>
            <a:ext cx="6096000" cy="369332"/>
          </a:xfrm>
          <a:prstGeom prst="rect">
            <a:avLst/>
          </a:prstGeom>
          <a:noFill/>
        </p:spPr>
        <p:txBody>
          <a:bodyPr wrap="square">
            <a:spAutoFit/>
          </a:bodyPr>
          <a:lstStyle/>
          <a:p>
            <a:r>
              <a:rPr lang="en-GB" dirty="0"/>
              <a:t>The Journey to Success – Strategy Considerations</a:t>
            </a:r>
          </a:p>
        </p:txBody>
      </p:sp>
      <p:sp>
        <p:nvSpPr>
          <p:cNvPr id="7" name="Freeform 64">
            <a:extLst>
              <a:ext uri="{FF2B5EF4-FFF2-40B4-BE49-F238E27FC236}">
                <a16:creationId xmlns:a16="http://schemas.microsoft.com/office/drawing/2014/main" id="{19DA62D7-D0FA-CBFB-4183-6A27F5D24D9F}"/>
              </a:ext>
            </a:extLst>
          </p:cNvPr>
          <p:cNvSpPr>
            <a:spLocks noChangeArrowheads="1"/>
          </p:cNvSpPr>
          <p:nvPr/>
        </p:nvSpPr>
        <p:spPr bwMode="auto">
          <a:xfrm>
            <a:off x="1277124" y="1939214"/>
            <a:ext cx="2885901" cy="1570504"/>
          </a:xfrm>
          <a:prstGeom prst="roundRect">
            <a:avLst>
              <a:gd name="adj" fmla="val 9389"/>
            </a:avLst>
          </a:prstGeom>
          <a:noFill/>
          <a:ln w="50800" cap="flat">
            <a:solidFill>
              <a:sysClr val="window" lastClr="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4" name="Freeform 66">
            <a:extLst>
              <a:ext uri="{FF2B5EF4-FFF2-40B4-BE49-F238E27FC236}">
                <a16:creationId xmlns:a16="http://schemas.microsoft.com/office/drawing/2014/main" id="{0536B4D9-F53A-C5E0-DA57-AD53CEC8A41E}"/>
              </a:ext>
            </a:extLst>
          </p:cNvPr>
          <p:cNvSpPr>
            <a:spLocks noChangeArrowheads="1"/>
          </p:cNvSpPr>
          <p:nvPr/>
        </p:nvSpPr>
        <p:spPr bwMode="auto">
          <a:xfrm>
            <a:off x="4824709" y="1939214"/>
            <a:ext cx="2883909" cy="1570504"/>
          </a:xfrm>
          <a:prstGeom prst="roundRect">
            <a:avLst>
              <a:gd name="adj" fmla="val 8904"/>
            </a:avLst>
          </a:prstGeom>
          <a:noFill/>
          <a:ln w="50800" cap="flat">
            <a:solidFill>
              <a:srgbClr val="C5D20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5" name="Freeform 68">
            <a:extLst>
              <a:ext uri="{FF2B5EF4-FFF2-40B4-BE49-F238E27FC236}">
                <a16:creationId xmlns:a16="http://schemas.microsoft.com/office/drawing/2014/main" id="{1B0D4D37-E536-0F75-D7E8-99FCCC148C43}"/>
              </a:ext>
            </a:extLst>
          </p:cNvPr>
          <p:cNvSpPr>
            <a:spLocks noChangeArrowheads="1"/>
          </p:cNvSpPr>
          <p:nvPr/>
        </p:nvSpPr>
        <p:spPr bwMode="auto">
          <a:xfrm>
            <a:off x="8378274" y="1939214"/>
            <a:ext cx="2885901" cy="1570504"/>
          </a:xfrm>
          <a:prstGeom prst="roundRect">
            <a:avLst>
              <a:gd name="adj" fmla="val 9227"/>
            </a:avLst>
          </a:prstGeom>
          <a:noFill/>
          <a:ln w="50800" cap="flat">
            <a:solidFill>
              <a:srgbClr val="FFB1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7" name="Freeform 70">
            <a:extLst>
              <a:ext uri="{FF2B5EF4-FFF2-40B4-BE49-F238E27FC236}">
                <a16:creationId xmlns:a16="http://schemas.microsoft.com/office/drawing/2014/main" id="{F9960DF6-D831-1982-41AB-2DF9CCFD9374}"/>
              </a:ext>
            </a:extLst>
          </p:cNvPr>
          <p:cNvSpPr>
            <a:spLocks noChangeArrowheads="1"/>
          </p:cNvSpPr>
          <p:nvPr/>
        </p:nvSpPr>
        <p:spPr bwMode="auto">
          <a:xfrm>
            <a:off x="1273138" y="4418538"/>
            <a:ext cx="2885901" cy="1570504"/>
          </a:xfrm>
          <a:prstGeom prst="roundRect">
            <a:avLst>
              <a:gd name="adj" fmla="val 9632"/>
            </a:avLst>
          </a:prstGeom>
          <a:noFill/>
          <a:ln w="50800" cap="flat">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8" name="Freeform 72">
            <a:extLst>
              <a:ext uri="{FF2B5EF4-FFF2-40B4-BE49-F238E27FC236}">
                <a16:creationId xmlns:a16="http://schemas.microsoft.com/office/drawing/2014/main" id="{C4EE2F46-3EFE-794C-1172-C35C3F7AACC7}"/>
              </a:ext>
            </a:extLst>
          </p:cNvPr>
          <p:cNvSpPr>
            <a:spLocks noChangeArrowheads="1"/>
          </p:cNvSpPr>
          <p:nvPr/>
        </p:nvSpPr>
        <p:spPr bwMode="auto">
          <a:xfrm>
            <a:off x="4824709" y="4418538"/>
            <a:ext cx="2883909" cy="1570504"/>
          </a:xfrm>
          <a:prstGeom prst="roundRect">
            <a:avLst>
              <a:gd name="adj" fmla="val 10262"/>
            </a:avLst>
          </a:prstGeom>
          <a:noFill/>
          <a:ln w="50800" cap="flat">
            <a:solidFill>
              <a:srgbClr val="9B62C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9" name="Freeform 74">
            <a:extLst>
              <a:ext uri="{FF2B5EF4-FFF2-40B4-BE49-F238E27FC236}">
                <a16:creationId xmlns:a16="http://schemas.microsoft.com/office/drawing/2014/main" id="{10EE501D-2211-D5CD-34D9-A7D5AD75F920}"/>
              </a:ext>
            </a:extLst>
          </p:cNvPr>
          <p:cNvSpPr>
            <a:spLocks noChangeArrowheads="1"/>
          </p:cNvSpPr>
          <p:nvPr/>
        </p:nvSpPr>
        <p:spPr bwMode="auto">
          <a:xfrm>
            <a:off x="8376280" y="4418538"/>
            <a:ext cx="2885901" cy="1570504"/>
          </a:xfrm>
          <a:prstGeom prst="roundRect">
            <a:avLst>
              <a:gd name="adj" fmla="val 9874"/>
            </a:avLst>
          </a:prstGeom>
          <a:noFill/>
          <a:ln w="50800" cap="flat">
            <a:solidFill>
              <a:srgbClr val="FF505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3" name="Freeform 65">
            <a:extLst>
              <a:ext uri="{FF2B5EF4-FFF2-40B4-BE49-F238E27FC236}">
                <a16:creationId xmlns:a16="http://schemas.microsoft.com/office/drawing/2014/main" id="{6078C327-43F7-170E-BED1-73E094322966}"/>
              </a:ext>
            </a:extLst>
          </p:cNvPr>
          <p:cNvSpPr>
            <a:spLocks noChangeArrowheads="1"/>
          </p:cNvSpPr>
          <p:nvPr/>
        </p:nvSpPr>
        <p:spPr bwMode="auto">
          <a:xfrm>
            <a:off x="934323" y="2383659"/>
            <a:ext cx="685601" cy="685601"/>
          </a:xfrm>
          <a:custGeom>
            <a:avLst/>
            <a:gdLst>
              <a:gd name="T0" fmla="*/ 272870 w 1517"/>
              <a:gd name="T1" fmla="*/ 545740 h 1516"/>
              <a:gd name="T2" fmla="*/ 272870 w 1517"/>
              <a:gd name="T3" fmla="*/ 545740 h 1516"/>
              <a:gd name="T4" fmla="*/ 272870 w 1517"/>
              <a:gd name="T5" fmla="*/ 545740 h 1516"/>
              <a:gd name="T6" fmla="*/ 0 w 1517"/>
              <a:gd name="T7" fmla="*/ 272690 h 1516"/>
              <a:gd name="T8" fmla="*/ 0 w 1517"/>
              <a:gd name="T9" fmla="*/ 272690 h 1516"/>
              <a:gd name="T10" fmla="*/ 272870 w 1517"/>
              <a:gd name="T11" fmla="*/ 0 h 1516"/>
              <a:gd name="T12" fmla="*/ 272870 w 1517"/>
              <a:gd name="T13" fmla="*/ 0 h 1516"/>
              <a:gd name="T14" fmla="*/ 545740 w 1517"/>
              <a:gd name="T15" fmla="*/ 272690 h 1516"/>
              <a:gd name="T16" fmla="*/ 545740 w 1517"/>
              <a:gd name="T17" fmla="*/ 272690 h 1516"/>
              <a:gd name="T18" fmla="*/ 272870 w 1517"/>
              <a:gd name="T19" fmla="*/ 545740 h 15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7" h="1516">
                <a:moveTo>
                  <a:pt x="758" y="1515"/>
                </a:moveTo>
                <a:lnTo>
                  <a:pt x="758" y="1515"/>
                </a:lnTo>
                <a:cubicBezTo>
                  <a:pt x="340" y="1515"/>
                  <a:pt x="0" y="1176"/>
                  <a:pt x="0" y="757"/>
                </a:cubicBezTo>
                <a:cubicBezTo>
                  <a:pt x="0" y="338"/>
                  <a:pt x="340" y="0"/>
                  <a:pt x="758" y="0"/>
                </a:cubicBezTo>
                <a:cubicBezTo>
                  <a:pt x="1177" y="0"/>
                  <a:pt x="1516" y="338"/>
                  <a:pt x="1516" y="757"/>
                </a:cubicBezTo>
                <a:cubicBezTo>
                  <a:pt x="1516" y="1176"/>
                  <a:pt x="1177"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4" name="Freeform 67">
            <a:extLst>
              <a:ext uri="{FF2B5EF4-FFF2-40B4-BE49-F238E27FC236}">
                <a16:creationId xmlns:a16="http://schemas.microsoft.com/office/drawing/2014/main" id="{C47C52B2-585A-06D0-4084-DBA1F53CC898}"/>
              </a:ext>
            </a:extLst>
          </p:cNvPr>
          <p:cNvSpPr>
            <a:spLocks noChangeArrowheads="1"/>
          </p:cNvSpPr>
          <p:nvPr/>
        </p:nvSpPr>
        <p:spPr bwMode="auto">
          <a:xfrm>
            <a:off x="4481909" y="2383659"/>
            <a:ext cx="685601" cy="685601"/>
          </a:xfrm>
          <a:custGeom>
            <a:avLst/>
            <a:gdLst>
              <a:gd name="T0" fmla="*/ 272870 w 1517"/>
              <a:gd name="T1" fmla="*/ 545740 h 1516"/>
              <a:gd name="T2" fmla="*/ 272870 w 1517"/>
              <a:gd name="T3" fmla="*/ 545740 h 1516"/>
              <a:gd name="T4" fmla="*/ 272870 w 1517"/>
              <a:gd name="T5" fmla="*/ 545740 h 1516"/>
              <a:gd name="T6" fmla="*/ 0 w 1517"/>
              <a:gd name="T7" fmla="*/ 272690 h 1516"/>
              <a:gd name="T8" fmla="*/ 0 w 1517"/>
              <a:gd name="T9" fmla="*/ 272690 h 1516"/>
              <a:gd name="T10" fmla="*/ 272870 w 1517"/>
              <a:gd name="T11" fmla="*/ 0 h 1516"/>
              <a:gd name="T12" fmla="*/ 272870 w 1517"/>
              <a:gd name="T13" fmla="*/ 0 h 1516"/>
              <a:gd name="T14" fmla="*/ 272870 w 1517"/>
              <a:gd name="T15" fmla="*/ 0 h 1516"/>
              <a:gd name="T16" fmla="*/ 545740 w 1517"/>
              <a:gd name="T17" fmla="*/ 272690 h 1516"/>
              <a:gd name="T18" fmla="*/ 545740 w 1517"/>
              <a:gd name="T19" fmla="*/ 272690 h 1516"/>
              <a:gd name="T20" fmla="*/ 272870 w 1517"/>
              <a:gd name="T21" fmla="*/ 545740 h 15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7" h="1516">
                <a:moveTo>
                  <a:pt x="758" y="1515"/>
                </a:moveTo>
                <a:lnTo>
                  <a:pt x="758" y="1515"/>
                </a:lnTo>
                <a:cubicBezTo>
                  <a:pt x="339" y="1515"/>
                  <a:pt x="0" y="1176"/>
                  <a:pt x="0" y="757"/>
                </a:cubicBezTo>
                <a:cubicBezTo>
                  <a:pt x="0" y="338"/>
                  <a:pt x="339" y="0"/>
                  <a:pt x="758" y="0"/>
                </a:cubicBezTo>
                <a:cubicBezTo>
                  <a:pt x="1176" y="0"/>
                  <a:pt x="1516" y="338"/>
                  <a:pt x="1516" y="757"/>
                </a:cubicBezTo>
                <a:cubicBezTo>
                  <a:pt x="1516" y="1176"/>
                  <a:pt x="1176"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5" name="Freeform 69">
            <a:extLst>
              <a:ext uri="{FF2B5EF4-FFF2-40B4-BE49-F238E27FC236}">
                <a16:creationId xmlns:a16="http://schemas.microsoft.com/office/drawing/2014/main" id="{3E6E8DB9-DF92-BA54-5CF6-B5A7C9A1EAF4}"/>
              </a:ext>
            </a:extLst>
          </p:cNvPr>
          <p:cNvSpPr>
            <a:spLocks noChangeArrowheads="1"/>
          </p:cNvSpPr>
          <p:nvPr/>
        </p:nvSpPr>
        <p:spPr bwMode="auto">
          <a:xfrm>
            <a:off x="8035474" y="2383659"/>
            <a:ext cx="685601" cy="685601"/>
          </a:xfrm>
          <a:custGeom>
            <a:avLst/>
            <a:gdLst>
              <a:gd name="T0" fmla="*/ 272870 w 1517"/>
              <a:gd name="T1" fmla="*/ 545740 h 1516"/>
              <a:gd name="T2" fmla="*/ 272870 w 1517"/>
              <a:gd name="T3" fmla="*/ 545740 h 1516"/>
              <a:gd name="T4" fmla="*/ 272870 w 1517"/>
              <a:gd name="T5" fmla="*/ 545740 h 1516"/>
              <a:gd name="T6" fmla="*/ 0 w 1517"/>
              <a:gd name="T7" fmla="*/ 272690 h 1516"/>
              <a:gd name="T8" fmla="*/ 0 w 1517"/>
              <a:gd name="T9" fmla="*/ 272690 h 1516"/>
              <a:gd name="T10" fmla="*/ 272870 w 1517"/>
              <a:gd name="T11" fmla="*/ 0 h 1516"/>
              <a:gd name="T12" fmla="*/ 272870 w 1517"/>
              <a:gd name="T13" fmla="*/ 0 h 1516"/>
              <a:gd name="T14" fmla="*/ 545740 w 1517"/>
              <a:gd name="T15" fmla="*/ 272690 h 1516"/>
              <a:gd name="T16" fmla="*/ 545740 w 1517"/>
              <a:gd name="T17" fmla="*/ 272690 h 1516"/>
              <a:gd name="T18" fmla="*/ 272870 w 1517"/>
              <a:gd name="T19" fmla="*/ 545740 h 15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7" h="1516">
                <a:moveTo>
                  <a:pt x="758" y="1515"/>
                </a:moveTo>
                <a:lnTo>
                  <a:pt x="758" y="1515"/>
                </a:lnTo>
                <a:cubicBezTo>
                  <a:pt x="340" y="1515"/>
                  <a:pt x="0" y="1176"/>
                  <a:pt x="0" y="757"/>
                </a:cubicBezTo>
                <a:cubicBezTo>
                  <a:pt x="0" y="338"/>
                  <a:pt x="340" y="0"/>
                  <a:pt x="758" y="0"/>
                </a:cubicBezTo>
                <a:cubicBezTo>
                  <a:pt x="1177" y="0"/>
                  <a:pt x="1516" y="338"/>
                  <a:pt x="1516" y="757"/>
                </a:cubicBezTo>
                <a:cubicBezTo>
                  <a:pt x="1516" y="1176"/>
                  <a:pt x="1177"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6" name="Freeform 71">
            <a:extLst>
              <a:ext uri="{FF2B5EF4-FFF2-40B4-BE49-F238E27FC236}">
                <a16:creationId xmlns:a16="http://schemas.microsoft.com/office/drawing/2014/main" id="{F5E9AF99-53CA-45B4-25FE-E94C00DF97DD}"/>
              </a:ext>
            </a:extLst>
          </p:cNvPr>
          <p:cNvSpPr>
            <a:spLocks noChangeArrowheads="1"/>
          </p:cNvSpPr>
          <p:nvPr/>
        </p:nvSpPr>
        <p:spPr bwMode="auto">
          <a:xfrm>
            <a:off x="930337" y="4860989"/>
            <a:ext cx="685601" cy="685601"/>
          </a:xfrm>
          <a:custGeom>
            <a:avLst/>
            <a:gdLst>
              <a:gd name="T0" fmla="*/ 272870 w 1517"/>
              <a:gd name="T1" fmla="*/ 545740 h 1516"/>
              <a:gd name="T2" fmla="*/ 272870 w 1517"/>
              <a:gd name="T3" fmla="*/ 545740 h 1516"/>
              <a:gd name="T4" fmla="*/ 272870 w 1517"/>
              <a:gd name="T5" fmla="*/ 545740 h 1516"/>
              <a:gd name="T6" fmla="*/ 0 w 1517"/>
              <a:gd name="T7" fmla="*/ 273050 h 1516"/>
              <a:gd name="T8" fmla="*/ 0 w 1517"/>
              <a:gd name="T9" fmla="*/ 273050 h 1516"/>
              <a:gd name="T10" fmla="*/ 272870 w 1517"/>
              <a:gd name="T11" fmla="*/ 0 h 1516"/>
              <a:gd name="T12" fmla="*/ 272870 w 1517"/>
              <a:gd name="T13" fmla="*/ 0 h 1516"/>
              <a:gd name="T14" fmla="*/ 545740 w 1517"/>
              <a:gd name="T15" fmla="*/ 273050 h 1516"/>
              <a:gd name="T16" fmla="*/ 545740 w 1517"/>
              <a:gd name="T17" fmla="*/ 273050 h 1516"/>
              <a:gd name="T18" fmla="*/ 272870 w 1517"/>
              <a:gd name="T19" fmla="*/ 545740 h 15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7" h="1516">
                <a:moveTo>
                  <a:pt x="758" y="1515"/>
                </a:moveTo>
                <a:lnTo>
                  <a:pt x="758" y="1515"/>
                </a:lnTo>
                <a:cubicBezTo>
                  <a:pt x="339" y="1515"/>
                  <a:pt x="0" y="1177"/>
                  <a:pt x="0" y="758"/>
                </a:cubicBezTo>
                <a:cubicBezTo>
                  <a:pt x="0" y="339"/>
                  <a:pt x="339" y="0"/>
                  <a:pt x="758" y="0"/>
                </a:cubicBezTo>
                <a:cubicBezTo>
                  <a:pt x="1176" y="0"/>
                  <a:pt x="1516" y="339"/>
                  <a:pt x="1516" y="758"/>
                </a:cubicBezTo>
                <a:cubicBezTo>
                  <a:pt x="1516" y="1177"/>
                  <a:pt x="1176"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7" name="Freeform 73">
            <a:extLst>
              <a:ext uri="{FF2B5EF4-FFF2-40B4-BE49-F238E27FC236}">
                <a16:creationId xmlns:a16="http://schemas.microsoft.com/office/drawing/2014/main" id="{75FA57E9-DBCA-E8D5-78DA-B7403667D508}"/>
              </a:ext>
            </a:extLst>
          </p:cNvPr>
          <p:cNvSpPr>
            <a:spLocks noChangeArrowheads="1"/>
          </p:cNvSpPr>
          <p:nvPr/>
        </p:nvSpPr>
        <p:spPr bwMode="auto">
          <a:xfrm>
            <a:off x="4481909" y="4860989"/>
            <a:ext cx="685601" cy="685601"/>
          </a:xfrm>
          <a:custGeom>
            <a:avLst/>
            <a:gdLst>
              <a:gd name="T0" fmla="*/ 272870 w 1517"/>
              <a:gd name="T1" fmla="*/ 545740 h 1516"/>
              <a:gd name="T2" fmla="*/ 272870 w 1517"/>
              <a:gd name="T3" fmla="*/ 545740 h 1516"/>
              <a:gd name="T4" fmla="*/ 272870 w 1517"/>
              <a:gd name="T5" fmla="*/ 545740 h 1516"/>
              <a:gd name="T6" fmla="*/ 0 w 1517"/>
              <a:gd name="T7" fmla="*/ 273050 h 1516"/>
              <a:gd name="T8" fmla="*/ 0 w 1517"/>
              <a:gd name="T9" fmla="*/ 273050 h 1516"/>
              <a:gd name="T10" fmla="*/ 272870 w 1517"/>
              <a:gd name="T11" fmla="*/ 0 h 1516"/>
              <a:gd name="T12" fmla="*/ 272870 w 1517"/>
              <a:gd name="T13" fmla="*/ 0 h 1516"/>
              <a:gd name="T14" fmla="*/ 272870 w 1517"/>
              <a:gd name="T15" fmla="*/ 0 h 1516"/>
              <a:gd name="T16" fmla="*/ 545740 w 1517"/>
              <a:gd name="T17" fmla="*/ 273050 h 1516"/>
              <a:gd name="T18" fmla="*/ 545740 w 1517"/>
              <a:gd name="T19" fmla="*/ 273050 h 1516"/>
              <a:gd name="T20" fmla="*/ 272870 w 1517"/>
              <a:gd name="T21" fmla="*/ 545740 h 15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7" h="1516">
                <a:moveTo>
                  <a:pt x="758" y="1515"/>
                </a:moveTo>
                <a:lnTo>
                  <a:pt x="758" y="1515"/>
                </a:lnTo>
                <a:cubicBezTo>
                  <a:pt x="339" y="1515"/>
                  <a:pt x="0" y="1177"/>
                  <a:pt x="0" y="758"/>
                </a:cubicBezTo>
                <a:cubicBezTo>
                  <a:pt x="0" y="339"/>
                  <a:pt x="339" y="0"/>
                  <a:pt x="758" y="0"/>
                </a:cubicBezTo>
                <a:cubicBezTo>
                  <a:pt x="1176" y="0"/>
                  <a:pt x="1516" y="339"/>
                  <a:pt x="1516" y="758"/>
                </a:cubicBezTo>
                <a:cubicBezTo>
                  <a:pt x="1516" y="1177"/>
                  <a:pt x="1176"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8" name="Freeform 75">
            <a:extLst>
              <a:ext uri="{FF2B5EF4-FFF2-40B4-BE49-F238E27FC236}">
                <a16:creationId xmlns:a16="http://schemas.microsoft.com/office/drawing/2014/main" id="{DF87576E-1344-6EFA-769D-59F8CAED2BE2}"/>
              </a:ext>
            </a:extLst>
          </p:cNvPr>
          <p:cNvSpPr>
            <a:spLocks noChangeArrowheads="1"/>
          </p:cNvSpPr>
          <p:nvPr/>
        </p:nvSpPr>
        <p:spPr bwMode="auto">
          <a:xfrm>
            <a:off x="8033480" y="4860989"/>
            <a:ext cx="685601" cy="685601"/>
          </a:xfrm>
          <a:custGeom>
            <a:avLst/>
            <a:gdLst>
              <a:gd name="T0" fmla="*/ 272690 w 1516"/>
              <a:gd name="T1" fmla="*/ 545740 h 1516"/>
              <a:gd name="T2" fmla="*/ 272690 w 1516"/>
              <a:gd name="T3" fmla="*/ 545740 h 1516"/>
              <a:gd name="T4" fmla="*/ 272690 w 1516"/>
              <a:gd name="T5" fmla="*/ 545740 h 1516"/>
              <a:gd name="T6" fmla="*/ 0 w 1516"/>
              <a:gd name="T7" fmla="*/ 273050 h 1516"/>
              <a:gd name="T8" fmla="*/ 0 w 1516"/>
              <a:gd name="T9" fmla="*/ 273050 h 1516"/>
              <a:gd name="T10" fmla="*/ 272690 w 1516"/>
              <a:gd name="T11" fmla="*/ 0 h 1516"/>
              <a:gd name="T12" fmla="*/ 272690 w 1516"/>
              <a:gd name="T13" fmla="*/ 0 h 1516"/>
              <a:gd name="T14" fmla="*/ 272690 w 1516"/>
              <a:gd name="T15" fmla="*/ 0 h 1516"/>
              <a:gd name="T16" fmla="*/ 545740 w 1516"/>
              <a:gd name="T17" fmla="*/ 273050 h 1516"/>
              <a:gd name="T18" fmla="*/ 545740 w 1516"/>
              <a:gd name="T19" fmla="*/ 273050 h 1516"/>
              <a:gd name="T20" fmla="*/ 272690 w 1516"/>
              <a:gd name="T21" fmla="*/ 545740 h 15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6" h="1516">
                <a:moveTo>
                  <a:pt x="757" y="1515"/>
                </a:moveTo>
                <a:lnTo>
                  <a:pt x="757" y="1515"/>
                </a:lnTo>
                <a:cubicBezTo>
                  <a:pt x="339" y="1515"/>
                  <a:pt x="0" y="1177"/>
                  <a:pt x="0" y="758"/>
                </a:cubicBezTo>
                <a:cubicBezTo>
                  <a:pt x="0" y="339"/>
                  <a:pt x="339" y="0"/>
                  <a:pt x="757" y="0"/>
                </a:cubicBezTo>
                <a:cubicBezTo>
                  <a:pt x="1176" y="0"/>
                  <a:pt x="1515" y="339"/>
                  <a:pt x="1515" y="758"/>
                </a:cubicBezTo>
                <a:cubicBezTo>
                  <a:pt x="1515" y="1177"/>
                  <a:pt x="1176" y="1515"/>
                  <a:pt x="757"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0" name="Freeform 394">
            <a:extLst>
              <a:ext uri="{FF2B5EF4-FFF2-40B4-BE49-F238E27FC236}">
                <a16:creationId xmlns:a16="http://schemas.microsoft.com/office/drawing/2014/main" id="{0870F80A-D0C2-1D49-B01C-8C8AB8C5CE25}"/>
              </a:ext>
            </a:extLst>
          </p:cNvPr>
          <p:cNvSpPr>
            <a:spLocks noChangeArrowheads="1"/>
          </p:cNvSpPr>
          <p:nvPr/>
        </p:nvSpPr>
        <p:spPr bwMode="auto">
          <a:xfrm>
            <a:off x="984149" y="2437471"/>
            <a:ext cx="577978" cy="577978"/>
          </a:xfrm>
          <a:custGeom>
            <a:avLst/>
            <a:gdLst>
              <a:gd name="T0" fmla="*/ 460014 w 1277"/>
              <a:gd name="T1" fmla="*/ 230007 h 1277"/>
              <a:gd name="T2" fmla="*/ 460014 w 1277"/>
              <a:gd name="T3" fmla="*/ 230007 h 1277"/>
              <a:gd name="T4" fmla="*/ 230007 w 1277"/>
              <a:gd name="T5" fmla="*/ 460014 h 1277"/>
              <a:gd name="T6" fmla="*/ 230007 w 1277"/>
              <a:gd name="T7" fmla="*/ 460014 h 1277"/>
              <a:gd name="T8" fmla="*/ 0 w 1277"/>
              <a:gd name="T9" fmla="*/ 230007 h 1277"/>
              <a:gd name="T10" fmla="*/ 0 w 1277"/>
              <a:gd name="T11" fmla="*/ 230007 h 1277"/>
              <a:gd name="T12" fmla="*/ 230007 w 1277"/>
              <a:gd name="T13" fmla="*/ 0 h 1277"/>
              <a:gd name="T14" fmla="*/ 230007 w 1277"/>
              <a:gd name="T15" fmla="*/ 0 h 1277"/>
              <a:gd name="T16" fmla="*/ 460014 w 1277"/>
              <a:gd name="T17" fmla="*/ 230007 h 1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7" h="1277">
                <a:moveTo>
                  <a:pt x="1276" y="638"/>
                </a:moveTo>
                <a:lnTo>
                  <a:pt x="1276" y="638"/>
                </a:lnTo>
                <a:cubicBezTo>
                  <a:pt x="1276" y="991"/>
                  <a:pt x="990" y="1276"/>
                  <a:pt x="638" y="1276"/>
                </a:cubicBezTo>
                <a:cubicBezTo>
                  <a:pt x="285" y="1276"/>
                  <a:pt x="0" y="991"/>
                  <a:pt x="0" y="638"/>
                </a:cubicBezTo>
                <a:cubicBezTo>
                  <a:pt x="0" y="286"/>
                  <a:pt x="285" y="0"/>
                  <a:pt x="638" y="0"/>
                </a:cubicBezTo>
                <a:cubicBezTo>
                  <a:pt x="990" y="0"/>
                  <a:pt x="1276" y="286"/>
                  <a:pt x="1276" y="638"/>
                </a:cubicBezTo>
              </a:path>
            </a:pathLst>
          </a:custGeom>
          <a:solidFill>
            <a:sysClr val="window" lastClr="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1" name="Freeform 395">
            <a:extLst>
              <a:ext uri="{FF2B5EF4-FFF2-40B4-BE49-F238E27FC236}">
                <a16:creationId xmlns:a16="http://schemas.microsoft.com/office/drawing/2014/main" id="{B8699158-66B0-E214-0929-17CDC56133A4}"/>
              </a:ext>
            </a:extLst>
          </p:cNvPr>
          <p:cNvSpPr>
            <a:spLocks noChangeArrowheads="1"/>
          </p:cNvSpPr>
          <p:nvPr/>
        </p:nvSpPr>
        <p:spPr bwMode="auto">
          <a:xfrm>
            <a:off x="984149" y="4914801"/>
            <a:ext cx="577978" cy="577978"/>
          </a:xfrm>
          <a:custGeom>
            <a:avLst/>
            <a:gdLst>
              <a:gd name="T0" fmla="*/ 460014 w 1277"/>
              <a:gd name="T1" fmla="*/ 229827 h 1278"/>
              <a:gd name="T2" fmla="*/ 460014 w 1277"/>
              <a:gd name="T3" fmla="*/ 229827 h 1278"/>
              <a:gd name="T4" fmla="*/ 230007 w 1277"/>
              <a:gd name="T5" fmla="*/ 460015 h 1278"/>
              <a:gd name="T6" fmla="*/ 230007 w 1277"/>
              <a:gd name="T7" fmla="*/ 460015 h 1278"/>
              <a:gd name="T8" fmla="*/ 0 w 1277"/>
              <a:gd name="T9" fmla="*/ 229827 h 1278"/>
              <a:gd name="T10" fmla="*/ 0 w 1277"/>
              <a:gd name="T11" fmla="*/ 229827 h 1278"/>
              <a:gd name="T12" fmla="*/ 230007 w 1277"/>
              <a:gd name="T13" fmla="*/ 0 h 1278"/>
              <a:gd name="T14" fmla="*/ 230007 w 1277"/>
              <a:gd name="T15" fmla="*/ 0 h 1278"/>
              <a:gd name="T16" fmla="*/ 460014 w 1277"/>
              <a:gd name="T17" fmla="*/ 229827 h 1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7" h="1278">
                <a:moveTo>
                  <a:pt x="1276" y="638"/>
                </a:moveTo>
                <a:lnTo>
                  <a:pt x="1276" y="638"/>
                </a:lnTo>
                <a:cubicBezTo>
                  <a:pt x="1276" y="991"/>
                  <a:pt x="990" y="1277"/>
                  <a:pt x="638" y="1277"/>
                </a:cubicBezTo>
                <a:cubicBezTo>
                  <a:pt x="285" y="1277"/>
                  <a:pt x="0" y="991"/>
                  <a:pt x="0" y="638"/>
                </a:cubicBezTo>
                <a:cubicBezTo>
                  <a:pt x="0" y="286"/>
                  <a:pt x="285" y="0"/>
                  <a:pt x="638" y="0"/>
                </a:cubicBezTo>
                <a:cubicBezTo>
                  <a:pt x="990" y="0"/>
                  <a:pt x="1276" y="286"/>
                  <a:pt x="1276" y="638"/>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2" name="Freeform 396">
            <a:extLst>
              <a:ext uri="{FF2B5EF4-FFF2-40B4-BE49-F238E27FC236}">
                <a16:creationId xmlns:a16="http://schemas.microsoft.com/office/drawing/2014/main" id="{2179A4B2-14E5-3FC7-7196-118B278F64D0}"/>
              </a:ext>
            </a:extLst>
          </p:cNvPr>
          <p:cNvSpPr>
            <a:spLocks noChangeArrowheads="1"/>
          </p:cNvSpPr>
          <p:nvPr/>
        </p:nvSpPr>
        <p:spPr bwMode="auto">
          <a:xfrm>
            <a:off x="4537713" y="2437471"/>
            <a:ext cx="577978" cy="577978"/>
          </a:xfrm>
          <a:custGeom>
            <a:avLst/>
            <a:gdLst>
              <a:gd name="T0" fmla="*/ 460015 w 1278"/>
              <a:gd name="T1" fmla="*/ 230007 h 1277"/>
              <a:gd name="T2" fmla="*/ 460015 w 1278"/>
              <a:gd name="T3" fmla="*/ 230007 h 1277"/>
              <a:gd name="T4" fmla="*/ 230188 w 1278"/>
              <a:gd name="T5" fmla="*/ 460014 h 1277"/>
              <a:gd name="T6" fmla="*/ 230188 w 1278"/>
              <a:gd name="T7" fmla="*/ 460014 h 1277"/>
              <a:gd name="T8" fmla="*/ 0 w 1278"/>
              <a:gd name="T9" fmla="*/ 230007 h 1277"/>
              <a:gd name="T10" fmla="*/ 0 w 1278"/>
              <a:gd name="T11" fmla="*/ 230007 h 1277"/>
              <a:gd name="T12" fmla="*/ 230188 w 1278"/>
              <a:gd name="T13" fmla="*/ 0 h 1277"/>
              <a:gd name="T14" fmla="*/ 230188 w 1278"/>
              <a:gd name="T15" fmla="*/ 0 h 1277"/>
              <a:gd name="T16" fmla="*/ 460015 w 1278"/>
              <a:gd name="T17" fmla="*/ 230007 h 1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277">
                <a:moveTo>
                  <a:pt x="1277" y="638"/>
                </a:moveTo>
                <a:lnTo>
                  <a:pt x="1277" y="638"/>
                </a:lnTo>
                <a:cubicBezTo>
                  <a:pt x="1277" y="990"/>
                  <a:pt x="991" y="1276"/>
                  <a:pt x="639" y="1276"/>
                </a:cubicBezTo>
                <a:cubicBezTo>
                  <a:pt x="286" y="1276"/>
                  <a:pt x="0" y="990"/>
                  <a:pt x="0" y="638"/>
                </a:cubicBezTo>
                <a:cubicBezTo>
                  <a:pt x="0" y="286"/>
                  <a:pt x="286" y="0"/>
                  <a:pt x="639" y="0"/>
                </a:cubicBezTo>
                <a:cubicBezTo>
                  <a:pt x="991" y="0"/>
                  <a:pt x="1277" y="286"/>
                  <a:pt x="1277" y="638"/>
                </a:cubicBezTo>
              </a:path>
            </a:pathLst>
          </a:custGeom>
          <a:solidFill>
            <a:srgbClr val="C5D20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3" name="Freeform 397">
            <a:extLst>
              <a:ext uri="{FF2B5EF4-FFF2-40B4-BE49-F238E27FC236}">
                <a16:creationId xmlns:a16="http://schemas.microsoft.com/office/drawing/2014/main" id="{C2FEE82A-69E8-2862-9520-C7D2921049E8}"/>
              </a:ext>
            </a:extLst>
          </p:cNvPr>
          <p:cNvSpPr>
            <a:spLocks noChangeArrowheads="1"/>
          </p:cNvSpPr>
          <p:nvPr/>
        </p:nvSpPr>
        <p:spPr bwMode="auto">
          <a:xfrm>
            <a:off x="4537713" y="4915797"/>
            <a:ext cx="577978" cy="575985"/>
          </a:xfrm>
          <a:custGeom>
            <a:avLst/>
            <a:gdLst>
              <a:gd name="T0" fmla="*/ 460015 w 1278"/>
              <a:gd name="T1" fmla="*/ 229394 h 1276"/>
              <a:gd name="T2" fmla="*/ 460015 w 1278"/>
              <a:gd name="T3" fmla="*/ 229394 h 1276"/>
              <a:gd name="T4" fmla="*/ 230188 w 1278"/>
              <a:gd name="T5" fmla="*/ 458428 h 1276"/>
              <a:gd name="T6" fmla="*/ 230188 w 1278"/>
              <a:gd name="T7" fmla="*/ 458428 h 1276"/>
              <a:gd name="T8" fmla="*/ 0 w 1278"/>
              <a:gd name="T9" fmla="*/ 229394 h 1276"/>
              <a:gd name="T10" fmla="*/ 0 w 1278"/>
              <a:gd name="T11" fmla="*/ 229394 h 1276"/>
              <a:gd name="T12" fmla="*/ 230188 w 1278"/>
              <a:gd name="T13" fmla="*/ 0 h 1276"/>
              <a:gd name="T14" fmla="*/ 230188 w 1278"/>
              <a:gd name="T15" fmla="*/ 0 h 1276"/>
              <a:gd name="T16" fmla="*/ 460015 w 1278"/>
              <a:gd name="T17" fmla="*/ 229394 h 1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276">
                <a:moveTo>
                  <a:pt x="1277" y="638"/>
                </a:moveTo>
                <a:lnTo>
                  <a:pt x="1277" y="638"/>
                </a:lnTo>
                <a:cubicBezTo>
                  <a:pt x="1277" y="990"/>
                  <a:pt x="991" y="1275"/>
                  <a:pt x="639" y="1275"/>
                </a:cubicBezTo>
                <a:cubicBezTo>
                  <a:pt x="286" y="1275"/>
                  <a:pt x="0" y="990"/>
                  <a:pt x="0" y="638"/>
                </a:cubicBezTo>
                <a:cubicBezTo>
                  <a:pt x="0" y="285"/>
                  <a:pt x="286" y="0"/>
                  <a:pt x="639" y="0"/>
                </a:cubicBezTo>
                <a:cubicBezTo>
                  <a:pt x="991" y="0"/>
                  <a:pt x="1277" y="285"/>
                  <a:pt x="1277" y="638"/>
                </a:cubicBezTo>
              </a:path>
            </a:pathLst>
          </a:custGeom>
          <a:solidFill>
            <a:srgbClr val="9B62C3"/>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5" name="Freeform 398">
            <a:extLst>
              <a:ext uri="{FF2B5EF4-FFF2-40B4-BE49-F238E27FC236}">
                <a16:creationId xmlns:a16="http://schemas.microsoft.com/office/drawing/2014/main" id="{1B054F5C-DFD2-7BB0-2A66-F70B1FABC47F}"/>
              </a:ext>
            </a:extLst>
          </p:cNvPr>
          <p:cNvSpPr>
            <a:spLocks noChangeArrowheads="1"/>
          </p:cNvSpPr>
          <p:nvPr/>
        </p:nvSpPr>
        <p:spPr bwMode="auto">
          <a:xfrm>
            <a:off x="8091278" y="2438468"/>
            <a:ext cx="577978" cy="575984"/>
          </a:xfrm>
          <a:custGeom>
            <a:avLst/>
            <a:gdLst>
              <a:gd name="T0" fmla="*/ 460015 w 1278"/>
              <a:gd name="T1" fmla="*/ 229394 h 1276"/>
              <a:gd name="T2" fmla="*/ 460015 w 1278"/>
              <a:gd name="T3" fmla="*/ 229394 h 1276"/>
              <a:gd name="T4" fmla="*/ 229827 w 1278"/>
              <a:gd name="T5" fmla="*/ 458427 h 1276"/>
              <a:gd name="T6" fmla="*/ 229827 w 1278"/>
              <a:gd name="T7" fmla="*/ 458427 h 1276"/>
              <a:gd name="T8" fmla="*/ 0 w 1278"/>
              <a:gd name="T9" fmla="*/ 229394 h 1276"/>
              <a:gd name="T10" fmla="*/ 0 w 1278"/>
              <a:gd name="T11" fmla="*/ 229394 h 1276"/>
              <a:gd name="T12" fmla="*/ 229827 w 1278"/>
              <a:gd name="T13" fmla="*/ 0 h 1276"/>
              <a:gd name="T14" fmla="*/ 229827 w 1278"/>
              <a:gd name="T15" fmla="*/ 0 h 1276"/>
              <a:gd name="T16" fmla="*/ 460015 w 1278"/>
              <a:gd name="T17" fmla="*/ 229394 h 1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276">
                <a:moveTo>
                  <a:pt x="1277" y="638"/>
                </a:moveTo>
                <a:lnTo>
                  <a:pt x="1277" y="638"/>
                </a:lnTo>
                <a:cubicBezTo>
                  <a:pt x="1277" y="990"/>
                  <a:pt x="991" y="1275"/>
                  <a:pt x="638" y="1275"/>
                </a:cubicBezTo>
                <a:cubicBezTo>
                  <a:pt x="286" y="1275"/>
                  <a:pt x="0" y="990"/>
                  <a:pt x="0" y="638"/>
                </a:cubicBezTo>
                <a:cubicBezTo>
                  <a:pt x="0" y="285"/>
                  <a:pt x="286" y="0"/>
                  <a:pt x="638" y="0"/>
                </a:cubicBezTo>
                <a:cubicBezTo>
                  <a:pt x="991" y="0"/>
                  <a:pt x="1277" y="285"/>
                  <a:pt x="1277" y="638"/>
                </a:cubicBezTo>
              </a:path>
            </a:pathLst>
          </a:custGeom>
          <a:solidFill>
            <a:srgbClr val="FFB11D"/>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6" name="Freeform 399">
            <a:extLst>
              <a:ext uri="{FF2B5EF4-FFF2-40B4-BE49-F238E27FC236}">
                <a16:creationId xmlns:a16="http://schemas.microsoft.com/office/drawing/2014/main" id="{89DF4DD0-28B5-DCE3-B4E1-AE7B3BB92603}"/>
              </a:ext>
            </a:extLst>
          </p:cNvPr>
          <p:cNvSpPr>
            <a:spLocks noChangeArrowheads="1"/>
          </p:cNvSpPr>
          <p:nvPr/>
        </p:nvSpPr>
        <p:spPr bwMode="auto">
          <a:xfrm>
            <a:off x="8091278" y="4914801"/>
            <a:ext cx="577978" cy="577978"/>
          </a:xfrm>
          <a:custGeom>
            <a:avLst/>
            <a:gdLst>
              <a:gd name="T0" fmla="*/ 460015 w 1278"/>
              <a:gd name="T1" fmla="*/ 230007 h 1277"/>
              <a:gd name="T2" fmla="*/ 460015 w 1278"/>
              <a:gd name="T3" fmla="*/ 230007 h 1277"/>
              <a:gd name="T4" fmla="*/ 229827 w 1278"/>
              <a:gd name="T5" fmla="*/ 460014 h 1277"/>
              <a:gd name="T6" fmla="*/ 229827 w 1278"/>
              <a:gd name="T7" fmla="*/ 460014 h 1277"/>
              <a:gd name="T8" fmla="*/ 0 w 1278"/>
              <a:gd name="T9" fmla="*/ 230007 h 1277"/>
              <a:gd name="T10" fmla="*/ 0 w 1278"/>
              <a:gd name="T11" fmla="*/ 230007 h 1277"/>
              <a:gd name="T12" fmla="*/ 229827 w 1278"/>
              <a:gd name="T13" fmla="*/ 0 h 1277"/>
              <a:gd name="T14" fmla="*/ 229827 w 1278"/>
              <a:gd name="T15" fmla="*/ 0 h 1277"/>
              <a:gd name="T16" fmla="*/ 460015 w 1278"/>
              <a:gd name="T17" fmla="*/ 230007 h 1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277">
                <a:moveTo>
                  <a:pt x="1277" y="638"/>
                </a:moveTo>
                <a:lnTo>
                  <a:pt x="1277" y="638"/>
                </a:lnTo>
                <a:cubicBezTo>
                  <a:pt x="1277" y="990"/>
                  <a:pt x="991" y="1276"/>
                  <a:pt x="638" y="1276"/>
                </a:cubicBezTo>
                <a:cubicBezTo>
                  <a:pt x="286" y="1276"/>
                  <a:pt x="0" y="990"/>
                  <a:pt x="0" y="638"/>
                </a:cubicBezTo>
                <a:cubicBezTo>
                  <a:pt x="0" y="285"/>
                  <a:pt x="286" y="0"/>
                  <a:pt x="638" y="0"/>
                </a:cubicBezTo>
                <a:cubicBezTo>
                  <a:pt x="991" y="0"/>
                  <a:pt x="1277" y="285"/>
                  <a:pt x="1277" y="638"/>
                </a:cubicBezTo>
              </a:path>
            </a:pathLst>
          </a:custGeom>
          <a:solidFill>
            <a:srgbClr val="FF505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7" name="TextBox 36">
            <a:extLst>
              <a:ext uri="{FF2B5EF4-FFF2-40B4-BE49-F238E27FC236}">
                <a16:creationId xmlns:a16="http://schemas.microsoft.com/office/drawing/2014/main" id="{0A318416-D64F-1D0C-0B33-617776205087}"/>
              </a:ext>
            </a:extLst>
          </p:cNvPr>
          <p:cNvSpPr txBox="1"/>
          <p:nvPr/>
        </p:nvSpPr>
        <p:spPr>
          <a:xfrm>
            <a:off x="1907933" y="1966852"/>
            <a:ext cx="1607067" cy="553998"/>
          </a:xfrm>
          <a:prstGeom prst="rect">
            <a:avLst/>
          </a:prstGeom>
          <a:noFill/>
        </p:spPr>
        <p:txBody>
          <a:bodyPr wrap="square" rtlCol="0" anchor="b">
            <a:spAutoFit/>
          </a:bodyPr>
          <a:lstStyle/>
          <a:p>
            <a:pPr algn="ctr">
              <a:lnSpc>
                <a:spcPts val="1750"/>
              </a:lnSpc>
            </a:pPr>
            <a:r>
              <a:rPr lang="es-NI" sz="1700" b="1" spc="-15" dirty="0">
                <a:solidFill>
                  <a:prstClr val="white"/>
                </a:solidFill>
                <a:cs typeface="Poppins" panose="00000500000000000000" pitchFamily="2" charset="0"/>
              </a:rPr>
              <a:t>Clear Objectives</a:t>
            </a:r>
            <a:endParaRPr lang="en-US" sz="1700" b="1" spc="-15" dirty="0">
              <a:solidFill>
                <a:prstClr val="white"/>
              </a:solidFill>
              <a:cs typeface="Poppins" panose="00000500000000000000" pitchFamily="2" charset="0"/>
            </a:endParaRPr>
          </a:p>
        </p:txBody>
      </p:sp>
      <p:sp>
        <p:nvSpPr>
          <p:cNvPr id="38" name="TextBox 37">
            <a:extLst>
              <a:ext uri="{FF2B5EF4-FFF2-40B4-BE49-F238E27FC236}">
                <a16:creationId xmlns:a16="http://schemas.microsoft.com/office/drawing/2014/main" id="{78C22278-BC61-352B-284E-F5754A7F33B2}"/>
              </a:ext>
            </a:extLst>
          </p:cNvPr>
          <p:cNvSpPr txBox="1"/>
          <p:nvPr/>
        </p:nvSpPr>
        <p:spPr>
          <a:xfrm>
            <a:off x="1669751" y="2552745"/>
            <a:ext cx="2311856" cy="763607"/>
          </a:xfrm>
          <a:prstGeom prst="rect">
            <a:avLst/>
          </a:prstGeom>
          <a:noFill/>
        </p:spPr>
        <p:txBody>
          <a:bodyPr wrap="square" rtlCol="0">
            <a:spAutoFit/>
          </a:bodyPr>
          <a:lstStyle/>
          <a:p>
            <a:pPr algn="ctr">
              <a:lnSpc>
                <a:spcPts val="1750"/>
              </a:lnSpc>
            </a:pPr>
            <a:r>
              <a:rPr lang="en-GB" sz="1250" spc="-35" dirty="0">
                <a:solidFill>
                  <a:prstClr val="white"/>
                </a:solidFill>
                <a:cs typeface="Poppins" panose="00000500000000000000" pitchFamily="2" charset="0"/>
              </a:rPr>
              <a:t>Start with well-defined business objectives to guide your data strategy effectively.</a:t>
            </a:r>
            <a:endParaRPr lang="en-US" sz="1250" spc="-35" dirty="0">
              <a:solidFill>
                <a:prstClr val="white"/>
              </a:solidFill>
              <a:cs typeface="Poppins" panose="00000500000000000000" pitchFamily="2" charset="0"/>
            </a:endParaRPr>
          </a:p>
        </p:txBody>
      </p:sp>
      <p:sp>
        <p:nvSpPr>
          <p:cNvPr id="39" name="TextBox 38">
            <a:extLst>
              <a:ext uri="{FF2B5EF4-FFF2-40B4-BE49-F238E27FC236}">
                <a16:creationId xmlns:a16="http://schemas.microsoft.com/office/drawing/2014/main" id="{1B99F2A9-0F8B-855F-8CE7-A8C808388BD2}"/>
              </a:ext>
            </a:extLst>
          </p:cNvPr>
          <p:cNvSpPr txBox="1"/>
          <p:nvPr/>
        </p:nvSpPr>
        <p:spPr>
          <a:xfrm>
            <a:off x="1907933" y="4431922"/>
            <a:ext cx="1607067" cy="553998"/>
          </a:xfrm>
          <a:prstGeom prst="rect">
            <a:avLst/>
          </a:prstGeom>
          <a:noFill/>
        </p:spPr>
        <p:txBody>
          <a:bodyPr wrap="square" rtlCol="0" anchor="b">
            <a:spAutoFit/>
          </a:bodyPr>
          <a:lstStyle/>
          <a:p>
            <a:pPr algn="ctr">
              <a:lnSpc>
                <a:spcPts val="1750"/>
              </a:lnSpc>
            </a:pPr>
            <a:r>
              <a:rPr lang="es-NI" sz="1700" b="1" spc="-15" dirty="0" err="1">
                <a:solidFill>
                  <a:prstClr val="white"/>
                </a:solidFill>
                <a:cs typeface="Poppins" panose="00000500000000000000" pitchFamily="2" charset="0"/>
              </a:rPr>
              <a:t>Continuous</a:t>
            </a:r>
            <a:r>
              <a:rPr lang="es-NI" sz="1700" b="1" spc="-15" dirty="0">
                <a:solidFill>
                  <a:prstClr val="white"/>
                </a:solidFill>
                <a:cs typeface="Poppins" panose="00000500000000000000" pitchFamily="2" charset="0"/>
              </a:rPr>
              <a:t> </a:t>
            </a:r>
            <a:r>
              <a:rPr lang="es-NI" sz="1700" b="1" spc="-15" dirty="0" err="1">
                <a:solidFill>
                  <a:prstClr val="white"/>
                </a:solidFill>
                <a:cs typeface="Poppins" panose="00000500000000000000" pitchFamily="2" charset="0"/>
              </a:rPr>
              <a:t>Improvement</a:t>
            </a:r>
            <a:endParaRPr lang="en-US" sz="1700" b="1" spc="-15" dirty="0">
              <a:solidFill>
                <a:prstClr val="white"/>
              </a:solidFill>
              <a:cs typeface="Poppins" panose="00000500000000000000" pitchFamily="2" charset="0"/>
            </a:endParaRPr>
          </a:p>
        </p:txBody>
      </p:sp>
      <p:sp>
        <p:nvSpPr>
          <p:cNvPr id="40" name="TextBox 39">
            <a:extLst>
              <a:ext uri="{FF2B5EF4-FFF2-40B4-BE49-F238E27FC236}">
                <a16:creationId xmlns:a16="http://schemas.microsoft.com/office/drawing/2014/main" id="{B3F2631B-B745-DFDC-BC88-1537CA4F370A}"/>
              </a:ext>
            </a:extLst>
          </p:cNvPr>
          <p:cNvSpPr txBox="1"/>
          <p:nvPr/>
        </p:nvSpPr>
        <p:spPr>
          <a:xfrm>
            <a:off x="1569630" y="4957517"/>
            <a:ext cx="2528094" cy="994439"/>
          </a:xfrm>
          <a:prstGeom prst="rect">
            <a:avLst/>
          </a:prstGeom>
          <a:noFill/>
        </p:spPr>
        <p:txBody>
          <a:bodyPr wrap="square" rtlCol="0">
            <a:spAutoFit/>
          </a:bodyPr>
          <a:lstStyle/>
          <a:p>
            <a:pPr algn="ctr">
              <a:lnSpc>
                <a:spcPts val="1750"/>
              </a:lnSpc>
            </a:pPr>
            <a:r>
              <a:rPr lang="en-GB" sz="1250" spc="-35" dirty="0">
                <a:solidFill>
                  <a:prstClr val="white"/>
                </a:solidFill>
                <a:cs typeface="Poppins" panose="00000500000000000000" pitchFamily="2" charset="0"/>
              </a:rPr>
              <a:t>Data strategy is not a one-time project but an ongoing process. Regularly review and adapt your strategy.</a:t>
            </a:r>
            <a:endParaRPr lang="en-US" sz="1250" spc="-35" dirty="0">
              <a:solidFill>
                <a:prstClr val="white"/>
              </a:solidFill>
              <a:cs typeface="Poppins" panose="00000500000000000000" pitchFamily="2" charset="0"/>
            </a:endParaRPr>
          </a:p>
        </p:txBody>
      </p:sp>
      <p:sp>
        <p:nvSpPr>
          <p:cNvPr id="41" name="TextBox 40">
            <a:extLst>
              <a:ext uri="{FF2B5EF4-FFF2-40B4-BE49-F238E27FC236}">
                <a16:creationId xmlns:a16="http://schemas.microsoft.com/office/drawing/2014/main" id="{2AD357FC-1642-B8D0-64BF-8238BB1E5555}"/>
              </a:ext>
            </a:extLst>
          </p:cNvPr>
          <p:cNvSpPr txBox="1"/>
          <p:nvPr/>
        </p:nvSpPr>
        <p:spPr>
          <a:xfrm>
            <a:off x="5439923" y="1998747"/>
            <a:ext cx="1607067" cy="553998"/>
          </a:xfrm>
          <a:prstGeom prst="rect">
            <a:avLst/>
          </a:prstGeom>
          <a:noFill/>
        </p:spPr>
        <p:txBody>
          <a:bodyPr wrap="square" rtlCol="0" anchor="b">
            <a:spAutoFit/>
          </a:bodyPr>
          <a:lstStyle/>
          <a:p>
            <a:pPr algn="ctr">
              <a:lnSpc>
                <a:spcPts val="1750"/>
              </a:lnSpc>
            </a:pPr>
            <a:r>
              <a:rPr lang="en-GB" sz="1700" b="1" spc="-15" dirty="0">
                <a:solidFill>
                  <a:prstClr val="white"/>
                </a:solidFill>
                <a:cs typeface="Poppins" panose="00000500000000000000" pitchFamily="2" charset="0"/>
              </a:rPr>
              <a:t>Quality</a:t>
            </a:r>
            <a:r>
              <a:rPr lang="es-NI" sz="1700" b="1" spc="-15" dirty="0">
                <a:solidFill>
                  <a:prstClr val="white"/>
                </a:solidFill>
                <a:cs typeface="Poppins" panose="00000500000000000000" pitchFamily="2" charset="0"/>
              </a:rPr>
              <a:t> Over </a:t>
            </a:r>
            <a:r>
              <a:rPr lang="en-GB" sz="1700" b="1" spc="-15" dirty="0">
                <a:solidFill>
                  <a:prstClr val="white"/>
                </a:solidFill>
                <a:cs typeface="Poppins" panose="00000500000000000000" pitchFamily="2" charset="0"/>
              </a:rPr>
              <a:t>Quantity</a:t>
            </a:r>
          </a:p>
        </p:txBody>
      </p:sp>
      <p:sp>
        <p:nvSpPr>
          <p:cNvPr id="45" name="TextBox 44">
            <a:extLst>
              <a:ext uri="{FF2B5EF4-FFF2-40B4-BE49-F238E27FC236}">
                <a16:creationId xmlns:a16="http://schemas.microsoft.com/office/drawing/2014/main" id="{BA100280-0CC5-FCC3-7259-5A9060DFD701}"/>
              </a:ext>
            </a:extLst>
          </p:cNvPr>
          <p:cNvSpPr txBox="1"/>
          <p:nvPr/>
        </p:nvSpPr>
        <p:spPr>
          <a:xfrm>
            <a:off x="5467065" y="2552745"/>
            <a:ext cx="1796929" cy="763607"/>
          </a:xfrm>
          <a:prstGeom prst="rect">
            <a:avLst/>
          </a:prstGeom>
          <a:noFill/>
        </p:spPr>
        <p:txBody>
          <a:bodyPr wrap="square" rtlCol="0">
            <a:spAutoFit/>
          </a:bodyPr>
          <a:lstStyle/>
          <a:p>
            <a:pPr algn="ctr">
              <a:lnSpc>
                <a:spcPts val="1750"/>
              </a:lnSpc>
            </a:pPr>
            <a:r>
              <a:rPr lang="en-GB" sz="1250" spc="-35" dirty="0">
                <a:solidFill>
                  <a:prstClr val="white"/>
                </a:solidFill>
                <a:cs typeface="Poppins" panose="00000500000000000000" pitchFamily="2" charset="0"/>
              </a:rPr>
              <a:t>Emphasise data quality over data volume for better leverage.</a:t>
            </a:r>
            <a:r>
              <a:rPr lang="en-US" sz="1250" spc="-35" dirty="0">
                <a:solidFill>
                  <a:prstClr val="white"/>
                </a:solidFill>
                <a:cs typeface="Poppins" panose="00000500000000000000" pitchFamily="2" charset="0"/>
              </a:rPr>
              <a:t>. </a:t>
            </a:r>
          </a:p>
        </p:txBody>
      </p:sp>
      <p:sp>
        <p:nvSpPr>
          <p:cNvPr id="52" name="TextBox 51">
            <a:extLst>
              <a:ext uri="{FF2B5EF4-FFF2-40B4-BE49-F238E27FC236}">
                <a16:creationId xmlns:a16="http://schemas.microsoft.com/office/drawing/2014/main" id="{56BDEBB4-11FF-7138-E712-095F307DE3A9}"/>
              </a:ext>
            </a:extLst>
          </p:cNvPr>
          <p:cNvSpPr txBox="1"/>
          <p:nvPr/>
        </p:nvSpPr>
        <p:spPr>
          <a:xfrm>
            <a:off x="5467065" y="4431922"/>
            <a:ext cx="1607067" cy="553998"/>
          </a:xfrm>
          <a:prstGeom prst="rect">
            <a:avLst/>
          </a:prstGeom>
          <a:noFill/>
        </p:spPr>
        <p:txBody>
          <a:bodyPr wrap="square" rtlCol="0" anchor="b">
            <a:spAutoFit/>
          </a:bodyPr>
          <a:lstStyle/>
          <a:p>
            <a:pPr algn="ctr">
              <a:lnSpc>
                <a:spcPts val="1750"/>
              </a:lnSpc>
            </a:pPr>
            <a:r>
              <a:rPr lang="es-NI" sz="1700" b="1" spc="-15" dirty="0" err="1">
                <a:solidFill>
                  <a:prstClr val="white"/>
                </a:solidFill>
                <a:cs typeface="Poppins" panose="00000500000000000000" pitchFamily="2" charset="0"/>
              </a:rPr>
              <a:t>Invest</a:t>
            </a:r>
            <a:r>
              <a:rPr lang="es-NI" sz="1700" b="1" spc="-15" dirty="0">
                <a:solidFill>
                  <a:prstClr val="white"/>
                </a:solidFill>
                <a:cs typeface="Poppins" panose="00000500000000000000" pitchFamily="2" charset="0"/>
              </a:rPr>
              <a:t> in </a:t>
            </a:r>
            <a:r>
              <a:rPr lang="es-NI" sz="1700" b="1" spc="-15" dirty="0" err="1">
                <a:solidFill>
                  <a:prstClr val="white"/>
                </a:solidFill>
                <a:cs typeface="Poppins" panose="00000500000000000000" pitchFamily="2" charset="0"/>
              </a:rPr>
              <a:t>Skills</a:t>
            </a:r>
            <a:endParaRPr lang="en-US" sz="1700" b="1" spc="-15" dirty="0">
              <a:solidFill>
                <a:prstClr val="white"/>
              </a:solidFill>
              <a:cs typeface="Poppins" panose="00000500000000000000" pitchFamily="2" charset="0"/>
            </a:endParaRPr>
          </a:p>
        </p:txBody>
      </p:sp>
      <p:sp>
        <p:nvSpPr>
          <p:cNvPr id="53" name="TextBox 52">
            <a:extLst>
              <a:ext uri="{FF2B5EF4-FFF2-40B4-BE49-F238E27FC236}">
                <a16:creationId xmlns:a16="http://schemas.microsoft.com/office/drawing/2014/main" id="{EDD1091C-226F-E25A-B81A-6D2F99C9AAF3}"/>
              </a:ext>
            </a:extLst>
          </p:cNvPr>
          <p:cNvSpPr txBox="1"/>
          <p:nvPr/>
        </p:nvSpPr>
        <p:spPr>
          <a:xfrm>
            <a:off x="5370886" y="5004048"/>
            <a:ext cx="1983104" cy="763607"/>
          </a:xfrm>
          <a:prstGeom prst="rect">
            <a:avLst/>
          </a:prstGeom>
          <a:noFill/>
        </p:spPr>
        <p:txBody>
          <a:bodyPr wrap="square" rtlCol="0">
            <a:spAutoFit/>
          </a:bodyPr>
          <a:lstStyle/>
          <a:p>
            <a:pPr algn="ctr">
              <a:lnSpc>
                <a:spcPts val="1750"/>
              </a:lnSpc>
            </a:pPr>
            <a:r>
              <a:rPr lang="en-GB" sz="1250" spc="-35" dirty="0">
                <a:solidFill>
                  <a:prstClr val="white"/>
                </a:solidFill>
                <a:cs typeface="Poppins" panose="00000500000000000000" pitchFamily="2" charset="0"/>
              </a:rPr>
              <a:t>Develop data-related skills within your team; it's not just about technology.</a:t>
            </a:r>
            <a:endParaRPr lang="en-US" sz="1250" spc="-35" dirty="0">
              <a:solidFill>
                <a:prstClr val="white"/>
              </a:solidFill>
              <a:cs typeface="Poppins" panose="00000500000000000000" pitchFamily="2" charset="0"/>
            </a:endParaRPr>
          </a:p>
        </p:txBody>
      </p:sp>
      <p:sp>
        <p:nvSpPr>
          <p:cNvPr id="54" name="TextBox 53">
            <a:extLst>
              <a:ext uri="{FF2B5EF4-FFF2-40B4-BE49-F238E27FC236}">
                <a16:creationId xmlns:a16="http://schemas.microsoft.com/office/drawing/2014/main" id="{4FE0C65B-208D-3797-380E-DFAD24DAD785}"/>
              </a:ext>
            </a:extLst>
          </p:cNvPr>
          <p:cNvSpPr txBox="1"/>
          <p:nvPr/>
        </p:nvSpPr>
        <p:spPr>
          <a:xfrm>
            <a:off x="8776879" y="1966852"/>
            <a:ext cx="2141675" cy="553998"/>
          </a:xfrm>
          <a:prstGeom prst="rect">
            <a:avLst/>
          </a:prstGeom>
          <a:noFill/>
        </p:spPr>
        <p:txBody>
          <a:bodyPr wrap="square" rtlCol="0" anchor="b">
            <a:spAutoFit/>
          </a:bodyPr>
          <a:lstStyle/>
          <a:p>
            <a:pPr algn="ctr">
              <a:lnSpc>
                <a:spcPts val="1750"/>
              </a:lnSpc>
            </a:pPr>
            <a:r>
              <a:rPr lang="es-NI" sz="1700" b="1" spc="-15" dirty="0">
                <a:solidFill>
                  <a:prstClr val="white"/>
                </a:solidFill>
                <a:cs typeface="Poppins" panose="00000500000000000000" pitchFamily="2" charset="0"/>
              </a:rPr>
              <a:t>Data </a:t>
            </a:r>
            <a:r>
              <a:rPr lang="es-NI" sz="1700" b="1" spc="-15" dirty="0" err="1">
                <a:solidFill>
                  <a:prstClr val="white"/>
                </a:solidFill>
                <a:cs typeface="Poppins" panose="00000500000000000000" pitchFamily="2" charset="0"/>
              </a:rPr>
              <a:t>Governance</a:t>
            </a:r>
            <a:r>
              <a:rPr lang="es-NI" sz="1700" b="1" spc="-15" dirty="0">
                <a:solidFill>
                  <a:prstClr val="white"/>
                </a:solidFill>
                <a:cs typeface="Poppins" panose="00000500000000000000" pitchFamily="2" charset="0"/>
              </a:rPr>
              <a:t> </a:t>
            </a:r>
            <a:r>
              <a:rPr lang="es-NI" sz="1700" b="1" spc="-15" dirty="0" err="1">
                <a:solidFill>
                  <a:prstClr val="white"/>
                </a:solidFill>
                <a:cs typeface="Poppins" panose="00000500000000000000" pitchFamily="2" charset="0"/>
              </a:rPr>
              <a:t>is</a:t>
            </a:r>
            <a:r>
              <a:rPr lang="es-NI" sz="1700" b="1" spc="-15" dirty="0">
                <a:solidFill>
                  <a:prstClr val="white"/>
                </a:solidFill>
                <a:cs typeface="Poppins" panose="00000500000000000000" pitchFamily="2" charset="0"/>
              </a:rPr>
              <a:t> Paramount</a:t>
            </a:r>
            <a:endParaRPr lang="en-US" sz="1700" b="1" spc="-15" dirty="0">
              <a:solidFill>
                <a:prstClr val="white"/>
              </a:solidFill>
              <a:cs typeface="Poppins" panose="00000500000000000000" pitchFamily="2" charset="0"/>
            </a:endParaRPr>
          </a:p>
        </p:txBody>
      </p:sp>
      <p:sp>
        <p:nvSpPr>
          <p:cNvPr id="55" name="TextBox 54">
            <a:extLst>
              <a:ext uri="{FF2B5EF4-FFF2-40B4-BE49-F238E27FC236}">
                <a16:creationId xmlns:a16="http://schemas.microsoft.com/office/drawing/2014/main" id="{BD55AFA1-1C45-099C-9E02-8CB9030EE501}"/>
              </a:ext>
            </a:extLst>
          </p:cNvPr>
          <p:cNvSpPr txBox="1"/>
          <p:nvPr/>
        </p:nvSpPr>
        <p:spPr>
          <a:xfrm>
            <a:off x="8631056" y="2511440"/>
            <a:ext cx="2538596" cy="763607"/>
          </a:xfrm>
          <a:prstGeom prst="rect">
            <a:avLst/>
          </a:prstGeom>
          <a:noFill/>
        </p:spPr>
        <p:txBody>
          <a:bodyPr wrap="square" rtlCol="0">
            <a:spAutoFit/>
          </a:bodyPr>
          <a:lstStyle/>
          <a:p>
            <a:pPr algn="ctr">
              <a:lnSpc>
                <a:spcPts val="1750"/>
              </a:lnSpc>
            </a:pPr>
            <a:r>
              <a:rPr lang="en-GB" sz="1250" spc="-35" dirty="0">
                <a:solidFill>
                  <a:prstClr val="white"/>
                </a:solidFill>
                <a:cs typeface="Poppins" panose="00000500000000000000" pitchFamily="2" charset="0"/>
              </a:rPr>
              <a:t>Without proper governance, data can become a liability rather than an asset.</a:t>
            </a:r>
            <a:endParaRPr lang="en-US" sz="1250" spc="-35" dirty="0">
              <a:solidFill>
                <a:prstClr val="white"/>
              </a:solidFill>
              <a:cs typeface="Poppins" panose="00000500000000000000" pitchFamily="2" charset="0"/>
            </a:endParaRPr>
          </a:p>
        </p:txBody>
      </p:sp>
      <p:sp>
        <p:nvSpPr>
          <p:cNvPr id="56" name="TextBox 55">
            <a:extLst>
              <a:ext uri="{FF2B5EF4-FFF2-40B4-BE49-F238E27FC236}">
                <a16:creationId xmlns:a16="http://schemas.microsoft.com/office/drawing/2014/main" id="{80DB2FBB-617C-8E2D-AAFA-837691F2F0A7}"/>
              </a:ext>
            </a:extLst>
          </p:cNvPr>
          <p:cNvSpPr txBox="1"/>
          <p:nvPr/>
        </p:nvSpPr>
        <p:spPr>
          <a:xfrm>
            <a:off x="8739714" y="4450501"/>
            <a:ext cx="2155647" cy="553998"/>
          </a:xfrm>
          <a:prstGeom prst="rect">
            <a:avLst/>
          </a:prstGeom>
          <a:noFill/>
        </p:spPr>
        <p:txBody>
          <a:bodyPr wrap="square" rtlCol="0" anchor="b">
            <a:spAutoFit/>
          </a:bodyPr>
          <a:lstStyle/>
          <a:p>
            <a:pPr algn="ctr">
              <a:lnSpc>
                <a:spcPts val="1750"/>
              </a:lnSpc>
            </a:pPr>
            <a:r>
              <a:rPr lang="es-NI" sz="1700" b="1" spc="-15" dirty="0">
                <a:solidFill>
                  <a:prstClr val="white"/>
                </a:solidFill>
                <a:cs typeface="Poppins" panose="00000500000000000000" pitchFamily="2" charset="0"/>
              </a:rPr>
              <a:t>Be </a:t>
            </a:r>
            <a:r>
              <a:rPr lang="es-NI" sz="1700" b="1" spc="-15" dirty="0" err="1">
                <a:solidFill>
                  <a:prstClr val="white"/>
                </a:solidFill>
                <a:cs typeface="Poppins" panose="00000500000000000000" pitchFamily="2" charset="0"/>
              </a:rPr>
              <a:t>Ethical</a:t>
            </a:r>
            <a:r>
              <a:rPr lang="es-NI" sz="1700" b="1" spc="-15" dirty="0">
                <a:solidFill>
                  <a:prstClr val="white"/>
                </a:solidFill>
                <a:cs typeface="Poppins" panose="00000500000000000000" pitchFamily="2" charset="0"/>
              </a:rPr>
              <a:t> and </a:t>
            </a:r>
            <a:r>
              <a:rPr lang="es-NI" sz="1700" b="1" spc="-15" dirty="0" err="1">
                <a:solidFill>
                  <a:prstClr val="white"/>
                </a:solidFill>
                <a:cs typeface="Poppins" panose="00000500000000000000" pitchFamily="2" charset="0"/>
              </a:rPr>
              <a:t>User</a:t>
            </a:r>
            <a:r>
              <a:rPr lang="es-NI" sz="1700" b="1" spc="-15" dirty="0">
                <a:solidFill>
                  <a:prstClr val="white"/>
                </a:solidFill>
                <a:cs typeface="Poppins" panose="00000500000000000000" pitchFamily="2" charset="0"/>
              </a:rPr>
              <a:t> </a:t>
            </a:r>
            <a:r>
              <a:rPr lang="es-NI" sz="1700" b="1" spc="-15" dirty="0" err="1">
                <a:solidFill>
                  <a:prstClr val="white"/>
                </a:solidFill>
                <a:cs typeface="Poppins" panose="00000500000000000000" pitchFamily="2" charset="0"/>
              </a:rPr>
              <a:t>Centric</a:t>
            </a:r>
            <a:endParaRPr lang="en-US" sz="1700" b="1" spc="-15" dirty="0">
              <a:solidFill>
                <a:prstClr val="white"/>
              </a:solidFill>
              <a:cs typeface="Poppins" panose="00000500000000000000" pitchFamily="2" charset="0"/>
            </a:endParaRPr>
          </a:p>
        </p:txBody>
      </p:sp>
      <p:sp>
        <p:nvSpPr>
          <p:cNvPr id="57" name="TextBox 56">
            <a:extLst>
              <a:ext uri="{FF2B5EF4-FFF2-40B4-BE49-F238E27FC236}">
                <a16:creationId xmlns:a16="http://schemas.microsoft.com/office/drawing/2014/main" id="{0960F324-EE65-157A-2752-4D3022EF671D}"/>
              </a:ext>
            </a:extLst>
          </p:cNvPr>
          <p:cNvSpPr txBox="1"/>
          <p:nvPr/>
        </p:nvSpPr>
        <p:spPr>
          <a:xfrm>
            <a:off x="8848685" y="5041368"/>
            <a:ext cx="2155647" cy="763607"/>
          </a:xfrm>
          <a:prstGeom prst="rect">
            <a:avLst/>
          </a:prstGeom>
          <a:noFill/>
        </p:spPr>
        <p:txBody>
          <a:bodyPr wrap="square" rtlCol="0">
            <a:spAutoFit/>
          </a:bodyPr>
          <a:lstStyle/>
          <a:p>
            <a:pPr algn="ctr">
              <a:lnSpc>
                <a:spcPts val="1750"/>
              </a:lnSpc>
            </a:pPr>
            <a:r>
              <a:rPr lang="en-GB" sz="1250" spc="-35" dirty="0">
                <a:solidFill>
                  <a:prstClr val="white"/>
                </a:solidFill>
                <a:cs typeface="Poppins" panose="00000500000000000000" pitchFamily="2" charset="0"/>
              </a:rPr>
              <a:t>prioritise ethics, transparency, and a user-centric approach in data practices.</a:t>
            </a:r>
            <a:endParaRPr lang="en-US" sz="1250" spc="-35" dirty="0">
              <a:solidFill>
                <a:prstClr val="white"/>
              </a:solidFill>
              <a:cs typeface="Poppins" panose="00000500000000000000" pitchFamily="2" charset="0"/>
            </a:endParaRPr>
          </a:p>
        </p:txBody>
      </p:sp>
      <p:sp>
        <p:nvSpPr>
          <p:cNvPr id="58" name="TextBox 57">
            <a:extLst>
              <a:ext uri="{FF2B5EF4-FFF2-40B4-BE49-F238E27FC236}">
                <a16:creationId xmlns:a16="http://schemas.microsoft.com/office/drawing/2014/main" id="{EB0EE6BB-F3C4-7690-17BF-EA3BAD70295C}"/>
              </a:ext>
            </a:extLst>
          </p:cNvPr>
          <p:cNvSpPr txBox="1"/>
          <p:nvPr/>
        </p:nvSpPr>
        <p:spPr>
          <a:xfrm>
            <a:off x="984568" y="2482125"/>
            <a:ext cx="549739" cy="461665"/>
          </a:xfrm>
          <a:prstGeom prst="rect">
            <a:avLst/>
          </a:prstGeom>
          <a:noFill/>
        </p:spPr>
        <p:txBody>
          <a:bodyPr wrap="square" rtlCol="0" anchor="b">
            <a:spAutoFit/>
          </a:bodyPr>
          <a:lstStyle/>
          <a:p>
            <a:pPr algn="ctr"/>
            <a:r>
              <a:rPr lang="en-US" sz="2400" b="1" dirty="0">
                <a:solidFill>
                  <a:schemeClr val="accent1"/>
                </a:solidFill>
                <a:cs typeface="Poppins" panose="00000500000000000000" pitchFamily="2" charset="0"/>
              </a:rPr>
              <a:t>01</a:t>
            </a:r>
          </a:p>
        </p:txBody>
      </p:sp>
      <p:sp>
        <p:nvSpPr>
          <p:cNvPr id="59" name="TextBox 58">
            <a:extLst>
              <a:ext uri="{FF2B5EF4-FFF2-40B4-BE49-F238E27FC236}">
                <a16:creationId xmlns:a16="http://schemas.microsoft.com/office/drawing/2014/main" id="{7C6F8653-7729-1202-BB12-ED0740F337C5}"/>
              </a:ext>
            </a:extLst>
          </p:cNvPr>
          <p:cNvSpPr txBox="1"/>
          <p:nvPr/>
        </p:nvSpPr>
        <p:spPr>
          <a:xfrm>
            <a:off x="4550728" y="2482125"/>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02</a:t>
            </a:r>
          </a:p>
        </p:txBody>
      </p:sp>
      <p:sp>
        <p:nvSpPr>
          <p:cNvPr id="60" name="TextBox 59">
            <a:extLst>
              <a:ext uri="{FF2B5EF4-FFF2-40B4-BE49-F238E27FC236}">
                <a16:creationId xmlns:a16="http://schemas.microsoft.com/office/drawing/2014/main" id="{701B7A0E-2F94-4598-3BCF-21930AED2035}"/>
              </a:ext>
            </a:extLst>
          </p:cNvPr>
          <p:cNvSpPr txBox="1"/>
          <p:nvPr/>
        </p:nvSpPr>
        <p:spPr>
          <a:xfrm>
            <a:off x="8105861" y="2482125"/>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03</a:t>
            </a:r>
          </a:p>
        </p:txBody>
      </p:sp>
      <p:sp>
        <p:nvSpPr>
          <p:cNvPr id="61" name="TextBox 60">
            <a:extLst>
              <a:ext uri="{FF2B5EF4-FFF2-40B4-BE49-F238E27FC236}">
                <a16:creationId xmlns:a16="http://schemas.microsoft.com/office/drawing/2014/main" id="{CB913346-4E1A-CBF9-E80D-262C999F750A}"/>
              </a:ext>
            </a:extLst>
          </p:cNvPr>
          <p:cNvSpPr txBox="1"/>
          <p:nvPr/>
        </p:nvSpPr>
        <p:spPr>
          <a:xfrm>
            <a:off x="984568" y="4961507"/>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04</a:t>
            </a:r>
          </a:p>
        </p:txBody>
      </p:sp>
      <p:sp>
        <p:nvSpPr>
          <p:cNvPr id="62" name="TextBox 61">
            <a:extLst>
              <a:ext uri="{FF2B5EF4-FFF2-40B4-BE49-F238E27FC236}">
                <a16:creationId xmlns:a16="http://schemas.microsoft.com/office/drawing/2014/main" id="{B19536B5-C599-37D3-DD6A-4309E63D2C03}"/>
              </a:ext>
            </a:extLst>
          </p:cNvPr>
          <p:cNvSpPr txBox="1"/>
          <p:nvPr/>
        </p:nvSpPr>
        <p:spPr>
          <a:xfrm>
            <a:off x="4550728" y="4961507"/>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05</a:t>
            </a:r>
          </a:p>
        </p:txBody>
      </p:sp>
      <p:sp>
        <p:nvSpPr>
          <p:cNvPr id="63" name="TextBox 62">
            <a:extLst>
              <a:ext uri="{FF2B5EF4-FFF2-40B4-BE49-F238E27FC236}">
                <a16:creationId xmlns:a16="http://schemas.microsoft.com/office/drawing/2014/main" id="{EAD00EE6-6D5B-3A44-C155-538FB047F62C}"/>
              </a:ext>
            </a:extLst>
          </p:cNvPr>
          <p:cNvSpPr txBox="1"/>
          <p:nvPr/>
        </p:nvSpPr>
        <p:spPr>
          <a:xfrm>
            <a:off x="8105861" y="4961507"/>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06</a:t>
            </a:r>
          </a:p>
        </p:txBody>
      </p:sp>
      <p:sp>
        <p:nvSpPr>
          <p:cNvPr id="64" name="TextBox 63">
            <a:extLst>
              <a:ext uri="{FF2B5EF4-FFF2-40B4-BE49-F238E27FC236}">
                <a16:creationId xmlns:a16="http://schemas.microsoft.com/office/drawing/2014/main" id="{0AECDB07-BF59-A62D-289A-B9B2ECEB5461}"/>
              </a:ext>
            </a:extLst>
          </p:cNvPr>
          <p:cNvSpPr txBox="1"/>
          <p:nvPr/>
        </p:nvSpPr>
        <p:spPr>
          <a:xfrm>
            <a:off x="1257990" y="1320486"/>
            <a:ext cx="6096000" cy="369332"/>
          </a:xfrm>
          <a:prstGeom prst="rect">
            <a:avLst/>
          </a:prstGeom>
          <a:noFill/>
        </p:spPr>
        <p:txBody>
          <a:bodyPr wrap="square">
            <a:spAutoFit/>
          </a:bodyPr>
          <a:lstStyle/>
          <a:p>
            <a:r>
              <a:rPr lang="en-GB" dirty="0"/>
              <a:t>The Foundational Advice</a:t>
            </a:r>
          </a:p>
        </p:txBody>
      </p:sp>
    </p:spTree>
    <p:extLst>
      <p:ext uri="{BB962C8B-B14F-4D97-AF65-F5344CB8AC3E}">
        <p14:creationId xmlns:p14="http://schemas.microsoft.com/office/powerpoint/2010/main" val="162766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33">
            <a:extLst>
              <a:ext uri="{FF2B5EF4-FFF2-40B4-BE49-F238E27FC236}">
                <a16:creationId xmlns:a16="http://schemas.microsoft.com/office/drawing/2014/main" id="{0EF8196B-120E-F6EB-09B2-33EA90F04D00}"/>
              </a:ext>
            </a:extLst>
          </p:cNvPr>
          <p:cNvSpPr>
            <a:spLocks noChangeArrowheads="1"/>
          </p:cNvSpPr>
          <p:nvPr/>
        </p:nvSpPr>
        <p:spPr bwMode="auto">
          <a:xfrm rot="5400000">
            <a:off x="471552" y="1066601"/>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cxnSp>
        <p:nvCxnSpPr>
          <p:cNvPr id="29" name="Straight Connector 28">
            <a:extLst>
              <a:ext uri="{FF2B5EF4-FFF2-40B4-BE49-F238E27FC236}">
                <a16:creationId xmlns:a16="http://schemas.microsoft.com/office/drawing/2014/main" id="{08C754C1-83E5-2246-862F-E6B06DA6BB3B}"/>
              </a:ext>
            </a:extLst>
          </p:cNvPr>
          <p:cNvCxnSpPr>
            <a:cxnSpLocks/>
          </p:cNvCxnSpPr>
          <p:nvPr/>
        </p:nvCxnSpPr>
        <p:spPr>
          <a:xfrm>
            <a:off x="612656" y="-3613"/>
            <a:ext cx="0" cy="985248"/>
          </a:xfrm>
          <a:prstGeom prst="line">
            <a:avLst/>
          </a:prstGeom>
          <a:ln w="44450">
            <a:solidFill>
              <a:schemeClr val="tx1"/>
            </a:solidFill>
          </a:ln>
        </p:spPr>
        <p:style>
          <a:lnRef idx="3">
            <a:schemeClr val="accent2"/>
          </a:lnRef>
          <a:fillRef idx="0">
            <a:schemeClr val="accent2"/>
          </a:fillRef>
          <a:effectRef idx="2">
            <a:schemeClr val="accent2"/>
          </a:effectRef>
          <a:fontRef idx="minor">
            <a:schemeClr val="tx1"/>
          </a:fontRef>
        </p:style>
      </p:cxnSp>
      <p:pic>
        <p:nvPicPr>
          <p:cNvPr id="34" name="Picture 33" descr="Logo&#10;&#10;Description automatically generated">
            <a:extLst>
              <a:ext uri="{FF2B5EF4-FFF2-40B4-BE49-F238E27FC236}">
                <a16:creationId xmlns:a16="http://schemas.microsoft.com/office/drawing/2014/main" id="{185A571F-C11B-460D-8602-758D48913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121959"/>
            <a:ext cx="1042048" cy="478277"/>
          </a:xfrm>
          <a:prstGeom prst="rect">
            <a:avLst/>
          </a:prstGeom>
        </p:spPr>
      </p:pic>
      <p:sp>
        <p:nvSpPr>
          <p:cNvPr id="3" name="Freeform 33">
            <a:extLst>
              <a:ext uri="{FF2B5EF4-FFF2-40B4-BE49-F238E27FC236}">
                <a16:creationId xmlns:a16="http://schemas.microsoft.com/office/drawing/2014/main" id="{79C2A50D-1E23-78F4-D667-DF4A6AAEE825}"/>
              </a:ext>
            </a:extLst>
          </p:cNvPr>
          <p:cNvSpPr>
            <a:spLocks noChangeArrowheads="1"/>
          </p:cNvSpPr>
          <p:nvPr/>
        </p:nvSpPr>
        <p:spPr bwMode="auto">
          <a:xfrm rot="16200000">
            <a:off x="6300793" y="1074184"/>
            <a:ext cx="5681190"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
        <p:nvSpPr>
          <p:cNvPr id="43" name="TextBox 42">
            <a:extLst>
              <a:ext uri="{FF2B5EF4-FFF2-40B4-BE49-F238E27FC236}">
                <a16:creationId xmlns:a16="http://schemas.microsoft.com/office/drawing/2014/main" id="{A059F1C2-6A53-44FB-9CC7-FA6BFA75FAFF}"/>
              </a:ext>
            </a:extLst>
          </p:cNvPr>
          <p:cNvSpPr txBox="1"/>
          <p:nvPr/>
        </p:nvSpPr>
        <p:spPr>
          <a:xfrm>
            <a:off x="732246" y="266478"/>
            <a:ext cx="6096000" cy="369332"/>
          </a:xfrm>
          <a:prstGeom prst="rect">
            <a:avLst/>
          </a:prstGeom>
          <a:noFill/>
        </p:spPr>
        <p:txBody>
          <a:bodyPr wrap="square">
            <a:spAutoFit/>
          </a:bodyPr>
          <a:lstStyle/>
          <a:p>
            <a:r>
              <a:rPr lang="en-GB" dirty="0"/>
              <a:t>The Journey to Success – Strategy Considerations</a:t>
            </a:r>
          </a:p>
        </p:txBody>
      </p:sp>
      <p:sp>
        <p:nvSpPr>
          <p:cNvPr id="7" name="Freeform 64">
            <a:extLst>
              <a:ext uri="{FF2B5EF4-FFF2-40B4-BE49-F238E27FC236}">
                <a16:creationId xmlns:a16="http://schemas.microsoft.com/office/drawing/2014/main" id="{19DA62D7-D0FA-CBFB-4183-6A27F5D24D9F}"/>
              </a:ext>
            </a:extLst>
          </p:cNvPr>
          <p:cNvSpPr>
            <a:spLocks noChangeArrowheads="1"/>
          </p:cNvSpPr>
          <p:nvPr/>
        </p:nvSpPr>
        <p:spPr bwMode="auto">
          <a:xfrm>
            <a:off x="1277124" y="1939214"/>
            <a:ext cx="2885901" cy="1570504"/>
          </a:xfrm>
          <a:prstGeom prst="roundRect">
            <a:avLst>
              <a:gd name="adj" fmla="val 9389"/>
            </a:avLst>
          </a:prstGeom>
          <a:noFill/>
          <a:ln w="50800" cap="flat">
            <a:solidFill>
              <a:sysClr val="window" lastClr="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4" name="Freeform 66">
            <a:extLst>
              <a:ext uri="{FF2B5EF4-FFF2-40B4-BE49-F238E27FC236}">
                <a16:creationId xmlns:a16="http://schemas.microsoft.com/office/drawing/2014/main" id="{0536B4D9-F53A-C5E0-DA57-AD53CEC8A41E}"/>
              </a:ext>
            </a:extLst>
          </p:cNvPr>
          <p:cNvSpPr>
            <a:spLocks noChangeArrowheads="1"/>
          </p:cNvSpPr>
          <p:nvPr/>
        </p:nvSpPr>
        <p:spPr bwMode="auto">
          <a:xfrm>
            <a:off x="4824709" y="1939214"/>
            <a:ext cx="2883909" cy="1570504"/>
          </a:xfrm>
          <a:prstGeom prst="roundRect">
            <a:avLst>
              <a:gd name="adj" fmla="val 8904"/>
            </a:avLst>
          </a:prstGeom>
          <a:noFill/>
          <a:ln w="50800" cap="flat">
            <a:solidFill>
              <a:srgbClr val="C5D20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5" name="Freeform 68">
            <a:extLst>
              <a:ext uri="{FF2B5EF4-FFF2-40B4-BE49-F238E27FC236}">
                <a16:creationId xmlns:a16="http://schemas.microsoft.com/office/drawing/2014/main" id="{1B0D4D37-E536-0F75-D7E8-99FCCC148C43}"/>
              </a:ext>
            </a:extLst>
          </p:cNvPr>
          <p:cNvSpPr>
            <a:spLocks noChangeArrowheads="1"/>
          </p:cNvSpPr>
          <p:nvPr/>
        </p:nvSpPr>
        <p:spPr bwMode="auto">
          <a:xfrm>
            <a:off x="8378274" y="1939214"/>
            <a:ext cx="2885901" cy="1570504"/>
          </a:xfrm>
          <a:prstGeom prst="roundRect">
            <a:avLst>
              <a:gd name="adj" fmla="val 9227"/>
            </a:avLst>
          </a:prstGeom>
          <a:noFill/>
          <a:ln w="50800" cap="flat">
            <a:solidFill>
              <a:srgbClr val="FFB11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7" name="Freeform 70">
            <a:extLst>
              <a:ext uri="{FF2B5EF4-FFF2-40B4-BE49-F238E27FC236}">
                <a16:creationId xmlns:a16="http://schemas.microsoft.com/office/drawing/2014/main" id="{F9960DF6-D831-1982-41AB-2DF9CCFD9374}"/>
              </a:ext>
            </a:extLst>
          </p:cNvPr>
          <p:cNvSpPr>
            <a:spLocks noChangeArrowheads="1"/>
          </p:cNvSpPr>
          <p:nvPr/>
        </p:nvSpPr>
        <p:spPr bwMode="auto">
          <a:xfrm>
            <a:off x="1273138" y="4418538"/>
            <a:ext cx="2885901" cy="1570504"/>
          </a:xfrm>
          <a:prstGeom prst="roundRect">
            <a:avLst>
              <a:gd name="adj" fmla="val 9632"/>
            </a:avLst>
          </a:prstGeom>
          <a:noFill/>
          <a:ln w="50800" cap="flat">
            <a:solidFill>
              <a:srgbClr val="00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8" name="Freeform 72">
            <a:extLst>
              <a:ext uri="{FF2B5EF4-FFF2-40B4-BE49-F238E27FC236}">
                <a16:creationId xmlns:a16="http://schemas.microsoft.com/office/drawing/2014/main" id="{C4EE2F46-3EFE-794C-1172-C35C3F7AACC7}"/>
              </a:ext>
            </a:extLst>
          </p:cNvPr>
          <p:cNvSpPr>
            <a:spLocks noChangeArrowheads="1"/>
          </p:cNvSpPr>
          <p:nvPr/>
        </p:nvSpPr>
        <p:spPr bwMode="auto">
          <a:xfrm>
            <a:off x="4824709" y="4418538"/>
            <a:ext cx="2883909" cy="1570504"/>
          </a:xfrm>
          <a:prstGeom prst="roundRect">
            <a:avLst>
              <a:gd name="adj" fmla="val 10262"/>
            </a:avLst>
          </a:prstGeom>
          <a:noFill/>
          <a:ln w="50800" cap="flat">
            <a:solidFill>
              <a:srgbClr val="9B62C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19" name="Freeform 74">
            <a:extLst>
              <a:ext uri="{FF2B5EF4-FFF2-40B4-BE49-F238E27FC236}">
                <a16:creationId xmlns:a16="http://schemas.microsoft.com/office/drawing/2014/main" id="{10EE501D-2211-D5CD-34D9-A7D5AD75F920}"/>
              </a:ext>
            </a:extLst>
          </p:cNvPr>
          <p:cNvSpPr>
            <a:spLocks noChangeArrowheads="1"/>
          </p:cNvSpPr>
          <p:nvPr/>
        </p:nvSpPr>
        <p:spPr bwMode="auto">
          <a:xfrm>
            <a:off x="8376280" y="4418538"/>
            <a:ext cx="2885901" cy="1570504"/>
          </a:xfrm>
          <a:prstGeom prst="roundRect">
            <a:avLst>
              <a:gd name="adj" fmla="val 9874"/>
            </a:avLst>
          </a:prstGeom>
          <a:noFill/>
          <a:ln w="50800" cap="flat">
            <a:solidFill>
              <a:srgbClr val="FF505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3" name="Freeform 65">
            <a:extLst>
              <a:ext uri="{FF2B5EF4-FFF2-40B4-BE49-F238E27FC236}">
                <a16:creationId xmlns:a16="http://schemas.microsoft.com/office/drawing/2014/main" id="{6078C327-43F7-170E-BED1-73E094322966}"/>
              </a:ext>
            </a:extLst>
          </p:cNvPr>
          <p:cNvSpPr>
            <a:spLocks noChangeArrowheads="1"/>
          </p:cNvSpPr>
          <p:nvPr/>
        </p:nvSpPr>
        <p:spPr bwMode="auto">
          <a:xfrm>
            <a:off x="934323" y="2383659"/>
            <a:ext cx="685601" cy="685601"/>
          </a:xfrm>
          <a:custGeom>
            <a:avLst/>
            <a:gdLst>
              <a:gd name="T0" fmla="*/ 272870 w 1517"/>
              <a:gd name="T1" fmla="*/ 545740 h 1516"/>
              <a:gd name="T2" fmla="*/ 272870 w 1517"/>
              <a:gd name="T3" fmla="*/ 545740 h 1516"/>
              <a:gd name="T4" fmla="*/ 272870 w 1517"/>
              <a:gd name="T5" fmla="*/ 545740 h 1516"/>
              <a:gd name="T6" fmla="*/ 0 w 1517"/>
              <a:gd name="T7" fmla="*/ 272690 h 1516"/>
              <a:gd name="T8" fmla="*/ 0 w 1517"/>
              <a:gd name="T9" fmla="*/ 272690 h 1516"/>
              <a:gd name="T10" fmla="*/ 272870 w 1517"/>
              <a:gd name="T11" fmla="*/ 0 h 1516"/>
              <a:gd name="T12" fmla="*/ 272870 w 1517"/>
              <a:gd name="T13" fmla="*/ 0 h 1516"/>
              <a:gd name="T14" fmla="*/ 545740 w 1517"/>
              <a:gd name="T15" fmla="*/ 272690 h 1516"/>
              <a:gd name="T16" fmla="*/ 545740 w 1517"/>
              <a:gd name="T17" fmla="*/ 272690 h 1516"/>
              <a:gd name="T18" fmla="*/ 272870 w 1517"/>
              <a:gd name="T19" fmla="*/ 545740 h 15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7" h="1516">
                <a:moveTo>
                  <a:pt x="758" y="1515"/>
                </a:moveTo>
                <a:lnTo>
                  <a:pt x="758" y="1515"/>
                </a:lnTo>
                <a:cubicBezTo>
                  <a:pt x="340" y="1515"/>
                  <a:pt x="0" y="1176"/>
                  <a:pt x="0" y="757"/>
                </a:cubicBezTo>
                <a:cubicBezTo>
                  <a:pt x="0" y="338"/>
                  <a:pt x="340" y="0"/>
                  <a:pt x="758" y="0"/>
                </a:cubicBezTo>
                <a:cubicBezTo>
                  <a:pt x="1177" y="0"/>
                  <a:pt x="1516" y="338"/>
                  <a:pt x="1516" y="757"/>
                </a:cubicBezTo>
                <a:cubicBezTo>
                  <a:pt x="1516" y="1176"/>
                  <a:pt x="1177"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4" name="Freeform 67">
            <a:extLst>
              <a:ext uri="{FF2B5EF4-FFF2-40B4-BE49-F238E27FC236}">
                <a16:creationId xmlns:a16="http://schemas.microsoft.com/office/drawing/2014/main" id="{C47C52B2-585A-06D0-4084-DBA1F53CC898}"/>
              </a:ext>
            </a:extLst>
          </p:cNvPr>
          <p:cNvSpPr>
            <a:spLocks noChangeArrowheads="1"/>
          </p:cNvSpPr>
          <p:nvPr/>
        </p:nvSpPr>
        <p:spPr bwMode="auto">
          <a:xfrm>
            <a:off x="4481909" y="2383659"/>
            <a:ext cx="685601" cy="685601"/>
          </a:xfrm>
          <a:custGeom>
            <a:avLst/>
            <a:gdLst>
              <a:gd name="T0" fmla="*/ 272870 w 1517"/>
              <a:gd name="T1" fmla="*/ 545740 h 1516"/>
              <a:gd name="T2" fmla="*/ 272870 w 1517"/>
              <a:gd name="T3" fmla="*/ 545740 h 1516"/>
              <a:gd name="T4" fmla="*/ 272870 w 1517"/>
              <a:gd name="T5" fmla="*/ 545740 h 1516"/>
              <a:gd name="T6" fmla="*/ 0 w 1517"/>
              <a:gd name="T7" fmla="*/ 272690 h 1516"/>
              <a:gd name="T8" fmla="*/ 0 w 1517"/>
              <a:gd name="T9" fmla="*/ 272690 h 1516"/>
              <a:gd name="T10" fmla="*/ 272870 w 1517"/>
              <a:gd name="T11" fmla="*/ 0 h 1516"/>
              <a:gd name="T12" fmla="*/ 272870 w 1517"/>
              <a:gd name="T13" fmla="*/ 0 h 1516"/>
              <a:gd name="T14" fmla="*/ 272870 w 1517"/>
              <a:gd name="T15" fmla="*/ 0 h 1516"/>
              <a:gd name="T16" fmla="*/ 545740 w 1517"/>
              <a:gd name="T17" fmla="*/ 272690 h 1516"/>
              <a:gd name="T18" fmla="*/ 545740 w 1517"/>
              <a:gd name="T19" fmla="*/ 272690 h 1516"/>
              <a:gd name="T20" fmla="*/ 272870 w 1517"/>
              <a:gd name="T21" fmla="*/ 545740 h 15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7" h="1516">
                <a:moveTo>
                  <a:pt x="758" y="1515"/>
                </a:moveTo>
                <a:lnTo>
                  <a:pt x="758" y="1515"/>
                </a:lnTo>
                <a:cubicBezTo>
                  <a:pt x="339" y="1515"/>
                  <a:pt x="0" y="1176"/>
                  <a:pt x="0" y="757"/>
                </a:cubicBezTo>
                <a:cubicBezTo>
                  <a:pt x="0" y="338"/>
                  <a:pt x="339" y="0"/>
                  <a:pt x="758" y="0"/>
                </a:cubicBezTo>
                <a:cubicBezTo>
                  <a:pt x="1176" y="0"/>
                  <a:pt x="1516" y="338"/>
                  <a:pt x="1516" y="757"/>
                </a:cubicBezTo>
                <a:cubicBezTo>
                  <a:pt x="1516" y="1176"/>
                  <a:pt x="1176"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5" name="Freeform 69">
            <a:extLst>
              <a:ext uri="{FF2B5EF4-FFF2-40B4-BE49-F238E27FC236}">
                <a16:creationId xmlns:a16="http://schemas.microsoft.com/office/drawing/2014/main" id="{3E6E8DB9-DF92-BA54-5CF6-B5A7C9A1EAF4}"/>
              </a:ext>
            </a:extLst>
          </p:cNvPr>
          <p:cNvSpPr>
            <a:spLocks noChangeArrowheads="1"/>
          </p:cNvSpPr>
          <p:nvPr/>
        </p:nvSpPr>
        <p:spPr bwMode="auto">
          <a:xfrm>
            <a:off x="8035474" y="2383659"/>
            <a:ext cx="685601" cy="685601"/>
          </a:xfrm>
          <a:custGeom>
            <a:avLst/>
            <a:gdLst>
              <a:gd name="T0" fmla="*/ 272870 w 1517"/>
              <a:gd name="T1" fmla="*/ 545740 h 1516"/>
              <a:gd name="T2" fmla="*/ 272870 w 1517"/>
              <a:gd name="T3" fmla="*/ 545740 h 1516"/>
              <a:gd name="T4" fmla="*/ 272870 w 1517"/>
              <a:gd name="T5" fmla="*/ 545740 h 1516"/>
              <a:gd name="T6" fmla="*/ 0 w 1517"/>
              <a:gd name="T7" fmla="*/ 272690 h 1516"/>
              <a:gd name="T8" fmla="*/ 0 w 1517"/>
              <a:gd name="T9" fmla="*/ 272690 h 1516"/>
              <a:gd name="T10" fmla="*/ 272870 w 1517"/>
              <a:gd name="T11" fmla="*/ 0 h 1516"/>
              <a:gd name="T12" fmla="*/ 272870 w 1517"/>
              <a:gd name="T13" fmla="*/ 0 h 1516"/>
              <a:gd name="T14" fmla="*/ 545740 w 1517"/>
              <a:gd name="T15" fmla="*/ 272690 h 1516"/>
              <a:gd name="T16" fmla="*/ 545740 w 1517"/>
              <a:gd name="T17" fmla="*/ 272690 h 1516"/>
              <a:gd name="T18" fmla="*/ 272870 w 1517"/>
              <a:gd name="T19" fmla="*/ 545740 h 15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7" h="1516">
                <a:moveTo>
                  <a:pt x="758" y="1515"/>
                </a:moveTo>
                <a:lnTo>
                  <a:pt x="758" y="1515"/>
                </a:lnTo>
                <a:cubicBezTo>
                  <a:pt x="340" y="1515"/>
                  <a:pt x="0" y="1176"/>
                  <a:pt x="0" y="757"/>
                </a:cubicBezTo>
                <a:cubicBezTo>
                  <a:pt x="0" y="338"/>
                  <a:pt x="340" y="0"/>
                  <a:pt x="758" y="0"/>
                </a:cubicBezTo>
                <a:cubicBezTo>
                  <a:pt x="1177" y="0"/>
                  <a:pt x="1516" y="338"/>
                  <a:pt x="1516" y="757"/>
                </a:cubicBezTo>
                <a:cubicBezTo>
                  <a:pt x="1516" y="1176"/>
                  <a:pt x="1177"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6" name="Freeform 71">
            <a:extLst>
              <a:ext uri="{FF2B5EF4-FFF2-40B4-BE49-F238E27FC236}">
                <a16:creationId xmlns:a16="http://schemas.microsoft.com/office/drawing/2014/main" id="{F5E9AF99-53CA-45B4-25FE-E94C00DF97DD}"/>
              </a:ext>
            </a:extLst>
          </p:cNvPr>
          <p:cNvSpPr>
            <a:spLocks noChangeArrowheads="1"/>
          </p:cNvSpPr>
          <p:nvPr/>
        </p:nvSpPr>
        <p:spPr bwMode="auto">
          <a:xfrm>
            <a:off x="930337" y="4860989"/>
            <a:ext cx="685601" cy="685601"/>
          </a:xfrm>
          <a:custGeom>
            <a:avLst/>
            <a:gdLst>
              <a:gd name="T0" fmla="*/ 272870 w 1517"/>
              <a:gd name="T1" fmla="*/ 545740 h 1516"/>
              <a:gd name="T2" fmla="*/ 272870 w 1517"/>
              <a:gd name="T3" fmla="*/ 545740 h 1516"/>
              <a:gd name="T4" fmla="*/ 272870 w 1517"/>
              <a:gd name="T5" fmla="*/ 545740 h 1516"/>
              <a:gd name="T6" fmla="*/ 0 w 1517"/>
              <a:gd name="T7" fmla="*/ 273050 h 1516"/>
              <a:gd name="T8" fmla="*/ 0 w 1517"/>
              <a:gd name="T9" fmla="*/ 273050 h 1516"/>
              <a:gd name="T10" fmla="*/ 272870 w 1517"/>
              <a:gd name="T11" fmla="*/ 0 h 1516"/>
              <a:gd name="T12" fmla="*/ 272870 w 1517"/>
              <a:gd name="T13" fmla="*/ 0 h 1516"/>
              <a:gd name="T14" fmla="*/ 545740 w 1517"/>
              <a:gd name="T15" fmla="*/ 273050 h 1516"/>
              <a:gd name="T16" fmla="*/ 545740 w 1517"/>
              <a:gd name="T17" fmla="*/ 273050 h 1516"/>
              <a:gd name="T18" fmla="*/ 272870 w 1517"/>
              <a:gd name="T19" fmla="*/ 545740 h 15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7" h="1516">
                <a:moveTo>
                  <a:pt x="758" y="1515"/>
                </a:moveTo>
                <a:lnTo>
                  <a:pt x="758" y="1515"/>
                </a:lnTo>
                <a:cubicBezTo>
                  <a:pt x="339" y="1515"/>
                  <a:pt x="0" y="1177"/>
                  <a:pt x="0" y="758"/>
                </a:cubicBezTo>
                <a:cubicBezTo>
                  <a:pt x="0" y="339"/>
                  <a:pt x="339" y="0"/>
                  <a:pt x="758" y="0"/>
                </a:cubicBezTo>
                <a:cubicBezTo>
                  <a:pt x="1176" y="0"/>
                  <a:pt x="1516" y="339"/>
                  <a:pt x="1516" y="758"/>
                </a:cubicBezTo>
                <a:cubicBezTo>
                  <a:pt x="1516" y="1177"/>
                  <a:pt x="1176"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7" name="Freeform 73">
            <a:extLst>
              <a:ext uri="{FF2B5EF4-FFF2-40B4-BE49-F238E27FC236}">
                <a16:creationId xmlns:a16="http://schemas.microsoft.com/office/drawing/2014/main" id="{75FA57E9-DBCA-E8D5-78DA-B7403667D508}"/>
              </a:ext>
            </a:extLst>
          </p:cNvPr>
          <p:cNvSpPr>
            <a:spLocks noChangeArrowheads="1"/>
          </p:cNvSpPr>
          <p:nvPr/>
        </p:nvSpPr>
        <p:spPr bwMode="auto">
          <a:xfrm>
            <a:off x="4481909" y="4860989"/>
            <a:ext cx="685601" cy="685601"/>
          </a:xfrm>
          <a:custGeom>
            <a:avLst/>
            <a:gdLst>
              <a:gd name="T0" fmla="*/ 272870 w 1517"/>
              <a:gd name="T1" fmla="*/ 545740 h 1516"/>
              <a:gd name="T2" fmla="*/ 272870 w 1517"/>
              <a:gd name="T3" fmla="*/ 545740 h 1516"/>
              <a:gd name="T4" fmla="*/ 272870 w 1517"/>
              <a:gd name="T5" fmla="*/ 545740 h 1516"/>
              <a:gd name="T6" fmla="*/ 0 w 1517"/>
              <a:gd name="T7" fmla="*/ 273050 h 1516"/>
              <a:gd name="T8" fmla="*/ 0 w 1517"/>
              <a:gd name="T9" fmla="*/ 273050 h 1516"/>
              <a:gd name="T10" fmla="*/ 272870 w 1517"/>
              <a:gd name="T11" fmla="*/ 0 h 1516"/>
              <a:gd name="T12" fmla="*/ 272870 w 1517"/>
              <a:gd name="T13" fmla="*/ 0 h 1516"/>
              <a:gd name="T14" fmla="*/ 272870 w 1517"/>
              <a:gd name="T15" fmla="*/ 0 h 1516"/>
              <a:gd name="T16" fmla="*/ 545740 w 1517"/>
              <a:gd name="T17" fmla="*/ 273050 h 1516"/>
              <a:gd name="T18" fmla="*/ 545740 w 1517"/>
              <a:gd name="T19" fmla="*/ 273050 h 1516"/>
              <a:gd name="T20" fmla="*/ 272870 w 1517"/>
              <a:gd name="T21" fmla="*/ 545740 h 15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7" h="1516">
                <a:moveTo>
                  <a:pt x="758" y="1515"/>
                </a:moveTo>
                <a:lnTo>
                  <a:pt x="758" y="1515"/>
                </a:lnTo>
                <a:cubicBezTo>
                  <a:pt x="339" y="1515"/>
                  <a:pt x="0" y="1177"/>
                  <a:pt x="0" y="758"/>
                </a:cubicBezTo>
                <a:cubicBezTo>
                  <a:pt x="0" y="339"/>
                  <a:pt x="339" y="0"/>
                  <a:pt x="758" y="0"/>
                </a:cubicBezTo>
                <a:cubicBezTo>
                  <a:pt x="1176" y="0"/>
                  <a:pt x="1516" y="339"/>
                  <a:pt x="1516" y="758"/>
                </a:cubicBezTo>
                <a:cubicBezTo>
                  <a:pt x="1516" y="1177"/>
                  <a:pt x="1176" y="1515"/>
                  <a:pt x="758"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28" name="Freeform 75">
            <a:extLst>
              <a:ext uri="{FF2B5EF4-FFF2-40B4-BE49-F238E27FC236}">
                <a16:creationId xmlns:a16="http://schemas.microsoft.com/office/drawing/2014/main" id="{DF87576E-1344-6EFA-769D-59F8CAED2BE2}"/>
              </a:ext>
            </a:extLst>
          </p:cNvPr>
          <p:cNvSpPr>
            <a:spLocks noChangeArrowheads="1"/>
          </p:cNvSpPr>
          <p:nvPr/>
        </p:nvSpPr>
        <p:spPr bwMode="auto">
          <a:xfrm>
            <a:off x="8033480" y="4860989"/>
            <a:ext cx="685601" cy="685601"/>
          </a:xfrm>
          <a:custGeom>
            <a:avLst/>
            <a:gdLst>
              <a:gd name="T0" fmla="*/ 272690 w 1516"/>
              <a:gd name="T1" fmla="*/ 545740 h 1516"/>
              <a:gd name="T2" fmla="*/ 272690 w 1516"/>
              <a:gd name="T3" fmla="*/ 545740 h 1516"/>
              <a:gd name="T4" fmla="*/ 272690 w 1516"/>
              <a:gd name="T5" fmla="*/ 545740 h 1516"/>
              <a:gd name="T6" fmla="*/ 0 w 1516"/>
              <a:gd name="T7" fmla="*/ 273050 h 1516"/>
              <a:gd name="T8" fmla="*/ 0 w 1516"/>
              <a:gd name="T9" fmla="*/ 273050 h 1516"/>
              <a:gd name="T10" fmla="*/ 272690 w 1516"/>
              <a:gd name="T11" fmla="*/ 0 h 1516"/>
              <a:gd name="T12" fmla="*/ 272690 w 1516"/>
              <a:gd name="T13" fmla="*/ 0 h 1516"/>
              <a:gd name="T14" fmla="*/ 272690 w 1516"/>
              <a:gd name="T15" fmla="*/ 0 h 1516"/>
              <a:gd name="T16" fmla="*/ 545740 w 1516"/>
              <a:gd name="T17" fmla="*/ 273050 h 1516"/>
              <a:gd name="T18" fmla="*/ 545740 w 1516"/>
              <a:gd name="T19" fmla="*/ 273050 h 1516"/>
              <a:gd name="T20" fmla="*/ 272690 w 1516"/>
              <a:gd name="T21" fmla="*/ 545740 h 15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16" h="1516">
                <a:moveTo>
                  <a:pt x="757" y="1515"/>
                </a:moveTo>
                <a:lnTo>
                  <a:pt x="757" y="1515"/>
                </a:lnTo>
                <a:cubicBezTo>
                  <a:pt x="339" y="1515"/>
                  <a:pt x="0" y="1177"/>
                  <a:pt x="0" y="758"/>
                </a:cubicBezTo>
                <a:cubicBezTo>
                  <a:pt x="0" y="339"/>
                  <a:pt x="339" y="0"/>
                  <a:pt x="757" y="0"/>
                </a:cubicBezTo>
                <a:cubicBezTo>
                  <a:pt x="1176" y="0"/>
                  <a:pt x="1515" y="339"/>
                  <a:pt x="1515" y="758"/>
                </a:cubicBezTo>
                <a:cubicBezTo>
                  <a:pt x="1515" y="1177"/>
                  <a:pt x="1176" y="1515"/>
                  <a:pt x="757" y="1515"/>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0" name="Freeform 394">
            <a:extLst>
              <a:ext uri="{FF2B5EF4-FFF2-40B4-BE49-F238E27FC236}">
                <a16:creationId xmlns:a16="http://schemas.microsoft.com/office/drawing/2014/main" id="{0870F80A-D0C2-1D49-B01C-8C8AB8C5CE25}"/>
              </a:ext>
            </a:extLst>
          </p:cNvPr>
          <p:cNvSpPr>
            <a:spLocks noChangeArrowheads="1"/>
          </p:cNvSpPr>
          <p:nvPr/>
        </p:nvSpPr>
        <p:spPr bwMode="auto">
          <a:xfrm>
            <a:off x="984149" y="2437471"/>
            <a:ext cx="577978" cy="577978"/>
          </a:xfrm>
          <a:custGeom>
            <a:avLst/>
            <a:gdLst>
              <a:gd name="T0" fmla="*/ 460014 w 1277"/>
              <a:gd name="T1" fmla="*/ 230007 h 1277"/>
              <a:gd name="T2" fmla="*/ 460014 w 1277"/>
              <a:gd name="T3" fmla="*/ 230007 h 1277"/>
              <a:gd name="T4" fmla="*/ 230007 w 1277"/>
              <a:gd name="T5" fmla="*/ 460014 h 1277"/>
              <a:gd name="T6" fmla="*/ 230007 w 1277"/>
              <a:gd name="T7" fmla="*/ 460014 h 1277"/>
              <a:gd name="T8" fmla="*/ 0 w 1277"/>
              <a:gd name="T9" fmla="*/ 230007 h 1277"/>
              <a:gd name="T10" fmla="*/ 0 w 1277"/>
              <a:gd name="T11" fmla="*/ 230007 h 1277"/>
              <a:gd name="T12" fmla="*/ 230007 w 1277"/>
              <a:gd name="T13" fmla="*/ 0 h 1277"/>
              <a:gd name="T14" fmla="*/ 230007 w 1277"/>
              <a:gd name="T15" fmla="*/ 0 h 1277"/>
              <a:gd name="T16" fmla="*/ 460014 w 1277"/>
              <a:gd name="T17" fmla="*/ 230007 h 1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7" h="1277">
                <a:moveTo>
                  <a:pt x="1276" y="638"/>
                </a:moveTo>
                <a:lnTo>
                  <a:pt x="1276" y="638"/>
                </a:lnTo>
                <a:cubicBezTo>
                  <a:pt x="1276" y="991"/>
                  <a:pt x="990" y="1276"/>
                  <a:pt x="638" y="1276"/>
                </a:cubicBezTo>
                <a:cubicBezTo>
                  <a:pt x="285" y="1276"/>
                  <a:pt x="0" y="991"/>
                  <a:pt x="0" y="638"/>
                </a:cubicBezTo>
                <a:cubicBezTo>
                  <a:pt x="0" y="286"/>
                  <a:pt x="285" y="0"/>
                  <a:pt x="638" y="0"/>
                </a:cubicBezTo>
                <a:cubicBezTo>
                  <a:pt x="990" y="0"/>
                  <a:pt x="1276" y="286"/>
                  <a:pt x="1276" y="638"/>
                </a:cubicBezTo>
              </a:path>
            </a:pathLst>
          </a:custGeom>
          <a:solidFill>
            <a:sysClr val="window" lastClr="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1" name="Freeform 395">
            <a:extLst>
              <a:ext uri="{FF2B5EF4-FFF2-40B4-BE49-F238E27FC236}">
                <a16:creationId xmlns:a16="http://schemas.microsoft.com/office/drawing/2014/main" id="{B8699158-66B0-E214-0929-17CDC56133A4}"/>
              </a:ext>
            </a:extLst>
          </p:cNvPr>
          <p:cNvSpPr>
            <a:spLocks noChangeArrowheads="1"/>
          </p:cNvSpPr>
          <p:nvPr/>
        </p:nvSpPr>
        <p:spPr bwMode="auto">
          <a:xfrm>
            <a:off x="984149" y="4914801"/>
            <a:ext cx="577978" cy="577978"/>
          </a:xfrm>
          <a:custGeom>
            <a:avLst/>
            <a:gdLst>
              <a:gd name="T0" fmla="*/ 460014 w 1277"/>
              <a:gd name="T1" fmla="*/ 229827 h 1278"/>
              <a:gd name="T2" fmla="*/ 460014 w 1277"/>
              <a:gd name="T3" fmla="*/ 229827 h 1278"/>
              <a:gd name="T4" fmla="*/ 230007 w 1277"/>
              <a:gd name="T5" fmla="*/ 460015 h 1278"/>
              <a:gd name="T6" fmla="*/ 230007 w 1277"/>
              <a:gd name="T7" fmla="*/ 460015 h 1278"/>
              <a:gd name="T8" fmla="*/ 0 w 1277"/>
              <a:gd name="T9" fmla="*/ 229827 h 1278"/>
              <a:gd name="T10" fmla="*/ 0 w 1277"/>
              <a:gd name="T11" fmla="*/ 229827 h 1278"/>
              <a:gd name="T12" fmla="*/ 230007 w 1277"/>
              <a:gd name="T13" fmla="*/ 0 h 1278"/>
              <a:gd name="T14" fmla="*/ 230007 w 1277"/>
              <a:gd name="T15" fmla="*/ 0 h 1278"/>
              <a:gd name="T16" fmla="*/ 460014 w 1277"/>
              <a:gd name="T17" fmla="*/ 229827 h 1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7" h="1278">
                <a:moveTo>
                  <a:pt x="1276" y="638"/>
                </a:moveTo>
                <a:lnTo>
                  <a:pt x="1276" y="638"/>
                </a:lnTo>
                <a:cubicBezTo>
                  <a:pt x="1276" y="991"/>
                  <a:pt x="990" y="1277"/>
                  <a:pt x="638" y="1277"/>
                </a:cubicBezTo>
                <a:cubicBezTo>
                  <a:pt x="285" y="1277"/>
                  <a:pt x="0" y="991"/>
                  <a:pt x="0" y="638"/>
                </a:cubicBezTo>
                <a:cubicBezTo>
                  <a:pt x="0" y="286"/>
                  <a:pt x="285" y="0"/>
                  <a:pt x="638" y="0"/>
                </a:cubicBezTo>
                <a:cubicBezTo>
                  <a:pt x="990" y="0"/>
                  <a:pt x="1276" y="286"/>
                  <a:pt x="1276" y="638"/>
                </a:cubicBezTo>
              </a:path>
            </a:pathLst>
          </a:cu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2" name="Freeform 396">
            <a:extLst>
              <a:ext uri="{FF2B5EF4-FFF2-40B4-BE49-F238E27FC236}">
                <a16:creationId xmlns:a16="http://schemas.microsoft.com/office/drawing/2014/main" id="{2179A4B2-14E5-3FC7-7196-118B278F64D0}"/>
              </a:ext>
            </a:extLst>
          </p:cNvPr>
          <p:cNvSpPr>
            <a:spLocks noChangeArrowheads="1"/>
          </p:cNvSpPr>
          <p:nvPr/>
        </p:nvSpPr>
        <p:spPr bwMode="auto">
          <a:xfrm>
            <a:off x="4537713" y="2437471"/>
            <a:ext cx="577978" cy="577978"/>
          </a:xfrm>
          <a:custGeom>
            <a:avLst/>
            <a:gdLst>
              <a:gd name="T0" fmla="*/ 460015 w 1278"/>
              <a:gd name="T1" fmla="*/ 230007 h 1277"/>
              <a:gd name="T2" fmla="*/ 460015 w 1278"/>
              <a:gd name="T3" fmla="*/ 230007 h 1277"/>
              <a:gd name="T4" fmla="*/ 230188 w 1278"/>
              <a:gd name="T5" fmla="*/ 460014 h 1277"/>
              <a:gd name="T6" fmla="*/ 230188 w 1278"/>
              <a:gd name="T7" fmla="*/ 460014 h 1277"/>
              <a:gd name="T8" fmla="*/ 0 w 1278"/>
              <a:gd name="T9" fmla="*/ 230007 h 1277"/>
              <a:gd name="T10" fmla="*/ 0 w 1278"/>
              <a:gd name="T11" fmla="*/ 230007 h 1277"/>
              <a:gd name="T12" fmla="*/ 230188 w 1278"/>
              <a:gd name="T13" fmla="*/ 0 h 1277"/>
              <a:gd name="T14" fmla="*/ 230188 w 1278"/>
              <a:gd name="T15" fmla="*/ 0 h 1277"/>
              <a:gd name="T16" fmla="*/ 460015 w 1278"/>
              <a:gd name="T17" fmla="*/ 230007 h 1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277">
                <a:moveTo>
                  <a:pt x="1277" y="638"/>
                </a:moveTo>
                <a:lnTo>
                  <a:pt x="1277" y="638"/>
                </a:lnTo>
                <a:cubicBezTo>
                  <a:pt x="1277" y="990"/>
                  <a:pt x="991" y="1276"/>
                  <a:pt x="639" y="1276"/>
                </a:cubicBezTo>
                <a:cubicBezTo>
                  <a:pt x="286" y="1276"/>
                  <a:pt x="0" y="990"/>
                  <a:pt x="0" y="638"/>
                </a:cubicBezTo>
                <a:cubicBezTo>
                  <a:pt x="0" y="286"/>
                  <a:pt x="286" y="0"/>
                  <a:pt x="639" y="0"/>
                </a:cubicBezTo>
                <a:cubicBezTo>
                  <a:pt x="991" y="0"/>
                  <a:pt x="1277" y="286"/>
                  <a:pt x="1277" y="638"/>
                </a:cubicBezTo>
              </a:path>
            </a:pathLst>
          </a:custGeom>
          <a:solidFill>
            <a:srgbClr val="C5D20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3" name="Freeform 397">
            <a:extLst>
              <a:ext uri="{FF2B5EF4-FFF2-40B4-BE49-F238E27FC236}">
                <a16:creationId xmlns:a16="http://schemas.microsoft.com/office/drawing/2014/main" id="{C2FEE82A-69E8-2862-9520-C7D2921049E8}"/>
              </a:ext>
            </a:extLst>
          </p:cNvPr>
          <p:cNvSpPr>
            <a:spLocks noChangeArrowheads="1"/>
          </p:cNvSpPr>
          <p:nvPr/>
        </p:nvSpPr>
        <p:spPr bwMode="auto">
          <a:xfrm>
            <a:off x="4537713" y="4915797"/>
            <a:ext cx="577978" cy="575985"/>
          </a:xfrm>
          <a:custGeom>
            <a:avLst/>
            <a:gdLst>
              <a:gd name="T0" fmla="*/ 460015 w 1278"/>
              <a:gd name="T1" fmla="*/ 229394 h 1276"/>
              <a:gd name="T2" fmla="*/ 460015 w 1278"/>
              <a:gd name="T3" fmla="*/ 229394 h 1276"/>
              <a:gd name="T4" fmla="*/ 230188 w 1278"/>
              <a:gd name="T5" fmla="*/ 458428 h 1276"/>
              <a:gd name="T6" fmla="*/ 230188 w 1278"/>
              <a:gd name="T7" fmla="*/ 458428 h 1276"/>
              <a:gd name="T8" fmla="*/ 0 w 1278"/>
              <a:gd name="T9" fmla="*/ 229394 h 1276"/>
              <a:gd name="T10" fmla="*/ 0 w 1278"/>
              <a:gd name="T11" fmla="*/ 229394 h 1276"/>
              <a:gd name="T12" fmla="*/ 230188 w 1278"/>
              <a:gd name="T13" fmla="*/ 0 h 1276"/>
              <a:gd name="T14" fmla="*/ 230188 w 1278"/>
              <a:gd name="T15" fmla="*/ 0 h 1276"/>
              <a:gd name="T16" fmla="*/ 460015 w 1278"/>
              <a:gd name="T17" fmla="*/ 229394 h 1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276">
                <a:moveTo>
                  <a:pt x="1277" y="638"/>
                </a:moveTo>
                <a:lnTo>
                  <a:pt x="1277" y="638"/>
                </a:lnTo>
                <a:cubicBezTo>
                  <a:pt x="1277" y="990"/>
                  <a:pt x="991" y="1275"/>
                  <a:pt x="639" y="1275"/>
                </a:cubicBezTo>
                <a:cubicBezTo>
                  <a:pt x="286" y="1275"/>
                  <a:pt x="0" y="990"/>
                  <a:pt x="0" y="638"/>
                </a:cubicBezTo>
                <a:cubicBezTo>
                  <a:pt x="0" y="285"/>
                  <a:pt x="286" y="0"/>
                  <a:pt x="639" y="0"/>
                </a:cubicBezTo>
                <a:cubicBezTo>
                  <a:pt x="991" y="0"/>
                  <a:pt x="1277" y="285"/>
                  <a:pt x="1277" y="638"/>
                </a:cubicBezTo>
              </a:path>
            </a:pathLst>
          </a:custGeom>
          <a:solidFill>
            <a:srgbClr val="9B62C3"/>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5" name="Freeform 398">
            <a:extLst>
              <a:ext uri="{FF2B5EF4-FFF2-40B4-BE49-F238E27FC236}">
                <a16:creationId xmlns:a16="http://schemas.microsoft.com/office/drawing/2014/main" id="{1B054F5C-DFD2-7BB0-2A66-F70B1FABC47F}"/>
              </a:ext>
            </a:extLst>
          </p:cNvPr>
          <p:cNvSpPr>
            <a:spLocks noChangeArrowheads="1"/>
          </p:cNvSpPr>
          <p:nvPr/>
        </p:nvSpPr>
        <p:spPr bwMode="auto">
          <a:xfrm>
            <a:off x="8091278" y="2438468"/>
            <a:ext cx="577978" cy="575984"/>
          </a:xfrm>
          <a:custGeom>
            <a:avLst/>
            <a:gdLst>
              <a:gd name="T0" fmla="*/ 460015 w 1278"/>
              <a:gd name="T1" fmla="*/ 229394 h 1276"/>
              <a:gd name="T2" fmla="*/ 460015 w 1278"/>
              <a:gd name="T3" fmla="*/ 229394 h 1276"/>
              <a:gd name="T4" fmla="*/ 229827 w 1278"/>
              <a:gd name="T5" fmla="*/ 458427 h 1276"/>
              <a:gd name="T6" fmla="*/ 229827 w 1278"/>
              <a:gd name="T7" fmla="*/ 458427 h 1276"/>
              <a:gd name="T8" fmla="*/ 0 w 1278"/>
              <a:gd name="T9" fmla="*/ 229394 h 1276"/>
              <a:gd name="T10" fmla="*/ 0 w 1278"/>
              <a:gd name="T11" fmla="*/ 229394 h 1276"/>
              <a:gd name="T12" fmla="*/ 229827 w 1278"/>
              <a:gd name="T13" fmla="*/ 0 h 1276"/>
              <a:gd name="T14" fmla="*/ 229827 w 1278"/>
              <a:gd name="T15" fmla="*/ 0 h 1276"/>
              <a:gd name="T16" fmla="*/ 460015 w 1278"/>
              <a:gd name="T17" fmla="*/ 229394 h 1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276">
                <a:moveTo>
                  <a:pt x="1277" y="638"/>
                </a:moveTo>
                <a:lnTo>
                  <a:pt x="1277" y="638"/>
                </a:lnTo>
                <a:cubicBezTo>
                  <a:pt x="1277" y="990"/>
                  <a:pt x="991" y="1275"/>
                  <a:pt x="638" y="1275"/>
                </a:cubicBezTo>
                <a:cubicBezTo>
                  <a:pt x="286" y="1275"/>
                  <a:pt x="0" y="990"/>
                  <a:pt x="0" y="638"/>
                </a:cubicBezTo>
                <a:cubicBezTo>
                  <a:pt x="0" y="285"/>
                  <a:pt x="286" y="0"/>
                  <a:pt x="638" y="0"/>
                </a:cubicBezTo>
                <a:cubicBezTo>
                  <a:pt x="991" y="0"/>
                  <a:pt x="1277" y="285"/>
                  <a:pt x="1277" y="638"/>
                </a:cubicBezTo>
              </a:path>
            </a:pathLst>
          </a:custGeom>
          <a:solidFill>
            <a:srgbClr val="FFB11D"/>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6" name="Freeform 399">
            <a:extLst>
              <a:ext uri="{FF2B5EF4-FFF2-40B4-BE49-F238E27FC236}">
                <a16:creationId xmlns:a16="http://schemas.microsoft.com/office/drawing/2014/main" id="{89DF4DD0-28B5-DCE3-B4E1-AE7B3BB92603}"/>
              </a:ext>
            </a:extLst>
          </p:cNvPr>
          <p:cNvSpPr>
            <a:spLocks noChangeArrowheads="1"/>
          </p:cNvSpPr>
          <p:nvPr/>
        </p:nvSpPr>
        <p:spPr bwMode="auto">
          <a:xfrm>
            <a:off x="8091278" y="4914801"/>
            <a:ext cx="577978" cy="577978"/>
          </a:xfrm>
          <a:custGeom>
            <a:avLst/>
            <a:gdLst>
              <a:gd name="T0" fmla="*/ 460015 w 1278"/>
              <a:gd name="T1" fmla="*/ 230007 h 1277"/>
              <a:gd name="T2" fmla="*/ 460015 w 1278"/>
              <a:gd name="T3" fmla="*/ 230007 h 1277"/>
              <a:gd name="T4" fmla="*/ 229827 w 1278"/>
              <a:gd name="T5" fmla="*/ 460014 h 1277"/>
              <a:gd name="T6" fmla="*/ 229827 w 1278"/>
              <a:gd name="T7" fmla="*/ 460014 h 1277"/>
              <a:gd name="T8" fmla="*/ 0 w 1278"/>
              <a:gd name="T9" fmla="*/ 230007 h 1277"/>
              <a:gd name="T10" fmla="*/ 0 w 1278"/>
              <a:gd name="T11" fmla="*/ 230007 h 1277"/>
              <a:gd name="T12" fmla="*/ 229827 w 1278"/>
              <a:gd name="T13" fmla="*/ 0 h 1277"/>
              <a:gd name="T14" fmla="*/ 229827 w 1278"/>
              <a:gd name="T15" fmla="*/ 0 h 1277"/>
              <a:gd name="T16" fmla="*/ 460015 w 1278"/>
              <a:gd name="T17" fmla="*/ 230007 h 1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8" h="1277">
                <a:moveTo>
                  <a:pt x="1277" y="638"/>
                </a:moveTo>
                <a:lnTo>
                  <a:pt x="1277" y="638"/>
                </a:lnTo>
                <a:cubicBezTo>
                  <a:pt x="1277" y="990"/>
                  <a:pt x="991" y="1276"/>
                  <a:pt x="638" y="1276"/>
                </a:cubicBezTo>
                <a:cubicBezTo>
                  <a:pt x="286" y="1276"/>
                  <a:pt x="0" y="990"/>
                  <a:pt x="0" y="638"/>
                </a:cubicBezTo>
                <a:cubicBezTo>
                  <a:pt x="0" y="285"/>
                  <a:pt x="286" y="0"/>
                  <a:pt x="638" y="0"/>
                </a:cubicBezTo>
                <a:cubicBezTo>
                  <a:pt x="991" y="0"/>
                  <a:pt x="1277" y="285"/>
                  <a:pt x="1277" y="638"/>
                </a:cubicBezTo>
              </a:path>
            </a:pathLst>
          </a:custGeom>
          <a:solidFill>
            <a:srgbClr val="FF505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endParaRPr>
          </a:p>
        </p:txBody>
      </p:sp>
      <p:sp>
        <p:nvSpPr>
          <p:cNvPr id="37" name="TextBox 36">
            <a:extLst>
              <a:ext uri="{FF2B5EF4-FFF2-40B4-BE49-F238E27FC236}">
                <a16:creationId xmlns:a16="http://schemas.microsoft.com/office/drawing/2014/main" id="{0A318416-D64F-1D0C-0B33-617776205087}"/>
              </a:ext>
            </a:extLst>
          </p:cNvPr>
          <p:cNvSpPr txBox="1"/>
          <p:nvPr/>
        </p:nvSpPr>
        <p:spPr>
          <a:xfrm>
            <a:off x="1924001" y="1995853"/>
            <a:ext cx="1607067" cy="323165"/>
          </a:xfrm>
          <a:prstGeom prst="rect">
            <a:avLst/>
          </a:prstGeom>
          <a:noFill/>
        </p:spPr>
        <p:txBody>
          <a:bodyPr wrap="square" rtlCol="0" anchor="b">
            <a:spAutoFit/>
          </a:bodyPr>
          <a:lstStyle/>
          <a:p>
            <a:pPr algn="ctr">
              <a:lnSpc>
                <a:spcPts val="1750"/>
              </a:lnSpc>
            </a:pPr>
            <a:r>
              <a:rPr lang="es-NI" sz="1700" b="1" spc="-15" dirty="0">
                <a:solidFill>
                  <a:prstClr val="white"/>
                </a:solidFill>
                <a:cs typeface="Poppins" panose="00000500000000000000" pitchFamily="2" charset="0"/>
              </a:rPr>
              <a:t>Data </a:t>
            </a:r>
            <a:r>
              <a:rPr lang="es-NI" sz="1700" b="1" spc="-15" dirty="0" err="1">
                <a:solidFill>
                  <a:prstClr val="white"/>
                </a:solidFill>
                <a:cs typeface="Poppins" panose="00000500000000000000" pitchFamily="2" charset="0"/>
              </a:rPr>
              <a:t>Debt</a:t>
            </a:r>
            <a:endParaRPr lang="en-US" sz="1700" b="1" spc="-15" dirty="0">
              <a:solidFill>
                <a:prstClr val="white"/>
              </a:solidFill>
              <a:cs typeface="Poppins" panose="00000500000000000000" pitchFamily="2" charset="0"/>
            </a:endParaRPr>
          </a:p>
        </p:txBody>
      </p:sp>
      <p:sp>
        <p:nvSpPr>
          <p:cNvPr id="38" name="TextBox 37">
            <a:extLst>
              <a:ext uri="{FF2B5EF4-FFF2-40B4-BE49-F238E27FC236}">
                <a16:creationId xmlns:a16="http://schemas.microsoft.com/office/drawing/2014/main" id="{78C22278-BC61-352B-284E-F5754A7F33B2}"/>
              </a:ext>
            </a:extLst>
          </p:cNvPr>
          <p:cNvSpPr txBox="1"/>
          <p:nvPr/>
        </p:nvSpPr>
        <p:spPr>
          <a:xfrm>
            <a:off x="1624996" y="2319018"/>
            <a:ext cx="2417361" cy="1107996"/>
          </a:xfrm>
          <a:prstGeom prst="rect">
            <a:avLst/>
          </a:prstGeom>
          <a:noFill/>
        </p:spPr>
        <p:txBody>
          <a:bodyPr wrap="square" rtlCol="0">
            <a:spAutoFit/>
          </a:bodyPr>
          <a:lstStyle/>
          <a:p>
            <a:pPr algn="ctr"/>
            <a:r>
              <a:rPr lang="en-GB" sz="1100" spc="-35" dirty="0">
                <a:solidFill>
                  <a:prstClr val="white"/>
                </a:solidFill>
                <a:cs typeface="Poppins" panose="00000500000000000000" pitchFamily="2" charset="0"/>
              </a:rPr>
              <a:t>Just like technical debt in software development, data debt accumulates when data quality and governance issues are deferred. Address data debt proactively to prevent it from becoming a major hindrance in the future.</a:t>
            </a:r>
            <a:endParaRPr lang="en-US" sz="1100" spc="-35" dirty="0">
              <a:solidFill>
                <a:prstClr val="white"/>
              </a:solidFill>
              <a:cs typeface="Poppins" panose="00000500000000000000" pitchFamily="2" charset="0"/>
            </a:endParaRPr>
          </a:p>
        </p:txBody>
      </p:sp>
      <p:sp>
        <p:nvSpPr>
          <p:cNvPr id="39" name="TextBox 38">
            <a:extLst>
              <a:ext uri="{FF2B5EF4-FFF2-40B4-BE49-F238E27FC236}">
                <a16:creationId xmlns:a16="http://schemas.microsoft.com/office/drawing/2014/main" id="{1B99F2A9-0F8B-855F-8CE7-A8C808388BD2}"/>
              </a:ext>
            </a:extLst>
          </p:cNvPr>
          <p:cNvSpPr txBox="1"/>
          <p:nvPr/>
        </p:nvSpPr>
        <p:spPr>
          <a:xfrm>
            <a:off x="1517811" y="4431922"/>
            <a:ext cx="2566896" cy="553998"/>
          </a:xfrm>
          <a:prstGeom prst="rect">
            <a:avLst/>
          </a:prstGeom>
          <a:noFill/>
        </p:spPr>
        <p:txBody>
          <a:bodyPr wrap="square" rtlCol="0" anchor="b">
            <a:spAutoFit/>
          </a:bodyPr>
          <a:lstStyle/>
          <a:p>
            <a:pPr algn="ctr">
              <a:lnSpc>
                <a:spcPts val="1750"/>
              </a:lnSpc>
            </a:pPr>
            <a:r>
              <a:rPr lang="es-NI" sz="1700" b="1" spc="-15" dirty="0">
                <a:solidFill>
                  <a:prstClr val="white"/>
                </a:solidFill>
                <a:cs typeface="Poppins" panose="00000500000000000000" pitchFamily="2" charset="0"/>
              </a:rPr>
              <a:t>Data </a:t>
            </a:r>
            <a:r>
              <a:rPr lang="es-NI" sz="1700" b="1" spc="-15" dirty="0" err="1">
                <a:solidFill>
                  <a:prstClr val="white"/>
                </a:solidFill>
                <a:cs typeface="Poppins" panose="00000500000000000000" pitchFamily="2" charset="0"/>
              </a:rPr>
              <a:t>Democratisation</a:t>
            </a:r>
            <a:r>
              <a:rPr lang="es-NI" sz="1700" b="1" spc="-15" dirty="0">
                <a:solidFill>
                  <a:prstClr val="white"/>
                </a:solidFill>
                <a:cs typeface="Poppins" panose="00000500000000000000" pitchFamily="2" charset="0"/>
              </a:rPr>
              <a:t> Balance</a:t>
            </a:r>
            <a:endParaRPr lang="en-US" sz="1700" b="1" spc="-15" dirty="0">
              <a:solidFill>
                <a:prstClr val="white"/>
              </a:solidFill>
              <a:cs typeface="Poppins" panose="00000500000000000000" pitchFamily="2" charset="0"/>
            </a:endParaRPr>
          </a:p>
        </p:txBody>
      </p:sp>
      <p:sp>
        <p:nvSpPr>
          <p:cNvPr id="40" name="TextBox 39">
            <a:extLst>
              <a:ext uri="{FF2B5EF4-FFF2-40B4-BE49-F238E27FC236}">
                <a16:creationId xmlns:a16="http://schemas.microsoft.com/office/drawing/2014/main" id="{B3F2631B-B745-DFDC-BC88-1537CA4F370A}"/>
              </a:ext>
            </a:extLst>
          </p:cNvPr>
          <p:cNvSpPr txBox="1"/>
          <p:nvPr/>
        </p:nvSpPr>
        <p:spPr>
          <a:xfrm>
            <a:off x="1562357" y="4938063"/>
            <a:ext cx="2528094" cy="994439"/>
          </a:xfrm>
          <a:prstGeom prst="rect">
            <a:avLst/>
          </a:prstGeom>
          <a:noFill/>
        </p:spPr>
        <p:txBody>
          <a:bodyPr wrap="square" rtlCol="0">
            <a:spAutoFit/>
          </a:bodyPr>
          <a:lstStyle/>
          <a:p>
            <a:pPr algn="ctr">
              <a:lnSpc>
                <a:spcPts val="1750"/>
              </a:lnSpc>
            </a:pPr>
            <a:r>
              <a:rPr lang="en-GB" sz="1250" spc="-35" dirty="0">
                <a:solidFill>
                  <a:prstClr val="white"/>
                </a:solidFill>
                <a:cs typeface="Poppins" panose="00000500000000000000" pitchFamily="2" charset="0"/>
              </a:rPr>
              <a:t>While data democratisation is valuable, ensure there is a balance with data security and governance to prevent misuse.</a:t>
            </a:r>
            <a:endParaRPr lang="en-US" sz="1250" spc="-35" dirty="0">
              <a:solidFill>
                <a:prstClr val="white"/>
              </a:solidFill>
              <a:cs typeface="Poppins" panose="00000500000000000000" pitchFamily="2" charset="0"/>
            </a:endParaRPr>
          </a:p>
        </p:txBody>
      </p:sp>
      <p:sp>
        <p:nvSpPr>
          <p:cNvPr id="41" name="TextBox 40">
            <a:extLst>
              <a:ext uri="{FF2B5EF4-FFF2-40B4-BE49-F238E27FC236}">
                <a16:creationId xmlns:a16="http://schemas.microsoft.com/office/drawing/2014/main" id="{2AD357FC-1642-B8D0-64BF-8238BB1E5555}"/>
              </a:ext>
            </a:extLst>
          </p:cNvPr>
          <p:cNvSpPr txBox="1"/>
          <p:nvPr/>
        </p:nvSpPr>
        <p:spPr>
          <a:xfrm>
            <a:off x="5349471" y="4450501"/>
            <a:ext cx="2016823" cy="323165"/>
          </a:xfrm>
          <a:prstGeom prst="rect">
            <a:avLst/>
          </a:prstGeom>
          <a:noFill/>
        </p:spPr>
        <p:txBody>
          <a:bodyPr wrap="square" rtlCol="0" anchor="b">
            <a:spAutoFit/>
          </a:bodyPr>
          <a:lstStyle/>
          <a:p>
            <a:pPr algn="ctr">
              <a:lnSpc>
                <a:spcPts val="1750"/>
              </a:lnSpc>
            </a:pPr>
            <a:r>
              <a:rPr lang="en-GB" sz="1700" b="1" spc="-15" dirty="0">
                <a:solidFill>
                  <a:prstClr val="white"/>
                </a:solidFill>
                <a:cs typeface="Poppins" panose="00000500000000000000" pitchFamily="2" charset="0"/>
              </a:rPr>
              <a:t>Data Storytelling</a:t>
            </a:r>
          </a:p>
        </p:txBody>
      </p:sp>
      <p:sp>
        <p:nvSpPr>
          <p:cNvPr id="45" name="TextBox 44">
            <a:extLst>
              <a:ext uri="{FF2B5EF4-FFF2-40B4-BE49-F238E27FC236}">
                <a16:creationId xmlns:a16="http://schemas.microsoft.com/office/drawing/2014/main" id="{BA100280-0CC5-FCC3-7259-5A9060DFD701}"/>
              </a:ext>
            </a:extLst>
          </p:cNvPr>
          <p:cNvSpPr txBox="1"/>
          <p:nvPr/>
        </p:nvSpPr>
        <p:spPr>
          <a:xfrm>
            <a:off x="5223314" y="4795563"/>
            <a:ext cx="2225951" cy="938719"/>
          </a:xfrm>
          <a:prstGeom prst="rect">
            <a:avLst/>
          </a:prstGeom>
          <a:noFill/>
        </p:spPr>
        <p:txBody>
          <a:bodyPr wrap="square" rtlCol="0">
            <a:spAutoFit/>
          </a:bodyPr>
          <a:lstStyle/>
          <a:p>
            <a:pPr algn="ctr"/>
            <a:r>
              <a:rPr lang="en-GB" sz="1100" spc="-35" dirty="0">
                <a:solidFill>
                  <a:prstClr val="white"/>
                </a:solidFill>
                <a:cs typeface="Poppins" panose="00000500000000000000" pitchFamily="2" charset="0"/>
              </a:rPr>
              <a:t>Data doesn't speak for itself. Effective data strategy includes the ability to tell compelling data stories that resonate with stakeholders and drive action.</a:t>
            </a:r>
            <a:endParaRPr lang="en-US" sz="1100" spc="-35" dirty="0">
              <a:solidFill>
                <a:prstClr val="white"/>
              </a:solidFill>
              <a:cs typeface="Poppins" panose="00000500000000000000" pitchFamily="2" charset="0"/>
            </a:endParaRPr>
          </a:p>
        </p:txBody>
      </p:sp>
      <p:sp>
        <p:nvSpPr>
          <p:cNvPr id="52" name="TextBox 51">
            <a:extLst>
              <a:ext uri="{FF2B5EF4-FFF2-40B4-BE49-F238E27FC236}">
                <a16:creationId xmlns:a16="http://schemas.microsoft.com/office/drawing/2014/main" id="{56BDEBB4-11FF-7138-E712-095F307DE3A9}"/>
              </a:ext>
            </a:extLst>
          </p:cNvPr>
          <p:cNvSpPr txBox="1"/>
          <p:nvPr/>
        </p:nvSpPr>
        <p:spPr>
          <a:xfrm>
            <a:off x="5473772" y="1953631"/>
            <a:ext cx="1607067" cy="553998"/>
          </a:xfrm>
          <a:prstGeom prst="rect">
            <a:avLst/>
          </a:prstGeom>
          <a:noFill/>
        </p:spPr>
        <p:txBody>
          <a:bodyPr wrap="square" rtlCol="0" anchor="b">
            <a:spAutoFit/>
          </a:bodyPr>
          <a:lstStyle/>
          <a:p>
            <a:pPr algn="ctr">
              <a:lnSpc>
                <a:spcPts val="1750"/>
              </a:lnSpc>
            </a:pPr>
            <a:r>
              <a:rPr lang="es-NI" sz="1700" b="1" spc="-15" dirty="0">
                <a:solidFill>
                  <a:prstClr val="white"/>
                </a:solidFill>
                <a:cs typeface="Poppins" panose="00000500000000000000" pitchFamily="2" charset="0"/>
              </a:rPr>
              <a:t>Data </a:t>
            </a:r>
            <a:r>
              <a:rPr lang="es-NI" sz="1700" b="1" spc="-15" dirty="0" err="1">
                <a:solidFill>
                  <a:prstClr val="white"/>
                </a:solidFill>
                <a:cs typeface="Poppins" panose="00000500000000000000" pitchFamily="2" charset="0"/>
              </a:rPr>
              <a:t>Minimalism</a:t>
            </a:r>
            <a:endParaRPr lang="en-US" sz="1700" b="1" spc="-15" dirty="0">
              <a:solidFill>
                <a:prstClr val="white"/>
              </a:solidFill>
              <a:cs typeface="Poppins" panose="00000500000000000000" pitchFamily="2" charset="0"/>
            </a:endParaRPr>
          </a:p>
        </p:txBody>
      </p:sp>
      <p:sp>
        <p:nvSpPr>
          <p:cNvPr id="53" name="TextBox 52">
            <a:extLst>
              <a:ext uri="{FF2B5EF4-FFF2-40B4-BE49-F238E27FC236}">
                <a16:creationId xmlns:a16="http://schemas.microsoft.com/office/drawing/2014/main" id="{EDD1091C-226F-E25A-B81A-6D2F99C9AAF3}"/>
              </a:ext>
            </a:extLst>
          </p:cNvPr>
          <p:cNvSpPr txBox="1"/>
          <p:nvPr/>
        </p:nvSpPr>
        <p:spPr>
          <a:xfrm>
            <a:off x="5171495" y="2446623"/>
            <a:ext cx="2436589" cy="769441"/>
          </a:xfrm>
          <a:prstGeom prst="rect">
            <a:avLst/>
          </a:prstGeom>
          <a:noFill/>
        </p:spPr>
        <p:txBody>
          <a:bodyPr wrap="square" rtlCol="0">
            <a:spAutoFit/>
          </a:bodyPr>
          <a:lstStyle/>
          <a:p>
            <a:pPr algn="ctr"/>
            <a:r>
              <a:rPr lang="en-GB" sz="1100" spc="-35" dirty="0">
                <a:solidFill>
                  <a:prstClr val="white"/>
                </a:solidFill>
                <a:cs typeface="Poppins" panose="00000500000000000000" pitchFamily="2" charset="0"/>
              </a:rPr>
              <a:t>Strive for data minimalism by collecting only the data that is truly necessary for your objectives. This reduces complexity and potential privacy risks.</a:t>
            </a:r>
            <a:endParaRPr lang="en-US" sz="1100" spc="-35" dirty="0">
              <a:solidFill>
                <a:prstClr val="white"/>
              </a:solidFill>
              <a:cs typeface="Poppins" panose="00000500000000000000" pitchFamily="2" charset="0"/>
            </a:endParaRPr>
          </a:p>
        </p:txBody>
      </p:sp>
      <p:sp>
        <p:nvSpPr>
          <p:cNvPr id="54" name="TextBox 53">
            <a:extLst>
              <a:ext uri="{FF2B5EF4-FFF2-40B4-BE49-F238E27FC236}">
                <a16:creationId xmlns:a16="http://schemas.microsoft.com/office/drawing/2014/main" id="{4FE0C65B-208D-3797-380E-DFAD24DAD785}"/>
              </a:ext>
            </a:extLst>
          </p:cNvPr>
          <p:cNvSpPr txBox="1"/>
          <p:nvPr/>
        </p:nvSpPr>
        <p:spPr>
          <a:xfrm>
            <a:off x="8776879" y="1966852"/>
            <a:ext cx="2141675" cy="553998"/>
          </a:xfrm>
          <a:prstGeom prst="rect">
            <a:avLst/>
          </a:prstGeom>
          <a:noFill/>
        </p:spPr>
        <p:txBody>
          <a:bodyPr wrap="square" rtlCol="0" anchor="b">
            <a:spAutoFit/>
          </a:bodyPr>
          <a:lstStyle/>
          <a:p>
            <a:pPr algn="ctr">
              <a:lnSpc>
                <a:spcPts val="1750"/>
              </a:lnSpc>
            </a:pPr>
            <a:r>
              <a:rPr lang="es-NI" sz="1700" b="1" spc="-15" dirty="0">
                <a:solidFill>
                  <a:prstClr val="white"/>
                </a:solidFill>
                <a:cs typeface="Poppins" panose="00000500000000000000" pitchFamily="2" charset="0"/>
              </a:rPr>
              <a:t>Data </a:t>
            </a:r>
            <a:r>
              <a:rPr lang="es-NI" sz="1700" b="1" spc="-15" dirty="0" err="1">
                <a:solidFill>
                  <a:prstClr val="white"/>
                </a:solidFill>
                <a:cs typeface="Poppins" panose="00000500000000000000" pitchFamily="2" charset="0"/>
              </a:rPr>
              <a:t>Informed</a:t>
            </a:r>
            <a:r>
              <a:rPr lang="es-NI" sz="1700" b="1" spc="-15" dirty="0">
                <a:solidFill>
                  <a:prstClr val="white"/>
                </a:solidFill>
                <a:cs typeface="Poppins" panose="00000500000000000000" pitchFamily="2" charset="0"/>
              </a:rPr>
              <a:t> – </a:t>
            </a:r>
            <a:r>
              <a:rPr lang="es-NI" sz="1700" b="1" spc="-15" dirty="0" err="1">
                <a:solidFill>
                  <a:prstClr val="white"/>
                </a:solidFill>
                <a:cs typeface="Poppins" panose="00000500000000000000" pitchFamily="2" charset="0"/>
              </a:rPr>
              <a:t>Not</a:t>
            </a:r>
            <a:r>
              <a:rPr lang="es-NI" sz="1700" b="1" spc="-15" dirty="0">
                <a:solidFill>
                  <a:prstClr val="white"/>
                </a:solidFill>
                <a:cs typeface="Poppins" panose="00000500000000000000" pitchFamily="2" charset="0"/>
              </a:rPr>
              <a:t> Data </a:t>
            </a:r>
            <a:r>
              <a:rPr lang="es-NI" sz="1700" b="1" spc="-15" dirty="0" err="1">
                <a:solidFill>
                  <a:prstClr val="white"/>
                </a:solidFill>
                <a:cs typeface="Poppins" panose="00000500000000000000" pitchFamily="2" charset="0"/>
              </a:rPr>
              <a:t>Driven</a:t>
            </a:r>
            <a:endParaRPr lang="en-US" sz="1700" b="1" spc="-15" dirty="0">
              <a:solidFill>
                <a:prstClr val="white"/>
              </a:solidFill>
              <a:cs typeface="Poppins" panose="00000500000000000000" pitchFamily="2" charset="0"/>
            </a:endParaRPr>
          </a:p>
        </p:txBody>
      </p:sp>
      <p:sp>
        <p:nvSpPr>
          <p:cNvPr id="55" name="TextBox 54">
            <a:extLst>
              <a:ext uri="{FF2B5EF4-FFF2-40B4-BE49-F238E27FC236}">
                <a16:creationId xmlns:a16="http://schemas.microsoft.com/office/drawing/2014/main" id="{BD55AFA1-1C45-099C-9E02-8CB9030EE501}"/>
              </a:ext>
            </a:extLst>
          </p:cNvPr>
          <p:cNvSpPr txBox="1"/>
          <p:nvPr/>
        </p:nvSpPr>
        <p:spPr>
          <a:xfrm>
            <a:off x="8609881" y="2468297"/>
            <a:ext cx="2538596" cy="769441"/>
          </a:xfrm>
          <a:prstGeom prst="rect">
            <a:avLst/>
          </a:prstGeom>
          <a:noFill/>
        </p:spPr>
        <p:txBody>
          <a:bodyPr wrap="square" rtlCol="0">
            <a:spAutoFit/>
          </a:bodyPr>
          <a:lstStyle/>
          <a:p>
            <a:pPr algn="ctr"/>
            <a:r>
              <a:rPr lang="en-GB" sz="1100" spc="-35" dirty="0">
                <a:solidFill>
                  <a:prstClr val="white"/>
                </a:solidFill>
                <a:cs typeface="Poppins" panose="00000500000000000000" pitchFamily="2" charset="0"/>
              </a:rPr>
              <a:t>Aim to be data-informed rather than data-driven. Use data to inform decisions, but don't let it override human judgment and intuition entirely.</a:t>
            </a:r>
            <a:endParaRPr lang="en-US" sz="1100" spc="-35" dirty="0">
              <a:solidFill>
                <a:prstClr val="white"/>
              </a:solidFill>
              <a:cs typeface="Poppins" panose="00000500000000000000" pitchFamily="2" charset="0"/>
            </a:endParaRPr>
          </a:p>
        </p:txBody>
      </p:sp>
      <p:sp>
        <p:nvSpPr>
          <p:cNvPr id="56" name="TextBox 55">
            <a:extLst>
              <a:ext uri="{FF2B5EF4-FFF2-40B4-BE49-F238E27FC236}">
                <a16:creationId xmlns:a16="http://schemas.microsoft.com/office/drawing/2014/main" id="{80DB2FBB-617C-8E2D-AAFA-837691F2F0A7}"/>
              </a:ext>
            </a:extLst>
          </p:cNvPr>
          <p:cNvSpPr txBox="1"/>
          <p:nvPr/>
        </p:nvSpPr>
        <p:spPr>
          <a:xfrm>
            <a:off x="8739714" y="4450501"/>
            <a:ext cx="2155647" cy="553998"/>
          </a:xfrm>
          <a:prstGeom prst="rect">
            <a:avLst/>
          </a:prstGeom>
          <a:noFill/>
        </p:spPr>
        <p:txBody>
          <a:bodyPr wrap="square" rtlCol="0" anchor="b">
            <a:spAutoFit/>
          </a:bodyPr>
          <a:lstStyle/>
          <a:p>
            <a:pPr algn="ctr">
              <a:lnSpc>
                <a:spcPts val="1750"/>
              </a:lnSpc>
            </a:pPr>
            <a:r>
              <a:rPr lang="es-NI" sz="1700" b="1" spc="-15" dirty="0">
                <a:solidFill>
                  <a:prstClr val="white"/>
                </a:solidFill>
                <a:cs typeface="Poppins" panose="00000500000000000000" pitchFamily="2" charset="0"/>
              </a:rPr>
              <a:t>Consider </a:t>
            </a:r>
            <a:r>
              <a:rPr lang="es-NI" sz="1700" b="1" spc="-15" dirty="0" err="1">
                <a:solidFill>
                  <a:prstClr val="white"/>
                </a:solidFill>
                <a:cs typeface="Poppins" panose="00000500000000000000" pitchFamily="2" charset="0"/>
              </a:rPr>
              <a:t>Other</a:t>
            </a:r>
            <a:r>
              <a:rPr lang="es-NI" sz="1700" b="1" spc="-15" dirty="0">
                <a:solidFill>
                  <a:prstClr val="white"/>
                </a:solidFill>
                <a:cs typeface="Poppins" panose="00000500000000000000" pitchFamily="2" charset="0"/>
              </a:rPr>
              <a:t> Data </a:t>
            </a:r>
            <a:r>
              <a:rPr lang="es-NI" sz="1700" b="1" spc="-15" dirty="0" err="1">
                <a:solidFill>
                  <a:prstClr val="white"/>
                </a:solidFill>
                <a:cs typeface="Poppins" panose="00000500000000000000" pitchFamily="2" charset="0"/>
              </a:rPr>
              <a:t>Sources</a:t>
            </a:r>
            <a:endParaRPr lang="en-US" sz="1700" b="1" spc="-15" dirty="0">
              <a:solidFill>
                <a:prstClr val="white"/>
              </a:solidFill>
              <a:cs typeface="Poppins" panose="00000500000000000000" pitchFamily="2" charset="0"/>
            </a:endParaRPr>
          </a:p>
        </p:txBody>
      </p:sp>
      <p:sp>
        <p:nvSpPr>
          <p:cNvPr id="57" name="TextBox 56">
            <a:extLst>
              <a:ext uri="{FF2B5EF4-FFF2-40B4-BE49-F238E27FC236}">
                <a16:creationId xmlns:a16="http://schemas.microsoft.com/office/drawing/2014/main" id="{0960F324-EE65-157A-2752-4D3022EF671D}"/>
              </a:ext>
            </a:extLst>
          </p:cNvPr>
          <p:cNvSpPr txBox="1"/>
          <p:nvPr/>
        </p:nvSpPr>
        <p:spPr>
          <a:xfrm>
            <a:off x="8736564" y="4965922"/>
            <a:ext cx="2412978" cy="938719"/>
          </a:xfrm>
          <a:prstGeom prst="rect">
            <a:avLst/>
          </a:prstGeom>
          <a:noFill/>
        </p:spPr>
        <p:txBody>
          <a:bodyPr wrap="square" rtlCol="0">
            <a:spAutoFit/>
          </a:bodyPr>
          <a:lstStyle/>
          <a:p>
            <a:pPr algn="ctr"/>
            <a:r>
              <a:rPr lang="en-GB" sz="1100" b="1" spc="-35" dirty="0">
                <a:solidFill>
                  <a:prstClr val="white"/>
                </a:solidFill>
                <a:cs typeface="Poppins" panose="00000500000000000000" pitchFamily="2" charset="0"/>
              </a:rPr>
              <a:t>Dark Data: </a:t>
            </a:r>
            <a:r>
              <a:rPr lang="en-GB" sz="1100" spc="-35" dirty="0">
                <a:solidFill>
                  <a:prstClr val="white"/>
                </a:solidFill>
                <a:cs typeface="Poppins" panose="00000500000000000000" pitchFamily="2" charset="0"/>
              </a:rPr>
              <a:t>unused or underutilised data can hold hidden insight</a:t>
            </a:r>
          </a:p>
          <a:p>
            <a:pPr algn="ctr"/>
            <a:r>
              <a:rPr lang="en-GB" sz="1100" b="1" spc="-35" dirty="0">
                <a:solidFill>
                  <a:prstClr val="white"/>
                </a:solidFill>
                <a:cs typeface="Poppins" panose="00000500000000000000" pitchFamily="2" charset="0"/>
              </a:rPr>
              <a:t>External Sources: </a:t>
            </a:r>
            <a:r>
              <a:rPr lang="en-GB" sz="1100" spc="-35" dirty="0">
                <a:solidFill>
                  <a:prstClr val="white"/>
                </a:solidFill>
                <a:cs typeface="Poppins" panose="00000500000000000000" pitchFamily="2" charset="0"/>
              </a:rPr>
              <a:t>consider other sources like open data or social media for unique insights</a:t>
            </a:r>
            <a:endParaRPr lang="en-US" sz="1100" b="1" spc="-35" dirty="0">
              <a:solidFill>
                <a:prstClr val="white"/>
              </a:solidFill>
              <a:cs typeface="Poppins" panose="00000500000000000000" pitchFamily="2" charset="0"/>
            </a:endParaRPr>
          </a:p>
        </p:txBody>
      </p:sp>
      <p:sp>
        <p:nvSpPr>
          <p:cNvPr id="58" name="TextBox 57">
            <a:extLst>
              <a:ext uri="{FF2B5EF4-FFF2-40B4-BE49-F238E27FC236}">
                <a16:creationId xmlns:a16="http://schemas.microsoft.com/office/drawing/2014/main" id="{EB0EE6BB-F3C4-7690-17BF-EA3BAD70295C}"/>
              </a:ext>
            </a:extLst>
          </p:cNvPr>
          <p:cNvSpPr txBox="1"/>
          <p:nvPr/>
        </p:nvSpPr>
        <p:spPr>
          <a:xfrm>
            <a:off x="984568" y="2482125"/>
            <a:ext cx="549739" cy="461665"/>
          </a:xfrm>
          <a:prstGeom prst="rect">
            <a:avLst/>
          </a:prstGeom>
          <a:noFill/>
        </p:spPr>
        <p:txBody>
          <a:bodyPr wrap="square" rtlCol="0" anchor="b">
            <a:spAutoFit/>
          </a:bodyPr>
          <a:lstStyle/>
          <a:p>
            <a:pPr algn="ctr"/>
            <a:r>
              <a:rPr lang="en-US" sz="2400" b="1" dirty="0">
                <a:solidFill>
                  <a:schemeClr val="accent1"/>
                </a:solidFill>
                <a:cs typeface="Poppins" panose="00000500000000000000" pitchFamily="2" charset="0"/>
              </a:rPr>
              <a:t>01</a:t>
            </a:r>
          </a:p>
        </p:txBody>
      </p:sp>
      <p:sp>
        <p:nvSpPr>
          <p:cNvPr id="59" name="TextBox 58">
            <a:extLst>
              <a:ext uri="{FF2B5EF4-FFF2-40B4-BE49-F238E27FC236}">
                <a16:creationId xmlns:a16="http://schemas.microsoft.com/office/drawing/2014/main" id="{7C6F8653-7729-1202-BB12-ED0740F337C5}"/>
              </a:ext>
            </a:extLst>
          </p:cNvPr>
          <p:cNvSpPr txBox="1"/>
          <p:nvPr/>
        </p:nvSpPr>
        <p:spPr>
          <a:xfrm>
            <a:off x="4550728" y="2482125"/>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02</a:t>
            </a:r>
          </a:p>
        </p:txBody>
      </p:sp>
      <p:sp>
        <p:nvSpPr>
          <p:cNvPr id="60" name="TextBox 59">
            <a:extLst>
              <a:ext uri="{FF2B5EF4-FFF2-40B4-BE49-F238E27FC236}">
                <a16:creationId xmlns:a16="http://schemas.microsoft.com/office/drawing/2014/main" id="{701B7A0E-2F94-4598-3BCF-21930AED2035}"/>
              </a:ext>
            </a:extLst>
          </p:cNvPr>
          <p:cNvSpPr txBox="1"/>
          <p:nvPr/>
        </p:nvSpPr>
        <p:spPr>
          <a:xfrm>
            <a:off x="8105861" y="2482125"/>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03</a:t>
            </a:r>
          </a:p>
        </p:txBody>
      </p:sp>
      <p:sp>
        <p:nvSpPr>
          <p:cNvPr id="61" name="TextBox 60">
            <a:extLst>
              <a:ext uri="{FF2B5EF4-FFF2-40B4-BE49-F238E27FC236}">
                <a16:creationId xmlns:a16="http://schemas.microsoft.com/office/drawing/2014/main" id="{CB913346-4E1A-CBF9-E80D-262C999F750A}"/>
              </a:ext>
            </a:extLst>
          </p:cNvPr>
          <p:cNvSpPr txBox="1"/>
          <p:nvPr/>
        </p:nvSpPr>
        <p:spPr>
          <a:xfrm>
            <a:off x="984568" y="4961507"/>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04</a:t>
            </a:r>
          </a:p>
        </p:txBody>
      </p:sp>
      <p:sp>
        <p:nvSpPr>
          <p:cNvPr id="62" name="TextBox 61">
            <a:extLst>
              <a:ext uri="{FF2B5EF4-FFF2-40B4-BE49-F238E27FC236}">
                <a16:creationId xmlns:a16="http://schemas.microsoft.com/office/drawing/2014/main" id="{B19536B5-C599-37D3-DD6A-4309E63D2C03}"/>
              </a:ext>
            </a:extLst>
          </p:cNvPr>
          <p:cNvSpPr txBox="1"/>
          <p:nvPr/>
        </p:nvSpPr>
        <p:spPr>
          <a:xfrm>
            <a:off x="4550728" y="4961507"/>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05</a:t>
            </a:r>
          </a:p>
        </p:txBody>
      </p:sp>
      <p:sp>
        <p:nvSpPr>
          <p:cNvPr id="63" name="TextBox 62">
            <a:extLst>
              <a:ext uri="{FF2B5EF4-FFF2-40B4-BE49-F238E27FC236}">
                <a16:creationId xmlns:a16="http://schemas.microsoft.com/office/drawing/2014/main" id="{EAD00EE6-6D5B-3A44-C155-538FB047F62C}"/>
              </a:ext>
            </a:extLst>
          </p:cNvPr>
          <p:cNvSpPr txBox="1"/>
          <p:nvPr/>
        </p:nvSpPr>
        <p:spPr>
          <a:xfrm>
            <a:off x="8105861" y="4961507"/>
            <a:ext cx="549739" cy="461665"/>
          </a:xfrm>
          <a:prstGeom prst="rect">
            <a:avLst/>
          </a:prstGeom>
          <a:noFill/>
        </p:spPr>
        <p:txBody>
          <a:bodyPr wrap="square" rtlCol="0" anchor="b">
            <a:spAutoFit/>
          </a:bodyPr>
          <a:lstStyle/>
          <a:p>
            <a:pPr algn="ctr"/>
            <a:r>
              <a:rPr lang="en-US" sz="2400" b="1" dirty="0">
                <a:solidFill>
                  <a:prstClr val="white"/>
                </a:solidFill>
                <a:cs typeface="Poppins" panose="00000500000000000000" pitchFamily="2" charset="0"/>
              </a:rPr>
              <a:t>06</a:t>
            </a:r>
          </a:p>
        </p:txBody>
      </p:sp>
      <p:sp>
        <p:nvSpPr>
          <p:cNvPr id="64" name="TextBox 63">
            <a:extLst>
              <a:ext uri="{FF2B5EF4-FFF2-40B4-BE49-F238E27FC236}">
                <a16:creationId xmlns:a16="http://schemas.microsoft.com/office/drawing/2014/main" id="{0AECDB07-BF59-A62D-289A-B9B2ECEB5461}"/>
              </a:ext>
            </a:extLst>
          </p:cNvPr>
          <p:cNvSpPr txBox="1"/>
          <p:nvPr/>
        </p:nvSpPr>
        <p:spPr>
          <a:xfrm>
            <a:off x="1257990" y="1320486"/>
            <a:ext cx="6096000" cy="369332"/>
          </a:xfrm>
          <a:prstGeom prst="rect">
            <a:avLst/>
          </a:prstGeom>
          <a:noFill/>
        </p:spPr>
        <p:txBody>
          <a:bodyPr wrap="square">
            <a:spAutoFit/>
          </a:bodyPr>
          <a:lstStyle/>
          <a:p>
            <a:r>
              <a:rPr lang="en-GB" dirty="0"/>
              <a:t>The Advanced Advice</a:t>
            </a:r>
          </a:p>
        </p:txBody>
      </p:sp>
    </p:spTree>
    <p:extLst>
      <p:ext uri="{BB962C8B-B14F-4D97-AF65-F5344CB8AC3E}">
        <p14:creationId xmlns:p14="http://schemas.microsoft.com/office/powerpoint/2010/main" val="1232238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1780-1818-DECD-C620-11CDD60D2F37}"/>
              </a:ext>
            </a:extLst>
          </p:cNvPr>
          <p:cNvSpPr>
            <a:spLocks noGrp="1"/>
          </p:cNvSpPr>
          <p:nvPr>
            <p:ph type="title"/>
          </p:nvPr>
        </p:nvSpPr>
        <p:spPr/>
        <p:txBody>
          <a:bodyPr/>
          <a:lstStyle/>
          <a:p>
            <a:r>
              <a:rPr lang="en-GB" dirty="0"/>
              <a:t>Recap</a:t>
            </a:r>
          </a:p>
        </p:txBody>
      </p:sp>
      <p:sp>
        <p:nvSpPr>
          <p:cNvPr id="5" name="Slide Number Placeholder 4">
            <a:extLst>
              <a:ext uri="{FF2B5EF4-FFF2-40B4-BE49-F238E27FC236}">
                <a16:creationId xmlns:a16="http://schemas.microsoft.com/office/drawing/2014/main" id="{FABCC68C-FD42-96A6-8834-DBFEEB77B0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2FB7-9533-4568-9B8F-F5133F6949BD}" type="slidenum">
              <a:rPr kumimoji="0" lang="en-GB" sz="900" b="0" i="0" u="none" strike="noStrike" kern="1200" cap="none" spc="0" normalizeH="0" baseline="0" noProof="0" smtClean="0">
                <a:ln>
                  <a:noFill/>
                </a:ln>
                <a:solidFill>
                  <a:srgbClr val="00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900" b="0" i="0" u="none" strike="noStrike" kern="1200" cap="none" spc="0" normalizeH="0" baseline="0" noProof="0">
              <a:ln>
                <a:noFill/>
              </a:ln>
              <a:solidFill>
                <a:srgbClr val="00FFFF"/>
              </a:solidFill>
              <a:effectLst/>
              <a:uLnTx/>
              <a:uFillTx/>
              <a:latin typeface="Arial"/>
              <a:ea typeface="+mn-ea"/>
              <a:cs typeface="+mn-cs"/>
            </a:endParaRPr>
          </a:p>
        </p:txBody>
      </p:sp>
    </p:spTree>
    <p:extLst>
      <p:ext uri="{BB962C8B-B14F-4D97-AF65-F5344CB8AC3E}">
        <p14:creationId xmlns:p14="http://schemas.microsoft.com/office/powerpoint/2010/main" val="382157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33">
            <a:extLst>
              <a:ext uri="{FF2B5EF4-FFF2-40B4-BE49-F238E27FC236}">
                <a16:creationId xmlns:a16="http://schemas.microsoft.com/office/drawing/2014/main" id="{0EF8196B-120E-F6EB-09B2-33EA90F04D00}"/>
              </a:ext>
            </a:extLst>
          </p:cNvPr>
          <p:cNvSpPr>
            <a:spLocks noChangeArrowheads="1"/>
          </p:cNvSpPr>
          <p:nvPr/>
        </p:nvSpPr>
        <p:spPr bwMode="auto">
          <a:xfrm rot="5400000">
            <a:off x="471552" y="1066601"/>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cxnSp>
        <p:nvCxnSpPr>
          <p:cNvPr id="29" name="Straight Connector 28">
            <a:extLst>
              <a:ext uri="{FF2B5EF4-FFF2-40B4-BE49-F238E27FC236}">
                <a16:creationId xmlns:a16="http://schemas.microsoft.com/office/drawing/2014/main" id="{08C754C1-83E5-2246-862F-E6B06DA6BB3B}"/>
              </a:ext>
            </a:extLst>
          </p:cNvPr>
          <p:cNvCxnSpPr>
            <a:cxnSpLocks/>
          </p:cNvCxnSpPr>
          <p:nvPr/>
        </p:nvCxnSpPr>
        <p:spPr>
          <a:xfrm>
            <a:off x="612656" y="-3613"/>
            <a:ext cx="0" cy="985248"/>
          </a:xfrm>
          <a:prstGeom prst="line">
            <a:avLst/>
          </a:prstGeom>
          <a:ln w="44450">
            <a:solidFill>
              <a:schemeClr val="tx2"/>
            </a:solidFill>
          </a:ln>
        </p:spPr>
        <p:style>
          <a:lnRef idx="3">
            <a:schemeClr val="accent2"/>
          </a:lnRef>
          <a:fillRef idx="0">
            <a:schemeClr val="accent2"/>
          </a:fillRef>
          <a:effectRef idx="2">
            <a:schemeClr val="accent2"/>
          </a:effectRef>
          <a:fontRef idx="minor">
            <a:schemeClr val="tx1"/>
          </a:fontRef>
        </p:style>
      </p:cxnSp>
      <p:pic>
        <p:nvPicPr>
          <p:cNvPr id="34" name="Picture 33" descr="Logo&#10;&#10;Description automatically generated">
            <a:extLst>
              <a:ext uri="{FF2B5EF4-FFF2-40B4-BE49-F238E27FC236}">
                <a16:creationId xmlns:a16="http://schemas.microsoft.com/office/drawing/2014/main" id="{185A571F-C11B-460D-8602-758D48913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0" y="121959"/>
            <a:ext cx="1042048" cy="478277"/>
          </a:xfrm>
          <a:prstGeom prst="rect">
            <a:avLst/>
          </a:prstGeom>
        </p:spPr>
      </p:pic>
      <p:sp>
        <p:nvSpPr>
          <p:cNvPr id="3" name="Freeform 33">
            <a:extLst>
              <a:ext uri="{FF2B5EF4-FFF2-40B4-BE49-F238E27FC236}">
                <a16:creationId xmlns:a16="http://schemas.microsoft.com/office/drawing/2014/main" id="{79C2A50D-1E23-78F4-D667-DF4A6AAEE825}"/>
              </a:ext>
            </a:extLst>
          </p:cNvPr>
          <p:cNvSpPr>
            <a:spLocks noChangeArrowheads="1"/>
          </p:cNvSpPr>
          <p:nvPr/>
        </p:nvSpPr>
        <p:spPr bwMode="auto">
          <a:xfrm rot="16200000">
            <a:off x="6300793" y="1074184"/>
            <a:ext cx="5681190"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
        <p:nvSpPr>
          <p:cNvPr id="2" name="TextBox 1">
            <a:extLst>
              <a:ext uri="{FF2B5EF4-FFF2-40B4-BE49-F238E27FC236}">
                <a16:creationId xmlns:a16="http://schemas.microsoft.com/office/drawing/2014/main" id="{15E18B53-6302-ED9E-5FC7-3E293BCDAF8C}"/>
              </a:ext>
            </a:extLst>
          </p:cNvPr>
          <p:cNvSpPr txBox="1"/>
          <p:nvPr/>
        </p:nvSpPr>
        <p:spPr>
          <a:xfrm>
            <a:off x="995265" y="1418253"/>
            <a:ext cx="2326433" cy="246221"/>
          </a:xfrm>
          <a:prstGeom prst="rect">
            <a:avLst/>
          </a:prstGeom>
          <a:noFill/>
        </p:spPr>
        <p:txBody>
          <a:bodyPr wrap="square" lIns="0" tIns="0" rIns="0" bIns="0" rtlCol="0">
            <a:spAutoFit/>
          </a:bodyPr>
          <a:lstStyle/>
          <a:p>
            <a:pPr algn="l"/>
            <a:r>
              <a:rPr lang="en-GB" sz="1600" b="1" dirty="0"/>
              <a:t>Key Takeaways</a:t>
            </a:r>
          </a:p>
        </p:txBody>
      </p:sp>
      <p:sp>
        <p:nvSpPr>
          <p:cNvPr id="4" name="TextBox 3">
            <a:extLst>
              <a:ext uri="{FF2B5EF4-FFF2-40B4-BE49-F238E27FC236}">
                <a16:creationId xmlns:a16="http://schemas.microsoft.com/office/drawing/2014/main" id="{44F4822F-090A-7B03-27D7-B9480EF4A76D}"/>
              </a:ext>
            </a:extLst>
          </p:cNvPr>
          <p:cNvSpPr txBox="1"/>
          <p:nvPr/>
        </p:nvSpPr>
        <p:spPr>
          <a:xfrm>
            <a:off x="995265" y="1944391"/>
            <a:ext cx="3744686" cy="2031325"/>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GB" sz="1100" dirty="0"/>
              <a:t>Crafting a data strategy is essential for organisations in today's data-driven landscape.</a:t>
            </a:r>
          </a:p>
          <a:p>
            <a:pPr marL="171450" indent="-171450" algn="l">
              <a:buFont typeface="Arial" panose="020B0604020202020204" pitchFamily="34" charset="0"/>
              <a:buChar char="•"/>
            </a:pPr>
            <a:endParaRPr lang="en-GB" sz="1100" dirty="0"/>
          </a:p>
          <a:p>
            <a:pPr marL="171450" indent="-171450" algn="l">
              <a:buFont typeface="Arial" panose="020B0604020202020204" pitchFamily="34" charset="0"/>
              <a:buChar char="•"/>
            </a:pPr>
            <a:r>
              <a:rPr lang="en-GB" sz="1100" dirty="0"/>
              <a:t>Data maturity is a vital concept, with stages ranging from initial chaos to optimised data-driven excellence.</a:t>
            </a:r>
          </a:p>
          <a:p>
            <a:pPr marL="171450" indent="-171450" algn="l">
              <a:buFont typeface="Arial" panose="020B0604020202020204" pitchFamily="34" charset="0"/>
              <a:buChar char="•"/>
            </a:pPr>
            <a:endParaRPr lang="en-GB" sz="1100" dirty="0"/>
          </a:p>
          <a:p>
            <a:pPr marL="171450" indent="-171450" algn="l">
              <a:buFont typeface="Arial" panose="020B0604020202020204" pitchFamily="34" charset="0"/>
              <a:buChar char="•"/>
            </a:pPr>
            <a:r>
              <a:rPr lang="en-GB" sz="1100" dirty="0"/>
              <a:t>Knowing where you want to get to is as important as knowing where you’re starting from.</a:t>
            </a:r>
          </a:p>
          <a:p>
            <a:pPr marL="171450" indent="-171450" algn="l">
              <a:buFont typeface="Arial" panose="020B0604020202020204" pitchFamily="34" charset="0"/>
              <a:buChar char="•"/>
            </a:pPr>
            <a:endParaRPr lang="en-GB" sz="1100" dirty="0"/>
          </a:p>
          <a:p>
            <a:pPr marL="171450" indent="-171450" algn="l">
              <a:buFont typeface="Arial" panose="020B0604020202020204" pitchFamily="34" charset="0"/>
              <a:buChar char="•"/>
            </a:pPr>
            <a:r>
              <a:rPr lang="en-GB" sz="1100" dirty="0"/>
              <a:t>Data strategy and data maturity are cyclical and require continuous improvement to continue to align your data initiatives to your business goals. </a:t>
            </a:r>
          </a:p>
        </p:txBody>
      </p:sp>
      <p:sp>
        <p:nvSpPr>
          <p:cNvPr id="5" name="TextBox 4">
            <a:extLst>
              <a:ext uri="{FF2B5EF4-FFF2-40B4-BE49-F238E27FC236}">
                <a16:creationId xmlns:a16="http://schemas.microsoft.com/office/drawing/2014/main" id="{94ECE6BA-A6B1-F324-0E8A-2F888B2160C1}"/>
              </a:ext>
            </a:extLst>
          </p:cNvPr>
          <p:cNvSpPr txBox="1"/>
          <p:nvPr/>
        </p:nvSpPr>
        <p:spPr>
          <a:xfrm>
            <a:off x="6195529" y="1418253"/>
            <a:ext cx="2326433" cy="246221"/>
          </a:xfrm>
          <a:prstGeom prst="rect">
            <a:avLst/>
          </a:prstGeom>
          <a:noFill/>
        </p:spPr>
        <p:txBody>
          <a:bodyPr wrap="square" lIns="0" tIns="0" rIns="0" bIns="0" rtlCol="0">
            <a:spAutoFit/>
          </a:bodyPr>
          <a:lstStyle/>
          <a:p>
            <a:pPr algn="l"/>
            <a:r>
              <a:rPr lang="en-GB" sz="1600" b="1" dirty="0"/>
              <a:t>Next Steps</a:t>
            </a:r>
          </a:p>
        </p:txBody>
      </p:sp>
      <p:sp>
        <p:nvSpPr>
          <p:cNvPr id="6" name="TextBox 5">
            <a:extLst>
              <a:ext uri="{FF2B5EF4-FFF2-40B4-BE49-F238E27FC236}">
                <a16:creationId xmlns:a16="http://schemas.microsoft.com/office/drawing/2014/main" id="{550D6700-F32C-4307-300C-F073BA73AA8C}"/>
              </a:ext>
            </a:extLst>
          </p:cNvPr>
          <p:cNvSpPr txBox="1"/>
          <p:nvPr/>
        </p:nvSpPr>
        <p:spPr>
          <a:xfrm>
            <a:off x="6195529" y="1944391"/>
            <a:ext cx="3744686" cy="846386"/>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GB" sz="1100" dirty="0"/>
              <a:t>We are experts in data maturity and have worked with some big organisations on this and developing and delivering their data strategy.</a:t>
            </a:r>
          </a:p>
          <a:p>
            <a:pPr marL="171450" indent="-171450" algn="l">
              <a:buFont typeface="Arial" panose="020B0604020202020204" pitchFamily="34" charset="0"/>
              <a:buChar char="•"/>
            </a:pPr>
            <a:endParaRPr lang="en-GB" sz="1100" dirty="0"/>
          </a:p>
          <a:p>
            <a:pPr marL="171450" indent="-171450" algn="l">
              <a:buFont typeface="Arial" panose="020B0604020202020204" pitchFamily="34" charset="0"/>
              <a:buChar char="•"/>
            </a:pPr>
            <a:endParaRPr lang="en-GB" sz="1100" dirty="0"/>
          </a:p>
        </p:txBody>
      </p:sp>
      <p:pic>
        <p:nvPicPr>
          <p:cNvPr id="8" name="Picture 2">
            <a:extLst>
              <a:ext uri="{FF2B5EF4-FFF2-40B4-BE49-F238E27FC236}">
                <a16:creationId xmlns:a16="http://schemas.microsoft.com/office/drawing/2014/main" id="{B4067DB2-D38E-8B6D-A296-2F8D7B2A8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384" y="2672960"/>
            <a:ext cx="973471" cy="42455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83C99C2-1EBA-D878-E93E-7586730A5898}"/>
              </a:ext>
            </a:extLst>
          </p:cNvPr>
          <p:cNvGrpSpPr/>
          <p:nvPr/>
        </p:nvGrpSpPr>
        <p:grpSpPr>
          <a:xfrm>
            <a:off x="9333787" y="2601857"/>
            <a:ext cx="795602" cy="377840"/>
            <a:chOff x="7229667" y="228395"/>
            <a:chExt cx="1665738" cy="713640"/>
          </a:xfrm>
        </p:grpSpPr>
        <p:pic>
          <p:nvPicPr>
            <p:cNvPr id="10" name="Picture 9">
              <a:extLst>
                <a:ext uri="{FF2B5EF4-FFF2-40B4-BE49-F238E27FC236}">
                  <a16:creationId xmlns:a16="http://schemas.microsoft.com/office/drawing/2014/main" id="{CCF304B9-6390-31E8-242E-6D4E03238486}"/>
                </a:ext>
              </a:extLst>
            </p:cNvPr>
            <p:cNvPicPr>
              <a:picLocks noChangeAspect="1"/>
            </p:cNvPicPr>
            <p:nvPr/>
          </p:nvPicPr>
          <p:blipFill rotWithShape="1">
            <a:blip r:embed="rId4">
              <a:lum bright="70000" contrast="-70000"/>
            </a:blip>
            <a:srcRect t="39393" b="21215"/>
            <a:stretch/>
          </p:blipFill>
          <p:spPr>
            <a:xfrm>
              <a:off x="7233132" y="585215"/>
              <a:ext cx="1662273" cy="356820"/>
            </a:xfrm>
            <a:prstGeom prst="rect">
              <a:avLst/>
            </a:prstGeom>
          </p:spPr>
        </p:pic>
        <p:pic>
          <p:nvPicPr>
            <p:cNvPr id="11" name="Picture 10">
              <a:extLst>
                <a:ext uri="{FF2B5EF4-FFF2-40B4-BE49-F238E27FC236}">
                  <a16:creationId xmlns:a16="http://schemas.microsoft.com/office/drawing/2014/main" id="{ADF0EB89-03FC-1476-49FC-CA4B08AA946C}"/>
                </a:ext>
              </a:extLst>
            </p:cNvPr>
            <p:cNvPicPr>
              <a:picLocks noChangeAspect="1"/>
            </p:cNvPicPr>
            <p:nvPr/>
          </p:nvPicPr>
          <p:blipFill rotWithShape="1">
            <a:blip r:embed="rId4"/>
            <a:srcRect b="60608"/>
            <a:stretch/>
          </p:blipFill>
          <p:spPr>
            <a:xfrm>
              <a:off x="7229667" y="228395"/>
              <a:ext cx="1662273" cy="356820"/>
            </a:xfrm>
            <a:prstGeom prst="rect">
              <a:avLst/>
            </a:prstGeom>
          </p:spPr>
        </p:pic>
      </p:grpSp>
      <p:pic>
        <p:nvPicPr>
          <p:cNvPr id="12" name="Picture 11">
            <a:extLst>
              <a:ext uri="{FF2B5EF4-FFF2-40B4-BE49-F238E27FC236}">
                <a16:creationId xmlns:a16="http://schemas.microsoft.com/office/drawing/2014/main" id="{2728EEF0-00C2-D94B-1630-392BD539557D}"/>
              </a:ext>
            </a:extLst>
          </p:cNvPr>
          <p:cNvPicPr>
            <a:picLocks noChangeAspect="1"/>
          </p:cNvPicPr>
          <p:nvPr/>
        </p:nvPicPr>
        <p:blipFill>
          <a:blip r:embed="rId5">
            <a:lum bright="70000" contrast="-70000"/>
          </a:blip>
          <a:stretch>
            <a:fillRect/>
          </a:stretch>
        </p:blipFill>
        <p:spPr>
          <a:xfrm>
            <a:off x="6363220" y="2714139"/>
            <a:ext cx="1192745" cy="351188"/>
          </a:xfrm>
          <a:prstGeom prst="rect">
            <a:avLst/>
          </a:prstGeom>
          <a:noFill/>
        </p:spPr>
      </p:pic>
      <p:sp>
        <p:nvSpPr>
          <p:cNvPr id="13" name="TextBox 12">
            <a:extLst>
              <a:ext uri="{FF2B5EF4-FFF2-40B4-BE49-F238E27FC236}">
                <a16:creationId xmlns:a16="http://schemas.microsoft.com/office/drawing/2014/main" id="{078CEDB8-CEBE-FE1B-B448-777C4A2A2A57}"/>
              </a:ext>
            </a:extLst>
          </p:cNvPr>
          <p:cNvSpPr txBox="1"/>
          <p:nvPr/>
        </p:nvSpPr>
        <p:spPr>
          <a:xfrm>
            <a:off x="6195529" y="3372137"/>
            <a:ext cx="3744686" cy="446276"/>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GB" sz="1100" dirty="0"/>
              <a:t>Come and have a chat with me after this at stand</a:t>
            </a:r>
            <a:r>
              <a:rPr lang="en-GB" dirty="0"/>
              <a:t> </a:t>
            </a:r>
            <a:r>
              <a:rPr lang="en-GB" b="1" dirty="0"/>
              <a:t>10 </a:t>
            </a:r>
            <a:r>
              <a:rPr lang="en-GB" dirty="0"/>
              <a:t> </a:t>
            </a:r>
            <a:r>
              <a:rPr lang="en-GB" sz="1100" dirty="0"/>
              <a:t>or you can reach me at:</a:t>
            </a:r>
          </a:p>
        </p:txBody>
      </p:sp>
      <p:pic>
        <p:nvPicPr>
          <p:cNvPr id="16" name="Graphic 15" descr="Phone Vibration with solid fill">
            <a:extLst>
              <a:ext uri="{FF2B5EF4-FFF2-40B4-BE49-F238E27FC236}">
                <a16:creationId xmlns:a16="http://schemas.microsoft.com/office/drawing/2014/main" id="{F8AB2DB7-89F6-F68A-0169-1634AD5A8F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14114" y="4384213"/>
            <a:ext cx="341602" cy="341602"/>
          </a:xfrm>
          <a:prstGeom prst="rect">
            <a:avLst/>
          </a:prstGeom>
        </p:spPr>
      </p:pic>
      <p:pic>
        <p:nvPicPr>
          <p:cNvPr id="20" name="Graphic 19" descr="Email with solid fill">
            <a:extLst>
              <a:ext uri="{FF2B5EF4-FFF2-40B4-BE49-F238E27FC236}">
                <a16:creationId xmlns:a16="http://schemas.microsoft.com/office/drawing/2014/main" id="{59F5D954-9BF1-A177-817F-1850E52E2B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7003" y="4055914"/>
            <a:ext cx="270394" cy="270394"/>
          </a:xfrm>
          <a:prstGeom prst="rect">
            <a:avLst/>
          </a:prstGeom>
        </p:spPr>
      </p:pic>
      <p:sp>
        <p:nvSpPr>
          <p:cNvPr id="21" name="TextBox 20">
            <a:extLst>
              <a:ext uri="{FF2B5EF4-FFF2-40B4-BE49-F238E27FC236}">
                <a16:creationId xmlns:a16="http://schemas.microsoft.com/office/drawing/2014/main" id="{7BCB185B-42EE-58DF-716D-2804C8400EDF}"/>
              </a:ext>
            </a:extLst>
          </p:cNvPr>
          <p:cNvSpPr txBox="1"/>
          <p:nvPr/>
        </p:nvSpPr>
        <p:spPr>
          <a:xfrm>
            <a:off x="6690350" y="4113819"/>
            <a:ext cx="3225730" cy="184666"/>
          </a:xfrm>
          <a:prstGeom prst="rect">
            <a:avLst/>
          </a:prstGeom>
          <a:noFill/>
        </p:spPr>
        <p:txBody>
          <a:bodyPr wrap="square" lIns="0" tIns="0" rIns="0" bIns="0" rtlCol="0">
            <a:spAutoFit/>
          </a:bodyPr>
          <a:lstStyle/>
          <a:p>
            <a:pPr algn="l"/>
            <a:r>
              <a:rPr lang="en-GB" sz="1200" dirty="0"/>
              <a:t>Joanne.Hindmarsh2@capita.com</a:t>
            </a:r>
          </a:p>
        </p:txBody>
      </p:sp>
      <p:sp>
        <p:nvSpPr>
          <p:cNvPr id="22" name="TextBox 21">
            <a:extLst>
              <a:ext uri="{FF2B5EF4-FFF2-40B4-BE49-F238E27FC236}">
                <a16:creationId xmlns:a16="http://schemas.microsoft.com/office/drawing/2014/main" id="{EEEDCBC8-0E74-D6A0-7FEB-E9CDF6AAFFF5}"/>
              </a:ext>
            </a:extLst>
          </p:cNvPr>
          <p:cNvSpPr txBox="1"/>
          <p:nvPr/>
        </p:nvSpPr>
        <p:spPr>
          <a:xfrm>
            <a:off x="6714485" y="4473414"/>
            <a:ext cx="3225730" cy="184666"/>
          </a:xfrm>
          <a:prstGeom prst="rect">
            <a:avLst/>
          </a:prstGeom>
          <a:noFill/>
        </p:spPr>
        <p:txBody>
          <a:bodyPr wrap="square" lIns="0" tIns="0" rIns="0" bIns="0" rtlCol="0">
            <a:spAutoFit/>
          </a:bodyPr>
          <a:lstStyle/>
          <a:p>
            <a:pPr algn="l"/>
            <a:r>
              <a:rPr lang="en-GB" sz="1200" dirty="0">
                <a:effectLst/>
                <a:latin typeface="Arial" panose="020B0604020202020204" pitchFamily="34" charset="0"/>
                <a:ea typeface="Times New Roman" panose="02020603050405020304" pitchFamily="18" charset="0"/>
              </a:rPr>
              <a:t>07784 230195</a:t>
            </a:r>
            <a:endParaRPr lang="en-GB" sz="1200" dirty="0"/>
          </a:p>
        </p:txBody>
      </p:sp>
      <p:sp>
        <p:nvSpPr>
          <p:cNvPr id="25" name="TextBox 24">
            <a:extLst>
              <a:ext uri="{FF2B5EF4-FFF2-40B4-BE49-F238E27FC236}">
                <a16:creationId xmlns:a16="http://schemas.microsoft.com/office/drawing/2014/main" id="{73B26477-7E42-C0BF-413E-3EC9B54CA878}"/>
              </a:ext>
            </a:extLst>
          </p:cNvPr>
          <p:cNvSpPr txBox="1"/>
          <p:nvPr/>
        </p:nvSpPr>
        <p:spPr>
          <a:xfrm>
            <a:off x="6714485" y="4927971"/>
            <a:ext cx="3225730" cy="184666"/>
          </a:xfrm>
          <a:prstGeom prst="rect">
            <a:avLst/>
          </a:prstGeom>
          <a:noFill/>
        </p:spPr>
        <p:txBody>
          <a:bodyPr wrap="square" lIns="0" tIns="0" rIns="0" bIns="0" rtlCol="0">
            <a:spAutoFit/>
          </a:bodyPr>
          <a:lstStyle/>
          <a:p>
            <a:pPr algn="l"/>
            <a:r>
              <a:rPr lang="en-GB" sz="1200" dirty="0">
                <a:effectLst/>
                <a:latin typeface="Arial" panose="020B0604020202020204" pitchFamily="34" charset="0"/>
                <a:ea typeface="Times New Roman" panose="02020603050405020304" pitchFamily="18" charset="0"/>
              </a:rPr>
              <a:t>#CapitaDataIQ</a:t>
            </a:r>
            <a:endParaRPr lang="en-GB" sz="1200" dirty="0"/>
          </a:p>
        </p:txBody>
      </p:sp>
      <p:pic>
        <p:nvPicPr>
          <p:cNvPr id="27" name="Picture 26">
            <a:extLst>
              <a:ext uri="{FF2B5EF4-FFF2-40B4-BE49-F238E27FC236}">
                <a16:creationId xmlns:a16="http://schemas.microsoft.com/office/drawing/2014/main" id="{CE7A7947-B4B4-DA04-7BC4-791BD0293D5C}"/>
              </a:ext>
            </a:extLst>
          </p:cNvPr>
          <p:cNvPicPr>
            <a:picLocks noChangeAspect="1"/>
          </p:cNvPicPr>
          <p:nvPr/>
        </p:nvPicPr>
        <p:blipFill>
          <a:blip r:embed="rId10"/>
          <a:stretch>
            <a:fillRect/>
          </a:stretch>
        </p:blipFill>
        <p:spPr>
          <a:xfrm>
            <a:off x="6096000" y="4863285"/>
            <a:ext cx="516687" cy="289345"/>
          </a:xfrm>
          <a:prstGeom prst="rect">
            <a:avLst/>
          </a:prstGeom>
        </p:spPr>
      </p:pic>
    </p:spTree>
    <p:extLst>
      <p:ext uri="{BB962C8B-B14F-4D97-AF65-F5344CB8AC3E}">
        <p14:creationId xmlns:p14="http://schemas.microsoft.com/office/powerpoint/2010/main" val="28824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7A1E-3009-E75C-0C7C-16FF30FD8857}"/>
              </a:ext>
            </a:extLst>
          </p:cNvPr>
          <p:cNvSpPr>
            <a:spLocks noGrp="1"/>
          </p:cNvSpPr>
          <p:nvPr>
            <p:ph type="title"/>
          </p:nvPr>
        </p:nvSpPr>
        <p:spPr/>
        <p:txBody>
          <a:bodyPr/>
          <a:lstStyle/>
          <a:p>
            <a:r>
              <a:rPr lang="en-GB" dirty="0"/>
              <a:t>Contents</a:t>
            </a:r>
          </a:p>
        </p:txBody>
      </p:sp>
      <p:sp>
        <p:nvSpPr>
          <p:cNvPr id="4" name="Slide Number Placeholder 3">
            <a:extLst>
              <a:ext uri="{FF2B5EF4-FFF2-40B4-BE49-F238E27FC236}">
                <a16:creationId xmlns:a16="http://schemas.microsoft.com/office/drawing/2014/main" id="{970C0D37-2DBC-5744-D47D-FEE02E9857CE}"/>
              </a:ext>
            </a:extLst>
          </p:cNvPr>
          <p:cNvSpPr>
            <a:spLocks noGrp="1"/>
          </p:cNvSpPr>
          <p:nvPr>
            <p:ph type="sldNum" sz="quarter" idx="12"/>
          </p:nvPr>
        </p:nvSpPr>
        <p:spPr/>
        <p:txBody>
          <a:bodyPr/>
          <a:lstStyle/>
          <a:p>
            <a:fld id="{043C2FB7-9533-4568-9B8F-F5133F6949BD}" type="slidenum">
              <a:rPr lang="en-GB" smtClean="0"/>
              <a:pPr/>
              <a:t>2</a:t>
            </a:fld>
            <a:endParaRPr lang="en-GB"/>
          </a:p>
        </p:txBody>
      </p:sp>
      <p:sp>
        <p:nvSpPr>
          <p:cNvPr id="5" name="Content Placeholder 4">
            <a:extLst>
              <a:ext uri="{FF2B5EF4-FFF2-40B4-BE49-F238E27FC236}">
                <a16:creationId xmlns:a16="http://schemas.microsoft.com/office/drawing/2014/main" id="{189D94FE-F0D4-63E6-15B0-15C0D59EDCDD}"/>
              </a:ext>
            </a:extLst>
          </p:cNvPr>
          <p:cNvSpPr>
            <a:spLocks noGrp="1"/>
          </p:cNvSpPr>
          <p:nvPr>
            <p:ph idx="1"/>
          </p:nvPr>
        </p:nvSpPr>
        <p:spPr/>
        <p:txBody>
          <a:bodyPr/>
          <a:lstStyle/>
          <a:p>
            <a:pPr marL="285750" lvl="1" indent="-285750">
              <a:buFont typeface="Arial" panose="020B0604020202020204" pitchFamily="34" charset="0"/>
              <a:buChar char="•"/>
            </a:pPr>
            <a:r>
              <a:rPr lang="en-GB" sz="1500" dirty="0"/>
              <a:t>Definition of Data Strategy</a:t>
            </a:r>
          </a:p>
          <a:p>
            <a:pPr marL="285750" lvl="1" indent="-285750">
              <a:buFont typeface="Arial" panose="020B0604020202020204" pitchFamily="34" charset="0"/>
              <a:buChar char="•"/>
            </a:pPr>
            <a:r>
              <a:rPr lang="en-GB" sz="1500" dirty="0"/>
              <a:t>Steps to Developing a Data Strategy</a:t>
            </a:r>
          </a:p>
          <a:p>
            <a:pPr marL="285750" lvl="1" indent="-285750">
              <a:buFont typeface="Arial" panose="020B0604020202020204" pitchFamily="34" charset="0"/>
              <a:buChar char="•"/>
            </a:pPr>
            <a:r>
              <a:rPr lang="en-GB" sz="1500" dirty="0"/>
              <a:t>Understanding Data Maturity</a:t>
            </a:r>
          </a:p>
          <a:p>
            <a:pPr marL="285750" lvl="1" indent="-285750">
              <a:buFont typeface="Arial" panose="020B0604020202020204" pitchFamily="34" charset="0"/>
              <a:buChar char="•"/>
            </a:pPr>
            <a:r>
              <a:rPr lang="en-GB" sz="1500" dirty="0"/>
              <a:t>Setting the Vision</a:t>
            </a:r>
          </a:p>
          <a:p>
            <a:pPr marL="285750" lvl="1" indent="-285750">
              <a:buFont typeface="Arial" panose="020B0604020202020204" pitchFamily="34" charset="0"/>
              <a:buChar char="•"/>
            </a:pPr>
            <a:r>
              <a:rPr lang="en-GB" sz="1500" dirty="0"/>
              <a:t>Strategy Considerations</a:t>
            </a:r>
          </a:p>
          <a:p>
            <a:pPr marL="285750" lvl="1" indent="-285750">
              <a:buFont typeface="Arial" panose="020B0604020202020204" pitchFamily="34" charset="0"/>
              <a:buChar char="•"/>
            </a:pPr>
            <a:r>
              <a:rPr lang="en-GB" sz="1500" dirty="0"/>
              <a:t>Recap</a:t>
            </a:r>
          </a:p>
          <a:p>
            <a:pPr marL="2857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103009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28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1780-1818-DECD-C620-11CDD60D2F37}"/>
              </a:ext>
            </a:extLst>
          </p:cNvPr>
          <p:cNvSpPr>
            <a:spLocks noGrp="1"/>
          </p:cNvSpPr>
          <p:nvPr>
            <p:ph type="title"/>
          </p:nvPr>
        </p:nvSpPr>
        <p:spPr/>
        <p:txBody>
          <a:bodyPr/>
          <a:lstStyle/>
          <a:p>
            <a:r>
              <a:rPr lang="en-GB" dirty="0"/>
              <a:t>Definition of Data Strategy</a:t>
            </a:r>
          </a:p>
        </p:txBody>
      </p:sp>
      <p:sp>
        <p:nvSpPr>
          <p:cNvPr id="5" name="Slide Number Placeholder 4">
            <a:extLst>
              <a:ext uri="{FF2B5EF4-FFF2-40B4-BE49-F238E27FC236}">
                <a16:creationId xmlns:a16="http://schemas.microsoft.com/office/drawing/2014/main" id="{FABCC68C-FD42-96A6-8834-DBFEEB77B0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2FB7-9533-4568-9B8F-F5133F6949BD}" type="slidenum">
              <a:rPr kumimoji="0" lang="en-GB" sz="900" b="0" i="0" u="none" strike="noStrike" kern="1200" cap="none" spc="0" normalizeH="0" baseline="0" noProof="0" smtClean="0">
                <a:ln>
                  <a:noFill/>
                </a:ln>
                <a:solidFill>
                  <a:srgbClr val="00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a:ln>
                <a:noFill/>
              </a:ln>
              <a:solidFill>
                <a:srgbClr val="00FFFF"/>
              </a:solidFill>
              <a:effectLst/>
              <a:uLnTx/>
              <a:uFillTx/>
              <a:latin typeface="Arial"/>
              <a:ea typeface="+mn-ea"/>
              <a:cs typeface="+mn-cs"/>
            </a:endParaRPr>
          </a:p>
        </p:txBody>
      </p:sp>
    </p:spTree>
    <p:extLst>
      <p:ext uri="{BB962C8B-B14F-4D97-AF65-F5344CB8AC3E}">
        <p14:creationId xmlns:p14="http://schemas.microsoft.com/office/powerpoint/2010/main" val="381161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Vintage compass">
            <a:extLst>
              <a:ext uri="{FF2B5EF4-FFF2-40B4-BE49-F238E27FC236}">
                <a16:creationId xmlns:a16="http://schemas.microsoft.com/office/drawing/2014/main" id="{28DFBE49-D5BC-A819-CB04-15D013289F00}"/>
              </a:ext>
            </a:extLst>
          </p:cNvPr>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l="25825" r="25825"/>
          <a:stretch>
            <a:fillRect/>
          </a:stretch>
        </p:blipFill>
        <p:spPr/>
      </p:pic>
      <p:sp>
        <p:nvSpPr>
          <p:cNvPr id="4" name="Slide Number Placeholder 3">
            <a:extLst>
              <a:ext uri="{FF2B5EF4-FFF2-40B4-BE49-F238E27FC236}">
                <a16:creationId xmlns:a16="http://schemas.microsoft.com/office/drawing/2014/main" id="{31CD4736-A7C8-CF5E-D185-698A7609E21F}"/>
              </a:ext>
            </a:extLst>
          </p:cNvPr>
          <p:cNvSpPr>
            <a:spLocks noGrp="1"/>
          </p:cNvSpPr>
          <p:nvPr>
            <p:ph type="sldNum" sz="quarter" idx="25"/>
          </p:nvPr>
        </p:nvSpPr>
        <p:spPr/>
        <p:txBody>
          <a:bodyPr/>
          <a:lstStyle/>
          <a:p>
            <a:fld id="{043C2FB7-9533-4568-9B8F-F5133F6949BD}" type="slidenum">
              <a:rPr lang="en-GB" smtClean="0"/>
              <a:pPr/>
              <a:t>4</a:t>
            </a:fld>
            <a:endParaRPr lang="en-GB"/>
          </a:p>
        </p:txBody>
      </p:sp>
      <p:sp>
        <p:nvSpPr>
          <p:cNvPr id="5" name="Text Placeholder 4">
            <a:extLst>
              <a:ext uri="{FF2B5EF4-FFF2-40B4-BE49-F238E27FC236}">
                <a16:creationId xmlns:a16="http://schemas.microsoft.com/office/drawing/2014/main" id="{F0A47FB1-F584-9B08-C2BE-D5F145372F3B}"/>
              </a:ext>
            </a:extLst>
          </p:cNvPr>
          <p:cNvSpPr>
            <a:spLocks noGrp="1"/>
          </p:cNvSpPr>
          <p:nvPr>
            <p:ph type="body" sz="half" idx="2"/>
          </p:nvPr>
        </p:nvSpPr>
        <p:spPr/>
        <p:txBody>
          <a:bodyPr/>
          <a:lstStyle/>
          <a:p>
            <a:r>
              <a:rPr kumimoji="0" lang="en-GB" sz="2400" u="none" strike="noStrike" kern="1200" cap="none" spc="0" normalizeH="0" baseline="0" noProof="0" dirty="0">
                <a:ln>
                  <a:noFill/>
                </a:ln>
                <a:solidFill>
                  <a:schemeClr val="tx1"/>
                </a:solidFill>
                <a:uLnTx/>
                <a:uFillTx/>
                <a:ea typeface="+mn-ea"/>
                <a:cs typeface="+mn-cs"/>
              </a:rPr>
              <a:t>A data strategy is the compass that guides an organisation through their data journey;</a:t>
            </a:r>
            <a:br>
              <a:rPr kumimoji="0" lang="en-GB" sz="2400" u="none" strike="noStrike" kern="1200" cap="none" spc="0" normalizeH="0" baseline="0" noProof="0" dirty="0">
                <a:ln>
                  <a:noFill/>
                </a:ln>
                <a:solidFill>
                  <a:schemeClr val="tx1"/>
                </a:solidFill>
                <a:uLnTx/>
                <a:uFillTx/>
                <a:ea typeface="+mn-ea"/>
                <a:cs typeface="+mn-cs"/>
              </a:rPr>
            </a:br>
            <a:br>
              <a:rPr kumimoji="0" lang="en-GB" sz="2400" u="none" strike="noStrike" kern="1200" cap="none" spc="0" normalizeH="0" baseline="0" noProof="0" dirty="0">
                <a:ln>
                  <a:noFill/>
                </a:ln>
                <a:solidFill>
                  <a:schemeClr val="tx1"/>
                </a:solidFill>
                <a:uLnTx/>
                <a:uFillTx/>
                <a:ea typeface="+mn-ea"/>
                <a:cs typeface="+mn-cs"/>
              </a:rPr>
            </a:br>
            <a:r>
              <a:rPr kumimoji="0" lang="en-GB" sz="2400" u="none" strike="noStrike" kern="1200" cap="none" spc="0" normalizeH="0" baseline="0" noProof="0" dirty="0">
                <a:ln>
                  <a:noFill/>
                </a:ln>
                <a:solidFill>
                  <a:schemeClr val="tx1"/>
                </a:solidFill>
                <a:uLnTx/>
                <a:uFillTx/>
                <a:ea typeface="+mn-ea"/>
                <a:cs typeface="+mn-cs"/>
              </a:rPr>
              <a:t>If done properly, a good data strategy can </a:t>
            </a:r>
            <a:r>
              <a:rPr lang="en-GB" sz="2400" dirty="0">
                <a:solidFill>
                  <a:schemeClr val="tx1"/>
                </a:solidFill>
              </a:rPr>
              <a:t>create value from your data.</a:t>
            </a:r>
            <a:endParaRPr kumimoji="0" lang="en-GB" sz="2400" u="none" strike="noStrike" kern="1200" cap="none" spc="0" normalizeH="0" baseline="0" noProof="0" dirty="0">
              <a:ln>
                <a:noFill/>
              </a:ln>
              <a:solidFill>
                <a:schemeClr val="tx1"/>
              </a:solidFill>
              <a:uLnTx/>
              <a:uFillTx/>
              <a:ea typeface="+mn-ea"/>
              <a:cs typeface="+mn-cs"/>
            </a:endParaRPr>
          </a:p>
        </p:txBody>
      </p:sp>
    </p:spTree>
    <p:extLst>
      <p:ext uri="{BB962C8B-B14F-4D97-AF65-F5344CB8AC3E}">
        <p14:creationId xmlns:p14="http://schemas.microsoft.com/office/powerpoint/2010/main" val="93232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 name="Freeform 33">
            <a:extLst>
              <a:ext uri="{FF2B5EF4-FFF2-40B4-BE49-F238E27FC236}">
                <a16:creationId xmlns:a16="http://schemas.microsoft.com/office/drawing/2014/main" id="{0EF8196B-120E-F6EB-09B2-33EA90F04D00}"/>
              </a:ext>
            </a:extLst>
          </p:cNvPr>
          <p:cNvSpPr>
            <a:spLocks noChangeArrowheads="1"/>
          </p:cNvSpPr>
          <p:nvPr/>
        </p:nvSpPr>
        <p:spPr bwMode="auto">
          <a:xfrm rot="5400000">
            <a:off x="471552" y="1066601"/>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
        <p:nvSpPr>
          <p:cNvPr id="7" name="TextBox 6">
            <a:extLst>
              <a:ext uri="{FF2B5EF4-FFF2-40B4-BE49-F238E27FC236}">
                <a16:creationId xmlns:a16="http://schemas.microsoft.com/office/drawing/2014/main" id="{3E524B5F-3CB0-1B4E-86B0-911EC0FFEC0B}"/>
              </a:ext>
            </a:extLst>
          </p:cNvPr>
          <p:cNvSpPr txBox="1"/>
          <p:nvPr/>
        </p:nvSpPr>
        <p:spPr>
          <a:xfrm>
            <a:off x="737418" y="188032"/>
            <a:ext cx="934061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dirty="0">
                <a:effectLst/>
              </a:rPr>
              <a:t>The Significance of Data Strategy</a:t>
            </a:r>
            <a:endParaRPr kumimoji="0" lang="en-GB" sz="1600" b="1" i="0" u="none" strike="noStrike" kern="1200" cap="none" spc="0" normalizeH="0" baseline="0" noProof="0" dirty="0">
              <a:ln>
                <a:noFill/>
              </a:ln>
              <a:effectLst/>
              <a:uLnTx/>
              <a:uFillTx/>
              <a:ea typeface="+mn-ea"/>
              <a:cs typeface="+mn-cs"/>
            </a:endParaRPr>
          </a:p>
        </p:txBody>
      </p:sp>
      <p:cxnSp>
        <p:nvCxnSpPr>
          <p:cNvPr id="29" name="Straight Connector 28">
            <a:extLst>
              <a:ext uri="{FF2B5EF4-FFF2-40B4-BE49-F238E27FC236}">
                <a16:creationId xmlns:a16="http://schemas.microsoft.com/office/drawing/2014/main" id="{08C754C1-83E5-2246-862F-E6B06DA6BB3B}"/>
              </a:ext>
            </a:extLst>
          </p:cNvPr>
          <p:cNvCxnSpPr>
            <a:cxnSpLocks/>
          </p:cNvCxnSpPr>
          <p:nvPr/>
        </p:nvCxnSpPr>
        <p:spPr>
          <a:xfrm>
            <a:off x="612656" y="-3613"/>
            <a:ext cx="0" cy="985248"/>
          </a:xfrm>
          <a:prstGeom prst="line">
            <a:avLst/>
          </a:prstGeom>
          <a:ln w="44450">
            <a:solidFill>
              <a:schemeClr val="tx2"/>
            </a:solidFill>
          </a:ln>
        </p:spPr>
        <p:style>
          <a:lnRef idx="3">
            <a:schemeClr val="accent2"/>
          </a:lnRef>
          <a:fillRef idx="0">
            <a:schemeClr val="accent2"/>
          </a:fillRef>
          <a:effectRef idx="2">
            <a:schemeClr val="accent2"/>
          </a:effectRef>
          <a:fontRef idx="minor">
            <a:schemeClr val="tx1"/>
          </a:fontRef>
        </p:style>
      </p:cxnSp>
      <p:pic>
        <p:nvPicPr>
          <p:cNvPr id="34" name="Picture 33" descr="Logo&#10;&#10;Description automatically generated">
            <a:extLst>
              <a:ext uri="{FF2B5EF4-FFF2-40B4-BE49-F238E27FC236}">
                <a16:creationId xmlns:a16="http://schemas.microsoft.com/office/drawing/2014/main" id="{185A571F-C11B-460D-8602-758D48913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121959"/>
            <a:ext cx="1042048" cy="478277"/>
          </a:xfrm>
          <a:prstGeom prst="rect">
            <a:avLst/>
          </a:prstGeom>
        </p:spPr>
      </p:pic>
      <p:sp>
        <p:nvSpPr>
          <p:cNvPr id="14" name="TextBox 13">
            <a:extLst>
              <a:ext uri="{FF2B5EF4-FFF2-40B4-BE49-F238E27FC236}">
                <a16:creationId xmlns:a16="http://schemas.microsoft.com/office/drawing/2014/main" id="{66BF98A4-4A1C-5F83-D880-8531555F2E63}"/>
              </a:ext>
            </a:extLst>
          </p:cNvPr>
          <p:cNvSpPr txBox="1"/>
          <p:nvPr/>
        </p:nvSpPr>
        <p:spPr>
          <a:xfrm>
            <a:off x="690622" y="1718265"/>
            <a:ext cx="2335816" cy="276999"/>
          </a:xfrm>
          <a:prstGeom prst="rect">
            <a:avLst/>
          </a:prstGeom>
          <a:noFill/>
        </p:spPr>
        <p:txBody>
          <a:bodyPr wrap="square" rtlCol="0" anchor="b">
            <a:spAutoFit/>
          </a:bodyPr>
          <a:lstStyle/>
          <a:p>
            <a:pPr algn="ctr"/>
            <a:r>
              <a:rPr lang="en-US" sz="1200" b="1" spc="-15" dirty="0">
                <a:cs typeface="Poppins" pitchFamily="2" charset="77"/>
              </a:rPr>
              <a:t>Guidance for Decision Making</a:t>
            </a:r>
          </a:p>
        </p:txBody>
      </p:sp>
      <p:sp>
        <p:nvSpPr>
          <p:cNvPr id="35" name="TextBox 34">
            <a:extLst>
              <a:ext uri="{FF2B5EF4-FFF2-40B4-BE49-F238E27FC236}">
                <a16:creationId xmlns:a16="http://schemas.microsoft.com/office/drawing/2014/main" id="{B19A02A5-E7B8-9A4D-8AC0-9C72C5865C9F}"/>
              </a:ext>
            </a:extLst>
          </p:cNvPr>
          <p:cNvSpPr txBox="1"/>
          <p:nvPr/>
        </p:nvSpPr>
        <p:spPr>
          <a:xfrm>
            <a:off x="3494177" y="1718264"/>
            <a:ext cx="2714053" cy="276999"/>
          </a:xfrm>
          <a:prstGeom prst="rect">
            <a:avLst/>
          </a:prstGeom>
          <a:noFill/>
        </p:spPr>
        <p:txBody>
          <a:bodyPr wrap="square" rtlCol="0" anchor="b">
            <a:spAutoFit/>
          </a:bodyPr>
          <a:lstStyle/>
          <a:p>
            <a:pPr algn="ctr"/>
            <a:r>
              <a:rPr lang="en-US" sz="1200" b="1" spc="-15" dirty="0">
                <a:cs typeface="Poppins" pitchFamily="2" charset="77"/>
              </a:rPr>
              <a:t>Optimising Resources</a:t>
            </a:r>
          </a:p>
        </p:txBody>
      </p:sp>
      <p:sp>
        <p:nvSpPr>
          <p:cNvPr id="36" name="TextBox 35">
            <a:extLst>
              <a:ext uri="{FF2B5EF4-FFF2-40B4-BE49-F238E27FC236}">
                <a16:creationId xmlns:a16="http://schemas.microsoft.com/office/drawing/2014/main" id="{17E36EBE-FCED-F924-54E7-6227463BFBD9}"/>
              </a:ext>
            </a:extLst>
          </p:cNvPr>
          <p:cNvSpPr txBox="1"/>
          <p:nvPr/>
        </p:nvSpPr>
        <p:spPr>
          <a:xfrm>
            <a:off x="6301536" y="1718265"/>
            <a:ext cx="2714053" cy="276999"/>
          </a:xfrm>
          <a:prstGeom prst="rect">
            <a:avLst/>
          </a:prstGeom>
          <a:noFill/>
        </p:spPr>
        <p:txBody>
          <a:bodyPr wrap="square" rtlCol="0" anchor="b">
            <a:spAutoFit/>
          </a:bodyPr>
          <a:lstStyle/>
          <a:p>
            <a:pPr algn="ctr"/>
            <a:r>
              <a:rPr lang="en-US" sz="1200" b="1" spc="-15" dirty="0">
                <a:cs typeface="Poppins" pitchFamily="2" charset="77"/>
              </a:rPr>
              <a:t>Data Quality and Consistency</a:t>
            </a:r>
          </a:p>
        </p:txBody>
      </p:sp>
      <p:sp>
        <p:nvSpPr>
          <p:cNvPr id="37" name="TextBox 36">
            <a:extLst>
              <a:ext uri="{FF2B5EF4-FFF2-40B4-BE49-F238E27FC236}">
                <a16:creationId xmlns:a16="http://schemas.microsoft.com/office/drawing/2014/main" id="{A6E24330-E882-7AB8-6E83-D4A9D1BD7C3F}"/>
              </a:ext>
            </a:extLst>
          </p:cNvPr>
          <p:cNvSpPr txBox="1"/>
          <p:nvPr/>
        </p:nvSpPr>
        <p:spPr>
          <a:xfrm>
            <a:off x="9246563" y="3585757"/>
            <a:ext cx="2714053" cy="276999"/>
          </a:xfrm>
          <a:prstGeom prst="rect">
            <a:avLst/>
          </a:prstGeom>
          <a:noFill/>
        </p:spPr>
        <p:txBody>
          <a:bodyPr wrap="square" rtlCol="0" anchor="b">
            <a:spAutoFit/>
          </a:bodyPr>
          <a:lstStyle/>
          <a:p>
            <a:pPr algn="ctr"/>
            <a:r>
              <a:rPr lang="en-US" sz="1200" b="1" spc="-15" dirty="0">
                <a:cs typeface="Poppins" pitchFamily="2" charset="77"/>
              </a:rPr>
              <a:t>Competitive Advantage</a:t>
            </a:r>
          </a:p>
        </p:txBody>
      </p:sp>
      <p:sp>
        <p:nvSpPr>
          <p:cNvPr id="38" name="TextBox 37">
            <a:extLst>
              <a:ext uri="{FF2B5EF4-FFF2-40B4-BE49-F238E27FC236}">
                <a16:creationId xmlns:a16="http://schemas.microsoft.com/office/drawing/2014/main" id="{88A51B3A-1A67-C983-56BE-B1FC02C0B645}"/>
              </a:ext>
            </a:extLst>
          </p:cNvPr>
          <p:cNvSpPr txBox="1"/>
          <p:nvPr/>
        </p:nvSpPr>
        <p:spPr>
          <a:xfrm>
            <a:off x="690621" y="1943488"/>
            <a:ext cx="2242511" cy="923330"/>
          </a:xfrm>
          <a:prstGeom prst="rect">
            <a:avLst/>
          </a:prstGeom>
          <a:noFill/>
        </p:spPr>
        <p:txBody>
          <a:bodyPr wrap="square" rtlCol="0" anchor="t">
            <a:spAutoFit/>
          </a:bodyPr>
          <a:lstStyle/>
          <a:p>
            <a:pPr algn="ctr"/>
            <a:r>
              <a:rPr lang="en-GB" sz="900" spc="-15" dirty="0">
                <a:cs typeface="Poppins" pitchFamily="2" charset="77"/>
              </a:rPr>
              <a:t>A well-defined data strategy provides clear guidelines and priorities for how data should be collected, managed, and used within an organization.</a:t>
            </a:r>
            <a:br>
              <a:rPr lang="en-GB" sz="900" spc="-15" dirty="0">
                <a:cs typeface="Poppins" pitchFamily="2" charset="77"/>
              </a:rPr>
            </a:br>
            <a:r>
              <a:rPr lang="en-GB" sz="900" b="1" spc="-15" dirty="0">
                <a:cs typeface="Poppins" pitchFamily="2" charset="77"/>
              </a:rPr>
              <a:t>This guidance helps decision-makers align their actions with strategic goals.</a:t>
            </a:r>
            <a:endParaRPr lang="en-US" sz="900" b="1" spc="-15" dirty="0">
              <a:cs typeface="Poppins" pitchFamily="2" charset="77"/>
            </a:endParaRPr>
          </a:p>
        </p:txBody>
      </p:sp>
      <p:sp>
        <p:nvSpPr>
          <p:cNvPr id="39" name="TextBox 38">
            <a:extLst>
              <a:ext uri="{FF2B5EF4-FFF2-40B4-BE49-F238E27FC236}">
                <a16:creationId xmlns:a16="http://schemas.microsoft.com/office/drawing/2014/main" id="{1F1CD089-926F-01C6-AF65-2953E14C1ED0}"/>
              </a:ext>
            </a:extLst>
          </p:cNvPr>
          <p:cNvSpPr txBox="1"/>
          <p:nvPr/>
        </p:nvSpPr>
        <p:spPr>
          <a:xfrm>
            <a:off x="3893260" y="1943488"/>
            <a:ext cx="1915886" cy="784830"/>
          </a:xfrm>
          <a:prstGeom prst="rect">
            <a:avLst/>
          </a:prstGeom>
          <a:noFill/>
        </p:spPr>
        <p:txBody>
          <a:bodyPr wrap="square" rtlCol="0" anchor="t">
            <a:spAutoFit/>
          </a:bodyPr>
          <a:lstStyle/>
          <a:p>
            <a:pPr algn="ctr"/>
            <a:r>
              <a:rPr lang="en-GB" sz="900" b="0" i="0" dirty="0">
                <a:effectLst/>
              </a:rPr>
              <a:t>By understanding what data is valuable and what isn't, organisations can </a:t>
            </a:r>
            <a:r>
              <a:rPr lang="en-GB" sz="900" b="1" i="0" dirty="0">
                <a:effectLst/>
              </a:rPr>
              <a:t>avoid wasting time and money on collecting or storing unnecessary data.</a:t>
            </a:r>
            <a:endParaRPr lang="en-US" sz="900" b="1" spc="-15" dirty="0">
              <a:cs typeface="Poppins" pitchFamily="2" charset="77"/>
            </a:endParaRPr>
          </a:p>
        </p:txBody>
      </p:sp>
      <p:sp>
        <p:nvSpPr>
          <p:cNvPr id="41" name="TextBox 40">
            <a:extLst>
              <a:ext uri="{FF2B5EF4-FFF2-40B4-BE49-F238E27FC236}">
                <a16:creationId xmlns:a16="http://schemas.microsoft.com/office/drawing/2014/main" id="{A342B6F1-88D5-9F44-C80C-E6B694A5D1BA}"/>
              </a:ext>
            </a:extLst>
          </p:cNvPr>
          <p:cNvSpPr txBox="1"/>
          <p:nvPr/>
        </p:nvSpPr>
        <p:spPr>
          <a:xfrm>
            <a:off x="6538786" y="1943488"/>
            <a:ext cx="2191767" cy="507831"/>
          </a:xfrm>
          <a:prstGeom prst="rect">
            <a:avLst/>
          </a:prstGeom>
          <a:noFill/>
        </p:spPr>
        <p:txBody>
          <a:bodyPr wrap="square">
            <a:spAutoFit/>
          </a:bodyPr>
          <a:lstStyle/>
          <a:p>
            <a:pPr algn="ctr"/>
            <a:r>
              <a:rPr lang="en-GB" sz="900" b="0" i="0" dirty="0">
                <a:effectLst/>
              </a:rPr>
              <a:t>When data is accurate and consistent, it fosters trust among stakeholders and minimizes errors.</a:t>
            </a:r>
            <a:endParaRPr lang="en-GB" sz="900" dirty="0"/>
          </a:p>
        </p:txBody>
      </p:sp>
      <p:sp>
        <p:nvSpPr>
          <p:cNvPr id="42" name="TextBox 41">
            <a:extLst>
              <a:ext uri="{FF2B5EF4-FFF2-40B4-BE49-F238E27FC236}">
                <a16:creationId xmlns:a16="http://schemas.microsoft.com/office/drawing/2014/main" id="{0B9B60D2-119F-126A-4C23-90361AE47800}"/>
              </a:ext>
            </a:extLst>
          </p:cNvPr>
          <p:cNvSpPr txBox="1"/>
          <p:nvPr/>
        </p:nvSpPr>
        <p:spPr>
          <a:xfrm>
            <a:off x="9570721" y="3810979"/>
            <a:ext cx="2191767" cy="507831"/>
          </a:xfrm>
          <a:prstGeom prst="rect">
            <a:avLst/>
          </a:prstGeom>
          <a:noFill/>
        </p:spPr>
        <p:txBody>
          <a:bodyPr wrap="square">
            <a:spAutoFit/>
          </a:bodyPr>
          <a:lstStyle/>
          <a:p>
            <a:pPr algn="ctr"/>
            <a:r>
              <a:rPr lang="en-GB" sz="900" dirty="0"/>
              <a:t>H</a:t>
            </a:r>
            <a:r>
              <a:rPr lang="en-GB" sz="900" b="0" i="0" dirty="0">
                <a:effectLst/>
              </a:rPr>
              <a:t>arness data to identify market trends, customer preferences, and emerging opportunities faster than competitors.</a:t>
            </a:r>
            <a:endParaRPr lang="en-GB" sz="900" dirty="0"/>
          </a:p>
        </p:txBody>
      </p:sp>
      <p:sp>
        <p:nvSpPr>
          <p:cNvPr id="43" name="TextBox 42">
            <a:extLst>
              <a:ext uri="{FF2B5EF4-FFF2-40B4-BE49-F238E27FC236}">
                <a16:creationId xmlns:a16="http://schemas.microsoft.com/office/drawing/2014/main" id="{8AA1DDF6-61C9-E074-61BE-4EC168BC314C}"/>
              </a:ext>
            </a:extLst>
          </p:cNvPr>
          <p:cNvSpPr txBox="1"/>
          <p:nvPr/>
        </p:nvSpPr>
        <p:spPr>
          <a:xfrm>
            <a:off x="612656" y="3548454"/>
            <a:ext cx="2335816" cy="276999"/>
          </a:xfrm>
          <a:prstGeom prst="rect">
            <a:avLst/>
          </a:prstGeom>
          <a:noFill/>
        </p:spPr>
        <p:txBody>
          <a:bodyPr wrap="square" rtlCol="0" anchor="b">
            <a:spAutoFit/>
          </a:bodyPr>
          <a:lstStyle/>
          <a:p>
            <a:pPr algn="ctr"/>
            <a:r>
              <a:rPr lang="en-US" sz="1200" b="1" spc="-15" dirty="0">
                <a:cs typeface="Poppins" pitchFamily="2" charset="77"/>
              </a:rPr>
              <a:t>Risk Mitigation</a:t>
            </a:r>
          </a:p>
        </p:txBody>
      </p:sp>
      <p:sp>
        <p:nvSpPr>
          <p:cNvPr id="44" name="TextBox 43">
            <a:extLst>
              <a:ext uri="{FF2B5EF4-FFF2-40B4-BE49-F238E27FC236}">
                <a16:creationId xmlns:a16="http://schemas.microsoft.com/office/drawing/2014/main" id="{E84C5B1C-0983-B9E1-D992-6250699CE22E}"/>
              </a:ext>
            </a:extLst>
          </p:cNvPr>
          <p:cNvSpPr txBox="1"/>
          <p:nvPr/>
        </p:nvSpPr>
        <p:spPr>
          <a:xfrm>
            <a:off x="3486932" y="3548453"/>
            <a:ext cx="2714053" cy="276999"/>
          </a:xfrm>
          <a:prstGeom prst="rect">
            <a:avLst/>
          </a:prstGeom>
          <a:noFill/>
        </p:spPr>
        <p:txBody>
          <a:bodyPr wrap="square" rtlCol="0" anchor="b">
            <a:spAutoFit/>
          </a:bodyPr>
          <a:lstStyle/>
          <a:p>
            <a:pPr algn="ctr"/>
            <a:r>
              <a:rPr lang="en-US" sz="1200" b="1" spc="-15" dirty="0">
                <a:cs typeface="Poppins" pitchFamily="2" charset="77"/>
              </a:rPr>
              <a:t>Innovation</a:t>
            </a:r>
          </a:p>
        </p:txBody>
      </p:sp>
      <p:sp>
        <p:nvSpPr>
          <p:cNvPr id="45" name="TextBox 44">
            <a:extLst>
              <a:ext uri="{FF2B5EF4-FFF2-40B4-BE49-F238E27FC236}">
                <a16:creationId xmlns:a16="http://schemas.microsoft.com/office/drawing/2014/main" id="{162498CD-73A3-EC50-714B-329E5EF1DABB}"/>
              </a:ext>
            </a:extLst>
          </p:cNvPr>
          <p:cNvSpPr txBox="1"/>
          <p:nvPr/>
        </p:nvSpPr>
        <p:spPr>
          <a:xfrm>
            <a:off x="6291261" y="3571538"/>
            <a:ext cx="2714053" cy="276999"/>
          </a:xfrm>
          <a:prstGeom prst="rect">
            <a:avLst/>
          </a:prstGeom>
          <a:noFill/>
        </p:spPr>
        <p:txBody>
          <a:bodyPr wrap="square" rtlCol="0" anchor="b">
            <a:spAutoFit/>
          </a:bodyPr>
          <a:lstStyle/>
          <a:p>
            <a:pPr algn="ctr"/>
            <a:r>
              <a:rPr lang="en-US" sz="1200" b="1" spc="-15" dirty="0">
                <a:cs typeface="Poppins" pitchFamily="2" charset="77"/>
              </a:rPr>
              <a:t>Scalability</a:t>
            </a:r>
          </a:p>
        </p:txBody>
      </p:sp>
      <p:sp>
        <p:nvSpPr>
          <p:cNvPr id="46" name="TextBox 45">
            <a:extLst>
              <a:ext uri="{FF2B5EF4-FFF2-40B4-BE49-F238E27FC236}">
                <a16:creationId xmlns:a16="http://schemas.microsoft.com/office/drawing/2014/main" id="{58B6FCA8-48A0-A9A6-05A8-CF2DE537AEF8}"/>
              </a:ext>
            </a:extLst>
          </p:cNvPr>
          <p:cNvSpPr txBox="1"/>
          <p:nvPr/>
        </p:nvSpPr>
        <p:spPr>
          <a:xfrm>
            <a:off x="9252839" y="1706423"/>
            <a:ext cx="2714053" cy="276999"/>
          </a:xfrm>
          <a:prstGeom prst="rect">
            <a:avLst/>
          </a:prstGeom>
          <a:noFill/>
        </p:spPr>
        <p:txBody>
          <a:bodyPr wrap="square" rtlCol="0" anchor="b">
            <a:spAutoFit/>
          </a:bodyPr>
          <a:lstStyle/>
          <a:p>
            <a:pPr algn="ctr"/>
            <a:r>
              <a:rPr lang="en-US" sz="1200" b="1" spc="-15" dirty="0">
                <a:cs typeface="Poppins" pitchFamily="2" charset="77"/>
              </a:rPr>
              <a:t>Accountability and Governance</a:t>
            </a:r>
          </a:p>
        </p:txBody>
      </p:sp>
      <p:sp>
        <p:nvSpPr>
          <p:cNvPr id="47" name="TextBox 46">
            <a:extLst>
              <a:ext uri="{FF2B5EF4-FFF2-40B4-BE49-F238E27FC236}">
                <a16:creationId xmlns:a16="http://schemas.microsoft.com/office/drawing/2014/main" id="{DC67880D-9C81-B786-D5EA-EF6D386E77D4}"/>
              </a:ext>
            </a:extLst>
          </p:cNvPr>
          <p:cNvSpPr txBox="1"/>
          <p:nvPr/>
        </p:nvSpPr>
        <p:spPr>
          <a:xfrm>
            <a:off x="700854" y="3773676"/>
            <a:ext cx="2242511" cy="923330"/>
          </a:xfrm>
          <a:prstGeom prst="rect">
            <a:avLst/>
          </a:prstGeom>
          <a:noFill/>
        </p:spPr>
        <p:txBody>
          <a:bodyPr wrap="square" rtlCol="0" anchor="t">
            <a:spAutoFit/>
          </a:bodyPr>
          <a:lstStyle/>
          <a:p>
            <a:pPr algn="ctr"/>
            <a:r>
              <a:rPr lang="en-GB" sz="900" spc="-15" dirty="0">
                <a:cs typeface="Poppins" pitchFamily="2" charset="77"/>
              </a:rPr>
              <a:t>Data breaches and regulatory compliance are significant concerns. A data strategy can include data security and privacy measures to mitigate the risk of data breaches and ensure compliance with data protection regulations.</a:t>
            </a:r>
            <a:endParaRPr lang="en-US" sz="900" b="1" spc="-15" dirty="0">
              <a:cs typeface="Poppins" pitchFamily="2" charset="77"/>
            </a:endParaRPr>
          </a:p>
        </p:txBody>
      </p:sp>
      <p:sp>
        <p:nvSpPr>
          <p:cNvPr id="48" name="TextBox 47">
            <a:extLst>
              <a:ext uri="{FF2B5EF4-FFF2-40B4-BE49-F238E27FC236}">
                <a16:creationId xmlns:a16="http://schemas.microsoft.com/office/drawing/2014/main" id="{0CDA80F3-A642-9C57-C2F7-C094CF648594}"/>
              </a:ext>
            </a:extLst>
          </p:cNvPr>
          <p:cNvSpPr txBox="1"/>
          <p:nvPr/>
        </p:nvSpPr>
        <p:spPr>
          <a:xfrm>
            <a:off x="3738884" y="3750592"/>
            <a:ext cx="2210148" cy="1061829"/>
          </a:xfrm>
          <a:prstGeom prst="rect">
            <a:avLst/>
          </a:prstGeom>
          <a:noFill/>
        </p:spPr>
        <p:txBody>
          <a:bodyPr wrap="square" rtlCol="0" anchor="t">
            <a:spAutoFit/>
          </a:bodyPr>
          <a:lstStyle/>
          <a:p>
            <a:pPr algn="ctr"/>
            <a:r>
              <a:rPr lang="en-GB" sz="900" b="0" i="0" dirty="0">
                <a:effectLst/>
              </a:rPr>
              <a:t>Data strategy can drive innovation by encouraging experimentation with data. When organisations have a structured approach to data, they can explore new ways to use data for product development, process improvement, and customer engagement.</a:t>
            </a:r>
            <a:endParaRPr lang="en-US" sz="900" b="1" spc="-15" dirty="0">
              <a:cs typeface="Poppins" pitchFamily="2" charset="77"/>
            </a:endParaRPr>
          </a:p>
        </p:txBody>
      </p:sp>
      <p:sp>
        <p:nvSpPr>
          <p:cNvPr id="49" name="TextBox 48">
            <a:extLst>
              <a:ext uri="{FF2B5EF4-FFF2-40B4-BE49-F238E27FC236}">
                <a16:creationId xmlns:a16="http://schemas.microsoft.com/office/drawing/2014/main" id="{AD69A3BD-9DAB-6A63-DB17-C842F26C3B04}"/>
              </a:ext>
            </a:extLst>
          </p:cNvPr>
          <p:cNvSpPr txBox="1"/>
          <p:nvPr/>
        </p:nvSpPr>
        <p:spPr>
          <a:xfrm>
            <a:off x="6562637" y="3773676"/>
            <a:ext cx="2191767" cy="784830"/>
          </a:xfrm>
          <a:prstGeom prst="rect">
            <a:avLst/>
          </a:prstGeom>
          <a:noFill/>
        </p:spPr>
        <p:txBody>
          <a:bodyPr wrap="square">
            <a:spAutoFit/>
          </a:bodyPr>
          <a:lstStyle/>
          <a:p>
            <a:pPr algn="ctr"/>
            <a:r>
              <a:rPr lang="en-GB" sz="900" b="0" i="0" dirty="0">
                <a:effectLst/>
              </a:rPr>
              <a:t>As organisations grow, their data needs evolve. A data strategy can provide a roadmap for scaling data infrastructure and capabilities to meet increasing demands.</a:t>
            </a:r>
            <a:endParaRPr lang="en-GB" sz="900" dirty="0"/>
          </a:p>
        </p:txBody>
      </p:sp>
      <p:sp>
        <p:nvSpPr>
          <p:cNvPr id="50" name="TextBox 49">
            <a:extLst>
              <a:ext uri="{FF2B5EF4-FFF2-40B4-BE49-F238E27FC236}">
                <a16:creationId xmlns:a16="http://schemas.microsoft.com/office/drawing/2014/main" id="{7BC0F37F-3A96-A919-B257-40D6F37448B0}"/>
              </a:ext>
            </a:extLst>
          </p:cNvPr>
          <p:cNvSpPr txBox="1"/>
          <p:nvPr/>
        </p:nvSpPr>
        <p:spPr>
          <a:xfrm>
            <a:off x="9463992" y="1931645"/>
            <a:ext cx="2339161" cy="923330"/>
          </a:xfrm>
          <a:prstGeom prst="rect">
            <a:avLst/>
          </a:prstGeom>
          <a:noFill/>
        </p:spPr>
        <p:txBody>
          <a:bodyPr wrap="square">
            <a:spAutoFit/>
          </a:bodyPr>
          <a:lstStyle/>
          <a:p>
            <a:pPr algn="ctr"/>
            <a:r>
              <a:rPr lang="en-GB" sz="900" dirty="0"/>
              <a:t>Data strategy often includes data governance principles, which define roles, responsibilities, and accountability for data-related activities. </a:t>
            </a:r>
            <a:br>
              <a:rPr lang="en-GB" sz="900" dirty="0"/>
            </a:br>
            <a:r>
              <a:rPr lang="en-GB" sz="900" b="1" dirty="0"/>
              <a:t>This helps maintain data integrity and compliance.</a:t>
            </a:r>
          </a:p>
        </p:txBody>
      </p:sp>
      <p:sp>
        <p:nvSpPr>
          <p:cNvPr id="51" name="TextBox 50">
            <a:extLst>
              <a:ext uri="{FF2B5EF4-FFF2-40B4-BE49-F238E27FC236}">
                <a16:creationId xmlns:a16="http://schemas.microsoft.com/office/drawing/2014/main" id="{7B44951C-2C39-0A4B-6033-8B48BC62516A}"/>
              </a:ext>
            </a:extLst>
          </p:cNvPr>
          <p:cNvSpPr txBox="1"/>
          <p:nvPr/>
        </p:nvSpPr>
        <p:spPr>
          <a:xfrm>
            <a:off x="612657" y="5442966"/>
            <a:ext cx="2605427" cy="276999"/>
          </a:xfrm>
          <a:prstGeom prst="rect">
            <a:avLst/>
          </a:prstGeom>
          <a:noFill/>
        </p:spPr>
        <p:txBody>
          <a:bodyPr wrap="square" rtlCol="0" anchor="b">
            <a:spAutoFit/>
          </a:bodyPr>
          <a:lstStyle/>
          <a:p>
            <a:pPr algn="ctr"/>
            <a:r>
              <a:rPr lang="en-US" sz="1200" b="1" spc="-15" dirty="0">
                <a:cs typeface="Poppins" pitchFamily="2" charset="77"/>
              </a:rPr>
              <a:t>Customer / Service User Insights</a:t>
            </a:r>
          </a:p>
        </p:txBody>
      </p:sp>
      <p:sp>
        <p:nvSpPr>
          <p:cNvPr id="52" name="TextBox 51">
            <a:extLst>
              <a:ext uri="{FF2B5EF4-FFF2-40B4-BE49-F238E27FC236}">
                <a16:creationId xmlns:a16="http://schemas.microsoft.com/office/drawing/2014/main" id="{4F1557D0-E113-C7D4-0596-0408C8919949}"/>
              </a:ext>
            </a:extLst>
          </p:cNvPr>
          <p:cNvSpPr txBox="1"/>
          <p:nvPr/>
        </p:nvSpPr>
        <p:spPr>
          <a:xfrm>
            <a:off x="3494177" y="5442966"/>
            <a:ext cx="2714053" cy="276999"/>
          </a:xfrm>
          <a:prstGeom prst="rect">
            <a:avLst/>
          </a:prstGeom>
          <a:noFill/>
        </p:spPr>
        <p:txBody>
          <a:bodyPr wrap="square" rtlCol="0" anchor="b">
            <a:spAutoFit/>
          </a:bodyPr>
          <a:lstStyle/>
          <a:p>
            <a:pPr algn="ctr"/>
            <a:r>
              <a:rPr lang="en-US" sz="1200" b="1" spc="-15" dirty="0">
                <a:cs typeface="Poppins" pitchFamily="2" charset="77"/>
              </a:rPr>
              <a:t>Data Monetisation</a:t>
            </a:r>
          </a:p>
        </p:txBody>
      </p:sp>
      <p:sp>
        <p:nvSpPr>
          <p:cNvPr id="53" name="TextBox 52">
            <a:extLst>
              <a:ext uri="{FF2B5EF4-FFF2-40B4-BE49-F238E27FC236}">
                <a16:creationId xmlns:a16="http://schemas.microsoft.com/office/drawing/2014/main" id="{08953F04-C909-52E5-C3FA-64A045E0335E}"/>
              </a:ext>
            </a:extLst>
          </p:cNvPr>
          <p:cNvSpPr txBox="1"/>
          <p:nvPr/>
        </p:nvSpPr>
        <p:spPr>
          <a:xfrm>
            <a:off x="6301536" y="5442967"/>
            <a:ext cx="2714053" cy="276999"/>
          </a:xfrm>
          <a:prstGeom prst="rect">
            <a:avLst/>
          </a:prstGeom>
          <a:noFill/>
        </p:spPr>
        <p:txBody>
          <a:bodyPr wrap="square" rtlCol="0" anchor="b">
            <a:spAutoFit/>
          </a:bodyPr>
          <a:lstStyle/>
          <a:p>
            <a:pPr algn="ctr"/>
            <a:r>
              <a:rPr lang="en-US" sz="1200" b="1" spc="-15" dirty="0">
                <a:cs typeface="Poppins" pitchFamily="2" charset="77"/>
              </a:rPr>
              <a:t>Adaptation to Change</a:t>
            </a:r>
          </a:p>
        </p:txBody>
      </p:sp>
      <p:sp>
        <p:nvSpPr>
          <p:cNvPr id="55" name="TextBox 54">
            <a:extLst>
              <a:ext uri="{FF2B5EF4-FFF2-40B4-BE49-F238E27FC236}">
                <a16:creationId xmlns:a16="http://schemas.microsoft.com/office/drawing/2014/main" id="{1B0B6320-8B81-1192-7C7B-12ADB12ADBF9}"/>
              </a:ext>
            </a:extLst>
          </p:cNvPr>
          <p:cNvSpPr txBox="1"/>
          <p:nvPr/>
        </p:nvSpPr>
        <p:spPr>
          <a:xfrm>
            <a:off x="612656" y="5668189"/>
            <a:ext cx="2605427" cy="784830"/>
          </a:xfrm>
          <a:prstGeom prst="rect">
            <a:avLst/>
          </a:prstGeom>
          <a:noFill/>
        </p:spPr>
        <p:txBody>
          <a:bodyPr wrap="square" rtlCol="0" anchor="t">
            <a:spAutoFit/>
          </a:bodyPr>
          <a:lstStyle/>
          <a:p>
            <a:pPr algn="ctr"/>
            <a:r>
              <a:rPr lang="en-GB" sz="900" spc="-15" dirty="0">
                <a:cs typeface="Poppins" pitchFamily="2" charset="77"/>
              </a:rPr>
              <a:t>Understanding customer behaviour is essential.</a:t>
            </a:r>
            <a:br>
              <a:rPr lang="en-GB" sz="900" spc="-15" dirty="0">
                <a:cs typeface="Poppins" pitchFamily="2" charset="77"/>
              </a:rPr>
            </a:br>
            <a:r>
              <a:rPr lang="en-GB" sz="900" spc="-15" dirty="0">
                <a:cs typeface="Poppins" pitchFamily="2" charset="77"/>
              </a:rPr>
              <a:t>A data strategy enables organisations to collect, analyse, and utilise data to improve products and services and enhance the overall customer experience.</a:t>
            </a:r>
            <a:endParaRPr lang="en-US" sz="900" b="1" spc="-15" dirty="0">
              <a:cs typeface="Poppins" pitchFamily="2" charset="77"/>
            </a:endParaRPr>
          </a:p>
        </p:txBody>
      </p:sp>
      <p:sp>
        <p:nvSpPr>
          <p:cNvPr id="56" name="TextBox 55">
            <a:extLst>
              <a:ext uri="{FF2B5EF4-FFF2-40B4-BE49-F238E27FC236}">
                <a16:creationId xmlns:a16="http://schemas.microsoft.com/office/drawing/2014/main" id="{AB409082-C9A2-0BCD-A253-0B7C831B4086}"/>
              </a:ext>
            </a:extLst>
          </p:cNvPr>
          <p:cNvSpPr txBox="1"/>
          <p:nvPr/>
        </p:nvSpPr>
        <p:spPr>
          <a:xfrm>
            <a:off x="3893260" y="5668190"/>
            <a:ext cx="1915886" cy="923330"/>
          </a:xfrm>
          <a:prstGeom prst="rect">
            <a:avLst/>
          </a:prstGeom>
          <a:noFill/>
        </p:spPr>
        <p:txBody>
          <a:bodyPr wrap="square" rtlCol="0" anchor="t">
            <a:spAutoFit/>
          </a:bodyPr>
          <a:lstStyle/>
          <a:p>
            <a:pPr algn="ctr"/>
            <a:r>
              <a:rPr lang="en-GB" sz="900" b="0" i="0" dirty="0">
                <a:effectLst/>
              </a:rPr>
              <a:t>For many organisations, data is a</a:t>
            </a:r>
            <a:r>
              <a:rPr lang="en-GB" sz="900" dirty="0"/>
              <a:t>n </a:t>
            </a:r>
            <a:r>
              <a:rPr lang="en-GB" sz="900" b="0" i="0" dirty="0">
                <a:effectLst/>
              </a:rPr>
              <a:t>asset that can be monetised. </a:t>
            </a:r>
            <a:br>
              <a:rPr lang="en-GB" sz="900" b="0" i="0" dirty="0">
                <a:effectLst/>
              </a:rPr>
            </a:br>
            <a:r>
              <a:rPr lang="en-GB" sz="900" b="0" i="0" dirty="0">
                <a:effectLst/>
              </a:rPr>
              <a:t>A data strategy can outline how data can be leveraged to create new revenue streams or partnerships.</a:t>
            </a:r>
            <a:endParaRPr lang="en-US" sz="900" b="1" spc="-15" dirty="0">
              <a:cs typeface="Poppins" pitchFamily="2" charset="77"/>
            </a:endParaRPr>
          </a:p>
        </p:txBody>
      </p:sp>
      <p:sp>
        <p:nvSpPr>
          <p:cNvPr id="57" name="TextBox 56">
            <a:extLst>
              <a:ext uri="{FF2B5EF4-FFF2-40B4-BE49-F238E27FC236}">
                <a16:creationId xmlns:a16="http://schemas.microsoft.com/office/drawing/2014/main" id="{D6F0E71F-F96E-AC2D-0A59-B092157523D7}"/>
              </a:ext>
            </a:extLst>
          </p:cNvPr>
          <p:cNvSpPr txBox="1"/>
          <p:nvPr/>
        </p:nvSpPr>
        <p:spPr>
          <a:xfrm>
            <a:off x="6538786" y="5668190"/>
            <a:ext cx="2476803" cy="646331"/>
          </a:xfrm>
          <a:prstGeom prst="rect">
            <a:avLst/>
          </a:prstGeom>
          <a:noFill/>
        </p:spPr>
        <p:txBody>
          <a:bodyPr wrap="square">
            <a:spAutoFit/>
          </a:bodyPr>
          <a:lstStyle/>
          <a:p>
            <a:pPr algn="ctr"/>
            <a:r>
              <a:rPr lang="en-GB" sz="900" b="0" i="0" dirty="0">
                <a:effectLst/>
              </a:rPr>
              <a:t>A data strategy helps organisations adapt to change by enabling them to be more agile in responding to market shifts and emerging opportunities.</a:t>
            </a:r>
            <a:endParaRPr lang="en-GB" sz="900" dirty="0"/>
          </a:p>
        </p:txBody>
      </p:sp>
      <p:sp>
        <p:nvSpPr>
          <p:cNvPr id="59" name="Freeform 451">
            <a:extLst>
              <a:ext uri="{FF2B5EF4-FFF2-40B4-BE49-F238E27FC236}">
                <a16:creationId xmlns:a16="http://schemas.microsoft.com/office/drawing/2014/main" id="{0F52B5D6-61AA-4FBD-803A-97986135F2DA}"/>
              </a:ext>
            </a:extLst>
          </p:cNvPr>
          <p:cNvSpPr>
            <a:spLocks noChangeArrowheads="1"/>
          </p:cNvSpPr>
          <p:nvPr/>
        </p:nvSpPr>
        <p:spPr bwMode="auto">
          <a:xfrm>
            <a:off x="1606530" y="1201359"/>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chemeClr val="accent6"/>
          </a:solidFill>
          <a:ln>
            <a:noFill/>
          </a:ln>
          <a:effectLst/>
        </p:spPr>
        <p:txBody>
          <a:bodyPr wrap="none" anchor="ctr"/>
          <a:lstStyle/>
          <a:p>
            <a:endParaRPr lang="en-US" dirty="0">
              <a:solidFill>
                <a:schemeClr val="bg1"/>
              </a:solidFill>
            </a:endParaRPr>
          </a:p>
        </p:txBody>
      </p:sp>
      <p:pic>
        <p:nvPicPr>
          <p:cNvPr id="61" name="Graphic 60" descr="Compass with solid fill">
            <a:extLst>
              <a:ext uri="{FF2B5EF4-FFF2-40B4-BE49-F238E27FC236}">
                <a16:creationId xmlns:a16="http://schemas.microsoft.com/office/drawing/2014/main" id="{6EDC8476-1785-1124-CA91-02159AAEDB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28291" y="1221024"/>
            <a:ext cx="457200" cy="457200"/>
          </a:xfrm>
          <a:prstGeom prst="rect">
            <a:avLst/>
          </a:prstGeom>
          <a:effectLst>
            <a:outerShdw blurRad="50800" dist="38100" dir="2700000" algn="tl" rotWithShape="0">
              <a:prstClr val="black">
                <a:alpha val="40000"/>
              </a:prstClr>
            </a:outerShdw>
          </a:effectLst>
        </p:spPr>
      </p:pic>
      <p:sp>
        <p:nvSpPr>
          <p:cNvPr id="62" name="Freeform 451">
            <a:extLst>
              <a:ext uri="{FF2B5EF4-FFF2-40B4-BE49-F238E27FC236}">
                <a16:creationId xmlns:a16="http://schemas.microsoft.com/office/drawing/2014/main" id="{1F8A9177-E59E-0E1D-6D90-346D616081AB}"/>
              </a:ext>
            </a:extLst>
          </p:cNvPr>
          <p:cNvSpPr>
            <a:spLocks noChangeArrowheads="1"/>
          </p:cNvSpPr>
          <p:nvPr/>
        </p:nvSpPr>
        <p:spPr bwMode="auto">
          <a:xfrm>
            <a:off x="4599203" y="1195101"/>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solidFill>
                <a:schemeClr val="bg1"/>
              </a:solidFill>
            </a:endParaRPr>
          </a:p>
        </p:txBody>
      </p:sp>
      <p:sp>
        <p:nvSpPr>
          <p:cNvPr id="63" name="Freeform 451">
            <a:extLst>
              <a:ext uri="{FF2B5EF4-FFF2-40B4-BE49-F238E27FC236}">
                <a16:creationId xmlns:a16="http://schemas.microsoft.com/office/drawing/2014/main" id="{A9B7FBAF-DE28-B667-E930-BA7657614EED}"/>
              </a:ext>
            </a:extLst>
          </p:cNvPr>
          <p:cNvSpPr>
            <a:spLocks noChangeArrowheads="1"/>
          </p:cNvSpPr>
          <p:nvPr/>
        </p:nvSpPr>
        <p:spPr bwMode="auto">
          <a:xfrm>
            <a:off x="7406562" y="1189810"/>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solidFill>
                <a:schemeClr val="bg1"/>
              </a:solidFill>
            </a:endParaRPr>
          </a:p>
        </p:txBody>
      </p:sp>
      <p:sp>
        <p:nvSpPr>
          <p:cNvPr id="64" name="Freeform 451">
            <a:extLst>
              <a:ext uri="{FF2B5EF4-FFF2-40B4-BE49-F238E27FC236}">
                <a16:creationId xmlns:a16="http://schemas.microsoft.com/office/drawing/2014/main" id="{0A4E5E13-821B-C42C-DDE0-3FACE8262611}"/>
              </a:ext>
            </a:extLst>
          </p:cNvPr>
          <p:cNvSpPr>
            <a:spLocks noChangeArrowheads="1"/>
          </p:cNvSpPr>
          <p:nvPr/>
        </p:nvSpPr>
        <p:spPr bwMode="auto">
          <a:xfrm>
            <a:off x="7412230" y="3073211"/>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solidFill>
                <a:schemeClr val="bg1"/>
              </a:solidFill>
            </a:endParaRPr>
          </a:p>
        </p:txBody>
      </p:sp>
      <p:sp>
        <p:nvSpPr>
          <p:cNvPr id="65" name="Freeform 451">
            <a:extLst>
              <a:ext uri="{FF2B5EF4-FFF2-40B4-BE49-F238E27FC236}">
                <a16:creationId xmlns:a16="http://schemas.microsoft.com/office/drawing/2014/main" id="{F3F43410-3377-706E-9112-AD4B64789D25}"/>
              </a:ext>
            </a:extLst>
          </p:cNvPr>
          <p:cNvSpPr>
            <a:spLocks noChangeArrowheads="1"/>
          </p:cNvSpPr>
          <p:nvPr/>
        </p:nvSpPr>
        <p:spPr bwMode="auto">
          <a:xfrm>
            <a:off x="1606530" y="3076824"/>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solidFill>
                <a:schemeClr val="bg1"/>
              </a:solidFill>
            </a:endParaRPr>
          </a:p>
        </p:txBody>
      </p:sp>
      <p:sp>
        <p:nvSpPr>
          <p:cNvPr id="66" name="Freeform 451">
            <a:extLst>
              <a:ext uri="{FF2B5EF4-FFF2-40B4-BE49-F238E27FC236}">
                <a16:creationId xmlns:a16="http://schemas.microsoft.com/office/drawing/2014/main" id="{9DACAA1C-85DD-F11F-C7C0-A542B2B1271F}"/>
              </a:ext>
            </a:extLst>
          </p:cNvPr>
          <p:cNvSpPr>
            <a:spLocks noChangeArrowheads="1"/>
          </p:cNvSpPr>
          <p:nvPr/>
        </p:nvSpPr>
        <p:spPr bwMode="auto">
          <a:xfrm>
            <a:off x="1606530" y="4946338"/>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solidFill>
                <a:schemeClr val="bg1"/>
              </a:solidFill>
            </a:endParaRPr>
          </a:p>
        </p:txBody>
      </p:sp>
      <p:pic>
        <p:nvPicPr>
          <p:cNvPr id="68" name="Graphic 67" descr="Box with solid fill">
            <a:extLst>
              <a:ext uri="{FF2B5EF4-FFF2-40B4-BE49-F238E27FC236}">
                <a16:creationId xmlns:a16="http://schemas.microsoft.com/office/drawing/2014/main" id="{1A71B674-0008-6C4A-5C60-15C16FE6DB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06157" y="1204579"/>
            <a:ext cx="490091" cy="490091"/>
          </a:xfrm>
          <a:prstGeom prst="rect">
            <a:avLst/>
          </a:prstGeom>
        </p:spPr>
      </p:pic>
      <p:pic>
        <p:nvPicPr>
          <p:cNvPr id="70" name="Graphic 69" descr="Clipboard Badge with solid fill">
            <a:extLst>
              <a:ext uri="{FF2B5EF4-FFF2-40B4-BE49-F238E27FC236}">
                <a16:creationId xmlns:a16="http://schemas.microsoft.com/office/drawing/2014/main" id="{B4411E94-8418-485C-4424-6A90C3831E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32792" y="1201359"/>
            <a:ext cx="451540" cy="451540"/>
          </a:xfrm>
          <a:prstGeom prst="rect">
            <a:avLst/>
          </a:prstGeom>
        </p:spPr>
      </p:pic>
      <p:sp>
        <p:nvSpPr>
          <p:cNvPr id="71" name="Freeform 451">
            <a:extLst>
              <a:ext uri="{FF2B5EF4-FFF2-40B4-BE49-F238E27FC236}">
                <a16:creationId xmlns:a16="http://schemas.microsoft.com/office/drawing/2014/main" id="{E9542CEA-98AE-38FA-7587-6161D526FEFF}"/>
              </a:ext>
            </a:extLst>
          </p:cNvPr>
          <p:cNvSpPr>
            <a:spLocks noChangeArrowheads="1"/>
          </p:cNvSpPr>
          <p:nvPr/>
        </p:nvSpPr>
        <p:spPr bwMode="auto">
          <a:xfrm>
            <a:off x="10387529" y="1197624"/>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chemeClr val="accent6"/>
          </a:solidFill>
          <a:ln>
            <a:noFill/>
          </a:ln>
          <a:effectLst/>
        </p:spPr>
        <p:txBody>
          <a:bodyPr wrap="none" anchor="ctr"/>
          <a:lstStyle/>
          <a:p>
            <a:endParaRPr lang="en-US" dirty="0">
              <a:solidFill>
                <a:schemeClr val="bg1"/>
              </a:solidFill>
            </a:endParaRPr>
          </a:p>
        </p:txBody>
      </p:sp>
      <p:pic>
        <p:nvPicPr>
          <p:cNvPr id="73" name="Graphic 72" descr="Diploma roll with solid fill">
            <a:extLst>
              <a:ext uri="{FF2B5EF4-FFF2-40B4-BE49-F238E27FC236}">
                <a16:creationId xmlns:a16="http://schemas.microsoft.com/office/drawing/2014/main" id="{B767DB97-EBCC-9C59-8068-5D4FA3D04D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10929" y="1255627"/>
            <a:ext cx="457200" cy="457200"/>
          </a:xfrm>
          <a:prstGeom prst="rect">
            <a:avLst/>
          </a:prstGeom>
        </p:spPr>
      </p:pic>
      <p:pic>
        <p:nvPicPr>
          <p:cNvPr id="75" name="Graphic 74" descr="Radioactive with solid fill">
            <a:extLst>
              <a:ext uri="{FF2B5EF4-FFF2-40B4-BE49-F238E27FC236}">
                <a16:creationId xmlns:a16="http://schemas.microsoft.com/office/drawing/2014/main" id="{E676F2E5-F60E-25F2-8AF7-40BD82A983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27733" y="3109848"/>
            <a:ext cx="457200" cy="457200"/>
          </a:xfrm>
          <a:prstGeom prst="rect">
            <a:avLst/>
          </a:prstGeom>
        </p:spPr>
      </p:pic>
      <p:pic>
        <p:nvPicPr>
          <p:cNvPr id="77" name="Graphic 76" descr="Users with solid fill">
            <a:extLst>
              <a:ext uri="{FF2B5EF4-FFF2-40B4-BE49-F238E27FC236}">
                <a16:creationId xmlns:a16="http://schemas.microsoft.com/office/drawing/2014/main" id="{83E63F90-528A-F2D1-893C-D47CE4D6C84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25349" y="4967243"/>
            <a:ext cx="466362" cy="466362"/>
          </a:xfrm>
          <a:prstGeom prst="rect">
            <a:avLst/>
          </a:prstGeom>
        </p:spPr>
      </p:pic>
      <p:sp>
        <p:nvSpPr>
          <p:cNvPr id="79" name="Freeform 451">
            <a:extLst>
              <a:ext uri="{FF2B5EF4-FFF2-40B4-BE49-F238E27FC236}">
                <a16:creationId xmlns:a16="http://schemas.microsoft.com/office/drawing/2014/main" id="{763248BB-6388-C344-301F-6449039B600E}"/>
              </a:ext>
            </a:extLst>
          </p:cNvPr>
          <p:cNvSpPr>
            <a:spLocks noChangeArrowheads="1"/>
          </p:cNvSpPr>
          <p:nvPr/>
        </p:nvSpPr>
        <p:spPr bwMode="auto">
          <a:xfrm>
            <a:off x="4599203" y="3073211"/>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chemeClr val="accent6"/>
          </a:solidFill>
          <a:ln>
            <a:noFill/>
          </a:ln>
          <a:effectLst/>
        </p:spPr>
        <p:txBody>
          <a:bodyPr wrap="none" anchor="ctr"/>
          <a:lstStyle/>
          <a:p>
            <a:endParaRPr lang="en-US" dirty="0">
              <a:solidFill>
                <a:schemeClr val="bg1"/>
              </a:solidFill>
            </a:endParaRPr>
          </a:p>
        </p:txBody>
      </p:sp>
      <p:pic>
        <p:nvPicPr>
          <p:cNvPr id="81" name="Graphic 80" descr="Sprouting Seed with solid fill">
            <a:extLst>
              <a:ext uri="{FF2B5EF4-FFF2-40B4-BE49-F238E27FC236}">
                <a16:creationId xmlns:a16="http://schemas.microsoft.com/office/drawing/2014/main" id="{523D09B1-2249-5A91-4813-DEC2930D70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496105" y="3124181"/>
            <a:ext cx="324562" cy="324562"/>
          </a:xfrm>
          <a:prstGeom prst="rect">
            <a:avLst/>
          </a:prstGeom>
        </p:spPr>
      </p:pic>
      <p:pic>
        <p:nvPicPr>
          <p:cNvPr id="83" name="Graphic 82" descr="Puzzle pieces with solid fill">
            <a:extLst>
              <a:ext uri="{FF2B5EF4-FFF2-40B4-BE49-F238E27FC236}">
                <a16:creationId xmlns:a16="http://schemas.microsoft.com/office/drawing/2014/main" id="{759BB476-29BF-771D-B1D1-7E0ABCCF157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35050" y="3080977"/>
            <a:ext cx="432304" cy="432304"/>
          </a:xfrm>
          <a:prstGeom prst="rect">
            <a:avLst/>
          </a:prstGeom>
        </p:spPr>
      </p:pic>
      <p:pic>
        <p:nvPicPr>
          <p:cNvPr id="85" name="Graphic 84" descr="Safe with solid fill">
            <a:extLst>
              <a:ext uri="{FF2B5EF4-FFF2-40B4-BE49-F238E27FC236}">
                <a16:creationId xmlns:a16="http://schemas.microsoft.com/office/drawing/2014/main" id="{C53EBC58-C773-F1EE-CC19-FB82E55163F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440335" y="3120820"/>
            <a:ext cx="440234" cy="440234"/>
          </a:xfrm>
          <a:prstGeom prst="rect">
            <a:avLst/>
          </a:prstGeom>
        </p:spPr>
      </p:pic>
      <p:pic>
        <p:nvPicPr>
          <p:cNvPr id="87" name="Graphic 86" descr="Piggy Bank with solid fill">
            <a:extLst>
              <a:ext uri="{FF2B5EF4-FFF2-40B4-BE49-F238E27FC236}">
                <a16:creationId xmlns:a16="http://schemas.microsoft.com/office/drawing/2014/main" id="{82549F8E-EA03-4662-191F-7AB71028709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659071" y="4959539"/>
            <a:ext cx="444132" cy="444132"/>
          </a:xfrm>
          <a:prstGeom prst="rect">
            <a:avLst/>
          </a:prstGeom>
        </p:spPr>
      </p:pic>
      <p:sp>
        <p:nvSpPr>
          <p:cNvPr id="88" name="Freeform 451">
            <a:extLst>
              <a:ext uri="{FF2B5EF4-FFF2-40B4-BE49-F238E27FC236}">
                <a16:creationId xmlns:a16="http://schemas.microsoft.com/office/drawing/2014/main" id="{44B38C12-FAC0-C1C9-7434-B95094FE6FDD}"/>
              </a:ext>
            </a:extLst>
          </p:cNvPr>
          <p:cNvSpPr>
            <a:spLocks noChangeArrowheads="1"/>
          </p:cNvSpPr>
          <p:nvPr/>
        </p:nvSpPr>
        <p:spPr bwMode="auto">
          <a:xfrm>
            <a:off x="10410929" y="3080977"/>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solidFill>
                <a:schemeClr val="bg1"/>
              </a:solidFill>
            </a:endParaRPr>
          </a:p>
        </p:txBody>
      </p:sp>
      <p:sp>
        <p:nvSpPr>
          <p:cNvPr id="89" name="Freeform 451">
            <a:extLst>
              <a:ext uri="{FF2B5EF4-FFF2-40B4-BE49-F238E27FC236}">
                <a16:creationId xmlns:a16="http://schemas.microsoft.com/office/drawing/2014/main" id="{67601E3E-16A3-004B-8F3D-70230EA1CA69}"/>
              </a:ext>
            </a:extLst>
          </p:cNvPr>
          <p:cNvSpPr>
            <a:spLocks noChangeArrowheads="1"/>
          </p:cNvSpPr>
          <p:nvPr/>
        </p:nvSpPr>
        <p:spPr bwMode="auto">
          <a:xfrm>
            <a:off x="4618524" y="4929605"/>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solidFill>
                <a:schemeClr val="bg1"/>
              </a:solidFill>
            </a:endParaRPr>
          </a:p>
        </p:txBody>
      </p:sp>
      <p:sp>
        <p:nvSpPr>
          <p:cNvPr id="90" name="Freeform 451">
            <a:extLst>
              <a:ext uri="{FF2B5EF4-FFF2-40B4-BE49-F238E27FC236}">
                <a16:creationId xmlns:a16="http://schemas.microsoft.com/office/drawing/2014/main" id="{55FDAEE4-DEC1-214C-E2CB-1C8FBFDCD7B7}"/>
              </a:ext>
            </a:extLst>
          </p:cNvPr>
          <p:cNvSpPr>
            <a:spLocks noChangeArrowheads="1"/>
          </p:cNvSpPr>
          <p:nvPr/>
        </p:nvSpPr>
        <p:spPr bwMode="auto">
          <a:xfrm>
            <a:off x="7407222" y="4911787"/>
            <a:ext cx="504000" cy="504000"/>
          </a:xfrm>
          <a:custGeom>
            <a:avLst/>
            <a:gdLst>
              <a:gd name="T0" fmla="*/ 451881 w 1385"/>
              <a:gd name="T1" fmla="*/ 24814 h 1385"/>
              <a:gd name="T2" fmla="*/ 451881 w 1385"/>
              <a:gd name="T3" fmla="*/ 24814 h 1385"/>
              <a:gd name="T4" fmla="*/ 24814 w 1385"/>
              <a:gd name="T5" fmla="*/ 451881 h 1385"/>
              <a:gd name="T6" fmla="*/ 24814 w 1385"/>
              <a:gd name="T7" fmla="*/ 451881 h 1385"/>
              <a:gd name="T8" fmla="*/ 451881 w 1385"/>
              <a:gd name="T9" fmla="*/ 879601 h 1385"/>
              <a:gd name="T10" fmla="*/ 451881 w 1385"/>
              <a:gd name="T11" fmla="*/ 879601 h 1385"/>
              <a:gd name="T12" fmla="*/ 878948 w 1385"/>
              <a:gd name="T13" fmla="*/ 451881 h 1385"/>
              <a:gd name="T14" fmla="*/ 878948 w 1385"/>
              <a:gd name="T15" fmla="*/ 451881 h 1385"/>
              <a:gd name="T16" fmla="*/ 451881 w 1385"/>
              <a:gd name="T17" fmla="*/ 24814 h 1385"/>
              <a:gd name="T18" fmla="*/ 451881 w 1385"/>
              <a:gd name="T19" fmla="*/ 903762 h 1385"/>
              <a:gd name="T20" fmla="*/ 451881 w 1385"/>
              <a:gd name="T21" fmla="*/ 903762 h 1385"/>
              <a:gd name="T22" fmla="*/ 0 w 1385"/>
              <a:gd name="T23" fmla="*/ 451881 h 1385"/>
              <a:gd name="T24" fmla="*/ 0 w 1385"/>
              <a:gd name="T25" fmla="*/ 451881 h 1385"/>
              <a:gd name="T26" fmla="*/ 451881 w 1385"/>
              <a:gd name="T27" fmla="*/ 0 h 1385"/>
              <a:gd name="T28" fmla="*/ 451881 w 1385"/>
              <a:gd name="T29" fmla="*/ 0 h 1385"/>
              <a:gd name="T30" fmla="*/ 903762 w 1385"/>
              <a:gd name="T31" fmla="*/ 451881 h 1385"/>
              <a:gd name="T32" fmla="*/ 903762 w 1385"/>
              <a:gd name="T33" fmla="*/ 451881 h 1385"/>
              <a:gd name="T34" fmla="*/ 451881 w 1385"/>
              <a:gd name="T35" fmla="*/ 903762 h 1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5" h="1385">
                <a:moveTo>
                  <a:pt x="692" y="38"/>
                </a:moveTo>
                <a:lnTo>
                  <a:pt x="692" y="38"/>
                </a:lnTo>
                <a:cubicBezTo>
                  <a:pt x="331" y="38"/>
                  <a:pt x="38" y="331"/>
                  <a:pt x="38" y="692"/>
                </a:cubicBezTo>
                <a:cubicBezTo>
                  <a:pt x="38" y="1053"/>
                  <a:pt x="331" y="1347"/>
                  <a:pt x="692" y="1347"/>
                </a:cubicBezTo>
                <a:cubicBezTo>
                  <a:pt x="1053" y="1347"/>
                  <a:pt x="1346" y="1053"/>
                  <a:pt x="1346" y="692"/>
                </a:cubicBezTo>
                <a:cubicBezTo>
                  <a:pt x="1346" y="331"/>
                  <a:pt x="1053" y="38"/>
                  <a:pt x="692" y="38"/>
                </a:cubicBezTo>
                <a:close/>
                <a:moveTo>
                  <a:pt x="692" y="1384"/>
                </a:moveTo>
                <a:lnTo>
                  <a:pt x="692" y="1384"/>
                </a:lnTo>
                <a:cubicBezTo>
                  <a:pt x="311" y="1384"/>
                  <a:pt x="0" y="1074"/>
                  <a:pt x="0" y="692"/>
                </a:cubicBezTo>
                <a:cubicBezTo>
                  <a:pt x="0" y="310"/>
                  <a:pt x="311" y="0"/>
                  <a:pt x="692" y="0"/>
                </a:cubicBezTo>
                <a:cubicBezTo>
                  <a:pt x="1074" y="0"/>
                  <a:pt x="1384" y="310"/>
                  <a:pt x="1384" y="692"/>
                </a:cubicBezTo>
                <a:cubicBezTo>
                  <a:pt x="1384" y="1074"/>
                  <a:pt x="1074" y="1384"/>
                  <a:pt x="692" y="1384"/>
                </a:cubicBezTo>
                <a:close/>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solidFill>
                <a:schemeClr val="bg1"/>
              </a:solidFill>
            </a:endParaRPr>
          </a:p>
        </p:txBody>
      </p:sp>
      <p:pic>
        <p:nvPicPr>
          <p:cNvPr id="92" name="Graphic 91" descr="Transfer with solid fill">
            <a:extLst>
              <a:ext uri="{FF2B5EF4-FFF2-40B4-BE49-F238E27FC236}">
                <a16:creationId xmlns:a16="http://schemas.microsoft.com/office/drawing/2014/main" id="{B77D5965-9A76-84D4-16A2-AC17516655C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454755" y="4978109"/>
            <a:ext cx="387063" cy="387063"/>
          </a:xfrm>
          <a:prstGeom prst="rect">
            <a:avLst/>
          </a:prstGeom>
        </p:spPr>
      </p:pic>
      <p:sp>
        <p:nvSpPr>
          <p:cNvPr id="3" name="Freeform 33">
            <a:extLst>
              <a:ext uri="{FF2B5EF4-FFF2-40B4-BE49-F238E27FC236}">
                <a16:creationId xmlns:a16="http://schemas.microsoft.com/office/drawing/2014/main" id="{79C2A50D-1E23-78F4-D667-DF4A6AAEE825}"/>
              </a:ext>
            </a:extLst>
          </p:cNvPr>
          <p:cNvSpPr>
            <a:spLocks noChangeArrowheads="1"/>
          </p:cNvSpPr>
          <p:nvPr/>
        </p:nvSpPr>
        <p:spPr bwMode="auto">
          <a:xfrm rot="16200000">
            <a:off x="6300793" y="1074184"/>
            <a:ext cx="5681190"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spTree>
    <p:extLst>
      <p:ext uri="{BB962C8B-B14F-4D97-AF65-F5344CB8AC3E}">
        <p14:creationId xmlns:p14="http://schemas.microsoft.com/office/powerpoint/2010/main" val="297798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1780-1818-DECD-C620-11CDD60D2F37}"/>
              </a:ext>
            </a:extLst>
          </p:cNvPr>
          <p:cNvSpPr>
            <a:spLocks noGrp="1"/>
          </p:cNvSpPr>
          <p:nvPr>
            <p:ph type="title"/>
          </p:nvPr>
        </p:nvSpPr>
        <p:spPr/>
        <p:txBody>
          <a:bodyPr/>
          <a:lstStyle/>
          <a:p>
            <a:r>
              <a:rPr lang="en-GB" dirty="0"/>
              <a:t>Key Steps for Data Strategy</a:t>
            </a:r>
          </a:p>
        </p:txBody>
      </p:sp>
      <p:sp>
        <p:nvSpPr>
          <p:cNvPr id="5" name="Slide Number Placeholder 4">
            <a:extLst>
              <a:ext uri="{FF2B5EF4-FFF2-40B4-BE49-F238E27FC236}">
                <a16:creationId xmlns:a16="http://schemas.microsoft.com/office/drawing/2014/main" id="{FABCC68C-FD42-96A6-8834-DBFEEB77B0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2FB7-9533-4568-9B8F-F5133F6949BD}" type="slidenum">
              <a:rPr kumimoji="0" lang="en-GB" sz="900" b="0" i="0" u="none" strike="noStrike" kern="1200" cap="none" spc="0" normalizeH="0" baseline="0" noProof="0" smtClean="0">
                <a:ln>
                  <a:noFill/>
                </a:ln>
                <a:solidFill>
                  <a:srgbClr val="00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a:ln>
                <a:noFill/>
              </a:ln>
              <a:solidFill>
                <a:srgbClr val="00FFFF"/>
              </a:solidFill>
              <a:effectLst/>
              <a:uLnTx/>
              <a:uFillTx/>
              <a:latin typeface="Arial"/>
              <a:ea typeface="+mn-ea"/>
              <a:cs typeface="+mn-cs"/>
            </a:endParaRPr>
          </a:p>
        </p:txBody>
      </p:sp>
    </p:spTree>
    <p:extLst>
      <p:ext uri="{BB962C8B-B14F-4D97-AF65-F5344CB8AC3E}">
        <p14:creationId xmlns:p14="http://schemas.microsoft.com/office/powerpoint/2010/main" val="345159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Freeform 33">
            <a:extLst>
              <a:ext uri="{FF2B5EF4-FFF2-40B4-BE49-F238E27FC236}">
                <a16:creationId xmlns:a16="http://schemas.microsoft.com/office/drawing/2014/main" id="{0F74E55F-8A69-EC7F-E293-5E4DA315E991}"/>
              </a:ext>
            </a:extLst>
          </p:cNvPr>
          <p:cNvSpPr>
            <a:spLocks noChangeArrowheads="1"/>
          </p:cNvSpPr>
          <p:nvPr/>
        </p:nvSpPr>
        <p:spPr bwMode="auto">
          <a:xfrm rot="5400000">
            <a:off x="3435100" y="-1861716"/>
            <a:ext cx="5666024" cy="11398951"/>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bg1">
              <a:alpha val="18000"/>
            </a:schemeClr>
          </a:solidFill>
          <a:ln>
            <a:noFill/>
          </a:ln>
          <a:effectLst/>
        </p:spPr>
        <p:txBody>
          <a:bodyPr wrap="square" anchor="ctr">
            <a:noAutofit/>
          </a:bodyPr>
          <a:lstStyle/>
          <a:p>
            <a:endParaRPr lang="en-US" dirty="0">
              <a:solidFill>
                <a:schemeClr val="bg1"/>
              </a:solidFill>
            </a:endParaRPr>
          </a:p>
        </p:txBody>
      </p:sp>
      <p:grpSp>
        <p:nvGrpSpPr>
          <p:cNvPr id="44" name="Group 43">
            <a:extLst>
              <a:ext uri="{FF2B5EF4-FFF2-40B4-BE49-F238E27FC236}">
                <a16:creationId xmlns:a16="http://schemas.microsoft.com/office/drawing/2014/main" id="{5BCE0630-B363-CA47-88AD-1D4DC4ECB15A}"/>
              </a:ext>
            </a:extLst>
          </p:cNvPr>
          <p:cNvGrpSpPr/>
          <p:nvPr/>
        </p:nvGrpSpPr>
        <p:grpSpPr>
          <a:xfrm>
            <a:off x="3810000" y="1660474"/>
            <a:ext cx="4572001" cy="4572000"/>
            <a:chOff x="7616824" y="3320947"/>
            <a:chExt cx="9144002" cy="9144000"/>
          </a:xfrm>
        </p:grpSpPr>
        <p:sp>
          <p:nvSpPr>
            <p:cNvPr id="33" name="Shape 6">
              <a:extLst>
                <a:ext uri="{FF2B5EF4-FFF2-40B4-BE49-F238E27FC236}">
                  <a16:creationId xmlns:a16="http://schemas.microsoft.com/office/drawing/2014/main" id="{76B15D63-76C9-2248-9638-C20D13505811}"/>
                </a:ext>
              </a:extLst>
            </p:cNvPr>
            <p:cNvSpPr/>
            <p:nvPr/>
          </p:nvSpPr>
          <p:spPr>
            <a:xfrm>
              <a:off x="8323932" y="6798725"/>
              <a:ext cx="2559025" cy="2930436"/>
            </a:xfrm>
            <a:custGeom>
              <a:avLst/>
              <a:gdLst/>
              <a:ahLst/>
              <a:cxnLst>
                <a:cxn ang="0">
                  <a:pos x="wd2" y="hd2"/>
                </a:cxn>
                <a:cxn ang="5400000">
                  <a:pos x="wd2" y="hd2"/>
                </a:cxn>
                <a:cxn ang="10800000">
                  <a:pos x="wd2" y="hd2"/>
                </a:cxn>
                <a:cxn ang="16200000">
                  <a:pos x="wd2" y="hd2"/>
                </a:cxn>
              </a:cxnLst>
              <a:rect l="0" t="0" r="r" b="b"/>
              <a:pathLst>
                <a:path w="21600" h="20132" extrusionOk="0">
                  <a:moveTo>
                    <a:pt x="13929" y="3851"/>
                  </a:moveTo>
                  <a:cubicBezTo>
                    <a:pt x="14600" y="1451"/>
                    <a:pt x="17626" y="-268"/>
                    <a:pt x="21600" y="376"/>
                  </a:cubicBezTo>
                  <a:cubicBezTo>
                    <a:pt x="21573" y="372"/>
                    <a:pt x="21544" y="364"/>
                    <a:pt x="21517" y="359"/>
                  </a:cubicBezTo>
                  <a:cubicBezTo>
                    <a:pt x="19214" y="-228"/>
                    <a:pt x="4602" y="-1468"/>
                    <a:pt x="0" y="9812"/>
                  </a:cubicBezTo>
                  <a:cubicBezTo>
                    <a:pt x="278" y="12533"/>
                    <a:pt x="886" y="15276"/>
                    <a:pt x="3578" y="20132"/>
                  </a:cubicBezTo>
                  <a:lnTo>
                    <a:pt x="15687" y="15236"/>
                  </a:lnTo>
                  <a:cubicBezTo>
                    <a:pt x="13277" y="10565"/>
                    <a:pt x="13027" y="6823"/>
                    <a:pt x="13929" y="3851"/>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4" name="Shape 7">
              <a:extLst>
                <a:ext uri="{FF2B5EF4-FFF2-40B4-BE49-F238E27FC236}">
                  <a16:creationId xmlns:a16="http://schemas.microsoft.com/office/drawing/2014/main" id="{D4C1972B-DFE9-3B46-BFEC-70CFD5B5053D}"/>
                </a:ext>
              </a:extLst>
            </p:cNvPr>
            <p:cNvSpPr/>
            <p:nvPr/>
          </p:nvSpPr>
          <p:spPr>
            <a:xfrm>
              <a:off x="11064520" y="9225576"/>
              <a:ext cx="2930438" cy="2559024"/>
            </a:xfrm>
            <a:custGeom>
              <a:avLst/>
              <a:gdLst/>
              <a:ahLst/>
              <a:cxnLst>
                <a:cxn ang="0">
                  <a:pos x="wd2" y="hd2"/>
                </a:cxn>
                <a:cxn ang="5400000">
                  <a:pos x="wd2" y="hd2"/>
                </a:cxn>
                <a:cxn ang="10800000">
                  <a:pos x="wd2" y="hd2"/>
                </a:cxn>
                <a:cxn ang="16200000">
                  <a:pos x="wd2" y="hd2"/>
                </a:cxn>
              </a:cxnLst>
              <a:rect l="0" t="0" r="r" b="b"/>
              <a:pathLst>
                <a:path w="20132" h="21600" extrusionOk="0">
                  <a:moveTo>
                    <a:pt x="3851" y="7671"/>
                  </a:moveTo>
                  <a:cubicBezTo>
                    <a:pt x="1451" y="7000"/>
                    <a:pt x="-268" y="3974"/>
                    <a:pt x="376" y="0"/>
                  </a:cubicBezTo>
                  <a:cubicBezTo>
                    <a:pt x="372" y="27"/>
                    <a:pt x="364" y="56"/>
                    <a:pt x="359" y="83"/>
                  </a:cubicBezTo>
                  <a:cubicBezTo>
                    <a:pt x="-228" y="2386"/>
                    <a:pt x="-1468" y="16998"/>
                    <a:pt x="9812" y="21600"/>
                  </a:cubicBezTo>
                  <a:cubicBezTo>
                    <a:pt x="12533" y="21322"/>
                    <a:pt x="15276" y="20714"/>
                    <a:pt x="20132" y="18022"/>
                  </a:cubicBezTo>
                  <a:lnTo>
                    <a:pt x="15236" y="5913"/>
                  </a:lnTo>
                  <a:cubicBezTo>
                    <a:pt x="10565" y="8323"/>
                    <a:pt x="6823" y="8573"/>
                    <a:pt x="3851" y="7671"/>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5" name="Shape 8">
              <a:extLst>
                <a:ext uri="{FF2B5EF4-FFF2-40B4-BE49-F238E27FC236}">
                  <a16:creationId xmlns:a16="http://schemas.microsoft.com/office/drawing/2014/main" id="{969E407A-4AFB-4F48-BF12-105BDC0788D8}"/>
                </a:ext>
              </a:extLst>
            </p:cNvPr>
            <p:cNvSpPr/>
            <p:nvPr/>
          </p:nvSpPr>
          <p:spPr>
            <a:xfrm>
              <a:off x="13491370" y="6126358"/>
              <a:ext cx="2559025" cy="2930435"/>
            </a:xfrm>
            <a:custGeom>
              <a:avLst/>
              <a:gdLst/>
              <a:ahLst/>
              <a:cxnLst>
                <a:cxn ang="0">
                  <a:pos x="wd2" y="hd2"/>
                </a:cxn>
                <a:cxn ang="5400000">
                  <a:pos x="wd2" y="hd2"/>
                </a:cxn>
                <a:cxn ang="10800000">
                  <a:pos x="wd2" y="hd2"/>
                </a:cxn>
                <a:cxn ang="16200000">
                  <a:pos x="wd2" y="hd2"/>
                </a:cxn>
              </a:cxnLst>
              <a:rect l="0" t="0" r="r" b="b"/>
              <a:pathLst>
                <a:path w="21600" h="20132" extrusionOk="0">
                  <a:moveTo>
                    <a:pt x="7671" y="16281"/>
                  </a:moveTo>
                  <a:cubicBezTo>
                    <a:pt x="7000" y="18681"/>
                    <a:pt x="3974" y="20400"/>
                    <a:pt x="0" y="19756"/>
                  </a:cubicBezTo>
                  <a:cubicBezTo>
                    <a:pt x="27" y="19760"/>
                    <a:pt x="56" y="19768"/>
                    <a:pt x="83" y="19773"/>
                  </a:cubicBezTo>
                  <a:cubicBezTo>
                    <a:pt x="2386" y="20360"/>
                    <a:pt x="16998" y="21600"/>
                    <a:pt x="21600" y="10320"/>
                  </a:cubicBezTo>
                  <a:cubicBezTo>
                    <a:pt x="21322" y="7599"/>
                    <a:pt x="20714" y="4856"/>
                    <a:pt x="18022" y="0"/>
                  </a:cubicBezTo>
                  <a:lnTo>
                    <a:pt x="5913" y="4896"/>
                  </a:lnTo>
                  <a:cubicBezTo>
                    <a:pt x="8323" y="9567"/>
                    <a:pt x="8573" y="13309"/>
                    <a:pt x="7671" y="16281"/>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6" name="Shape 9">
              <a:extLst>
                <a:ext uri="{FF2B5EF4-FFF2-40B4-BE49-F238E27FC236}">
                  <a16:creationId xmlns:a16="http://schemas.microsoft.com/office/drawing/2014/main" id="{64F2D090-182B-0C42-B34E-175E0CD1A170}"/>
                </a:ext>
              </a:extLst>
            </p:cNvPr>
            <p:cNvSpPr/>
            <p:nvPr/>
          </p:nvSpPr>
          <p:spPr>
            <a:xfrm>
              <a:off x="10381493" y="4067179"/>
              <a:ext cx="2930438" cy="2559021"/>
            </a:xfrm>
            <a:custGeom>
              <a:avLst/>
              <a:gdLst/>
              <a:ahLst/>
              <a:cxnLst>
                <a:cxn ang="0">
                  <a:pos x="wd2" y="hd2"/>
                </a:cxn>
                <a:cxn ang="5400000">
                  <a:pos x="wd2" y="hd2"/>
                </a:cxn>
                <a:cxn ang="10800000">
                  <a:pos x="wd2" y="hd2"/>
                </a:cxn>
                <a:cxn ang="16200000">
                  <a:pos x="wd2" y="hd2"/>
                </a:cxn>
              </a:cxnLst>
              <a:rect l="0" t="0" r="r" b="b"/>
              <a:pathLst>
                <a:path w="20132" h="21600" extrusionOk="0">
                  <a:moveTo>
                    <a:pt x="16281" y="13929"/>
                  </a:moveTo>
                  <a:cubicBezTo>
                    <a:pt x="18681" y="14600"/>
                    <a:pt x="20400" y="17626"/>
                    <a:pt x="19756" y="21600"/>
                  </a:cubicBezTo>
                  <a:cubicBezTo>
                    <a:pt x="19760" y="21573"/>
                    <a:pt x="19768" y="21544"/>
                    <a:pt x="19773" y="21517"/>
                  </a:cubicBezTo>
                  <a:cubicBezTo>
                    <a:pt x="20360" y="19214"/>
                    <a:pt x="21600" y="4602"/>
                    <a:pt x="10320" y="0"/>
                  </a:cubicBezTo>
                  <a:cubicBezTo>
                    <a:pt x="7599" y="278"/>
                    <a:pt x="4856" y="886"/>
                    <a:pt x="0" y="3578"/>
                  </a:cubicBezTo>
                  <a:lnTo>
                    <a:pt x="4896" y="15687"/>
                  </a:lnTo>
                  <a:cubicBezTo>
                    <a:pt x="9567" y="13277"/>
                    <a:pt x="13309" y="13027"/>
                    <a:pt x="16281" y="13929"/>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7" name="Shape 10">
              <a:extLst>
                <a:ext uri="{FF2B5EF4-FFF2-40B4-BE49-F238E27FC236}">
                  <a16:creationId xmlns:a16="http://schemas.microsoft.com/office/drawing/2014/main" id="{07D026DC-A217-D04F-B140-6FDA8765918E}"/>
                </a:ext>
              </a:extLst>
            </p:cNvPr>
            <p:cNvSpPr/>
            <p:nvPr/>
          </p:nvSpPr>
          <p:spPr>
            <a:xfrm>
              <a:off x="8314706" y="4482608"/>
              <a:ext cx="3089936" cy="3750200"/>
            </a:xfrm>
            <a:custGeom>
              <a:avLst/>
              <a:gdLst/>
              <a:ahLst/>
              <a:cxnLst>
                <a:cxn ang="0">
                  <a:pos x="wd2" y="hd2"/>
                </a:cxn>
                <a:cxn ang="5400000">
                  <a:pos x="wd2" y="hd2"/>
                </a:cxn>
                <a:cxn ang="10800000">
                  <a:pos x="wd2" y="hd2"/>
                </a:cxn>
                <a:cxn ang="16200000">
                  <a:pos x="wd2" y="hd2"/>
                </a:cxn>
              </a:cxnLst>
              <a:rect l="0" t="0" r="r" b="b"/>
              <a:pathLst>
                <a:path w="20842" h="21600" extrusionOk="0">
                  <a:moveTo>
                    <a:pt x="18755" y="8290"/>
                  </a:moveTo>
                  <a:lnTo>
                    <a:pt x="13932" y="0"/>
                  </a:lnTo>
                  <a:cubicBezTo>
                    <a:pt x="4453" y="4270"/>
                    <a:pt x="-758" y="12901"/>
                    <a:pt x="90" y="21600"/>
                  </a:cubicBezTo>
                  <a:cubicBezTo>
                    <a:pt x="3767" y="12143"/>
                    <a:pt x="15444" y="13183"/>
                    <a:pt x="17285" y="13675"/>
                  </a:cubicBezTo>
                  <a:cubicBezTo>
                    <a:pt x="18392" y="13854"/>
                    <a:pt x="19594" y="14276"/>
                    <a:pt x="20842" y="15000"/>
                  </a:cubicBezTo>
                  <a:cubicBezTo>
                    <a:pt x="20781" y="13165"/>
                    <a:pt x="19921" y="10282"/>
                    <a:pt x="18755" y="829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8" name="Shape 11">
              <a:extLst>
                <a:ext uri="{FF2B5EF4-FFF2-40B4-BE49-F238E27FC236}">
                  <a16:creationId xmlns:a16="http://schemas.microsoft.com/office/drawing/2014/main" id="{BA3D4B13-77FE-7B42-B472-0B11B5033EE0}"/>
                </a:ext>
              </a:extLst>
            </p:cNvPr>
            <p:cNvSpPr/>
            <p:nvPr/>
          </p:nvSpPr>
          <p:spPr>
            <a:xfrm>
              <a:off x="8748402" y="8700839"/>
              <a:ext cx="3750200" cy="3089937"/>
            </a:xfrm>
            <a:custGeom>
              <a:avLst/>
              <a:gdLst/>
              <a:ahLst/>
              <a:cxnLst>
                <a:cxn ang="0">
                  <a:pos x="wd2" y="hd2"/>
                </a:cxn>
                <a:cxn ang="5400000">
                  <a:pos x="wd2" y="hd2"/>
                </a:cxn>
                <a:cxn ang="10800000">
                  <a:pos x="wd2" y="hd2"/>
                </a:cxn>
                <a:cxn ang="16200000">
                  <a:pos x="wd2" y="hd2"/>
                </a:cxn>
              </a:cxnLst>
              <a:rect l="0" t="0" r="r" b="b"/>
              <a:pathLst>
                <a:path w="21600" h="20842" extrusionOk="0">
                  <a:moveTo>
                    <a:pt x="8290" y="2087"/>
                  </a:moveTo>
                  <a:lnTo>
                    <a:pt x="0" y="6910"/>
                  </a:lnTo>
                  <a:cubicBezTo>
                    <a:pt x="4270" y="16389"/>
                    <a:pt x="12901" y="21600"/>
                    <a:pt x="21600" y="20752"/>
                  </a:cubicBezTo>
                  <a:cubicBezTo>
                    <a:pt x="12143" y="17075"/>
                    <a:pt x="13183" y="5398"/>
                    <a:pt x="13675" y="3557"/>
                  </a:cubicBezTo>
                  <a:cubicBezTo>
                    <a:pt x="13854" y="2450"/>
                    <a:pt x="14276" y="1248"/>
                    <a:pt x="15000" y="0"/>
                  </a:cubicBezTo>
                  <a:cubicBezTo>
                    <a:pt x="13165" y="61"/>
                    <a:pt x="10282" y="921"/>
                    <a:pt x="8290" y="208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39" name="Shape 12">
              <a:extLst>
                <a:ext uri="{FF2B5EF4-FFF2-40B4-BE49-F238E27FC236}">
                  <a16:creationId xmlns:a16="http://schemas.microsoft.com/office/drawing/2014/main" id="{30595E93-F457-D443-BF00-CB9829F53CA7}"/>
                </a:ext>
              </a:extLst>
            </p:cNvPr>
            <p:cNvSpPr/>
            <p:nvPr/>
          </p:nvSpPr>
          <p:spPr>
            <a:xfrm>
              <a:off x="12973007" y="7622460"/>
              <a:ext cx="3089936" cy="3750200"/>
            </a:xfrm>
            <a:custGeom>
              <a:avLst/>
              <a:gdLst/>
              <a:ahLst/>
              <a:cxnLst>
                <a:cxn ang="0">
                  <a:pos x="wd2" y="hd2"/>
                </a:cxn>
                <a:cxn ang="5400000">
                  <a:pos x="wd2" y="hd2"/>
                </a:cxn>
                <a:cxn ang="10800000">
                  <a:pos x="wd2" y="hd2"/>
                </a:cxn>
                <a:cxn ang="16200000">
                  <a:pos x="wd2" y="hd2"/>
                </a:cxn>
              </a:cxnLst>
              <a:rect l="0" t="0" r="r" b="b"/>
              <a:pathLst>
                <a:path w="20842" h="21600" extrusionOk="0">
                  <a:moveTo>
                    <a:pt x="2087" y="13310"/>
                  </a:moveTo>
                  <a:lnTo>
                    <a:pt x="6910" y="21600"/>
                  </a:lnTo>
                  <a:cubicBezTo>
                    <a:pt x="16389" y="17330"/>
                    <a:pt x="21600" y="8699"/>
                    <a:pt x="20752" y="0"/>
                  </a:cubicBezTo>
                  <a:cubicBezTo>
                    <a:pt x="17075" y="9457"/>
                    <a:pt x="5398" y="8417"/>
                    <a:pt x="3557" y="7925"/>
                  </a:cubicBezTo>
                  <a:cubicBezTo>
                    <a:pt x="2450" y="7746"/>
                    <a:pt x="1248" y="7324"/>
                    <a:pt x="0" y="6600"/>
                  </a:cubicBezTo>
                  <a:cubicBezTo>
                    <a:pt x="61" y="8435"/>
                    <a:pt x="921" y="11318"/>
                    <a:pt x="2087" y="1331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0" name="Shape 13">
              <a:extLst>
                <a:ext uri="{FF2B5EF4-FFF2-40B4-BE49-F238E27FC236}">
                  <a16:creationId xmlns:a16="http://schemas.microsoft.com/office/drawing/2014/main" id="{28155786-F0B5-1048-9138-28C4F8A5CED3}"/>
                </a:ext>
              </a:extLst>
            </p:cNvPr>
            <p:cNvSpPr/>
            <p:nvPr/>
          </p:nvSpPr>
          <p:spPr>
            <a:xfrm>
              <a:off x="11883966" y="4059383"/>
              <a:ext cx="3750201" cy="3089937"/>
            </a:xfrm>
            <a:custGeom>
              <a:avLst/>
              <a:gdLst/>
              <a:ahLst/>
              <a:cxnLst>
                <a:cxn ang="0">
                  <a:pos x="wd2" y="hd2"/>
                </a:cxn>
                <a:cxn ang="5400000">
                  <a:pos x="wd2" y="hd2"/>
                </a:cxn>
                <a:cxn ang="10800000">
                  <a:pos x="wd2" y="hd2"/>
                </a:cxn>
                <a:cxn ang="16200000">
                  <a:pos x="wd2" y="hd2"/>
                </a:cxn>
              </a:cxnLst>
              <a:rect l="0" t="0" r="r" b="b"/>
              <a:pathLst>
                <a:path w="21600" h="20842" extrusionOk="0">
                  <a:moveTo>
                    <a:pt x="13310" y="18755"/>
                  </a:moveTo>
                  <a:lnTo>
                    <a:pt x="21600" y="13932"/>
                  </a:lnTo>
                  <a:cubicBezTo>
                    <a:pt x="17330" y="4453"/>
                    <a:pt x="8699" y="-758"/>
                    <a:pt x="0" y="90"/>
                  </a:cubicBezTo>
                  <a:cubicBezTo>
                    <a:pt x="9457" y="3767"/>
                    <a:pt x="8417" y="15444"/>
                    <a:pt x="7925" y="17285"/>
                  </a:cubicBezTo>
                  <a:cubicBezTo>
                    <a:pt x="7746" y="18392"/>
                    <a:pt x="7324" y="19594"/>
                    <a:pt x="6600" y="20842"/>
                  </a:cubicBezTo>
                  <a:cubicBezTo>
                    <a:pt x="8435" y="20781"/>
                    <a:pt x="11318" y="19921"/>
                    <a:pt x="13310" y="18755"/>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dirty="0"/>
            </a:p>
          </p:txBody>
        </p:sp>
        <p:sp>
          <p:nvSpPr>
            <p:cNvPr id="4" name="Oval 3">
              <a:extLst>
                <a:ext uri="{FF2B5EF4-FFF2-40B4-BE49-F238E27FC236}">
                  <a16:creationId xmlns:a16="http://schemas.microsoft.com/office/drawing/2014/main" id="{F01E4FBA-EFEE-3244-923D-56E37461A37F}"/>
                </a:ext>
              </a:extLst>
            </p:cNvPr>
            <p:cNvSpPr/>
            <p:nvPr/>
          </p:nvSpPr>
          <p:spPr>
            <a:xfrm>
              <a:off x="7828358" y="3583508"/>
              <a:ext cx="8683143" cy="8683139"/>
            </a:xfrm>
            <a:prstGeom prst="ellipse">
              <a:avLst/>
            </a:prstGeom>
            <a:noFill/>
            <a:ln w="38100" cap="rnd">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5" name="Oval 4">
              <a:extLst>
                <a:ext uri="{FF2B5EF4-FFF2-40B4-BE49-F238E27FC236}">
                  <a16:creationId xmlns:a16="http://schemas.microsoft.com/office/drawing/2014/main" id="{8908C0EF-74D0-EF41-B5F3-2A2E52267F60}"/>
                </a:ext>
              </a:extLst>
            </p:cNvPr>
            <p:cNvSpPr/>
            <p:nvPr/>
          </p:nvSpPr>
          <p:spPr>
            <a:xfrm>
              <a:off x="11962799" y="3320947"/>
              <a:ext cx="447558" cy="447554"/>
            </a:xfrm>
            <a:prstGeom prst="ellipse">
              <a:avLst/>
            </a:pr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6" name="Oval 5">
              <a:extLst>
                <a:ext uri="{FF2B5EF4-FFF2-40B4-BE49-F238E27FC236}">
                  <a16:creationId xmlns:a16="http://schemas.microsoft.com/office/drawing/2014/main" id="{69529089-6377-C844-BEFB-1A9F2E1033EB}"/>
                </a:ext>
              </a:extLst>
            </p:cNvPr>
            <p:cNvSpPr/>
            <p:nvPr/>
          </p:nvSpPr>
          <p:spPr>
            <a:xfrm>
              <a:off x="11962799" y="12017393"/>
              <a:ext cx="447558" cy="447554"/>
            </a:xfrm>
            <a:prstGeom prst="ellipse">
              <a:avLst/>
            </a:pr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7" name="Oval 6">
              <a:extLst>
                <a:ext uri="{FF2B5EF4-FFF2-40B4-BE49-F238E27FC236}">
                  <a16:creationId xmlns:a16="http://schemas.microsoft.com/office/drawing/2014/main" id="{F6D1627F-B4C6-6841-A772-74D16E2B5128}"/>
                </a:ext>
              </a:extLst>
            </p:cNvPr>
            <p:cNvSpPr/>
            <p:nvPr/>
          </p:nvSpPr>
          <p:spPr>
            <a:xfrm rot="16200000">
              <a:off x="7616824" y="7587990"/>
              <a:ext cx="447554" cy="447554"/>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8" name="Oval 7">
              <a:extLst>
                <a:ext uri="{FF2B5EF4-FFF2-40B4-BE49-F238E27FC236}">
                  <a16:creationId xmlns:a16="http://schemas.microsoft.com/office/drawing/2014/main" id="{9BFD0A28-208B-B541-A883-712BCB5A0594}"/>
                </a:ext>
              </a:extLst>
            </p:cNvPr>
            <p:cNvSpPr/>
            <p:nvPr/>
          </p:nvSpPr>
          <p:spPr>
            <a:xfrm rot="16200000">
              <a:off x="16313272" y="7587990"/>
              <a:ext cx="447554" cy="447554"/>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grpSp>
      <p:sp>
        <p:nvSpPr>
          <p:cNvPr id="41" name="TextBox 40">
            <a:extLst>
              <a:ext uri="{FF2B5EF4-FFF2-40B4-BE49-F238E27FC236}">
                <a16:creationId xmlns:a16="http://schemas.microsoft.com/office/drawing/2014/main" id="{EB7F1EB8-FC6A-B747-A1CD-AF2BFF2E477F}"/>
              </a:ext>
            </a:extLst>
          </p:cNvPr>
          <p:cNvSpPr txBox="1"/>
          <p:nvPr/>
        </p:nvSpPr>
        <p:spPr>
          <a:xfrm>
            <a:off x="568636" y="187228"/>
            <a:ext cx="5788764" cy="369332"/>
          </a:xfrm>
          <a:prstGeom prst="rect">
            <a:avLst/>
          </a:prstGeom>
          <a:noFill/>
        </p:spPr>
        <p:txBody>
          <a:bodyPr wrap="none" rtlCol="0">
            <a:spAutoFit/>
          </a:bodyPr>
          <a:lstStyle/>
          <a:p>
            <a:pPr algn="ctr"/>
            <a:r>
              <a:rPr lang="en-GB" b="1" dirty="0">
                <a:solidFill>
                  <a:schemeClr val="bg1"/>
                </a:solidFill>
                <a:cs typeface="Poppins" pitchFamily="2" charset="77"/>
              </a:rPr>
              <a:t>Key Steps in Developing an Effective Data Strategy</a:t>
            </a:r>
            <a:endParaRPr lang="en-US" b="1" dirty="0">
              <a:solidFill>
                <a:schemeClr val="bg1"/>
              </a:solidFill>
              <a:cs typeface="Poppins" pitchFamily="2" charset="77"/>
            </a:endParaRPr>
          </a:p>
        </p:txBody>
      </p:sp>
      <p:sp>
        <p:nvSpPr>
          <p:cNvPr id="49" name="Subtitle 2">
            <a:extLst>
              <a:ext uri="{FF2B5EF4-FFF2-40B4-BE49-F238E27FC236}">
                <a16:creationId xmlns:a16="http://schemas.microsoft.com/office/drawing/2014/main" id="{A27AF7CF-8BE4-7D40-9089-35078262FBF9}"/>
              </a:ext>
            </a:extLst>
          </p:cNvPr>
          <p:cNvSpPr txBox="1">
            <a:spLocks/>
          </p:cNvSpPr>
          <p:nvPr/>
        </p:nvSpPr>
        <p:spPr>
          <a:xfrm>
            <a:off x="8657143" y="1747179"/>
            <a:ext cx="3011844" cy="126496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bg1"/>
                </a:solidFill>
                <a:latin typeface="+mn-lt"/>
                <a:ea typeface="Lato Light" panose="020F0502020204030203" pitchFamily="34" charset="0"/>
                <a:cs typeface="Mukta ExtraLight" panose="020B0000000000000000" pitchFamily="34" charset="77"/>
              </a:rPr>
              <a:t>This step involves evaluating the current state of data management and maturity. It includes assessing how data is collected, stored, processed, and utilised. </a:t>
            </a:r>
          </a:p>
          <a:p>
            <a:pPr algn="l">
              <a:lnSpc>
                <a:spcPct val="100000"/>
              </a:lnSpc>
            </a:pPr>
            <a:r>
              <a:rPr lang="en-GB" sz="1100" dirty="0">
                <a:solidFill>
                  <a:schemeClr val="bg1"/>
                </a:solidFill>
                <a:latin typeface="+mn-lt"/>
                <a:ea typeface="Lato Light" panose="020F0502020204030203" pitchFamily="34" charset="0"/>
                <a:cs typeface="Mukta ExtraLight" panose="020B0000000000000000" pitchFamily="34" charset="77"/>
              </a:rPr>
              <a:t>The assessment helps identify strengths, weaknesses, and areas that require improvement in data management practices.</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50" name="TextBox 49">
            <a:extLst>
              <a:ext uri="{FF2B5EF4-FFF2-40B4-BE49-F238E27FC236}">
                <a16:creationId xmlns:a16="http://schemas.microsoft.com/office/drawing/2014/main" id="{1540833A-A9FD-D740-84A6-3C977AB27D28}"/>
              </a:ext>
            </a:extLst>
          </p:cNvPr>
          <p:cNvSpPr txBox="1"/>
          <p:nvPr/>
        </p:nvSpPr>
        <p:spPr>
          <a:xfrm>
            <a:off x="8610136" y="1440338"/>
            <a:ext cx="3058851" cy="338554"/>
          </a:xfrm>
          <a:prstGeom prst="rect">
            <a:avLst/>
          </a:prstGeom>
          <a:noFill/>
        </p:spPr>
        <p:txBody>
          <a:bodyPr wrap="none" rtlCol="0" anchor="t" anchorCtr="0">
            <a:spAutoFit/>
          </a:bodyPr>
          <a:lstStyle/>
          <a:p>
            <a:r>
              <a:rPr lang="en-US" sz="1600" b="1" dirty="0">
                <a:solidFill>
                  <a:schemeClr val="accent2"/>
                </a:solidFill>
                <a:ea typeface="League Spartan" charset="0"/>
                <a:cs typeface="Poppins" pitchFamily="2" charset="77"/>
              </a:rPr>
              <a:t>Assess Current Data Maturity</a:t>
            </a:r>
          </a:p>
        </p:txBody>
      </p:sp>
      <p:sp>
        <p:nvSpPr>
          <p:cNvPr id="51" name="Subtitle 2">
            <a:extLst>
              <a:ext uri="{FF2B5EF4-FFF2-40B4-BE49-F238E27FC236}">
                <a16:creationId xmlns:a16="http://schemas.microsoft.com/office/drawing/2014/main" id="{6A5D108C-5520-9A4D-9B62-D0522870A3DE}"/>
              </a:ext>
            </a:extLst>
          </p:cNvPr>
          <p:cNvSpPr txBox="1">
            <a:spLocks/>
          </p:cNvSpPr>
          <p:nvPr/>
        </p:nvSpPr>
        <p:spPr>
          <a:xfrm>
            <a:off x="8698110" y="4849645"/>
            <a:ext cx="3011844" cy="12311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bg1"/>
                </a:solidFill>
                <a:latin typeface="+mn-lt"/>
                <a:ea typeface="Lato Light" panose="020F0502020204030203" pitchFamily="34" charset="0"/>
                <a:cs typeface="Mukta ExtraLight" panose="020B0000000000000000" pitchFamily="34" charset="77"/>
              </a:rPr>
              <a:t>After assessing the current data maturity level, define clear and achievable goals for improvement.</a:t>
            </a:r>
            <a:br>
              <a:rPr lang="en-GB" sz="1100" dirty="0">
                <a:solidFill>
                  <a:schemeClr val="bg1"/>
                </a:solidFill>
                <a:latin typeface="+mn-lt"/>
                <a:ea typeface="Lato Light" panose="020F0502020204030203" pitchFamily="34" charset="0"/>
                <a:cs typeface="Mukta ExtraLight" panose="020B0000000000000000" pitchFamily="34" charset="77"/>
              </a:rPr>
            </a:br>
            <a:r>
              <a:rPr lang="en-GB" sz="1100" dirty="0">
                <a:solidFill>
                  <a:schemeClr val="bg1"/>
                </a:solidFill>
                <a:latin typeface="+mn-lt"/>
                <a:ea typeface="Lato Light" panose="020F0502020204030203" pitchFamily="34" charset="0"/>
                <a:cs typeface="Mukta ExtraLight" panose="020B0000000000000000" pitchFamily="34" charset="77"/>
              </a:rPr>
              <a:t>These goals should be aligned with the organisation's strategic objectives and should specify the desired state of data maturity to be reached.</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52" name="TextBox 51">
            <a:extLst>
              <a:ext uri="{FF2B5EF4-FFF2-40B4-BE49-F238E27FC236}">
                <a16:creationId xmlns:a16="http://schemas.microsoft.com/office/drawing/2014/main" id="{63FC75C8-69CF-A04B-AD0A-550185BF326A}"/>
              </a:ext>
            </a:extLst>
          </p:cNvPr>
          <p:cNvSpPr txBox="1"/>
          <p:nvPr/>
        </p:nvSpPr>
        <p:spPr>
          <a:xfrm>
            <a:off x="8651104" y="4526536"/>
            <a:ext cx="2491388" cy="338554"/>
          </a:xfrm>
          <a:prstGeom prst="rect">
            <a:avLst/>
          </a:prstGeom>
          <a:noFill/>
        </p:spPr>
        <p:txBody>
          <a:bodyPr wrap="none" rtlCol="0" anchor="t" anchorCtr="0">
            <a:spAutoFit/>
          </a:bodyPr>
          <a:lstStyle/>
          <a:p>
            <a:r>
              <a:rPr lang="en-US" sz="1600" b="1" dirty="0">
                <a:solidFill>
                  <a:schemeClr val="accent3"/>
                </a:solidFill>
                <a:ea typeface="League Spartan" charset="0"/>
                <a:cs typeface="Poppins" pitchFamily="2" charset="77"/>
              </a:rPr>
              <a:t>Set Data Maturity Goals</a:t>
            </a:r>
          </a:p>
        </p:txBody>
      </p:sp>
      <p:sp>
        <p:nvSpPr>
          <p:cNvPr id="53" name="Subtitle 2">
            <a:extLst>
              <a:ext uri="{FF2B5EF4-FFF2-40B4-BE49-F238E27FC236}">
                <a16:creationId xmlns:a16="http://schemas.microsoft.com/office/drawing/2014/main" id="{1678BF46-FE24-F242-B51F-042C43DBC4D6}"/>
              </a:ext>
            </a:extLst>
          </p:cNvPr>
          <p:cNvSpPr txBox="1">
            <a:spLocks/>
          </p:cNvSpPr>
          <p:nvPr/>
        </p:nvSpPr>
        <p:spPr>
          <a:xfrm>
            <a:off x="699379" y="1763446"/>
            <a:ext cx="2861374" cy="175432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bg1"/>
                </a:solidFill>
                <a:latin typeface="+mn-lt"/>
                <a:ea typeface="Lato Light" panose="020F0502020204030203" pitchFamily="34" charset="0"/>
                <a:cs typeface="Mukta ExtraLight" panose="020B0000000000000000" pitchFamily="34" charset="77"/>
              </a:rPr>
              <a:t>Implementation planning involves breaking down the data strategy into actionable steps and creating a detailed roadmap. It includes identifying specific projects, allocating resources, setting timelines, and establishing milestones for achieving the goals outlined in the strategy. Implementation planning ensures that the data strategy is put into practice effectively and efficiently</a:t>
            </a:r>
            <a:r>
              <a:rPr lang="en-GB" sz="1200" dirty="0">
                <a:solidFill>
                  <a:schemeClr val="bg1"/>
                </a:solidFill>
                <a:latin typeface="+mn-lt"/>
                <a:ea typeface="Lato Light" panose="020F0502020204030203" pitchFamily="34" charset="0"/>
                <a:cs typeface="Mukta ExtraLight" panose="020B0000000000000000" pitchFamily="34" charset="77"/>
              </a:rPr>
              <a:t>.</a:t>
            </a:r>
            <a:endParaRPr lang="en-US" sz="1200" dirty="0">
              <a:solidFill>
                <a:schemeClr val="bg1"/>
              </a:solidFill>
              <a:latin typeface="+mn-lt"/>
              <a:ea typeface="Lato Light" panose="020F0502020204030203" pitchFamily="34" charset="0"/>
              <a:cs typeface="Mukta ExtraLight" panose="020B0000000000000000" pitchFamily="34" charset="77"/>
            </a:endParaRPr>
          </a:p>
        </p:txBody>
      </p:sp>
      <p:sp>
        <p:nvSpPr>
          <p:cNvPr id="54" name="TextBox 53">
            <a:extLst>
              <a:ext uri="{FF2B5EF4-FFF2-40B4-BE49-F238E27FC236}">
                <a16:creationId xmlns:a16="http://schemas.microsoft.com/office/drawing/2014/main" id="{B27A28A7-BF1D-EF45-8239-9A3635FBD150}"/>
              </a:ext>
            </a:extLst>
          </p:cNvPr>
          <p:cNvSpPr txBox="1"/>
          <p:nvPr/>
        </p:nvSpPr>
        <p:spPr>
          <a:xfrm>
            <a:off x="983305" y="1440338"/>
            <a:ext cx="2581156" cy="338554"/>
          </a:xfrm>
          <a:prstGeom prst="rect">
            <a:avLst/>
          </a:prstGeom>
          <a:noFill/>
        </p:spPr>
        <p:txBody>
          <a:bodyPr wrap="none" rtlCol="0" anchor="t" anchorCtr="0">
            <a:spAutoFit/>
          </a:bodyPr>
          <a:lstStyle/>
          <a:p>
            <a:pPr algn="r"/>
            <a:r>
              <a:rPr lang="en-US" sz="1600" b="1" dirty="0">
                <a:solidFill>
                  <a:schemeClr val="bg1"/>
                </a:solidFill>
                <a:ea typeface="League Spartan" charset="0"/>
                <a:cs typeface="Poppins" pitchFamily="2" charset="77"/>
              </a:rPr>
              <a:t>Implementation Strategy</a:t>
            </a:r>
          </a:p>
        </p:txBody>
      </p:sp>
      <p:sp>
        <p:nvSpPr>
          <p:cNvPr id="55" name="Subtitle 2">
            <a:extLst>
              <a:ext uri="{FF2B5EF4-FFF2-40B4-BE49-F238E27FC236}">
                <a16:creationId xmlns:a16="http://schemas.microsoft.com/office/drawing/2014/main" id="{750B1E7C-69A2-6648-9872-3C936B2D53C1}"/>
              </a:ext>
            </a:extLst>
          </p:cNvPr>
          <p:cNvSpPr txBox="1">
            <a:spLocks/>
          </p:cNvSpPr>
          <p:nvPr/>
        </p:nvSpPr>
        <p:spPr>
          <a:xfrm>
            <a:off x="697888" y="4849645"/>
            <a:ext cx="2861374" cy="156966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bg1"/>
                </a:solidFill>
                <a:latin typeface="+mn-lt"/>
                <a:ea typeface="Lato Light" panose="020F0502020204030203" pitchFamily="34" charset="0"/>
                <a:cs typeface="Mukta ExtraLight" panose="020B0000000000000000" pitchFamily="34" charset="77"/>
              </a:rPr>
              <a:t>Create a comprehensive plan that outlines how the organisation will achieve its data maturity goals. </a:t>
            </a:r>
            <a:br>
              <a:rPr lang="en-GB" sz="1100" dirty="0">
                <a:solidFill>
                  <a:schemeClr val="bg1"/>
                </a:solidFill>
                <a:latin typeface="+mn-lt"/>
                <a:ea typeface="Lato Light" panose="020F0502020204030203" pitchFamily="34" charset="0"/>
                <a:cs typeface="Mukta ExtraLight" panose="020B0000000000000000" pitchFamily="34" charset="77"/>
              </a:rPr>
            </a:br>
            <a:r>
              <a:rPr lang="en-GB" sz="1100" dirty="0">
                <a:solidFill>
                  <a:schemeClr val="bg1"/>
                </a:solidFill>
                <a:latin typeface="+mn-lt"/>
                <a:ea typeface="Lato Light" panose="020F0502020204030203" pitchFamily="34" charset="0"/>
                <a:cs typeface="Mukta ExtraLight" panose="020B0000000000000000" pitchFamily="34" charset="77"/>
              </a:rPr>
              <a:t>It includes defining the scope, objectives, and guiding principles of data management. The strategy also addresses data governance, architecture, security, analytics, and other critical aspects of data management.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56" name="TextBox 55">
            <a:extLst>
              <a:ext uri="{FF2B5EF4-FFF2-40B4-BE49-F238E27FC236}">
                <a16:creationId xmlns:a16="http://schemas.microsoft.com/office/drawing/2014/main" id="{92E61325-32FC-0948-99B8-A641F454B9E2}"/>
              </a:ext>
            </a:extLst>
          </p:cNvPr>
          <p:cNvSpPr txBox="1"/>
          <p:nvPr/>
        </p:nvSpPr>
        <p:spPr>
          <a:xfrm>
            <a:off x="779836" y="4526536"/>
            <a:ext cx="2783134" cy="338554"/>
          </a:xfrm>
          <a:prstGeom prst="rect">
            <a:avLst/>
          </a:prstGeom>
          <a:noFill/>
        </p:spPr>
        <p:txBody>
          <a:bodyPr wrap="none" rtlCol="0" anchor="t" anchorCtr="0">
            <a:spAutoFit/>
          </a:bodyPr>
          <a:lstStyle/>
          <a:p>
            <a:pPr algn="r"/>
            <a:r>
              <a:rPr lang="en-US" sz="1600" b="1" dirty="0">
                <a:solidFill>
                  <a:schemeClr val="accent4"/>
                </a:solidFill>
                <a:ea typeface="League Spartan" charset="0"/>
                <a:cs typeface="Poppins" pitchFamily="2" charset="77"/>
              </a:rPr>
              <a:t>Develop The Data Strategy</a:t>
            </a:r>
          </a:p>
        </p:txBody>
      </p:sp>
      <p:sp>
        <p:nvSpPr>
          <p:cNvPr id="57" name="Freeform 857">
            <a:extLst>
              <a:ext uri="{FF2B5EF4-FFF2-40B4-BE49-F238E27FC236}">
                <a16:creationId xmlns:a16="http://schemas.microsoft.com/office/drawing/2014/main" id="{60E14F65-4719-4E44-8158-3121CDF4419E}"/>
              </a:ext>
            </a:extLst>
          </p:cNvPr>
          <p:cNvSpPr>
            <a:spLocks noChangeArrowheads="1"/>
          </p:cNvSpPr>
          <p:nvPr/>
        </p:nvSpPr>
        <p:spPr bwMode="auto">
          <a:xfrm>
            <a:off x="4891059" y="4754963"/>
            <a:ext cx="497255" cy="481796"/>
          </a:xfrm>
          <a:custGeom>
            <a:avLst/>
            <a:gdLst/>
            <a:ahLst/>
            <a:cxnLst/>
            <a:rect l="0" t="0" r="r" b="b"/>
            <a:pathLst>
              <a:path w="306027" h="296502">
                <a:moveTo>
                  <a:pt x="247473" y="249351"/>
                </a:moveTo>
                <a:cubicBezTo>
                  <a:pt x="248532" y="250371"/>
                  <a:pt x="248884" y="251392"/>
                  <a:pt x="248884" y="252753"/>
                </a:cubicBezTo>
                <a:cubicBezTo>
                  <a:pt x="248884" y="253773"/>
                  <a:pt x="248532" y="254794"/>
                  <a:pt x="247473" y="255814"/>
                </a:cubicBezTo>
                <a:cubicBezTo>
                  <a:pt x="246768" y="256495"/>
                  <a:pt x="245709" y="256835"/>
                  <a:pt x="244298" y="256835"/>
                </a:cubicBezTo>
                <a:cubicBezTo>
                  <a:pt x="243240" y="256835"/>
                  <a:pt x="241829" y="256495"/>
                  <a:pt x="241123" y="255814"/>
                </a:cubicBezTo>
                <a:cubicBezTo>
                  <a:pt x="240418" y="254794"/>
                  <a:pt x="239712" y="253773"/>
                  <a:pt x="239712" y="252753"/>
                </a:cubicBezTo>
                <a:cubicBezTo>
                  <a:pt x="239712" y="251392"/>
                  <a:pt x="240418" y="250371"/>
                  <a:pt x="241123" y="249691"/>
                </a:cubicBezTo>
                <a:cubicBezTo>
                  <a:pt x="242887" y="247650"/>
                  <a:pt x="246062" y="247990"/>
                  <a:pt x="247473" y="249351"/>
                </a:cubicBezTo>
                <a:close/>
                <a:moveTo>
                  <a:pt x="226836" y="247650"/>
                </a:moveTo>
                <a:cubicBezTo>
                  <a:pt x="229306" y="247650"/>
                  <a:pt x="231422" y="249767"/>
                  <a:pt x="231422" y="252589"/>
                </a:cubicBezTo>
                <a:cubicBezTo>
                  <a:pt x="231422" y="254706"/>
                  <a:pt x="229306" y="256822"/>
                  <a:pt x="226836" y="256822"/>
                </a:cubicBezTo>
                <a:cubicBezTo>
                  <a:pt x="224367" y="256822"/>
                  <a:pt x="222250" y="254706"/>
                  <a:pt x="222250" y="252589"/>
                </a:cubicBezTo>
                <a:cubicBezTo>
                  <a:pt x="222250" y="249767"/>
                  <a:pt x="224367" y="247650"/>
                  <a:pt x="226836" y="247650"/>
                </a:cubicBezTo>
                <a:close/>
                <a:moveTo>
                  <a:pt x="207433" y="247650"/>
                </a:moveTo>
                <a:cubicBezTo>
                  <a:pt x="210256" y="247650"/>
                  <a:pt x="212372" y="249767"/>
                  <a:pt x="212372" y="252589"/>
                </a:cubicBezTo>
                <a:cubicBezTo>
                  <a:pt x="212372" y="254706"/>
                  <a:pt x="210256" y="256822"/>
                  <a:pt x="207433" y="256822"/>
                </a:cubicBezTo>
                <a:cubicBezTo>
                  <a:pt x="204964" y="256822"/>
                  <a:pt x="203200" y="254706"/>
                  <a:pt x="203200" y="252589"/>
                </a:cubicBezTo>
                <a:cubicBezTo>
                  <a:pt x="203200" y="249767"/>
                  <a:pt x="204964" y="247650"/>
                  <a:pt x="207433" y="247650"/>
                </a:cubicBezTo>
                <a:close/>
                <a:moveTo>
                  <a:pt x="174019" y="240934"/>
                </a:moveTo>
                <a:cubicBezTo>
                  <a:pt x="167538" y="240934"/>
                  <a:pt x="162497" y="246429"/>
                  <a:pt x="162497" y="253023"/>
                </a:cubicBezTo>
                <a:cubicBezTo>
                  <a:pt x="162497" y="259251"/>
                  <a:pt x="167538" y="264746"/>
                  <a:pt x="174019" y="264746"/>
                </a:cubicBezTo>
                <a:cubicBezTo>
                  <a:pt x="180500" y="264746"/>
                  <a:pt x="185541" y="259251"/>
                  <a:pt x="185541" y="253023"/>
                </a:cubicBezTo>
                <a:cubicBezTo>
                  <a:pt x="185541" y="246429"/>
                  <a:pt x="180500" y="240934"/>
                  <a:pt x="174019" y="240934"/>
                </a:cubicBezTo>
                <a:close/>
                <a:moveTo>
                  <a:pt x="174019" y="231775"/>
                </a:moveTo>
                <a:cubicBezTo>
                  <a:pt x="185541" y="231775"/>
                  <a:pt x="194902" y="241300"/>
                  <a:pt x="194902" y="253023"/>
                </a:cubicBezTo>
                <a:cubicBezTo>
                  <a:pt x="194902" y="264746"/>
                  <a:pt x="185541" y="274271"/>
                  <a:pt x="174019" y="274271"/>
                </a:cubicBezTo>
                <a:cubicBezTo>
                  <a:pt x="164298" y="274271"/>
                  <a:pt x="156016" y="266944"/>
                  <a:pt x="153856" y="257419"/>
                </a:cubicBezTo>
                <a:lnTo>
                  <a:pt x="60243" y="257419"/>
                </a:lnTo>
                <a:cubicBezTo>
                  <a:pt x="57722" y="257419"/>
                  <a:pt x="55562" y="255221"/>
                  <a:pt x="55562" y="253023"/>
                </a:cubicBezTo>
                <a:cubicBezTo>
                  <a:pt x="55562" y="250092"/>
                  <a:pt x="57722" y="247894"/>
                  <a:pt x="60243" y="247894"/>
                </a:cubicBezTo>
                <a:lnTo>
                  <a:pt x="153856" y="247894"/>
                </a:lnTo>
                <a:cubicBezTo>
                  <a:pt x="156016" y="238736"/>
                  <a:pt x="164298" y="231775"/>
                  <a:pt x="174019" y="231775"/>
                </a:cubicBezTo>
                <a:close/>
                <a:moveTo>
                  <a:pt x="241123" y="200138"/>
                </a:moveTo>
                <a:cubicBezTo>
                  <a:pt x="242887" y="198437"/>
                  <a:pt x="246062" y="198437"/>
                  <a:pt x="247473" y="200138"/>
                </a:cubicBezTo>
                <a:cubicBezTo>
                  <a:pt x="248532" y="201158"/>
                  <a:pt x="248884" y="202179"/>
                  <a:pt x="248884" y="203199"/>
                </a:cubicBezTo>
                <a:cubicBezTo>
                  <a:pt x="248884" y="204560"/>
                  <a:pt x="248532" y="205581"/>
                  <a:pt x="247473" y="206261"/>
                </a:cubicBezTo>
                <a:cubicBezTo>
                  <a:pt x="246768" y="207282"/>
                  <a:pt x="245709" y="207622"/>
                  <a:pt x="244298" y="207622"/>
                </a:cubicBezTo>
                <a:cubicBezTo>
                  <a:pt x="243240" y="207622"/>
                  <a:pt x="241829" y="207282"/>
                  <a:pt x="241123" y="206261"/>
                </a:cubicBezTo>
                <a:cubicBezTo>
                  <a:pt x="240418" y="205581"/>
                  <a:pt x="239712" y="204560"/>
                  <a:pt x="239712" y="203199"/>
                </a:cubicBezTo>
                <a:cubicBezTo>
                  <a:pt x="239712" y="202179"/>
                  <a:pt x="240418" y="201158"/>
                  <a:pt x="241123" y="200138"/>
                </a:cubicBezTo>
                <a:close/>
                <a:moveTo>
                  <a:pt x="226836" y="198437"/>
                </a:moveTo>
                <a:cubicBezTo>
                  <a:pt x="229306" y="198437"/>
                  <a:pt x="231422" y="200554"/>
                  <a:pt x="231422" y="203023"/>
                </a:cubicBezTo>
                <a:cubicBezTo>
                  <a:pt x="231422" y="205493"/>
                  <a:pt x="229306" y="207609"/>
                  <a:pt x="226836" y="207609"/>
                </a:cubicBezTo>
                <a:cubicBezTo>
                  <a:pt x="224367" y="207609"/>
                  <a:pt x="222250" y="205493"/>
                  <a:pt x="222250" y="203023"/>
                </a:cubicBezTo>
                <a:cubicBezTo>
                  <a:pt x="222250" y="200554"/>
                  <a:pt x="224367" y="198437"/>
                  <a:pt x="226836" y="198437"/>
                </a:cubicBezTo>
                <a:close/>
                <a:moveTo>
                  <a:pt x="207433" y="198437"/>
                </a:moveTo>
                <a:cubicBezTo>
                  <a:pt x="210256" y="198437"/>
                  <a:pt x="212372" y="200554"/>
                  <a:pt x="212372" y="203023"/>
                </a:cubicBezTo>
                <a:cubicBezTo>
                  <a:pt x="212372" y="205493"/>
                  <a:pt x="210256" y="207609"/>
                  <a:pt x="207433" y="207609"/>
                </a:cubicBezTo>
                <a:cubicBezTo>
                  <a:pt x="204964" y="207609"/>
                  <a:pt x="203200" y="205493"/>
                  <a:pt x="203200" y="203023"/>
                </a:cubicBezTo>
                <a:cubicBezTo>
                  <a:pt x="203200" y="200554"/>
                  <a:pt x="204964" y="198437"/>
                  <a:pt x="207433" y="198437"/>
                </a:cubicBezTo>
                <a:close/>
                <a:moveTo>
                  <a:pt x="188736" y="198437"/>
                </a:moveTo>
                <a:cubicBezTo>
                  <a:pt x="191206" y="198437"/>
                  <a:pt x="193322" y="200554"/>
                  <a:pt x="193322" y="203023"/>
                </a:cubicBezTo>
                <a:cubicBezTo>
                  <a:pt x="193322" y="205493"/>
                  <a:pt x="191206" y="207609"/>
                  <a:pt x="188736" y="207609"/>
                </a:cubicBezTo>
                <a:cubicBezTo>
                  <a:pt x="186267" y="207609"/>
                  <a:pt x="184150" y="205493"/>
                  <a:pt x="184150" y="203023"/>
                </a:cubicBezTo>
                <a:cubicBezTo>
                  <a:pt x="184150" y="200554"/>
                  <a:pt x="186267" y="198437"/>
                  <a:pt x="188736" y="198437"/>
                </a:cubicBezTo>
                <a:close/>
                <a:moveTo>
                  <a:pt x="171450" y="198437"/>
                </a:moveTo>
                <a:cubicBezTo>
                  <a:pt x="174014" y="198437"/>
                  <a:pt x="175846" y="200554"/>
                  <a:pt x="175846" y="203023"/>
                </a:cubicBezTo>
                <a:cubicBezTo>
                  <a:pt x="175846" y="205493"/>
                  <a:pt x="174014" y="207609"/>
                  <a:pt x="171450" y="207609"/>
                </a:cubicBezTo>
                <a:cubicBezTo>
                  <a:pt x="168519" y="207609"/>
                  <a:pt x="166687" y="205493"/>
                  <a:pt x="166687" y="203023"/>
                </a:cubicBezTo>
                <a:cubicBezTo>
                  <a:pt x="166687" y="200554"/>
                  <a:pt x="168519" y="198437"/>
                  <a:pt x="171450" y="198437"/>
                </a:cubicBezTo>
                <a:close/>
                <a:moveTo>
                  <a:pt x="152223" y="198437"/>
                </a:moveTo>
                <a:cubicBezTo>
                  <a:pt x="154693" y="198437"/>
                  <a:pt x="156809" y="200554"/>
                  <a:pt x="156809" y="203023"/>
                </a:cubicBezTo>
                <a:cubicBezTo>
                  <a:pt x="156809" y="205493"/>
                  <a:pt x="154693" y="207609"/>
                  <a:pt x="152223" y="207609"/>
                </a:cubicBezTo>
                <a:cubicBezTo>
                  <a:pt x="149754" y="207609"/>
                  <a:pt x="147637" y="205493"/>
                  <a:pt x="147637" y="203023"/>
                </a:cubicBezTo>
                <a:cubicBezTo>
                  <a:pt x="147637" y="200554"/>
                  <a:pt x="149754" y="198437"/>
                  <a:pt x="152223" y="198437"/>
                </a:cubicBezTo>
                <a:close/>
                <a:moveTo>
                  <a:pt x="132983" y="198437"/>
                </a:moveTo>
                <a:cubicBezTo>
                  <a:pt x="135914" y="198437"/>
                  <a:pt x="137746" y="200554"/>
                  <a:pt x="137746" y="203023"/>
                </a:cubicBezTo>
                <a:cubicBezTo>
                  <a:pt x="137746" y="205493"/>
                  <a:pt x="135914" y="207609"/>
                  <a:pt x="132983" y="207609"/>
                </a:cubicBezTo>
                <a:cubicBezTo>
                  <a:pt x="130419" y="207609"/>
                  <a:pt x="128587" y="205493"/>
                  <a:pt x="128587" y="203023"/>
                </a:cubicBezTo>
                <a:cubicBezTo>
                  <a:pt x="128587" y="200554"/>
                  <a:pt x="130419" y="198437"/>
                  <a:pt x="132983" y="198437"/>
                </a:cubicBezTo>
                <a:close/>
                <a:moveTo>
                  <a:pt x="99908" y="192087"/>
                </a:moveTo>
                <a:cubicBezTo>
                  <a:pt x="93470" y="192087"/>
                  <a:pt x="88464" y="197216"/>
                  <a:pt x="88464" y="203810"/>
                </a:cubicBezTo>
                <a:cubicBezTo>
                  <a:pt x="88464" y="210405"/>
                  <a:pt x="93470" y="215534"/>
                  <a:pt x="99908" y="215534"/>
                </a:cubicBezTo>
                <a:cubicBezTo>
                  <a:pt x="105987" y="215534"/>
                  <a:pt x="111352" y="210405"/>
                  <a:pt x="111352" y="203810"/>
                </a:cubicBezTo>
                <a:cubicBezTo>
                  <a:pt x="111352" y="197216"/>
                  <a:pt x="105987" y="192087"/>
                  <a:pt x="99908" y="192087"/>
                </a:cubicBezTo>
                <a:close/>
                <a:moveTo>
                  <a:pt x="99908" y="182562"/>
                </a:moveTo>
                <a:cubicBezTo>
                  <a:pt x="111352" y="182562"/>
                  <a:pt x="120292" y="192087"/>
                  <a:pt x="120292" y="203810"/>
                </a:cubicBezTo>
                <a:cubicBezTo>
                  <a:pt x="120292" y="215534"/>
                  <a:pt x="111352" y="225059"/>
                  <a:pt x="99908" y="225059"/>
                </a:cubicBezTo>
                <a:cubicBezTo>
                  <a:pt x="89894" y="225059"/>
                  <a:pt x="81669" y="218098"/>
                  <a:pt x="79523" y="208573"/>
                </a:cubicBezTo>
                <a:lnTo>
                  <a:pt x="60569" y="208939"/>
                </a:lnTo>
                <a:lnTo>
                  <a:pt x="60211" y="208939"/>
                </a:lnTo>
                <a:cubicBezTo>
                  <a:pt x="57708" y="208939"/>
                  <a:pt x="55920" y="206741"/>
                  <a:pt x="55562" y="203810"/>
                </a:cubicBezTo>
                <a:cubicBezTo>
                  <a:pt x="55562" y="201612"/>
                  <a:pt x="57708" y="199414"/>
                  <a:pt x="60211" y="199414"/>
                </a:cubicBezTo>
                <a:lnTo>
                  <a:pt x="79523" y="199048"/>
                </a:lnTo>
                <a:cubicBezTo>
                  <a:pt x="81669" y="189889"/>
                  <a:pt x="89894" y="182562"/>
                  <a:pt x="99908" y="182562"/>
                </a:cubicBezTo>
                <a:close/>
                <a:moveTo>
                  <a:pt x="241123" y="146163"/>
                </a:moveTo>
                <a:cubicBezTo>
                  <a:pt x="242887" y="144462"/>
                  <a:pt x="246062" y="144462"/>
                  <a:pt x="247473" y="146163"/>
                </a:cubicBezTo>
                <a:cubicBezTo>
                  <a:pt x="248532" y="147183"/>
                  <a:pt x="248884" y="148204"/>
                  <a:pt x="248884" y="149224"/>
                </a:cubicBezTo>
                <a:cubicBezTo>
                  <a:pt x="248884" y="150585"/>
                  <a:pt x="248532" y="151606"/>
                  <a:pt x="247473" y="152626"/>
                </a:cubicBezTo>
                <a:cubicBezTo>
                  <a:pt x="246768" y="153307"/>
                  <a:pt x="245709" y="153647"/>
                  <a:pt x="244298" y="153647"/>
                </a:cubicBezTo>
                <a:cubicBezTo>
                  <a:pt x="243240" y="153647"/>
                  <a:pt x="241829" y="153307"/>
                  <a:pt x="241123" y="152626"/>
                </a:cubicBezTo>
                <a:cubicBezTo>
                  <a:pt x="240418" y="151606"/>
                  <a:pt x="239712" y="150585"/>
                  <a:pt x="239712" y="149224"/>
                </a:cubicBezTo>
                <a:cubicBezTo>
                  <a:pt x="239712" y="148204"/>
                  <a:pt x="240418" y="147183"/>
                  <a:pt x="241123" y="146163"/>
                </a:cubicBezTo>
                <a:close/>
                <a:moveTo>
                  <a:pt x="226836" y="144462"/>
                </a:moveTo>
                <a:cubicBezTo>
                  <a:pt x="229306" y="144462"/>
                  <a:pt x="231422" y="146579"/>
                  <a:pt x="231422" y="149048"/>
                </a:cubicBezTo>
                <a:cubicBezTo>
                  <a:pt x="231422" y="151518"/>
                  <a:pt x="229306" y="153634"/>
                  <a:pt x="226836" y="153634"/>
                </a:cubicBezTo>
                <a:cubicBezTo>
                  <a:pt x="224367" y="153634"/>
                  <a:pt x="222250" y="151518"/>
                  <a:pt x="222250" y="149048"/>
                </a:cubicBezTo>
                <a:cubicBezTo>
                  <a:pt x="222250" y="146579"/>
                  <a:pt x="224367" y="144462"/>
                  <a:pt x="226836" y="144462"/>
                </a:cubicBezTo>
                <a:close/>
                <a:moveTo>
                  <a:pt x="193338" y="137482"/>
                </a:moveTo>
                <a:cubicBezTo>
                  <a:pt x="186468" y="137482"/>
                  <a:pt x="181405" y="142820"/>
                  <a:pt x="181405" y="148869"/>
                </a:cubicBezTo>
                <a:cubicBezTo>
                  <a:pt x="181405" y="155273"/>
                  <a:pt x="186468" y="160611"/>
                  <a:pt x="193338" y="160611"/>
                </a:cubicBezTo>
                <a:cubicBezTo>
                  <a:pt x="199486" y="160611"/>
                  <a:pt x="204548" y="155273"/>
                  <a:pt x="204548" y="148869"/>
                </a:cubicBezTo>
                <a:cubicBezTo>
                  <a:pt x="204548" y="142820"/>
                  <a:pt x="199486" y="137482"/>
                  <a:pt x="193338" y="137482"/>
                </a:cubicBezTo>
                <a:close/>
                <a:moveTo>
                  <a:pt x="193338" y="128587"/>
                </a:moveTo>
                <a:cubicBezTo>
                  <a:pt x="204548" y="128587"/>
                  <a:pt x="213950" y="137482"/>
                  <a:pt x="213950" y="148869"/>
                </a:cubicBezTo>
                <a:cubicBezTo>
                  <a:pt x="213950" y="160611"/>
                  <a:pt x="204548" y="169506"/>
                  <a:pt x="193338" y="169506"/>
                </a:cubicBezTo>
                <a:cubicBezTo>
                  <a:pt x="183213" y="169506"/>
                  <a:pt x="174896" y="162746"/>
                  <a:pt x="172726" y="153494"/>
                </a:cubicBezTo>
                <a:lnTo>
                  <a:pt x="60263" y="153494"/>
                </a:lnTo>
                <a:cubicBezTo>
                  <a:pt x="57732" y="153494"/>
                  <a:pt x="55562" y="151359"/>
                  <a:pt x="55562" y="148869"/>
                </a:cubicBezTo>
                <a:cubicBezTo>
                  <a:pt x="55562" y="146378"/>
                  <a:pt x="57732" y="144599"/>
                  <a:pt x="60263" y="144599"/>
                </a:cubicBezTo>
                <a:lnTo>
                  <a:pt x="172726" y="144243"/>
                </a:lnTo>
                <a:cubicBezTo>
                  <a:pt x="174896" y="134992"/>
                  <a:pt x="183213" y="128587"/>
                  <a:pt x="193338" y="128587"/>
                </a:cubicBezTo>
                <a:close/>
                <a:moveTo>
                  <a:pt x="149229" y="78539"/>
                </a:moveTo>
                <a:cubicBezTo>
                  <a:pt x="144543" y="78539"/>
                  <a:pt x="140578" y="80700"/>
                  <a:pt x="137694" y="83943"/>
                </a:cubicBezTo>
                <a:lnTo>
                  <a:pt x="121113" y="106279"/>
                </a:lnTo>
                <a:cubicBezTo>
                  <a:pt x="116788" y="112404"/>
                  <a:pt x="109939" y="115646"/>
                  <a:pt x="102730" y="115646"/>
                </a:cubicBezTo>
                <a:lnTo>
                  <a:pt x="23069" y="115646"/>
                </a:lnTo>
                <a:cubicBezTo>
                  <a:pt x="15500" y="115646"/>
                  <a:pt x="9011" y="122131"/>
                  <a:pt x="9011" y="129697"/>
                </a:cubicBezTo>
                <a:lnTo>
                  <a:pt x="9011" y="137263"/>
                </a:lnTo>
                <a:lnTo>
                  <a:pt x="9011" y="273445"/>
                </a:lnTo>
                <a:cubicBezTo>
                  <a:pt x="9011" y="281010"/>
                  <a:pt x="15500" y="287135"/>
                  <a:pt x="23069" y="287135"/>
                </a:cubicBezTo>
                <a:lnTo>
                  <a:pt x="282597" y="287135"/>
                </a:lnTo>
                <a:cubicBezTo>
                  <a:pt x="290527" y="287135"/>
                  <a:pt x="296655" y="281010"/>
                  <a:pt x="296655" y="273445"/>
                </a:cubicBezTo>
                <a:lnTo>
                  <a:pt x="296655" y="107000"/>
                </a:lnTo>
                <a:lnTo>
                  <a:pt x="296655" y="92589"/>
                </a:lnTo>
                <a:cubicBezTo>
                  <a:pt x="296655" y="84663"/>
                  <a:pt x="290527" y="78539"/>
                  <a:pt x="282597" y="78539"/>
                </a:cubicBezTo>
                <a:lnTo>
                  <a:pt x="149229" y="78539"/>
                </a:lnTo>
                <a:close/>
                <a:moveTo>
                  <a:pt x="39630" y="36512"/>
                </a:moveTo>
                <a:lnTo>
                  <a:pt x="99346" y="36512"/>
                </a:lnTo>
                <a:cubicBezTo>
                  <a:pt x="102242" y="36512"/>
                  <a:pt x="104413" y="38344"/>
                  <a:pt x="104413" y="41274"/>
                </a:cubicBezTo>
                <a:cubicBezTo>
                  <a:pt x="104413" y="43473"/>
                  <a:pt x="102242" y="45671"/>
                  <a:pt x="99346" y="45671"/>
                </a:cubicBezTo>
                <a:lnTo>
                  <a:pt x="39630" y="45671"/>
                </a:lnTo>
                <a:cubicBezTo>
                  <a:pt x="37096" y="45671"/>
                  <a:pt x="34925" y="43473"/>
                  <a:pt x="34925" y="41274"/>
                </a:cubicBezTo>
                <a:cubicBezTo>
                  <a:pt x="34925" y="38344"/>
                  <a:pt x="37096" y="36512"/>
                  <a:pt x="39630" y="36512"/>
                </a:cubicBezTo>
                <a:close/>
                <a:moveTo>
                  <a:pt x="23069" y="9367"/>
                </a:moveTo>
                <a:cubicBezTo>
                  <a:pt x="15500" y="9367"/>
                  <a:pt x="9011" y="15492"/>
                  <a:pt x="9011" y="23057"/>
                </a:cubicBezTo>
                <a:lnTo>
                  <a:pt x="9011" y="111323"/>
                </a:lnTo>
                <a:cubicBezTo>
                  <a:pt x="13337" y="108441"/>
                  <a:pt x="17662" y="106279"/>
                  <a:pt x="23069" y="106279"/>
                </a:cubicBezTo>
                <a:lnTo>
                  <a:pt x="102730" y="106279"/>
                </a:lnTo>
                <a:cubicBezTo>
                  <a:pt x="107055" y="106279"/>
                  <a:pt x="111381" y="104478"/>
                  <a:pt x="113543" y="100875"/>
                </a:cubicBezTo>
                <a:lnTo>
                  <a:pt x="130485" y="78539"/>
                </a:lnTo>
                <a:cubicBezTo>
                  <a:pt x="134810" y="72774"/>
                  <a:pt x="141659" y="69172"/>
                  <a:pt x="149229" y="69172"/>
                </a:cubicBezTo>
                <a:lnTo>
                  <a:pt x="282597" y="69172"/>
                </a:lnTo>
                <a:cubicBezTo>
                  <a:pt x="288004" y="69172"/>
                  <a:pt x="292690" y="71333"/>
                  <a:pt x="296655" y="74215"/>
                </a:cubicBezTo>
                <a:lnTo>
                  <a:pt x="296655" y="60165"/>
                </a:lnTo>
                <a:cubicBezTo>
                  <a:pt x="296655" y="52599"/>
                  <a:pt x="290527" y="46114"/>
                  <a:pt x="282597" y="46114"/>
                </a:cubicBezTo>
                <a:lnTo>
                  <a:pt x="149229" y="46114"/>
                </a:lnTo>
                <a:cubicBezTo>
                  <a:pt x="141659" y="46114"/>
                  <a:pt x="134810" y="42512"/>
                  <a:pt x="130485" y="37108"/>
                </a:cubicBezTo>
                <a:lnTo>
                  <a:pt x="117065" y="19414"/>
                </a:lnTo>
                <a:lnTo>
                  <a:pt x="113543" y="14771"/>
                </a:lnTo>
                <a:cubicBezTo>
                  <a:pt x="111381" y="11168"/>
                  <a:pt x="107055" y="9367"/>
                  <a:pt x="102730" y="9367"/>
                </a:cubicBezTo>
                <a:lnTo>
                  <a:pt x="23069" y="9367"/>
                </a:lnTo>
                <a:close/>
                <a:moveTo>
                  <a:pt x="23069" y="0"/>
                </a:moveTo>
                <a:lnTo>
                  <a:pt x="102730" y="0"/>
                </a:lnTo>
                <a:cubicBezTo>
                  <a:pt x="109939" y="0"/>
                  <a:pt x="116788" y="3242"/>
                  <a:pt x="121113" y="9367"/>
                </a:cubicBezTo>
                <a:lnTo>
                  <a:pt x="129714" y="20766"/>
                </a:lnTo>
                <a:lnTo>
                  <a:pt x="137694" y="31343"/>
                </a:lnTo>
                <a:cubicBezTo>
                  <a:pt x="140578" y="34946"/>
                  <a:pt x="144543" y="37108"/>
                  <a:pt x="149229" y="37108"/>
                </a:cubicBezTo>
                <a:lnTo>
                  <a:pt x="282597" y="37108"/>
                </a:lnTo>
                <a:cubicBezTo>
                  <a:pt x="295573" y="37108"/>
                  <a:pt x="306027" y="47195"/>
                  <a:pt x="306027" y="60165"/>
                </a:cubicBezTo>
                <a:lnTo>
                  <a:pt x="306027" y="92589"/>
                </a:lnTo>
                <a:lnTo>
                  <a:pt x="306027" y="109162"/>
                </a:lnTo>
                <a:lnTo>
                  <a:pt x="306027" y="273445"/>
                </a:lnTo>
                <a:cubicBezTo>
                  <a:pt x="306027" y="286054"/>
                  <a:pt x="295573" y="296502"/>
                  <a:pt x="282597" y="296502"/>
                </a:cubicBezTo>
                <a:lnTo>
                  <a:pt x="23069" y="296502"/>
                </a:lnTo>
                <a:cubicBezTo>
                  <a:pt x="10453" y="296502"/>
                  <a:pt x="0" y="286054"/>
                  <a:pt x="0" y="273445"/>
                </a:cubicBezTo>
                <a:lnTo>
                  <a:pt x="0" y="140505"/>
                </a:lnTo>
                <a:lnTo>
                  <a:pt x="0" y="129697"/>
                </a:lnTo>
                <a:lnTo>
                  <a:pt x="0" y="23057"/>
                </a:lnTo>
                <a:cubicBezTo>
                  <a:pt x="0" y="10088"/>
                  <a:pt x="10453" y="0"/>
                  <a:pt x="23069" y="0"/>
                </a:cubicBezTo>
                <a:close/>
              </a:path>
            </a:pathLst>
          </a:custGeom>
          <a:solidFill>
            <a:schemeClr val="tx2"/>
          </a:solidFill>
          <a:ln>
            <a:noFill/>
          </a:ln>
          <a:effectLst/>
        </p:spPr>
        <p:txBody>
          <a:bodyPr anchor="ctr"/>
          <a:lstStyle/>
          <a:p>
            <a:endParaRPr lang="en-US" sz="900" dirty="0"/>
          </a:p>
        </p:txBody>
      </p:sp>
      <p:sp>
        <p:nvSpPr>
          <p:cNvPr id="58" name="Freeform 858">
            <a:extLst>
              <a:ext uri="{FF2B5EF4-FFF2-40B4-BE49-F238E27FC236}">
                <a16:creationId xmlns:a16="http://schemas.microsoft.com/office/drawing/2014/main" id="{DDA1B99E-83FF-7F4D-A8CC-F21C6E1C84E5}"/>
              </a:ext>
            </a:extLst>
          </p:cNvPr>
          <p:cNvSpPr>
            <a:spLocks noChangeArrowheads="1"/>
          </p:cNvSpPr>
          <p:nvPr/>
        </p:nvSpPr>
        <p:spPr bwMode="auto">
          <a:xfrm>
            <a:off x="4713154" y="2705267"/>
            <a:ext cx="497255" cy="497257"/>
          </a:xfrm>
          <a:custGeom>
            <a:avLst/>
            <a:gdLst/>
            <a:ahLst/>
            <a:cxnLst/>
            <a:rect l="0" t="0" r="r" b="b"/>
            <a:pathLst>
              <a:path w="306027" h="306028">
                <a:moveTo>
                  <a:pt x="104598" y="188913"/>
                </a:moveTo>
                <a:cubicBezTo>
                  <a:pt x="107068" y="188913"/>
                  <a:pt x="109184" y="191095"/>
                  <a:pt x="109184" y="193640"/>
                </a:cubicBezTo>
                <a:lnTo>
                  <a:pt x="109184" y="248909"/>
                </a:lnTo>
                <a:cubicBezTo>
                  <a:pt x="109184" y="251455"/>
                  <a:pt x="107068" y="253636"/>
                  <a:pt x="104598" y="253636"/>
                </a:cubicBezTo>
                <a:cubicBezTo>
                  <a:pt x="102129" y="253636"/>
                  <a:pt x="100012" y="251455"/>
                  <a:pt x="100012" y="248909"/>
                </a:cubicBezTo>
                <a:lnTo>
                  <a:pt x="100012" y="193640"/>
                </a:lnTo>
                <a:cubicBezTo>
                  <a:pt x="100012" y="191095"/>
                  <a:pt x="102129" y="188913"/>
                  <a:pt x="104598" y="188913"/>
                </a:cubicBezTo>
                <a:close/>
                <a:moveTo>
                  <a:pt x="199658" y="168275"/>
                </a:moveTo>
                <a:cubicBezTo>
                  <a:pt x="202223" y="168275"/>
                  <a:pt x="204421" y="170457"/>
                  <a:pt x="204421" y="173002"/>
                </a:cubicBezTo>
                <a:lnTo>
                  <a:pt x="204421" y="228272"/>
                </a:lnTo>
                <a:cubicBezTo>
                  <a:pt x="204421" y="230818"/>
                  <a:pt x="202223" y="232999"/>
                  <a:pt x="199658" y="232999"/>
                </a:cubicBezTo>
                <a:cubicBezTo>
                  <a:pt x="197094" y="232999"/>
                  <a:pt x="195262" y="230818"/>
                  <a:pt x="195262" y="228272"/>
                </a:cubicBezTo>
                <a:lnTo>
                  <a:pt x="195262" y="173002"/>
                </a:lnTo>
                <a:cubicBezTo>
                  <a:pt x="195262" y="170457"/>
                  <a:pt x="197094" y="168275"/>
                  <a:pt x="199658" y="168275"/>
                </a:cubicBezTo>
                <a:close/>
                <a:moveTo>
                  <a:pt x="166891" y="149589"/>
                </a:moveTo>
                <a:cubicBezTo>
                  <a:pt x="158240" y="149589"/>
                  <a:pt x="150670" y="154275"/>
                  <a:pt x="147066" y="161845"/>
                </a:cubicBezTo>
                <a:cubicBezTo>
                  <a:pt x="160763" y="165089"/>
                  <a:pt x="171577" y="177345"/>
                  <a:pt x="171577" y="192484"/>
                </a:cubicBezTo>
                <a:lnTo>
                  <a:pt x="171577" y="246552"/>
                </a:lnTo>
                <a:cubicBezTo>
                  <a:pt x="171216" y="256645"/>
                  <a:pt x="163286" y="264575"/>
                  <a:pt x="153194" y="264575"/>
                </a:cubicBezTo>
                <a:cubicBezTo>
                  <a:pt x="143101" y="264575"/>
                  <a:pt x="135171" y="256645"/>
                  <a:pt x="135171" y="246552"/>
                </a:cubicBezTo>
                <a:lnTo>
                  <a:pt x="135171" y="197170"/>
                </a:lnTo>
                <a:cubicBezTo>
                  <a:pt x="135171" y="194647"/>
                  <a:pt x="137334" y="192484"/>
                  <a:pt x="139857" y="192484"/>
                </a:cubicBezTo>
                <a:cubicBezTo>
                  <a:pt x="142380" y="192484"/>
                  <a:pt x="144543" y="194647"/>
                  <a:pt x="144543" y="197170"/>
                </a:cubicBezTo>
                <a:lnTo>
                  <a:pt x="144543" y="246552"/>
                </a:lnTo>
                <a:cubicBezTo>
                  <a:pt x="144543" y="251238"/>
                  <a:pt x="148508" y="255203"/>
                  <a:pt x="153194" y="255203"/>
                </a:cubicBezTo>
                <a:cubicBezTo>
                  <a:pt x="157880" y="255203"/>
                  <a:pt x="162205" y="251238"/>
                  <a:pt x="162205" y="246552"/>
                </a:cubicBezTo>
                <a:lnTo>
                  <a:pt x="162205" y="192484"/>
                </a:lnTo>
                <a:cubicBezTo>
                  <a:pt x="162205" y="180228"/>
                  <a:pt x="152112" y="170135"/>
                  <a:pt x="139857" y="170135"/>
                </a:cubicBezTo>
                <a:lnTo>
                  <a:pt x="110299" y="170135"/>
                </a:lnTo>
                <a:lnTo>
                  <a:pt x="110299" y="175542"/>
                </a:lnTo>
                <a:cubicBezTo>
                  <a:pt x="110299" y="178426"/>
                  <a:pt x="108137" y="180228"/>
                  <a:pt x="105614" y="180228"/>
                </a:cubicBezTo>
                <a:cubicBezTo>
                  <a:pt x="103090" y="180228"/>
                  <a:pt x="100928" y="178426"/>
                  <a:pt x="100928" y="175542"/>
                </a:cubicBezTo>
                <a:lnTo>
                  <a:pt x="100928" y="170135"/>
                </a:lnTo>
                <a:lnTo>
                  <a:pt x="71370" y="170135"/>
                </a:lnTo>
                <a:cubicBezTo>
                  <a:pt x="59115" y="170135"/>
                  <a:pt x="49382" y="180228"/>
                  <a:pt x="49382" y="192484"/>
                </a:cubicBezTo>
                <a:lnTo>
                  <a:pt x="49382" y="222762"/>
                </a:lnTo>
                <a:cubicBezTo>
                  <a:pt x="54429" y="230332"/>
                  <a:pt x="60196" y="237541"/>
                  <a:pt x="66684" y="243308"/>
                </a:cubicBezTo>
                <a:lnTo>
                  <a:pt x="66684" y="197170"/>
                </a:lnTo>
                <a:cubicBezTo>
                  <a:pt x="66684" y="194647"/>
                  <a:pt x="68847" y="192484"/>
                  <a:pt x="71370" y="192484"/>
                </a:cubicBezTo>
                <a:cubicBezTo>
                  <a:pt x="73893" y="192484"/>
                  <a:pt x="76056" y="194647"/>
                  <a:pt x="76056" y="197170"/>
                </a:cubicBezTo>
                <a:lnTo>
                  <a:pt x="76056" y="251599"/>
                </a:lnTo>
                <a:cubicBezTo>
                  <a:pt x="97323" y="268180"/>
                  <a:pt x="123997" y="278272"/>
                  <a:pt x="152833" y="278272"/>
                </a:cubicBezTo>
                <a:cubicBezTo>
                  <a:pt x="182391" y="278272"/>
                  <a:pt x="209064" y="268180"/>
                  <a:pt x="230331" y="251238"/>
                </a:cubicBezTo>
                <a:lnTo>
                  <a:pt x="230331" y="176624"/>
                </a:lnTo>
                <a:cubicBezTo>
                  <a:pt x="230331" y="174100"/>
                  <a:pt x="232494" y="171938"/>
                  <a:pt x="235017" y="171938"/>
                </a:cubicBezTo>
                <a:cubicBezTo>
                  <a:pt x="237540" y="171938"/>
                  <a:pt x="239703" y="174100"/>
                  <a:pt x="239703" y="176624"/>
                </a:cubicBezTo>
                <a:lnTo>
                  <a:pt x="239703" y="243308"/>
                </a:lnTo>
                <a:cubicBezTo>
                  <a:pt x="246191" y="236820"/>
                  <a:pt x="252319" y="229611"/>
                  <a:pt x="257365" y="222041"/>
                </a:cubicBezTo>
                <a:lnTo>
                  <a:pt x="257365" y="171938"/>
                </a:lnTo>
                <a:cubicBezTo>
                  <a:pt x="257365" y="159682"/>
                  <a:pt x="247272" y="149589"/>
                  <a:pt x="235017" y="149589"/>
                </a:cubicBezTo>
                <a:lnTo>
                  <a:pt x="205460" y="149589"/>
                </a:lnTo>
                <a:lnTo>
                  <a:pt x="205460" y="154996"/>
                </a:lnTo>
                <a:cubicBezTo>
                  <a:pt x="205460" y="157519"/>
                  <a:pt x="203297" y="159682"/>
                  <a:pt x="200774" y="159682"/>
                </a:cubicBezTo>
                <a:cubicBezTo>
                  <a:pt x="198251" y="159682"/>
                  <a:pt x="196448" y="157519"/>
                  <a:pt x="196448" y="154996"/>
                </a:cubicBezTo>
                <a:lnTo>
                  <a:pt x="196448" y="149589"/>
                </a:lnTo>
                <a:lnTo>
                  <a:pt x="166891" y="149589"/>
                </a:lnTo>
                <a:close/>
                <a:moveTo>
                  <a:pt x="104593" y="101539"/>
                </a:moveTo>
                <a:cubicBezTo>
                  <a:pt x="94036" y="101539"/>
                  <a:pt x="85664" y="109912"/>
                  <a:pt x="85664" y="120468"/>
                </a:cubicBezTo>
                <a:cubicBezTo>
                  <a:pt x="85664" y="131024"/>
                  <a:pt x="94036" y="139761"/>
                  <a:pt x="104593" y="139761"/>
                </a:cubicBezTo>
                <a:cubicBezTo>
                  <a:pt x="115149" y="139761"/>
                  <a:pt x="123886" y="131024"/>
                  <a:pt x="123886" y="120468"/>
                </a:cubicBezTo>
                <a:cubicBezTo>
                  <a:pt x="123886" y="109912"/>
                  <a:pt x="115149" y="101539"/>
                  <a:pt x="104593" y="101539"/>
                </a:cubicBezTo>
                <a:close/>
                <a:moveTo>
                  <a:pt x="104593" y="92075"/>
                </a:moveTo>
                <a:cubicBezTo>
                  <a:pt x="120246" y="92075"/>
                  <a:pt x="132986" y="104815"/>
                  <a:pt x="132986" y="120468"/>
                </a:cubicBezTo>
                <a:cubicBezTo>
                  <a:pt x="132986" y="136121"/>
                  <a:pt x="120246" y="148861"/>
                  <a:pt x="104593" y="148861"/>
                </a:cubicBezTo>
                <a:cubicBezTo>
                  <a:pt x="88940" y="148861"/>
                  <a:pt x="76200" y="136121"/>
                  <a:pt x="76200" y="120468"/>
                </a:cubicBezTo>
                <a:cubicBezTo>
                  <a:pt x="76200" y="104815"/>
                  <a:pt x="88940" y="92075"/>
                  <a:pt x="104593" y="92075"/>
                </a:cubicBezTo>
                <a:close/>
                <a:moveTo>
                  <a:pt x="199843" y="80902"/>
                </a:moveTo>
                <a:cubicBezTo>
                  <a:pt x="189287" y="80902"/>
                  <a:pt x="180914" y="89275"/>
                  <a:pt x="180914" y="99831"/>
                </a:cubicBezTo>
                <a:cubicBezTo>
                  <a:pt x="180914" y="110387"/>
                  <a:pt x="189287" y="119124"/>
                  <a:pt x="199843" y="119124"/>
                </a:cubicBezTo>
                <a:cubicBezTo>
                  <a:pt x="210764" y="119124"/>
                  <a:pt x="219136" y="110387"/>
                  <a:pt x="219136" y="99831"/>
                </a:cubicBezTo>
                <a:cubicBezTo>
                  <a:pt x="219136" y="89275"/>
                  <a:pt x="210764" y="80902"/>
                  <a:pt x="199843" y="80902"/>
                </a:cubicBezTo>
                <a:close/>
                <a:moveTo>
                  <a:pt x="199843" y="71438"/>
                </a:moveTo>
                <a:cubicBezTo>
                  <a:pt x="215860" y="71438"/>
                  <a:pt x="228236" y="84178"/>
                  <a:pt x="228236" y="99831"/>
                </a:cubicBezTo>
                <a:cubicBezTo>
                  <a:pt x="228236" y="115484"/>
                  <a:pt x="215860" y="128224"/>
                  <a:pt x="199843" y="128224"/>
                </a:cubicBezTo>
                <a:cubicBezTo>
                  <a:pt x="184191" y="128224"/>
                  <a:pt x="171450" y="115484"/>
                  <a:pt x="171450" y="99831"/>
                </a:cubicBezTo>
                <a:cubicBezTo>
                  <a:pt x="171450" y="84178"/>
                  <a:pt x="184191" y="71438"/>
                  <a:pt x="199843" y="71438"/>
                </a:cubicBezTo>
                <a:close/>
                <a:moveTo>
                  <a:pt x="152833" y="27755"/>
                </a:moveTo>
                <a:cubicBezTo>
                  <a:pt x="83986" y="27755"/>
                  <a:pt x="27755" y="83986"/>
                  <a:pt x="27755" y="153194"/>
                </a:cubicBezTo>
                <a:cubicBezTo>
                  <a:pt x="27755" y="172298"/>
                  <a:pt x="32441" y="190321"/>
                  <a:pt x="40010" y="206542"/>
                </a:cubicBezTo>
                <a:lnTo>
                  <a:pt x="40010" y="192484"/>
                </a:lnTo>
                <a:cubicBezTo>
                  <a:pt x="40010" y="175182"/>
                  <a:pt x="54068" y="161124"/>
                  <a:pt x="71370" y="161124"/>
                </a:cubicBezTo>
                <a:lnTo>
                  <a:pt x="137334" y="161124"/>
                </a:lnTo>
                <a:cubicBezTo>
                  <a:pt x="141659" y="148508"/>
                  <a:pt x="153554" y="140578"/>
                  <a:pt x="166891" y="140578"/>
                </a:cubicBezTo>
                <a:lnTo>
                  <a:pt x="235017" y="140578"/>
                </a:lnTo>
                <a:cubicBezTo>
                  <a:pt x="252319" y="140578"/>
                  <a:pt x="266737" y="154636"/>
                  <a:pt x="266737" y="171938"/>
                </a:cubicBezTo>
                <a:lnTo>
                  <a:pt x="266737" y="205821"/>
                </a:lnTo>
                <a:cubicBezTo>
                  <a:pt x="273946" y="189600"/>
                  <a:pt x="278272" y="171577"/>
                  <a:pt x="278272" y="153194"/>
                </a:cubicBezTo>
                <a:cubicBezTo>
                  <a:pt x="278272" y="83986"/>
                  <a:pt x="222041" y="27755"/>
                  <a:pt x="152833" y="27755"/>
                </a:cubicBezTo>
                <a:close/>
                <a:moveTo>
                  <a:pt x="152833" y="0"/>
                </a:moveTo>
                <a:cubicBezTo>
                  <a:pt x="155717" y="0"/>
                  <a:pt x="157519" y="2163"/>
                  <a:pt x="157519" y="4686"/>
                </a:cubicBezTo>
                <a:lnTo>
                  <a:pt x="157519" y="18744"/>
                </a:lnTo>
                <a:cubicBezTo>
                  <a:pt x="228168" y="21267"/>
                  <a:pt x="284760" y="77859"/>
                  <a:pt x="287283" y="148508"/>
                </a:cubicBezTo>
                <a:lnTo>
                  <a:pt x="301341" y="148508"/>
                </a:lnTo>
                <a:cubicBezTo>
                  <a:pt x="303864" y="148508"/>
                  <a:pt x="306027" y="150671"/>
                  <a:pt x="306027" y="153194"/>
                </a:cubicBezTo>
                <a:cubicBezTo>
                  <a:pt x="306027" y="155717"/>
                  <a:pt x="303864" y="157880"/>
                  <a:pt x="301341" y="157880"/>
                </a:cubicBezTo>
                <a:lnTo>
                  <a:pt x="287283" y="157880"/>
                </a:lnTo>
                <a:cubicBezTo>
                  <a:pt x="284760" y="228169"/>
                  <a:pt x="228168" y="285121"/>
                  <a:pt x="157519" y="287284"/>
                </a:cubicBezTo>
                <a:lnTo>
                  <a:pt x="157519" y="301342"/>
                </a:lnTo>
                <a:cubicBezTo>
                  <a:pt x="157519" y="303865"/>
                  <a:pt x="155717" y="306028"/>
                  <a:pt x="152833" y="306028"/>
                </a:cubicBezTo>
                <a:cubicBezTo>
                  <a:pt x="150310" y="306028"/>
                  <a:pt x="148508" y="303865"/>
                  <a:pt x="148508" y="301342"/>
                </a:cubicBezTo>
                <a:lnTo>
                  <a:pt x="148508" y="287284"/>
                </a:lnTo>
                <a:cubicBezTo>
                  <a:pt x="77858" y="285121"/>
                  <a:pt x="21267" y="228169"/>
                  <a:pt x="18744" y="157880"/>
                </a:cubicBezTo>
                <a:lnTo>
                  <a:pt x="4686" y="157880"/>
                </a:lnTo>
                <a:cubicBezTo>
                  <a:pt x="2163" y="157880"/>
                  <a:pt x="0" y="155717"/>
                  <a:pt x="0" y="153194"/>
                </a:cubicBezTo>
                <a:cubicBezTo>
                  <a:pt x="0" y="150671"/>
                  <a:pt x="2163" y="148508"/>
                  <a:pt x="4686" y="148508"/>
                </a:cubicBezTo>
                <a:lnTo>
                  <a:pt x="18744" y="148508"/>
                </a:lnTo>
                <a:cubicBezTo>
                  <a:pt x="21267" y="77859"/>
                  <a:pt x="77858" y="21267"/>
                  <a:pt x="148508" y="18744"/>
                </a:cubicBezTo>
                <a:lnTo>
                  <a:pt x="148508" y="4686"/>
                </a:lnTo>
                <a:cubicBezTo>
                  <a:pt x="148508" y="2163"/>
                  <a:pt x="150310" y="0"/>
                  <a:pt x="152833" y="0"/>
                </a:cubicBezTo>
                <a:close/>
              </a:path>
            </a:pathLst>
          </a:custGeom>
          <a:solidFill>
            <a:schemeClr val="tx2"/>
          </a:solidFill>
          <a:ln>
            <a:noFill/>
          </a:ln>
          <a:effectLst/>
        </p:spPr>
        <p:txBody>
          <a:bodyPr anchor="ctr"/>
          <a:lstStyle/>
          <a:p>
            <a:endParaRPr lang="en-US" sz="900" dirty="0"/>
          </a:p>
        </p:txBody>
      </p:sp>
      <p:sp>
        <p:nvSpPr>
          <p:cNvPr id="59" name="Freeform 23">
            <a:extLst>
              <a:ext uri="{FF2B5EF4-FFF2-40B4-BE49-F238E27FC236}">
                <a16:creationId xmlns:a16="http://schemas.microsoft.com/office/drawing/2014/main" id="{107C568A-98A9-DE48-9DF7-BC077D3C3F0A}"/>
              </a:ext>
            </a:extLst>
          </p:cNvPr>
          <p:cNvSpPr>
            <a:spLocks noChangeArrowheads="1"/>
          </p:cNvSpPr>
          <p:nvPr/>
        </p:nvSpPr>
        <p:spPr bwMode="auto">
          <a:xfrm>
            <a:off x="6839949" y="2705267"/>
            <a:ext cx="497257" cy="453456"/>
          </a:xfrm>
          <a:custGeom>
            <a:avLst/>
            <a:gdLst>
              <a:gd name="T0" fmla="*/ 287644 w 850"/>
              <a:gd name="T1" fmla="*/ 270027 h 775"/>
              <a:gd name="T2" fmla="*/ 9372 w 850"/>
              <a:gd name="T3" fmla="*/ 260653 h 775"/>
              <a:gd name="T4" fmla="*/ 296656 w 850"/>
              <a:gd name="T5" fmla="*/ 260653 h 775"/>
              <a:gd name="T6" fmla="*/ 62719 w 850"/>
              <a:gd name="T7" fmla="*/ 209099 h 775"/>
              <a:gd name="T8" fmla="*/ 62719 w 850"/>
              <a:gd name="T9" fmla="*/ 199726 h 775"/>
              <a:gd name="T10" fmla="*/ 32802 w 850"/>
              <a:gd name="T11" fmla="*/ 53717 h 775"/>
              <a:gd name="T12" fmla="*/ 104532 w 850"/>
              <a:gd name="T13" fmla="*/ 67056 h 775"/>
              <a:gd name="T14" fmla="*/ 58033 w 850"/>
              <a:gd name="T15" fmla="*/ 71743 h 775"/>
              <a:gd name="T16" fmla="*/ 62719 w 850"/>
              <a:gd name="T17" fmla="*/ 182421 h 775"/>
              <a:gd name="T18" fmla="*/ 80742 w 850"/>
              <a:gd name="T19" fmla="*/ 204413 h 775"/>
              <a:gd name="T20" fmla="*/ 85428 w 850"/>
              <a:gd name="T21" fmla="*/ 209099 h 775"/>
              <a:gd name="T22" fmla="*/ 129764 w 850"/>
              <a:gd name="T23" fmla="*/ 182421 h 775"/>
              <a:gd name="T24" fmla="*/ 201856 w 850"/>
              <a:gd name="T25" fmla="*/ 177734 h 775"/>
              <a:gd name="T26" fmla="*/ 197170 w 850"/>
              <a:gd name="T27" fmla="*/ 146009 h 775"/>
              <a:gd name="T28" fmla="*/ 192484 w 850"/>
              <a:gd name="T29" fmla="*/ 173048 h 775"/>
              <a:gd name="T30" fmla="*/ 126160 w 850"/>
              <a:gd name="T31" fmla="*/ 173769 h 775"/>
              <a:gd name="T32" fmla="*/ 90114 w 850"/>
              <a:gd name="T33" fmla="*/ 177734 h 775"/>
              <a:gd name="T34" fmla="*/ 67405 w 850"/>
              <a:gd name="T35" fmla="*/ 76069 h 775"/>
              <a:gd name="T36" fmla="*/ 104532 w 850"/>
              <a:gd name="T37" fmla="*/ 110678 h 775"/>
              <a:gd name="T38" fmla="*/ 217716 w 850"/>
              <a:gd name="T39" fmla="*/ 141322 h 775"/>
              <a:gd name="T40" fmla="*/ 220239 w 850"/>
              <a:gd name="T41" fmla="*/ 142043 h 775"/>
              <a:gd name="T42" fmla="*/ 224925 w 850"/>
              <a:gd name="T43" fmla="*/ 137357 h 775"/>
              <a:gd name="T44" fmla="*/ 243308 w 850"/>
              <a:gd name="T45" fmla="*/ 115365 h 775"/>
              <a:gd name="T46" fmla="*/ 262773 w 850"/>
              <a:gd name="T47" fmla="*/ 43262 h 775"/>
              <a:gd name="T48" fmla="*/ 273226 w 850"/>
              <a:gd name="T49" fmla="*/ 199726 h 775"/>
              <a:gd name="T50" fmla="*/ 127241 w 850"/>
              <a:gd name="T51" fmla="*/ 204413 h 775"/>
              <a:gd name="T52" fmla="*/ 275028 w 850"/>
              <a:gd name="T53" fmla="*/ 209099 h 775"/>
              <a:gd name="T54" fmla="*/ 30999 w 850"/>
              <a:gd name="T55" fmla="*/ 209099 h 775"/>
              <a:gd name="T56" fmla="*/ 238622 w 850"/>
              <a:gd name="T57" fmla="*/ 105992 h 775"/>
              <a:gd name="T58" fmla="*/ 215553 w 850"/>
              <a:gd name="T59" fmla="*/ 110678 h 775"/>
              <a:gd name="T60" fmla="*/ 179868 w 850"/>
              <a:gd name="T61" fmla="*/ 106713 h 775"/>
              <a:gd name="T62" fmla="*/ 113544 w 850"/>
              <a:gd name="T63" fmla="*/ 9373 h 775"/>
              <a:gd name="T64" fmla="*/ 305667 w 850"/>
              <a:gd name="T65" fmla="*/ 245151 h 775"/>
              <a:gd name="T66" fmla="*/ 305667 w 850"/>
              <a:gd name="T67" fmla="*/ 244790 h 775"/>
              <a:gd name="T68" fmla="*/ 282237 w 850"/>
              <a:gd name="T69" fmla="*/ 53717 h 775"/>
              <a:gd name="T70" fmla="*/ 247994 w 850"/>
              <a:gd name="T71" fmla="*/ 33889 h 775"/>
              <a:gd name="T72" fmla="*/ 243308 w 850"/>
              <a:gd name="T73" fmla="*/ 0 h 775"/>
              <a:gd name="T74" fmla="*/ 104532 w 850"/>
              <a:gd name="T75" fmla="*/ 4687 h 775"/>
              <a:gd name="T76" fmla="*/ 43255 w 850"/>
              <a:gd name="T77" fmla="*/ 33889 h 775"/>
              <a:gd name="T78" fmla="*/ 721 w 850"/>
              <a:gd name="T79" fmla="*/ 244430 h 775"/>
              <a:gd name="T80" fmla="*/ 360 w 850"/>
              <a:gd name="T81" fmla="*/ 244790 h 775"/>
              <a:gd name="T82" fmla="*/ 0 w 850"/>
              <a:gd name="T83" fmla="*/ 246593 h 775"/>
              <a:gd name="T84" fmla="*/ 0 w 850"/>
              <a:gd name="T85" fmla="*/ 260653 h 775"/>
              <a:gd name="T86" fmla="*/ 287644 w 850"/>
              <a:gd name="T87" fmla="*/ 279039 h 775"/>
              <a:gd name="T88" fmla="*/ 306028 w 850"/>
              <a:gd name="T89" fmla="*/ 246954 h 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50" h="775">
                <a:moveTo>
                  <a:pt x="823" y="723"/>
                </a:moveTo>
                <a:lnTo>
                  <a:pt x="823" y="723"/>
                </a:lnTo>
                <a:cubicBezTo>
                  <a:pt x="823" y="738"/>
                  <a:pt x="811" y="749"/>
                  <a:pt x="798" y="749"/>
                </a:cubicBezTo>
                <a:lnTo>
                  <a:pt x="52" y="749"/>
                </a:lnTo>
                <a:cubicBezTo>
                  <a:pt x="38" y="749"/>
                  <a:pt x="26" y="738"/>
                  <a:pt x="26" y="723"/>
                </a:cubicBezTo>
                <a:lnTo>
                  <a:pt x="26" y="698"/>
                </a:lnTo>
                <a:lnTo>
                  <a:pt x="823" y="698"/>
                </a:lnTo>
                <a:lnTo>
                  <a:pt x="823" y="723"/>
                </a:lnTo>
                <a:close/>
                <a:moveTo>
                  <a:pt x="86" y="580"/>
                </a:moveTo>
                <a:lnTo>
                  <a:pt x="174" y="580"/>
                </a:lnTo>
                <a:cubicBezTo>
                  <a:pt x="181" y="580"/>
                  <a:pt x="187" y="574"/>
                  <a:pt x="187" y="567"/>
                </a:cubicBezTo>
                <a:cubicBezTo>
                  <a:pt x="187" y="560"/>
                  <a:pt x="181" y="554"/>
                  <a:pt x="174" y="554"/>
                </a:cubicBezTo>
                <a:lnTo>
                  <a:pt x="91" y="554"/>
                </a:lnTo>
                <a:lnTo>
                  <a:pt x="91" y="149"/>
                </a:lnTo>
                <a:cubicBezTo>
                  <a:pt x="91" y="133"/>
                  <a:pt x="104" y="120"/>
                  <a:pt x="120" y="120"/>
                </a:cubicBezTo>
                <a:lnTo>
                  <a:pt x="290" y="120"/>
                </a:lnTo>
                <a:lnTo>
                  <a:pt x="290" y="186"/>
                </a:lnTo>
                <a:lnTo>
                  <a:pt x="174" y="186"/>
                </a:lnTo>
                <a:cubicBezTo>
                  <a:pt x="167" y="186"/>
                  <a:pt x="161" y="191"/>
                  <a:pt x="161" y="199"/>
                </a:cubicBezTo>
                <a:lnTo>
                  <a:pt x="161" y="493"/>
                </a:lnTo>
                <a:cubicBezTo>
                  <a:pt x="161" y="500"/>
                  <a:pt x="167" y="506"/>
                  <a:pt x="174" y="506"/>
                </a:cubicBezTo>
                <a:lnTo>
                  <a:pt x="224" y="506"/>
                </a:lnTo>
                <a:lnTo>
                  <a:pt x="224" y="567"/>
                </a:lnTo>
                <a:cubicBezTo>
                  <a:pt x="224" y="571"/>
                  <a:pt x="227" y="576"/>
                  <a:pt x="231" y="578"/>
                </a:cubicBezTo>
                <a:cubicBezTo>
                  <a:pt x="233" y="579"/>
                  <a:pt x="235" y="580"/>
                  <a:pt x="237" y="580"/>
                </a:cubicBezTo>
                <a:cubicBezTo>
                  <a:pt x="240" y="580"/>
                  <a:pt x="242" y="579"/>
                  <a:pt x="244" y="578"/>
                </a:cubicBezTo>
                <a:lnTo>
                  <a:pt x="360" y="506"/>
                </a:lnTo>
                <a:lnTo>
                  <a:pt x="547" y="506"/>
                </a:lnTo>
                <a:cubicBezTo>
                  <a:pt x="554" y="506"/>
                  <a:pt x="560" y="500"/>
                  <a:pt x="560" y="493"/>
                </a:cubicBezTo>
                <a:lnTo>
                  <a:pt x="560" y="418"/>
                </a:lnTo>
                <a:cubicBezTo>
                  <a:pt x="560" y="410"/>
                  <a:pt x="554" y="405"/>
                  <a:pt x="547" y="405"/>
                </a:cubicBezTo>
                <a:cubicBezTo>
                  <a:pt x="540" y="405"/>
                  <a:pt x="534" y="410"/>
                  <a:pt x="534" y="418"/>
                </a:cubicBezTo>
                <a:lnTo>
                  <a:pt x="534" y="480"/>
                </a:lnTo>
                <a:lnTo>
                  <a:pt x="356" y="480"/>
                </a:lnTo>
                <a:cubicBezTo>
                  <a:pt x="354" y="480"/>
                  <a:pt x="352" y="481"/>
                  <a:pt x="350" y="482"/>
                </a:cubicBezTo>
                <a:lnTo>
                  <a:pt x="250" y="544"/>
                </a:lnTo>
                <a:lnTo>
                  <a:pt x="250" y="493"/>
                </a:lnTo>
                <a:cubicBezTo>
                  <a:pt x="250" y="486"/>
                  <a:pt x="244" y="480"/>
                  <a:pt x="237" y="480"/>
                </a:cubicBezTo>
                <a:lnTo>
                  <a:pt x="187" y="480"/>
                </a:lnTo>
                <a:lnTo>
                  <a:pt x="187" y="211"/>
                </a:lnTo>
                <a:lnTo>
                  <a:pt x="290" y="211"/>
                </a:lnTo>
                <a:lnTo>
                  <a:pt x="290" y="307"/>
                </a:lnTo>
                <a:cubicBezTo>
                  <a:pt x="290" y="314"/>
                  <a:pt x="295" y="320"/>
                  <a:pt x="302" y="320"/>
                </a:cubicBezTo>
                <a:lnTo>
                  <a:pt x="488" y="320"/>
                </a:lnTo>
                <a:lnTo>
                  <a:pt x="604" y="392"/>
                </a:lnTo>
                <a:cubicBezTo>
                  <a:pt x="607" y="393"/>
                  <a:pt x="609" y="394"/>
                  <a:pt x="611" y="394"/>
                </a:cubicBezTo>
                <a:cubicBezTo>
                  <a:pt x="614" y="394"/>
                  <a:pt x="615" y="393"/>
                  <a:pt x="618" y="392"/>
                </a:cubicBezTo>
                <a:cubicBezTo>
                  <a:pt x="622" y="390"/>
                  <a:pt x="624" y="386"/>
                  <a:pt x="624" y="381"/>
                </a:cubicBezTo>
                <a:lnTo>
                  <a:pt x="624" y="320"/>
                </a:lnTo>
                <a:lnTo>
                  <a:pt x="675" y="320"/>
                </a:lnTo>
                <a:cubicBezTo>
                  <a:pt x="682" y="320"/>
                  <a:pt x="688" y="314"/>
                  <a:pt x="688" y="307"/>
                </a:cubicBezTo>
                <a:lnTo>
                  <a:pt x="688" y="120"/>
                </a:lnTo>
                <a:lnTo>
                  <a:pt x="729" y="120"/>
                </a:lnTo>
                <a:cubicBezTo>
                  <a:pt x="745" y="120"/>
                  <a:pt x="758" y="133"/>
                  <a:pt x="758" y="149"/>
                </a:cubicBezTo>
                <a:lnTo>
                  <a:pt x="758" y="554"/>
                </a:lnTo>
                <a:lnTo>
                  <a:pt x="366" y="554"/>
                </a:lnTo>
                <a:cubicBezTo>
                  <a:pt x="359" y="554"/>
                  <a:pt x="353" y="560"/>
                  <a:pt x="353" y="567"/>
                </a:cubicBezTo>
                <a:cubicBezTo>
                  <a:pt x="353" y="574"/>
                  <a:pt x="359" y="580"/>
                  <a:pt x="366" y="580"/>
                </a:cubicBezTo>
                <a:lnTo>
                  <a:pt x="763" y="580"/>
                </a:lnTo>
                <a:lnTo>
                  <a:pt x="814" y="672"/>
                </a:lnTo>
                <a:lnTo>
                  <a:pt x="35" y="672"/>
                </a:lnTo>
                <a:lnTo>
                  <a:pt x="86" y="580"/>
                </a:lnTo>
                <a:close/>
                <a:moveTo>
                  <a:pt x="315" y="26"/>
                </a:moveTo>
                <a:lnTo>
                  <a:pt x="662" y="26"/>
                </a:lnTo>
                <a:lnTo>
                  <a:pt x="662" y="294"/>
                </a:lnTo>
                <a:lnTo>
                  <a:pt x="611" y="294"/>
                </a:lnTo>
                <a:cubicBezTo>
                  <a:pt x="604" y="294"/>
                  <a:pt x="598" y="300"/>
                  <a:pt x="598" y="307"/>
                </a:cubicBezTo>
                <a:lnTo>
                  <a:pt x="598" y="358"/>
                </a:lnTo>
                <a:lnTo>
                  <a:pt x="499" y="296"/>
                </a:lnTo>
                <a:cubicBezTo>
                  <a:pt x="497" y="295"/>
                  <a:pt x="494" y="294"/>
                  <a:pt x="492" y="294"/>
                </a:cubicBezTo>
                <a:lnTo>
                  <a:pt x="315" y="294"/>
                </a:lnTo>
                <a:lnTo>
                  <a:pt x="315" y="26"/>
                </a:lnTo>
                <a:close/>
                <a:moveTo>
                  <a:pt x="849" y="684"/>
                </a:moveTo>
                <a:lnTo>
                  <a:pt x="849" y="684"/>
                </a:lnTo>
                <a:cubicBezTo>
                  <a:pt x="849" y="683"/>
                  <a:pt x="849" y="681"/>
                  <a:pt x="848" y="680"/>
                </a:cubicBezTo>
                <a:cubicBezTo>
                  <a:pt x="848" y="680"/>
                  <a:pt x="848" y="680"/>
                  <a:pt x="848" y="679"/>
                </a:cubicBezTo>
                <a:cubicBezTo>
                  <a:pt x="848" y="679"/>
                  <a:pt x="848" y="679"/>
                  <a:pt x="847" y="678"/>
                </a:cubicBezTo>
                <a:lnTo>
                  <a:pt x="783" y="564"/>
                </a:lnTo>
                <a:lnTo>
                  <a:pt x="783" y="149"/>
                </a:lnTo>
                <a:cubicBezTo>
                  <a:pt x="783" y="119"/>
                  <a:pt x="759" y="94"/>
                  <a:pt x="729" y="94"/>
                </a:cubicBezTo>
                <a:lnTo>
                  <a:pt x="688" y="94"/>
                </a:lnTo>
                <a:lnTo>
                  <a:pt x="688" y="13"/>
                </a:lnTo>
                <a:cubicBezTo>
                  <a:pt x="688" y="6"/>
                  <a:pt x="682" y="0"/>
                  <a:pt x="675" y="0"/>
                </a:cubicBezTo>
                <a:lnTo>
                  <a:pt x="302" y="0"/>
                </a:lnTo>
                <a:cubicBezTo>
                  <a:pt x="295" y="0"/>
                  <a:pt x="290" y="6"/>
                  <a:pt x="290" y="13"/>
                </a:cubicBezTo>
                <a:lnTo>
                  <a:pt x="290" y="94"/>
                </a:lnTo>
                <a:lnTo>
                  <a:pt x="120" y="94"/>
                </a:lnTo>
                <a:cubicBezTo>
                  <a:pt x="90" y="94"/>
                  <a:pt x="65" y="119"/>
                  <a:pt x="65" y="149"/>
                </a:cubicBezTo>
                <a:lnTo>
                  <a:pt x="65" y="564"/>
                </a:lnTo>
                <a:lnTo>
                  <a:pt x="2" y="678"/>
                </a:lnTo>
                <a:cubicBezTo>
                  <a:pt x="2" y="679"/>
                  <a:pt x="1" y="679"/>
                  <a:pt x="1" y="679"/>
                </a:cubicBezTo>
                <a:cubicBezTo>
                  <a:pt x="1" y="680"/>
                  <a:pt x="1" y="680"/>
                  <a:pt x="1" y="680"/>
                </a:cubicBezTo>
                <a:cubicBezTo>
                  <a:pt x="0" y="681"/>
                  <a:pt x="0" y="683"/>
                  <a:pt x="0" y="684"/>
                </a:cubicBezTo>
                <a:lnTo>
                  <a:pt x="0" y="685"/>
                </a:lnTo>
                <a:lnTo>
                  <a:pt x="0" y="723"/>
                </a:lnTo>
                <a:cubicBezTo>
                  <a:pt x="0" y="752"/>
                  <a:pt x="23" y="774"/>
                  <a:pt x="52" y="774"/>
                </a:cubicBezTo>
                <a:lnTo>
                  <a:pt x="798" y="774"/>
                </a:lnTo>
                <a:cubicBezTo>
                  <a:pt x="826" y="774"/>
                  <a:pt x="849" y="752"/>
                  <a:pt x="849" y="723"/>
                </a:cubicBezTo>
                <a:lnTo>
                  <a:pt x="849" y="685"/>
                </a:lnTo>
                <a:lnTo>
                  <a:pt x="849" y="684"/>
                </a:lnTo>
                <a:close/>
              </a:path>
            </a:pathLst>
          </a:custGeom>
          <a:solidFill>
            <a:schemeClr val="tx2"/>
          </a:solidFill>
          <a:ln>
            <a:noFill/>
          </a:ln>
          <a:effectLst/>
        </p:spPr>
        <p:txBody>
          <a:bodyPr wrap="none" anchor="ctr"/>
          <a:lstStyle/>
          <a:p>
            <a:endParaRPr lang="en-US" sz="900" dirty="0"/>
          </a:p>
        </p:txBody>
      </p:sp>
      <p:sp>
        <p:nvSpPr>
          <p:cNvPr id="60" name="Freeform 859">
            <a:extLst>
              <a:ext uri="{FF2B5EF4-FFF2-40B4-BE49-F238E27FC236}">
                <a16:creationId xmlns:a16="http://schemas.microsoft.com/office/drawing/2014/main" id="{96211AAF-0FF4-004A-B54C-0421C5D3ACF3}"/>
              </a:ext>
            </a:extLst>
          </p:cNvPr>
          <p:cNvSpPr>
            <a:spLocks noChangeArrowheads="1"/>
          </p:cNvSpPr>
          <p:nvPr/>
        </p:nvSpPr>
        <p:spPr bwMode="auto">
          <a:xfrm>
            <a:off x="6911693" y="4713909"/>
            <a:ext cx="497255" cy="497257"/>
          </a:xfrm>
          <a:custGeom>
            <a:avLst/>
            <a:gdLst/>
            <a:ahLst/>
            <a:cxnLst/>
            <a:rect l="0" t="0" r="r" b="b"/>
            <a:pathLst>
              <a:path w="306027" h="306027">
                <a:moveTo>
                  <a:pt x="120753" y="268845"/>
                </a:moveTo>
                <a:lnTo>
                  <a:pt x="120753" y="296641"/>
                </a:lnTo>
                <a:lnTo>
                  <a:pt x="185274" y="296641"/>
                </a:lnTo>
                <a:lnTo>
                  <a:pt x="185274" y="268845"/>
                </a:lnTo>
                <a:lnTo>
                  <a:pt x="120753" y="268845"/>
                </a:lnTo>
                <a:close/>
                <a:moveTo>
                  <a:pt x="4686" y="174625"/>
                </a:moveTo>
                <a:cubicBezTo>
                  <a:pt x="7209" y="174625"/>
                  <a:pt x="9372" y="176791"/>
                  <a:pt x="9372" y="179318"/>
                </a:cubicBezTo>
                <a:lnTo>
                  <a:pt x="9372" y="226969"/>
                </a:lnTo>
                <a:lnTo>
                  <a:pt x="169054" y="226969"/>
                </a:lnTo>
                <a:cubicBezTo>
                  <a:pt x="171577" y="226969"/>
                  <a:pt x="173740" y="229135"/>
                  <a:pt x="173740" y="231662"/>
                </a:cubicBezTo>
                <a:cubicBezTo>
                  <a:pt x="173740" y="234189"/>
                  <a:pt x="171577" y="236355"/>
                  <a:pt x="169054" y="236355"/>
                </a:cubicBezTo>
                <a:lnTo>
                  <a:pt x="9372" y="236355"/>
                </a:lnTo>
                <a:lnTo>
                  <a:pt x="9372" y="245741"/>
                </a:lnTo>
                <a:cubicBezTo>
                  <a:pt x="9372" y="253322"/>
                  <a:pt x="15860" y="259459"/>
                  <a:pt x="23430" y="259459"/>
                </a:cubicBezTo>
                <a:lnTo>
                  <a:pt x="116067" y="259459"/>
                </a:lnTo>
                <a:lnTo>
                  <a:pt x="190321" y="259459"/>
                </a:lnTo>
                <a:lnTo>
                  <a:pt x="282958" y="259459"/>
                </a:lnTo>
                <a:cubicBezTo>
                  <a:pt x="290527" y="259459"/>
                  <a:pt x="297015" y="253322"/>
                  <a:pt x="297015" y="245741"/>
                </a:cubicBezTo>
                <a:lnTo>
                  <a:pt x="297015" y="236355"/>
                </a:lnTo>
                <a:lnTo>
                  <a:pt x="261691" y="236355"/>
                </a:lnTo>
                <a:cubicBezTo>
                  <a:pt x="259167" y="236355"/>
                  <a:pt x="257005" y="234189"/>
                  <a:pt x="257005" y="231662"/>
                </a:cubicBezTo>
                <a:cubicBezTo>
                  <a:pt x="257005" y="229135"/>
                  <a:pt x="259167" y="226969"/>
                  <a:pt x="261691" y="226969"/>
                </a:cubicBezTo>
                <a:lnTo>
                  <a:pt x="297015" y="226969"/>
                </a:lnTo>
                <a:lnTo>
                  <a:pt x="297015" y="179318"/>
                </a:lnTo>
                <a:cubicBezTo>
                  <a:pt x="297015" y="176791"/>
                  <a:pt x="298818" y="174625"/>
                  <a:pt x="301341" y="174625"/>
                </a:cubicBezTo>
                <a:cubicBezTo>
                  <a:pt x="304224" y="174625"/>
                  <a:pt x="306027" y="176791"/>
                  <a:pt x="306027" y="179318"/>
                </a:cubicBezTo>
                <a:lnTo>
                  <a:pt x="306027" y="231662"/>
                </a:lnTo>
                <a:lnTo>
                  <a:pt x="306027" y="245741"/>
                </a:lnTo>
                <a:cubicBezTo>
                  <a:pt x="306027" y="258376"/>
                  <a:pt x="295573" y="268845"/>
                  <a:pt x="282958" y="268845"/>
                </a:cubicBezTo>
                <a:lnTo>
                  <a:pt x="195006" y="268845"/>
                </a:lnTo>
                <a:lnTo>
                  <a:pt x="195006" y="296641"/>
                </a:lnTo>
                <a:lnTo>
                  <a:pt x="226727" y="296641"/>
                </a:lnTo>
                <a:cubicBezTo>
                  <a:pt x="228889" y="296641"/>
                  <a:pt x="231052" y="298807"/>
                  <a:pt x="231052" y="301334"/>
                </a:cubicBezTo>
                <a:cubicBezTo>
                  <a:pt x="231052" y="303861"/>
                  <a:pt x="228889" y="306027"/>
                  <a:pt x="226727" y="306027"/>
                </a:cubicBezTo>
                <a:lnTo>
                  <a:pt x="190321" y="306027"/>
                </a:lnTo>
                <a:lnTo>
                  <a:pt x="116067" y="306027"/>
                </a:lnTo>
                <a:lnTo>
                  <a:pt x="79661" y="306027"/>
                </a:lnTo>
                <a:cubicBezTo>
                  <a:pt x="77138" y="306027"/>
                  <a:pt x="74975" y="303861"/>
                  <a:pt x="74975" y="301334"/>
                </a:cubicBezTo>
                <a:cubicBezTo>
                  <a:pt x="74975" y="298807"/>
                  <a:pt x="77138" y="296641"/>
                  <a:pt x="79661" y="296641"/>
                </a:cubicBezTo>
                <a:lnTo>
                  <a:pt x="111381" y="296641"/>
                </a:lnTo>
                <a:lnTo>
                  <a:pt x="111381" y="268845"/>
                </a:lnTo>
                <a:lnTo>
                  <a:pt x="23430" y="268845"/>
                </a:lnTo>
                <a:cubicBezTo>
                  <a:pt x="10453" y="268845"/>
                  <a:pt x="0" y="258376"/>
                  <a:pt x="0" y="245741"/>
                </a:cubicBezTo>
                <a:lnTo>
                  <a:pt x="0" y="231662"/>
                </a:lnTo>
                <a:lnTo>
                  <a:pt x="0" y="179318"/>
                </a:lnTo>
                <a:cubicBezTo>
                  <a:pt x="0" y="176791"/>
                  <a:pt x="2163" y="174625"/>
                  <a:pt x="4686" y="174625"/>
                </a:cubicBezTo>
                <a:close/>
                <a:moveTo>
                  <a:pt x="185995" y="168939"/>
                </a:moveTo>
                <a:cubicBezTo>
                  <a:pt x="181670" y="175038"/>
                  <a:pt x="176263" y="180060"/>
                  <a:pt x="170495" y="184365"/>
                </a:cubicBezTo>
                <a:lnTo>
                  <a:pt x="209425" y="223111"/>
                </a:lnTo>
                <a:cubicBezTo>
                  <a:pt x="212669" y="226340"/>
                  <a:pt x="217715" y="226340"/>
                  <a:pt x="220959" y="223111"/>
                </a:cubicBezTo>
                <a:lnTo>
                  <a:pt x="224924" y="219165"/>
                </a:lnTo>
                <a:cubicBezTo>
                  <a:pt x="228168" y="215936"/>
                  <a:pt x="228168" y="210913"/>
                  <a:pt x="224924" y="207685"/>
                </a:cubicBezTo>
                <a:lnTo>
                  <a:pt x="185995" y="168939"/>
                </a:lnTo>
                <a:close/>
                <a:moveTo>
                  <a:pt x="259888" y="104004"/>
                </a:moveTo>
                <a:lnTo>
                  <a:pt x="259888" y="140956"/>
                </a:lnTo>
                <a:lnTo>
                  <a:pt x="297015" y="140956"/>
                </a:lnTo>
                <a:lnTo>
                  <a:pt x="297015" y="104004"/>
                </a:lnTo>
                <a:lnTo>
                  <a:pt x="259888" y="104004"/>
                </a:lnTo>
                <a:close/>
                <a:moveTo>
                  <a:pt x="199332" y="104004"/>
                </a:moveTo>
                <a:lnTo>
                  <a:pt x="200583" y="113078"/>
                </a:lnTo>
                <a:lnTo>
                  <a:pt x="201855" y="122300"/>
                </a:lnTo>
                <a:cubicBezTo>
                  <a:pt x="201855" y="128758"/>
                  <a:pt x="200774" y="134857"/>
                  <a:pt x="199332" y="140956"/>
                </a:cubicBezTo>
                <a:lnTo>
                  <a:pt x="250517" y="140956"/>
                </a:lnTo>
                <a:lnTo>
                  <a:pt x="250517" y="104004"/>
                </a:lnTo>
                <a:lnTo>
                  <a:pt x="250268" y="104004"/>
                </a:lnTo>
                <a:lnTo>
                  <a:pt x="199332" y="104004"/>
                </a:lnTo>
                <a:close/>
                <a:moveTo>
                  <a:pt x="9372" y="104004"/>
                </a:moveTo>
                <a:lnTo>
                  <a:pt x="9372" y="140956"/>
                </a:lnTo>
                <a:lnTo>
                  <a:pt x="47941" y="140956"/>
                </a:lnTo>
                <a:cubicBezTo>
                  <a:pt x="46499" y="134857"/>
                  <a:pt x="45417" y="128758"/>
                  <a:pt x="45417" y="122300"/>
                </a:cubicBezTo>
                <a:cubicBezTo>
                  <a:pt x="45417" y="116201"/>
                  <a:pt x="46499" y="109744"/>
                  <a:pt x="47941" y="104004"/>
                </a:cubicBezTo>
                <a:lnTo>
                  <a:pt x="9372" y="104004"/>
                </a:lnTo>
                <a:close/>
                <a:moveTo>
                  <a:pt x="122852" y="83904"/>
                </a:moveTo>
                <a:cubicBezTo>
                  <a:pt x="101412" y="83904"/>
                  <a:pt x="83903" y="101413"/>
                  <a:pt x="83903" y="122853"/>
                </a:cubicBezTo>
                <a:cubicBezTo>
                  <a:pt x="83903" y="144650"/>
                  <a:pt x="101412" y="161802"/>
                  <a:pt x="122852" y="161802"/>
                </a:cubicBezTo>
                <a:cubicBezTo>
                  <a:pt x="144293" y="161802"/>
                  <a:pt x="161802" y="144650"/>
                  <a:pt x="161802" y="122853"/>
                </a:cubicBezTo>
                <a:cubicBezTo>
                  <a:pt x="161802" y="101413"/>
                  <a:pt x="144293" y="83904"/>
                  <a:pt x="122852" y="83904"/>
                </a:cubicBezTo>
                <a:close/>
                <a:moveTo>
                  <a:pt x="122852" y="74613"/>
                </a:moveTo>
                <a:cubicBezTo>
                  <a:pt x="149653" y="74613"/>
                  <a:pt x="171093" y="96410"/>
                  <a:pt x="171093" y="122853"/>
                </a:cubicBezTo>
                <a:cubicBezTo>
                  <a:pt x="171093" y="149653"/>
                  <a:pt x="149653" y="171093"/>
                  <a:pt x="122852" y="171093"/>
                </a:cubicBezTo>
                <a:cubicBezTo>
                  <a:pt x="96410" y="171093"/>
                  <a:pt x="74612" y="149653"/>
                  <a:pt x="74612" y="122853"/>
                </a:cubicBezTo>
                <a:cubicBezTo>
                  <a:pt x="74612" y="96410"/>
                  <a:pt x="96410" y="74613"/>
                  <a:pt x="122852" y="74613"/>
                </a:cubicBezTo>
                <a:close/>
                <a:moveTo>
                  <a:pt x="123636" y="53778"/>
                </a:moveTo>
                <a:cubicBezTo>
                  <a:pt x="85788" y="53778"/>
                  <a:pt x="54789" y="84631"/>
                  <a:pt x="54789" y="122300"/>
                </a:cubicBezTo>
                <a:lnTo>
                  <a:pt x="58199" y="139082"/>
                </a:lnTo>
                <a:lnTo>
                  <a:pt x="60224" y="149050"/>
                </a:lnTo>
                <a:cubicBezTo>
                  <a:pt x="70717" y="173670"/>
                  <a:pt x="95250" y="190823"/>
                  <a:pt x="123636" y="190823"/>
                </a:cubicBezTo>
                <a:cubicBezTo>
                  <a:pt x="161845" y="190823"/>
                  <a:pt x="192483" y="160329"/>
                  <a:pt x="192483" y="122300"/>
                </a:cubicBezTo>
                <a:lnTo>
                  <a:pt x="190972" y="114833"/>
                </a:lnTo>
                <a:lnTo>
                  <a:pt x="187099" y="95702"/>
                </a:lnTo>
                <a:cubicBezTo>
                  <a:pt x="176691" y="71133"/>
                  <a:pt x="152293" y="53778"/>
                  <a:pt x="123636" y="53778"/>
                </a:cubicBezTo>
                <a:close/>
                <a:moveTo>
                  <a:pt x="123636" y="44450"/>
                </a:moveTo>
                <a:cubicBezTo>
                  <a:pt x="156798" y="44450"/>
                  <a:pt x="185274" y="65617"/>
                  <a:pt x="196809" y="94676"/>
                </a:cubicBezTo>
                <a:lnTo>
                  <a:pt x="301341" y="94676"/>
                </a:lnTo>
                <a:cubicBezTo>
                  <a:pt x="304224" y="94676"/>
                  <a:pt x="306027" y="96829"/>
                  <a:pt x="306027" y="99340"/>
                </a:cubicBezTo>
                <a:lnTo>
                  <a:pt x="306027" y="145620"/>
                </a:lnTo>
                <a:cubicBezTo>
                  <a:pt x="306027" y="148131"/>
                  <a:pt x="304224" y="150283"/>
                  <a:pt x="301341" y="150283"/>
                </a:cubicBezTo>
                <a:lnTo>
                  <a:pt x="196809" y="150283"/>
                </a:lnTo>
                <a:cubicBezTo>
                  <a:pt x="195367" y="153871"/>
                  <a:pt x="193204" y="157817"/>
                  <a:pt x="191402" y="161405"/>
                </a:cubicBezTo>
                <a:lnTo>
                  <a:pt x="231412" y="201227"/>
                </a:lnTo>
                <a:cubicBezTo>
                  <a:pt x="238261" y="208043"/>
                  <a:pt x="238261" y="219165"/>
                  <a:pt x="231412" y="225981"/>
                </a:cubicBezTo>
                <a:lnTo>
                  <a:pt x="227808" y="229569"/>
                </a:lnTo>
                <a:cubicBezTo>
                  <a:pt x="224203" y="233156"/>
                  <a:pt x="219878" y="234591"/>
                  <a:pt x="215192" y="234591"/>
                </a:cubicBezTo>
                <a:cubicBezTo>
                  <a:pt x="210866" y="234591"/>
                  <a:pt x="206181" y="233156"/>
                  <a:pt x="202936" y="229569"/>
                </a:cubicBezTo>
                <a:lnTo>
                  <a:pt x="162926" y="189747"/>
                </a:lnTo>
                <a:cubicBezTo>
                  <a:pt x="151031" y="196204"/>
                  <a:pt x="138055" y="200151"/>
                  <a:pt x="123636" y="200151"/>
                </a:cubicBezTo>
                <a:cubicBezTo>
                  <a:pt x="90474" y="200151"/>
                  <a:pt x="61998" y="179343"/>
                  <a:pt x="50824" y="150283"/>
                </a:cubicBezTo>
                <a:lnTo>
                  <a:pt x="4686" y="150283"/>
                </a:lnTo>
                <a:cubicBezTo>
                  <a:pt x="2163" y="150283"/>
                  <a:pt x="0" y="148131"/>
                  <a:pt x="0" y="145620"/>
                </a:cubicBezTo>
                <a:lnTo>
                  <a:pt x="0" y="99340"/>
                </a:lnTo>
                <a:cubicBezTo>
                  <a:pt x="0" y="96829"/>
                  <a:pt x="2163" y="94676"/>
                  <a:pt x="4686" y="94676"/>
                </a:cubicBezTo>
                <a:lnTo>
                  <a:pt x="50824" y="94676"/>
                </a:lnTo>
                <a:cubicBezTo>
                  <a:pt x="61998" y="65617"/>
                  <a:pt x="90474" y="44450"/>
                  <a:pt x="123636" y="44450"/>
                </a:cubicBezTo>
                <a:close/>
                <a:moveTo>
                  <a:pt x="23430" y="0"/>
                </a:moveTo>
                <a:lnTo>
                  <a:pt x="282958" y="0"/>
                </a:lnTo>
                <a:cubicBezTo>
                  <a:pt x="295573" y="0"/>
                  <a:pt x="306027" y="10484"/>
                  <a:pt x="306027" y="23498"/>
                </a:cubicBezTo>
                <a:lnTo>
                  <a:pt x="306027" y="68325"/>
                </a:lnTo>
                <a:cubicBezTo>
                  <a:pt x="306027" y="70856"/>
                  <a:pt x="304224" y="72664"/>
                  <a:pt x="301341" y="72664"/>
                </a:cubicBezTo>
                <a:cubicBezTo>
                  <a:pt x="298818" y="72664"/>
                  <a:pt x="297015" y="70856"/>
                  <a:pt x="297015" y="68325"/>
                </a:cubicBezTo>
                <a:lnTo>
                  <a:pt x="297015" y="23498"/>
                </a:lnTo>
                <a:cubicBezTo>
                  <a:pt x="297015" y="15545"/>
                  <a:pt x="290527" y="9399"/>
                  <a:pt x="282958" y="9399"/>
                </a:cubicBezTo>
                <a:lnTo>
                  <a:pt x="23430" y="9399"/>
                </a:lnTo>
                <a:cubicBezTo>
                  <a:pt x="15860" y="9399"/>
                  <a:pt x="9372" y="15545"/>
                  <a:pt x="9372" y="23498"/>
                </a:cubicBezTo>
                <a:lnTo>
                  <a:pt x="9372" y="68325"/>
                </a:lnTo>
                <a:cubicBezTo>
                  <a:pt x="9372" y="70856"/>
                  <a:pt x="7209" y="72664"/>
                  <a:pt x="4686" y="72664"/>
                </a:cubicBezTo>
                <a:cubicBezTo>
                  <a:pt x="2163" y="72664"/>
                  <a:pt x="0" y="70856"/>
                  <a:pt x="0" y="68325"/>
                </a:cubicBezTo>
                <a:lnTo>
                  <a:pt x="0" y="23498"/>
                </a:lnTo>
                <a:cubicBezTo>
                  <a:pt x="0" y="10484"/>
                  <a:pt x="10453" y="0"/>
                  <a:pt x="23430" y="0"/>
                </a:cubicBezTo>
                <a:close/>
              </a:path>
            </a:pathLst>
          </a:custGeom>
          <a:solidFill>
            <a:schemeClr val="tx2"/>
          </a:solidFill>
          <a:ln>
            <a:noFill/>
          </a:ln>
          <a:effectLst/>
        </p:spPr>
        <p:txBody>
          <a:bodyPr anchor="ctr"/>
          <a:lstStyle/>
          <a:p>
            <a:endParaRPr lang="en-US" sz="900" dirty="0"/>
          </a:p>
        </p:txBody>
      </p:sp>
      <p:cxnSp>
        <p:nvCxnSpPr>
          <p:cNvPr id="2" name="Straight Connector 1">
            <a:extLst>
              <a:ext uri="{FF2B5EF4-FFF2-40B4-BE49-F238E27FC236}">
                <a16:creationId xmlns:a16="http://schemas.microsoft.com/office/drawing/2014/main" id="{17E42200-F212-40BB-DE9A-87610A27D7AB}"/>
              </a:ext>
            </a:extLst>
          </p:cNvPr>
          <p:cNvCxnSpPr>
            <a:cxnSpLocks/>
          </p:cNvCxnSpPr>
          <p:nvPr/>
        </p:nvCxnSpPr>
        <p:spPr>
          <a:xfrm>
            <a:off x="612656" y="-3613"/>
            <a:ext cx="0" cy="985248"/>
          </a:xfrm>
          <a:prstGeom prst="line">
            <a:avLst/>
          </a:prstGeom>
          <a:ln w="44450">
            <a:solidFill>
              <a:schemeClr val="bg2"/>
            </a:solidFill>
          </a:ln>
        </p:spPr>
        <p:style>
          <a:lnRef idx="3">
            <a:schemeClr val="accent2"/>
          </a:lnRef>
          <a:fillRef idx="0">
            <a:schemeClr val="accent2"/>
          </a:fillRef>
          <a:effectRef idx="2">
            <a:schemeClr val="accent2"/>
          </a:effectRef>
          <a:fontRef idx="minor">
            <a:schemeClr val="tx1"/>
          </a:fontRef>
        </p:style>
      </p:cxnSp>
      <p:pic>
        <p:nvPicPr>
          <p:cNvPr id="11" name="Graphic 10" descr="Badge 1 outline">
            <a:extLst>
              <a:ext uri="{FF2B5EF4-FFF2-40B4-BE49-F238E27FC236}">
                <a16:creationId xmlns:a16="http://schemas.microsoft.com/office/drawing/2014/main" id="{A483DEFA-9634-2DF5-DFCF-11DD871D66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0930" y="1990390"/>
            <a:ext cx="620933" cy="620933"/>
          </a:xfrm>
          <a:prstGeom prst="rect">
            <a:avLst/>
          </a:prstGeom>
        </p:spPr>
      </p:pic>
      <p:pic>
        <p:nvPicPr>
          <p:cNvPr id="13" name="Graphic 12" descr="Badge outline">
            <a:extLst>
              <a:ext uri="{FF2B5EF4-FFF2-40B4-BE49-F238E27FC236}">
                <a16:creationId xmlns:a16="http://schemas.microsoft.com/office/drawing/2014/main" id="{40327B8B-F8C3-23D1-B7A8-6085492024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9138" y="5078279"/>
            <a:ext cx="620933" cy="620933"/>
          </a:xfrm>
          <a:prstGeom prst="rect">
            <a:avLst/>
          </a:prstGeom>
        </p:spPr>
      </p:pic>
      <p:pic>
        <p:nvPicPr>
          <p:cNvPr id="15" name="Graphic 14" descr="Badge 3 outline">
            <a:extLst>
              <a:ext uri="{FF2B5EF4-FFF2-40B4-BE49-F238E27FC236}">
                <a16:creationId xmlns:a16="http://schemas.microsoft.com/office/drawing/2014/main" id="{AB4B1366-DD79-1053-3C85-279E5B2DED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960" y="5021264"/>
            <a:ext cx="620933" cy="620933"/>
          </a:xfrm>
          <a:prstGeom prst="rect">
            <a:avLst/>
          </a:prstGeom>
        </p:spPr>
      </p:pic>
      <p:pic>
        <p:nvPicPr>
          <p:cNvPr id="16" name="Picture 15" descr="Logo&#10;&#10;Description automatically generated">
            <a:extLst>
              <a:ext uri="{FF2B5EF4-FFF2-40B4-BE49-F238E27FC236}">
                <a16:creationId xmlns:a16="http://schemas.microsoft.com/office/drawing/2014/main" id="{21C5F807-F1D1-11C6-2736-B793516FAE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2800" y="121959"/>
            <a:ext cx="1042048" cy="478277"/>
          </a:xfrm>
          <a:prstGeom prst="rect">
            <a:avLst/>
          </a:prstGeom>
        </p:spPr>
      </p:pic>
    </p:spTree>
    <p:extLst>
      <p:ext uri="{BB962C8B-B14F-4D97-AF65-F5344CB8AC3E}">
        <p14:creationId xmlns:p14="http://schemas.microsoft.com/office/powerpoint/2010/main" val="82780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1780-1818-DECD-C620-11CDD60D2F37}"/>
              </a:ext>
            </a:extLst>
          </p:cNvPr>
          <p:cNvSpPr>
            <a:spLocks noGrp="1"/>
          </p:cNvSpPr>
          <p:nvPr>
            <p:ph type="title"/>
          </p:nvPr>
        </p:nvSpPr>
        <p:spPr/>
        <p:txBody>
          <a:bodyPr/>
          <a:lstStyle/>
          <a:p>
            <a:r>
              <a:rPr lang="en-GB" dirty="0"/>
              <a:t>Understanding Data Maturity </a:t>
            </a:r>
          </a:p>
        </p:txBody>
      </p:sp>
      <p:sp>
        <p:nvSpPr>
          <p:cNvPr id="5" name="Slide Number Placeholder 4">
            <a:extLst>
              <a:ext uri="{FF2B5EF4-FFF2-40B4-BE49-F238E27FC236}">
                <a16:creationId xmlns:a16="http://schemas.microsoft.com/office/drawing/2014/main" id="{FABCC68C-FD42-96A6-8834-DBFEEB77B0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2FB7-9533-4568-9B8F-F5133F6949BD}" type="slidenum">
              <a:rPr kumimoji="0" lang="en-GB" sz="900" b="0" i="0" u="none" strike="noStrike" kern="1200" cap="none" spc="0" normalizeH="0" baseline="0" noProof="0" smtClean="0">
                <a:ln>
                  <a:noFill/>
                </a:ln>
                <a:solidFill>
                  <a:srgbClr val="00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a:ln>
                <a:noFill/>
              </a:ln>
              <a:solidFill>
                <a:srgbClr val="00FFFF"/>
              </a:solidFill>
              <a:effectLst/>
              <a:uLnTx/>
              <a:uFillTx/>
              <a:latin typeface="Arial"/>
              <a:ea typeface="+mn-ea"/>
              <a:cs typeface="+mn-cs"/>
            </a:endParaRPr>
          </a:p>
        </p:txBody>
      </p:sp>
      <p:pic>
        <p:nvPicPr>
          <p:cNvPr id="3" name="Graphic 2" descr="Badge 1 outline">
            <a:extLst>
              <a:ext uri="{FF2B5EF4-FFF2-40B4-BE49-F238E27FC236}">
                <a16:creationId xmlns:a16="http://schemas.microsoft.com/office/drawing/2014/main" id="{7D8B570A-ACDA-0327-0E2E-C522BA3D62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9977" y="3131785"/>
            <a:ext cx="620933" cy="620933"/>
          </a:xfrm>
          <a:prstGeom prst="rect">
            <a:avLst/>
          </a:prstGeom>
        </p:spPr>
      </p:pic>
    </p:spTree>
    <p:extLst>
      <p:ext uri="{BB962C8B-B14F-4D97-AF65-F5344CB8AC3E}">
        <p14:creationId xmlns:p14="http://schemas.microsoft.com/office/powerpoint/2010/main" val="16915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33">
            <a:extLst>
              <a:ext uri="{FF2B5EF4-FFF2-40B4-BE49-F238E27FC236}">
                <a16:creationId xmlns:a16="http://schemas.microsoft.com/office/drawing/2014/main" id="{0EF8196B-120E-F6EB-09B2-33EA90F04D00}"/>
              </a:ext>
            </a:extLst>
          </p:cNvPr>
          <p:cNvSpPr>
            <a:spLocks noChangeArrowheads="1"/>
          </p:cNvSpPr>
          <p:nvPr/>
        </p:nvSpPr>
        <p:spPr bwMode="auto">
          <a:xfrm rot="5400000">
            <a:off x="471552" y="1066601"/>
            <a:ext cx="5666024"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cxnSp>
        <p:nvCxnSpPr>
          <p:cNvPr id="29" name="Straight Connector 28">
            <a:extLst>
              <a:ext uri="{FF2B5EF4-FFF2-40B4-BE49-F238E27FC236}">
                <a16:creationId xmlns:a16="http://schemas.microsoft.com/office/drawing/2014/main" id="{08C754C1-83E5-2246-862F-E6B06DA6BB3B}"/>
              </a:ext>
            </a:extLst>
          </p:cNvPr>
          <p:cNvCxnSpPr>
            <a:cxnSpLocks/>
          </p:cNvCxnSpPr>
          <p:nvPr/>
        </p:nvCxnSpPr>
        <p:spPr>
          <a:xfrm>
            <a:off x="612656" y="-3613"/>
            <a:ext cx="0" cy="985248"/>
          </a:xfrm>
          <a:prstGeom prst="line">
            <a:avLst/>
          </a:prstGeom>
          <a:ln w="44450">
            <a:solidFill>
              <a:schemeClr val="tx1"/>
            </a:solidFill>
          </a:ln>
        </p:spPr>
        <p:style>
          <a:lnRef idx="3">
            <a:schemeClr val="accent2"/>
          </a:lnRef>
          <a:fillRef idx="0">
            <a:schemeClr val="accent2"/>
          </a:fillRef>
          <a:effectRef idx="2">
            <a:schemeClr val="accent2"/>
          </a:effectRef>
          <a:fontRef idx="minor">
            <a:schemeClr val="tx1"/>
          </a:fontRef>
        </p:style>
      </p:cxnSp>
      <p:pic>
        <p:nvPicPr>
          <p:cNvPr id="34" name="Picture 33" descr="Logo&#10;&#10;Description automatically generated">
            <a:extLst>
              <a:ext uri="{FF2B5EF4-FFF2-40B4-BE49-F238E27FC236}">
                <a16:creationId xmlns:a16="http://schemas.microsoft.com/office/drawing/2014/main" id="{185A571F-C11B-460D-8602-758D48913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121959"/>
            <a:ext cx="1042048" cy="478277"/>
          </a:xfrm>
          <a:prstGeom prst="rect">
            <a:avLst/>
          </a:prstGeom>
        </p:spPr>
      </p:pic>
      <p:sp>
        <p:nvSpPr>
          <p:cNvPr id="3" name="Freeform 33">
            <a:extLst>
              <a:ext uri="{FF2B5EF4-FFF2-40B4-BE49-F238E27FC236}">
                <a16:creationId xmlns:a16="http://schemas.microsoft.com/office/drawing/2014/main" id="{79C2A50D-1E23-78F4-D667-DF4A6AAEE825}"/>
              </a:ext>
            </a:extLst>
          </p:cNvPr>
          <p:cNvSpPr>
            <a:spLocks noChangeArrowheads="1"/>
          </p:cNvSpPr>
          <p:nvPr/>
        </p:nvSpPr>
        <p:spPr bwMode="auto">
          <a:xfrm rot="16200000">
            <a:off x="6300793" y="1074184"/>
            <a:ext cx="5681190" cy="5383818"/>
          </a:xfrm>
          <a:custGeom>
            <a:avLst/>
            <a:gdLst>
              <a:gd name="connsiteX0" fmla="*/ 2383937 w 6650570"/>
              <a:gd name="connsiteY0" fmla="*/ 7915479 h 8397616"/>
              <a:gd name="connsiteX1" fmla="*/ 4151416 w 6650570"/>
              <a:gd name="connsiteY1" fmla="*/ 7915479 h 8397616"/>
              <a:gd name="connsiteX2" fmla="*/ 4151416 w 6650570"/>
              <a:gd name="connsiteY2" fmla="*/ 7936078 h 8397616"/>
              <a:gd name="connsiteX3" fmla="*/ 2383937 w 6650570"/>
              <a:gd name="connsiteY3" fmla="*/ 7936078 h 8397616"/>
              <a:gd name="connsiteX4" fmla="*/ 2048865 w 6650570"/>
              <a:gd name="connsiteY4" fmla="*/ 7778152 h 8397616"/>
              <a:gd name="connsiteX5" fmla="*/ 2067549 w 6650570"/>
              <a:gd name="connsiteY5" fmla="*/ 7778152 h 8397616"/>
              <a:gd name="connsiteX6" fmla="*/ 2067549 w 6650570"/>
              <a:gd name="connsiteY6" fmla="*/ 8060461 h 8397616"/>
              <a:gd name="connsiteX7" fmla="*/ 4467799 w 6650570"/>
              <a:gd name="connsiteY7" fmla="*/ 8060461 h 8397616"/>
              <a:gd name="connsiteX8" fmla="*/ 4467799 w 6650570"/>
              <a:gd name="connsiteY8" fmla="*/ 7778152 h 8397616"/>
              <a:gd name="connsiteX9" fmla="*/ 4486483 w 6650570"/>
              <a:gd name="connsiteY9" fmla="*/ 7778152 h 8397616"/>
              <a:gd name="connsiteX10" fmla="*/ 4486483 w 6650570"/>
              <a:gd name="connsiteY10" fmla="*/ 8079034 h 8397616"/>
              <a:gd name="connsiteX11" fmla="*/ 2048865 w 6650570"/>
              <a:gd name="connsiteY11" fmla="*/ 8079034 h 8397616"/>
              <a:gd name="connsiteX12" fmla="*/ 263661 w 6650570"/>
              <a:gd name="connsiteY12" fmla="*/ 7717729 h 8397616"/>
              <a:gd name="connsiteX13" fmla="*/ 282349 w 6650570"/>
              <a:gd name="connsiteY13" fmla="*/ 7717729 h 8397616"/>
              <a:gd name="connsiteX14" fmla="*/ 282349 w 6650570"/>
              <a:gd name="connsiteY14" fmla="*/ 8378869 h 8397616"/>
              <a:gd name="connsiteX15" fmla="*/ 6302434 w 6650570"/>
              <a:gd name="connsiteY15" fmla="*/ 8378869 h 8397616"/>
              <a:gd name="connsiteX16" fmla="*/ 6302434 w 6650570"/>
              <a:gd name="connsiteY16" fmla="*/ 7717729 h 8397616"/>
              <a:gd name="connsiteX17" fmla="*/ 6321122 w 6650570"/>
              <a:gd name="connsiteY17" fmla="*/ 7717729 h 8397616"/>
              <a:gd name="connsiteX18" fmla="*/ 6321122 w 6650570"/>
              <a:gd name="connsiteY18" fmla="*/ 8397616 h 8397616"/>
              <a:gd name="connsiteX19" fmla="*/ 263661 w 6650570"/>
              <a:gd name="connsiteY19" fmla="*/ 8397616 h 8397616"/>
              <a:gd name="connsiteX20" fmla="*/ 1156058 w 6650570"/>
              <a:gd name="connsiteY20" fmla="*/ 7514487 h 8397616"/>
              <a:gd name="connsiteX21" fmla="*/ 1174743 w 6650570"/>
              <a:gd name="connsiteY21" fmla="*/ 7514487 h 8397616"/>
              <a:gd name="connsiteX22" fmla="*/ 1174743 w 6650570"/>
              <a:gd name="connsiteY22" fmla="*/ 8252580 h 8397616"/>
              <a:gd name="connsiteX23" fmla="*/ 5400075 w 6650570"/>
              <a:gd name="connsiteY23" fmla="*/ 8252580 h 8397616"/>
              <a:gd name="connsiteX24" fmla="*/ 5400075 w 6650570"/>
              <a:gd name="connsiteY24" fmla="*/ 7514487 h 8397616"/>
              <a:gd name="connsiteX25" fmla="*/ 5418761 w 6650570"/>
              <a:gd name="connsiteY25" fmla="*/ 7514487 h 8397616"/>
              <a:gd name="connsiteX26" fmla="*/ 5418761 w 6650570"/>
              <a:gd name="connsiteY26" fmla="*/ 8252580 h 8397616"/>
              <a:gd name="connsiteX27" fmla="*/ 5600629 w 6650570"/>
              <a:gd name="connsiteY27" fmla="*/ 8252580 h 8397616"/>
              <a:gd name="connsiteX28" fmla="*/ 5600629 w 6650570"/>
              <a:gd name="connsiteY28" fmla="*/ 7781297 h 8397616"/>
              <a:gd name="connsiteX29" fmla="*/ 5618069 w 6650570"/>
              <a:gd name="connsiteY29" fmla="*/ 7781297 h 8397616"/>
              <a:gd name="connsiteX30" fmla="*/ 5618069 w 6650570"/>
              <a:gd name="connsiteY30" fmla="*/ 8252580 h 8397616"/>
              <a:gd name="connsiteX31" fmla="*/ 5799937 w 6650570"/>
              <a:gd name="connsiteY31" fmla="*/ 8252580 h 8397616"/>
              <a:gd name="connsiteX32" fmla="*/ 5799937 w 6650570"/>
              <a:gd name="connsiteY32" fmla="*/ 7904729 h 8397616"/>
              <a:gd name="connsiteX33" fmla="*/ 5818623 w 6650570"/>
              <a:gd name="connsiteY33" fmla="*/ 7904729 h 8397616"/>
              <a:gd name="connsiteX34" fmla="*/ 5818623 w 6650570"/>
              <a:gd name="connsiteY34" fmla="*/ 8252580 h 8397616"/>
              <a:gd name="connsiteX35" fmla="*/ 5960629 w 6650570"/>
              <a:gd name="connsiteY35" fmla="*/ 8252580 h 8397616"/>
              <a:gd name="connsiteX36" fmla="*/ 5960629 w 6650570"/>
              <a:gd name="connsiteY36" fmla="*/ 7888520 h 8397616"/>
              <a:gd name="connsiteX37" fmla="*/ 5980561 w 6650570"/>
              <a:gd name="connsiteY37" fmla="*/ 7888520 h 8397616"/>
              <a:gd name="connsiteX38" fmla="*/ 5980561 w 6650570"/>
              <a:gd name="connsiteY38" fmla="*/ 8271281 h 8397616"/>
              <a:gd name="connsiteX39" fmla="*/ 604224 w 6650570"/>
              <a:gd name="connsiteY39" fmla="*/ 8271281 h 8397616"/>
              <a:gd name="connsiteX40" fmla="*/ 604224 w 6650570"/>
              <a:gd name="connsiteY40" fmla="*/ 7888520 h 8397616"/>
              <a:gd name="connsiteX41" fmla="*/ 624155 w 6650570"/>
              <a:gd name="connsiteY41" fmla="*/ 7888520 h 8397616"/>
              <a:gd name="connsiteX42" fmla="*/ 624155 w 6650570"/>
              <a:gd name="connsiteY42" fmla="*/ 8252580 h 8397616"/>
              <a:gd name="connsiteX43" fmla="*/ 756196 w 6650570"/>
              <a:gd name="connsiteY43" fmla="*/ 8252580 h 8397616"/>
              <a:gd name="connsiteX44" fmla="*/ 756196 w 6650570"/>
              <a:gd name="connsiteY44" fmla="*/ 7904729 h 8397616"/>
              <a:gd name="connsiteX45" fmla="*/ 774882 w 6650570"/>
              <a:gd name="connsiteY45" fmla="*/ 7904729 h 8397616"/>
              <a:gd name="connsiteX46" fmla="*/ 774882 w 6650570"/>
              <a:gd name="connsiteY46" fmla="*/ 8252580 h 8397616"/>
              <a:gd name="connsiteX47" fmla="*/ 955505 w 6650570"/>
              <a:gd name="connsiteY47" fmla="*/ 8252580 h 8397616"/>
              <a:gd name="connsiteX48" fmla="*/ 955505 w 6650570"/>
              <a:gd name="connsiteY48" fmla="*/ 7781297 h 8397616"/>
              <a:gd name="connsiteX49" fmla="*/ 975435 w 6650570"/>
              <a:gd name="connsiteY49" fmla="*/ 7781297 h 8397616"/>
              <a:gd name="connsiteX50" fmla="*/ 975435 w 6650570"/>
              <a:gd name="connsiteY50" fmla="*/ 8252580 h 8397616"/>
              <a:gd name="connsiteX51" fmla="*/ 1156058 w 6650570"/>
              <a:gd name="connsiteY51" fmla="*/ 8252580 h 8397616"/>
              <a:gd name="connsiteX52" fmla="*/ 4381380 w 6650570"/>
              <a:gd name="connsiteY52" fmla="*/ 6036860 h 8397616"/>
              <a:gd name="connsiteX53" fmla="*/ 4782349 w 6650570"/>
              <a:gd name="connsiteY53" fmla="*/ 6205715 h 8397616"/>
              <a:gd name="connsiteX54" fmla="*/ 4788595 w 6650570"/>
              <a:gd name="connsiteY54" fmla="*/ 6218131 h 8397616"/>
              <a:gd name="connsiteX55" fmla="*/ 4782349 w 6650570"/>
              <a:gd name="connsiteY55" fmla="*/ 6231788 h 8397616"/>
              <a:gd name="connsiteX56" fmla="*/ 4623710 w 6650570"/>
              <a:gd name="connsiteY56" fmla="*/ 6393193 h 8397616"/>
              <a:gd name="connsiteX57" fmla="*/ 4609970 w 6650570"/>
              <a:gd name="connsiteY57" fmla="*/ 6398159 h 8397616"/>
              <a:gd name="connsiteX58" fmla="*/ 4598728 w 6650570"/>
              <a:gd name="connsiteY58" fmla="*/ 6394435 h 8397616"/>
              <a:gd name="connsiteX59" fmla="*/ 4378882 w 6650570"/>
              <a:gd name="connsiteY59" fmla="*/ 6300075 h 8397616"/>
              <a:gd name="connsiteX60" fmla="*/ 4361394 w 6650570"/>
              <a:gd name="connsiteY60" fmla="*/ 6281451 h 8397616"/>
              <a:gd name="connsiteX61" fmla="*/ 4361394 w 6650570"/>
              <a:gd name="connsiteY61" fmla="*/ 6056725 h 8397616"/>
              <a:gd name="connsiteX62" fmla="*/ 4367640 w 6650570"/>
              <a:gd name="connsiteY62" fmla="*/ 6043068 h 8397616"/>
              <a:gd name="connsiteX63" fmla="*/ 4381380 w 6650570"/>
              <a:gd name="connsiteY63" fmla="*/ 6036860 h 8397616"/>
              <a:gd name="connsiteX64" fmla="*/ 303998 w 6650570"/>
              <a:gd name="connsiteY64" fmla="*/ 5643161 h 8397616"/>
              <a:gd name="connsiteX65" fmla="*/ 260383 w 6650570"/>
              <a:gd name="connsiteY65" fmla="*/ 5685586 h 8397616"/>
              <a:gd name="connsiteX66" fmla="*/ 303998 w 6650570"/>
              <a:gd name="connsiteY66" fmla="*/ 5729259 h 8397616"/>
              <a:gd name="connsiteX67" fmla="*/ 346368 w 6650570"/>
              <a:gd name="connsiteY67" fmla="*/ 5685586 h 8397616"/>
              <a:gd name="connsiteX68" fmla="*/ 303998 w 6650570"/>
              <a:gd name="connsiteY68" fmla="*/ 5643161 h 8397616"/>
              <a:gd name="connsiteX69" fmla="*/ 2402859 w 6650570"/>
              <a:gd name="connsiteY69" fmla="*/ 5639993 h 8397616"/>
              <a:gd name="connsiteX70" fmla="*/ 2359302 w 6650570"/>
              <a:gd name="connsiteY70" fmla="*/ 5682287 h 8397616"/>
              <a:gd name="connsiteX71" fmla="*/ 2402859 w 6650570"/>
              <a:gd name="connsiteY71" fmla="*/ 5725824 h 8397616"/>
              <a:gd name="connsiteX72" fmla="*/ 2446416 w 6650570"/>
              <a:gd name="connsiteY72" fmla="*/ 5682287 h 8397616"/>
              <a:gd name="connsiteX73" fmla="*/ 2402859 w 6650570"/>
              <a:gd name="connsiteY73" fmla="*/ 5639993 h 8397616"/>
              <a:gd name="connsiteX74" fmla="*/ 6247874 w 6650570"/>
              <a:gd name="connsiteY74" fmla="*/ 5639913 h 8397616"/>
              <a:gd name="connsiteX75" fmla="*/ 6205533 w 6650570"/>
              <a:gd name="connsiteY75" fmla="*/ 5682238 h 8397616"/>
              <a:gd name="connsiteX76" fmla="*/ 6247874 w 6650570"/>
              <a:gd name="connsiteY76" fmla="*/ 5725807 h 8397616"/>
              <a:gd name="connsiteX77" fmla="*/ 6291461 w 6650570"/>
              <a:gd name="connsiteY77" fmla="*/ 5682238 h 8397616"/>
              <a:gd name="connsiteX78" fmla="*/ 6247874 w 6650570"/>
              <a:gd name="connsiteY78" fmla="*/ 5639913 h 8397616"/>
              <a:gd name="connsiteX79" fmla="*/ 4231364 w 6650570"/>
              <a:gd name="connsiteY79" fmla="*/ 5606651 h 8397616"/>
              <a:gd name="connsiteX80" fmla="*/ 4187806 w 6650570"/>
              <a:gd name="connsiteY80" fmla="*/ 5649098 h 8397616"/>
              <a:gd name="connsiteX81" fmla="*/ 4231364 w 6650570"/>
              <a:gd name="connsiteY81" fmla="*/ 5692792 h 8397616"/>
              <a:gd name="connsiteX82" fmla="*/ 4274921 w 6650570"/>
              <a:gd name="connsiteY82" fmla="*/ 5649098 h 8397616"/>
              <a:gd name="connsiteX83" fmla="*/ 4231364 w 6650570"/>
              <a:gd name="connsiteY83" fmla="*/ 5606651 h 8397616"/>
              <a:gd name="connsiteX84" fmla="*/ 1197463 w 6650570"/>
              <a:gd name="connsiteY84" fmla="*/ 5569947 h 8397616"/>
              <a:gd name="connsiteX85" fmla="*/ 2349733 w 6650570"/>
              <a:gd name="connsiteY85" fmla="*/ 5569947 h 8397616"/>
              <a:gd name="connsiteX86" fmla="*/ 2349733 w 6650570"/>
              <a:gd name="connsiteY86" fmla="*/ 5590546 h 8397616"/>
              <a:gd name="connsiteX87" fmla="*/ 1197463 w 6650570"/>
              <a:gd name="connsiteY87" fmla="*/ 5590546 h 8397616"/>
              <a:gd name="connsiteX88" fmla="*/ 4438295 w 6650570"/>
              <a:gd name="connsiteY88" fmla="*/ 5531499 h 8397616"/>
              <a:gd name="connsiteX89" fmla="*/ 4456725 w 6650570"/>
              <a:gd name="connsiteY89" fmla="*/ 5531499 h 8397616"/>
              <a:gd name="connsiteX90" fmla="*/ 4456725 w 6650570"/>
              <a:gd name="connsiteY90" fmla="*/ 5692766 h 8397616"/>
              <a:gd name="connsiteX91" fmla="*/ 4605395 w 6650570"/>
              <a:gd name="connsiteY91" fmla="*/ 5692766 h 8397616"/>
              <a:gd name="connsiteX92" fmla="*/ 4605395 w 6650570"/>
              <a:gd name="connsiteY92" fmla="*/ 5531499 h 8397616"/>
              <a:gd name="connsiteX93" fmla="*/ 4623825 w 6650570"/>
              <a:gd name="connsiteY93" fmla="*/ 5531499 h 8397616"/>
              <a:gd name="connsiteX94" fmla="*/ 4623825 w 6650570"/>
              <a:gd name="connsiteY94" fmla="*/ 5711518 h 8397616"/>
              <a:gd name="connsiteX95" fmla="*/ 4438295 w 6650570"/>
              <a:gd name="connsiteY95" fmla="*/ 5711518 h 8397616"/>
              <a:gd name="connsiteX96" fmla="*/ 5113924 w 6650570"/>
              <a:gd name="connsiteY96" fmla="*/ 5520512 h 8397616"/>
              <a:gd name="connsiteX97" fmla="*/ 5293934 w 6650570"/>
              <a:gd name="connsiteY97" fmla="*/ 5520512 h 8397616"/>
              <a:gd name="connsiteX98" fmla="*/ 5293934 w 6650570"/>
              <a:gd name="connsiteY98" fmla="*/ 5706046 h 8397616"/>
              <a:gd name="connsiteX99" fmla="*/ 5113924 w 6650570"/>
              <a:gd name="connsiteY99" fmla="*/ 5706046 h 8397616"/>
              <a:gd name="connsiteX100" fmla="*/ 5113924 w 6650570"/>
              <a:gd name="connsiteY100" fmla="*/ 5687616 h 8397616"/>
              <a:gd name="connsiteX101" fmla="*/ 5275052 w 6650570"/>
              <a:gd name="connsiteY101" fmla="*/ 5687616 h 8397616"/>
              <a:gd name="connsiteX102" fmla="*/ 5275052 w 6650570"/>
              <a:gd name="connsiteY102" fmla="*/ 5538943 h 8397616"/>
              <a:gd name="connsiteX103" fmla="*/ 5113924 w 6650570"/>
              <a:gd name="connsiteY103" fmla="*/ 5538943 h 8397616"/>
              <a:gd name="connsiteX104" fmla="*/ 4883222 w 6650570"/>
              <a:gd name="connsiteY104" fmla="*/ 5520512 h 8397616"/>
              <a:gd name="connsiteX105" fmla="*/ 5068752 w 6650570"/>
              <a:gd name="connsiteY105" fmla="*/ 5520512 h 8397616"/>
              <a:gd name="connsiteX106" fmla="*/ 5068752 w 6650570"/>
              <a:gd name="connsiteY106" fmla="*/ 5700522 h 8397616"/>
              <a:gd name="connsiteX107" fmla="*/ 5050322 w 6650570"/>
              <a:gd name="connsiteY107" fmla="*/ 5700522 h 8397616"/>
              <a:gd name="connsiteX108" fmla="*/ 5050322 w 6650570"/>
              <a:gd name="connsiteY108" fmla="*/ 5539394 h 8397616"/>
              <a:gd name="connsiteX109" fmla="*/ 4901652 w 6650570"/>
              <a:gd name="connsiteY109" fmla="*/ 5539394 h 8397616"/>
              <a:gd name="connsiteX110" fmla="*/ 4901652 w 6650570"/>
              <a:gd name="connsiteY110" fmla="*/ 5700522 h 8397616"/>
              <a:gd name="connsiteX111" fmla="*/ 4883222 w 6650570"/>
              <a:gd name="connsiteY111" fmla="*/ 5700522 h 8397616"/>
              <a:gd name="connsiteX112" fmla="*/ 4663503 w 6650570"/>
              <a:gd name="connsiteY112" fmla="*/ 5520512 h 8397616"/>
              <a:gd name="connsiteX113" fmla="*/ 4843513 w 6650570"/>
              <a:gd name="connsiteY113" fmla="*/ 5520512 h 8397616"/>
              <a:gd name="connsiteX114" fmla="*/ 4843513 w 6650570"/>
              <a:gd name="connsiteY114" fmla="*/ 5538943 h 8397616"/>
              <a:gd name="connsiteX115" fmla="*/ 4682385 w 6650570"/>
              <a:gd name="connsiteY115" fmla="*/ 5538943 h 8397616"/>
              <a:gd name="connsiteX116" fmla="*/ 4682385 w 6650570"/>
              <a:gd name="connsiteY116" fmla="*/ 5687616 h 8397616"/>
              <a:gd name="connsiteX117" fmla="*/ 4843513 w 6650570"/>
              <a:gd name="connsiteY117" fmla="*/ 5687616 h 8397616"/>
              <a:gd name="connsiteX118" fmla="*/ 4843513 w 6650570"/>
              <a:gd name="connsiteY118" fmla="*/ 5706046 h 8397616"/>
              <a:gd name="connsiteX119" fmla="*/ 4663503 w 6650570"/>
              <a:gd name="connsiteY119" fmla="*/ 5706046 h 8397616"/>
              <a:gd name="connsiteX120" fmla="*/ 78731 w 6650570"/>
              <a:gd name="connsiteY120" fmla="*/ 5423285 h 8397616"/>
              <a:gd name="connsiteX121" fmla="*/ 78731 w 6650570"/>
              <a:gd name="connsiteY121" fmla="*/ 5471868 h 8397616"/>
              <a:gd name="connsiteX122" fmla="*/ 127557 w 6650570"/>
              <a:gd name="connsiteY122" fmla="*/ 5471868 h 8397616"/>
              <a:gd name="connsiteX123" fmla="*/ 127557 w 6650570"/>
              <a:gd name="connsiteY123" fmla="*/ 5423285 h 8397616"/>
              <a:gd name="connsiteX124" fmla="*/ 5886298 w 6650570"/>
              <a:gd name="connsiteY124" fmla="*/ 5291947 h 8397616"/>
              <a:gd name="connsiteX125" fmla="*/ 5813544 w 6650570"/>
              <a:gd name="connsiteY125" fmla="*/ 5363959 h 8397616"/>
              <a:gd name="connsiteX126" fmla="*/ 5886298 w 6650570"/>
              <a:gd name="connsiteY126" fmla="*/ 5435971 h 8397616"/>
              <a:gd name="connsiteX127" fmla="*/ 5956586 w 6650570"/>
              <a:gd name="connsiteY127" fmla="*/ 5363959 h 8397616"/>
              <a:gd name="connsiteX128" fmla="*/ 5886298 w 6650570"/>
              <a:gd name="connsiteY128" fmla="*/ 5291947 h 8397616"/>
              <a:gd name="connsiteX129" fmla="*/ 5886298 w 6650570"/>
              <a:gd name="connsiteY129" fmla="*/ 5273323 h 8397616"/>
              <a:gd name="connsiteX130" fmla="*/ 5975083 w 6650570"/>
              <a:gd name="connsiteY130" fmla="*/ 5363959 h 8397616"/>
              <a:gd name="connsiteX131" fmla="*/ 5886298 w 6650570"/>
              <a:gd name="connsiteY131" fmla="*/ 5453353 h 8397616"/>
              <a:gd name="connsiteX132" fmla="*/ 5795047 w 6650570"/>
              <a:gd name="connsiteY132" fmla="*/ 5363959 h 8397616"/>
              <a:gd name="connsiteX133" fmla="*/ 5886298 w 6650570"/>
              <a:gd name="connsiteY133" fmla="*/ 5273323 h 8397616"/>
              <a:gd name="connsiteX134" fmla="*/ 2013402 w 6650570"/>
              <a:gd name="connsiteY134" fmla="*/ 5190929 h 8397616"/>
              <a:gd name="connsiteX135" fmla="*/ 2025667 w 6650570"/>
              <a:gd name="connsiteY135" fmla="*/ 5204676 h 8397616"/>
              <a:gd name="connsiteX136" fmla="*/ 1925089 w 6650570"/>
              <a:gd name="connsiteY136" fmla="*/ 5308404 h 8397616"/>
              <a:gd name="connsiteX137" fmla="*/ 2025667 w 6650570"/>
              <a:gd name="connsiteY137" fmla="*/ 5412131 h 8397616"/>
              <a:gd name="connsiteX138" fmla="*/ 2013402 w 6650570"/>
              <a:gd name="connsiteY138" fmla="*/ 5425878 h 8397616"/>
              <a:gd name="connsiteX139" fmla="*/ 1900558 w 6650570"/>
              <a:gd name="connsiteY139" fmla="*/ 5308404 h 8397616"/>
              <a:gd name="connsiteX140" fmla="*/ 1913301 w 6650570"/>
              <a:gd name="connsiteY140" fmla="*/ 5190929 h 8397616"/>
              <a:gd name="connsiteX141" fmla="*/ 1926793 w 6650570"/>
              <a:gd name="connsiteY141" fmla="*/ 5204676 h 8397616"/>
              <a:gd name="connsiteX142" fmla="*/ 1827442 w 6650570"/>
              <a:gd name="connsiteY142" fmla="*/ 5308404 h 8397616"/>
              <a:gd name="connsiteX143" fmla="*/ 1926793 w 6650570"/>
              <a:gd name="connsiteY143" fmla="*/ 5412131 h 8397616"/>
              <a:gd name="connsiteX144" fmla="*/ 1913301 w 6650570"/>
              <a:gd name="connsiteY144" fmla="*/ 5425878 h 8397616"/>
              <a:gd name="connsiteX145" fmla="*/ 1801684 w 6650570"/>
              <a:gd name="connsiteY145" fmla="*/ 5308404 h 8397616"/>
              <a:gd name="connsiteX146" fmla="*/ 1814429 w 6650570"/>
              <a:gd name="connsiteY146" fmla="*/ 5190929 h 8397616"/>
              <a:gd name="connsiteX147" fmla="*/ 1827921 w 6650570"/>
              <a:gd name="connsiteY147" fmla="*/ 5204676 h 8397616"/>
              <a:gd name="connsiteX148" fmla="*/ 1728570 w 6650570"/>
              <a:gd name="connsiteY148" fmla="*/ 5308404 h 8397616"/>
              <a:gd name="connsiteX149" fmla="*/ 1827921 w 6650570"/>
              <a:gd name="connsiteY149" fmla="*/ 5412131 h 8397616"/>
              <a:gd name="connsiteX150" fmla="*/ 1814429 w 6650570"/>
              <a:gd name="connsiteY150" fmla="*/ 5425878 h 8397616"/>
              <a:gd name="connsiteX151" fmla="*/ 1702812 w 6650570"/>
              <a:gd name="connsiteY151" fmla="*/ 5308404 h 8397616"/>
              <a:gd name="connsiteX152" fmla="*/ 1711293 w 6650570"/>
              <a:gd name="connsiteY152" fmla="*/ 5190929 h 8397616"/>
              <a:gd name="connsiteX153" fmla="*/ 1723559 w 6650570"/>
              <a:gd name="connsiteY153" fmla="*/ 5204676 h 8397616"/>
              <a:gd name="connsiteX154" fmla="*/ 1624205 w 6650570"/>
              <a:gd name="connsiteY154" fmla="*/ 5308404 h 8397616"/>
              <a:gd name="connsiteX155" fmla="*/ 1723559 w 6650570"/>
              <a:gd name="connsiteY155" fmla="*/ 5412131 h 8397616"/>
              <a:gd name="connsiteX156" fmla="*/ 1711293 w 6650570"/>
              <a:gd name="connsiteY156" fmla="*/ 5425878 h 8397616"/>
              <a:gd name="connsiteX157" fmla="*/ 1598446 w 6650570"/>
              <a:gd name="connsiteY157" fmla="*/ 5308404 h 8397616"/>
              <a:gd name="connsiteX158" fmla="*/ 5885683 w 6650570"/>
              <a:gd name="connsiteY158" fmla="*/ 5189478 h 8397616"/>
              <a:gd name="connsiteX159" fmla="*/ 5714754 w 6650570"/>
              <a:gd name="connsiteY159" fmla="*/ 5361502 h 8397616"/>
              <a:gd name="connsiteX160" fmla="*/ 5885683 w 6650570"/>
              <a:gd name="connsiteY160" fmla="*/ 5532280 h 8397616"/>
              <a:gd name="connsiteX161" fmla="*/ 6055372 w 6650570"/>
              <a:gd name="connsiteY161" fmla="*/ 5361502 h 8397616"/>
              <a:gd name="connsiteX162" fmla="*/ 5885683 w 6650570"/>
              <a:gd name="connsiteY162" fmla="*/ 5189478 h 8397616"/>
              <a:gd name="connsiteX163" fmla="*/ 598731 w 6650570"/>
              <a:gd name="connsiteY163" fmla="*/ 5179942 h 8397616"/>
              <a:gd name="connsiteX164" fmla="*/ 899597 w 6650570"/>
              <a:gd name="connsiteY164" fmla="*/ 5179942 h 8397616"/>
              <a:gd name="connsiteX165" fmla="*/ 899597 w 6650570"/>
              <a:gd name="connsiteY165" fmla="*/ 5486318 h 8397616"/>
              <a:gd name="connsiteX166" fmla="*/ 598731 w 6650570"/>
              <a:gd name="connsiteY166" fmla="*/ 5486318 h 8397616"/>
              <a:gd name="connsiteX167" fmla="*/ 598731 w 6650570"/>
              <a:gd name="connsiteY167" fmla="*/ 5467787 h 8397616"/>
              <a:gd name="connsiteX168" fmla="*/ 880871 w 6650570"/>
              <a:gd name="connsiteY168" fmla="*/ 5467787 h 8397616"/>
              <a:gd name="connsiteX169" fmla="*/ 880871 w 6650570"/>
              <a:gd name="connsiteY169" fmla="*/ 5198473 h 8397616"/>
              <a:gd name="connsiteX170" fmla="*/ 598731 w 6650570"/>
              <a:gd name="connsiteY170" fmla="*/ 5198473 h 8397616"/>
              <a:gd name="connsiteX171" fmla="*/ 4981465 w 6650570"/>
              <a:gd name="connsiteY171" fmla="*/ 4988785 h 8397616"/>
              <a:gd name="connsiteX172" fmla="*/ 4935011 w 6650570"/>
              <a:gd name="connsiteY172" fmla="*/ 5036496 h 8397616"/>
              <a:gd name="connsiteX173" fmla="*/ 4981465 w 6650570"/>
              <a:gd name="connsiteY173" fmla="*/ 5082951 h 8397616"/>
              <a:gd name="connsiteX174" fmla="*/ 5029175 w 6650570"/>
              <a:gd name="connsiteY174" fmla="*/ 5036496 h 8397616"/>
              <a:gd name="connsiteX175" fmla="*/ 4981465 w 6650570"/>
              <a:gd name="connsiteY175" fmla="*/ 4988785 h 8397616"/>
              <a:gd name="connsiteX176" fmla="*/ 4981465 w 6650570"/>
              <a:gd name="connsiteY176" fmla="*/ 4971207 h 8397616"/>
              <a:gd name="connsiteX177" fmla="*/ 5046752 w 6650570"/>
              <a:gd name="connsiteY177" fmla="*/ 5036496 h 8397616"/>
              <a:gd name="connsiteX178" fmla="*/ 4981465 w 6650570"/>
              <a:gd name="connsiteY178" fmla="*/ 5101784 h 8397616"/>
              <a:gd name="connsiteX179" fmla="*/ 4916178 w 6650570"/>
              <a:gd name="connsiteY179" fmla="*/ 5036496 h 8397616"/>
              <a:gd name="connsiteX180" fmla="*/ 4981465 w 6650570"/>
              <a:gd name="connsiteY180" fmla="*/ 4971207 h 8397616"/>
              <a:gd name="connsiteX181" fmla="*/ 4978091 w 6650570"/>
              <a:gd name="connsiteY181" fmla="*/ 4924158 h 8397616"/>
              <a:gd name="connsiteX182" fmla="*/ 4863639 w 6650570"/>
              <a:gd name="connsiteY182" fmla="*/ 5039871 h 8397616"/>
              <a:gd name="connsiteX183" fmla="*/ 4978091 w 6650570"/>
              <a:gd name="connsiteY183" fmla="*/ 5154326 h 8397616"/>
              <a:gd name="connsiteX184" fmla="*/ 5093801 w 6650570"/>
              <a:gd name="connsiteY184" fmla="*/ 5039871 h 8397616"/>
              <a:gd name="connsiteX185" fmla="*/ 4978091 w 6650570"/>
              <a:gd name="connsiteY185" fmla="*/ 4924158 h 8397616"/>
              <a:gd name="connsiteX186" fmla="*/ 4978091 w 6650570"/>
              <a:gd name="connsiteY186" fmla="*/ 4905292 h 8397616"/>
              <a:gd name="connsiteX187" fmla="*/ 5112667 w 6650570"/>
              <a:gd name="connsiteY187" fmla="*/ 5039871 h 8397616"/>
              <a:gd name="connsiteX188" fmla="*/ 4978091 w 6650570"/>
              <a:gd name="connsiteY188" fmla="*/ 5173192 h 8397616"/>
              <a:gd name="connsiteX189" fmla="*/ 4844773 w 6650570"/>
              <a:gd name="connsiteY189" fmla="*/ 5039871 h 8397616"/>
              <a:gd name="connsiteX190" fmla="*/ 4978091 w 6650570"/>
              <a:gd name="connsiteY190" fmla="*/ 4905292 h 8397616"/>
              <a:gd name="connsiteX191" fmla="*/ 1356755 w 6650570"/>
              <a:gd name="connsiteY191" fmla="*/ 4745991 h 8397616"/>
              <a:gd name="connsiteX192" fmla="*/ 1536774 w 6650570"/>
              <a:gd name="connsiteY192" fmla="*/ 4745991 h 8397616"/>
              <a:gd name="connsiteX193" fmla="*/ 1536774 w 6650570"/>
              <a:gd name="connsiteY193" fmla="*/ 4763531 h 8397616"/>
              <a:gd name="connsiteX194" fmla="*/ 1374257 w 6650570"/>
              <a:gd name="connsiteY194" fmla="*/ 4763531 h 8397616"/>
              <a:gd name="connsiteX195" fmla="*/ 1374257 w 6650570"/>
              <a:gd name="connsiteY195" fmla="*/ 4958969 h 8397616"/>
              <a:gd name="connsiteX196" fmla="*/ 1356755 w 6650570"/>
              <a:gd name="connsiteY196" fmla="*/ 4958969 h 8397616"/>
              <a:gd name="connsiteX197" fmla="*/ 5091951 w 6650570"/>
              <a:gd name="connsiteY197" fmla="*/ 4713034 h 8397616"/>
              <a:gd name="connsiteX198" fmla="*/ 5271978 w 6650570"/>
              <a:gd name="connsiteY198" fmla="*/ 4713034 h 8397616"/>
              <a:gd name="connsiteX199" fmla="*/ 5271978 w 6650570"/>
              <a:gd name="connsiteY199" fmla="*/ 4926012 h 8397616"/>
              <a:gd name="connsiteX200" fmla="*/ 5253355 w 6650570"/>
              <a:gd name="connsiteY200" fmla="*/ 4926012 h 8397616"/>
              <a:gd name="connsiteX201" fmla="*/ 5253355 w 6650570"/>
              <a:gd name="connsiteY201" fmla="*/ 4730574 h 8397616"/>
              <a:gd name="connsiteX202" fmla="*/ 5091951 w 6650570"/>
              <a:gd name="connsiteY202" fmla="*/ 4730574 h 8397616"/>
              <a:gd name="connsiteX203" fmla="*/ 1285351 w 6650570"/>
              <a:gd name="connsiteY203" fmla="*/ 4663598 h 8397616"/>
              <a:gd name="connsiteX204" fmla="*/ 1690585 w 6650570"/>
              <a:gd name="connsiteY204" fmla="*/ 4663598 h 8397616"/>
              <a:gd name="connsiteX205" fmla="*/ 1690585 w 6650570"/>
              <a:gd name="connsiteY205" fmla="*/ 4683542 h 8397616"/>
              <a:gd name="connsiteX206" fmla="*/ 1303997 w 6650570"/>
              <a:gd name="connsiteY206" fmla="*/ 4683542 h 8397616"/>
              <a:gd name="connsiteX207" fmla="*/ 1303997 w 6650570"/>
              <a:gd name="connsiteY207" fmla="*/ 5310531 h 8397616"/>
              <a:gd name="connsiteX208" fmla="*/ 1285351 w 6650570"/>
              <a:gd name="connsiteY208" fmla="*/ 5310531 h 8397616"/>
              <a:gd name="connsiteX209" fmla="*/ 1191967 w 6650570"/>
              <a:gd name="connsiteY209" fmla="*/ 4570215 h 8397616"/>
              <a:gd name="connsiteX210" fmla="*/ 2105425 w 6650570"/>
              <a:gd name="connsiteY210" fmla="*/ 4570215 h 8397616"/>
              <a:gd name="connsiteX211" fmla="*/ 2105425 w 6650570"/>
              <a:gd name="connsiteY211" fmla="*/ 4588874 h 8397616"/>
              <a:gd name="connsiteX212" fmla="*/ 1209390 w 6650570"/>
              <a:gd name="connsiteY212" fmla="*/ 4588874 h 8397616"/>
              <a:gd name="connsiteX213" fmla="*/ 1209390 w 6650570"/>
              <a:gd name="connsiteY213" fmla="*/ 5467087 h 8397616"/>
              <a:gd name="connsiteX214" fmla="*/ 2412815 w 6650570"/>
              <a:gd name="connsiteY214" fmla="*/ 5467087 h 8397616"/>
              <a:gd name="connsiteX215" fmla="*/ 2412815 w 6650570"/>
              <a:gd name="connsiteY215" fmla="*/ 5622578 h 8397616"/>
              <a:gd name="connsiteX216" fmla="*/ 2465083 w 6650570"/>
              <a:gd name="connsiteY216" fmla="*/ 5682287 h 8397616"/>
              <a:gd name="connsiteX217" fmla="*/ 2402859 w 6650570"/>
              <a:gd name="connsiteY217" fmla="*/ 5744483 h 8397616"/>
              <a:gd name="connsiteX218" fmla="*/ 2340634 w 6650570"/>
              <a:gd name="connsiteY218" fmla="*/ 5682287 h 8397616"/>
              <a:gd name="connsiteX219" fmla="*/ 2392903 w 6650570"/>
              <a:gd name="connsiteY219" fmla="*/ 5622578 h 8397616"/>
              <a:gd name="connsiteX220" fmla="*/ 2392903 w 6650570"/>
              <a:gd name="connsiteY220" fmla="*/ 5486990 h 8397616"/>
              <a:gd name="connsiteX221" fmla="*/ 1191967 w 6650570"/>
              <a:gd name="connsiteY221" fmla="*/ 5486990 h 8397616"/>
              <a:gd name="connsiteX222" fmla="*/ 5875774 w 6650570"/>
              <a:gd name="connsiteY222" fmla="*/ 4553737 h 8397616"/>
              <a:gd name="connsiteX223" fmla="*/ 5894353 w 6650570"/>
              <a:gd name="connsiteY223" fmla="*/ 4553737 h 8397616"/>
              <a:gd name="connsiteX224" fmla="*/ 5894353 w 6650570"/>
              <a:gd name="connsiteY224" fmla="*/ 5170780 h 8397616"/>
              <a:gd name="connsiteX225" fmla="*/ 6073951 w 6650570"/>
              <a:gd name="connsiteY225" fmla="*/ 5361502 h 8397616"/>
              <a:gd name="connsiteX226" fmla="*/ 5885683 w 6650570"/>
              <a:gd name="connsiteY226" fmla="*/ 5552224 h 8397616"/>
              <a:gd name="connsiteX227" fmla="*/ 5696175 w 6650570"/>
              <a:gd name="connsiteY227" fmla="*/ 5361502 h 8397616"/>
              <a:gd name="connsiteX228" fmla="*/ 5875774 w 6650570"/>
              <a:gd name="connsiteY228" fmla="*/ 5170780 h 8397616"/>
              <a:gd name="connsiteX229" fmla="*/ 4544976 w 6650570"/>
              <a:gd name="connsiteY229" fmla="*/ 4531764 h 8397616"/>
              <a:gd name="connsiteX230" fmla="*/ 5442255 w 6650570"/>
              <a:gd name="connsiteY230" fmla="*/ 4531764 h 8397616"/>
              <a:gd name="connsiteX231" fmla="*/ 5442255 w 6650570"/>
              <a:gd name="connsiteY231" fmla="*/ 5448103 h 8397616"/>
              <a:gd name="connsiteX232" fmla="*/ 4240075 w 6650570"/>
              <a:gd name="connsiteY232" fmla="*/ 5448103 h 8397616"/>
              <a:gd name="connsiteX233" fmla="*/ 4240075 w 6650570"/>
              <a:gd name="connsiteY233" fmla="*/ 5587925 h 8397616"/>
              <a:gd name="connsiteX234" fmla="*/ 4293588 w 6650570"/>
              <a:gd name="connsiteY234" fmla="*/ 5649098 h 8397616"/>
              <a:gd name="connsiteX235" fmla="*/ 4231364 w 6650570"/>
              <a:gd name="connsiteY235" fmla="*/ 5711519 h 8397616"/>
              <a:gd name="connsiteX236" fmla="*/ 4169139 w 6650570"/>
              <a:gd name="connsiteY236" fmla="*/ 5649098 h 8397616"/>
              <a:gd name="connsiteX237" fmla="*/ 4221408 w 6650570"/>
              <a:gd name="connsiteY237" fmla="*/ 5587925 h 8397616"/>
              <a:gd name="connsiteX238" fmla="*/ 4221408 w 6650570"/>
              <a:gd name="connsiteY238" fmla="*/ 5429376 h 8397616"/>
              <a:gd name="connsiteX239" fmla="*/ 5423588 w 6650570"/>
              <a:gd name="connsiteY239" fmla="*/ 5429376 h 8397616"/>
              <a:gd name="connsiteX240" fmla="*/ 5423588 w 6650570"/>
              <a:gd name="connsiteY240" fmla="*/ 4550491 h 8397616"/>
              <a:gd name="connsiteX241" fmla="*/ 4544976 w 6650570"/>
              <a:gd name="connsiteY241" fmla="*/ 4550491 h 8397616"/>
              <a:gd name="connsiteX242" fmla="*/ 6437722 w 6650570"/>
              <a:gd name="connsiteY242" fmla="*/ 4509791 h 8397616"/>
              <a:gd name="connsiteX243" fmla="*/ 6458320 w 6650570"/>
              <a:gd name="connsiteY243" fmla="*/ 4509791 h 8397616"/>
              <a:gd name="connsiteX244" fmla="*/ 6458320 w 6650570"/>
              <a:gd name="connsiteY244" fmla="*/ 5491801 h 8397616"/>
              <a:gd name="connsiteX245" fmla="*/ 6437722 w 6650570"/>
              <a:gd name="connsiteY245" fmla="*/ 5491801 h 8397616"/>
              <a:gd name="connsiteX246" fmla="*/ 103144 w 6650570"/>
              <a:gd name="connsiteY246" fmla="*/ 4480284 h 8397616"/>
              <a:gd name="connsiteX247" fmla="*/ 78731 w 6650570"/>
              <a:gd name="connsiteY247" fmla="*/ 4503952 h 8397616"/>
              <a:gd name="connsiteX248" fmla="*/ 103144 w 6650570"/>
              <a:gd name="connsiteY248" fmla="*/ 4528866 h 8397616"/>
              <a:gd name="connsiteX249" fmla="*/ 127557 w 6650570"/>
              <a:gd name="connsiteY249" fmla="*/ 4503952 h 8397616"/>
              <a:gd name="connsiteX250" fmla="*/ 103144 w 6650570"/>
              <a:gd name="connsiteY250" fmla="*/ 4480284 h 8397616"/>
              <a:gd name="connsiteX251" fmla="*/ 103144 w 6650570"/>
              <a:gd name="connsiteY251" fmla="*/ 4460352 h 8397616"/>
              <a:gd name="connsiteX252" fmla="*/ 147087 w 6650570"/>
              <a:gd name="connsiteY252" fmla="*/ 4503952 h 8397616"/>
              <a:gd name="connsiteX253" fmla="*/ 111688 w 6650570"/>
              <a:gd name="connsiteY253" fmla="*/ 4547552 h 8397616"/>
              <a:gd name="connsiteX254" fmla="*/ 111688 w 6650570"/>
              <a:gd name="connsiteY254" fmla="*/ 5403354 h 8397616"/>
              <a:gd name="connsiteX255" fmla="*/ 147087 w 6650570"/>
              <a:gd name="connsiteY255" fmla="*/ 5403354 h 8397616"/>
              <a:gd name="connsiteX256" fmla="*/ 147087 w 6650570"/>
              <a:gd name="connsiteY256" fmla="*/ 5491799 h 8397616"/>
              <a:gd name="connsiteX257" fmla="*/ 60421 w 6650570"/>
              <a:gd name="connsiteY257" fmla="*/ 5491799 h 8397616"/>
              <a:gd name="connsiteX258" fmla="*/ 60421 w 6650570"/>
              <a:gd name="connsiteY258" fmla="*/ 5403354 h 8397616"/>
              <a:gd name="connsiteX259" fmla="*/ 92158 w 6650570"/>
              <a:gd name="connsiteY259" fmla="*/ 5403354 h 8397616"/>
              <a:gd name="connsiteX260" fmla="*/ 92158 w 6650570"/>
              <a:gd name="connsiteY260" fmla="*/ 4546306 h 8397616"/>
              <a:gd name="connsiteX261" fmla="*/ 60421 w 6650570"/>
              <a:gd name="connsiteY261" fmla="*/ 4503952 h 8397616"/>
              <a:gd name="connsiteX262" fmla="*/ 103144 w 6650570"/>
              <a:gd name="connsiteY262" fmla="*/ 4460352 h 8397616"/>
              <a:gd name="connsiteX263" fmla="*/ 5218290 w 6650570"/>
              <a:gd name="connsiteY263" fmla="*/ 4432890 h 8397616"/>
              <a:gd name="connsiteX264" fmla="*/ 6112389 w 6650570"/>
              <a:gd name="connsiteY264" fmla="*/ 4432890 h 8397616"/>
              <a:gd name="connsiteX265" fmla="*/ 6112389 w 6650570"/>
              <a:gd name="connsiteY265" fmla="*/ 4980943 h 8397616"/>
              <a:gd name="connsiteX266" fmla="*/ 6093684 w 6650570"/>
              <a:gd name="connsiteY266" fmla="*/ 4980943 h 8397616"/>
              <a:gd name="connsiteX267" fmla="*/ 6093684 w 6650570"/>
              <a:gd name="connsiteY267" fmla="*/ 4451659 h 8397616"/>
              <a:gd name="connsiteX268" fmla="*/ 5218290 w 6650570"/>
              <a:gd name="connsiteY268" fmla="*/ 4451659 h 8397616"/>
              <a:gd name="connsiteX269" fmla="*/ 439436 w 6650570"/>
              <a:gd name="connsiteY269" fmla="*/ 4432890 h 8397616"/>
              <a:gd name="connsiteX270" fmla="*/ 1333535 w 6650570"/>
              <a:gd name="connsiteY270" fmla="*/ 4432890 h 8397616"/>
              <a:gd name="connsiteX271" fmla="*/ 1333535 w 6650570"/>
              <a:gd name="connsiteY271" fmla="*/ 4451659 h 8397616"/>
              <a:gd name="connsiteX272" fmla="*/ 458141 w 6650570"/>
              <a:gd name="connsiteY272" fmla="*/ 4451659 h 8397616"/>
              <a:gd name="connsiteX273" fmla="*/ 458141 w 6650570"/>
              <a:gd name="connsiteY273" fmla="*/ 4980943 h 8397616"/>
              <a:gd name="connsiteX274" fmla="*/ 439436 w 6650570"/>
              <a:gd name="connsiteY274" fmla="*/ 4980943 h 8397616"/>
              <a:gd name="connsiteX275" fmla="*/ 6531100 w 6650570"/>
              <a:gd name="connsiteY275" fmla="*/ 4355985 h 8397616"/>
              <a:gd name="connsiteX276" fmla="*/ 6551698 w 6650570"/>
              <a:gd name="connsiteY276" fmla="*/ 4355985 h 8397616"/>
              <a:gd name="connsiteX277" fmla="*/ 6551698 w 6650570"/>
              <a:gd name="connsiteY277" fmla="*/ 5491801 h 8397616"/>
              <a:gd name="connsiteX278" fmla="*/ 6531100 w 6650570"/>
              <a:gd name="connsiteY278" fmla="*/ 5491801 h 8397616"/>
              <a:gd name="connsiteX279" fmla="*/ 4586604 w 6650570"/>
              <a:gd name="connsiteY279" fmla="*/ 4268098 h 8397616"/>
              <a:gd name="connsiteX280" fmla="*/ 6257837 w 6650570"/>
              <a:gd name="connsiteY280" fmla="*/ 4268098 h 8397616"/>
              <a:gd name="connsiteX281" fmla="*/ 6257837 w 6650570"/>
              <a:gd name="connsiteY281" fmla="*/ 5622486 h 8397616"/>
              <a:gd name="connsiteX282" fmla="*/ 6310141 w 6650570"/>
              <a:gd name="connsiteY282" fmla="*/ 5682238 h 8397616"/>
              <a:gd name="connsiteX283" fmla="*/ 6247874 w 6650570"/>
              <a:gd name="connsiteY283" fmla="*/ 5744480 h 8397616"/>
              <a:gd name="connsiteX284" fmla="*/ 6186853 w 6650570"/>
              <a:gd name="connsiteY284" fmla="*/ 5682238 h 8397616"/>
              <a:gd name="connsiteX285" fmla="*/ 6239157 w 6650570"/>
              <a:gd name="connsiteY285" fmla="*/ 5622486 h 8397616"/>
              <a:gd name="connsiteX286" fmla="*/ 6239157 w 6650570"/>
              <a:gd name="connsiteY286" fmla="*/ 4286771 h 8397616"/>
              <a:gd name="connsiteX287" fmla="*/ 4586604 w 6650570"/>
              <a:gd name="connsiteY287" fmla="*/ 4286771 h 8397616"/>
              <a:gd name="connsiteX288" fmla="*/ 294029 w 6650570"/>
              <a:gd name="connsiteY288" fmla="*/ 4268096 h 8397616"/>
              <a:gd name="connsiteX289" fmla="*/ 2058604 w 6650570"/>
              <a:gd name="connsiteY289" fmla="*/ 4268096 h 8397616"/>
              <a:gd name="connsiteX290" fmla="*/ 2058604 w 6650570"/>
              <a:gd name="connsiteY290" fmla="*/ 4286813 h 8397616"/>
              <a:gd name="connsiteX291" fmla="*/ 312722 w 6650570"/>
              <a:gd name="connsiteY291" fmla="*/ 4286813 h 8397616"/>
              <a:gd name="connsiteX292" fmla="*/ 312722 w 6650570"/>
              <a:gd name="connsiteY292" fmla="*/ 5625692 h 8397616"/>
              <a:gd name="connsiteX293" fmla="*/ 363815 w 6650570"/>
              <a:gd name="connsiteY293" fmla="*/ 5696816 h 8397616"/>
              <a:gd name="connsiteX294" fmla="*/ 316460 w 6650570"/>
              <a:gd name="connsiteY294" fmla="*/ 5747975 h 8397616"/>
              <a:gd name="connsiteX295" fmla="*/ 241690 w 6650570"/>
              <a:gd name="connsiteY295" fmla="*/ 5685586 h 8397616"/>
              <a:gd name="connsiteX296" fmla="*/ 294029 w 6650570"/>
              <a:gd name="connsiteY296" fmla="*/ 5625692 h 8397616"/>
              <a:gd name="connsiteX297" fmla="*/ 6629972 w 6650570"/>
              <a:gd name="connsiteY297" fmla="*/ 4169223 h 8397616"/>
              <a:gd name="connsiteX298" fmla="*/ 6650570 w 6650570"/>
              <a:gd name="connsiteY298" fmla="*/ 4169223 h 8397616"/>
              <a:gd name="connsiteX299" fmla="*/ 6650570 w 6650570"/>
              <a:gd name="connsiteY299" fmla="*/ 5491798 h 8397616"/>
              <a:gd name="connsiteX300" fmla="*/ 6629972 w 6650570"/>
              <a:gd name="connsiteY300" fmla="*/ 5491798 h 8397616"/>
              <a:gd name="connsiteX301" fmla="*/ 6232316 w 6650570"/>
              <a:gd name="connsiteY301" fmla="*/ 3703879 h 8397616"/>
              <a:gd name="connsiteX302" fmla="*/ 6232316 w 6650570"/>
              <a:gd name="connsiteY302" fmla="*/ 3753768 h 8397616"/>
              <a:gd name="connsiteX303" fmla="*/ 6281829 w 6650570"/>
              <a:gd name="connsiteY303" fmla="*/ 3753768 h 8397616"/>
              <a:gd name="connsiteX304" fmla="*/ 6281829 w 6650570"/>
              <a:gd name="connsiteY304" fmla="*/ 3703879 h 8397616"/>
              <a:gd name="connsiteX305" fmla="*/ 5094061 w 6650570"/>
              <a:gd name="connsiteY305" fmla="*/ 3394702 h 8397616"/>
              <a:gd name="connsiteX306" fmla="*/ 5112684 w 6650570"/>
              <a:gd name="connsiteY306" fmla="*/ 3394702 h 8397616"/>
              <a:gd name="connsiteX307" fmla="*/ 5112684 w 6650570"/>
              <a:gd name="connsiteY307" fmla="*/ 3607688 h 8397616"/>
              <a:gd name="connsiteX308" fmla="*/ 4932661 w 6650570"/>
              <a:gd name="connsiteY308" fmla="*/ 3607688 h 8397616"/>
              <a:gd name="connsiteX309" fmla="*/ 4932661 w 6650570"/>
              <a:gd name="connsiteY309" fmla="*/ 3589005 h 8397616"/>
              <a:gd name="connsiteX310" fmla="*/ 5094061 w 6650570"/>
              <a:gd name="connsiteY310" fmla="*/ 3589005 h 8397616"/>
              <a:gd name="connsiteX311" fmla="*/ 1356755 w 6650570"/>
              <a:gd name="connsiteY311" fmla="*/ 3394702 h 8397616"/>
              <a:gd name="connsiteX312" fmla="*/ 1374257 w 6650570"/>
              <a:gd name="connsiteY312" fmla="*/ 3394702 h 8397616"/>
              <a:gd name="connsiteX313" fmla="*/ 1374257 w 6650570"/>
              <a:gd name="connsiteY313" fmla="*/ 3589005 h 8397616"/>
              <a:gd name="connsiteX314" fmla="*/ 1536774 w 6650570"/>
              <a:gd name="connsiteY314" fmla="*/ 3589005 h 8397616"/>
              <a:gd name="connsiteX315" fmla="*/ 1536774 w 6650570"/>
              <a:gd name="connsiteY315" fmla="*/ 3607688 h 8397616"/>
              <a:gd name="connsiteX316" fmla="*/ 1356755 w 6650570"/>
              <a:gd name="connsiteY316" fmla="*/ 3607688 h 8397616"/>
              <a:gd name="connsiteX317" fmla="*/ 439436 w 6650570"/>
              <a:gd name="connsiteY317" fmla="*/ 3378223 h 8397616"/>
              <a:gd name="connsiteX318" fmla="*/ 458141 w 6650570"/>
              <a:gd name="connsiteY318" fmla="*/ 3378223 h 8397616"/>
              <a:gd name="connsiteX319" fmla="*/ 458141 w 6650570"/>
              <a:gd name="connsiteY319" fmla="*/ 3908758 h 8397616"/>
              <a:gd name="connsiteX320" fmla="*/ 1333535 w 6650570"/>
              <a:gd name="connsiteY320" fmla="*/ 3908758 h 8397616"/>
              <a:gd name="connsiteX321" fmla="*/ 1333535 w 6650570"/>
              <a:gd name="connsiteY321" fmla="*/ 3926276 h 8397616"/>
              <a:gd name="connsiteX322" fmla="*/ 439436 w 6650570"/>
              <a:gd name="connsiteY322" fmla="*/ 3926276 h 8397616"/>
              <a:gd name="connsiteX323" fmla="*/ 5451117 w 6650570"/>
              <a:gd name="connsiteY323" fmla="*/ 3334279 h 8397616"/>
              <a:gd name="connsiteX324" fmla="*/ 5568591 w 6650570"/>
              <a:gd name="connsiteY324" fmla="*/ 3445898 h 8397616"/>
              <a:gd name="connsiteX325" fmla="*/ 5556094 w 6650570"/>
              <a:gd name="connsiteY325" fmla="*/ 3459391 h 8397616"/>
              <a:gd name="connsiteX326" fmla="*/ 5451117 w 6650570"/>
              <a:gd name="connsiteY326" fmla="*/ 3358811 h 8397616"/>
              <a:gd name="connsiteX327" fmla="*/ 5348640 w 6650570"/>
              <a:gd name="connsiteY327" fmla="*/ 3459391 h 8397616"/>
              <a:gd name="connsiteX328" fmla="*/ 5333643 w 6650570"/>
              <a:gd name="connsiteY328" fmla="*/ 3445898 h 8397616"/>
              <a:gd name="connsiteX329" fmla="*/ 5939948 w 6650570"/>
              <a:gd name="connsiteY329" fmla="*/ 3279351 h 8397616"/>
              <a:gd name="connsiteX330" fmla="*/ 5958594 w 6650570"/>
              <a:gd name="connsiteY330" fmla="*/ 3279351 h 8397616"/>
              <a:gd name="connsiteX331" fmla="*/ 5958594 w 6650570"/>
              <a:gd name="connsiteY331" fmla="*/ 3920792 h 8397616"/>
              <a:gd name="connsiteX332" fmla="*/ 5553360 w 6650570"/>
              <a:gd name="connsiteY332" fmla="*/ 3920792 h 8397616"/>
              <a:gd name="connsiteX333" fmla="*/ 5553360 w 6650570"/>
              <a:gd name="connsiteY333" fmla="*/ 3902146 h 8397616"/>
              <a:gd name="connsiteX334" fmla="*/ 5939948 w 6650570"/>
              <a:gd name="connsiteY334" fmla="*/ 3902146 h 8397616"/>
              <a:gd name="connsiteX335" fmla="*/ 5451117 w 6650570"/>
              <a:gd name="connsiteY335" fmla="*/ 3235404 h 8397616"/>
              <a:gd name="connsiteX336" fmla="*/ 5568591 w 6650570"/>
              <a:gd name="connsiteY336" fmla="*/ 3346879 h 8397616"/>
              <a:gd name="connsiteX337" fmla="*/ 5556094 w 6650570"/>
              <a:gd name="connsiteY337" fmla="*/ 3360504 h 8397616"/>
              <a:gd name="connsiteX338" fmla="*/ 5451117 w 6650570"/>
              <a:gd name="connsiteY338" fmla="*/ 3261415 h 8397616"/>
              <a:gd name="connsiteX339" fmla="*/ 5348640 w 6650570"/>
              <a:gd name="connsiteY339" fmla="*/ 3360504 h 8397616"/>
              <a:gd name="connsiteX340" fmla="*/ 5333643 w 6650570"/>
              <a:gd name="connsiteY340" fmla="*/ 3346879 h 8397616"/>
              <a:gd name="connsiteX341" fmla="*/ 5451117 w 6650570"/>
              <a:gd name="connsiteY341" fmla="*/ 3136530 h 8397616"/>
              <a:gd name="connsiteX342" fmla="*/ 5568591 w 6650570"/>
              <a:gd name="connsiteY342" fmla="*/ 3248149 h 8397616"/>
              <a:gd name="connsiteX343" fmla="*/ 5556094 w 6650570"/>
              <a:gd name="connsiteY343" fmla="*/ 3261641 h 8397616"/>
              <a:gd name="connsiteX344" fmla="*/ 5451117 w 6650570"/>
              <a:gd name="connsiteY344" fmla="*/ 3162288 h 8397616"/>
              <a:gd name="connsiteX345" fmla="*/ 5348640 w 6650570"/>
              <a:gd name="connsiteY345" fmla="*/ 3261641 h 8397616"/>
              <a:gd name="connsiteX346" fmla="*/ 5333643 w 6650570"/>
              <a:gd name="connsiteY346" fmla="*/ 3248149 h 8397616"/>
              <a:gd name="connsiteX347" fmla="*/ 1647885 w 6650570"/>
              <a:gd name="connsiteY347" fmla="*/ 3120048 h 8397616"/>
              <a:gd name="connsiteX348" fmla="*/ 1667910 w 6650570"/>
              <a:gd name="connsiteY348" fmla="*/ 3120048 h 8397616"/>
              <a:gd name="connsiteX349" fmla="*/ 1667910 w 6650570"/>
              <a:gd name="connsiteY349" fmla="*/ 3385642 h 8397616"/>
              <a:gd name="connsiteX350" fmla="*/ 1923227 w 6650570"/>
              <a:gd name="connsiteY350" fmla="*/ 3385642 h 8397616"/>
              <a:gd name="connsiteX351" fmla="*/ 1923227 w 6650570"/>
              <a:gd name="connsiteY351" fmla="*/ 3120048 h 8397616"/>
              <a:gd name="connsiteX352" fmla="*/ 1943251 w 6650570"/>
              <a:gd name="connsiteY352" fmla="*/ 3120048 h 8397616"/>
              <a:gd name="connsiteX353" fmla="*/ 1943251 w 6650570"/>
              <a:gd name="connsiteY353" fmla="*/ 3404434 h 8397616"/>
              <a:gd name="connsiteX354" fmla="*/ 1647885 w 6650570"/>
              <a:gd name="connsiteY354" fmla="*/ 3404434 h 8397616"/>
              <a:gd name="connsiteX355" fmla="*/ 192252 w 6650570"/>
              <a:gd name="connsiteY355" fmla="*/ 3098078 h 8397616"/>
              <a:gd name="connsiteX356" fmla="*/ 212850 w 6650570"/>
              <a:gd name="connsiteY356" fmla="*/ 3098078 h 8397616"/>
              <a:gd name="connsiteX357" fmla="*/ 212850 w 6650570"/>
              <a:gd name="connsiteY357" fmla="*/ 4080091 h 8397616"/>
              <a:gd name="connsiteX358" fmla="*/ 192252 w 6650570"/>
              <a:gd name="connsiteY358" fmla="*/ 4080091 h 8397616"/>
              <a:gd name="connsiteX359" fmla="*/ 5170938 w 6650570"/>
              <a:gd name="connsiteY359" fmla="*/ 3043146 h 8397616"/>
              <a:gd name="connsiteX360" fmla="*/ 5189584 w 6650570"/>
              <a:gd name="connsiteY360" fmla="*/ 3043146 h 8397616"/>
              <a:gd name="connsiteX361" fmla="*/ 5189584 w 6650570"/>
              <a:gd name="connsiteY361" fmla="*/ 3684594 h 8397616"/>
              <a:gd name="connsiteX362" fmla="*/ 4784350 w 6650570"/>
              <a:gd name="connsiteY362" fmla="*/ 3684594 h 8397616"/>
              <a:gd name="connsiteX363" fmla="*/ 4784350 w 6650570"/>
              <a:gd name="connsiteY363" fmla="*/ 3665983 h 8397616"/>
              <a:gd name="connsiteX364" fmla="*/ 5170938 w 6650570"/>
              <a:gd name="connsiteY364" fmla="*/ 3665983 h 8397616"/>
              <a:gd name="connsiteX365" fmla="*/ 1285351 w 6650570"/>
              <a:gd name="connsiteY365" fmla="*/ 3043146 h 8397616"/>
              <a:gd name="connsiteX366" fmla="*/ 1303997 w 6650570"/>
              <a:gd name="connsiteY366" fmla="*/ 3043146 h 8397616"/>
              <a:gd name="connsiteX367" fmla="*/ 1303997 w 6650570"/>
              <a:gd name="connsiteY367" fmla="*/ 3665983 h 8397616"/>
              <a:gd name="connsiteX368" fmla="*/ 1690585 w 6650570"/>
              <a:gd name="connsiteY368" fmla="*/ 3665983 h 8397616"/>
              <a:gd name="connsiteX369" fmla="*/ 1690585 w 6650570"/>
              <a:gd name="connsiteY369" fmla="*/ 3684594 h 8397616"/>
              <a:gd name="connsiteX370" fmla="*/ 1285351 w 6650570"/>
              <a:gd name="connsiteY370" fmla="*/ 3684594 h 8397616"/>
              <a:gd name="connsiteX371" fmla="*/ 5451117 w 6650570"/>
              <a:gd name="connsiteY371" fmla="*/ 3032161 h 8397616"/>
              <a:gd name="connsiteX372" fmla="*/ 5568591 w 6650570"/>
              <a:gd name="connsiteY372" fmla="*/ 3145010 h 8397616"/>
              <a:gd name="connsiteX373" fmla="*/ 5556094 w 6650570"/>
              <a:gd name="connsiteY373" fmla="*/ 3157276 h 8397616"/>
              <a:gd name="connsiteX374" fmla="*/ 5451117 w 6650570"/>
              <a:gd name="connsiteY374" fmla="*/ 3057920 h 8397616"/>
              <a:gd name="connsiteX375" fmla="*/ 5348640 w 6650570"/>
              <a:gd name="connsiteY375" fmla="*/ 3157276 h 8397616"/>
              <a:gd name="connsiteX376" fmla="*/ 5333643 w 6650570"/>
              <a:gd name="connsiteY376" fmla="*/ 3145010 h 8397616"/>
              <a:gd name="connsiteX377" fmla="*/ 93378 w 6650570"/>
              <a:gd name="connsiteY377" fmla="*/ 2944272 h 8397616"/>
              <a:gd name="connsiteX378" fmla="*/ 114057 w 6650570"/>
              <a:gd name="connsiteY378" fmla="*/ 2944272 h 8397616"/>
              <a:gd name="connsiteX379" fmla="*/ 114057 w 6650570"/>
              <a:gd name="connsiteY379" fmla="*/ 4080091 h 8397616"/>
              <a:gd name="connsiteX380" fmla="*/ 93378 w 6650570"/>
              <a:gd name="connsiteY380" fmla="*/ 4080091 h 8397616"/>
              <a:gd name="connsiteX381" fmla="*/ 754038 w 6650570"/>
              <a:gd name="connsiteY381" fmla="*/ 2869516 h 8397616"/>
              <a:gd name="connsiteX382" fmla="*/ 682027 w 6650570"/>
              <a:gd name="connsiteY382" fmla="*/ 2941527 h 8397616"/>
              <a:gd name="connsiteX383" fmla="*/ 754038 w 6650570"/>
              <a:gd name="connsiteY383" fmla="*/ 3013538 h 8397616"/>
              <a:gd name="connsiteX384" fmla="*/ 826049 w 6650570"/>
              <a:gd name="connsiteY384" fmla="*/ 2941527 h 8397616"/>
              <a:gd name="connsiteX385" fmla="*/ 754038 w 6650570"/>
              <a:gd name="connsiteY385" fmla="*/ 2869516 h 8397616"/>
              <a:gd name="connsiteX386" fmla="*/ 754038 w 6650570"/>
              <a:gd name="connsiteY386" fmla="*/ 2850893 h 8397616"/>
              <a:gd name="connsiteX387" fmla="*/ 844672 w 6650570"/>
              <a:gd name="connsiteY387" fmla="*/ 2941527 h 8397616"/>
              <a:gd name="connsiteX388" fmla="*/ 754038 w 6650570"/>
              <a:gd name="connsiteY388" fmla="*/ 3030920 h 8397616"/>
              <a:gd name="connsiteX389" fmla="*/ 664645 w 6650570"/>
              <a:gd name="connsiteY389" fmla="*/ 2941527 h 8397616"/>
              <a:gd name="connsiteX390" fmla="*/ 754038 w 6650570"/>
              <a:gd name="connsiteY390" fmla="*/ 2850893 h 8397616"/>
              <a:gd name="connsiteX391" fmla="*/ 754041 w 6650570"/>
              <a:gd name="connsiteY391" fmla="*/ 2771988 h 8397616"/>
              <a:gd name="connsiteX392" fmla="*/ 584351 w 6650570"/>
              <a:gd name="connsiteY392" fmla="*/ 2942979 h 8397616"/>
              <a:gd name="connsiteX393" fmla="*/ 754041 w 6650570"/>
              <a:gd name="connsiteY393" fmla="*/ 3113970 h 8397616"/>
              <a:gd name="connsiteX394" fmla="*/ 924969 w 6650570"/>
              <a:gd name="connsiteY394" fmla="*/ 2942979 h 8397616"/>
              <a:gd name="connsiteX395" fmla="*/ 754041 w 6650570"/>
              <a:gd name="connsiteY395" fmla="*/ 2771988 h 8397616"/>
              <a:gd name="connsiteX396" fmla="*/ 6255835 w 6650570"/>
              <a:gd name="connsiteY396" fmla="*/ 2760985 h 8397616"/>
              <a:gd name="connsiteX397" fmla="*/ 6232316 w 6650570"/>
              <a:gd name="connsiteY397" fmla="*/ 2784682 h 8397616"/>
              <a:gd name="connsiteX398" fmla="*/ 6255835 w 6650570"/>
              <a:gd name="connsiteY398" fmla="*/ 2809627 h 8397616"/>
              <a:gd name="connsiteX399" fmla="*/ 6281829 w 6650570"/>
              <a:gd name="connsiteY399" fmla="*/ 2784682 h 8397616"/>
              <a:gd name="connsiteX400" fmla="*/ 6255835 w 6650570"/>
              <a:gd name="connsiteY400" fmla="*/ 2760985 h 8397616"/>
              <a:gd name="connsiteX401" fmla="*/ 0 w 6650570"/>
              <a:gd name="connsiteY401" fmla="*/ 2757507 h 8397616"/>
              <a:gd name="connsiteX402" fmla="*/ 20598 w 6650570"/>
              <a:gd name="connsiteY402" fmla="*/ 2757507 h 8397616"/>
              <a:gd name="connsiteX403" fmla="*/ 20598 w 6650570"/>
              <a:gd name="connsiteY403" fmla="*/ 4080087 h 8397616"/>
              <a:gd name="connsiteX404" fmla="*/ 0 w 6650570"/>
              <a:gd name="connsiteY404" fmla="*/ 4080087 h 8397616"/>
              <a:gd name="connsiteX405" fmla="*/ 754041 w 6650570"/>
              <a:gd name="connsiteY405" fmla="*/ 2752019 h 8397616"/>
              <a:gd name="connsiteX406" fmla="*/ 943548 w 6650570"/>
              <a:gd name="connsiteY406" fmla="*/ 2942979 h 8397616"/>
              <a:gd name="connsiteX407" fmla="*/ 763950 w 6650570"/>
              <a:gd name="connsiteY407" fmla="*/ 3132692 h 8397616"/>
              <a:gd name="connsiteX408" fmla="*/ 763950 w 6650570"/>
              <a:gd name="connsiteY408" fmla="*/ 3750505 h 8397616"/>
              <a:gd name="connsiteX409" fmla="*/ 745371 w 6650570"/>
              <a:gd name="connsiteY409" fmla="*/ 3750505 h 8397616"/>
              <a:gd name="connsiteX410" fmla="*/ 745371 w 6650570"/>
              <a:gd name="connsiteY410" fmla="*/ 3132692 h 8397616"/>
              <a:gd name="connsiteX411" fmla="*/ 565772 w 6650570"/>
              <a:gd name="connsiteY411" fmla="*/ 2942979 h 8397616"/>
              <a:gd name="connsiteX412" fmla="*/ 754041 w 6650570"/>
              <a:gd name="connsiteY412" fmla="*/ 2752019 h 8397616"/>
              <a:gd name="connsiteX413" fmla="*/ 6255835 w 6650570"/>
              <a:gd name="connsiteY413" fmla="*/ 2741030 h 8397616"/>
              <a:gd name="connsiteX414" fmla="*/ 6299159 w 6650570"/>
              <a:gd name="connsiteY414" fmla="*/ 2784682 h 8397616"/>
              <a:gd name="connsiteX415" fmla="*/ 6263262 w 6650570"/>
              <a:gd name="connsiteY415" fmla="*/ 2828335 h 8397616"/>
              <a:gd name="connsiteX416" fmla="*/ 6263262 w 6650570"/>
              <a:gd name="connsiteY416" fmla="*/ 3685171 h 8397616"/>
              <a:gd name="connsiteX417" fmla="*/ 6299159 w 6650570"/>
              <a:gd name="connsiteY417" fmla="*/ 3685171 h 8397616"/>
              <a:gd name="connsiteX418" fmla="*/ 6299159 w 6650570"/>
              <a:gd name="connsiteY418" fmla="*/ 3772476 h 8397616"/>
              <a:gd name="connsiteX419" fmla="*/ 6212510 w 6650570"/>
              <a:gd name="connsiteY419" fmla="*/ 3772476 h 8397616"/>
              <a:gd name="connsiteX420" fmla="*/ 6212510 w 6650570"/>
              <a:gd name="connsiteY420" fmla="*/ 3685171 h 8397616"/>
              <a:gd name="connsiteX421" fmla="*/ 6245932 w 6650570"/>
              <a:gd name="connsiteY421" fmla="*/ 3685171 h 8397616"/>
              <a:gd name="connsiteX422" fmla="*/ 6245932 w 6650570"/>
              <a:gd name="connsiteY422" fmla="*/ 2828335 h 8397616"/>
              <a:gd name="connsiteX423" fmla="*/ 6212510 w 6650570"/>
              <a:gd name="connsiteY423" fmla="*/ 2784682 h 8397616"/>
              <a:gd name="connsiteX424" fmla="*/ 6255835 w 6650570"/>
              <a:gd name="connsiteY424" fmla="*/ 2741030 h 8397616"/>
              <a:gd name="connsiteX425" fmla="*/ 303998 w 6650570"/>
              <a:gd name="connsiteY425" fmla="*/ 2635328 h 8397616"/>
              <a:gd name="connsiteX426" fmla="*/ 260383 w 6650570"/>
              <a:gd name="connsiteY426" fmla="*/ 2677631 h 8397616"/>
              <a:gd name="connsiteX427" fmla="*/ 303998 w 6650570"/>
              <a:gd name="connsiteY427" fmla="*/ 2721180 h 8397616"/>
              <a:gd name="connsiteX428" fmla="*/ 346368 w 6650570"/>
              <a:gd name="connsiteY428" fmla="*/ 2677631 h 8397616"/>
              <a:gd name="connsiteX429" fmla="*/ 303998 w 6650570"/>
              <a:gd name="connsiteY429" fmla="*/ 2635328 h 8397616"/>
              <a:gd name="connsiteX430" fmla="*/ 6022613 w 6650570"/>
              <a:gd name="connsiteY430" fmla="*/ 2634624 h 8397616"/>
              <a:gd name="connsiteX431" fmla="*/ 5980237 w 6650570"/>
              <a:gd name="connsiteY431" fmla="*/ 2676988 h 8397616"/>
              <a:gd name="connsiteX432" fmla="*/ 6022613 w 6650570"/>
              <a:gd name="connsiteY432" fmla="*/ 2720598 h 8397616"/>
              <a:gd name="connsiteX433" fmla="*/ 6066235 w 6650570"/>
              <a:gd name="connsiteY433" fmla="*/ 2676988 h 8397616"/>
              <a:gd name="connsiteX434" fmla="*/ 6022613 w 6650570"/>
              <a:gd name="connsiteY434" fmla="*/ 2634624 h 8397616"/>
              <a:gd name="connsiteX435" fmla="*/ 4070885 w 6650570"/>
              <a:gd name="connsiteY435" fmla="*/ 2634593 h 8397616"/>
              <a:gd name="connsiteX436" fmla="*/ 4028531 w 6650570"/>
              <a:gd name="connsiteY436" fmla="*/ 2676886 h 8397616"/>
              <a:gd name="connsiteX437" fmla="*/ 4070885 w 6650570"/>
              <a:gd name="connsiteY437" fmla="*/ 2720424 h 8397616"/>
              <a:gd name="connsiteX438" fmla="*/ 4114485 w 6650570"/>
              <a:gd name="connsiteY438" fmla="*/ 2676886 h 8397616"/>
              <a:gd name="connsiteX439" fmla="*/ 4070885 w 6650570"/>
              <a:gd name="connsiteY439" fmla="*/ 2634593 h 8397616"/>
              <a:gd name="connsiteX440" fmla="*/ 2402797 w 6650570"/>
              <a:gd name="connsiteY440" fmla="*/ 2634593 h 8397616"/>
              <a:gd name="connsiteX441" fmla="*/ 2360443 w 6650570"/>
              <a:gd name="connsiteY441" fmla="*/ 2676886 h 8397616"/>
              <a:gd name="connsiteX442" fmla="*/ 2402797 w 6650570"/>
              <a:gd name="connsiteY442" fmla="*/ 2720424 h 8397616"/>
              <a:gd name="connsiteX443" fmla="*/ 2446397 w 6650570"/>
              <a:gd name="connsiteY443" fmla="*/ 2676886 h 8397616"/>
              <a:gd name="connsiteX444" fmla="*/ 2402797 w 6650570"/>
              <a:gd name="connsiteY444" fmla="*/ 2634593 h 8397616"/>
              <a:gd name="connsiteX445" fmla="*/ 1340280 w 6650570"/>
              <a:gd name="connsiteY445" fmla="*/ 2625675 h 8397616"/>
              <a:gd name="connsiteX446" fmla="*/ 1358710 w 6650570"/>
              <a:gd name="connsiteY446" fmla="*/ 2625675 h 8397616"/>
              <a:gd name="connsiteX447" fmla="*/ 1358710 w 6650570"/>
              <a:gd name="connsiteY447" fmla="*/ 2788065 h 8397616"/>
              <a:gd name="connsiteX448" fmla="*/ 1507380 w 6650570"/>
              <a:gd name="connsiteY448" fmla="*/ 2788065 h 8397616"/>
              <a:gd name="connsiteX449" fmla="*/ 1507380 w 6650570"/>
              <a:gd name="connsiteY449" fmla="*/ 2625675 h 8397616"/>
              <a:gd name="connsiteX450" fmla="*/ 1525810 w 6650570"/>
              <a:gd name="connsiteY450" fmla="*/ 2625675 h 8397616"/>
              <a:gd name="connsiteX451" fmla="*/ 1525810 w 6650570"/>
              <a:gd name="connsiteY451" fmla="*/ 2805688 h 8397616"/>
              <a:gd name="connsiteX452" fmla="*/ 1340280 w 6650570"/>
              <a:gd name="connsiteY452" fmla="*/ 2805688 h 8397616"/>
              <a:gd name="connsiteX453" fmla="*/ 316460 w 6650570"/>
              <a:gd name="connsiteY453" fmla="*/ 2616664 h 8397616"/>
              <a:gd name="connsiteX454" fmla="*/ 363815 w 6650570"/>
              <a:gd name="connsiteY454" fmla="*/ 2667678 h 8397616"/>
              <a:gd name="connsiteX455" fmla="*/ 312722 w 6650570"/>
              <a:gd name="connsiteY455" fmla="*/ 2738599 h 8397616"/>
              <a:gd name="connsiteX456" fmla="*/ 312722 w 6650570"/>
              <a:gd name="connsiteY456" fmla="*/ 4071170 h 8397616"/>
              <a:gd name="connsiteX457" fmla="*/ 2058604 w 6650570"/>
              <a:gd name="connsiteY457" fmla="*/ 4071170 h 8397616"/>
              <a:gd name="connsiteX458" fmla="*/ 2058604 w 6650570"/>
              <a:gd name="connsiteY458" fmla="*/ 4091078 h 8397616"/>
              <a:gd name="connsiteX459" fmla="*/ 294029 w 6650570"/>
              <a:gd name="connsiteY459" fmla="*/ 4091078 h 8397616"/>
              <a:gd name="connsiteX460" fmla="*/ 294029 w 6650570"/>
              <a:gd name="connsiteY460" fmla="*/ 2738599 h 8397616"/>
              <a:gd name="connsiteX461" fmla="*/ 241690 w 6650570"/>
              <a:gd name="connsiteY461" fmla="*/ 2677631 h 8397616"/>
              <a:gd name="connsiteX462" fmla="*/ 316460 w 6650570"/>
              <a:gd name="connsiteY462" fmla="*/ 2616664 h 8397616"/>
              <a:gd name="connsiteX463" fmla="*/ 4070885 w 6650570"/>
              <a:gd name="connsiteY463" fmla="*/ 2614690 h 8397616"/>
              <a:gd name="connsiteX464" fmla="*/ 4133170 w 6650570"/>
              <a:gd name="connsiteY464" fmla="*/ 2676886 h 8397616"/>
              <a:gd name="connsiteX465" fmla="*/ 4080850 w 6650570"/>
              <a:gd name="connsiteY465" fmla="*/ 2737839 h 8397616"/>
              <a:gd name="connsiteX466" fmla="*/ 4080850 w 6650570"/>
              <a:gd name="connsiteY466" fmla="*/ 2877159 h 8397616"/>
              <a:gd name="connsiteX467" fmla="*/ 5282960 w 6650570"/>
              <a:gd name="connsiteY467" fmla="*/ 2877159 h 8397616"/>
              <a:gd name="connsiteX468" fmla="*/ 5282960 w 6650570"/>
              <a:gd name="connsiteY468" fmla="*/ 3788958 h 8397616"/>
              <a:gd name="connsiteX469" fmla="*/ 4530552 w 6650570"/>
              <a:gd name="connsiteY469" fmla="*/ 3785226 h 8397616"/>
              <a:gd name="connsiteX470" fmla="*/ 4530552 w 6650570"/>
              <a:gd name="connsiteY470" fmla="*/ 3766568 h 8397616"/>
              <a:gd name="connsiteX471" fmla="*/ 5264275 w 6650570"/>
              <a:gd name="connsiteY471" fmla="*/ 3770299 h 8397616"/>
              <a:gd name="connsiteX472" fmla="*/ 5264275 w 6650570"/>
              <a:gd name="connsiteY472" fmla="*/ 2895818 h 8397616"/>
              <a:gd name="connsiteX473" fmla="*/ 4060919 w 6650570"/>
              <a:gd name="connsiteY473" fmla="*/ 2895818 h 8397616"/>
              <a:gd name="connsiteX474" fmla="*/ 4060919 w 6650570"/>
              <a:gd name="connsiteY474" fmla="*/ 2737839 h 8397616"/>
              <a:gd name="connsiteX475" fmla="*/ 4009845 w 6650570"/>
              <a:gd name="connsiteY475" fmla="*/ 2676886 h 8397616"/>
              <a:gd name="connsiteX476" fmla="*/ 4070885 w 6650570"/>
              <a:gd name="connsiteY476" fmla="*/ 2614690 h 8397616"/>
              <a:gd name="connsiteX477" fmla="*/ 2402797 w 6650570"/>
              <a:gd name="connsiteY477" fmla="*/ 2614690 h 8397616"/>
              <a:gd name="connsiteX478" fmla="*/ 2465082 w 6650570"/>
              <a:gd name="connsiteY478" fmla="*/ 2676886 h 8397616"/>
              <a:gd name="connsiteX479" fmla="*/ 2414008 w 6650570"/>
              <a:gd name="connsiteY479" fmla="*/ 2737839 h 8397616"/>
              <a:gd name="connsiteX480" fmla="*/ 2414008 w 6650570"/>
              <a:gd name="connsiteY480" fmla="*/ 2895818 h 8397616"/>
              <a:gd name="connsiteX481" fmla="*/ 1209407 w 6650570"/>
              <a:gd name="connsiteY481" fmla="*/ 2895818 h 8397616"/>
              <a:gd name="connsiteX482" fmla="*/ 1209407 w 6650570"/>
              <a:gd name="connsiteY482" fmla="*/ 3770299 h 8397616"/>
              <a:gd name="connsiteX483" fmla="*/ 2106318 w 6650570"/>
              <a:gd name="connsiteY483" fmla="*/ 3770299 h 8397616"/>
              <a:gd name="connsiteX484" fmla="*/ 2106318 w 6650570"/>
              <a:gd name="connsiteY484" fmla="*/ 3788958 h 8397616"/>
              <a:gd name="connsiteX485" fmla="*/ 1191967 w 6650570"/>
              <a:gd name="connsiteY485" fmla="*/ 3788958 h 8397616"/>
              <a:gd name="connsiteX486" fmla="*/ 1191967 w 6650570"/>
              <a:gd name="connsiteY486" fmla="*/ 2877159 h 8397616"/>
              <a:gd name="connsiteX487" fmla="*/ 2394077 w 6650570"/>
              <a:gd name="connsiteY487" fmla="*/ 2877159 h 8397616"/>
              <a:gd name="connsiteX488" fmla="*/ 2394077 w 6650570"/>
              <a:gd name="connsiteY488" fmla="*/ 2737839 h 8397616"/>
              <a:gd name="connsiteX489" fmla="*/ 2341757 w 6650570"/>
              <a:gd name="connsiteY489" fmla="*/ 2676886 h 8397616"/>
              <a:gd name="connsiteX490" fmla="*/ 2402797 w 6650570"/>
              <a:gd name="connsiteY490" fmla="*/ 2614690 h 8397616"/>
              <a:gd name="connsiteX491" fmla="*/ 2015907 w 6650570"/>
              <a:gd name="connsiteY491" fmla="*/ 2614690 h 8397616"/>
              <a:gd name="connsiteX492" fmla="*/ 2195917 w 6650570"/>
              <a:gd name="connsiteY492" fmla="*/ 2614690 h 8397616"/>
              <a:gd name="connsiteX493" fmla="*/ 2195917 w 6650570"/>
              <a:gd name="connsiteY493" fmla="*/ 2800225 h 8397616"/>
              <a:gd name="connsiteX494" fmla="*/ 2015907 w 6650570"/>
              <a:gd name="connsiteY494" fmla="*/ 2800225 h 8397616"/>
              <a:gd name="connsiteX495" fmla="*/ 2015907 w 6650570"/>
              <a:gd name="connsiteY495" fmla="*/ 2783023 h 8397616"/>
              <a:gd name="connsiteX496" fmla="*/ 2177035 w 6650570"/>
              <a:gd name="connsiteY496" fmla="*/ 2783023 h 8397616"/>
              <a:gd name="connsiteX497" fmla="*/ 2177035 w 6650570"/>
              <a:gd name="connsiteY497" fmla="*/ 2634350 h 8397616"/>
              <a:gd name="connsiteX498" fmla="*/ 2015907 w 6650570"/>
              <a:gd name="connsiteY498" fmla="*/ 2634350 h 8397616"/>
              <a:gd name="connsiteX499" fmla="*/ 1565486 w 6650570"/>
              <a:gd name="connsiteY499" fmla="*/ 2614690 h 8397616"/>
              <a:gd name="connsiteX500" fmla="*/ 1745496 w 6650570"/>
              <a:gd name="connsiteY500" fmla="*/ 2614690 h 8397616"/>
              <a:gd name="connsiteX501" fmla="*/ 1745496 w 6650570"/>
              <a:gd name="connsiteY501" fmla="*/ 2634350 h 8397616"/>
              <a:gd name="connsiteX502" fmla="*/ 1584368 w 6650570"/>
              <a:gd name="connsiteY502" fmla="*/ 2634350 h 8397616"/>
              <a:gd name="connsiteX503" fmla="*/ 1584368 w 6650570"/>
              <a:gd name="connsiteY503" fmla="*/ 2783023 h 8397616"/>
              <a:gd name="connsiteX504" fmla="*/ 1745496 w 6650570"/>
              <a:gd name="connsiteY504" fmla="*/ 2783023 h 8397616"/>
              <a:gd name="connsiteX505" fmla="*/ 1745496 w 6650570"/>
              <a:gd name="connsiteY505" fmla="*/ 2800225 h 8397616"/>
              <a:gd name="connsiteX506" fmla="*/ 1565486 w 6650570"/>
              <a:gd name="connsiteY506" fmla="*/ 2800225 h 8397616"/>
              <a:gd name="connsiteX507" fmla="*/ 6022613 w 6650570"/>
              <a:gd name="connsiteY507" fmla="*/ 2614688 h 8397616"/>
              <a:gd name="connsiteX508" fmla="*/ 6084930 w 6650570"/>
              <a:gd name="connsiteY508" fmla="*/ 2676988 h 8397616"/>
              <a:gd name="connsiteX509" fmla="*/ 6032583 w 6650570"/>
              <a:gd name="connsiteY509" fmla="*/ 2738041 h 8397616"/>
              <a:gd name="connsiteX510" fmla="*/ 6032583 w 6650570"/>
              <a:gd name="connsiteY510" fmla="*/ 4025157 h 8397616"/>
              <a:gd name="connsiteX511" fmla="*/ 4575617 w 6650570"/>
              <a:gd name="connsiteY511" fmla="*/ 4025157 h 8397616"/>
              <a:gd name="connsiteX512" fmla="*/ 4575617 w 6650570"/>
              <a:gd name="connsiteY512" fmla="*/ 4006467 h 8397616"/>
              <a:gd name="connsiteX513" fmla="*/ 6013889 w 6650570"/>
              <a:gd name="connsiteY513" fmla="*/ 4006467 h 8397616"/>
              <a:gd name="connsiteX514" fmla="*/ 6013889 w 6650570"/>
              <a:gd name="connsiteY514" fmla="*/ 2738041 h 8397616"/>
              <a:gd name="connsiteX515" fmla="*/ 5961542 w 6650570"/>
              <a:gd name="connsiteY515" fmla="*/ 2676988 h 8397616"/>
              <a:gd name="connsiteX516" fmla="*/ 6022613 w 6650570"/>
              <a:gd name="connsiteY516" fmla="*/ 2614688 h 8397616"/>
              <a:gd name="connsiteX517" fmla="*/ 1785205 w 6650570"/>
              <a:gd name="connsiteY517" fmla="*/ 2614688 h 8397616"/>
              <a:gd name="connsiteX518" fmla="*/ 1970735 w 6650570"/>
              <a:gd name="connsiteY518" fmla="*/ 2614688 h 8397616"/>
              <a:gd name="connsiteX519" fmla="*/ 1970735 w 6650570"/>
              <a:gd name="connsiteY519" fmla="*/ 2794710 h 8397616"/>
              <a:gd name="connsiteX520" fmla="*/ 1952305 w 6650570"/>
              <a:gd name="connsiteY520" fmla="*/ 2794710 h 8397616"/>
              <a:gd name="connsiteX521" fmla="*/ 1952305 w 6650570"/>
              <a:gd name="connsiteY521" fmla="*/ 2634691 h 8397616"/>
              <a:gd name="connsiteX522" fmla="*/ 1804864 w 6650570"/>
              <a:gd name="connsiteY522" fmla="*/ 2634691 h 8397616"/>
              <a:gd name="connsiteX523" fmla="*/ 1804864 w 6650570"/>
              <a:gd name="connsiteY523" fmla="*/ 2794710 h 8397616"/>
              <a:gd name="connsiteX524" fmla="*/ 1785205 w 6650570"/>
              <a:gd name="connsiteY524" fmla="*/ 2794710 h 8397616"/>
              <a:gd name="connsiteX525" fmla="*/ 2427882 w 6650570"/>
              <a:gd name="connsiteY525" fmla="*/ 455927 h 8397616"/>
              <a:gd name="connsiteX526" fmla="*/ 4195361 w 6650570"/>
              <a:gd name="connsiteY526" fmla="*/ 455927 h 8397616"/>
              <a:gd name="connsiteX527" fmla="*/ 4195361 w 6650570"/>
              <a:gd name="connsiteY527" fmla="*/ 476526 h 8397616"/>
              <a:gd name="connsiteX528" fmla="*/ 2427882 w 6650570"/>
              <a:gd name="connsiteY528" fmla="*/ 476526 h 8397616"/>
              <a:gd name="connsiteX529" fmla="*/ 2092808 w 6650570"/>
              <a:gd name="connsiteY529" fmla="*/ 307611 h 8397616"/>
              <a:gd name="connsiteX530" fmla="*/ 4530425 w 6650570"/>
              <a:gd name="connsiteY530" fmla="*/ 307611 h 8397616"/>
              <a:gd name="connsiteX531" fmla="*/ 4530425 w 6650570"/>
              <a:gd name="connsiteY531" fmla="*/ 608490 h 8397616"/>
              <a:gd name="connsiteX532" fmla="*/ 4511741 w 6650570"/>
              <a:gd name="connsiteY532" fmla="*/ 608490 h 8397616"/>
              <a:gd name="connsiteX533" fmla="*/ 4511741 w 6650570"/>
              <a:gd name="connsiteY533" fmla="*/ 325016 h 8397616"/>
              <a:gd name="connsiteX534" fmla="*/ 2111492 w 6650570"/>
              <a:gd name="connsiteY534" fmla="*/ 325016 h 8397616"/>
              <a:gd name="connsiteX535" fmla="*/ 2111492 w 6650570"/>
              <a:gd name="connsiteY535" fmla="*/ 608490 h 8397616"/>
              <a:gd name="connsiteX536" fmla="*/ 2092808 w 6650570"/>
              <a:gd name="connsiteY536" fmla="*/ 608490 h 8397616"/>
              <a:gd name="connsiteX537" fmla="*/ 604224 w 6650570"/>
              <a:gd name="connsiteY537" fmla="*/ 120847 h 8397616"/>
              <a:gd name="connsiteX538" fmla="*/ 5980561 w 6650570"/>
              <a:gd name="connsiteY538" fmla="*/ 120847 h 8397616"/>
              <a:gd name="connsiteX539" fmla="*/ 5980561 w 6650570"/>
              <a:gd name="connsiteY539" fmla="*/ 504238 h 8397616"/>
              <a:gd name="connsiteX540" fmla="*/ 5960629 w 6650570"/>
              <a:gd name="connsiteY540" fmla="*/ 504238 h 8397616"/>
              <a:gd name="connsiteX541" fmla="*/ 5960629 w 6650570"/>
              <a:gd name="connsiteY541" fmla="*/ 138331 h 8397616"/>
              <a:gd name="connsiteX542" fmla="*/ 5828588 w 6650570"/>
              <a:gd name="connsiteY542" fmla="*/ 138331 h 8397616"/>
              <a:gd name="connsiteX543" fmla="*/ 5828588 w 6650570"/>
              <a:gd name="connsiteY543" fmla="*/ 488003 h 8397616"/>
              <a:gd name="connsiteX544" fmla="*/ 5809903 w 6650570"/>
              <a:gd name="connsiteY544" fmla="*/ 488003 h 8397616"/>
              <a:gd name="connsiteX545" fmla="*/ 5809903 w 6650570"/>
              <a:gd name="connsiteY545" fmla="*/ 138331 h 8397616"/>
              <a:gd name="connsiteX546" fmla="*/ 5629280 w 6650570"/>
              <a:gd name="connsiteY546" fmla="*/ 138331 h 8397616"/>
              <a:gd name="connsiteX547" fmla="*/ 5629280 w 6650570"/>
              <a:gd name="connsiteY547" fmla="*/ 610389 h 8397616"/>
              <a:gd name="connsiteX548" fmla="*/ 5609349 w 6650570"/>
              <a:gd name="connsiteY548" fmla="*/ 610389 h 8397616"/>
              <a:gd name="connsiteX549" fmla="*/ 5609349 w 6650570"/>
              <a:gd name="connsiteY549" fmla="*/ 138331 h 8397616"/>
              <a:gd name="connsiteX550" fmla="*/ 5428726 w 6650570"/>
              <a:gd name="connsiteY550" fmla="*/ 138331 h 8397616"/>
              <a:gd name="connsiteX551" fmla="*/ 5428726 w 6650570"/>
              <a:gd name="connsiteY551" fmla="*/ 877639 h 8397616"/>
              <a:gd name="connsiteX552" fmla="*/ 5410041 w 6650570"/>
              <a:gd name="connsiteY552" fmla="*/ 877639 h 8397616"/>
              <a:gd name="connsiteX553" fmla="*/ 5410041 w 6650570"/>
              <a:gd name="connsiteY553" fmla="*/ 138331 h 8397616"/>
              <a:gd name="connsiteX554" fmla="*/ 1184709 w 6650570"/>
              <a:gd name="connsiteY554" fmla="*/ 138331 h 8397616"/>
              <a:gd name="connsiteX555" fmla="*/ 1184709 w 6650570"/>
              <a:gd name="connsiteY555" fmla="*/ 877639 h 8397616"/>
              <a:gd name="connsiteX556" fmla="*/ 1166024 w 6650570"/>
              <a:gd name="connsiteY556" fmla="*/ 877639 h 8397616"/>
              <a:gd name="connsiteX557" fmla="*/ 1166024 w 6650570"/>
              <a:gd name="connsiteY557" fmla="*/ 138331 h 8397616"/>
              <a:gd name="connsiteX558" fmla="*/ 984155 w 6650570"/>
              <a:gd name="connsiteY558" fmla="*/ 138331 h 8397616"/>
              <a:gd name="connsiteX559" fmla="*/ 984155 w 6650570"/>
              <a:gd name="connsiteY559" fmla="*/ 610389 h 8397616"/>
              <a:gd name="connsiteX560" fmla="*/ 966716 w 6650570"/>
              <a:gd name="connsiteY560" fmla="*/ 610389 h 8397616"/>
              <a:gd name="connsiteX561" fmla="*/ 966716 w 6650570"/>
              <a:gd name="connsiteY561" fmla="*/ 138331 h 8397616"/>
              <a:gd name="connsiteX562" fmla="*/ 784847 w 6650570"/>
              <a:gd name="connsiteY562" fmla="*/ 138331 h 8397616"/>
              <a:gd name="connsiteX563" fmla="*/ 784847 w 6650570"/>
              <a:gd name="connsiteY563" fmla="*/ 488003 h 8397616"/>
              <a:gd name="connsiteX564" fmla="*/ 766162 w 6650570"/>
              <a:gd name="connsiteY564" fmla="*/ 488003 h 8397616"/>
              <a:gd name="connsiteX565" fmla="*/ 766162 w 6650570"/>
              <a:gd name="connsiteY565" fmla="*/ 138331 h 8397616"/>
              <a:gd name="connsiteX566" fmla="*/ 624155 w 6650570"/>
              <a:gd name="connsiteY566" fmla="*/ 138331 h 8397616"/>
              <a:gd name="connsiteX567" fmla="*/ 624155 w 6650570"/>
              <a:gd name="connsiteY567" fmla="*/ 504238 h 8397616"/>
              <a:gd name="connsiteX568" fmla="*/ 604224 w 6650570"/>
              <a:gd name="connsiteY568" fmla="*/ 504238 h 8397616"/>
              <a:gd name="connsiteX569" fmla="*/ 263661 w 6650570"/>
              <a:gd name="connsiteY569" fmla="*/ 0 h 8397616"/>
              <a:gd name="connsiteX570" fmla="*/ 6321122 w 6650570"/>
              <a:gd name="connsiteY570" fmla="*/ 0 h 8397616"/>
              <a:gd name="connsiteX571" fmla="*/ 6321122 w 6650570"/>
              <a:gd name="connsiteY571" fmla="*/ 674404 h 8397616"/>
              <a:gd name="connsiteX572" fmla="*/ 6302434 w 6650570"/>
              <a:gd name="connsiteY572" fmla="*/ 674404 h 8397616"/>
              <a:gd name="connsiteX573" fmla="*/ 6302434 w 6650570"/>
              <a:gd name="connsiteY573" fmla="*/ 18630 h 8397616"/>
              <a:gd name="connsiteX574" fmla="*/ 282349 w 6650570"/>
              <a:gd name="connsiteY574" fmla="*/ 18630 h 8397616"/>
              <a:gd name="connsiteX575" fmla="*/ 282349 w 6650570"/>
              <a:gd name="connsiteY575" fmla="*/ 674404 h 8397616"/>
              <a:gd name="connsiteX576" fmla="*/ 263661 w 6650570"/>
              <a:gd name="connsiteY576" fmla="*/ 674404 h 839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650570" h="8397616">
                <a:moveTo>
                  <a:pt x="2383937" y="7915479"/>
                </a:moveTo>
                <a:lnTo>
                  <a:pt x="4151416" y="7915479"/>
                </a:lnTo>
                <a:lnTo>
                  <a:pt x="4151416" y="7936078"/>
                </a:lnTo>
                <a:lnTo>
                  <a:pt x="2383937" y="7936078"/>
                </a:lnTo>
                <a:close/>
                <a:moveTo>
                  <a:pt x="2048865" y="7778152"/>
                </a:moveTo>
                <a:lnTo>
                  <a:pt x="2067549" y="7778152"/>
                </a:lnTo>
                <a:lnTo>
                  <a:pt x="2067549" y="8060461"/>
                </a:lnTo>
                <a:lnTo>
                  <a:pt x="4467799" y="8060461"/>
                </a:lnTo>
                <a:lnTo>
                  <a:pt x="4467799" y="7778152"/>
                </a:lnTo>
                <a:lnTo>
                  <a:pt x="4486483" y="7778152"/>
                </a:lnTo>
                <a:lnTo>
                  <a:pt x="4486483" y="8079034"/>
                </a:lnTo>
                <a:lnTo>
                  <a:pt x="2048865" y="8079034"/>
                </a:lnTo>
                <a:close/>
                <a:moveTo>
                  <a:pt x="263661" y="7717729"/>
                </a:moveTo>
                <a:lnTo>
                  <a:pt x="282349" y="7717729"/>
                </a:lnTo>
                <a:lnTo>
                  <a:pt x="282349" y="8378869"/>
                </a:lnTo>
                <a:lnTo>
                  <a:pt x="6302434" y="8378869"/>
                </a:lnTo>
                <a:lnTo>
                  <a:pt x="6302434" y="7717729"/>
                </a:lnTo>
                <a:lnTo>
                  <a:pt x="6321122" y="7717729"/>
                </a:lnTo>
                <a:lnTo>
                  <a:pt x="6321122" y="8397616"/>
                </a:lnTo>
                <a:lnTo>
                  <a:pt x="263661" y="8397616"/>
                </a:lnTo>
                <a:close/>
                <a:moveTo>
                  <a:pt x="1156058" y="7514487"/>
                </a:moveTo>
                <a:lnTo>
                  <a:pt x="1174743" y="7514487"/>
                </a:lnTo>
                <a:lnTo>
                  <a:pt x="1174743" y="8252580"/>
                </a:lnTo>
                <a:lnTo>
                  <a:pt x="5400075" y="8252580"/>
                </a:lnTo>
                <a:lnTo>
                  <a:pt x="5400075" y="7514487"/>
                </a:lnTo>
                <a:lnTo>
                  <a:pt x="5418761" y="7514487"/>
                </a:lnTo>
                <a:lnTo>
                  <a:pt x="5418761" y="8252580"/>
                </a:lnTo>
                <a:lnTo>
                  <a:pt x="5600629" y="8252580"/>
                </a:lnTo>
                <a:lnTo>
                  <a:pt x="5600629" y="7781297"/>
                </a:lnTo>
                <a:lnTo>
                  <a:pt x="5618069" y="7781297"/>
                </a:lnTo>
                <a:lnTo>
                  <a:pt x="5618069" y="8252580"/>
                </a:lnTo>
                <a:lnTo>
                  <a:pt x="5799937" y="8252580"/>
                </a:lnTo>
                <a:lnTo>
                  <a:pt x="5799937" y="7904729"/>
                </a:lnTo>
                <a:lnTo>
                  <a:pt x="5818623" y="7904729"/>
                </a:lnTo>
                <a:lnTo>
                  <a:pt x="5818623" y="8252580"/>
                </a:lnTo>
                <a:lnTo>
                  <a:pt x="5960629" y="8252580"/>
                </a:lnTo>
                <a:lnTo>
                  <a:pt x="5960629" y="7888520"/>
                </a:lnTo>
                <a:lnTo>
                  <a:pt x="5980561" y="7888520"/>
                </a:lnTo>
                <a:lnTo>
                  <a:pt x="5980561" y="8271281"/>
                </a:lnTo>
                <a:lnTo>
                  <a:pt x="604224" y="8271281"/>
                </a:lnTo>
                <a:lnTo>
                  <a:pt x="604224" y="7888520"/>
                </a:lnTo>
                <a:lnTo>
                  <a:pt x="624155" y="7888520"/>
                </a:lnTo>
                <a:lnTo>
                  <a:pt x="624155" y="8252580"/>
                </a:lnTo>
                <a:lnTo>
                  <a:pt x="756196" y="8252580"/>
                </a:lnTo>
                <a:lnTo>
                  <a:pt x="756196" y="7904729"/>
                </a:lnTo>
                <a:lnTo>
                  <a:pt x="774882" y="7904729"/>
                </a:lnTo>
                <a:lnTo>
                  <a:pt x="774882" y="8252580"/>
                </a:lnTo>
                <a:lnTo>
                  <a:pt x="955505" y="8252580"/>
                </a:lnTo>
                <a:lnTo>
                  <a:pt x="955505" y="7781297"/>
                </a:lnTo>
                <a:lnTo>
                  <a:pt x="975435" y="7781297"/>
                </a:lnTo>
                <a:lnTo>
                  <a:pt x="975435" y="8252580"/>
                </a:lnTo>
                <a:lnTo>
                  <a:pt x="1156058" y="8252580"/>
                </a:lnTo>
                <a:close/>
                <a:moveTo>
                  <a:pt x="4381380" y="6036860"/>
                </a:moveTo>
                <a:cubicBezTo>
                  <a:pt x="4528777" y="6046793"/>
                  <a:pt x="4671177" y="6105147"/>
                  <a:pt x="4782349" y="6205715"/>
                </a:cubicBezTo>
                <a:cubicBezTo>
                  <a:pt x="4786097" y="6208198"/>
                  <a:pt x="4787346" y="6213164"/>
                  <a:pt x="4788595" y="6218131"/>
                </a:cubicBezTo>
                <a:cubicBezTo>
                  <a:pt x="4788595" y="6224338"/>
                  <a:pt x="4786097" y="6228063"/>
                  <a:pt x="4782349" y="6231788"/>
                </a:cubicBezTo>
                <a:lnTo>
                  <a:pt x="4623710" y="6393193"/>
                </a:lnTo>
                <a:cubicBezTo>
                  <a:pt x="4619963" y="6396918"/>
                  <a:pt x="4614966" y="6398159"/>
                  <a:pt x="4609970" y="6398159"/>
                </a:cubicBezTo>
                <a:cubicBezTo>
                  <a:pt x="4606223" y="6398159"/>
                  <a:pt x="4601226" y="6396918"/>
                  <a:pt x="4598728" y="6394435"/>
                </a:cubicBezTo>
                <a:cubicBezTo>
                  <a:pt x="4535022" y="6339805"/>
                  <a:pt x="4460075" y="6307524"/>
                  <a:pt x="4378882" y="6300075"/>
                </a:cubicBezTo>
                <a:cubicBezTo>
                  <a:pt x="4368889" y="6300075"/>
                  <a:pt x="4361394" y="6291384"/>
                  <a:pt x="4361394" y="6281451"/>
                </a:cubicBezTo>
                <a:lnTo>
                  <a:pt x="4361394" y="6056725"/>
                </a:lnTo>
                <a:cubicBezTo>
                  <a:pt x="4361394" y="6050517"/>
                  <a:pt x="4363892" y="6046793"/>
                  <a:pt x="4367640" y="6043068"/>
                </a:cubicBezTo>
                <a:cubicBezTo>
                  <a:pt x="4371387" y="6038102"/>
                  <a:pt x="4376384" y="6036860"/>
                  <a:pt x="4381380" y="6036860"/>
                </a:cubicBezTo>
                <a:close/>
                <a:moveTo>
                  <a:pt x="303998" y="5643161"/>
                </a:moveTo>
                <a:cubicBezTo>
                  <a:pt x="280321" y="5643161"/>
                  <a:pt x="260383" y="5663126"/>
                  <a:pt x="260383" y="5685586"/>
                </a:cubicBezTo>
                <a:cubicBezTo>
                  <a:pt x="260383" y="5710542"/>
                  <a:pt x="280321" y="5729259"/>
                  <a:pt x="303998" y="5729259"/>
                </a:cubicBezTo>
                <a:cubicBezTo>
                  <a:pt x="326429" y="5729259"/>
                  <a:pt x="346368" y="5710542"/>
                  <a:pt x="346368" y="5685586"/>
                </a:cubicBezTo>
                <a:cubicBezTo>
                  <a:pt x="346368" y="5663126"/>
                  <a:pt x="326429" y="5643161"/>
                  <a:pt x="303998" y="5643161"/>
                </a:cubicBezTo>
                <a:close/>
                <a:moveTo>
                  <a:pt x="2402859" y="5639993"/>
                </a:moveTo>
                <a:cubicBezTo>
                  <a:pt x="2379213" y="5639993"/>
                  <a:pt x="2359302" y="5659896"/>
                  <a:pt x="2359302" y="5682287"/>
                </a:cubicBezTo>
                <a:cubicBezTo>
                  <a:pt x="2359302" y="5707165"/>
                  <a:pt x="2379213" y="5725824"/>
                  <a:pt x="2402859" y="5725824"/>
                </a:cubicBezTo>
                <a:cubicBezTo>
                  <a:pt x="2426504" y="5725824"/>
                  <a:pt x="2446416" y="5707165"/>
                  <a:pt x="2446416" y="5682287"/>
                </a:cubicBezTo>
                <a:cubicBezTo>
                  <a:pt x="2446416" y="5659896"/>
                  <a:pt x="2426504" y="5639993"/>
                  <a:pt x="2402859" y="5639993"/>
                </a:cubicBezTo>
                <a:close/>
                <a:moveTo>
                  <a:pt x="6247874" y="5639913"/>
                </a:moveTo>
                <a:cubicBezTo>
                  <a:pt x="6224213" y="5639913"/>
                  <a:pt x="6205533" y="5659831"/>
                  <a:pt x="6205533" y="5682238"/>
                </a:cubicBezTo>
                <a:cubicBezTo>
                  <a:pt x="6205533" y="5707135"/>
                  <a:pt x="6224213" y="5725807"/>
                  <a:pt x="6247874" y="5725807"/>
                </a:cubicBezTo>
                <a:cubicBezTo>
                  <a:pt x="6271535" y="5725807"/>
                  <a:pt x="6291461" y="5707135"/>
                  <a:pt x="6291461" y="5682238"/>
                </a:cubicBezTo>
                <a:cubicBezTo>
                  <a:pt x="6291461" y="5659831"/>
                  <a:pt x="6271535" y="5639913"/>
                  <a:pt x="6247874" y="5639913"/>
                </a:cubicBezTo>
                <a:close/>
                <a:moveTo>
                  <a:pt x="4231364" y="5606651"/>
                </a:moveTo>
                <a:cubicBezTo>
                  <a:pt x="4207718" y="5606651"/>
                  <a:pt x="4187806" y="5625378"/>
                  <a:pt x="4187806" y="5649098"/>
                </a:cubicBezTo>
                <a:cubicBezTo>
                  <a:pt x="4187806" y="5672818"/>
                  <a:pt x="4207718" y="5692792"/>
                  <a:pt x="4231364" y="5692792"/>
                </a:cubicBezTo>
                <a:cubicBezTo>
                  <a:pt x="4255009" y="5692792"/>
                  <a:pt x="4274921" y="5672818"/>
                  <a:pt x="4274921" y="5649098"/>
                </a:cubicBezTo>
                <a:cubicBezTo>
                  <a:pt x="4274921" y="5625378"/>
                  <a:pt x="4255009" y="5606651"/>
                  <a:pt x="4231364" y="5606651"/>
                </a:cubicBezTo>
                <a:close/>
                <a:moveTo>
                  <a:pt x="1197463" y="5569947"/>
                </a:moveTo>
                <a:lnTo>
                  <a:pt x="2349733" y="5569947"/>
                </a:lnTo>
                <a:lnTo>
                  <a:pt x="2349733" y="5590546"/>
                </a:lnTo>
                <a:lnTo>
                  <a:pt x="1197463" y="5590546"/>
                </a:lnTo>
                <a:close/>
                <a:moveTo>
                  <a:pt x="4438295" y="5531499"/>
                </a:moveTo>
                <a:lnTo>
                  <a:pt x="4456725" y="5531499"/>
                </a:lnTo>
                <a:lnTo>
                  <a:pt x="4456725" y="5692766"/>
                </a:lnTo>
                <a:lnTo>
                  <a:pt x="4605395" y="5692766"/>
                </a:lnTo>
                <a:lnTo>
                  <a:pt x="4605395" y="5531499"/>
                </a:lnTo>
                <a:lnTo>
                  <a:pt x="4623825" y="5531499"/>
                </a:lnTo>
                <a:lnTo>
                  <a:pt x="4623825" y="5711518"/>
                </a:lnTo>
                <a:lnTo>
                  <a:pt x="4438295" y="5711518"/>
                </a:lnTo>
                <a:close/>
                <a:moveTo>
                  <a:pt x="5113924" y="5520512"/>
                </a:moveTo>
                <a:lnTo>
                  <a:pt x="5293934" y="5520512"/>
                </a:lnTo>
                <a:lnTo>
                  <a:pt x="5293934" y="5706046"/>
                </a:lnTo>
                <a:lnTo>
                  <a:pt x="5113924" y="5706046"/>
                </a:lnTo>
                <a:lnTo>
                  <a:pt x="5113924" y="5687616"/>
                </a:lnTo>
                <a:lnTo>
                  <a:pt x="5275052" y="5687616"/>
                </a:lnTo>
                <a:lnTo>
                  <a:pt x="5275052" y="5538943"/>
                </a:lnTo>
                <a:lnTo>
                  <a:pt x="5113924" y="5538943"/>
                </a:lnTo>
                <a:close/>
                <a:moveTo>
                  <a:pt x="4883222" y="5520512"/>
                </a:moveTo>
                <a:lnTo>
                  <a:pt x="5068752" y="5520512"/>
                </a:lnTo>
                <a:lnTo>
                  <a:pt x="5068752" y="5700522"/>
                </a:lnTo>
                <a:lnTo>
                  <a:pt x="5050322" y="5700522"/>
                </a:lnTo>
                <a:lnTo>
                  <a:pt x="5050322" y="5539394"/>
                </a:lnTo>
                <a:lnTo>
                  <a:pt x="4901652" y="5539394"/>
                </a:lnTo>
                <a:lnTo>
                  <a:pt x="4901652" y="5700522"/>
                </a:lnTo>
                <a:lnTo>
                  <a:pt x="4883222" y="5700522"/>
                </a:lnTo>
                <a:close/>
                <a:moveTo>
                  <a:pt x="4663503" y="5520512"/>
                </a:moveTo>
                <a:lnTo>
                  <a:pt x="4843513" y="5520512"/>
                </a:lnTo>
                <a:lnTo>
                  <a:pt x="4843513" y="5538943"/>
                </a:lnTo>
                <a:lnTo>
                  <a:pt x="4682385" y="5538943"/>
                </a:lnTo>
                <a:lnTo>
                  <a:pt x="4682385" y="5687616"/>
                </a:lnTo>
                <a:lnTo>
                  <a:pt x="4843513" y="5687616"/>
                </a:lnTo>
                <a:lnTo>
                  <a:pt x="4843513" y="5706046"/>
                </a:lnTo>
                <a:lnTo>
                  <a:pt x="4663503" y="5706046"/>
                </a:lnTo>
                <a:close/>
                <a:moveTo>
                  <a:pt x="78731" y="5423285"/>
                </a:moveTo>
                <a:lnTo>
                  <a:pt x="78731" y="5471868"/>
                </a:lnTo>
                <a:lnTo>
                  <a:pt x="127557" y="5471868"/>
                </a:lnTo>
                <a:lnTo>
                  <a:pt x="127557" y="5423285"/>
                </a:lnTo>
                <a:close/>
                <a:moveTo>
                  <a:pt x="5886298" y="5291947"/>
                </a:moveTo>
                <a:cubicBezTo>
                  <a:pt x="5845605" y="5291947"/>
                  <a:pt x="5813544" y="5324228"/>
                  <a:pt x="5813544" y="5363959"/>
                </a:cubicBezTo>
                <a:cubicBezTo>
                  <a:pt x="5813544" y="5402448"/>
                  <a:pt x="5845605" y="5435971"/>
                  <a:pt x="5886298" y="5435971"/>
                </a:cubicBezTo>
                <a:cubicBezTo>
                  <a:pt x="5924525" y="5435971"/>
                  <a:pt x="5956586" y="5402448"/>
                  <a:pt x="5956586" y="5363959"/>
                </a:cubicBezTo>
                <a:cubicBezTo>
                  <a:pt x="5956586" y="5324228"/>
                  <a:pt x="5924525" y="5291947"/>
                  <a:pt x="5886298" y="5291947"/>
                </a:cubicBezTo>
                <a:close/>
                <a:moveTo>
                  <a:pt x="5886298" y="5273323"/>
                </a:moveTo>
                <a:cubicBezTo>
                  <a:pt x="5934390" y="5273323"/>
                  <a:pt x="5975083" y="5314295"/>
                  <a:pt x="5975083" y="5363959"/>
                </a:cubicBezTo>
                <a:cubicBezTo>
                  <a:pt x="5975083" y="5413623"/>
                  <a:pt x="5934390" y="5453353"/>
                  <a:pt x="5886298" y="5453353"/>
                </a:cubicBezTo>
                <a:cubicBezTo>
                  <a:pt x="5835740" y="5453353"/>
                  <a:pt x="5795047" y="5413623"/>
                  <a:pt x="5795047" y="5363959"/>
                </a:cubicBezTo>
                <a:cubicBezTo>
                  <a:pt x="5795047" y="5314295"/>
                  <a:pt x="5835740" y="5273323"/>
                  <a:pt x="5886298" y="5273323"/>
                </a:cubicBezTo>
                <a:close/>
                <a:moveTo>
                  <a:pt x="2013402" y="5190929"/>
                </a:moveTo>
                <a:lnTo>
                  <a:pt x="2025667" y="5204676"/>
                </a:lnTo>
                <a:lnTo>
                  <a:pt x="1925089" y="5308404"/>
                </a:lnTo>
                <a:lnTo>
                  <a:pt x="2025667" y="5412131"/>
                </a:lnTo>
                <a:lnTo>
                  <a:pt x="2013402" y="5425878"/>
                </a:lnTo>
                <a:lnTo>
                  <a:pt x="1900558" y="5308404"/>
                </a:lnTo>
                <a:close/>
                <a:moveTo>
                  <a:pt x="1913301" y="5190929"/>
                </a:moveTo>
                <a:lnTo>
                  <a:pt x="1926793" y="5204676"/>
                </a:lnTo>
                <a:lnTo>
                  <a:pt x="1827442" y="5308404"/>
                </a:lnTo>
                <a:lnTo>
                  <a:pt x="1926793" y="5412131"/>
                </a:lnTo>
                <a:lnTo>
                  <a:pt x="1913301" y="5425878"/>
                </a:lnTo>
                <a:lnTo>
                  <a:pt x="1801684" y="5308404"/>
                </a:lnTo>
                <a:close/>
                <a:moveTo>
                  <a:pt x="1814429" y="5190929"/>
                </a:moveTo>
                <a:lnTo>
                  <a:pt x="1827921" y="5204676"/>
                </a:lnTo>
                <a:lnTo>
                  <a:pt x="1728570" y="5308404"/>
                </a:lnTo>
                <a:lnTo>
                  <a:pt x="1827921" y="5412131"/>
                </a:lnTo>
                <a:lnTo>
                  <a:pt x="1814429" y="5425878"/>
                </a:lnTo>
                <a:lnTo>
                  <a:pt x="1702812" y="5308404"/>
                </a:lnTo>
                <a:close/>
                <a:moveTo>
                  <a:pt x="1711293" y="5190929"/>
                </a:moveTo>
                <a:lnTo>
                  <a:pt x="1723559" y="5204676"/>
                </a:lnTo>
                <a:lnTo>
                  <a:pt x="1624205" y="5308404"/>
                </a:lnTo>
                <a:lnTo>
                  <a:pt x="1723559" y="5412131"/>
                </a:lnTo>
                <a:lnTo>
                  <a:pt x="1711293" y="5425878"/>
                </a:lnTo>
                <a:lnTo>
                  <a:pt x="1598446" y="5308404"/>
                </a:lnTo>
                <a:close/>
                <a:moveTo>
                  <a:pt x="5885683" y="5189478"/>
                </a:moveTo>
                <a:cubicBezTo>
                  <a:pt x="5791548" y="5189478"/>
                  <a:pt x="5714754" y="5266764"/>
                  <a:pt x="5714754" y="5361502"/>
                </a:cubicBezTo>
                <a:cubicBezTo>
                  <a:pt x="5714754" y="5454993"/>
                  <a:pt x="5791548" y="5532280"/>
                  <a:pt x="5885683" y="5532280"/>
                </a:cubicBezTo>
                <a:cubicBezTo>
                  <a:pt x="5978578" y="5532280"/>
                  <a:pt x="6055372" y="5454993"/>
                  <a:pt x="6055372" y="5361502"/>
                </a:cubicBezTo>
                <a:cubicBezTo>
                  <a:pt x="6055372" y="5266764"/>
                  <a:pt x="5978578" y="5189478"/>
                  <a:pt x="5885683" y="5189478"/>
                </a:cubicBezTo>
                <a:close/>
                <a:moveTo>
                  <a:pt x="598731" y="5179942"/>
                </a:moveTo>
                <a:lnTo>
                  <a:pt x="899597" y="5179942"/>
                </a:lnTo>
                <a:lnTo>
                  <a:pt x="899597" y="5486318"/>
                </a:lnTo>
                <a:lnTo>
                  <a:pt x="598731" y="5486318"/>
                </a:lnTo>
                <a:lnTo>
                  <a:pt x="598731" y="5467787"/>
                </a:lnTo>
                <a:lnTo>
                  <a:pt x="880871" y="5467787"/>
                </a:lnTo>
                <a:lnTo>
                  <a:pt x="880871" y="5198473"/>
                </a:lnTo>
                <a:lnTo>
                  <a:pt x="598731" y="5198473"/>
                </a:lnTo>
                <a:close/>
                <a:moveTo>
                  <a:pt x="4981465" y="4988785"/>
                </a:moveTo>
                <a:cubicBezTo>
                  <a:pt x="4956355" y="4988785"/>
                  <a:pt x="4935011" y="5010129"/>
                  <a:pt x="4935011" y="5036496"/>
                </a:cubicBezTo>
                <a:cubicBezTo>
                  <a:pt x="4935011" y="5061607"/>
                  <a:pt x="4956355" y="5082951"/>
                  <a:pt x="4981465" y="5082951"/>
                </a:cubicBezTo>
                <a:cubicBezTo>
                  <a:pt x="5007831" y="5082951"/>
                  <a:pt x="5029175" y="5061607"/>
                  <a:pt x="5029175" y="5036496"/>
                </a:cubicBezTo>
                <a:cubicBezTo>
                  <a:pt x="5029175" y="5010129"/>
                  <a:pt x="5007831" y="4988785"/>
                  <a:pt x="4981465" y="4988785"/>
                </a:cubicBezTo>
                <a:close/>
                <a:moveTo>
                  <a:pt x="4981465" y="4971207"/>
                </a:moveTo>
                <a:cubicBezTo>
                  <a:pt x="5017875" y="4971207"/>
                  <a:pt x="5046752" y="5000085"/>
                  <a:pt x="5046752" y="5036496"/>
                </a:cubicBezTo>
                <a:cubicBezTo>
                  <a:pt x="5046752" y="5071651"/>
                  <a:pt x="5017875" y="5101784"/>
                  <a:pt x="4981465" y="5101784"/>
                </a:cubicBezTo>
                <a:cubicBezTo>
                  <a:pt x="4946311" y="5101784"/>
                  <a:pt x="4916178" y="5071651"/>
                  <a:pt x="4916178" y="5036496"/>
                </a:cubicBezTo>
                <a:cubicBezTo>
                  <a:pt x="4916178" y="5000085"/>
                  <a:pt x="4946311" y="4971207"/>
                  <a:pt x="4981465" y="4971207"/>
                </a:cubicBezTo>
                <a:close/>
                <a:moveTo>
                  <a:pt x="4978091" y="4924158"/>
                </a:moveTo>
                <a:cubicBezTo>
                  <a:pt x="4915205" y="4924158"/>
                  <a:pt x="4863639" y="4975726"/>
                  <a:pt x="4863639" y="5039871"/>
                </a:cubicBezTo>
                <a:cubicBezTo>
                  <a:pt x="4863639" y="5102758"/>
                  <a:pt x="4915205" y="5154326"/>
                  <a:pt x="4978091" y="5154326"/>
                </a:cubicBezTo>
                <a:cubicBezTo>
                  <a:pt x="5042235" y="5154326"/>
                  <a:pt x="5093801" y="5102758"/>
                  <a:pt x="5093801" y="5039871"/>
                </a:cubicBezTo>
                <a:cubicBezTo>
                  <a:pt x="5093801" y="4975726"/>
                  <a:pt x="5042235" y="4924158"/>
                  <a:pt x="4978091" y="4924158"/>
                </a:cubicBezTo>
                <a:close/>
                <a:moveTo>
                  <a:pt x="4978091" y="4905292"/>
                </a:moveTo>
                <a:cubicBezTo>
                  <a:pt x="5052297" y="4905292"/>
                  <a:pt x="5112667" y="4965664"/>
                  <a:pt x="5112667" y="5039871"/>
                </a:cubicBezTo>
                <a:cubicBezTo>
                  <a:pt x="5112667" y="5112820"/>
                  <a:pt x="5052297" y="5173192"/>
                  <a:pt x="4978091" y="5173192"/>
                </a:cubicBezTo>
                <a:cubicBezTo>
                  <a:pt x="4905144" y="5173192"/>
                  <a:pt x="4844773" y="5112820"/>
                  <a:pt x="4844773" y="5039871"/>
                </a:cubicBezTo>
                <a:cubicBezTo>
                  <a:pt x="4844773" y="4965664"/>
                  <a:pt x="4905144" y="4905292"/>
                  <a:pt x="4978091" y="4905292"/>
                </a:cubicBezTo>
                <a:close/>
                <a:moveTo>
                  <a:pt x="1356755" y="4745991"/>
                </a:moveTo>
                <a:lnTo>
                  <a:pt x="1536774" y="4745991"/>
                </a:lnTo>
                <a:lnTo>
                  <a:pt x="1536774" y="4763531"/>
                </a:lnTo>
                <a:lnTo>
                  <a:pt x="1374257" y="4763531"/>
                </a:lnTo>
                <a:lnTo>
                  <a:pt x="1374257" y="4958969"/>
                </a:lnTo>
                <a:lnTo>
                  <a:pt x="1356755" y="4958969"/>
                </a:lnTo>
                <a:close/>
                <a:moveTo>
                  <a:pt x="5091951" y="4713034"/>
                </a:moveTo>
                <a:lnTo>
                  <a:pt x="5271978" y="4713034"/>
                </a:lnTo>
                <a:lnTo>
                  <a:pt x="5271978" y="4926012"/>
                </a:lnTo>
                <a:lnTo>
                  <a:pt x="5253355" y="4926012"/>
                </a:lnTo>
                <a:lnTo>
                  <a:pt x="5253355" y="4730574"/>
                </a:lnTo>
                <a:lnTo>
                  <a:pt x="5091951" y="4730574"/>
                </a:lnTo>
                <a:close/>
                <a:moveTo>
                  <a:pt x="1285351" y="4663598"/>
                </a:moveTo>
                <a:lnTo>
                  <a:pt x="1690585" y="4663598"/>
                </a:lnTo>
                <a:lnTo>
                  <a:pt x="1690585" y="4683542"/>
                </a:lnTo>
                <a:lnTo>
                  <a:pt x="1303997" y="4683542"/>
                </a:lnTo>
                <a:lnTo>
                  <a:pt x="1303997" y="5310531"/>
                </a:lnTo>
                <a:lnTo>
                  <a:pt x="1285351" y="5310531"/>
                </a:lnTo>
                <a:close/>
                <a:moveTo>
                  <a:pt x="1191967" y="4570215"/>
                </a:moveTo>
                <a:lnTo>
                  <a:pt x="2105425" y="4570215"/>
                </a:lnTo>
                <a:lnTo>
                  <a:pt x="2105425" y="4588874"/>
                </a:lnTo>
                <a:lnTo>
                  <a:pt x="1209390" y="4588874"/>
                </a:lnTo>
                <a:lnTo>
                  <a:pt x="1209390" y="5467087"/>
                </a:lnTo>
                <a:lnTo>
                  <a:pt x="2412815" y="5467087"/>
                </a:lnTo>
                <a:lnTo>
                  <a:pt x="2412815" y="5622578"/>
                </a:lnTo>
                <a:cubicBezTo>
                  <a:pt x="2441438" y="5626310"/>
                  <a:pt x="2465083" y="5651189"/>
                  <a:pt x="2465083" y="5682287"/>
                </a:cubicBezTo>
                <a:cubicBezTo>
                  <a:pt x="2465083" y="5717117"/>
                  <a:pt x="2436460" y="5744483"/>
                  <a:pt x="2402859" y="5744483"/>
                </a:cubicBezTo>
                <a:cubicBezTo>
                  <a:pt x="2368013" y="5744483"/>
                  <a:pt x="2340634" y="5717117"/>
                  <a:pt x="2340634" y="5682287"/>
                </a:cubicBezTo>
                <a:cubicBezTo>
                  <a:pt x="2340634" y="5651189"/>
                  <a:pt x="2363035" y="5626310"/>
                  <a:pt x="2392903" y="5622578"/>
                </a:cubicBezTo>
                <a:lnTo>
                  <a:pt x="2392903" y="5486990"/>
                </a:lnTo>
                <a:lnTo>
                  <a:pt x="1191967" y="5486990"/>
                </a:lnTo>
                <a:close/>
                <a:moveTo>
                  <a:pt x="5875774" y="4553737"/>
                </a:moveTo>
                <a:lnTo>
                  <a:pt x="5894353" y="4553737"/>
                </a:lnTo>
                <a:lnTo>
                  <a:pt x="5894353" y="5170780"/>
                </a:lnTo>
                <a:cubicBezTo>
                  <a:pt x="5994680" y="5175766"/>
                  <a:pt x="6073951" y="5259285"/>
                  <a:pt x="6073951" y="5361502"/>
                </a:cubicBezTo>
                <a:cubicBezTo>
                  <a:pt x="6073951" y="5466212"/>
                  <a:pt x="5988487" y="5552224"/>
                  <a:pt x="5885683" y="5552224"/>
                </a:cubicBezTo>
                <a:cubicBezTo>
                  <a:pt x="5780401" y="5552224"/>
                  <a:pt x="5696175" y="5466212"/>
                  <a:pt x="5696175" y="5361502"/>
                </a:cubicBezTo>
                <a:cubicBezTo>
                  <a:pt x="5696175" y="5259285"/>
                  <a:pt x="5775446" y="5175766"/>
                  <a:pt x="5875774" y="5170780"/>
                </a:cubicBezTo>
                <a:close/>
                <a:moveTo>
                  <a:pt x="4544976" y="4531764"/>
                </a:moveTo>
                <a:lnTo>
                  <a:pt x="5442255" y="4531764"/>
                </a:lnTo>
                <a:lnTo>
                  <a:pt x="5442255" y="5448103"/>
                </a:lnTo>
                <a:lnTo>
                  <a:pt x="4240075" y="5448103"/>
                </a:lnTo>
                <a:lnTo>
                  <a:pt x="4240075" y="5587925"/>
                </a:lnTo>
                <a:cubicBezTo>
                  <a:pt x="4269943" y="5591671"/>
                  <a:pt x="4293588" y="5617887"/>
                  <a:pt x="4293588" y="5649098"/>
                </a:cubicBezTo>
                <a:cubicBezTo>
                  <a:pt x="4293588" y="5682805"/>
                  <a:pt x="4266209" y="5711519"/>
                  <a:pt x="4231364" y="5711519"/>
                </a:cubicBezTo>
                <a:cubicBezTo>
                  <a:pt x="4197762" y="5711519"/>
                  <a:pt x="4169139" y="5682805"/>
                  <a:pt x="4169139" y="5649098"/>
                </a:cubicBezTo>
                <a:cubicBezTo>
                  <a:pt x="4169139" y="5617887"/>
                  <a:pt x="4191540" y="5591671"/>
                  <a:pt x="4221408" y="5587925"/>
                </a:cubicBezTo>
                <a:lnTo>
                  <a:pt x="4221408" y="5429376"/>
                </a:lnTo>
                <a:lnTo>
                  <a:pt x="5423588" y="5429376"/>
                </a:lnTo>
                <a:lnTo>
                  <a:pt x="5423588" y="4550491"/>
                </a:lnTo>
                <a:lnTo>
                  <a:pt x="4544976" y="4550491"/>
                </a:lnTo>
                <a:close/>
                <a:moveTo>
                  <a:pt x="6437722" y="4509791"/>
                </a:moveTo>
                <a:lnTo>
                  <a:pt x="6458320" y="4509791"/>
                </a:lnTo>
                <a:lnTo>
                  <a:pt x="6458320" y="5491801"/>
                </a:lnTo>
                <a:lnTo>
                  <a:pt x="6437722" y="5491801"/>
                </a:lnTo>
                <a:close/>
                <a:moveTo>
                  <a:pt x="103144" y="4480284"/>
                </a:moveTo>
                <a:cubicBezTo>
                  <a:pt x="90937" y="4480284"/>
                  <a:pt x="78731" y="4490249"/>
                  <a:pt x="78731" y="4503952"/>
                </a:cubicBezTo>
                <a:cubicBezTo>
                  <a:pt x="78731" y="4517655"/>
                  <a:pt x="90937" y="4528866"/>
                  <a:pt x="103144" y="4528866"/>
                </a:cubicBezTo>
                <a:cubicBezTo>
                  <a:pt x="116571" y="4528866"/>
                  <a:pt x="127557" y="4517655"/>
                  <a:pt x="127557" y="4503952"/>
                </a:cubicBezTo>
                <a:cubicBezTo>
                  <a:pt x="127557" y="4490249"/>
                  <a:pt x="116571" y="4480284"/>
                  <a:pt x="103144" y="4480284"/>
                </a:cubicBezTo>
                <a:close/>
                <a:moveTo>
                  <a:pt x="103144" y="4460352"/>
                </a:moveTo>
                <a:cubicBezTo>
                  <a:pt x="127557" y="4460352"/>
                  <a:pt x="147087" y="4480284"/>
                  <a:pt x="147087" y="4503952"/>
                </a:cubicBezTo>
                <a:cubicBezTo>
                  <a:pt x="147087" y="4525129"/>
                  <a:pt x="131219" y="4543815"/>
                  <a:pt x="111688" y="4547552"/>
                </a:cubicBezTo>
                <a:lnTo>
                  <a:pt x="111688" y="5403354"/>
                </a:lnTo>
                <a:lnTo>
                  <a:pt x="147087" y="5403354"/>
                </a:lnTo>
                <a:lnTo>
                  <a:pt x="147087" y="5491799"/>
                </a:lnTo>
                <a:lnTo>
                  <a:pt x="60421" y="5491799"/>
                </a:lnTo>
                <a:lnTo>
                  <a:pt x="60421" y="5403354"/>
                </a:lnTo>
                <a:lnTo>
                  <a:pt x="92158" y="5403354"/>
                </a:lnTo>
                <a:lnTo>
                  <a:pt x="92158" y="4546306"/>
                </a:lnTo>
                <a:cubicBezTo>
                  <a:pt x="73848" y="4541323"/>
                  <a:pt x="60421" y="4525129"/>
                  <a:pt x="60421" y="4503952"/>
                </a:cubicBezTo>
                <a:cubicBezTo>
                  <a:pt x="60421" y="4480284"/>
                  <a:pt x="79951" y="4460352"/>
                  <a:pt x="103144" y="4460352"/>
                </a:cubicBezTo>
                <a:close/>
                <a:moveTo>
                  <a:pt x="5218290" y="4432890"/>
                </a:moveTo>
                <a:lnTo>
                  <a:pt x="6112389" y="4432890"/>
                </a:lnTo>
                <a:lnTo>
                  <a:pt x="6112389" y="4980943"/>
                </a:lnTo>
                <a:lnTo>
                  <a:pt x="6093684" y="4980943"/>
                </a:lnTo>
                <a:lnTo>
                  <a:pt x="6093684" y="4451659"/>
                </a:lnTo>
                <a:lnTo>
                  <a:pt x="5218290" y="4451659"/>
                </a:lnTo>
                <a:close/>
                <a:moveTo>
                  <a:pt x="439436" y="4432890"/>
                </a:moveTo>
                <a:lnTo>
                  <a:pt x="1333535" y="4432890"/>
                </a:lnTo>
                <a:lnTo>
                  <a:pt x="1333535" y="4451659"/>
                </a:lnTo>
                <a:lnTo>
                  <a:pt x="458141" y="4451659"/>
                </a:lnTo>
                <a:lnTo>
                  <a:pt x="458141" y="4980943"/>
                </a:lnTo>
                <a:lnTo>
                  <a:pt x="439436" y="4980943"/>
                </a:lnTo>
                <a:close/>
                <a:moveTo>
                  <a:pt x="6531100" y="4355985"/>
                </a:moveTo>
                <a:lnTo>
                  <a:pt x="6551698" y="4355985"/>
                </a:lnTo>
                <a:lnTo>
                  <a:pt x="6551698" y="5491801"/>
                </a:lnTo>
                <a:lnTo>
                  <a:pt x="6531100" y="5491801"/>
                </a:lnTo>
                <a:close/>
                <a:moveTo>
                  <a:pt x="4586604" y="4268098"/>
                </a:moveTo>
                <a:lnTo>
                  <a:pt x="6257837" y="4268098"/>
                </a:lnTo>
                <a:lnTo>
                  <a:pt x="6257837" y="5622486"/>
                </a:lnTo>
                <a:cubicBezTo>
                  <a:pt x="6287725" y="5626220"/>
                  <a:pt x="6310141" y="5651117"/>
                  <a:pt x="6310141" y="5682238"/>
                </a:cubicBezTo>
                <a:cubicBezTo>
                  <a:pt x="6310141" y="5717094"/>
                  <a:pt x="6282743" y="5744480"/>
                  <a:pt x="6247874" y="5744480"/>
                </a:cubicBezTo>
                <a:cubicBezTo>
                  <a:pt x="6214250" y="5744480"/>
                  <a:pt x="6186853" y="5717094"/>
                  <a:pt x="6186853" y="5682238"/>
                </a:cubicBezTo>
                <a:cubicBezTo>
                  <a:pt x="6186853" y="5651117"/>
                  <a:pt x="6209269" y="5626220"/>
                  <a:pt x="6239157" y="5622486"/>
                </a:cubicBezTo>
                <a:lnTo>
                  <a:pt x="6239157" y="4286771"/>
                </a:lnTo>
                <a:lnTo>
                  <a:pt x="4586604" y="4286771"/>
                </a:lnTo>
                <a:close/>
                <a:moveTo>
                  <a:pt x="294029" y="4268096"/>
                </a:moveTo>
                <a:lnTo>
                  <a:pt x="2058604" y="4268096"/>
                </a:lnTo>
                <a:lnTo>
                  <a:pt x="2058604" y="4286813"/>
                </a:lnTo>
                <a:lnTo>
                  <a:pt x="312722" y="4286813"/>
                </a:lnTo>
                <a:lnTo>
                  <a:pt x="312722" y="5625692"/>
                </a:lnTo>
                <a:cubicBezTo>
                  <a:pt x="346368" y="5629435"/>
                  <a:pt x="370045" y="5660630"/>
                  <a:pt x="363815" y="5696816"/>
                </a:cubicBezTo>
                <a:cubicBezTo>
                  <a:pt x="361322" y="5721772"/>
                  <a:pt x="341383" y="5741737"/>
                  <a:pt x="316460" y="5747975"/>
                </a:cubicBezTo>
                <a:cubicBezTo>
                  <a:pt x="276583" y="5755462"/>
                  <a:pt x="241690" y="5724267"/>
                  <a:pt x="241690" y="5685586"/>
                </a:cubicBezTo>
                <a:cubicBezTo>
                  <a:pt x="241690" y="5654391"/>
                  <a:pt x="264121" y="5629435"/>
                  <a:pt x="294029" y="5625692"/>
                </a:cubicBezTo>
                <a:close/>
                <a:moveTo>
                  <a:pt x="6629972" y="4169223"/>
                </a:moveTo>
                <a:lnTo>
                  <a:pt x="6650570" y="4169223"/>
                </a:lnTo>
                <a:lnTo>
                  <a:pt x="6650570" y="5491798"/>
                </a:lnTo>
                <a:lnTo>
                  <a:pt x="6629972" y="5491798"/>
                </a:lnTo>
                <a:close/>
                <a:moveTo>
                  <a:pt x="6232316" y="3703879"/>
                </a:moveTo>
                <a:lnTo>
                  <a:pt x="6232316" y="3753768"/>
                </a:lnTo>
                <a:lnTo>
                  <a:pt x="6281829" y="3753768"/>
                </a:lnTo>
                <a:lnTo>
                  <a:pt x="6281829" y="3703879"/>
                </a:lnTo>
                <a:close/>
                <a:moveTo>
                  <a:pt x="5094061" y="3394702"/>
                </a:moveTo>
                <a:lnTo>
                  <a:pt x="5112684" y="3394702"/>
                </a:lnTo>
                <a:lnTo>
                  <a:pt x="5112684" y="3607688"/>
                </a:lnTo>
                <a:lnTo>
                  <a:pt x="4932661" y="3607688"/>
                </a:lnTo>
                <a:lnTo>
                  <a:pt x="4932661" y="3589005"/>
                </a:lnTo>
                <a:lnTo>
                  <a:pt x="5094061" y="3589005"/>
                </a:lnTo>
                <a:close/>
                <a:moveTo>
                  <a:pt x="1356755" y="3394702"/>
                </a:moveTo>
                <a:lnTo>
                  <a:pt x="1374257" y="3394702"/>
                </a:lnTo>
                <a:lnTo>
                  <a:pt x="1374257" y="3589005"/>
                </a:lnTo>
                <a:lnTo>
                  <a:pt x="1536774" y="3589005"/>
                </a:lnTo>
                <a:lnTo>
                  <a:pt x="1536774" y="3607688"/>
                </a:lnTo>
                <a:lnTo>
                  <a:pt x="1356755" y="3607688"/>
                </a:lnTo>
                <a:close/>
                <a:moveTo>
                  <a:pt x="439436" y="3378223"/>
                </a:moveTo>
                <a:lnTo>
                  <a:pt x="458141" y="3378223"/>
                </a:lnTo>
                <a:lnTo>
                  <a:pt x="458141" y="3908758"/>
                </a:lnTo>
                <a:lnTo>
                  <a:pt x="1333535" y="3908758"/>
                </a:lnTo>
                <a:lnTo>
                  <a:pt x="1333535" y="3926276"/>
                </a:lnTo>
                <a:lnTo>
                  <a:pt x="439436" y="3926276"/>
                </a:lnTo>
                <a:close/>
                <a:moveTo>
                  <a:pt x="5451117" y="3334279"/>
                </a:moveTo>
                <a:lnTo>
                  <a:pt x="5568591" y="3445898"/>
                </a:lnTo>
                <a:lnTo>
                  <a:pt x="5556094" y="3459391"/>
                </a:lnTo>
                <a:lnTo>
                  <a:pt x="5451117" y="3358811"/>
                </a:lnTo>
                <a:lnTo>
                  <a:pt x="5348640" y="3459391"/>
                </a:lnTo>
                <a:lnTo>
                  <a:pt x="5333643" y="3445898"/>
                </a:lnTo>
                <a:close/>
                <a:moveTo>
                  <a:pt x="5939948" y="3279351"/>
                </a:moveTo>
                <a:lnTo>
                  <a:pt x="5958594" y="3279351"/>
                </a:lnTo>
                <a:lnTo>
                  <a:pt x="5958594" y="3920792"/>
                </a:lnTo>
                <a:lnTo>
                  <a:pt x="5553360" y="3920792"/>
                </a:lnTo>
                <a:lnTo>
                  <a:pt x="5553360" y="3902146"/>
                </a:lnTo>
                <a:lnTo>
                  <a:pt x="5939948" y="3902146"/>
                </a:lnTo>
                <a:close/>
                <a:moveTo>
                  <a:pt x="5451117" y="3235404"/>
                </a:moveTo>
                <a:lnTo>
                  <a:pt x="5568591" y="3346879"/>
                </a:lnTo>
                <a:lnTo>
                  <a:pt x="5556094" y="3360504"/>
                </a:lnTo>
                <a:lnTo>
                  <a:pt x="5451117" y="3261415"/>
                </a:lnTo>
                <a:lnTo>
                  <a:pt x="5348640" y="3360504"/>
                </a:lnTo>
                <a:lnTo>
                  <a:pt x="5333643" y="3346879"/>
                </a:lnTo>
                <a:close/>
                <a:moveTo>
                  <a:pt x="5451117" y="3136530"/>
                </a:moveTo>
                <a:lnTo>
                  <a:pt x="5568591" y="3248149"/>
                </a:lnTo>
                <a:lnTo>
                  <a:pt x="5556094" y="3261641"/>
                </a:lnTo>
                <a:lnTo>
                  <a:pt x="5451117" y="3162288"/>
                </a:lnTo>
                <a:lnTo>
                  <a:pt x="5348640" y="3261641"/>
                </a:lnTo>
                <a:lnTo>
                  <a:pt x="5333643" y="3248149"/>
                </a:lnTo>
                <a:close/>
                <a:moveTo>
                  <a:pt x="1647885" y="3120048"/>
                </a:moveTo>
                <a:lnTo>
                  <a:pt x="1667910" y="3120048"/>
                </a:lnTo>
                <a:lnTo>
                  <a:pt x="1667910" y="3385642"/>
                </a:lnTo>
                <a:lnTo>
                  <a:pt x="1923227" y="3385642"/>
                </a:lnTo>
                <a:lnTo>
                  <a:pt x="1923227" y="3120048"/>
                </a:lnTo>
                <a:lnTo>
                  <a:pt x="1943251" y="3120048"/>
                </a:lnTo>
                <a:lnTo>
                  <a:pt x="1943251" y="3404434"/>
                </a:lnTo>
                <a:lnTo>
                  <a:pt x="1647885" y="3404434"/>
                </a:lnTo>
                <a:close/>
                <a:moveTo>
                  <a:pt x="192252" y="3098078"/>
                </a:moveTo>
                <a:lnTo>
                  <a:pt x="212850" y="3098078"/>
                </a:lnTo>
                <a:lnTo>
                  <a:pt x="212850" y="4080091"/>
                </a:lnTo>
                <a:lnTo>
                  <a:pt x="192252" y="4080091"/>
                </a:lnTo>
                <a:close/>
                <a:moveTo>
                  <a:pt x="5170938" y="3043146"/>
                </a:moveTo>
                <a:lnTo>
                  <a:pt x="5189584" y="3043146"/>
                </a:lnTo>
                <a:lnTo>
                  <a:pt x="5189584" y="3684594"/>
                </a:lnTo>
                <a:lnTo>
                  <a:pt x="4784350" y="3684594"/>
                </a:lnTo>
                <a:lnTo>
                  <a:pt x="4784350" y="3665983"/>
                </a:lnTo>
                <a:lnTo>
                  <a:pt x="5170938" y="3665983"/>
                </a:lnTo>
                <a:close/>
                <a:moveTo>
                  <a:pt x="1285351" y="3043146"/>
                </a:moveTo>
                <a:lnTo>
                  <a:pt x="1303997" y="3043146"/>
                </a:lnTo>
                <a:lnTo>
                  <a:pt x="1303997" y="3665983"/>
                </a:lnTo>
                <a:lnTo>
                  <a:pt x="1690585" y="3665983"/>
                </a:lnTo>
                <a:lnTo>
                  <a:pt x="1690585" y="3684594"/>
                </a:lnTo>
                <a:lnTo>
                  <a:pt x="1285351" y="3684594"/>
                </a:lnTo>
                <a:close/>
                <a:moveTo>
                  <a:pt x="5451117" y="3032161"/>
                </a:moveTo>
                <a:lnTo>
                  <a:pt x="5568591" y="3145010"/>
                </a:lnTo>
                <a:lnTo>
                  <a:pt x="5556094" y="3157276"/>
                </a:lnTo>
                <a:lnTo>
                  <a:pt x="5451117" y="3057920"/>
                </a:lnTo>
                <a:lnTo>
                  <a:pt x="5348640" y="3157276"/>
                </a:lnTo>
                <a:lnTo>
                  <a:pt x="5333643" y="3145010"/>
                </a:lnTo>
                <a:close/>
                <a:moveTo>
                  <a:pt x="93378" y="2944272"/>
                </a:moveTo>
                <a:lnTo>
                  <a:pt x="114057" y="2944272"/>
                </a:lnTo>
                <a:lnTo>
                  <a:pt x="114057" y="4080091"/>
                </a:lnTo>
                <a:lnTo>
                  <a:pt x="93378" y="4080091"/>
                </a:lnTo>
                <a:close/>
                <a:moveTo>
                  <a:pt x="754038" y="2869516"/>
                </a:moveTo>
                <a:cubicBezTo>
                  <a:pt x="715549" y="2869516"/>
                  <a:pt x="682027" y="2901797"/>
                  <a:pt x="682027" y="2941527"/>
                </a:cubicBezTo>
                <a:cubicBezTo>
                  <a:pt x="682027" y="2981257"/>
                  <a:pt x="715549" y="3013538"/>
                  <a:pt x="754038" y="3013538"/>
                </a:cubicBezTo>
                <a:cubicBezTo>
                  <a:pt x="793768" y="3013538"/>
                  <a:pt x="826049" y="2981257"/>
                  <a:pt x="826049" y="2941527"/>
                </a:cubicBezTo>
                <a:cubicBezTo>
                  <a:pt x="826049" y="2901797"/>
                  <a:pt x="793768" y="2869516"/>
                  <a:pt x="754038" y="2869516"/>
                </a:cubicBezTo>
                <a:close/>
                <a:moveTo>
                  <a:pt x="754038" y="2850893"/>
                </a:moveTo>
                <a:cubicBezTo>
                  <a:pt x="803701" y="2850893"/>
                  <a:pt x="844672" y="2891865"/>
                  <a:pt x="844672" y="2941527"/>
                </a:cubicBezTo>
                <a:cubicBezTo>
                  <a:pt x="844672" y="2991190"/>
                  <a:pt x="803701" y="3030920"/>
                  <a:pt x="754038" y="3030920"/>
                </a:cubicBezTo>
                <a:cubicBezTo>
                  <a:pt x="704375" y="3030920"/>
                  <a:pt x="664645" y="2991190"/>
                  <a:pt x="664645" y="2941527"/>
                </a:cubicBezTo>
                <a:cubicBezTo>
                  <a:pt x="664645" y="2891865"/>
                  <a:pt x="704375" y="2850893"/>
                  <a:pt x="754038" y="2850893"/>
                </a:cubicBezTo>
                <a:close/>
                <a:moveTo>
                  <a:pt x="754041" y="2771988"/>
                </a:moveTo>
                <a:cubicBezTo>
                  <a:pt x="661145" y="2771988"/>
                  <a:pt x="584351" y="2848123"/>
                  <a:pt x="584351" y="2942979"/>
                </a:cubicBezTo>
                <a:cubicBezTo>
                  <a:pt x="584351" y="3037836"/>
                  <a:pt x="661145" y="3113970"/>
                  <a:pt x="754041" y="3113970"/>
                </a:cubicBezTo>
                <a:cubicBezTo>
                  <a:pt x="848175" y="3113970"/>
                  <a:pt x="924969" y="3037836"/>
                  <a:pt x="924969" y="2942979"/>
                </a:cubicBezTo>
                <a:cubicBezTo>
                  <a:pt x="924969" y="2848123"/>
                  <a:pt x="848175" y="2771988"/>
                  <a:pt x="754041" y="2771988"/>
                </a:cubicBezTo>
                <a:close/>
                <a:moveTo>
                  <a:pt x="6255835" y="2760985"/>
                </a:moveTo>
                <a:cubicBezTo>
                  <a:pt x="6242218" y="2760985"/>
                  <a:pt x="6232316" y="2772210"/>
                  <a:pt x="6232316" y="2784682"/>
                </a:cubicBezTo>
                <a:cubicBezTo>
                  <a:pt x="6232316" y="2798402"/>
                  <a:pt x="6242218" y="2809627"/>
                  <a:pt x="6255835" y="2809627"/>
                </a:cubicBezTo>
                <a:cubicBezTo>
                  <a:pt x="6269451" y="2809627"/>
                  <a:pt x="6281829" y="2798402"/>
                  <a:pt x="6281829" y="2784682"/>
                </a:cubicBezTo>
                <a:cubicBezTo>
                  <a:pt x="6281829" y="2772210"/>
                  <a:pt x="6269451" y="2760985"/>
                  <a:pt x="6255835" y="2760985"/>
                </a:cubicBezTo>
                <a:close/>
                <a:moveTo>
                  <a:pt x="0" y="2757507"/>
                </a:moveTo>
                <a:lnTo>
                  <a:pt x="20598" y="2757507"/>
                </a:lnTo>
                <a:lnTo>
                  <a:pt x="20598" y="4080087"/>
                </a:lnTo>
                <a:lnTo>
                  <a:pt x="0" y="4080087"/>
                </a:lnTo>
                <a:close/>
                <a:moveTo>
                  <a:pt x="754041" y="2752019"/>
                </a:moveTo>
                <a:cubicBezTo>
                  <a:pt x="858084" y="2752019"/>
                  <a:pt x="943548" y="2838138"/>
                  <a:pt x="943548" y="2942979"/>
                </a:cubicBezTo>
                <a:cubicBezTo>
                  <a:pt x="943548" y="3045324"/>
                  <a:pt x="864277" y="3127700"/>
                  <a:pt x="763950" y="3132692"/>
                </a:cubicBezTo>
                <a:lnTo>
                  <a:pt x="763950" y="3750505"/>
                </a:lnTo>
                <a:lnTo>
                  <a:pt x="745371" y="3750505"/>
                </a:lnTo>
                <a:lnTo>
                  <a:pt x="745371" y="3132692"/>
                </a:lnTo>
                <a:cubicBezTo>
                  <a:pt x="645043" y="3127700"/>
                  <a:pt x="565772" y="3045324"/>
                  <a:pt x="565772" y="2942979"/>
                </a:cubicBezTo>
                <a:cubicBezTo>
                  <a:pt x="565772" y="2838138"/>
                  <a:pt x="649998" y="2752019"/>
                  <a:pt x="754041" y="2752019"/>
                </a:cubicBezTo>
                <a:close/>
                <a:moveTo>
                  <a:pt x="6255835" y="2741030"/>
                </a:moveTo>
                <a:cubicBezTo>
                  <a:pt x="6280591" y="2741030"/>
                  <a:pt x="6299159" y="2760985"/>
                  <a:pt x="6299159" y="2784682"/>
                </a:cubicBezTo>
                <a:cubicBezTo>
                  <a:pt x="6299159" y="2807132"/>
                  <a:pt x="6284305" y="2824593"/>
                  <a:pt x="6263262" y="2828335"/>
                </a:cubicBezTo>
                <a:lnTo>
                  <a:pt x="6263262" y="3685171"/>
                </a:lnTo>
                <a:lnTo>
                  <a:pt x="6299159" y="3685171"/>
                </a:lnTo>
                <a:lnTo>
                  <a:pt x="6299159" y="3772476"/>
                </a:lnTo>
                <a:lnTo>
                  <a:pt x="6212510" y="3772476"/>
                </a:lnTo>
                <a:lnTo>
                  <a:pt x="6212510" y="3685171"/>
                </a:lnTo>
                <a:lnTo>
                  <a:pt x="6245932" y="3685171"/>
                </a:lnTo>
                <a:lnTo>
                  <a:pt x="6245932" y="2828335"/>
                </a:lnTo>
                <a:cubicBezTo>
                  <a:pt x="6226126" y="2822099"/>
                  <a:pt x="6212510" y="2805885"/>
                  <a:pt x="6212510" y="2784682"/>
                </a:cubicBezTo>
                <a:cubicBezTo>
                  <a:pt x="6212510" y="2760985"/>
                  <a:pt x="6232316" y="2741030"/>
                  <a:pt x="6255835" y="2741030"/>
                </a:cubicBezTo>
                <a:close/>
                <a:moveTo>
                  <a:pt x="303998" y="2635328"/>
                </a:moveTo>
                <a:cubicBezTo>
                  <a:pt x="280321" y="2635328"/>
                  <a:pt x="260383" y="2653991"/>
                  <a:pt x="260383" y="2677631"/>
                </a:cubicBezTo>
                <a:cubicBezTo>
                  <a:pt x="260383" y="2701272"/>
                  <a:pt x="280321" y="2721180"/>
                  <a:pt x="303998" y="2721180"/>
                </a:cubicBezTo>
                <a:cubicBezTo>
                  <a:pt x="326429" y="2721180"/>
                  <a:pt x="346368" y="2701272"/>
                  <a:pt x="346368" y="2677631"/>
                </a:cubicBezTo>
                <a:cubicBezTo>
                  <a:pt x="346368" y="2653991"/>
                  <a:pt x="326429" y="2635328"/>
                  <a:pt x="303998" y="2635328"/>
                </a:cubicBezTo>
                <a:close/>
                <a:moveTo>
                  <a:pt x="6022613" y="2634624"/>
                </a:moveTo>
                <a:cubicBezTo>
                  <a:pt x="5998933" y="2634624"/>
                  <a:pt x="5980237" y="2653314"/>
                  <a:pt x="5980237" y="2676988"/>
                </a:cubicBezTo>
                <a:cubicBezTo>
                  <a:pt x="5980237" y="2700662"/>
                  <a:pt x="5998933" y="2720598"/>
                  <a:pt x="6022613" y="2720598"/>
                </a:cubicBezTo>
                <a:cubicBezTo>
                  <a:pt x="6046293" y="2720598"/>
                  <a:pt x="6066235" y="2700662"/>
                  <a:pt x="6066235" y="2676988"/>
                </a:cubicBezTo>
                <a:cubicBezTo>
                  <a:pt x="6066235" y="2653314"/>
                  <a:pt x="6046293" y="2634624"/>
                  <a:pt x="6022613" y="2634624"/>
                </a:cubicBezTo>
                <a:close/>
                <a:moveTo>
                  <a:pt x="4070885" y="2634593"/>
                </a:moveTo>
                <a:cubicBezTo>
                  <a:pt x="4047216" y="2634593"/>
                  <a:pt x="4028531" y="2653252"/>
                  <a:pt x="4028531" y="2676886"/>
                </a:cubicBezTo>
                <a:cubicBezTo>
                  <a:pt x="4028531" y="2700521"/>
                  <a:pt x="4047216" y="2720424"/>
                  <a:pt x="4070885" y="2720424"/>
                </a:cubicBezTo>
                <a:cubicBezTo>
                  <a:pt x="4095799" y="2720424"/>
                  <a:pt x="4114485" y="2700521"/>
                  <a:pt x="4114485" y="2676886"/>
                </a:cubicBezTo>
                <a:cubicBezTo>
                  <a:pt x="4114485" y="2653252"/>
                  <a:pt x="4095799" y="2634593"/>
                  <a:pt x="4070885" y="2634593"/>
                </a:cubicBezTo>
                <a:close/>
                <a:moveTo>
                  <a:pt x="2402797" y="2634593"/>
                </a:moveTo>
                <a:cubicBezTo>
                  <a:pt x="2379128" y="2634593"/>
                  <a:pt x="2360443" y="2653252"/>
                  <a:pt x="2360443" y="2676886"/>
                </a:cubicBezTo>
                <a:cubicBezTo>
                  <a:pt x="2360443" y="2700521"/>
                  <a:pt x="2379128" y="2720424"/>
                  <a:pt x="2402797" y="2720424"/>
                </a:cubicBezTo>
                <a:cubicBezTo>
                  <a:pt x="2426465" y="2720424"/>
                  <a:pt x="2446397" y="2700521"/>
                  <a:pt x="2446397" y="2676886"/>
                </a:cubicBezTo>
                <a:cubicBezTo>
                  <a:pt x="2446397" y="2653252"/>
                  <a:pt x="2426465" y="2634593"/>
                  <a:pt x="2402797" y="2634593"/>
                </a:cubicBezTo>
                <a:close/>
                <a:moveTo>
                  <a:pt x="1340280" y="2625675"/>
                </a:moveTo>
                <a:lnTo>
                  <a:pt x="1358710" y="2625675"/>
                </a:lnTo>
                <a:lnTo>
                  <a:pt x="1358710" y="2788065"/>
                </a:lnTo>
                <a:lnTo>
                  <a:pt x="1507380" y="2788065"/>
                </a:lnTo>
                <a:lnTo>
                  <a:pt x="1507380" y="2625675"/>
                </a:lnTo>
                <a:lnTo>
                  <a:pt x="1525810" y="2625675"/>
                </a:lnTo>
                <a:lnTo>
                  <a:pt x="1525810" y="2805688"/>
                </a:lnTo>
                <a:lnTo>
                  <a:pt x="1340280" y="2805688"/>
                </a:lnTo>
                <a:close/>
                <a:moveTo>
                  <a:pt x="316460" y="2616664"/>
                </a:moveTo>
                <a:cubicBezTo>
                  <a:pt x="341383" y="2622885"/>
                  <a:pt x="361322" y="2642793"/>
                  <a:pt x="363815" y="2667678"/>
                </a:cubicBezTo>
                <a:cubicBezTo>
                  <a:pt x="370045" y="2702516"/>
                  <a:pt x="346368" y="2733622"/>
                  <a:pt x="312722" y="2738599"/>
                </a:cubicBezTo>
                <a:lnTo>
                  <a:pt x="312722" y="4071170"/>
                </a:lnTo>
                <a:lnTo>
                  <a:pt x="2058604" y="4071170"/>
                </a:lnTo>
                <a:lnTo>
                  <a:pt x="2058604" y="4091078"/>
                </a:lnTo>
                <a:lnTo>
                  <a:pt x="294029" y="4091078"/>
                </a:lnTo>
                <a:lnTo>
                  <a:pt x="294029" y="2738599"/>
                </a:lnTo>
                <a:cubicBezTo>
                  <a:pt x="264121" y="2734866"/>
                  <a:pt x="241690" y="2708737"/>
                  <a:pt x="241690" y="2677631"/>
                </a:cubicBezTo>
                <a:cubicBezTo>
                  <a:pt x="241690" y="2640305"/>
                  <a:pt x="276583" y="2609199"/>
                  <a:pt x="316460" y="2616664"/>
                </a:cubicBezTo>
                <a:close/>
                <a:moveTo>
                  <a:pt x="4070885" y="2614690"/>
                </a:moveTo>
                <a:cubicBezTo>
                  <a:pt x="4104519" y="2614690"/>
                  <a:pt x="4133170" y="2643300"/>
                  <a:pt x="4133170" y="2676886"/>
                </a:cubicBezTo>
                <a:cubicBezTo>
                  <a:pt x="4133170" y="2707984"/>
                  <a:pt x="4109502" y="2734107"/>
                  <a:pt x="4080850" y="2737839"/>
                </a:cubicBezTo>
                <a:lnTo>
                  <a:pt x="4080850" y="2877159"/>
                </a:lnTo>
                <a:lnTo>
                  <a:pt x="5282960" y="2877159"/>
                </a:lnTo>
                <a:lnTo>
                  <a:pt x="5282960" y="3788958"/>
                </a:lnTo>
                <a:lnTo>
                  <a:pt x="4530552" y="3785226"/>
                </a:lnTo>
                <a:lnTo>
                  <a:pt x="4530552" y="3766568"/>
                </a:lnTo>
                <a:lnTo>
                  <a:pt x="5264275" y="3770299"/>
                </a:lnTo>
                <a:lnTo>
                  <a:pt x="5264275" y="2895818"/>
                </a:lnTo>
                <a:lnTo>
                  <a:pt x="4060919" y="2895818"/>
                </a:lnTo>
                <a:lnTo>
                  <a:pt x="4060919" y="2737839"/>
                </a:lnTo>
                <a:cubicBezTo>
                  <a:pt x="4031022" y="2732863"/>
                  <a:pt x="4009845" y="2707984"/>
                  <a:pt x="4009845" y="2676886"/>
                </a:cubicBezTo>
                <a:cubicBezTo>
                  <a:pt x="4009845" y="2643300"/>
                  <a:pt x="4037251" y="2614690"/>
                  <a:pt x="4070885" y="2614690"/>
                </a:cubicBezTo>
                <a:close/>
                <a:moveTo>
                  <a:pt x="2402797" y="2614690"/>
                </a:moveTo>
                <a:cubicBezTo>
                  <a:pt x="2436431" y="2614690"/>
                  <a:pt x="2465082" y="2643300"/>
                  <a:pt x="2465082" y="2676886"/>
                </a:cubicBezTo>
                <a:cubicBezTo>
                  <a:pt x="2465082" y="2707984"/>
                  <a:pt x="2442659" y="2732863"/>
                  <a:pt x="2414008" y="2737839"/>
                </a:cubicBezTo>
                <a:lnTo>
                  <a:pt x="2414008" y="2895818"/>
                </a:lnTo>
                <a:lnTo>
                  <a:pt x="1209407" y="2895818"/>
                </a:lnTo>
                <a:lnTo>
                  <a:pt x="1209407" y="3770299"/>
                </a:lnTo>
                <a:lnTo>
                  <a:pt x="2106318" y="3770299"/>
                </a:lnTo>
                <a:lnTo>
                  <a:pt x="2106318" y="3788958"/>
                </a:lnTo>
                <a:lnTo>
                  <a:pt x="1191967" y="3788958"/>
                </a:lnTo>
                <a:lnTo>
                  <a:pt x="1191967" y="2877159"/>
                </a:lnTo>
                <a:lnTo>
                  <a:pt x="2394077" y="2877159"/>
                </a:lnTo>
                <a:lnTo>
                  <a:pt x="2394077" y="2737839"/>
                </a:lnTo>
                <a:cubicBezTo>
                  <a:pt x="2364180" y="2734107"/>
                  <a:pt x="2341757" y="2707984"/>
                  <a:pt x="2341757" y="2676886"/>
                </a:cubicBezTo>
                <a:cubicBezTo>
                  <a:pt x="2341757" y="2643300"/>
                  <a:pt x="2369163" y="2614690"/>
                  <a:pt x="2402797" y="2614690"/>
                </a:cubicBezTo>
                <a:close/>
                <a:moveTo>
                  <a:pt x="2015907" y="2614690"/>
                </a:moveTo>
                <a:lnTo>
                  <a:pt x="2195917" y="2614690"/>
                </a:lnTo>
                <a:lnTo>
                  <a:pt x="2195917" y="2800225"/>
                </a:lnTo>
                <a:lnTo>
                  <a:pt x="2015907" y="2800225"/>
                </a:lnTo>
                <a:lnTo>
                  <a:pt x="2015907" y="2783023"/>
                </a:lnTo>
                <a:lnTo>
                  <a:pt x="2177035" y="2783023"/>
                </a:lnTo>
                <a:lnTo>
                  <a:pt x="2177035" y="2634350"/>
                </a:lnTo>
                <a:lnTo>
                  <a:pt x="2015907" y="2634350"/>
                </a:lnTo>
                <a:close/>
                <a:moveTo>
                  <a:pt x="1565486" y="2614690"/>
                </a:moveTo>
                <a:lnTo>
                  <a:pt x="1745496" y="2614690"/>
                </a:lnTo>
                <a:lnTo>
                  <a:pt x="1745496" y="2634350"/>
                </a:lnTo>
                <a:lnTo>
                  <a:pt x="1584368" y="2634350"/>
                </a:lnTo>
                <a:lnTo>
                  <a:pt x="1584368" y="2783023"/>
                </a:lnTo>
                <a:lnTo>
                  <a:pt x="1745496" y="2783023"/>
                </a:lnTo>
                <a:lnTo>
                  <a:pt x="1745496" y="2800225"/>
                </a:lnTo>
                <a:lnTo>
                  <a:pt x="1565486" y="2800225"/>
                </a:lnTo>
                <a:close/>
                <a:moveTo>
                  <a:pt x="6022613" y="2614688"/>
                </a:moveTo>
                <a:cubicBezTo>
                  <a:pt x="6057510" y="2614688"/>
                  <a:pt x="6084930" y="2643346"/>
                  <a:pt x="6084930" y="2676988"/>
                </a:cubicBezTo>
                <a:cubicBezTo>
                  <a:pt x="6084930" y="2708138"/>
                  <a:pt x="6062496" y="2734303"/>
                  <a:pt x="6032583" y="2738041"/>
                </a:cubicBezTo>
                <a:lnTo>
                  <a:pt x="6032583" y="4025157"/>
                </a:lnTo>
                <a:lnTo>
                  <a:pt x="4575617" y="4025157"/>
                </a:lnTo>
                <a:lnTo>
                  <a:pt x="4575617" y="4006467"/>
                </a:lnTo>
                <a:lnTo>
                  <a:pt x="6013889" y="4006467"/>
                </a:lnTo>
                <a:lnTo>
                  <a:pt x="6013889" y="2738041"/>
                </a:lnTo>
                <a:cubicBezTo>
                  <a:pt x="5983977" y="2734303"/>
                  <a:pt x="5961542" y="2708138"/>
                  <a:pt x="5961542" y="2676988"/>
                </a:cubicBezTo>
                <a:cubicBezTo>
                  <a:pt x="5961542" y="2643346"/>
                  <a:pt x="5988962" y="2614688"/>
                  <a:pt x="6022613" y="2614688"/>
                </a:cubicBezTo>
                <a:close/>
                <a:moveTo>
                  <a:pt x="1785205" y="2614688"/>
                </a:moveTo>
                <a:lnTo>
                  <a:pt x="1970735" y="2614688"/>
                </a:lnTo>
                <a:lnTo>
                  <a:pt x="1970735" y="2794710"/>
                </a:lnTo>
                <a:lnTo>
                  <a:pt x="1952305" y="2794710"/>
                </a:lnTo>
                <a:lnTo>
                  <a:pt x="1952305" y="2634691"/>
                </a:lnTo>
                <a:lnTo>
                  <a:pt x="1804864" y="2634691"/>
                </a:lnTo>
                <a:lnTo>
                  <a:pt x="1804864" y="2794710"/>
                </a:lnTo>
                <a:lnTo>
                  <a:pt x="1785205" y="2794710"/>
                </a:lnTo>
                <a:close/>
                <a:moveTo>
                  <a:pt x="2427882" y="455927"/>
                </a:moveTo>
                <a:lnTo>
                  <a:pt x="4195361" y="455927"/>
                </a:lnTo>
                <a:lnTo>
                  <a:pt x="4195361" y="476526"/>
                </a:lnTo>
                <a:lnTo>
                  <a:pt x="2427882" y="476526"/>
                </a:lnTo>
                <a:close/>
                <a:moveTo>
                  <a:pt x="2092808" y="307611"/>
                </a:moveTo>
                <a:lnTo>
                  <a:pt x="4530425" y="307611"/>
                </a:lnTo>
                <a:lnTo>
                  <a:pt x="4530425" y="608490"/>
                </a:lnTo>
                <a:lnTo>
                  <a:pt x="4511741" y="608490"/>
                </a:lnTo>
                <a:lnTo>
                  <a:pt x="4511741" y="325016"/>
                </a:lnTo>
                <a:lnTo>
                  <a:pt x="2111492" y="325016"/>
                </a:lnTo>
                <a:lnTo>
                  <a:pt x="2111492" y="608490"/>
                </a:lnTo>
                <a:lnTo>
                  <a:pt x="2092808" y="608490"/>
                </a:lnTo>
                <a:close/>
                <a:moveTo>
                  <a:pt x="604224" y="120847"/>
                </a:moveTo>
                <a:lnTo>
                  <a:pt x="5980561" y="120847"/>
                </a:lnTo>
                <a:lnTo>
                  <a:pt x="5980561" y="504238"/>
                </a:lnTo>
                <a:lnTo>
                  <a:pt x="5960629" y="504238"/>
                </a:lnTo>
                <a:lnTo>
                  <a:pt x="5960629" y="138331"/>
                </a:lnTo>
                <a:lnTo>
                  <a:pt x="5828588" y="138331"/>
                </a:lnTo>
                <a:lnTo>
                  <a:pt x="5828588" y="488003"/>
                </a:lnTo>
                <a:lnTo>
                  <a:pt x="5809903" y="488003"/>
                </a:lnTo>
                <a:lnTo>
                  <a:pt x="5809903" y="138331"/>
                </a:lnTo>
                <a:lnTo>
                  <a:pt x="5629280" y="138331"/>
                </a:lnTo>
                <a:lnTo>
                  <a:pt x="5629280" y="610389"/>
                </a:lnTo>
                <a:lnTo>
                  <a:pt x="5609349" y="610389"/>
                </a:lnTo>
                <a:lnTo>
                  <a:pt x="5609349" y="138331"/>
                </a:lnTo>
                <a:lnTo>
                  <a:pt x="5428726" y="138331"/>
                </a:lnTo>
                <a:lnTo>
                  <a:pt x="5428726" y="877639"/>
                </a:lnTo>
                <a:lnTo>
                  <a:pt x="5410041" y="877639"/>
                </a:lnTo>
                <a:lnTo>
                  <a:pt x="5410041" y="138331"/>
                </a:lnTo>
                <a:lnTo>
                  <a:pt x="1184709" y="138331"/>
                </a:lnTo>
                <a:lnTo>
                  <a:pt x="1184709" y="877639"/>
                </a:lnTo>
                <a:lnTo>
                  <a:pt x="1166024" y="877639"/>
                </a:lnTo>
                <a:lnTo>
                  <a:pt x="1166024" y="138331"/>
                </a:lnTo>
                <a:lnTo>
                  <a:pt x="984155" y="138331"/>
                </a:lnTo>
                <a:lnTo>
                  <a:pt x="984155" y="610389"/>
                </a:lnTo>
                <a:lnTo>
                  <a:pt x="966716" y="610389"/>
                </a:lnTo>
                <a:lnTo>
                  <a:pt x="966716" y="138331"/>
                </a:lnTo>
                <a:lnTo>
                  <a:pt x="784847" y="138331"/>
                </a:lnTo>
                <a:lnTo>
                  <a:pt x="784847" y="488003"/>
                </a:lnTo>
                <a:lnTo>
                  <a:pt x="766162" y="488003"/>
                </a:lnTo>
                <a:lnTo>
                  <a:pt x="766162" y="138331"/>
                </a:lnTo>
                <a:lnTo>
                  <a:pt x="624155" y="138331"/>
                </a:lnTo>
                <a:lnTo>
                  <a:pt x="624155" y="504238"/>
                </a:lnTo>
                <a:lnTo>
                  <a:pt x="604224" y="504238"/>
                </a:lnTo>
                <a:close/>
                <a:moveTo>
                  <a:pt x="263661" y="0"/>
                </a:moveTo>
                <a:lnTo>
                  <a:pt x="6321122" y="0"/>
                </a:lnTo>
                <a:lnTo>
                  <a:pt x="6321122" y="674404"/>
                </a:lnTo>
                <a:lnTo>
                  <a:pt x="6302434" y="674404"/>
                </a:lnTo>
                <a:lnTo>
                  <a:pt x="6302434" y="18630"/>
                </a:lnTo>
                <a:lnTo>
                  <a:pt x="282349" y="18630"/>
                </a:lnTo>
                <a:lnTo>
                  <a:pt x="282349" y="674404"/>
                </a:lnTo>
                <a:lnTo>
                  <a:pt x="263661" y="674404"/>
                </a:lnTo>
                <a:close/>
              </a:path>
            </a:pathLst>
          </a:custGeom>
          <a:solidFill>
            <a:schemeClr val="tx1">
              <a:alpha val="18000"/>
            </a:schemeClr>
          </a:solidFill>
          <a:ln>
            <a:noFill/>
          </a:ln>
          <a:effectLst/>
        </p:spPr>
        <p:txBody>
          <a:bodyPr wrap="square" anchor="ctr">
            <a:noAutofit/>
          </a:bodyPr>
          <a:lstStyle/>
          <a:p>
            <a:endParaRPr lang="en-US" dirty="0">
              <a:solidFill>
                <a:schemeClr val="bg1"/>
              </a:solidFill>
            </a:endParaRPr>
          </a:p>
        </p:txBody>
      </p:sp>
      <p:grpSp>
        <p:nvGrpSpPr>
          <p:cNvPr id="7" name="Graphic 5">
            <a:extLst>
              <a:ext uri="{FF2B5EF4-FFF2-40B4-BE49-F238E27FC236}">
                <a16:creationId xmlns:a16="http://schemas.microsoft.com/office/drawing/2014/main" id="{E73E7CB7-70A3-C2C4-0319-3F28989DD935}"/>
              </a:ext>
            </a:extLst>
          </p:cNvPr>
          <p:cNvGrpSpPr/>
          <p:nvPr/>
        </p:nvGrpSpPr>
        <p:grpSpPr>
          <a:xfrm>
            <a:off x="6642540" y="5118433"/>
            <a:ext cx="425068" cy="430887"/>
            <a:chOff x="7394744" y="3954699"/>
            <a:chExt cx="490520" cy="506869"/>
          </a:xfrm>
        </p:grpSpPr>
        <p:sp>
          <p:nvSpPr>
            <p:cNvPr id="14" name="Freeform 19">
              <a:extLst>
                <a:ext uri="{FF2B5EF4-FFF2-40B4-BE49-F238E27FC236}">
                  <a16:creationId xmlns:a16="http://schemas.microsoft.com/office/drawing/2014/main" id="{C449B391-1B72-84A3-4C46-5C66CB2AA3BA}"/>
                </a:ext>
              </a:extLst>
            </p:cNvPr>
            <p:cNvSpPr/>
            <p:nvPr/>
          </p:nvSpPr>
          <p:spPr>
            <a:xfrm>
              <a:off x="7590952" y="4412517"/>
              <a:ext cx="97646" cy="49051"/>
            </a:xfrm>
            <a:custGeom>
              <a:avLst/>
              <a:gdLst>
                <a:gd name="connsiteX0" fmla="*/ 40877 w 97646"/>
                <a:gd name="connsiteY0" fmla="*/ 49052 h 49051"/>
                <a:gd name="connsiteX1" fmla="*/ 56769 w 97646"/>
                <a:gd name="connsiteY1" fmla="*/ 49052 h 49051"/>
                <a:gd name="connsiteX2" fmla="*/ 97646 w 97646"/>
                <a:gd name="connsiteY2" fmla="*/ 8175 h 49051"/>
                <a:gd name="connsiteX3" fmla="*/ 89471 w 97646"/>
                <a:gd name="connsiteY3" fmla="*/ 0 h 49051"/>
                <a:gd name="connsiteX4" fmla="*/ 8175 w 97646"/>
                <a:gd name="connsiteY4" fmla="*/ 0 h 49051"/>
                <a:gd name="connsiteX5" fmla="*/ 0 w 97646"/>
                <a:gd name="connsiteY5" fmla="*/ 8175 h 49051"/>
                <a:gd name="connsiteX6" fmla="*/ 40877 w 97646"/>
                <a:gd name="connsiteY6" fmla="*/ 49052 h 49051"/>
                <a:gd name="connsiteX7" fmla="*/ 79897 w 97646"/>
                <a:gd name="connsiteY7" fmla="*/ 16351 h 49051"/>
                <a:gd name="connsiteX8" fmla="*/ 56769 w 97646"/>
                <a:gd name="connsiteY8" fmla="*/ 32701 h 49051"/>
                <a:gd name="connsiteX9" fmla="*/ 40877 w 97646"/>
                <a:gd name="connsiteY9" fmla="*/ 32701 h 49051"/>
                <a:gd name="connsiteX10" fmla="*/ 17749 w 97646"/>
                <a:gd name="connsiteY10" fmla="*/ 16351 h 49051"/>
                <a:gd name="connsiteX11" fmla="*/ 79897 w 97646"/>
                <a:gd name="connsiteY11" fmla="*/ 16351 h 4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46" h="49051">
                  <a:moveTo>
                    <a:pt x="40877" y="49052"/>
                  </a:moveTo>
                  <a:lnTo>
                    <a:pt x="56769" y="49052"/>
                  </a:lnTo>
                  <a:cubicBezTo>
                    <a:pt x="79309" y="49052"/>
                    <a:pt x="97646" y="30715"/>
                    <a:pt x="97646" y="8175"/>
                  </a:cubicBezTo>
                  <a:cubicBezTo>
                    <a:pt x="97646" y="3663"/>
                    <a:pt x="93992" y="0"/>
                    <a:pt x="89471" y="0"/>
                  </a:cubicBezTo>
                  <a:lnTo>
                    <a:pt x="8175" y="0"/>
                  </a:lnTo>
                  <a:cubicBezTo>
                    <a:pt x="3654" y="0"/>
                    <a:pt x="0" y="3663"/>
                    <a:pt x="0" y="8175"/>
                  </a:cubicBezTo>
                  <a:cubicBezTo>
                    <a:pt x="0" y="30715"/>
                    <a:pt x="18337" y="49052"/>
                    <a:pt x="40877" y="49052"/>
                  </a:cubicBezTo>
                  <a:close/>
                  <a:moveTo>
                    <a:pt x="79897" y="16351"/>
                  </a:moveTo>
                  <a:cubicBezTo>
                    <a:pt x="76521" y="25867"/>
                    <a:pt x="67430" y="32701"/>
                    <a:pt x="56769" y="32701"/>
                  </a:cubicBezTo>
                  <a:lnTo>
                    <a:pt x="40877" y="32701"/>
                  </a:lnTo>
                  <a:cubicBezTo>
                    <a:pt x="30216" y="32701"/>
                    <a:pt x="21125" y="25867"/>
                    <a:pt x="17749" y="16351"/>
                  </a:cubicBezTo>
                  <a:lnTo>
                    <a:pt x="79897" y="16351"/>
                  </a:lnTo>
                  <a:close/>
                </a:path>
              </a:pathLst>
            </a:custGeom>
            <a:solidFill>
              <a:schemeClr val="tx2"/>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Freeform 20">
              <a:extLst>
                <a:ext uri="{FF2B5EF4-FFF2-40B4-BE49-F238E27FC236}">
                  <a16:creationId xmlns:a16="http://schemas.microsoft.com/office/drawing/2014/main" id="{3FDC064C-429B-2B7E-F45B-FD05488854C0}"/>
                </a:ext>
              </a:extLst>
            </p:cNvPr>
            <p:cNvSpPr/>
            <p:nvPr/>
          </p:nvSpPr>
          <p:spPr>
            <a:xfrm>
              <a:off x="7492848" y="4044627"/>
              <a:ext cx="310662" cy="335188"/>
            </a:xfrm>
            <a:custGeom>
              <a:avLst/>
              <a:gdLst>
                <a:gd name="connsiteX0" fmla="*/ 0 w 310662"/>
                <a:gd name="connsiteY0" fmla="*/ 98104 h 335188"/>
                <a:gd name="connsiteX1" fmla="*/ 6704 w 310662"/>
                <a:gd name="connsiteY1" fmla="*/ 122630 h 335188"/>
                <a:gd name="connsiteX2" fmla="*/ 0 w 310662"/>
                <a:gd name="connsiteY2" fmla="*/ 147156 h 335188"/>
                <a:gd name="connsiteX3" fmla="*/ 9385 w 310662"/>
                <a:gd name="connsiteY3" fmla="*/ 175835 h 335188"/>
                <a:gd name="connsiteX4" fmla="*/ 8175 w 310662"/>
                <a:gd name="connsiteY4" fmla="*/ 179857 h 335188"/>
                <a:gd name="connsiteX5" fmla="*/ 67937 w 310662"/>
                <a:gd name="connsiteY5" fmla="*/ 288303 h 335188"/>
                <a:gd name="connsiteX6" fmla="*/ 89929 w 310662"/>
                <a:gd name="connsiteY6" fmla="*/ 327013 h 335188"/>
                <a:gd name="connsiteX7" fmla="*/ 98104 w 310662"/>
                <a:gd name="connsiteY7" fmla="*/ 335188 h 335188"/>
                <a:gd name="connsiteX8" fmla="*/ 196208 w 310662"/>
                <a:gd name="connsiteY8" fmla="*/ 335188 h 335188"/>
                <a:gd name="connsiteX9" fmla="*/ 204383 w 310662"/>
                <a:gd name="connsiteY9" fmla="*/ 327013 h 335188"/>
                <a:gd name="connsiteX10" fmla="*/ 210196 w 310662"/>
                <a:gd name="connsiteY10" fmla="*/ 305349 h 335188"/>
                <a:gd name="connsiteX11" fmla="*/ 226375 w 310662"/>
                <a:gd name="connsiteY11" fmla="*/ 288303 h 335188"/>
                <a:gd name="connsiteX12" fmla="*/ 286137 w 310662"/>
                <a:gd name="connsiteY12" fmla="*/ 179857 h 335188"/>
                <a:gd name="connsiteX13" fmla="*/ 281509 w 310662"/>
                <a:gd name="connsiteY13" fmla="*/ 172573 h 335188"/>
                <a:gd name="connsiteX14" fmla="*/ 291990 w 310662"/>
                <a:gd name="connsiteY14" fmla="*/ 146379 h 335188"/>
                <a:gd name="connsiteX15" fmla="*/ 310662 w 310662"/>
                <a:gd name="connsiteY15" fmla="*/ 122630 h 335188"/>
                <a:gd name="connsiteX16" fmla="*/ 292587 w 310662"/>
                <a:gd name="connsiteY16" fmla="*/ 99077 h 335188"/>
                <a:gd name="connsiteX17" fmla="*/ 280414 w 310662"/>
                <a:gd name="connsiteY17" fmla="*/ 56426 h 335188"/>
                <a:gd name="connsiteX18" fmla="*/ 286137 w 310662"/>
                <a:gd name="connsiteY18" fmla="*/ 40877 h 335188"/>
                <a:gd name="connsiteX19" fmla="*/ 261611 w 310662"/>
                <a:gd name="connsiteY19" fmla="*/ 16351 h 335188"/>
                <a:gd name="connsiteX20" fmla="*/ 243944 w 310662"/>
                <a:gd name="connsiteY20" fmla="*/ 23946 h 335188"/>
                <a:gd name="connsiteX21" fmla="*/ 219704 w 310662"/>
                <a:gd name="connsiteY21" fmla="*/ 17888 h 335188"/>
                <a:gd name="connsiteX22" fmla="*/ 196208 w 310662"/>
                <a:gd name="connsiteY22" fmla="*/ 0 h 335188"/>
                <a:gd name="connsiteX23" fmla="*/ 172712 w 310662"/>
                <a:gd name="connsiteY23" fmla="*/ 17888 h 335188"/>
                <a:gd name="connsiteX24" fmla="*/ 148358 w 310662"/>
                <a:gd name="connsiteY24" fmla="*/ 23978 h 335188"/>
                <a:gd name="connsiteX25" fmla="*/ 106279 w 310662"/>
                <a:gd name="connsiteY25" fmla="*/ 0 h 335188"/>
                <a:gd name="connsiteX26" fmla="*/ 69629 w 310662"/>
                <a:gd name="connsiteY26" fmla="*/ 16604 h 335188"/>
                <a:gd name="connsiteX27" fmla="*/ 65403 w 310662"/>
                <a:gd name="connsiteY27" fmla="*/ 16351 h 335188"/>
                <a:gd name="connsiteX28" fmla="*/ 24559 w 310662"/>
                <a:gd name="connsiteY28" fmla="*/ 55592 h 335188"/>
                <a:gd name="connsiteX29" fmla="*/ 0 w 310662"/>
                <a:gd name="connsiteY29" fmla="*/ 98104 h 335188"/>
                <a:gd name="connsiteX30" fmla="*/ 217374 w 310662"/>
                <a:gd name="connsiteY30" fmla="*/ 274650 h 335188"/>
                <a:gd name="connsiteX31" fmla="*/ 195971 w 310662"/>
                <a:gd name="connsiteY31" fmla="*/ 297304 h 335188"/>
                <a:gd name="connsiteX32" fmla="*/ 188613 w 310662"/>
                <a:gd name="connsiteY32" fmla="*/ 318838 h 335188"/>
                <a:gd name="connsiteX33" fmla="*/ 155331 w 310662"/>
                <a:gd name="connsiteY33" fmla="*/ 318838 h 335188"/>
                <a:gd name="connsiteX34" fmla="*/ 155331 w 310662"/>
                <a:gd name="connsiteY34" fmla="*/ 286137 h 335188"/>
                <a:gd name="connsiteX35" fmla="*/ 152936 w 310662"/>
                <a:gd name="connsiteY35" fmla="*/ 280357 h 335188"/>
                <a:gd name="connsiteX36" fmla="*/ 123619 w 310662"/>
                <a:gd name="connsiteY36" fmla="*/ 251040 h 335188"/>
                <a:gd name="connsiteX37" fmla="*/ 122883 w 310662"/>
                <a:gd name="connsiteY37" fmla="*/ 247353 h 335188"/>
                <a:gd name="connsiteX38" fmla="*/ 126015 w 310662"/>
                <a:gd name="connsiteY38" fmla="*/ 245260 h 335188"/>
                <a:gd name="connsiteX39" fmla="*/ 128410 w 310662"/>
                <a:gd name="connsiteY39" fmla="*/ 246249 h 335188"/>
                <a:gd name="connsiteX40" fmla="*/ 133201 w 310662"/>
                <a:gd name="connsiteY40" fmla="*/ 251040 h 335188"/>
                <a:gd name="connsiteX41" fmla="*/ 161111 w 310662"/>
                <a:gd name="connsiteY41" fmla="*/ 251040 h 335188"/>
                <a:gd name="connsiteX42" fmla="*/ 165910 w 310662"/>
                <a:gd name="connsiteY42" fmla="*/ 246249 h 335188"/>
                <a:gd name="connsiteX43" fmla="*/ 168297 w 310662"/>
                <a:gd name="connsiteY43" fmla="*/ 245260 h 335188"/>
                <a:gd name="connsiteX44" fmla="*/ 171428 w 310662"/>
                <a:gd name="connsiteY44" fmla="*/ 247353 h 335188"/>
                <a:gd name="connsiteX45" fmla="*/ 170693 w 310662"/>
                <a:gd name="connsiteY45" fmla="*/ 251040 h 335188"/>
                <a:gd name="connsiteX46" fmla="*/ 157727 w 310662"/>
                <a:gd name="connsiteY46" fmla="*/ 264006 h 335188"/>
                <a:gd name="connsiteX47" fmla="*/ 169287 w 310662"/>
                <a:gd name="connsiteY47" fmla="*/ 275566 h 335188"/>
                <a:gd name="connsiteX48" fmla="*/ 182253 w 310662"/>
                <a:gd name="connsiteY48" fmla="*/ 262600 h 335188"/>
                <a:gd name="connsiteX49" fmla="*/ 186528 w 310662"/>
                <a:gd name="connsiteY49" fmla="*/ 241090 h 335188"/>
                <a:gd name="connsiteX50" fmla="*/ 168297 w 310662"/>
                <a:gd name="connsiteY50" fmla="*/ 228909 h 335188"/>
                <a:gd name="connsiteX51" fmla="*/ 154342 w 310662"/>
                <a:gd name="connsiteY51" fmla="*/ 234689 h 335188"/>
                <a:gd name="connsiteX52" fmla="*/ 149551 w 310662"/>
                <a:gd name="connsiteY52" fmla="*/ 239472 h 335188"/>
                <a:gd name="connsiteX53" fmla="*/ 144761 w 310662"/>
                <a:gd name="connsiteY53" fmla="*/ 239472 h 335188"/>
                <a:gd name="connsiteX54" fmla="*/ 139978 w 310662"/>
                <a:gd name="connsiteY54" fmla="*/ 234689 h 335188"/>
                <a:gd name="connsiteX55" fmla="*/ 126015 w 310662"/>
                <a:gd name="connsiteY55" fmla="*/ 228909 h 335188"/>
                <a:gd name="connsiteX56" fmla="*/ 107784 w 310662"/>
                <a:gd name="connsiteY56" fmla="*/ 241090 h 335188"/>
                <a:gd name="connsiteX57" fmla="*/ 112059 w 310662"/>
                <a:gd name="connsiteY57" fmla="*/ 262600 h 335188"/>
                <a:gd name="connsiteX58" fmla="*/ 138981 w 310662"/>
                <a:gd name="connsiteY58" fmla="*/ 289521 h 335188"/>
                <a:gd name="connsiteX59" fmla="*/ 138981 w 310662"/>
                <a:gd name="connsiteY59" fmla="*/ 318838 h 335188"/>
                <a:gd name="connsiteX60" fmla="*/ 105707 w 310662"/>
                <a:gd name="connsiteY60" fmla="*/ 318838 h 335188"/>
                <a:gd name="connsiteX61" fmla="*/ 76938 w 310662"/>
                <a:gd name="connsiteY61" fmla="*/ 274650 h 335188"/>
                <a:gd name="connsiteX62" fmla="*/ 24837 w 310662"/>
                <a:gd name="connsiteY62" fmla="*/ 188033 h 335188"/>
                <a:gd name="connsiteX63" fmla="*/ 269475 w 310662"/>
                <a:gd name="connsiteY63" fmla="*/ 188033 h 335188"/>
                <a:gd name="connsiteX64" fmla="*/ 217374 w 310662"/>
                <a:gd name="connsiteY64" fmla="*/ 274650 h 335188"/>
                <a:gd name="connsiteX65" fmla="*/ 251105 w 310662"/>
                <a:gd name="connsiteY65" fmla="*/ 62942 h 335188"/>
                <a:gd name="connsiteX66" fmla="*/ 261611 w 310662"/>
                <a:gd name="connsiteY66" fmla="*/ 65403 h 335188"/>
                <a:gd name="connsiteX67" fmla="*/ 265845 w 310662"/>
                <a:gd name="connsiteY67" fmla="*/ 64978 h 335188"/>
                <a:gd name="connsiteX68" fmla="*/ 275950 w 310662"/>
                <a:gd name="connsiteY68" fmla="*/ 100393 h 335188"/>
                <a:gd name="connsiteX69" fmla="*/ 264071 w 310662"/>
                <a:gd name="connsiteY69" fmla="*/ 112116 h 335188"/>
                <a:gd name="connsiteX70" fmla="*/ 228680 w 310662"/>
                <a:gd name="connsiteY70" fmla="*/ 100319 h 335188"/>
                <a:gd name="connsiteX71" fmla="*/ 228909 w 310662"/>
                <a:gd name="connsiteY71" fmla="*/ 98104 h 335188"/>
                <a:gd name="connsiteX72" fmla="*/ 226448 w 310662"/>
                <a:gd name="connsiteY72" fmla="*/ 87599 h 335188"/>
                <a:gd name="connsiteX73" fmla="*/ 251105 w 310662"/>
                <a:gd name="connsiteY73" fmla="*/ 62942 h 335188"/>
                <a:gd name="connsiteX74" fmla="*/ 219230 w 310662"/>
                <a:gd name="connsiteY74" fmla="*/ 171682 h 335188"/>
                <a:gd name="connsiteX75" fmla="*/ 220734 w 310662"/>
                <a:gd name="connsiteY75" fmla="*/ 163507 h 335188"/>
                <a:gd name="connsiteX76" fmla="*/ 220489 w 310662"/>
                <a:gd name="connsiteY76" fmla="*/ 161087 h 335188"/>
                <a:gd name="connsiteX77" fmla="*/ 271323 w 310662"/>
                <a:gd name="connsiteY77" fmla="*/ 142046 h 335188"/>
                <a:gd name="connsiteX78" fmla="*/ 275149 w 310662"/>
                <a:gd name="connsiteY78" fmla="*/ 144434 h 335188"/>
                <a:gd name="connsiteX79" fmla="*/ 264251 w 310662"/>
                <a:gd name="connsiteY79" fmla="*/ 171682 h 335188"/>
                <a:gd name="connsiteX80" fmla="*/ 219230 w 310662"/>
                <a:gd name="connsiteY80" fmla="*/ 171682 h 335188"/>
                <a:gd name="connsiteX81" fmla="*/ 188033 w 310662"/>
                <a:gd name="connsiteY81" fmla="*/ 163507 h 335188"/>
                <a:gd name="connsiteX82" fmla="*/ 196208 w 310662"/>
                <a:gd name="connsiteY82" fmla="*/ 155331 h 335188"/>
                <a:gd name="connsiteX83" fmla="*/ 204383 w 310662"/>
                <a:gd name="connsiteY83" fmla="*/ 163507 h 335188"/>
                <a:gd name="connsiteX84" fmla="*/ 196208 w 310662"/>
                <a:gd name="connsiteY84" fmla="*/ 171682 h 335188"/>
                <a:gd name="connsiteX85" fmla="*/ 188033 w 310662"/>
                <a:gd name="connsiteY85" fmla="*/ 163507 h 335188"/>
                <a:gd name="connsiteX86" fmla="*/ 221854 w 310662"/>
                <a:gd name="connsiteY86" fmla="*/ 115272 h 335188"/>
                <a:gd name="connsiteX87" fmla="*/ 261185 w 310662"/>
                <a:gd name="connsiteY87" fmla="*/ 128385 h 335188"/>
                <a:gd name="connsiteX88" fmla="*/ 213580 w 310662"/>
                <a:gd name="connsiteY88" fmla="*/ 146224 h 335188"/>
                <a:gd name="connsiteX89" fmla="*/ 206141 w 310662"/>
                <a:gd name="connsiteY89" fmla="*/ 141131 h 335188"/>
                <a:gd name="connsiteX90" fmla="*/ 211022 w 310662"/>
                <a:gd name="connsiteY90" fmla="*/ 121608 h 335188"/>
                <a:gd name="connsiteX91" fmla="*/ 221854 w 310662"/>
                <a:gd name="connsiteY91" fmla="*/ 115272 h 335188"/>
                <a:gd name="connsiteX92" fmla="*/ 204383 w 310662"/>
                <a:gd name="connsiteY92" fmla="*/ 89929 h 335188"/>
                <a:gd name="connsiteX93" fmla="*/ 212559 w 310662"/>
                <a:gd name="connsiteY93" fmla="*/ 98104 h 335188"/>
                <a:gd name="connsiteX94" fmla="*/ 204383 w 310662"/>
                <a:gd name="connsiteY94" fmla="*/ 106279 h 335188"/>
                <a:gd name="connsiteX95" fmla="*/ 196208 w 310662"/>
                <a:gd name="connsiteY95" fmla="*/ 98104 h 335188"/>
                <a:gd name="connsiteX96" fmla="*/ 204383 w 310662"/>
                <a:gd name="connsiteY96" fmla="*/ 89929 h 335188"/>
                <a:gd name="connsiteX97" fmla="*/ 189570 w 310662"/>
                <a:gd name="connsiteY97" fmla="*/ 140011 h 335188"/>
                <a:gd name="connsiteX98" fmla="*/ 179228 w 310662"/>
                <a:gd name="connsiteY98" fmla="*/ 145881 h 335188"/>
                <a:gd name="connsiteX99" fmla="*/ 155331 w 310662"/>
                <a:gd name="connsiteY99" fmla="*/ 133928 h 335188"/>
                <a:gd name="connsiteX100" fmla="*/ 155331 w 310662"/>
                <a:gd name="connsiteY100" fmla="*/ 128165 h 335188"/>
                <a:gd name="connsiteX101" fmla="*/ 187084 w 310662"/>
                <a:gd name="connsiteY101" fmla="*/ 115468 h 335188"/>
                <a:gd name="connsiteX102" fmla="*/ 194450 w 310662"/>
                <a:gd name="connsiteY102" fmla="*/ 120488 h 335188"/>
                <a:gd name="connsiteX103" fmla="*/ 189570 w 310662"/>
                <a:gd name="connsiteY103" fmla="*/ 140011 h 335188"/>
                <a:gd name="connsiteX104" fmla="*/ 180111 w 310662"/>
                <a:gd name="connsiteY104" fmla="*/ 100638 h 335188"/>
                <a:gd name="connsiteX105" fmla="*/ 155331 w 310662"/>
                <a:gd name="connsiteY105" fmla="*/ 110555 h 335188"/>
                <a:gd name="connsiteX106" fmla="*/ 155331 w 310662"/>
                <a:gd name="connsiteY106" fmla="*/ 79840 h 335188"/>
                <a:gd name="connsiteX107" fmla="*/ 180192 w 310662"/>
                <a:gd name="connsiteY107" fmla="*/ 94760 h 335188"/>
                <a:gd name="connsiteX108" fmla="*/ 179857 w 310662"/>
                <a:gd name="connsiteY108" fmla="*/ 98104 h 335188"/>
                <a:gd name="connsiteX109" fmla="*/ 180111 w 310662"/>
                <a:gd name="connsiteY109" fmla="*/ 100638 h 335188"/>
                <a:gd name="connsiteX110" fmla="*/ 155331 w 310662"/>
                <a:gd name="connsiteY110" fmla="*/ 152208 h 335188"/>
                <a:gd name="connsiteX111" fmla="*/ 171984 w 310662"/>
                <a:gd name="connsiteY111" fmla="*/ 160531 h 335188"/>
                <a:gd name="connsiteX112" fmla="*/ 171682 w 310662"/>
                <a:gd name="connsiteY112" fmla="*/ 163507 h 335188"/>
                <a:gd name="connsiteX113" fmla="*/ 173186 w 310662"/>
                <a:gd name="connsiteY113" fmla="*/ 171682 h 335188"/>
                <a:gd name="connsiteX114" fmla="*/ 155331 w 310662"/>
                <a:gd name="connsiteY114" fmla="*/ 171682 h 335188"/>
                <a:gd name="connsiteX115" fmla="*/ 155331 w 310662"/>
                <a:gd name="connsiteY115" fmla="*/ 152208 h 335188"/>
                <a:gd name="connsiteX116" fmla="*/ 286137 w 310662"/>
                <a:gd name="connsiteY116" fmla="*/ 130805 h 335188"/>
                <a:gd name="connsiteX117" fmla="*/ 277961 w 310662"/>
                <a:gd name="connsiteY117" fmla="*/ 122630 h 335188"/>
                <a:gd name="connsiteX118" fmla="*/ 286137 w 310662"/>
                <a:gd name="connsiteY118" fmla="*/ 114455 h 335188"/>
                <a:gd name="connsiteX119" fmla="*/ 294312 w 310662"/>
                <a:gd name="connsiteY119" fmla="*/ 122630 h 335188"/>
                <a:gd name="connsiteX120" fmla="*/ 286137 w 310662"/>
                <a:gd name="connsiteY120" fmla="*/ 130805 h 335188"/>
                <a:gd name="connsiteX121" fmla="*/ 261611 w 310662"/>
                <a:gd name="connsiteY121" fmla="*/ 32701 h 335188"/>
                <a:gd name="connsiteX122" fmla="*/ 269786 w 310662"/>
                <a:gd name="connsiteY122" fmla="*/ 40877 h 335188"/>
                <a:gd name="connsiteX123" fmla="*/ 261611 w 310662"/>
                <a:gd name="connsiteY123" fmla="*/ 49052 h 335188"/>
                <a:gd name="connsiteX124" fmla="*/ 253435 w 310662"/>
                <a:gd name="connsiteY124" fmla="*/ 40877 h 335188"/>
                <a:gd name="connsiteX125" fmla="*/ 261611 w 310662"/>
                <a:gd name="connsiteY125" fmla="*/ 32701 h 335188"/>
                <a:gd name="connsiteX126" fmla="*/ 239545 w 310662"/>
                <a:gd name="connsiteY126" fmla="*/ 51382 h 335188"/>
                <a:gd name="connsiteX127" fmla="*/ 214897 w 310662"/>
                <a:gd name="connsiteY127" fmla="*/ 76031 h 335188"/>
                <a:gd name="connsiteX128" fmla="*/ 211316 w 310662"/>
                <a:gd name="connsiteY128" fmla="*/ 74690 h 335188"/>
                <a:gd name="connsiteX129" fmla="*/ 205798 w 310662"/>
                <a:gd name="connsiteY129" fmla="*/ 47090 h 335188"/>
                <a:gd name="connsiteX130" fmla="*/ 218600 w 310662"/>
                <a:gd name="connsiteY130" fmla="*/ 34451 h 335188"/>
                <a:gd name="connsiteX131" fmla="*/ 237273 w 310662"/>
                <a:gd name="connsiteY131" fmla="*/ 39119 h 335188"/>
                <a:gd name="connsiteX132" fmla="*/ 237085 w 310662"/>
                <a:gd name="connsiteY132" fmla="*/ 40877 h 335188"/>
                <a:gd name="connsiteX133" fmla="*/ 239545 w 310662"/>
                <a:gd name="connsiteY133" fmla="*/ 51382 h 335188"/>
                <a:gd name="connsiteX134" fmla="*/ 196208 w 310662"/>
                <a:gd name="connsiteY134" fmla="*/ 16351 h 335188"/>
                <a:gd name="connsiteX135" fmla="*/ 204383 w 310662"/>
                <a:gd name="connsiteY135" fmla="*/ 24526 h 335188"/>
                <a:gd name="connsiteX136" fmla="*/ 196208 w 310662"/>
                <a:gd name="connsiteY136" fmla="*/ 32701 h 335188"/>
                <a:gd name="connsiteX137" fmla="*/ 188033 w 310662"/>
                <a:gd name="connsiteY137" fmla="*/ 24526 h 335188"/>
                <a:gd name="connsiteX138" fmla="*/ 196208 w 310662"/>
                <a:gd name="connsiteY138" fmla="*/ 16351 h 335188"/>
                <a:gd name="connsiteX139" fmla="*/ 173832 w 310662"/>
                <a:gd name="connsiteY139" fmla="*/ 34459 h 335188"/>
                <a:gd name="connsiteX140" fmla="*/ 189283 w 310662"/>
                <a:gd name="connsiteY140" fmla="*/ 47932 h 335188"/>
                <a:gd name="connsiteX141" fmla="*/ 194802 w 310662"/>
                <a:gd name="connsiteY141" fmla="*/ 75532 h 335188"/>
                <a:gd name="connsiteX142" fmla="*/ 187722 w 310662"/>
                <a:gd name="connsiteY142" fmla="*/ 80208 h 335188"/>
                <a:gd name="connsiteX143" fmla="*/ 155331 w 310662"/>
                <a:gd name="connsiteY143" fmla="*/ 60775 h 335188"/>
                <a:gd name="connsiteX144" fmla="*/ 155331 w 310662"/>
                <a:gd name="connsiteY144" fmla="*/ 49052 h 335188"/>
                <a:gd name="connsiteX145" fmla="*/ 154358 w 310662"/>
                <a:gd name="connsiteY145" fmla="*/ 39332 h 335188"/>
                <a:gd name="connsiteX146" fmla="*/ 173832 w 310662"/>
                <a:gd name="connsiteY146" fmla="*/ 34459 h 335188"/>
                <a:gd name="connsiteX147" fmla="*/ 36225 w 310662"/>
                <a:gd name="connsiteY147" fmla="*/ 68019 h 335188"/>
                <a:gd name="connsiteX148" fmla="*/ 41179 w 310662"/>
                <a:gd name="connsiteY148" fmla="*/ 59876 h 335188"/>
                <a:gd name="connsiteX149" fmla="*/ 40983 w 310662"/>
                <a:gd name="connsiteY149" fmla="*/ 58127 h 335188"/>
                <a:gd name="connsiteX150" fmla="*/ 40877 w 310662"/>
                <a:gd name="connsiteY150" fmla="*/ 57227 h 335188"/>
                <a:gd name="connsiteX151" fmla="*/ 65403 w 310662"/>
                <a:gd name="connsiteY151" fmla="*/ 32701 h 335188"/>
                <a:gd name="connsiteX152" fmla="*/ 106279 w 310662"/>
                <a:gd name="connsiteY152" fmla="*/ 73578 h 335188"/>
                <a:gd name="connsiteX153" fmla="*/ 114455 w 310662"/>
                <a:gd name="connsiteY153" fmla="*/ 73578 h 335188"/>
                <a:gd name="connsiteX154" fmla="*/ 114455 w 310662"/>
                <a:gd name="connsiteY154" fmla="*/ 57227 h 335188"/>
                <a:gd name="connsiteX155" fmla="*/ 106279 w 310662"/>
                <a:gd name="connsiteY155" fmla="*/ 57227 h 335188"/>
                <a:gd name="connsiteX156" fmla="*/ 81753 w 310662"/>
                <a:gd name="connsiteY156" fmla="*/ 32701 h 335188"/>
                <a:gd name="connsiteX157" fmla="*/ 81753 w 310662"/>
                <a:gd name="connsiteY157" fmla="*/ 27624 h 335188"/>
                <a:gd name="connsiteX158" fmla="*/ 106279 w 310662"/>
                <a:gd name="connsiteY158" fmla="*/ 16351 h 335188"/>
                <a:gd name="connsiteX159" fmla="*/ 138981 w 310662"/>
                <a:gd name="connsiteY159" fmla="*/ 49052 h 335188"/>
                <a:gd name="connsiteX160" fmla="*/ 138981 w 310662"/>
                <a:gd name="connsiteY160" fmla="*/ 98104 h 335188"/>
                <a:gd name="connsiteX161" fmla="*/ 98104 w 310662"/>
                <a:gd name="connsiteY161" fmla="*/ 138981 h 335188"/>
                <a:gd name="connsiteX162" fmla="*/ 114455 w 310662"/>
                <a:gd name="connsiteY162" fmla="*/ 138981 h 335188"/>
                <a:gd name="connsiteX163" fmla="*/ 138981 w 310662"/>
                <a:gd name="connsiteY163" fmla="*/ 114455 h 335188"/>
                <a:gd name="connsiteX164" fmla="*/ 138981 w 310662"/>
                <a:gd name="connsiteY164" fmla="*/ 171682 h 335188"/>
                <a:gd name="connsiteX165" fmla="*/ 27723 w 310662"/>
                <a:gd name="connsiteY165" fmla="*/ 171682 h 335188"/>
                <a:gd name="connsiteX166" fmla="*/ 16351 w 310662"/>
                <a:gd name="connsiteY166" fmla="*/ 147156 h 335188"/>
                <a:gd name="connsiteX167" fmla="*/ 23046 w 310662"/>
                <a:gd name="connsiteY167" fmla="*/ 127535 h 335188"/>
                <a:gd name="connsiteX168" fmla="*/ 24681 w 310662"/>
                <a:gd name="connsiteY168" fmla="*/ 122630 h 335188"/>
                <a:gd name="connsiteX169" fmla="*/ 32701 w 310662"/>
                <a:gd name="connsiteY169" fmla="*/ 122630 h 335188"/>
                <a:gd name="connsiteX170" fmla="*/ 57227 w 310662"/>
                <a:gd name="connsiteY170" fmla="*/ 147156 h 335188"/>
                <a:gd name="connsiteX171" fmla="*/ 57227 w 310662"/>
                <a:gd name="connsiteY171" fmla="*/ 155331 h 335188"/>
                <a:gd name="connsiteX172" fmla="*/ 73578 w 310662"/>
                <a:gd name="connsiteY172" fmla="*/ 155331 h 335188"/>
                <a:gd name="connsiteX173" fmla="*/ 73578 w 310662"/>
                <a:gd name="connsiteY173" fmla="*/ 147156 h 335188"/>
                <a:gd name="connsiteX174" fmla="*/ 32701 w 310662"/>
                <a:gd name="connsiteY174" fmla="*/ 106279 h 335188"/>
                <a:gd name="connsiteX175" fmla="*/ 17536 w 310662"/>
                <a:gd name="connsiteY175" fmla="*/ 106279 h 335188"/>
                <a:gd name="connsiteX176" fmla="*/ 16351 w 310662"/>
                <a:gd name="connsiteY176" fmla="*/ 98104 h 335188"/>
                <a:gd name="connsiteX177" fmla="*/ 36225 w 310662"/>
                <a:gd name="connsiteY177" fmla="*/ 68019 h 33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310662" h="335188">
                  <a:moveTo>
                    <a:pt x="0" y="98104"/>
                  </a:moveTo>
                  <a:cubicBezTo>
                    <a:pt x="0" y="106737"/>
                    <a:pt x="2305" y="115109"/>
                    <a:pt x="6704" y="122630"/>
                  </a:cubicBezTo>
                  <a:cubicBezTo>
                    <a:pt x="2305" y="130151"/>
                    <a:pt x="0" y="138523"/>
                    <a:pt x="0" y="147156"/>
                  </a:cubicBezTo>
                  <a:cubicBezTo>
                    <a:pt x="0" y="157522"/>
                    <a:pt x="3417" y="167545"/>
                    <a:pt x="9385" y="175835"/>
                  </a:cubicBezTo>
                  <a:cubicBezTo>
                    <a:pt x="8682" y="177037"/>
                    <a:pt x="8175" y="178361"/>
                    <a:pt x="8175" y="179857"/>
                  </a:cubicBezTo>
                  <a:cubicBezTo>
                    <a:pt x="8175" y="223088"/>
                    <a:pt x="30510" y="263630"/>
                    <a:pt x="67937" y="288303"/>
                  </a:cubicBezTo>
                  <a:cubicBezTo>
                    <a:pt x="81704" y="297386"/>
                    <a:pt x="89929" y="311856"/>
                    <a:pt x="89929" y="327013"/>
                  </a:cubicBezTo>
                  <a:cubicBezTo>
                    <a:pt x="89929" y="331526"/>
                    <a:pt x="93583" y="335188"/>
                    <a:pt x="98104" y="335188"/>
                  </a:cubicBezTo>
                  <a:lnTo>
                    <a:pt x="196208" y="335188"/>
                  </a:lnTo>
                  <a:cubicBezTo>
                    <a:pt x="200729" y="335188"/>
                    <a:pt x="204383" y="331526"/>
                    <a:pt x="204383" y="327013"/>
                  </a:cubicBezTo>
                  <a:cubicBezTo>
                    <a:pt x="204383" y="319426"/>
                    <a:pt x="206329" y="312150"/>
                    <a:pt x="210196" y="305349"/>
                  </a:cubicBezTo>
                  <a:cubicBezTo>
                    <a:pt x="213932" y="298718"/>
                    <a:pt x="219532" y="292824"/>
                    <a:pt x="226375" y="288303"/>
                  </a:cubicBezTo>
                  <a:cubicBezTo>
                    <a:pt x="263802" y="263630"/>
                    <a:pt x="286137" y="223088"/>
                    <a:pt x="286137" y="179857"/>
                  </a:cubicBezTo>
                  <a:cubicBezTo>
                    <a:pt x="286137" y="176628"/>
                    <a:pt x="284223" y="173897"/>
                    <a:pt x="281509" y="172573"/>
                  </a:cubicBezTo>
                  <a:lnTo>
                    <a:pt x="291990" y="146379"/>
                  </a:lnTo>
                  <a:cubicBezTo>
                    <a:pt x="302683" y="143730"/>
                    <a:pt x="310662" y="134124"/>
                    <a:pt x="310662" y="122630"/>
                  </a:cubicBezTo>
                  <a:cubicBezTo>
                    <a:pt x="310662" y="111348"/>
                    <a:pt x="302969" y="101922"/>
                    <a:pt x="292587" y="99077"/>
                  </a:cubicBezTo>
                  <a:lnTo>
                    <a:pt x="280414" y="56426"/>
                  </a:lnTo>
                  <a:cubicBezTo>
                    <a:pt x="283937" y="52183"/>
                    <a:pt x="286137" y="46812"/>
                    <a:pt x="286137" y="40877"/>
                  </a:cubicBezTo>
                  <a:cubicBezTo>
                    <a:pt x="286137" y="27355"/>
                    <a:pt x="275133" y="16351"/>
                    <a:pt x="261611" y="16351"/>
                  </a:cubicBezTo>
                  <a:cubicBezTo>
                    <a:pt x="254661" y="16351"/>
                    <a:pt x="248407" y="19286"/>
                    <a:pt x="243944" y="23946"/>
                  </a:cubicBezTo>
                  <a:lnTo>
                    <a:pt x="219704" y="17888"/>
                  </a:lnTo>
                  <a:cubicBezTo>
                    <a:pt x="216785" y="7603"/>
                    <a:pt x="207416" y="0"/>
                    <a:pt x="196208" y="0"/>
                  </a:cubicBezTo>
                  <a:cubicBezTo>
                    <a:pt x="185000" y="0"/>
                    <a:pt x="175631" y="7603"/>
                    <a:pt x="172712" y="17888"/>
                  </a:cubicBezTo>
                  <a:lnTo>
                    <a:pt x="148358" y="23978"/>
                  </a:lnTo>
                  <a:cubicBezTo>
                    <a:pt x="139790" y="9647"/>
                    <a:pt x="124159" y="0"/>
                    <a:pt x="106279" y="0"/>
                  </a:cubicBezTo>
                  <a:cubicBezTo>
                    <a:pt x="92201" y="0"/>
                    <a:pt x="78859" y="6123"/>
                    <a:pt x="69629" y="16604"/>
                  </a:cubicBezTo>
                  <a:cubicBezTo>
                    <a:pt x="68182" y="16432"/>
                    <a:pt x="66792" y="16351"/>
                    <a:pt x="65403" y="16351"/>
                  </a:cubicBezTo>
                  <a:cubicBezTo>
                    <a:pt x="43411" y="16351"/>
                    <a:pt x="25417" y="33813"/>
                    <a:pt x="24559" y="55592"/>
                  </a:cubicBezTo>
                  <a:cubicBezTo>
                    <a:pt x="9467" y="64258"/>
                    <a:pt x="0" y="80372"/>
                    <a:pt x="0" y="98104"/>
                  </a:cubicBezTo>
                  <a:close/>
                  <a:moveTo>
                    <a:pt x="217374" y="274650"/>
                  </a:moveTo>
                  <a:cubicBezTo>
                    <a:pt x="208356" y="280602"/>
                    <a:pt x="200950" y="288442"/>
                    <a:pt x="195971" y="297304"/>
                  </a:cubicBezTo>
                  <a:cubicBezTo>
                    <a:pt x="192153" y="304016"/>
                    <a:pt x="189668" y="311341"/>
                    <a:pt x="188613" y="318838"/>
                  </a:cubicBezTo>
                  <a:lnTo>
                    <a:pt x="155331" y="318838"/>
                  </a:lnTo>
                  <a:lnTo>
                    <a:pt x="155331" y="286137"/>
                  </a:lnTo>
                  <a:cubicBezTo>
                    <a:pt x="155331" y="283970"/>
                    <a:pt x="154473" y="281885"/>
                    <a:pt x="152936" y="280357"/>
                  </a:cubicBezTo>
                  <a:lnTo>
                    <a:pt x="123619" y="251040"/>
                  </a:lnTo>
                  <a:cubicBezTo>
                    <a:pt x="122229" y="249650"/>
                    <a:pt x="122565" y="248129"/>
                    <a:pt x="122883" y="247353"/>
                  </a:cubicBezTo>
                  <a:cubicBezTo>
                    <a:pt x="123210" y="246568"/>
                    <a:pt x="124052" y="245260"/>
                    <a:pt x="126015" y="245260"/>
                  </a:cubicBezTo>
                  <a:cubicBezTo>
                    <a:pt x="126906" y="245260"/>
                    <a:pt x="127780" y="245620"/>
                    <a:pt x="128410" y="246249"/>
                  </a:cubicBezTo>
                  <a:lnTo>
                    <a:pt x="133201" y="251040"/>
                  </a:lnTo>
                  <a:cubicBezTo>
                    <a:pt x="140894" y="258725"/>
                    <a:pt x="153418" y="258725"/>
                    <a:pt x="161111" y="251040"/>
                  </a:cubicBezTo>
                  <a:lnTo>
                    <a:pt x="165910" y="246249"/>
                  </a:lnTo>
                  <a:cubicBezTo>
                    <a:pt x="166531" y="245620"/>
                    <a:pt x="167406" y="245260"/>
                    <a:pt x="168297" y="245260"/>
                  </a:cubicBezTo>
                  <a:cubicBezTo>
                    <a:pt x="170259" y="245260"/>
                    <a:pt x="171101" y="246568"/>
                    <a:pt x="171428" y="247353"/>
                  </a:cubicBezTo>
                  <a:cubicBezTo>
                    <a:pt x="171747" y="248129"/>
                    <a:pt x="172082" y="249650"/>
                    <a:pt x="170693" y="251040"/>
                  </a:cubicBezTo>
                  <a:lnTo>
                    <a:pt x="157727" y="264006"/>
                  </a:lnTo>
                  <a:lnTo>
                    <a:pt x="169287" y="275566"/>
                  </a:lnTo>
                  <a:lnTo>
                    <a:pt x="182253" y="262600"/>
                  </a:lnTo>
                  <a:cubicBezTo>
                    <a:pt x="187918" y="256934"/>
                    <a:pt x="189594" y="248489"/>
                    <a:pt x="186528" y="241090"/>
                  </a:cubicBezTo>
                  <a:cubicBezTo>
                    <a:pt x="183463" y="233692"/>
                    <a:pt x="176301" y="228909"/>
                    <a:pt x="168297" y="228909"/>
                  </a:cubicBezTo>
                  <a:cubicBezTo>
                    <a:pt x="163090" y="228909"/>
                    <a:pt x="158005" y="231018"/>
                    <a:pt x="154342" y="234689"/>
                  </a:cubicBezTo>
                  <a:lnTo>
                    <a:pt x="149551" y="239472"/>
                  </a:lnTo>
                  <a:cubicBezTo>
                    <a:pt x="148227" y="240796"/>
                    <a:pt x="146085" y="240796"/>
                    <a:pt x="144761" y="239472"/>
                  </a:cubicBezTo>
                  <a:lnTo>
                    <a:pt x="139978" y="234689"/>
                  </a:lnTo>
                  <a:cubicBezTo>
                    <a:pt x="136307" y="231018"/>
                    <a:pt x="131222" y="228909"/>
                    <a:pt x="126015" y="228909"/>
                  </a:cubicBezTo>
                  <a:cubicBezTo>
                    <a:pt x="118011" y="228909"/>
                    <a:pt x="110849" y="233692"/>
                    <a:pt x="107784" y="241090"/>
                  </a:cubicBezTo>
                  <a:cubicBezTo>
                    <a:pt x="104718" y="248489"/>
                    <a:pt x="106394" y="256934"/>
                    <a:pt x="112059" y="262600"/>
                  </a:cubicBezTo>
                  <a:lnTo>
                    <a:pt x="138981" y="289521"/>
                  </a:lnTo>
                  <a:lnTo>
                    <a:pt x="138981" y="318838"/>
                  </a:lnTo>
                  <a:lnTo>
                    <a:pt x="105707" y="318838"/>
                  </a:lnTo>
                  <a:cubicBezTo>
                    <a:pt x="103230" y="301277"/>
                    <a:pt x="92872" y="285164"/>
                    <a:pt x="76938" y="274650"/>
                  </a:cubicBezTo>
                  <a:cubicBezTo>
                    <a:pt x="46501" y="254588"/>
                    <a:pt x="27436" y="222647"/>
                    <a:pt x="24837" y="188033"/>
                  </a:cubicBezTo>
                  <a:lnTo>
                    <a:pt x="269475" y="188033"/>
                  </a:lnTo>
                  <a:cubicBezTo>
                    <a:pt x="266875" y="222647"/>
                    <a:pt x="247811" y="254588"/>
                    <a:pt x="217374" y="274650"/>
                  </a:cubicBezTo>
                  <a:close/>
                  <a:moveTo>
                    <a:pt x="251105" y="62942"/>
                  </a:moveTo>
                  <a:cubicBezTo>
                    <a:pt x="254302" y="64479"/>
                    <a:pt x="257833" y="65403"/>
                    <a:pt x="261611" y="65403"/>
                  </a:cubicBezTo>
                  <a:cubicBezTo>
                    <a:pt x="263058" y="65403"/>
                    <a:pt x="264464" y="65215"/>
                    <a:pt x="265845" y="64978"/>
                  </a:cubicBezTo>
                  <a:lnTo>
                    <a:pt x="275950" y="100393"/>
                  </a:lnTo>
                  <a:cubicBezTo>
                    <a:pt x="270742" y="102788"/>
                    <a:pt x="266548" y="106950"/>
                    <a:pt x="264071" y="112116"/>
                  </a:cubicBezTo>
                  <a:lnTo>
                    <a:pt x="228680" y="100319"/>
                  </a:lnTo>
                  <a:cubicBezTo>
                    <a:pt x="228754" y="99576"/>
                    <a:pt x="228909" y="98856"/>
                    <a:pt x="228909" y="98104"/>
                  </a:cubicBezTo>
                  <a:cubicBezTo>
                    <a:pt x="228909" y="94327"/>
                    <a:pt x="227985" y="90795"/>
                    <a:pt x="226448" y="87599"/>
                  </a:cubicBezTo>
                  <a:lnTo>
                    <a:pt x="251105" y="62942"/>
                  </a:lnTo>
                  <a:close/>
                  <a:moveTo>
                    <a:pt x="219230" y="171682"/>
                  </a:moveTo>
                  <a:cubicBezTo>
                    <a:pt x="220145" y="169115"/>
                    <a:pt x="220734" y="166384"/>
                    <a:pt x="220734" y="163507"/>
                  </a:cubicBezTo>
                  <a:cubicBezTo>
                    <a:pt x="220734" y="162681"/>
                    <a:pt x="220570" y="161896"/>
                    <a:pt x="220489" y="161087"/>
                  </a:cubicBezTo>
                  <a:lnTo>
                    <a:pt x="271323" y="142046"/>
                  </a:lnTo>
                  <a:cubicBezTo>
                    <a:pt x="272516" y="142962"/>
                    <a:pt x="273792" y="143755"/>
                    <a:pt x="275149" y="144434"/>
                  </a:cubicBezTo>
                  <a:lnTo>
                    <a:pt x="264251" y="171682"/>
                  </a:lnTo>
                  <a:lnTo>
                    <a:pt x="219230" y="171682"/>
                  </a:lnTo>
                  <a:close/>
                  <a:moveTo>
                    <a:pt x="188033" y="163507"/>
                  </a:moveTo>
                  <a:cubicBezTo>
                    <a:pt x="188033" y="159002"/>
                    <a:pt x="191695" y="155331"/>
                    <a:pt x="196208" y="155331"/>
                  </a:cubicBezTo>
                  <a:cubicBezTo>
                    <a:pt x="200721" y="155331"/>
                    <a:pt x="204383" y="159002"/>
                    <a:pt x="204383" y="163507"/>
                  </a:cubicBezTo>
                  <a:cubicBezTo>
                    <a:pt x="204383" y="168011"/>
                    <a:pt x="200721" y="171682"/>
                    <a:pt x="196208" y="171682"/>
                  </a:cubicBezTo>
                  <a:cubicBezTo>
                    <a:pt x="191695" y="171682"/>
                    <a:pt x="188033" y="168011"/>
                    <a:pt x="188033" y="163507"/>
                  </a:cubicBezTo>
                  <a:close/>
                  <a:moveTo>
                    <a:pt x="221854" y="115272"/>
                  </a:moveTo>
                  <a:lnTo>
                    <a:pt x="261185" y="128385"/>
                  </a:lnTo>
                  <a:lnTo>
                    <a:pt x="213580" y="146224"/>
                  </a:lnTo>
                  <a:cubicBezTo>
                    <a:pt x="211455" y="144090"/>
                    <a:pt x="208929" y="142373"/>
                    <a:pt x="206141" y="141131"/>
                  </a:cubicBezTo>
                  <a:lnTo>
                    <a:pt x="211022" y="121608"/>
                  </a:lnTo>
                  <a:cubicBezTo>
                    <a:pt x="215175" y="120423"/>
                    <a:pt x="218911" y="118272"/>
                    <a:pt x="221854" y="115272"/>
                  </a:cubicBezTo>
                  <a:close/>
                  <a:moveTo>
                    <a:pt x="204383" y="89929"/>
                  </a:moveTo>
                  <a:cubicBezTo>
                    <a:pt x="208896" y="89929"/>
                    <a:pt x="212559" y="93599"/>
                    <a:pt x="212559" y="98104"/>
                  </a:cubicBezTo>
                  <a:cubicBezTo>
                    <a:pt x="212559" y="102609"/>
                    <a:pt x="208896" y="106279"/>
                    <a:pt x="204383" y="106279"/>
                  </a:cubicBezTo>
                  <a:cubicBezTo>
                    <a:pt x="199870" y="106279"/>
                    <a:pt x="196208" y="102609"/>
                    <a:pt x="196208" y="98104"/>
                  </a:cubicBezTo>
                  <a:cubicBezTo>
                    <a:pt x="196208" y="93599"/>
                    <a:pt x="199870" y="89929"/>
                    <a:pt x="204383" y="89929"/>
                  </a:cubicBezTo>
                  <a:close/>
                  <a:moveTo>
                    <a:pt x="189570" y="140011"/>
                  </a:moveTo>
                  <a:cubicBezTo>
                    <a:pt x="185637" y="141123"/>
                    <a:pt x="182089" y="143117"/>
                    <a:pt x="179228" y="145881"/>
                  </a:cubicBezTo>
                  <a:lnTo>
                    <a:pt x="155331" y="133928"/>
                  </a:lnTo>
                  <a:lnTo>
                    <a:pt x="155331" y="128165"/>
                  </a:lnTo>
                  <a:lnTo>
                    <a:pt x="187084" y="115468"/>
                  </a:lnTo>
                  <a:cubicBezTo>
                    <a:pt x="189193" y="117569"/>
                    <a:pt x="191695" y="119262"/>
                    <a:pt x="194450" y="120488"/>
                  </a:cubicBezTo>
                  <a:lnTo>
                    <a:pt x="189570" y="140011"/>
                  </a:lnTo>
                  <a:close/>
                  <a:moveTo>
                    <a:pt x="180111" y="100638"/>
                  </a:moveTo>
                  <a:lnTo>
                    <a:pt x="155331" y="110555"/>
                  </a:lnTo>
                  <a:lnTo>
                    <a:pt x="155331" y="79840"/>
                  </a:lnTo>
                  <a:lnTo>
                    <a:pt x="180192" y="94760"/>
                  </a:lnTo>
                  <a:cubicBezTo>
                    <a:pt x="180045" y="95864"/>
                    <a:pt x="179857" y="96959"/>
                    <a:pt x="179857" y="98104"/>
                  </a:cubicBezTo>
                  <a:cubicBezTo>
                    <a:pt x="179857" y="98971"/>
                    <a:pt x="180029" y="99796"/>
                    <a:pt x="180111" y="100638"/>
                  </a:cubicBezTo>
                  <a:close/>
                  <a:moveTo>
                    <a:pt x="155331" y="152208"/>
                  </a:moveTo>
                  <a:lnTo>
                    <a:pt x="171984" y="160531"/>
                  </a:lnTo>
                  <a:cubicBezTo>
                    <a:pt x="171862" y="161520"/>
                    <a:pt x="171682" y="162493"/>
                    <a:pt x="171682" y="163507"/>
                  </a:cubicBezTo>
                  <a:cubicBezTo>
                    <a:pt x="171682" y="166384"/>
                    <a:pt x="172271" y="169115"/>
                    <a:pt x="173186" y="171682"/>
                  </a:cubicBezTo>
                  <a:lnTo>
                    <a:pt x="155331" y="171682"/>
                  </a:lnTo>
                  <a:lnTo>
                    <a:pt x="155331" y="152208"/>
                  </a:lnTo>
                  <a:close/>
                  <a:moveTo>
                    <a:pt x="286137" y="130805"/>
                  </a:moveTo>
                  <a:cubicBezTo>
                    <a:pt x="281624" y="130805"/>
                    <a:pt x="277961" y="127135"/>
                    <a:pt x="277961" y="122630"/>
                  </a:cubicBezTo>
                  <a:cubicBezTo>
                    <a:pt x="277961" y="118125"/>
                    <a:pt x="281624" y="114455"/>
                    <a:pt x="286137" y="114455"/>
                  </a:cubicBezTo>
                  <a:cubicBezTo>
                    <a:pt x="290649" y="114455"/>
                    <a:pt x="294312" y="118125"/>
                    <a:pt x="294312" y="122630"/>
                  </a:cubicBezTo>
                  <a:cubicBezTo>
                    <a:pt x="294312" y="127135"/>
                    <a:pt x="290649" y="130805"/>
                    <a:pt x="286137" y="130805"/>
                  </a:cubicBezTo>
                  <a:close/>
                  <a:moveTo>
                    <a:pt x="261611" y="32701"/>
                  </a:moveTo>
                  <a:cubicBezTo>
                    <a:pt x="266123" y="32701"/>
                    <a:pt x="269786" y="36372"/>
                    <a:pt x="269786" y="40877"/>
                  </a:cubicBezTo>
                  <a:cubicBezTo>
                    <a:pt x="269786" y="45381"/>
                    <a:pt x="266123" y="49052"/>
                    <a:pt x="261611" y="49052"/>
                  </a:cubicBezTo>
                  <a:cubicBezTo>
                    <a:pt x="257098" y="49052"/>
                    <a:pt x="253435" y="45381"/>
                    <a:pt x="253435" y="40877"/>
                  </a:cubicBezTo>
                  <a:cubicBezTo>
                    <a:pt x="253435" y="36372"/>
                    <a:pt x="257098" y="32701"/>
                    <a:pt x="261611" y="32701"/>
                  </a:cubicBezTo>
                  <a:close/>
                  <a:moveTo>
                    <a:pt x="239545" y="51382"/>
                  </a:moveTo>
                  <a:lnTo>
                    <a:pt x="214897" y="76031"/>
                  </a:lnTo>
                  <a:cubicBezTo>
                    <a:pt x="213752" y="75483"/>
                    <a:pt x="212550" y="75058"/>
                    <a:pt x="211316" y="74690"/>
                  </a:cubicBezTo>
                  <a:lnTo>
                    <a:pt x="205798" y="47090"/>
                  </a:lnTo>
                  <a:cubicBezTo>
                    <a:pt x="211504" y="44662"/>
                    <a:pt x="216074" y="40108"/>
                    <a:pt x="218600" y="34451"/>
                  </a:cubicBezTo>
                  <a:lnTo>
                    <a:pt x="237273" y="39119"/>
                  </a:lnTo>
                  <a:cubicBezTo>
                    <a:pt x="237215" y="39716"/>
                    <a:pt x="237085" y="40280"/>
                    <a:pt x="237085" y="40877"/>
                  </a:cubicBezTo>
                  <a:cubicBezTo>
                    <a:pt x="237085" y="44654"/>
                    <a:pt x="238008" y="48185"/>
                    <a:pt x="239545" y="51382"/>
                  </a:cubicBezTo>
                  <a:close/>
                  <a:moveTo>
                    <a:pt x="196208" y="16351"/>
                  </a:moveTo>
                  <a:cubicBezTo>
                    <a:pt x="200721" y="16351"/>
                    <a:pt x="204383" y="20021"/>
                    <a:pt x="204383" y="24526"/>
                  </a:cubicBezTo>
                  <a:cubicBezTo>
                    <a:pt x="204383" y="29031"/>
                    <a:pt x="200721" y="32701"/>
                    <a:pt x="196208" y="32701"/>
                  </a:cubicBezTo>
                  <a:cubicBezTo>
                    <a:pt x="191695" y="32701"/>
                    <a:pt x="188033" y="29031"/>
                    <a:pt x="188033" y="24526"/>
                  </a:cubicBezTo>
                  <a:cubicBezTo>
                    <a:pt x="188033" y="20021"/>
                    <a:pt x="191695" y="16351"/>
                    <a:pt x="196208" y="16351"/>
                  </a:cubicBezTo>
                  <a:close/>
                  <a:moveTo>
                    <a:pt x="173832" y="34459"/>
                  </a:moveTo>
                  <a:cubicBezTo>
                    <a:pt x="176726" y="40958"/>
                    <a:pt x="182383" y="45880"/>
                    <a:pt x="189283" y="47932"/>
                  </a:cubicBezTo>
                  <a:lnTo>
                    <a:pt x="194802" y="75532"/>
                  </a:lnTo>
                  <a:cubicBezTo>
                    <a:pt x="192161" y="76660"/>
                    <a:pt x="189798" y="78279"/>
                    <a:pt x="187722" y="80208"/>
                  </a:cubicBezTo>
                  <a:lnTo>
                    <a:pt x="155331" y="60775"/>
                  </a:lnTo>
                  <a:lnTo>
                    <a:pt x="155331" y="49052"/>
                  </a:lnTo>
                  <a:cubicBezTo>
                    <a:pt x="155331" y="45725"/>
                    <a:pt x="154988" y="42471"/>
                    <a:pt x="154358" y="39332"/>
                  </a:cubicBezTo>
                  <a:lnTo>
                    <a:pt x="173832" y="34459"/>
                  </a:lnTo>
                  <a:close/>
                  <a:moveTo>
                    <a:pt x="36225" y="68019"/>
                  </a:moveTo>
                  <a:cubicBezTo>
                    <a:pt x="39454" y="66653"/>
                    <a:pt x="41449" y="63375"/>
                    <a:pt x="41179" y="59876"/>
                  </a:cubicBezTo>
                  <a:cubicBezTo>
                    <a:pt x="41138" y="59296"/>
                    <a:pt x="41056" y="58707"/>
                    <a:pt x="40983" y="58127"/>
                  </a:cubicBezTo>
                  <a:cubicBezTo>
                    <a:pt x="40942" y="57832"/>
                    <a:pt x="40877" y="57538"/>
                    <a:pt x="40877" y="57227"/>
                  </a:cubicBezTo>
                  <a:cubicBezTo>
                    <a:pt x="40877" y="43705"/>
                    <a:pt x="51881" y="32701"/>
                    <a:pt x="65403" y="32701"/>
                  </a:cubicBezTo>
                  <a:cubicBezTo>
                    <a:pt x="65403" y="55241"/>
                    <a:pt x="83740" y="73578"/>
                    <a:pt x="106279" y="73578"/>
                  </a:cubicBezTo>
                  <a:lnTo>
                    <a:pt x="114455" y="73578"/>
                  </a:lnTo>
                  <a:lnTo>
                    <a:pt x="114455" y="57227"/>
                  </a:lnTo>
                  <a:lnTo>
                    <a:pt x="106279" y="57227"/>
                  </a:lnTo>
                  <a:cubicBezTo>
                    <a:pt x="92757" y="57227"/>
                    <a:pt x="81753" y="46223"/>
                    <a:pt x="81753" y="32701"/>
                  </a:cubicBezTo>
                  <a:lnTo>
                    <a:pt x="81753" y="27624"/>
                  </a:lnTo>
                  <a:cubicBezTo>
                    <a:pt x="87901" y="20528"/>
                    <a:pt x="96837" y="16351"/>
                    <a:pt x="106279" y="16351"/>
                  </a:cubicBezTo>
                  <a:cubicBezTo>
                    <a:pt x="124314" y="16351"/>
                    <a:pt x="138981" y="31017"/>
                    <a:pt x="138981" y="49052"/>
                  </a:cubicBezTo>
                  <a:lnTo>
                    <a:pt x="138981" y="98104"/>
                  </a:lnTo>
                  <a:cubicBezTo>
                    <a:pt x="116441" y="98104"/>
                    <a:pt x="98104" y="116441"/>
                    <a:pt x="98104" y="138981"/>
                  </a:cubicBezTo>
                  <a:lnTo>
                    <a:pt x="114455" y="138981"/>
                  </a:lnTo>
                  <a:cubicBezTo>
                    <a:pt x="114455" y="125459"/>
                    <a:pt x="125459" y="114455"/>
                    <a:pt x="138981" y="114455"/>
                  </a:cubicBezTo>
                  <a:lnTo>
                    <a:pt x="138981" y="171682"/>
                  </a:lnTo>
                  <a:lnTo>
                    <a:pt x="27723" y="171682"/>
                  </a:lnTo>
                  <a:cubicBezTo>
                    <a:pt x="20651" y="165493"/>
                    <a:pt x="16351" y="156574"/>
                    <a:pt x="16351" y="147156"/>
                  </a:cubicBezTo>
                  <a:cubicBezTo>
                    <a:pt x="16351" y="140166"/>
                    <a:pt x="18664" y="133380"/>
                    <a:pt x="23046" y="127535"/>
                  </a:cubicBezTo>
                  <a:cubicBezTo>
                    <a:pt x="24134" y="126080"/>
                    <a:pt x="24681" y="124355"/>
                    <a:pt x="24681" y="122630"/>
                  </a:cubicBezTo>
                  <a:lnTo>
                    <a:pt x="32701" y="122630"/>
                  </a:lnTo>
                  <a:cubicBezTo>
                    <a:pt x="46223" y="122630"/>
                    <a:pt x="57227" y="133634"/>
                    <a:pt x="57227" y="147156"/>
                  </a:cubicBezTo>
                  <a:lnTo>
                    <a:pt x="57227" y="155331"/>
                  </a:lnTo>
                  <a:lnTo>
                    <a:pt x="73578" y="155331"/>
                  </a:lnTo>
                  <a:lnTo>
                    <a:pt x="73578" y="147156"/>
                  </a:lnTo>
                  <a:cubicBezTo>
                    <a:pt x="73578" y="124617"/>
                    <a:pt x="55241" y="106279"/>
                    <a:pt x="32701" y="106279"/>
                  </a:cubicBezTo>
                  <a:lnTo>
                    <a:pt x="17536" y="106279"/>
                  </a:lnTo>
                  <a:cubicBezTo>
                    <a:pt x="16817" y="103614"/>
                    <a:pt x="16351" y="100884"/>
                    <a:pt x="16351" y="98104"/>
                  </a:cubicBezTo>
                  <a:cubicBezTo>
                    <a:pt x="16351" y="84958"/>
                    <a:pt x="24150" y="73153"/>
                    <a:pt x="36225" y="68019"/>
                  </a:cubicBezTo>
                  <a:close/>
                </a:path>
              </a:pathLst>
            </a:custGeom>
            <a:solidFill>
              <a:srgbClr val="FFFFFF"/>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7" name="Freeform 21">
              <a:extLst>
                <a:ext uri="{FF2B5EF4-FFF2-40B4-BE49-F238E27FC236}">
                  <a16:creationId xmlns:a16="http://schemas.microsoft.com/office/drawing/2014/main" id="{FF2BE4BB-FFE2-EE44-AD1C-8165BB5EF5B5}"/>
                </a:ext>
              </a:extLst>
            </p:cNvPr>
            <p:cNvSpPr/>
            <p:nvPr/>
          </p:nvSpPr>
          <p:spPr>
            <a:xfrm>
              <a:off x="7631829" y="3954699"/>
              <a:ext cx="16350" cy="32701"/>
            </a:xfrm>
            <a:custGeom>
              <a:avLst/>
              <a:gdLst>
                <a:gd name="connsiteX0" fmla="*/ 0 w 16350"/>
                <a:gd name="connsiteY0" fmla="*/ 0 h 32701"/>
                <a:gd name="connsiteX1" fmla="*/ 16351 w 16350"/>
                <a:gd name="connsiteY1" fmla="*/ 0 h 32701"/>
                <a:gd name="connsiteX2" fmla="*/ 16351 w 16350"/>
                <a:gd name="connsiteY2" fmla="*/ 32701 h 32701"/>
                <a:gd name="connsiteX3" fmla="*/ 0 w 16350"/>
                <a:gd name="connsiteY3" fmla="*/ 32701 h 32701"/>
              </a:gdLst>
              <a:ahLst/>
              <a:cxnLst>
                <a:cxn ang="0">
                  <a:pos x="connsiteX0" y="connsiteY0"/>
                </a:cxn>
                <a:cxn ang="0">
                  <a:pos x="connsiteX1" y="connsiteY1"/>
                </a:cxn>
                <a:cxn ang="0">
                  <a:pos x="connsiteX2" y="connsiteY2"/>
                </a:cxn>
                <a:cxn ang="0">
                  <a:pos x="connsiteX3" y="connsiteY3"/>
                </a:cxn>
              </a:cxnLst>
              <a:rect l="l" t="t" r="r" b="b"/>
              <a:pathLst>
                <a:path w="16350" h="32701">
                  <a:moveTo>
                    <a:pt x="0" y="0"/>
                  </a:moveTo>
                  <a:lnTo>
                    <a:pt x="16351" y="0"/>
                  </a:lnTo>
                  <a:lnTo>
                    <a:pt x="16351" y="32701"/>
                  </a:lnTo>
                  <a:lnTo>
                    <a:pt x="0" y="32701"/>
                  </a:lnTo>
                  <a:close/>
                </a:path>
              </a:pathLst>
            </a:custGeom>
            <a:solidFill>
              <a:schemeClr val="tx2"/>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8" name="Freeform 22">
              <a:extLst>
                <a:ext uri="{FF2B5EF4-FFF2-40B4-BE49-F238E27FC236}">
                  <a16:creationId xmlns:a16="http://schemas.microsoft.com/office/drawing/2014/main" id="{E8189016-0043-A8E2-A1E4-64FFB22F7CCE}"/>
                </a:ext>
              </a:extLst>
            </p:cNvPr>
            <p:cNvSpPr/>
            <p:nvPr/>
          </p:nvSpPr>
          <p:spPr>
            <a:xfrm>
              <a:off x="7852563" y="4199959"/>
              <a:ext cx="32701" cy="16350"/>
            </a:xfrm>
            <a:custGeom>
              <a:avLst/>
              <a:gdLst>
                <a:gd name="connsiteX0" fmla="*/ 0 w 32701"/>
                <a:gd name="connsiteY0" fmla="*/ 0 h 16350"/>
                <a:gd name="connsiteX1" fmla="*/ 32701 w 32701"/>
                <a:gd name="connsiteY1" fmla="*/ 0 h 16350"/>
                <a:gd name="connsiteX2" fmla="*/ 32701 w 32701"/>
                <a:gd name="connsiteY2" fmla="*/ 16351 h 16350"/>
                <a:gd name="connsiteX3" fmla="*/ 0 w 32701"/>
                <a:gd name="connsiteY3" fmla="*/ 16351 h 16350"/>
              </a:gdLst>
              <a:ahLst/>
              <a:cxnLst>
                <a:cxn ang="0">
                  <a:pos x="connsiteX0" y="connsiteY0"/>
                </a:cxn>
                <a:cxn ang="0">
                  <a:pos x="connsiteX1" y="connsiteY1"/>
                </a:cxn>
                <a:cxn ang="0">
                  <a:pos x="connsiteX2" y="connsiteY2"/>
                </a:cxn>
                <a:cxn ang="0">
                  <a:pos x="connsiteX3" y="connsiteY3"/>
                </a:cxn>
              </a:cxnLst>
              <a:rect l="l" t="t" r="r" b="b"/>
              <a:pathLst>
                <a:path w="32701" h="16350">
                  <a:moveTo>
                    <a:pt x="0" y="0"/>
                  </a:moveTo>
                  <a:lnTo>
                    <a:pt x="32701" y="0"/>
                  </a:lnTo>
                  <a:lnTo>
                    <a:pt x="32701" y="16351"/>
                  </a:lnTo>
                  <a:lnTo>
                    <a:pt x="0" y="16351"/>
                  </a:lnTo>
                  <a:close/>
                </a:path>
              </a:pathLst>
            </a:custGeom>
            <a:solidFill>
              <a:schemeClr val="tx2"/>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9" name="Freeform 23">
              <a:extLst>
                <a:ext uri="{FF2B5EF4-FFF2-40B4-BE49-F238E27FC236}">
                  <a16:creationId xmlns:a16="http://schemas.microsoft.com/office/drawing/2014/main" id="{68C191C3-7D0C-991B-8ACF-ED9D9E985B44}"/>
                </a:ext>
              </a:extLst>
            </p:cNvPr>
            <p:cNvSpPr/>
            <p:nvPr/>
          </p:nvSpPr>
          <p:spPr>
            <a:xfrm>
              <a:off x="7394744" y="4199959"/>
              <a:ext cx="32701" cy="16350"/>
            </a:xfrm>
            <a:custGeom>
              <a:avLst/>
              <a:gdLst>
                <a:gd name="connsiteX0" fmla="*/ 0 w 32701"/>
                <a:gd name="connsiteY0" fmla="*/ 0 h 16350"/>
                <a:gd name="connsiteX1" fmla="*/ 32701 w 32701"/>
                <a:gd name="connsiteY1" fmla="*/ 0 h 16350"/>
                <a:gd name="connsiteX2" fmla="*/ 32701 w 32701"/>
                <a:gd name="connsiteY2" fmla="*/ 16351 h 16350"/>
                <a:gd name="connsiteX3" fmla="*/ 0 w 32701"/>
                <a:gd name="connsiteY3" fmla="*/ 16351 h 16350"/>
              </a:gdLst>
              <a:ahLst/>
              <a:cxnLst>
                <a:cxn ang="0">
                  <a:pos x="connsiteX0" y="connsiteY0"/>
                </a:cxn>
                <a:cxn ang="0">
                  <a:pos x="connsiteX1" y="connsiteY1"/>
                </a:cxn>
                <a:cxn ang="0">
                  <a:pos x="connsiteX2" y="connsiteY2"/>
                </a:cxn>
                <a:cxn ang="0">
                  <a:pos x="connsiteX3" y="connsiteY3"/>
                </a:cxn>
              </a:cxnLst>
              <a:rect l="l" t="t" r="r" b="b"/>
              <a:pathLst>
                <a:path w="32701" h="16350">
                  <a:moveTo>
                    <a:pt x="0" y="0"/>
                  </a:moveTo>
                  <a:lnTo>
                    <a:pt x="32701" y="0"/>
                  </a:lnTo>
                  <a:lnTo>
                    <a:pt x="32701" y="16351"/>
                  </a:lnTo>
                  <a:lnTo>
                    <a:pt x="0" y="16351"/>
                  </a:lnTo>
                  <a:close/>
                </a:path>
              </a:pathLst>
            </a:custGeom>
            <a:solidFill>
              <a:schemeClr val="tx2"/>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3" name="Freeform 24">
              <a:extLst>
                <a:ext uri="{FF2B5EF4-FFF2-40B4-BE49-F238E27FC236}">
                  <a16:creationId xmlns:a16="http://schemas.microsoft.com/office/drawing/2014/main" id="{9C4145E2-44C8-B097-0734-2F1660D080ED}"/>
                </a:ext>
              </a:extLst>
            </p:cNvPr>
            <p:cNvSpPr/>
            <p:nvPr/>
          </p:nvSpPr>
          <p:spPr>
            <a:xfrm rot="-2700486">
              <a:off x="7460048" y="4020006"/>
              <a:ext cx="16350" cy="32700"/>
            </a:xfrm>
            <a:custGeom>
              <a:avLst/>
              <a:gdLst>
                <a:gd name="connsiteX0" fmla="*/ 0 w 16350"/>
                <a:gd name="connsiteY0" fmla="*/ 0 h 32700"/>
                <a:gd name="connsiteX1" fmla="*/ 16350 w 16350"/>
                <a:gd name="connsiteY1" fmla="*/ 0 h 32700"/>
                <a:gd name="connsiteX2" fmla="*/ 16350 w 16350"/>
                <a:gd name="connsiteY2" fmla="*/ 32701 h 32700"/>
                <a:gd name="connsiteX3" fmla="*/ 0 w 16350"/>
                <a:gd name="connsiteY3" fmla="*/ 32701 h 32700"/>
              </a:gdLst>
              <a:ahLst/>
              <a:cxnLst>
                <a:cxn ang="0">
                  <a:pos x="connsiteX0" y="connsiteY0"/>
                </a:cxn>
                <a:cxn ang="0">
                  <a:pos x="connsiteX1" y="connsiteY1"/>
                </a:cxn>
                <a:cxn ang="0">
                  <a:pos x="connsiteX2" y="connsiteY2"/>
                </a:cxn>
                <a:cxn ang="0">
                  <a:pos x="connsiteX3" y="connsiteY3"/>
                </a:cxn>
              </a:cxnLst>
              <a:rect l="l" t="t" r="r" b="b"/>
              <a:pathLst>
                <a:path w="16350" h="32700">
                  <a:moveTo>
                    <a:pt x="0" y="0"/>
                  </a:moveTo>
                  <a:lnTo>
                    <a:pt x="16350" y="0"/>
                  </a:lnTo>
                  <a:lnTo>
                    <a:pt x="16350" y="32701"/>
                  </a:lnTo>
                  <a:lnTo>
                    <a:pt x="0" y="32701"/>
                  </a:lnTo>
                  <a:close/>
                </a:path>
              </a:pathLst>
            </a:custGeom>
            <a:solidFill>
              <a:schemeClr val="tx2"/>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4" name="Freeform 25">
              <a:extLst>
                <a:ext uri="{FF2B5EF4-FFF2-40B4-BE49-F238E27FC236}">
                  <a16:creationId xmlns:a16="http://schemas.microsoft.com/office/drawing/2014/main" id="{E8C63790-7ED8-16DB-8092-40FF6FFE0910}"/>
                </a:ext>
              </a:extLst>
            </p:cNvPr>
            <p:cNvSpPr/>
            <p:nvPr/>
          </p:nvSpPr>
          <p:spPr>
            <a:xfrm rot="-2700000">
              <a:off x="7808299" y="4028180"/>
              <a:ext cx="32700" cy="16350"/>
            </a:xfrm>
            <a:custGeom>
              <a:avLst/>
              <a:gdLst>
                <a:gd name="connsiteX0" fmla="*/ 0 w 32700"/>
                <a:gd name="connsiteY0" fmla="*/ 0 h 16350"/>
                <a:gd name="connsiteX1" fmla="*/ 32701 w 32700"/>
                <a:gd name="connsiteY1" fmla="*/ 0 h 16350"/>
                <a:gd name="connsiteX2" fmla="*/ 32701 w 32700"/>
                <a:gd name="connsiteY2" fmla="*/ 16350 h 16350"/>
                <a:gd name="connsiteX3" fmla="*/ 0 w 32700"/>
                <a:gd name="connsiteY3" fmla="*/ 16350 h 16350"/>
              </a:gdLst>
              <a:ahLst/>
              <a:cxnLst>
                <a:cxn ang="0">
                  <a:pos x="connsiteX0" y="connsiteY0"/>
                </a:cxn>
                <a:cxn ang="0">
                  <a:pos x="connsiteX1" y="connsiteY1"/>
                </a:cxn>
                <a:cxn ang="0">
                  <a:pos x="connsiteX2" y="connsiteY2"/>
                </a:cxn>
                <a:cxn ang="0">
                  <a:pos x="connsiteX3" y="connsiteY3"/>
                </a:cxn>
              </a:cxnLst>
              <a:rect l="l" t="t" r="r" b="b"/>
              <a:pathLst>
                <a:path w="32700" h="16350">
                  <a:moveTo>
                    <a:pt x="0" y="0"/>
                  </a:moveTo>
                  <a:lnTo>
                    <a:pt x="32701" y="0"/>
                  </a:lnTo>
                  <a:lnTo>
                    <a:pt x="32701" y="16350"/>
                  </a:lnTo>
                  <a:lnTo>
                    <a:pt x="0" y="16350"/>
                  </a:lnTo>
                  <a:close/>
                </a:path>
              </a:pathLst>
            </a:custGeom>
            <a:solidFill>
              <a:schemeClr val="tx2"/>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5" name="Freeform 26">
              <a:extLst>
                <a:ext uri="{FF2B5EF4-FFF2-40B4-BE49-F238E27FC236}">
                  <a16:creationId xmlns:a16="http://schemas.microsoft.com/office/drawing/2014/main" id="{D880EFE8-2A6F-FD9B-7E5C-9400633BB541}"/>
                </a:ext>
              </a:extLst>
            </p:cNvPr>
            <p:cNvSpPr/>
            <p:nvPr/>
          </p:nvSpPr>
          <p:spPr>
            <a:xfrm>
              <a:off x="7590952" y="4387991"/>
              <a:ext cx="98103" cy="16350"/>
            </a:xfrm>
            <a:custGeom>
              <a:avLst/>
              <a:gdLst>
                <a:gd name="connsiteX0" fmla="*/ 89929 w 98103"/>
                <a:gd name="connsiteY0" fmla="*/ 0 h 16350"/>
                <a:gd name="connsiteX1" fmla="*/ 8175 w 98103"/>
                <a:gd name="connsiteY1" fmla="*/ 0 h 16350"/>
                <a:gd name="connsiteX2" fmla="*/ 0 w 98103"/>
                <a:gd name="connsiteY2" fmla="*/ 8175 h 16350"/>
                <a:gd name="connsiteX3" fmla="*/ 0 w 98103"/>
                <a:gd name="connsiteY3" fmla="*/ 8175 h 16350"/>
                <a:gd name="connsiteX4" fmla="*/ 8175 w 98103"/>
                <a:gd name="connsiteY4" fmla="*/ 16351 h 16350"/>
                <a:gd name="connsiteX5" fmla="*/ 89929 w 98103"/>
                <a:gd name="connsiteY5" fmla="*/ 16351 h 16350"/>
                <a:gd name="connsiteX6" fmla="*/ 98104 w 98103"/>
                <a:gd name="connsiteY6" fmla="*/ 8175 h 16350"/>
                <a:gd name="connsiteX7" fmla="*/ 98104 w 98103"/>
                <a:gd name="connsiteY7" fmla="*/ 8175 h 16350"/>
                <a:gd name="connsiteX8" fmla="*/ 89929 w 98103"/>
                <a:gd name="connsiteY8" fmla="*/ 0 h 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03" h="16350">
                  <a:moveTo>
                    <a:pt x="89929" y="0"/>
                  </a:moveTo>
                  <a:lnTo>
                    <a:pt x="8175" y="0"/>
                  </a:lnTo>
                  <a:cubicBezTo>
                    <a:pt x="3663" y="0"/>
                    <a:pt x="0" y="3663"/>
                    <a:pt x="0" y="8175"/>
                  </a:cubicBezTo>
                  <a:lnTo>
                    <a:pt x="0" y="8175"/>
                  </a:lnTo>
                  <a:cubicBezTo>
                    <a:pt x="0" y="12688"/>
                    <a:pt x="3663" y="16351"/>
                    <a:pt x="8175" y="16351"/>
                  </a:cubicBezTo>
                  <a:lnTo>
                    <a:pt x="89929" y="16351"/>
                  </a:lnTo>
                  <a:cubicBezTo>
                    <a:pt x="94441" y="16351"/>
                    <a:pt x="98104" y="12688"/>
                    <a:pt x="98104" y="8175"/>
                  </a:cubicBezTo>
                  <a:lnTo>
                    <a:pt x="98104" y="8175"/>
                  </a:lnTo>
                  <a:cubicBezTo>
                    <a:pt x="98104" y="3663"/>
                    <a:pt x="94441" y="0"/>
                    <a:pt x="89929" y="0"/>
                  </a:cubicBezTo>
                  <a:close/>
                </a:path>
              </a:pathLst>
            </a:custGeom>
            <a:solidFill>
              <a:srgbClr val="FFFFFF"/>
            </a:solidFill>
            <a:ln w="80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nvGrpSpPr>
          <p:cNvPr id="26" name="Group 25">
            <a:extLst>
              <a:ext uri="{FF2B5EF4-FFF2-40B4-BE49-F238E27FC236}">
                <a16:creationId xmlns:a16="http://schemas.microsoft.com/office/drawing/2014/main" id="{866EA95C-770E-F0FF-897E-0C18AB76BB67}"/>
              </a:ext>
            </a:extLst>
          </p:cNvPr>
          <p:cNvGrpSpPr/>
          <p:nvPr/>
        </p:nvGrpSpPr>
        <p:grpSpPr>
          <a:xfrm>
            <a:off x="6672882" y="4549440"/>
            <a:ext cx="339112" cy="370866"/>
            <a:chOff x="7431996" y="5258515"/>
            <a:chExt cx="408439" cy="446685"/>
          </a:xfrm>
        </p:grpSpPr>
        <p:sp>
          <p:nvSpPr>
            <p:cNvPr id="27" name="Graphic 3">
              <a:extLst>
                <a:ext uri="{FF2B5EF4-FFF2-40B4-BE49-F238E27FC236}">
                  <a16:creationId xmlns:a16="http://schemas.microsoft.com/office/drawing/2014/main" id="{EF1F6889-FB19-A252-6DB5-EED6AC995781}"/>
                </a:ext>
              </a:extLst>
            </p:cNvPr>
            <p:cNvSpPr/>
            <p:nvPr/>
          </p:nvSpPr>
          <p:spPr>
            <a:xfrm>
              <a:off x="7431996" y="5258515"/>
              <a:ext cx="408439" cy="446685"/>
            </a:xfrm>
            <a:custGeom>
              <a:avLst/>
              <a:gdLst>
                <a:gd name="connsiteX0" fmla="*/ 204385 w 408439"/>
                <a:gd name="connsiteY0" fmla="*/ 0 h 446685"/>
                <a:gd name="connsiteX1" fmla="*/ 29599 w 408439"/>
                <a:gd name="connsiteY1" fmla="*/ 169172 h 446685"/>
                <a:gd name="connsiteX2" fmla="*/ 29599 w 408439"/>
                <a:gd name="connsiteY2" fmla="*/ 427254 h 446685"/>
                <a:gd name="connsiteX3" fmla="*/ 10178 w 408439"/>
                <a:gd name="connsiteY3" fmla="*/ 427254 h 446685"/>
                <a:gd name="connsiteX4" fmla="*/ 9268 w 408439"/>
                <a:gd name="connsiteY4" fmla="*/ 427254 h 446685"/>
                <a:gd name="connsiteX5" fmla="*/ 11 w 408439"/>
                <a:gd name="connsiteY5" fmla="*/ 437418 h 446685"/>
                <a:gd name="connsiteX6" fmla="*/ 10174 w 408439"/>
                <a:gd name="connsiteY6" fmla="*/ 446675 h 446685"/>
                <a:gd name="connsiteX7" fmla="*/ 10178 w 408439"/>
                <a:gd name="connsiteY7" fmla="*/ 446675 h 446685"/>
                <a:gd name="connsiteX8" fmla="*/ 398591 w 408439"/>
                <a:gd name="connsiteY8" fmla="*/ 446675 h 446685"/>
                <a:gd name="connsiteX9" fmla="*/ 408439 w 408439"/>
                <a:gd name="connsiteY9" fmla="*/ 437102 h 446685"/>
                <a:gd name="connsiteX10" fmla="*/ 398866 w 408439"/>
                <a:gd name="connsiteY10" fmla="*/ 427254 h 446685"/>
                <a:gd name="connsiteX11" fmla="*/ 398591 w 408439"/>
                <a:gd name="connsiteY11" fmla="*/ 427254 h 446685"/>
                <a:gd name="connsiteX12" fmla="*/ 379170 w 408439"/>
                <a:gd name="connsiteY12" fmla="*/ 427254 h 446685"/>
                <a:gd name="connsiteX13" fmla="*/ 379170 w 408439"/>
                <a:gd name="connsiteY13" fmla="*/ 169172 h 446685"/>
                <a:gd name="connsiteX14" fmla="*/ 204385 w 408439"/>
                <a:gd name="connsiteY14" fmla="*/ 0 h 446685"/>
                <a:gd name="connsiteX15" fmla="*/ 204385 w 408439"/>
                <a:gd name="connsiteY15" fmla="*/ 19421 h 446685"/>
                <a:gd name="connsiteX16" fmla="*/ 359750 w 408439"/>
                <a:gd name="connsiteY16" fmla="*/ 169172 h 446685"/>
                <a:gd name="connsiteX17" fmla="*/ 359750 w 408439"/>
                <a:gd name="connsiteY17" fmla="*/ 427254 h 446685"/>
                <a:gd name="connsiteX18" fmla="*/ 49020 w 408439"/>
                <a:gd name="connsiteY18" fmla="*/ 427254 h 446685"/>
                <a:gd name="connsiteX19" fmla="*/ 49020 w 408439"/>
                <a:gd name="connsiteY19" fmla="*/ 169172 h 446685"/>
                <a:gd name="connsiteX20" fmla="*/ 204385 w 408439"/>
                <a:gd name="connsiteY20" fmla="*/ 19421 h 446685"/>
                <a:gd name="connsiteX21" fmla="*/ 145212 w 408439"/>
                <a:gd name="connsiteY21" fmla="*/ 165075 h 446685"/>
                <a:gd name="connsiteX22" fmla="*/ 135955 w 408439"/>
                <a:gd name="connsiteY22" fmla="*/ 175239 h 446685"/>
                <a:gd name="connsiteX23" fmla="*/ 146119 w 408439"/>
                <a:gd name="connsiteY23" fmla="*/ 184496 h 446685"/>
                <a:gd name="connsiteX24" fmla="*/ 146123 w 408439"/>
                <a:gd name="connsiteY24" fmla="*/ 184496 h 446685"/>
                <a:gd name="connsiteX25" fmla="*/ 262647 w 408439"/>
                <a:gd name="connsiteY25" fmla="*/ 184496 h 446685"/>
                <a:gd name="connsiteX26" fmla="*/ 272494 w 408439"/>
                <a:gd name="connsiteY26" fmla="*/ 174923 h 446685"/>
                <a:gd name="connsiteX27" fmla="*/ 262921 w 408439"/>
                <a:gd name="connsiteY27" fmla="*/ 165075 h 446685"/>
                <a:gd name="connsiteX28" fmla="*/ 262647 w 408439"/>
                <a:gd name="connsiteY28" fmla="*/ 165075 h 446685"/>
                <a:gd name="connsiteX29" fmla="*/ 146123 w 408439"/>
                <a:gd name="connsiteY29" fmla="*/ 165075 h 446685"/>
                <a:gd name="connsiteX30" fmla="*/ 145212 w 408439"/>
                <a:gd name="connsiteY30" fmla="*/ 165075 h 446685"/>
                <a:gd name="connsiteX31" fmla="*/ 101516 w 408439"/>
                <a:gd name="connsiteY31" fmla="*/ 228193 h 446685"/>
                <a:gd name="connsiteX32" fmla="*/ 92259 w 408439"/>
                <a:gd name="connsiteY32" fmla="*/ 238356 h 446685"/>
                <a:gd name="connsiteX33" fmla="*/ 102422 w 408439"/>
                <a:gd name="connsiteY33" fmla="*/ 247613 h 446685"/>
                <a:gd name="connsiteX34" fmla="*/ 102426 w 408439"/>
                <a:gd name="connsiteY34" fmla="*/ 247613 h 446685"/>
                <a:gd name="connsiteX35" fmla="*/ 306343 w 408439"/>
                <a:gd name="connsiteY35" fmla="*/ 247613 h 446685"/>
                <a:gd name="connsiteX36" fmla="*/ 316191 w 408439"/>
                <a:gd name="connsiteY36" fmla="*/ 238040 h 446685"/>
                <a:gd name="connsiteX37" fmla="*/ 306618 w 408439"/>
                <a:gd name="connsiteY37" fmla="*/ 228193 h 446685"/>
                <a:gd name="connsiteX38" fmla="*/ 306343 w 408439"/>
                <a:gd name="connsiteY38" fmla="*/ 228193 h 446685"/>
                <a:gd name="connsiteX39" fmla="*/ 102426 w 408439"/>
                <a:gd name="connsiteY39" fmla="*/ 228193 h 446685"/>
                <a:gd name="connsiteX40" fmla="*/ 101516 w 408439"/>
                <a:gd name="connsiteY40" fmla="*/ 228193 h 446685"/>
                <a:gd name="connsiteX41" fmla="*/ 145212 w 408439"/>
                <a:gd name="connsiteY41" fmla="*/ 291310 h 446685"/>
                <a:gd name="connsiteX42" fmla="*/ 135955 w 408439"/>
                <a:gd name="connsiteY42" fmla="*/ 301473 h 446685"/>
                <a:gd name="connsiteX43" fmla="*/ 146119 w 408439"/>
                <a:gd name="connsiteY43" fmla="*/ 310730 h 446685"/>
                <a:gd name="connsiteX44" fmla="*/ 146123 w 408439"/>
                <a:gd name="connsiteY44" fmla="*/ 310730 h 446685"/>
                <a:gd name="connsiteX45" fmla="*/ 262647 w 408439"/>
                <a:gd name="connsiteY45" fmla="*/ 310730 h 446685"/>
                <a:gd name="connsiteX46" fmla="*/ 272494 w 408439"/>
                <a:gd name="connsiteY46" fmla="*/ 301157 h 446685"/>
                <a:gd name="connsiteX47" fmla="*/ 262921 w 408439"/>
                <a:gd name="connsiteY47" fmla="*/ 291310 h 446685"/>
                <a:gd name="connsiteX48" fmla="*/ 262647 w 408439"/>
                <a:gd name="connsiteY48" fmla="*/ 291310 h 446685"/>
                <a:gd name="connsiteX49" fmla="*/ 146123 w 408439"/>
                <a:gd name="connsiteY49" fmla="*/ 291310 h 446685"/>
                <a:gd name="connsiteX50" fmla="*/ 145212 w 408439"/>
                <a:gd name="connsiteY50" fmla="*/ 291310 h 44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8439" h="446685">
                  <a:moveTo>
                    <a:pt x="204385" y="0"/>
                  </a:moveTo>
                  <a:cubicBezTo>
                    <a:pt x="107895" y="0"/>
                    <a:pt x="29599" y="75370"/>
                    <a:pt x="29599" y="169172"/>
                  </a:cubicBezTo>
                  <a:lnTo>
                    <a:pt x="29599" y="427254"/>
                  </a:lnTo>
                  <a:lnTo>
                    <a:pt x="10178" y="427254"/>
                  </a:lnTo>
                  <a:cubicBezTo>
                    <a:pt x="9875" y="427240"/>
                    <a:pt x="9571" y="427240"/>
                    <a:pt x="9268" y="427254"/>
                  </a:cubicBezTo>
                  <a:cubicBezTo>
                    <a:pt x="3905" y="427505"/>
                    <a:pt x="-240" y="432055"/>
                    <a:pt x="11" y="437418"/>
                  </a:cubicBezTo>
                  <a:cubicBezTo>
                    <a:pt x="261" y="442780"/>
                    <a:pt x="4811" y="446925"/>
                    <a:pt x="10174" y="446675"/>
                  </a:cubicBezTo>
                  <a:cubicBezTo>
                    <a:pt x="10176" y="446675"/>
                    <a:pt x="10177" y="446675"/>
                    <a:pt x="10178" y="446675"/>
                  </a:cubicBezTo>
                  <a:lnTo>
                    <a:pt x="398591" y="446675"/>
                  </a:lnTo>
                  <a:cubicBezTo>
                    <a:pt x="403954" y="446750"/>
                    <a:pt x="408363" y="442465"/>
                    <a:pt x="408439" y="437102"/>
                  </a:cubicBezTo>
                  <a:cubicBezTo>
                    <a:pt x="408515" y="431739"/>
                    <a:pt x="404229" y="427330"/>
                    <a:pt x="398866" y="427254"/>
                  </a:cubicBezTo>
                  <a:cubicBezTo>
                    <a:pt x="398774" y="427253"/>
                    <a:pt x="398683" y="427253"/>
                    <a:pt x="398591" y="427254"/>
                  </a:cubicBezTo>
                  <a:lnTo>
                    <a:pt x="379170" y="427254"/>
                  </a:lnTo>
                  <a:lnTo>
                    <a:pt x="379170" y="169172"/>
                  </a:lnTo>
                  <a:cubicBezTo>
                    <a:pt x="379170" y="75370"/>
                    <a:pt x="300875" y="0"/>
                    <a:pt x="204385" y="0"/>
                  </a:cubicBezTo>
                  <a:close/>
                  <a:moveTo>
                    <a:pt x="204385" y="19421"/>
                  </a:moveTo>
                  <a:cubicBezTo>
                    <a:pt x="290798" y="19421"/>
                    <a:pt x="359750" y="86151"/>
                    <a:pt x="359750" y="169172"/>
                  </a:cubicBezTo>
                  <a:lnTo>
                    <a:pt x="359750" y="427254"/>
                  </a:lnTo>
                  <a:lnTo>
                    <a:pt x="49020" y="427254"/>
                  </a:lnTo>
                  <a:lnTo>
                    <a:pt x="49020" y="169172"/>
                  </a:lnTo>
                  <a:cubicBezTo>
                    <a:pt x="49020" y="86151"/>
                    <a:pt x="117971" y="19421"/>
                    <a:pt x="204385" y="19421"/>
                  </a:cubicBezTo>
                  <a:close/>
                  <a:moveTo>
                    <a:pt x="145212" y="165075"/>
                  </a:moveTo>
                  <a:cubicBezTo>
                    <a:pt x="139849" y="165326"/>
                    <a:pt x="135705" y="169876"/>
                    <a:pt x="135955" y="175239"/>
                  </a:cubicBezTo>
                  <a:cubicBezTo>
                    <a:pt x="136206" y="180602"/>
                    <a:pt x="140756" y="184747"/>
                    <a:pt x="146119" y="184496"/>
                  </a:cubicBezTo>
                  <a:cubicBezTo>
                    <a:pt x="146120" y="184496"/>
                    <a:pt x="146121" y="184496"/>
                    <a:pt x="146123" y="184496"/>
                  </a:cubicBezTo>
                  <a:lnTo>
                    <a:pt x="262647" y="184496"/>
                  </a:lnTo>
                  <a:cubicBezTo>
                    <a:pt x="268010" y="184572"/>
                    <a:pt x="272419" y="180286"/>
                    <a:pt x="272494" y="174923"/>
                  </a:cubicBezTo>
                  <a:cubicBezTo>
                    <a:pt x="272570" y="169560"/>
                    <a:pt x="268284" y="165151"/>
                    <a:pt x="262921" y="165075"/>
                  </a:cubicBezTo>
                  <a:cubicBezTo>
                    <a:pt x="262830" y="165074"/>
                    <a:pt x="262738" y="165074"/>
                    <a:pt x="262647" y="165075"/>
                  </a:cubicBezTo>
                  <a:lnTo>
                    <a:pt x="146123" y="165075"/>
                  </a:lnTo>
                  <a:cubicBezTo>
                    <a:pt x="145819" y="165061"/>
                    <a:pt x="145516" y="165061"/>
                    <a:pt x="145212" y="165075"/>
                  </a:cubicBezTo>
                  <a:close/>
                  <a:moveTo>
                    <a:pt x="101516" y="228193"/>
                  </a:moveTo>
                  <a:cubicBezTo>
                    <a:pt x="96153" y="228443"/>
                    <a:pt x="92009" y="232993"/>
                    <a:pt x="92259" y="238356"/>
                  </a:cubicBezTo>
                  <a:cubicBezTo>
                    <a:pt x="92509" y="243719"/>
                    <a:pt x="97059" y="247864"/>
                    <a:pt x="102422" y="247613"/>
                  </a:cubicBezTo>
                  <a:cubicBezTo>
                    <a:pt x="102424" y="247613"/>
                    <a:pt x="102425" y="247613"/>
                    <a:pt x="102426" y="247613"/>
                  </a:cubicBezTo>
                  <a:lnTo>
                    <a:pt x="306343" y="247613"/>
                  </a:lnTo>
                  <a:cubicBezTo>
                    <a:pt x="311706" y="247689"/>
                    <a:pt x="316115" y="243403"/>
                    <a:pt x="316191" y="238040"/>
                  </a:cubicBezTo>
                  <a:cubicBezTo>
                    <a:pt x="316267" y="232677"/>
                    <a:pt x="311981" y="228268"/>
                    <a:pt x="306618" y="228193"/>
                  </a:cubicBezTo>
                  <a:cubicBezTo>
                    <a:pt x="306526" y="228191"/>
                    <a:pt x="306435" y="228191"/>
                    <a:pt x="306343" y="228193"/>
                  </a:cubicBezTo>
                  <a:lnTo>
                    <a:pt x="102426" y="228193"/>
                  </a:lnTo>
                  <a:cubicBezTo>
                    <a:pt x="102123" y="228178"/>
                    <a:pt x="101819" y="228178"/>
                    <a:pt x="101516" y="228193"/>
                  </a:cubicBezTo>
                  <a:close/>
                  <a:moveTo>
                    <a:pt x="145212" y="291310"/>
                  </a:moveTo>
                  <a:cubicBezTo>
                    <a:pt x="139849" y="291560"/>
                    <a:pt x="135705" y="296110"/>
                    <a:pt x="135955" y="301473"/>
                  </a:cubicBezTo>
                  <a:cubicBezTo>
                    <a:pt x="136206" y="306836"/>
                    <a:pt x="140756" y="310981"/>
                    <a:pt x="146119" y="310730"/>
                  </a:cubicBezTo>
                  <a:cubicBezTo>
                    <a:pt x="146120" y="310730"/>
                    <a:pt x="146121" y="310730"/>
                    <a:pt x="146123" y="310730"/>
                  </a:cubicBezTo>
                  <a:lnTo>
                    <a:pt x="262647" y="310730"/>
                  </a:lnTo>
                  <a:cubicBezTo>
                    <a:pt x="268010" y="310806"/>
                    <a:pt x="272419" y="306520"/>
                    <a:pt x="272494" y="301157"/>
                  </a:cubicBezTo>
                  <a:cubicBezTo>
                    <a:pt x="272570" y="295794"/>
                    <a:pt x="268284" y="291385"/>
                    <a:pt x="262921" y="291310"/>
                  </a:cubicBezTo>
                  <a:cubicBezTo>
                    <a:pt x="262830" y="291308"/>
                    <a:pt x="262738" y="291308"/>
                    <a:pt x="262647" y="291310"/>
                  </a:cubicBezTo>
                  <a:lnTo>
                    <a:pt x="146123" y="291310"/>
                  </a:lnTo>
                  <a:cubicBezTo>
                    <a:pt x="145819" y="291296"/>
                    <a:pt x="145516" y="291296"/>
                    <a:pt x="145212" y="291310"/>
                  </a:cubicBezTo>
                  <a:close/>
                </a:path>
              </a:pathLst>
            </a:custGeom>
            <a:solidFill>
              <a:srgbClr val="FFFFFF"/>
            </a:solidFill>
            <a:ln w="190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cxnSp>
          <p:nvCxnSpPr>
            <p:cNvPr id="28" name="Straight Connector 27">
              <a:extLst>
                <a:ext uri="{FF2B5EF4-FFF2-40B4-BE49-F238E27FC236}">
                  <a16:creationId xmlns:a16="http://schemas.microsoft.com/office/drawing/2014/main" id="{2A25DC82-5B33-344A-9CB5-A81D6FC42A1D}"/>
                </a:ext>
              </a:extLst>
            </p:cNvPr>
            <p:cNvCxnSpPr>
              <a:cxnSpLocks/>
            </p:cNvCxnSpPr>
            <p:nvPr/>
          </p:nvCxnSpPr>
          <p:spPr>
            <a:xfrm>
              <a:off x="7579190" y="5434348"/>
              <a:ext cx="127225"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BDB3DA3-64BB-2660-67A6-41AD6C5703ED}"/>
                </a:ext>
              </a:extLst>
            </p:cNvPr>
            <p:cNvCxnSpPr>
              <a:cxnSpLocks/>
            </p:cNvCxnSpPr>
            <p:nvPr/>
          </p:nvCxnSpPr>
          <p:spPr>
            <a:xfrm>
              <a:off x="7573303" y="5558061"/>
              <a:ext cx="127225"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12E02E-DB31-8E72-39A6-4D69ABE7D3DC}"/>
                </a:ext>
              </a:extLst>
            </p:cNvPr>
            <p:cNvCxnSpPr>
              <a:cxnSpLocks/>
            </p:cNvCxnSpPr>
            <p:nvPr/>
          </p:nvCxnSpPr>
          <p:spPr>
            <a:xfrm>
              <a:off x="7527693" y="5489029"/>
              <a:ext cx="222433"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82AB1CC3-5FD3-0A20-A0E0-8014D6BE7475}"/>
              </a:ext>
            </a:extLst>
          </p:cNvPr>
          <p:cNvSpPr txBox="1"/>
          <p:nvPr/>
        </p:nvSpPr>
        <p:spPr>
          <a:xfrm>
            <a:off x="7090588" y="2718490"/>
            <a:ext cx="4742707" cy="430887"/>
          </a:xfrm>
          <a:prstGeom prst="rect">
            <a:avLst/>
          </a:prstGeom>
          <a:noFill/>
        </p:spPr>
        <p:txBody>
          <a:bodyPr wrap="square" lIns="0" tIns="0" rIns="0" bIns="0" rtlCol="0">
            <a:spAutoFit/>
          </a:bodyPr>
          <a:lstStyle/>
          <a:p>
            <a:pPr algn="l"/>
            <a:r>
              <a:rPr lang="en-GB" sz="1400" b="0" i="0">
                <a:solidFill>
                  <a:schemeClr val="tx2"/>
                </a:solidFill>
                <a:effectLst/>
              </a:rPr>
              <a:t>Gain a clear understanding of your current data capabilities and potential areas for improvement</a:t>
            </a:r>
            <a:endParaRPr lang="en-GB" sz="1400">
              <a:solidFill>
                <a:schemeClr val="tx2"/>
              </a:solidFill>
            </a:endParaRPr>
          </a:p>
        </p:txBody>
      </p:sp>
      <p:sp>
        <p:nvSpPr>
          <p:cNvPr id="33" name="TextBox 32">
            <a:extLst>
              <a:ext uri="{FF2B5EF4-FFF2-40B4-BE49-F238E27FC236}">
                <a16:creationId xmlns:a16="http://schemas.microsoft.com/office/drawing/2014/main" id="{43850BA1-9547-BA9F-E4CA-16C176E16546}"/>
              </a:ext>
            </a:extLst>
          </p:cNvPr>
          <p:cNvSpPr txBox="1"/>
          <p:nvPr/>
        </p:nvSpPr>
        <p:spPr>
          <a:xfrm>
            <a:off x="7110190" y="3311954"/>
            <a:ext cx="4742707" cy="430887"/>
          </a:xfrm>
          <a:prstGeom prst="rect">
            <a:avLst/>
          </a:prstGeom>
          <a:noFill/>
        </p:spPr>
        <p:txBody>
          <a:bodyPr wrap="square" lIns="0" tIns="0" rIns="0" bIns="0" rtlCol="0">
            <a:spAutoFit/>
          </a:bodyPr>
          <a:lstStyle/>
          <a:p>
            <a:pPr algn="l"/>
            <a:r>
              <a:rPr lang="en-GB" sz="1400" b="0" i="0" dirty="0">
                <a:solidFill>
                  <a:schemeClr val="tx2"/>
                </a:solidFill>
                <a:effectLst/>
              </a:rPr>
              <a:t>Identify the key drivers and roadblocks to your data strategy, and develop a roadmap to success</a:t>
            </a:r>
            <a:endParaRPr lang="en-GB" sz="1400" dirty="0">
              <a:solidFill>
                <a:schemeClr val="tx2"/>
              </a:solidFill>
            </a:endParaRPr>
          </a:p>
        </p:txBody>
      </p:sp>
      <p:sp>
        <p:nvSpPr>
          <p:cNvPr id="35" name="TextBox 34">
            <a:extLst>
              <a:ext uri="{FF2B5EF4-FFF2-40B4-BE49-F238E27FC236}">
                <a16:creationId xmlns:a16="http://schemas.microsoft.com/office/drawing/2014/main" id="{E8509D7D-37EA-D5B1-0558-4551698156D5}"/>
              </a:ext>
            </a:extLst>
          </p:cNvPr>
          <p:cNvSpPr txBox="1"/>
          <p:nvPr/>
        </p:nvSpPr>
        <p:spPr>
          <a:xfrm>
            <a:off x="7110190" y="3907271"/>
            <a:ext cx="4742707" cy="430887"/>
          </a:xfrm>
          <a:prstGeom prst="rect">
            <a:avLst/>
          </a:prstGeom>
          <a:noFill/>
        </p:spPr>
        <p:txBody>
          <a:bodyPr wrap="square" lIns="0" tIns="0" rIns="0" bIns="0" rtlCol="0">
            <a:spAutoFit/>
          </a:bodyPr>
          <a:lstStyle/>
          <a:p>
            <a:pPr algn="l"/>
            <a:r>
              <a:rPr lang="en-GB" sz="1400" b="0" i="0" dirty="0">
                <a:solidFill>
                  <a:schemeClr val="tx2"/>
                </a:solidFill>
                <a:effectLst/>
              </a:rPr>
              <a:t>Maximise the value of your data investments by aligning your data strategy with your business goals</a:t>
            </a:r>
            <a:endParaRPr lang="en-GB" sz="1400" dirty="0">
              <a:solidFill>
                <a:schemeClr val="tx2"/>
              </a:solidFill>
            </a:endParaRPr>
          </a:p>
        </p:txBody>
      </p:sp>
      <p:sp>
        <p:nvSpPr>
          <p:cNvPr id="36" name="TextBox 35">
            <a:extLst>
              <a:ext uri="{FF2B5EF4-FFF2-40B4-BE49-F238E27FC236}">
                <a16:creationId xmlns:a16="http://schemas.microsoft.com/office/drawing/2014/main" id="{1FF4FCE5-C5CE-E374-0DBB-56F4E6070AC9}"/>
              </a:ext>
            </a:extLst>
          </p:cNvPr>
          <p:cNvSpPr txBox="1"/>
          <p:nvPr/>
        </p:nvSpPr>
        <p:spPr>
          <a:xfrm>
            <a:off x="7110190" y="4519926"/>
            <a:ext cx="4742707" cy="430887"/>
          </a:xfrm>
          <a:prstGeom prst="rect">
            <a:avLst/>
          </a:prstGeom>
          <a:noFill/>
        </p:spPr>
        <p:txBody>
          <a:bodyPr wrap="square" lIns="0" tIns="0" rIns="0" bIns="0" rtlCol="0">
            <a:spAutoFit/>
          </a:bodyPr>
          <a:lstStyle/>
          <a:p>
            <a:pPr algn="l"/>
            <a:r>
              <a:rPr lang="en-GB" sz="1400" b="0" i="0">
                <a:solidFill>
                  <a:schemeClr val="tx2"/>
                </a:solidFill>
                <a:effectLst/>
              </a:rPr>
              <a:t>Leverage best practices and proven techniques to build a robust scalable and secure data infrastructure</a:t>
            </a:r>
            <a:endParaRPr lang="en-GB" sz="1400">
              <a:solidFill>
                <a:schemeClr val="tx2"/>
              </a:solidFill>
            </a:endParaRPr>
          </a:p>
        </p:txBody>
      </p:sp>
      <p:sp>
        <p:nvSpPr>
          <p:cNvPr id="37" name="TextBox 36">
            <a:extLst>
              <a:ext uri="{FF2B5EF4-FFF2-40B4-BE49-F238E27FC236}">
                <a16:creationId xmlns:a16="http://schemas.microsoft.com/office/drawing/2014/main" id="{D0F92ECA-23EE-A63C-D8CC-F895552E2918}"/>
              </a:ext>
            </a:extLst>
          </p:cNvPr>
          <p:cNvSpPr txBox="1"/>
          <p:nvPr/>
        </p:nvSpPr>
        <p:spPr>
          <a:xfrm>
            <a:off x="7110190" y="5153767"/>
            <a:ext cx="4742707" cy="430887"/>
          </a:xfrm>
          <a:prstGeom prst="rect">
            <a:avLst/>
          </a:prstGeom>
          <a:noFill/>
        </p:spPr>
        <p:txBody>
          <a:bodyPr wrap="square" lIns="0" tIns="0" rIns="0" bIns="0" rtlCol="0">
            <a:spAutoFit/>
          </a:bodyPr>
          <a:lstStyle/>
          <a:p>
            <a:pPr algn="l"/>
            <a:r>
              <a:rPr lang="en-GB" sz="1400" b="0" i="0" dirty="0">
                <a:solidFill>
                  <a:schemeClr val="tx2"/>
                </a:solidFill>
                <a:effectLst/>
              </a:rPr>
              <a:t>Unlock the full potential of your data and create a culture of data-guided decision-making</a:t>
            </a:r>
            <a:endParaRPr lang="en-GB" sz="1400" dirty="0">
              <a:solidFill>
                <a:schemeClr val="tx2"/>
              </a:solidFill>
            </a:endParaRPr>
          </a:p>
        </p:txBody>
      </p:sp>
      <p:pic>
        <p:nvPicPr>
          <p:cNvPr id="38" name="Graphic 37" descr="Target with solid fill">
            <a:extLst>
              <a:ext uri="{FF2B5EF4-FFF2-40B4-BE49-F238E27FC236}">
                <a16:creationId xmlns:a16="http://schemas.microsoft.com/office/drawing/2014/main" id="{FD438B20-476E-1105-4E06-6F022DEFA4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0408" y="3894114"/>
            <a:ext cx="457200" cy="457200"/>
          </a:xfrm>
          <a:prstGeom prst="rect">
            <a:avLst/>
          </a:prstGeom>
        </p:spPr>
      </p:pic>
      <p:pic>
        <p:nvPicPr>
          <p:cNvPr id="39" name="Graphic 38" descr="Irritant with solid fill">
            <a:extLst>
              <a:ext uri="{FF2B5EF4-FFF2-40B4-BE49-F238E27FC236}">
                <a16:creationId xmlns:a16="http://schemas.microsoft.com/office/drawing/2014/main" id="{A9B9E87D-0A36-5FCD-60A8-EC22B7666A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350" y="3284227"/>
            <a:ext cx="457200" cy="457200"/>
          </a:xfrm>
          <a:prstGeom prst="rect">
            <a:avLst/>
          </a:prstGeom>
        </p:spPr>
      </p:pic>
      <p:pic>
        <p:nvPicPr>
          <p:cNvPr id="40" name="Graphic 39" descr="Stopwatch with solid fill">
            <a:extLst>
              <a:ext uri="{FF2B5EF4-FFF2-40B4-BE49-F238E27FC236}">
                <a16:creationId xmlns:a16="http://schemas.microsoft.com/office/drawing/2014/main" id="{27649F9F-492B-18BD-0C41-C6D3FF2E25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9450" y="2682244"/>
            <a:ext cx="502920" cy="502920"/>
          </a:xfrm>
          <a:prstGeom prst="rect">
            <a:avLst/>
          </a:prstGeom>
        </p:spPr>
      </p:pic>
      <p:sp>
        <p:nvSpPr>
          <p:cNvPr id="41" name="TextBox 40">
            <a:extLst>
              <a:ext uri="{FF2B5EF4-FFF2-40B4-BE49-F238E27FC236}">
                <a16:creationId xmlns:a16="http://schemas.microsoft.com/office/drawing/2014/main" id="{F9D7E2C5-4A02-EEDB-9D87-F665183AA7FB}"/>
              </a:ext>
            </a:extLst>
          </p:cNvPr>
          <p:cNvSpPr txBox="1"/>
          <p:nvPr/>
        </p:nvSpPr>
        <p:spPr>
          <a:xfrm>
            <a:off x="6642540" y="1911140"/>
            <a:ext cx="4974187"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dirty="0">
                <a:effectLst/>
              </a:rPr>
              <a:t>Five good reasons why a data maturity assessment is a great idea:</a:t>
            </a:r>
            <a:endParaRPr kumimoji="0" lang="en-US" sz="1050" b="0" i="0" u="none" strike="noStrike" kern="1200" cap="none" spc="0" normalizeH="0" baseline="0" noProof="0" dirty="0">
              <a:ln>
                <a:noFill/>
              </a:ln>
              <a:effectLst/>
              <a:uLnTx/>
              <a:uFillTx/>
              <a:ea typeface="+mn-ea"/>
              <a:cs typeface="+mn-cs"/>
            </a:endParaRPr>
          </a:p>
        </p:txBody>
      </p:sp>
      <p:sp>
        <p:nvSpPr>
          <p:cNvPr id="43" name="TextBox 42">
            <a:extLst>
              <a:ext uri="{FF2B5EF4-FFF2-40B4-BE49-F238E27FC236}">
                <a16:creationId xmlns:a16="http://schemas.microsoft.com/office/drawing/2014/main" id="{A059F1C2-6A53-44FB-9CC7-FA6BFA75FAFF}"/>
              </a:ext>
            </a:extLst>
          </p:cNvPr>
          <p:cNvSpPr txBox="1"/>
          <p:nvPr/>
        </p:nvSpPr>
        <p:spPr>
          <a:xfrm>
            <a:off x="732246" y="266478"/>
            <a:ext cx="6096000" cy="369332"/>
          </a:xfrm>
          <a:prstGeom prst="rect">
            <a:avLst/>
          </a:prstGeom>
          <a:noFill/>
        </p:spPr>
        <p:txBody>
          <a:bodyPr wrap="square">
            <a:spAutoFit/>
          </a:bodyPr>
          <a:lstStyle/>
          <a:p>
            <a:r>
              <a:rPr lang="en-GB" dirty="0"/>
              <a:t>Unlocking Data Potential: Understanding Data Maturity</a:t>
            </a:r>
          </a:p>
        </p:txBody>
      </p:sp>
      <p:sp>
        <p:nvSpPr>
          <p:cNvPr id="45" name="TextBox 44">
            <a:extLst>
              <a:ext uri="{FF2B5EF4-FFF2-40B4-BE49-F238E27FC236}">
                <a16:creationId xmlns:a16="http://schemas.microsoft.com/office/drawing/2014/main" id="{2FEC6A64-4304-0537-72BB-D0FD1F72D35D}"/>
              </a:ext>
            </a:extLst>
          </p:cNvPr>
          <p:cNvSpPr txBox="1"/>
          <p:nvPr/>
        </p:nvSpPr>
        <p:spPr>
          <a:xfrm>
            <a:off x="1214495" y="2611982"/>
            <a:ext cx="4446534" cy="2585323"/>
          </a:xfrm>
          <a:prstGeom prst="rect">
            <a:avLst/>
          </a:prstGeom>
          <a:noFill/>
        </p:spPr>
        <p:txBody>
          <a:bodyPr wrap="square">
            <a:spAutoFit/>
          </a:bodyPr>
          <a:lstStyle/>
          <a:p>
            <a:r>
              <a:rPr lang="en-GB" dirty="0"/>
              <a:t>Data maturity is the measure of an organisation's readiness to effectively manage and leverage data. </a:t>
            </a:r>
            <a:br>
              <a:rPr lang="en-GB" dirty="0"/>
            </a:br>
            <a:r>
              <a:rPr lang="en-GB" dirty="0"/>
              <a:t>It encompasses data quality, governance, analytics, and overall data management practices. </a:t>
            </a:r>
            <a:br>
              <a:rPr lang="en-GB" dirty="0"/>
            </a:br>
            <a:r>
              <a:rPr lang="en-GB" dirty="0"/>
              <a:t>Understanding data maturity is crucial for harnessing the full power of your data assets.</a:t>
            </a:r>
          </a:p>
        </p:txBody>
      </p:sp>
    </p:spTree>
    <p:extLst>
      <p:ext uri="{BB962C8B-B14F-4D97-AF65-F5344CB8AC3E}">
        <p14:creationId xmlns:p14="http://schemas.microsoft.com/office/powerpoint/2010/main" val="2598791547"/>
      </p:ext>
    </p:extLst>
  </p:cSld>
  <p:clrMapOvr>
    <a:masterClrMapping/>
  </p:clrMapOvr>
</p:sld>
</file>

<file path=ppt/theme/theme1.xml><?xml version="1.0" encoding="utf-8"?>
<a:theme xmlns:a="http://schemas.openxmlformats.org/drawingml/2006/main" name="Capita August 2019">
  <a:themeElements>
    <a:clrScheme name="Capita main">
      <a:dk1>
        <a:sysClr val="windowText" lastClr="000000"/>
      </a:dk1>
      <a:lt1>
        <a:sysClr val="window" lastClr="FFFFFF"/>
      </a:lt1>
      <a:dk2>
        <a:srgbClr val="02083C"/>
      </a:dk2>
      <a:lt2>
        <a:srgbClr val="00FFFF"/>
      </a:lt2>
      <a:accent1>
        <a:srgbClr val="02083C"/>
      </a:accent1>
      <a:accent2>
        <a:srgbClr val="00FFFF"/>
      </a:accent2>
      <a:accent3>
        <a:srgbClr val="C5D201"/>
      </a:accent3>
      <a:accent4>
        <a:srgbClr val="9B62C3"/>
      </a:accent4>
      <a:accent5>
        <a:srgbClr val="FFB11D"/>
      </a:accent5>
      <a:accent6>
        <a:srgbClr val="FF5051"/>
      </a:accent6>
      <a:hlink>
        <a:srgbClr val="02083C"/>
      </a:hlink>
      <a:folHlink>
        <a:srgbClr val="00FFFF"/>
      </a:folHlink>
    </a:clrScheme>
    <a:fontScheme name="Capita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7afdbc4-3a88-4e46-b4cc-bca755f3ff18">
      <UserInfo>
        <DisplayName>Mooney, Chris (Capita)</DisplayName>
        <AccountId>14</AccountId>
        <AccountType/>
      </UserInfo>
      <UserInfo>
        <DisplayName>Buchanan, John (Capita Public Service)</DisplayName>
        <AccountId>39</AccountId>
        <AccountType/>
      </UserInfo>
      <UserInfo>
        <DisplayName>Fairley, David (Capita Public Service)</DisplayName>
        <AccountId>40</AccountId>
        <AccountType/>
      </UserInfo>
      <UserInfo>
        <DisplayName>Lawson, Rhiannon (Capita)</DisplayName>
        <AccountId>41</AccountId>
        <AccountType/>
      </UserInfo>
    </SharedWithUsers>
    <TaxCatchAll xmlns="57afdbc4-3a88-4e46-b4cc-bca755f3ff18" xsi:nil="true"/>
    <lcf76f155ced4ddcb4097134ff3c332f xmlns="23713f58-54a5-4b17-a4e8-803c5a47982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A4AADF-C59E-4870-BF38-B76FC2E07439}">
  <ds:schemaRef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dcmitype/"/>
    <ds:schemaRef ds:uri="2967b534-13d1-47bd-a465-b96582a55a33"/>
    <ds:schemaRef ds:uri="http://purl.org/dc/elements/1.1/"/>
    <ds:schemaRef ds:uri="http://schemas.microsoft.com/office/2006/documentManagement/types"/>
    <ds:schemaRef ds:uri="602891c8-5a1d-4d20-b755-024b361fd031"/>
    <ds:schemaRef ds:uri="http://www.w3.org/XML/1998/namespace"/>
  </ds:schemaRefs>
</ds:datastoreItem>
</file>

<file path=customXml/itemProps2.xml><?xml version="1.0" encoding="utf-8"?>
<ds:datastoreItem xmlns:ds="http://schemas.openxmlformats.org/officeDocument/2006/customXml" ds:itemID="{6B8E7B8D-B553-4AE9-9722-8BC790FB1E51}"/>
</file>

<file path=customXml/itemProps3.xml><?xml version="1.0" encoding="utf-8"?>
<ds:datastoreItem xmlns:ds="http://schemas.openxmlformats.org/officeDocument/2006/customXml" ds:itemID="{8487477A-5C99-4FCC-A8E8-5DF930AB09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53768</TotalTime>
  <Words>2888</Words>
  <Application>Microsoft Office PowerPoint</Application>
  <PresentationFormat>Widescreen</PresentationFormat>
  <Paragraphs>264</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Regular</vt:lpstr>
      <vt:lpstr>Calibri</vt:lpstr>
      <vt:lpstr>Söhne</vt:lpstr>
      <vt:lpstr>Capita August 2019</vt:lpstr>
      <vt:lpstr>Data Strategy Navigating the Data Landscape for Success</vt:lpstr>
      <vt:lpstr>Contents</vt:lpstr>
      <vt:lpstr>Definition of Data Strategy</vt:lpstr>
      <vt:lpstr>PowerPoint Presentation</vt:lpstr>
      <vt:lpstr>PowerPoint Presentation</vt:lpstr>
      <vt:lpstr>Key Steps for Data Strategy</vt:lpstr>
      <vt:lpstr>PowerPoint Presentation</vt:lpstr>
      <vt:lpstr>Understanding Data Maturity </vt:lpstr>
      <vt:lpstr>PowerPoint Presentation</vt:lpstr>
      <vt:lpstr>PowerPoint Presentation</vt:lpstr>
      <vt:lpstr>Data Maturity Assessment for Government</vt:lpstr>
      <vt:lpstr>Setting the Vision </vt:lpstr>
      <vt:lpstr>PowerPoint Presentation</vt:lpstr>
      <vt:lpstr>Strategy Considerations</vt:lpstr>
      <vt:lpstr>PowerPoint Presentation</vt:lpstr>
      <vt:lpstr>PowerPoint Presentation</vt:lpstr>
      <vt:lpstr>PowerPoint Presentation</vt:lpstr>
      <vt:lpstr>Recap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Hindmarsh, Joanne (Capita)</dc:creator>
  <cp:lastModifiedBy>Hindmarsh, Joanne (Capita)</cp:lastModifiedBy>
  <cp:revision>8</cp:revision>
  <dcterms:created xsi:type="dcterms:W3CDTF">2023-02-08T14:51:14Z</dcterms:created>
  <dcterms:modified xsi:type="dcterms:W3CDTF">2023-10-17T08:48:21Z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0x010100738EFAD9C90C0545B729831EC59E2BDE</vt:lpwstr>
  </property>
  <property fmtid="{D5CDD505-2E9C-101B-9397-08002B2CF9AE}" pid="3" name="MediaServiceImageTags">
    <vt:lpwstr/>
  </property>
</Properties>
</file>