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93" r:id="rId4"/>
    <p:sldMasterId id="2147483694" r:id="rId5"/>
    <p:sldMasterId id="2147483695" r:id="rId6"/>
    <p:sldMasterId id="2147483696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</p:sldIdLst>
  <p:sldSz cy="5143500" cx="9144000"/>
  <p:notesSz cx="6858000" cy="9144000"/>
  <p:embeddedFontLst>
    <p:embeddedFont>
      <p:font typeface="Cabin"/>
      <p:regular r:id="rId19"/>
      <p:bold r:id="rId20"/>
      <p:italic r:id="rId21"/>
      <p:boldItalic r:id="rId22"/>
    </p:embeddedFont>
    <p:embeddedFont>
      <p:font typeface="Helvetica Neue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C9DECD8-7786-4746-AA6E-9BFB6C5BADC5}">
  <a:tblStyle styleId="{4C9DECD8-7786-4746-AA6E-9BFB6C5BADC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HelveticaNeue-boldItalic.fntdata"/><Relationship Id="rId8" Type="http://schemas.openxmlformats.org/officeDocument/2006/relationships/notesMaster" Target="notesMasters/notesMaster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1" Type="http://schemas.openxmlformats.org/officeDocument/2006/relationships/font" Target="fonts/Cabin-italic.fntdata"/><Relationship Id="rId3" Type="http://schemas.openxmlformats.org/officeDocument/2006/relationships/tableStyles" Target="tableStyles.xml"/><Relationship Id="rId25" Type="http://schemas.openxmlformats.org/officeDocument/2006/relationships/font" Target="fonts/HelveticaNeue-italic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0" Type="http://schemas.openxmlformats.org/officeDocument/2006/relationships/font" Target="fonts/Cabin-bold.fntdata"/><Relationship Id="rId2" Type="http://schemas.openxmlformats.org/officeDocument/2006/relationships/presProps" Target="presProps.xml"/><Relationship Id="rId16" Type="http://schemas.openxmlformats.org/officeDocument/2006/relationships/slide" Target="slides/slide8.xml"/><Relationship Id="rId24" Type="http://schemas.openxmlformats.org/officeDocument/2006/relationships/font" Target="fonts/HelveticaNeue-bold.fntdata"/><Relationship Id="rId1" Type="http://schemas.openxmlformats.org/officeDocument/2006/relationships/theme" Target="theme/theme2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3" Type="http://schemas.openxmlformats.org/officeDocument/2006/relationships/font" Target="fonts/HelveticaNeue-regular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8" Type="http://schemas.openxmlformats.org/officeDocument/2006/relationships/customXml" Target="../customXml/item2.xml"/><Relationship Id="rId10" Type="http://schemas.openxmlformats.org/officeDocument/2006/relationships/slide" Target="slides/slide2.xml"/><Relationship Id="rId19" Type="http://schemas.openxmlformats.org/officeDocument/2006/relationships/font" Target="fonts/Cabin-regular.fntdata"/><Relationship Id="rId22" Type="http://schemas.openxmlformats.org/officeDocument/2006/relationships/font" Target="fonts/Cabin-boldItalic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1c11cfa476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1c11cfa476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1c11cfa476_0_3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1c11cfa476_0_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8b58d4db1b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g28b58d4db1b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8b58d4db1b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g28b58d4db1b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8c652b243c_0_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7" name="Google Shape;227;g28c652b243c_0_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8c652b243c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g28c652b243c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8b58d4db1b_0_6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g28b58d4db1b_0_6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1625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150"/>
              <a:buAutoNum type="arabicPeriod"/>
            </a:pPr>
            <a:r>
              <a:rPr lang="en-GB" sz="1150">
                <a:solidFill>
                  <a:srgbClr val="4C4C4C"/>
                </a:solidFill>
              </a:rPr>
              <a:t>Which brings me to what’s next?</a:t>
            </a:r>
            <a:endParaRPr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8b58d4db1b_0_6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g28b58d4db1b_0_6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8b58d4db1b_0_7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g28b58d4db1b_0_7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8b58d4db1b_0_8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g28b58d4db1b_0_8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page" type="tx">
  <p:cSld name="TITLE_AND_BODY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2"/>
          <p:cNvPicPr preferRelativeResize="0"/>
          <p:nvPr/>
        </p:nvPicPr>
        <p:blipFill rotWithShape="1">
          <a:blip r:embed="rId2">
            <a:alphaModFix/>
          </a:blip>
          <a:srcRect b="0" l="3446" r="0" t="0"/>
          <a:stretch/>
        </p:blipFill>
        <p:spPr>
          <a:xfrm>
            <a:off x="628850" y="725800"/>
            <a:ext cx="5285700" cy="10794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/>
          <p:nvPr/>
        </p:nvSpPr>
        <p:spPr>
          <a:xfrm>
            <a:off x="556850" y="724300"/>
            <a:ext cx="72000" cy="1082400"/>
          </a:xfrm>
          <a:prstGeom prst="rect">
            <a:avLst/>
          </a:prstGeom>
          <a:solidFill>
            <a:srgbClr val="003078"/>
          </a:solidFill>
          <a:ln cap="flat" cmpd="sng" w="9525">
            <a:solidFill>
              <a:srgbClr val="0030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" name="Google Shape;11;p2"/>
          <p:cNvSpPr txBox="1"/>
          <p:nvPr/>
        </p:nvSpPr>
        <p:spPr>
          <a:xfrm>
            <a:off x="0" y="4629150"/>
            <a:ext cx="9144000" cy="514500"/>
          </a:xfrm>
          <a:prstGeom prst="rect">
            <a:avLst/>
          </a:prstGeom>
          <a:solidFill>
            <a:srgbClr val="003078"/>
          </a:solidFill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00" u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2" name="Google Shape;12;p2"/>
          <p:cNvSpPr txBox="1"/>
          <p:nvPr/>
        </p:nvSpPr>
        <p:spPr>
          <a:xfrm>
            <a:off x="5909310" y="4720590"/>
            <a:ext cx="27204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GB" sz="19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CDDO</a:t>
            </a:r>
            <a:endParaRPr sz="6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">
  <p:cSld name="CUSTOM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/>
        </p:nvSpPr>
        <p:spPr>
          <a:xfrm>
            <a:off x="0" y="4629150"/>
            <a:ext cx="9144000" cy="514500"/>
          </a:xfrm>
          <a:prstGeom prst="rect">
            <a:avLst/>
          </a:prstGeom>
          <a:solidFill>
            <a:srgbClr val="003078"/>
          </a:solidFill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0" name="Google Shape;50;p12"/>
          <p:cNvSpPr txBox="1"/>
          <p:nvPr/>
        </p:nvSpPr>
        <p:spPr>
          <a:xfrm>
            <a:off x="5909310" y="4720590"/>
            <a:ext cx="27204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Helvetica Neue"/>
              <a:buNone/>
            </a:pPr>
            <a:r>
              <a:rPr b="0" i="0" lang="en-GB" sz="19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CDDO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3" name="Google Shape;53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5" name="Google Shape;65;p1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2" name="Google Shape;72;p1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0" name="Google Shape;80;p2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1" name="Google Shape;81;p2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slide">
  <p:cSld name="CUSTOM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078"/>
          </a:solidFill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00" u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5" name="Google Shape;15;p3"/>
          <p:cNvSpPr txBox="1"/>
          <p:nvPr/>
        </p:nvSpPr>
        <p:spPr>
          <a:xfrm>
            <a:off x="5909310" y="4720590"/>
            <a:ext cx="27204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GB" sz="19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CDDO</a:t>
            </a:r>
            <a:endParaRPr sz="60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8" name="Google Shape;88;p2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">
  <p:cSld name="CUSTOM_2">
    <p:bg>
      <p:bgPr>
        <a:solidFill>
          <a:srgbClr val="003078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4" name="Google Shape;94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725" y="414500"/>
            <a:ext cx="2215150" cy="124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slide">
  <p:cSld name="CUSTOM_3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078"/>
          </a:solidFill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7" name="Google Shape;97;p25"/>
          <p:cNvSpPr txBox="1"/>
          <p:nvPr/>
        </p:nvSpPr>
        <p:spPr>
          <a:xfrm>
            <a:off x="5909310" y="4720590"/>
            <a:ext cx="27204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Helvetica Neue"/>
              <a:buNone/>
            </a:pPr>
            <a:r>
              <a:rPr b="0" i="0" lang="en-GB" sz="19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CDDO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CUSTOM_1_1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8"/>
          <p:cNvPicPr preferRelativeResize="0"/>
          <p:nvPr/>
        </p:nvPicPr>
        <p:blipFill rotWithShape="1">
          <a:blip r:embed="rId2">
            <a:alphaModFix/>
          </a:blip>
          <a:srcRect b="0" l="3446" r="0" t="0"/>
          <a:stretch/>
        </p:blipFill>
        <p:spPr>
          <a:xfrm>
            <a:off x="628850" y="725800"/>
            <a:ext cx="5285700" cy="107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8"/>
          <p:cNvSpPr/>
          <p:nvPr/>
        </p:nvSpPr>
        <p:spPr>
          <a:xfrm>
            <a:off x="556850" y="724300"/>
            <a:ext cx="72000" cy="1082400"/>
          </a:xfrm>
          <a:prstGeom prst="rect">
            <a:avLst/>
          </a:prstGeom>
          <a:solidFill>
            <a:srgbClr val="003078"/>
          </a:solidFill>
          <a:ln cap="flat" cmpd="sng" w="9525">
            <a:solidFill>
              <a:srgbClr val="0030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slide">
  <p:cSld name="CUSTOM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9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078"/>
          </a:solidFill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00" u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">
  <p:cSld name="CUSTOM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0"/>
          <p:cNvSpPr txBox="1"/>
          <p:nvPr/>
        </p:nvSpPr>
        <p:spPr>
          <a:xfrm>
            <a:off x="0" y="4629150"/>
            <a:ext cx="9144000" cy="514500"/>
          </a:xfrm>
          <a:prstGeom prst="rect">
            <a:avLst/>
          </a:prstGeom>
          <a:solidFill>
            <a:srgbClr val="003078"/>
          </a:solidFill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00" u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7" name="Google Shape;107;p30"/>
          <p:cNvSpPr txBox="1"/>
          <p:nvPr/>
        </p:nvSpPr>
        <p:spPr>
          <a:xfrm>
            <a:off x="5909310" y="4720590"/>
            <a:ext cx="27204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GB" sz="19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CDDO</a:t>
            </a:r>
            <a:endParaRPr sz="60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_1_1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1">
  <p:cSld name="TITLE_AND_BODY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1" name="Google Shape;111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2" name="Google Shape;112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">
  <p:cSld name="CUSTOM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/>
        </p:nvSpPr>
        <p:spPr>
          <a:xfrm>
            <a:off x="0" y="4629150"/>
            <a:ext cx="9144000" cy="514500"/>
          </a:xfrm>
          <a:prstGeom prst="rect">
            <a:avLst/>
          </a:prstGeom>
          <a:solidFill>
            <a:srgbClr val="003078"/>
          </a:solidFill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00" u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8" name="Google Shape;18;p4"/>
          <p:cNvSpPr txBox="1"/>
          <p:nvPr/>
        </p:nvSpPr>
        <p:spPr>
          <a:xfrm>
            <a:off x="5909310" y="4720590"/>
            <a:ext cx="27204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GB" sz="19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CDDO</a:t>
            </a:r>
            <a:endParaRPr sz="60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2">
  <p:cSld name="TITLE_AND_BODY_2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5" name="Google Shape;115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6" name="Google Shape;116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3">
  <p:cSld name="TITLE_AND_BODY_3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9" name="Google Shape;119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0" name="Google Shape;120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123" name="Google Shape;123;p3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4" name="Google Shape;124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(1 line) and Content" type="obj">
  <p:cSld name="OBJEC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6"/>
          <p:cNvSpPr txBox="1"/>
          <p:nvPr>
            <p:ph type="title"/>
          </p:nvPr>
        </p:nvSpPr>
        <p:spPr>
          <a:xfrm>
            <a:off x="558000" y="1026000"/>
            <a:ext cx="80280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  <a:defRPr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36"/>
          <p:cNvSpPr txBox="1"/>
          <p:nvPr>
            <p:ph idx="1" type="body"/>
          </p:nvPr>
        </p:nvSpPr>
        <p:spPr>
          <a:xfrm>
            <a:off x="558000" y="1566000"/>
            <a:ext cx="8028000" cy="30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20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8" name="Google Shape;128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4">
  <p:cSld name="TITLE_AND_BODY_4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1" name="Google Shape;131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2" name="Google Shape;132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. Title and Content - 1 Text Box">
  <p:cSld name="3. Title and Content - 1 Text Box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8"/>
          <p:cNvSpPr/>
          <p:nvPr/>
        </p:nvSpPr>
        <p:spPr>
          <a:xfrm>
            <a:off x="192025" y="198883"/>
            <a:ext cx="8762100" cy="47493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8"/>
          <p:cNvSpPr txBox="1"/>
          <p:nvPr>
            <p:ph type="title"/>
          </p:nvPr>
        </p:nvSpPr>
        <p:spPr>
          <a:xfrm>
            <a:off x="385586" y="273844"/>
            <a:ext cx="8304900" cy="8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●"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8"/>
          <p:cNvSpPr txBox="1"/>
          <p:nvPr>
            <p:ph idx="1" type="body"/>
          </p:nvPr>
        </p:nvSpPr>
        <p:spPr>
          <a:xfrm>
            <a:off x="381001" y="1214872"/>
            <a:ext cx="8309400" cy="12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2060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37" name="Google Shape;137;p38"/>
          <p:cNvSpPr txBox="1"/>
          <p:nvPr>
            <p:ph idx="12" type="sldNum"/>
          </p:nvPr>
        </p:nvSpPr>
        <p:spPr>
          <a:xfrm>
            <a:off x="6885896" y="4974536"/>
            <a:ext cx="2057400" cy="14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ADAFB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ADAFB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ADAFB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ADAFB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ADAFB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ADAFB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ADAFB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ADAFB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ADAF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">
  <p:cSld name="CUSTOM_2">
    <p:bg>
      <p:bgPr>
        <a:solidFill>
          <a:srgbClr val="003078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2" name="Google Shape;142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725" y="414500"/>
            <a:ext cx="2215150" cy="124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>
  <p:cSld name="CUSTOM_1_1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5" name="Google Shape;145;p41"/>
          <p:cNvSpPr txBox="1"/>
          <p:nvPr/>
        </p:nvSpPr>
        <p:spPr>
          <a:xfrm>
            <a:off x="0" y="4629150"/>
            <a:ext cx="9144000" cy="514500"/>
          </a:xfrm>
          <a:prstGeom prst="rect">
            <a:avLst/>
          </a:prstGeom>
          <a:solidFill>
            <a:srgbClr val="003078"/>
          </a:solidFill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46" name="Google Shape;146;p41"/>
          <p:cNvSpPr txBox="1"/>
          <p:nvPr/>
        </p:nvSpPr>
        <p:spPr>
          <a:xfrm>
            <a:off x="5909310" y="4720590"/>
            <a:ext cx="27204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Helvetica Neue"/>
              <a:buNone/>
            </a:pPr>
            <a:r>
              <a:rPr b="0" i="0" lang="en-GB" sz="19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CDDO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 1">
  <p:cSld name="CUSTOM_1_6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2"/>
          <p:cNvSpPr txBox="1"/>
          <p:nvPr>
            <p:ph type="title"/>
          </p:nvPr>
        </p:nvSpPr>
        <p:spPr>
          <a:xfrm>
            <a:off x="1586300" y="193500"/>
            <a:ext cx="66600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page" type="tx">
  <p:cSld name="TITLE_AND_BODY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43"/>
          <p:cNvPicPr preferRelativeResize="0"/>
          <p:nvPr/>
        </p:nvPicPr>
        <p:blipFill rotWithShape="1">
          <a:blip r:embed="rId2">
            <a:alphaModFix/>
          </a:blip>
          <a:srcRect b="0" l="3446" r="0" t="0"/>
          <a:stretch/>
        </p:blipFill>
        <p:spPr>
          <a:xfrm>
            <a:off x="628850" y="725800"/>
            <a:ext cx="5285700" cy="107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43"/>
          <p:cNvSpPr/>
          <p:nvPr/>
        </p:nvSpPr>
        <p:spPr>
          <a:xfrm>
            <a:off x="556850" y="724300"/>
            <a:ext cx="72000" cy="1082400"/>
          </a:xfrm>
          <a:prstGeom prst="rect">
            <a:avLst/>
          </a:prstGeom>
          <a:solidFill>
            <a:srgbClr val="003078"/>
          </a:solidFill>
          <a:ln cap="flat" cmpd="sng" w="9525">
            <a:solidFill>
              <a:srgbClr val="0030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4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3" name="Google Shape;153;p43"/>
          <p:cNvSpPr txBox="1"/>
          <p:nvPr/>
        </p:nvSpPr>
        <p:spPr>
          <a:xfrm>
            <a:off x="0" y="4629150"/>
            <a:ext cx="9144000" cy="514500"/>
          </a:xfrm>
          <a:prstGeom prst="rect">
            <a:avLst/>
          </a:prstGeom>
          <a:solidFill>
            <a:srgbClr val="003078"/>
          </a:solidFill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54" name="Google Shape;154;p43"/>
          <p:cNvSpPr txBox="1"/>
          <p:nvPr/>
        </p:nvSpPr>
        <p:spPr>
          <a:xfrm>
            <a:off x="5909310" y="4720590"/>
            <a:ext cx="27204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Helvetica Neue"/>
              <a:buNone/>
            </a:pPr>
            <a:r>
              <a:rPr b="0" i="0" lang="en-GB" sz="19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CDDO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>
  <p:cSld name="CUSTOM_1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" name="Google Shape;21;p5"/>
          <p:cNvSpPr txBox="1"/>
          <p:nvPr/>
        </p:nvSpPr>
        <p:spPr>
          <a:xfrm>
            <a:off x="0" y="4629150"/>
            <a:ext cx="9144000" cy="514500"/>
          </a:xfrm>
          <a:prstGeom prst="rect">
            <a:avLst/>
          </a:prstGeom>
          <a:solidFill>
            <a:srgbClr val="003078"/>
          </a:solidFill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00" u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2" name="Google Shape;22;p5"/>
          <p:cNvSpPr txBox="1"/>
          <p:nvPr/>
        </p:nvSpPr>
        <p:spPr>
          <a:xfrm>
            <a:off x="5909310" y="4720590"/>
            <a:ext cx="27204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GB" sz="19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CDDO</a:t>
            </a:r>
            <a:endParaRPr sz="60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slide">
  <p:cSld name="CUSTOM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4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078"/>
          </a:solidFill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57" name="Google Shape;157;p44"/>
          <p:cNvSpPr txBox="1"/>
          <p:nvPr/>
        </p:nvSpPr>
        <p:spPr>
          <a:xfrm>
            <a:off x="5909310" y="4720590"/>
            <a:ext cx="27204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Helvetica Neue"/>
              <a:buNone/>
            </a:pPr>
            <a:r>
              <a:rPr b="0" i="0" lang="en-GB" sz="19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CDDO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">
  <p:cSld name="CUSTOM_1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5"/>
          <p:cNvSpPr txBox="1"/>
          <p:nvPr/>
        </p:nvSpPr>
        <p:spPr>
          <a:xfrm>
            <a:off x="0" y="4629150"/>
            <a:ext cx="9144000" cy="514500"/>
          </a:xfrm>
          <a:prstGeom prst="rect">
            <a:avLst/>
          </a:prstGeom>
          <a:solidFill>
            <a:srgbClr val="003078"/>
          </a:solidFill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60" name="Google Shape;160;p45"/>
          <p:cNvSpPr txBox="1"/>
          <p:nvPr/>
        </p:nvSpPr>
        <p:spPr>
          <a:xfrm>
            <a:off x="5909310" y="4720590"/>
            <a:ext cx="27204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Helvetica Neue"/>
              <a:buNone/>
            </a:pPr>
            <a:r>
              <a:rPr b="0" i="0" lang="en-GB" sz="19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CDDO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 text slide blue">
  <p:cSld name="CUSTOM_3">
    <p:bg>
      <p:bgPr>
        <a:solidFill>
          <a:srgbClr val="003078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6"/>
          <p:cNvSpPr txBox="1"/>
          <p:nvPr/>
        </p:nvSpPr>
        <p:spPr>
          <a:xfrm>
            <a:off x="5909310" y="4720590"/>
            <a:ext cx="27204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Helvetica Neue"/>
              <a:buNone/>
            </a:pPr>
            <a:r>
              <a:rPr b="0" i="0" lang="en-GB" sz="19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CDDO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3" name="Google Shape;163;p46"/>
          <p:cNvCxnSpPr/>
          <p:nvPr/>
        </p:nvCxnSpPr>
        <p:spPr>
          <a:xfrm>
            <a:off x="4572025" y="1072675"/>
            <a:ext cx="5100" cy="33465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 text slide grey">
  <p:cSld name="CUSTOM_3_1">
    <p:bg>
      <p:bgPr>
        <a:solidFill>
          <a:srgbClr val="EBEBEB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5" name="Google Shape;165;p47"/>
          <p:cNvCxnSpPr/>
          <p:nvPr/>
        </p:nvCxnSpPr>
        <p:spPr>
          <a:xfrm>
            <a:off x="4572025" y="1072675"/>
            <a:ext cx="5100" cy="3346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6" name="Google Shape;166;p4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7" name="Google Shape;167;p47"/>
          <p:cNvSpPr txBox="1"/>
          <p:nvPr/>
        </p:nvSpPr>
        <p:spPr>
          <a:xfrm>
            <a:off x="0" y="4629150"/>
            <a:ext cx="9144000" cy="514500"/>
          </a:xfrm>
          <a:prstGeom prst="rect">
            <a:avLst/>
          </a:prstGeom>
          <a:solidFill>
            <a:srgbClr val="003078"/>
          </a:solidFill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68" name="Google Shape;168;p47"/>
          <p:cNvSpPr txBox="1"/>
          <p:nvPr/>
        </p:nvSpPr>
        <p:spPr>
          <a:xfrm>
            <a:off x="5909310" y="4720590"/>
            <a:ext cx="27204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Helvetica Neue"/>
              <a:buNone/>
            </a:pPr>
            <a:r>
              <a:rPr b="0" i="0" lang="en-GB" sz="19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CDDO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column slide">
  <p:cSld name="CUSTOM_4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8"/>
          <p:cNvSpPr/>
          <p:nvPr/>
        </p:nvSpPr>
        <p:spPr>
          <a:xfrm>
            <a:off x="-21375" y="-6700"/>
            <a:ext cx="3618300" cy="5143500"/>
          </a:xfrm>
          <a:prstGeom prst="rect">
            <a:avLst/>
          </a:prstGeom>
          <a:solidFill>
            <a:srgbClr val="00307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003078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4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2" name="Google Shape;172;p48"/>
          <p:cNvSpPr txBox="1"/>
          <p:nvPr/>
        </p:nvSpPr>
        <p:spPr>
          <a:xfrm>
            <a:off x="0" y="4629150"/>
            <a:ext cx="9144000" cy="514500"/>
          </a:xfrm>
          <a:prstGeom prst="rect">
            <a:avLst/>
          </a:prstGeom>
          <a:solidFill>
            <a:srgbClr val="003078"/>
          </a:solidFill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73" name="Google Shape;173;p48"/>
          <p:cNvSpPr txBox="1"/>
          <p:nvPr/>
        </p:nvSpPr>
        <p:spPr>
          <a:xfrm>
            <a:off x="5909310" y="4720590"/>
            <a:ext cx="27204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Helvetica Neue"/>
              <a:buNone/>
            </a:pPr>
            <a:r>
              <a:rPr b="0" i="0" lang="en-GB" sz="19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CDDO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column slide 1">
  <p:cSld name="CUSTOM_4_1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9"/>
          <p:cNvSpPr/>
          <p:nvPr/>
        </p:nvSpPr>
        <p:spPr>
          <a:xfrm>
            <a:off x="5525700" y="-11250"/>
            <a:ext cx="3618300" cy="5143500"/>
          </a:xfrm>
          <a:prstGeom prst="rect">
            <a:avLst/>
          </a:prstGeom>
          <a:solidFill>
            <a:srgbClr val="00307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003078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4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7" name="Google Shape;177;p49"/>
          <p:cNvSpPr txBox="1"/>
          <p:nvPr/>
        </p:nvSpPr>
        <p:spPr>
          <a:xfrm>
            <a:off x="0" y="4629150"/>
            <a:ext cx="9144000" cy="514500"/>
          </a:xfrm>
          <a:prstGeom prst="rect">
            <a:avLst/>
          </a:prstGeom>
          <a:solidFill>
            <a:srgbClr val="003078"/>
          </a:solidFill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78" name="Google Shape;178;p49"/>
          <p:cNvSpPr txBox="1"/>
          <p:nvPr/>
        </p:nvSpPr>
        <p:spPr>
          <a:xfrm>
            <a:off x="5909310" y="4720590"/>
            <a:ext cx="27204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Helvetica Neue"/>
              <a:buNone/>
            </a:pPr>
            <a:r>
              <a:rPr b="0" i="0" lang="en-GB" sz="19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CDDO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">
  <p:cSld name="CUSTOM_2">
    <p:bg>
      <p:bgPr>
        <a:solidFill>
          <a:srgbClr val="003078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" name="Google Shape;25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725" y="414500"/>
            <a:ext cx="2215150" cy="124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 text slide blue">
  <p:cSld name="CUSTOM_3">
    <p:bg>
      <p:bgPr>
        <a:solidFill>
          <a:srgbClr val="003078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/>
        </p:nvSpPr>
        <p:spPr>
          <a:xfrm>
            <a:off x="5909310" y="4720590"/>
            <a:ext cx="27204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GB" sz="19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CDDO</a:t>
            </a:r>
            <a:endParaRPr sz="600"/>
          </a:p>
        </p:txBody>
      </p:sp>
      <p:cxnSp>
        <p:nvCxnSpPr>
          <p:cNvPr id="28" name="Google Shape;28;p7"/>
          <p:cNvCxnSpPr/>
          <p:nvPr/>
        </p:nvCxnSpPr>
        <p:spPr>
          <a:xfrm>
            <a:off x="4572025" y="1072675"/>
            <a:ext cx="5100" cy="33465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 text slide grey">
  <p:cSld name="CUSTOM_3_1">
    <p:bg>
      <p:bgPr>
        <a:solidFill>
          <a:srgbClr val="EBEBEB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oogle Shape;30;p8"/>
          <p:cNvCxnSpPr/>
          <p:nvPr/>
        </p:nvCxnSpPr>
        <p:spPr>
          <a:xfrm>
            <a:off x="4572025" y="1072675"/>
            <a:ext cx="5100" cy="3346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" name="Google Shape;31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" name="Google Shape;32;p8"/>
          <p:cNvSpPr txBox="1"/>
          <p:nvPr/>
        </p:nvSpPr>
        <p:spPr>
          <a:xfrm>
            <a:off x="0" y="4629150"/>
            <a:ext cx="9144000" cy="514500"/>
          </a:xfrm>
          <a:prstGeom prst="rect">
            <a:avLst/>
          </a:prstGeom>
          <a:solidFill>
            <a:srgbClr val="003078"/>
          </a:solidFill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00" u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3" name="Google Shape;33;p8"/>
          <p:cNvSpPr txBox="1"/>
          <p:nvPr/>
        </p:nvSpPr>
        <p:spPr>
          <a:xfrm>
            <a:off x="5909310" y="4720590"/>
            <a:ext cx="27204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GB" sz="19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CDDO</a:t>
            </a:r>
            <a:endParaRPr sz="6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column slide">
  <p:cSld name="CUSTOM_4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-21375" y="-6700"/>
            <a:ext cx="3618300" cy="5143500"/>
          </a:xfrm>
          <a:prstGeom prst="rect">
            <a:avLst/>
          </a:prstGeom>
          <a:solidFill>
            <a:srgbClr val="00307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highlight>
                <a:srgbClr val="003078"/>
              </a:highlight>
            </a:endParaRPr>
          </a:p>
        </p:txBody>
      </p:sp>
      <p:sp>
        <p:nvSpPr>
          <p:cNvPr id="36" name="Google Shape;36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" name="Google Shape;37;p9"/>
          <p:cNvSpPr txBox="1"/>
          <p:nvPr/>
        </p:nvSpPr>
        <p:spPr>
          <a:xfrm>
            <a:off x="0" y="4629150"/>
            <a:ext cx="9144000" cy="514500"/>
          </a:xfrm>
          <a:prstGeom prst="rect">
            <a:avLst/>
          </a:prstGeom>
          <a:solidFill>
            <a:srgbClr val="003078"/>
          </a:solidFill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00" u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8" name="Google Shape;38;p9"/>
          <p:cNvSpPr txBox="1"/>
          <p:nvPr/>
        </p:nvSpPr>
        <p:spPr>
          <a:xfrm>
            <a:off x="5909310" y="4720590"/>
            <a:ext cx="27204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GB" sz="19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CDDO</a:t>
            </a:r>
            <a:endParaRPr sz="6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column slide 1">
  <p:cSld name="CUSTOM_4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/>
          <p:nvPr/>
        </p:nvSpPr>
        <p:spPr>
          <a:xfrm>
            <a:off x="5525700" y="-11250"/>
            <a:ext cx="3618300" cy="5143500"/>
          </a:xfrm>
          <a:prstGeom prst="rect">
            <a:avLst/>
          </a:prstGeom>
          <a:solidFill>
            <a:srgbClr val="00307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highlight>
                <a:srgbClr val="003078"/>
              </a:highlight>
            </a:endParaRPr>
          </a:p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2" name="Google Shape;42;p10"/>
          <p:cNvSpPr txBox="1"/>
          <p:nvPr/>
        </p:nvSpPr>
        <p:spPr>
          <a:xfrm>
            <a:off x="0" y="4629150"/>
            <a:ext cx="9144000" cy="514500"/>
          </a:xfrm>
          <a:prstGeom prst="rect">
            <a:avLst/>
          </a:prstGeom>
          <a:solidFill>
            <a:srgbClr val="003078"/>
          </a:solidFill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25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00" u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3" name="Google Shape;43;p10"/>
          <p:cNvSpPr txBox="1"/>
          <p:nvPr/>
        </p:nvSpPr>
        <p:spPr>
          <a:xfrm>
            <a:off x="5909310" y="4720590"/>
            <a:ext cx="27204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GB" sz="19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CDDO</a:t>
            </a:r>
            <a:endParaRPr sz="6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3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theme" Target="../theme/theme5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BEB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BEB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BEB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0"/>
          <p:cNvSpPr txBox="1"/>
          <p:nvPr/>
        </p:nvSpPr>
        <p:spPr>
          <a:xfrm>
            <a:off x="379150" y="515100"/>
            <a:ext cx="8096400" cy="4113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50" lIns="17150" spcFirstLastPara="1" rIns="17150" wrap="square" tIns="17150">
            <a:noAutofit/>
          </a:bodyPr>
          <a:lstStyle/>
          <a:p>
            <a:pPr indent="-12700" lvl="0" marL="25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Transforming for a Digital Future: Setting out the roadmap for data and ethics</a:t>
            </a:r>
            <a:endParaRPr b="1" sz="2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700" lvl="0" marL="25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700" lvl="0" marL="25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Sue Bateman, Chief Data Officer</a:t>
            </a:r>
            <a:endParaRPr sz="2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2700" lvl="0" marL="25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18 October 2023</a:t>
            </a:r>
            <a:endParaRPr sz="3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625" y="4106251"/>
            <a:ext cx="3190574" cy="81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1"/>
          <p:cNvSpPr/>
          <p:nvPr/>
        </p:nvSpPr>
        <p:spPr>
          <a:xfrm>
            <a:off x="3674025" y="873575"/>
            <a:ext cx="5039100" cy="790500"/>
          </a:xfrm>
          <a:prstGeom prst="rect">
            <a:avLst/>
          </a:prstGeom>
          <a:solidFill>
            <a:srgbClr val="00307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51"/>
          <p:cNvSpPr/>
          <p:nvPr/>
        </p:nvSpPr>
        <p:spPr>
          <a:xfrm>
            <a:off x="8475" y="-4550"/>
            <a:ext cx="3148500" cy="4705800"/>
          </a:xfrm>
          <a:prstGeom prst="rect">
            <a:avLst/>
          </a:prstGeom>
          <a:solidFill>
            <a:srgbClr val="0030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51"/>
          <p:cNvSpPr txBox="1"/>
          <p:nvPr/>
        </p:nvSpPr>
        <p:spPr>
          <a:xfrm>
            <a:off x="295075" y="493900"/>
            <a:ext cx="26421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GB" sz="4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Two</a:t>
            </a:r>
            <a:r>
              <a:rPr b="1" i="0" lang="en-GB" sz="4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questions</a:t>
            </a:r>
            <a:endParaRPr b="1" i="0" sz="4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91" name="Google Shape;191;p51"/>
          <p:cNvGraphicFramePr/>
          <p:nvPr/>
        </p:nvGraphicFramePr>
        <p:xfrm>
          <a:off x="3673925" y="8983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{4C9DECD8-7786-4746-AA6E-9BFB6C5BADC5}</a:tableStyleId>
              </a:tblPr>
              <a:tblGrid>
                <a:gridCol w="909900"/>
                <a:gridCol w="4129100"/>
              </a:tblGrid>
              <a:tr h="737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GB" sz="2600" u="none" cap="none" strike="noStrike">
                          <a:solidFill>
                            <a:schemeClr val="lt1"/>
                          </a:solidFill>
                        </a:rPr>
                        <a:t>1</a:t>
                      </a:r>
                      <a:endParaRPr b="1" sz="2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62000" marB="1620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07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GB" sz="1700" u="none" cap="none" strike="noStrike">
                          <a:solidFill>
                            <a:schemeClr val="lt1"/>
                          </a:solidFill>
                        </a:rPr>
                        <a:t>Wh</a:t>
                      </a:r>
                      <a:r>
                        <a:rPr b="1" lang="en-GB" sz="1700">
                          <a:solidFill>
                            <a:schemeClr val="lt1"/>
                          </a:solidFill>
                        </a:rPr>
                        <a:t>ere are we now?</a:t>
                      </a:r>
                      <a:endParaRPr b="1" sz="17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62000" marB="1620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07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0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GB" sz="2600" u="none" cap="none" strike="noStrike">
                          <a:solidFill>
                            <a:srgbClr val="003078"/>
                          </a:solidFill>
                        </a:rPr>
                        <a:t>2</a:t>
                      </a:r>
                      <a:endParaRPr b="1" sz="2600" u="none" cap="none" strike="noStrike">
                        <a:solidFill>
                          <a:srgbClr val="003078"/>
                        </a:solidFill>
                      </a:endParaRPr>
                    </a:p>
                  </a:txBody>
                  <a:tcPr marT="162000" marB="1620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07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07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GB" sz="1700" u="none" cap="none" strike="noStrike">
                          <a:solidFill>
                            <a:srgbClr val="003078"/>
                          </a:solidFill>
                        </a:rPr>
                        <a:t>Wh</a:t>
                      </a:r>
                      <a:r>
                        <a:rPr b="1" lang="en-GB" sz="1700">
                          <a:solidFill>
                            <a:srgbClr val="003078"/>
                          </a:solidFill>
                        </a:rPr>
                        <a:t>at’s next?</a:t>
                      </a:r>
                      <a:endParaRPr b="1" sz="1700" u="none" cap="none" strike="noStrike">
                        <a:solidFill>
                          <a:srgbClr val="003078"/>
                        </a:solidFill>
                      </a:endParaRPr>
                    </a:p>
                  </a:txBody>
                  <a:tcPr marT="162000" marB="1620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07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07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2"/>
          <p:cNvSpPr/>
          <p:nvPr/>
        </p:nvSpPr>
        <p:spPr>
          <a:xfrm>
            <a:off x="8475" y="-4550"/>
            <a:ext cx="3148500" cy="4705800"/>
          </a:xfrm>
          <a:prstGeom prst="rect">
            <a:avLst/>
          </a:prstGeom>
          <a:solidFill>
            <a:srgbClr val="0030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52"/>
          <p:cNvSpPr txBox="1"/>
          <p:nvPr/>
        </p:nvSpPr>
        <p:spPr>
          <a:xfrm>
            <a:off x="264000" y="751400"/>
            <a:ext cx="22500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GB" sz="3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public sector data landscape is changing</a:t>
            </a:r>
            <a:endParaRPr b="1" i="0" sz="3300" u="none" cap="none" strike="noStrike">
              <a:solidFill>
                <a:srgbClr val="00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8" name="Google Shape;198;p52"/>
          <p:cNvSpPr txBox="1"/>
          <p:nvPr/>
        </p:nvSpPr>
        <p:spPr>
          <a:xfrm>
            <a:off x="9072713" y="-13612"/>
            <a:ext cx="225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" name="Google Shape;199;p52"/>
          <p:cNvGrpSpPr/>
          <p:nvPr/>
        </p:nvGrpSpPr>
        <p:grpSpPr>
          <a:xfrm>
            <a:off x="3318232" y="3233844"/>
            <a:ext cx="886875" cy="700665"/>
            <a:chOff x="-5369" y="-482"/>
            <a:chExt cx="5028" cy="3972"/>
          </a:xfrm>
        </p:grpSpPr>
        <p:sp>
          <p:nvSpPr>
            <p:cNvPr id="200" name="Google Shape;200;p52"/>
            <p:cNvSpPr/>
            <p:nvPr/>
          </p:nvSpPr>
          <p:spPr>
            <a:xfrm>
              <a:off x="-4041" y="-482"/>
              <a:ext cx="3700" cy="3972"/>
            </a:xfrm>
            <a:custGeom>
              <a:rect b="b" l="l" r="r" t="t"/>
              <a:pathLst>
                <a:path extrusionOk="0" h="3972" w="3700">
                  <a:moveTo>
                    <a:pt x="2534" y="0"/>
                  </a:moveTo>
                  <a:lnTo>
                    <a:pt x="2534" y="0"/>
                  </a:lnTo>
                  <a:lnTo>
                    <a:pt x="2572" y="12"/>
                  </a:lnTo>
                  <a:lnTo>
                    <a:pt x="2592" y="18"/>
                  </a:lnTo>
                  <a:lnTo>
                    <a:pt x="2610" y="22"/>
                  </a:lnTo>
                  <a:lnTo>
                    <a:pt x="2610" y="22"/>
                  </a:lnTo>
                  <a:lnTo>
                    <a:pt x="2630" y="26"/>
                  </a:lnTo>
                  <a:lnTo>
                    <a:pt x="2644" y="32"/>
                  </a:lnTo>
                  <a:lnTo>
                    <a:pt x="2658" y="40"/>
                  </a:lnTo>
                  <a:lnTo>
                    <a:pt x="2670" y="50"/>
                  </a:lnTo>
                  <a:lnTo>
                    <a:pt x="2678" y="62"/>
                  </a:lnTo>
                  <a:lnTo>
                    <a:pt x="2686" y="76"/>
                  </a:lnTo>
                  <a:lnTo>
                    <a:pt x="2692" y="92"/>
                  </a:lnTo>
                  <a:lnTo>
                    <a:pt x="2696" y="110"/>
                  </a:lnTo>
                  <a:lnTo>
                    <a:pt x="2696" y="110"/>
                  </a:lnTo>
                  <a:lnTo>
                    <a:pt x="2702" y="138"/>
                  </a:lnTo>
                  <a:lnTo>
                    <a:pt x="2710" y="164"/>
                  </a:lnTo>
                  <a:lnTo>
                    <a:pt x="2720" y="188"/>
                  </a:lnTo>
                  <a:lnTo>
                    <a:pt x="2732" y="208"/>
                  </a:lnTo>
                  <a:lnTo>
                    <a:pt x="2746" y="226"/>
                  </a:lnTo>
                  <a:lnTo>
                    <a:pt x="2760" y="242"/>
                  </a:lnTo>
                  <a:lnTo>
                    <a:pt x="2776" y="254"/>
                  </a:lnTo>
                  <a:lnTo>
                    <a:pt x="2792" y="264"/>
                  </a:lnTo>
                  <a:lnTo>
                    <a:pt x="2812" y="270"/>
                  </a:lnTo>
                  <a:lnTo>
                    <a:pt x="2832" y="274"/>
                  </a:lnTo>
                  <a:lnTo>
                    <a:pt x="2852" y="274"/>
                  </a:lnTo>
                  <a:lnTo>
                    <a:pt x="2874" y="274"/>
                  </a:lnTo>
                  <a:lnTo>
                    <a:pt x="2896" y="268"/>
                  </a:lnTo>
                  <a:lnTo>
                    <a:pt x="2920" y="260"/>
                  </a:lnTo>
                  <a:lnTo>
                    <a:pt x="2944" y="250"/>
                  </a:lnTo>
                  <a:lnTo>
                    <a:pt x="2970" y="236"/>
                  </a:lnTo>
                  <a:lnTo>
                    <a:pt x="2970" y="236"/>
                  </a:lnTo>
                  <a:lnTo>
                    <a:pt x="3036" y="200"/>
                  </a:lnTo>
                  <a:lnTo>
                    <a:pt x="3036" y="200"/>
                  </a:lnTo>
                  <a:lnTo>
                    <a:pt x="3076" y="230"/>
                  </a:lnTo>
                  <a:lnTo>
                    <a:pt x="3096" y="244"/>
                  </a:lnTo>
                  <a:lnTo>
                    <a:pt x="3118" y="256"/>
                  </a:lnTo>
                  <a:lnTo>
                    <a:pt x="3118" y="256"/>
                  </a:lnTo>
                  <a:lnTo>
                    <a:pt x="3140" y="270"/>
                  </a:lnTo>
                  <a:lnTo>
                    <a:pt x="3158" y="286"/>
                  </a:lnTo>
                  <a:lnTo>
                    <a:pt x="3172" y="302"/>
                  </a:lnTo>
                  <a:lnTo>
                    <a:pt x="3182" y="320"/>
                  </a:lnTo>
                  <a:lnTo>
                    <a:pt x="3186" y="340"/>
                  </a:lnTo>
                  <a:lnTo>
                    <a:pt x="3188" y="362"/>
                  </a:lnTo>
                  <a:lnTo>
                    <a:pt x="3184" y="386"/>
                  </a:lnTo>
                  <a:lnTo>
                    <a:pt x="3178" y="414"/>
                  </a:lnTo>
                  <a:lnTo>
                    <a:pt x="3178" y="414"/>
                  </a:lnTo>
                  <a:lnTo>
                    <a:pt x="3172" y="434"/>
                  </a:lnTo>
                  <a:lnTo>
                    <a:pt x="3170" y="456"/>
                  </a:lnTo>
                  <a:lnTo>
                    <a:pt x="3170" y="476"/>
                  </a:lnTo>
                  <a:lnTo>
                    <a:pt x="3172" y="496"/>
                  </a:lnTo>
                  <a:lnTo>
                    <a:pt x="3178" y="514"/>
                  </a:lnTo>
                  <a:lnTo>
                    <a:pt x="3186" y="532"/>
                  </a:lnTo>
                  <a:lnTo>
                    <a:pt x="3196" y="548"/>
                  </a:lnTo>
                  <a:lnTo>
                    <a:pt x="3208" y="564"/>
                  </a:lnTo>
                  <a:lnTo>
                    <a:pt x="3220" y="576"/>
                  </a:lnTo>
                  <a:lnTo>
                    <a:pt x="3236" y="588"/>
                  </a:lnTo>
                  <a:lnTo>
                    <a:pt x="3254" y="598"/>
                  </a:lnTo>
                  <a:lnTo>
                    <a:pt x="3272" y="608"/>
                  </a:lnTo>
                  <a:lnTo>
                    <a:pt x="3292" y="614"/>
                  </a:lnTo>
                  <a:lnTo>
                    <a:pt x="3312" y="618"/>
                  </a:lnTo>
                  <a:lnTo>
                    <a:pt x="3334" y="620"/>
                  </a:lnTo>
                  <a:lnTo>
                    <a:pt x="3358" y="620"/>
                  </a:lnTo>
                  <a:lnTo>
                    <a:pt x="3358" y="620"/>
                  </a:lnTo>
                  <a:lnTo>
                    <a:pt x="3386" y="616"/>
                  </a:lnTo>
                  <a:lnTo>
                    <a:pt x="3416" y="614"/>
                  </a:lnTo>
                  <a:lnTo>
                    <a:pt x="3430" y="614"/>
                  </a:lnTo>
                  <a:lnTo>
                    <a:pt x="3442" y="614"/>
                  </a:lnTo>
                  <a:lnTo>
                    <a:pt x="3452" y="616"/>
                  </a:lnTo>
                  <a:lnTo>
                    <a:pt x="3460" y="622"/>
                  </a:lnTo>
                  <a:lnTo>
                    <a:pt x="3460" y="622"/>
                  </a:lnTo>
                  <a:lnTo>
                    <a:pt x="3488" y="654"/>
                  </a:lnTo>
                  <a:lnTo>
                    <a:pt x="3502" y="672"/>
                  </a:lnTo>
                  <a:lnTo>
                    <a:pt x="3514" y="690"/>
                  </a:lnTo>
                  <a:lnTo>
                    <a:pt x="3524" y="708"/>
                  </a:lnTo>
                  <a:lnTo>
                    <a:pt x="3534" y="728"/>
                  </a:lnTo>
                  <a:lnTo>
                    <a:pt x="3540" y="748"/>
                  </a:lnTo>
                  <a:lnTo>
                    <a:pt x="3546" y="768"/>
                  </a:lnTo>
                  <a:lnTo>
                    <a:pt x="3546" y="768"/>
                  </a:lnTo>
                  <a:lnTo>
                    <a:pt x="3546" y="780"/>
                  </a:lnTo>
                  <a:lnTo>
                    <a:pt x="3544" y="792"/>
                  </a:lnTo>
                  <a:lnTo>
                    <a:pt x="3538" y="806"/>
                  </a:lnTo>
                  <a:lnTo>
                    <a:pt x="3530" y="820"/>
                  </a:lnTo>
                  <a:lnTo>
                    <a:pt x="3510" y="848"/>
                  </a:lnTo>
                  <a:lnTo>
                    <a:pt x="3490" y="874"/>
                  </a:lnTo>
                  <a:lnTo>
                    <a:pt x="3490" y="874"/>
                  </a:lnTo>
                  <a:lnTo>
                    <a:pt x="3480" y="890"/>
                  </a:lnTo>
                  <a:lnTo>
                    <a:pt x="3472" y="908"/>
                  </a:lnTo>
                  <a:lnTo>
                    <a:pt x="3466" y="924"/>
                  </a:lnTo>
                  <a:lnTo>
                    <a:pt x="3462" y="942"/>
                  </a:lnTo>
                  <a:lnTo>
                    <a:pt x="3462" y="960"/>
                  </a:lnTo>
                  <a:lnTo>
                    <a:pt x="3462" y="980"/>
                  </a:lnTo>
                  <a:lnTo>
                    <a:pt x="3464" y="998"/>
                  </a:lnTo>
                  <a:lnTo>
                    <a:pt x="3470" y="1014"/>
                  </a:lnTo>
                  <a:lnTo>
                    <a:pt x="3476" y="1032"/>
                  </a:lnTo>
                  <a:lnTo>
                    <a:pt x="3484" y="1048"/>
                  </a:lnTo>
                  <a:lnTo>
                    <a:pt x="3494" y="1062"/>
                  </a:lnTo>
                  <a:lnTo>
                    <a:pt x="3506" y="1076"/>
                  </a:lnTo>
                  <a:lnTo>
                    <a:pt x="3520" y="1088"/>
                  </a:lnTo>
                  <a:lnTo>
                    <a:pt x="3534" y="1100"/>
                  </a:lnTo>
                  <a:lnTo>
                    <a:pt x="3552" y="1108"/>
                  </a:lnTo>
                  <a:lnTo>
                    <a:pt x="3570" y="1116"/>
                  </a:lnTo>
                  <a:lnTo>
                    <a:pt x="3570" y="1116"/>
                  </a:lnTo>
                  <a:lnTo>
                    <a:pt x="3606" y="1130"/>
                  </a:lnTo>
                  <a:lnTo>
                    <a:pt x="3622" y="1138"/>
                  </a:lnTo>
                  <a:lnTo>
                    <a:pt x="3636" y="1146"/>
                  </a:lnTo>
                  <a:lnTo>
                    <a:pt x="3648" y="1156"/>
                  </a:lnTo>
                  <a:lnTo>
                    <a:pt x="3660" y="1166"/>
                  </a:lnTo>
                  <a:lnTo>
                    <a:pt x="3670" y="1178"/>
                  </a:lnTo>
                  <a:lnTo>
                    <a:pt x="3678" y="1190"/>
                  </a:lnTo>
                  <a:lnTo>
                    <a:pt x="3686" y="1202"/>
                  </a:lnTo>
                  <a:lnTo>
                    <a:pt x="3692" y="1216"/>
                  </a:lnTo>
                  <a:lnTo>
                    <a:pt x="3696" y="1232"/>
                  </a:lnTo>
                  <a:lnTo>
                    <a:pt x="3700" y="1248"/>
                  </a:lnTo>
                  <a:lnTo>
                    <a:pt x="3700" y="1264"/>
                  </a:lnTo>
                  <a:lnTo>
                    <a:pt x="3700" y="1282"/>
                  </a:lnTo>
                  <a:lnTo>
                    <a:pt x="3700" y="1302"/>
                  </a:lnTo>
                  <a:lnTo>
                    <a:pt x="3696" y="1322"/>
                  </a:lnTo>
                  <a:lnTo>
                    <a:pt x="3696" y="1322"/>
                  </a:lnTo>
                  <a:lnTo>
                    <a:pt x="3694" y="1332"/>
                  </a:lnTo>
                  <a:lnTo>
                    <a:pt x="3688" y="1340"/>
                  </a:lnTo>
                  <a:lnTo>
                    <a:pt x="3682" y="1350"/>
                  </a:lnTo>
                  <a:lnTo>
                    <a:pt x="3674" y="1358"/>
                  </a:lnTo>
                  <a:lnTo>
                    <a:pt x="3654" y="1374"/>
                  </a:lnTo>
                  <a:lnTo>
                    <a:pt x="3634" y="1388"/>
                  </a:lnTo>
                  <a:lnTo>
                    <a:pt x="3634" y="1388"/>
                  </a:lnTo>
                  <a:lnTo>
                    <a:pt x="3608" y="1404"/>
                  </a:lnTo>
                  <a:lnTo>
                    <a:pt x="3586" y="1422"/>
                  </a:lnTo>
                  <a:lnTo>
                    <a:pt x="3568" y="1438"/>
                  </a:lnTo>
                  <a:lnTo>
                    <a:pt x="3550" y="1456"/>
                  </a:lnTo>
                  <a:lnTo>
                    <a:pt x="3538" y="1474"/>
                  </a:lnTo>
                  <a:lnTo>
                    <a:pt x="3528" y="1492"/>
                  </a:lnTo>
                  <a:lnTo>
                    <a:pt x="3520" y="1512"/>
                  </a:lnTo>
                  <a:lnTo>
                    <a:pt x="3516" y="1530"/>
                  </a:lnTo>
                  <a:lnTo>
                    <a:pt x="3516" y="1550"/>
                  </a:lnTo>
                  <a:lnTo>
                    <a:pt x="3520" y="1570"/>
                  </a:lnTo>
                  <a:lnTo>
                    <a:pt x="3524" y="1588"/>
                  </a:lnTo>
                  <a:lnTo>
                    <a:pt x="3534" y="1608"/>
                  </a:lnTo>
                  <a:lnTo>
                    <a:pt x="3546" y="1628"/>
                  </a:lnTo>
                  <a:lnTo>
                    <a:pt x="3562" y="1648"/>
                  </a:lnTo>
                  <a:lnTo>
                    <a:pt x="3580" y="1668"/>
                  </a:lnTo>
                  <a:lnTo>
                    <a:pt x="3602" y="1688"/>
                  </a:lnTo>
                  <a:lnTo>
                    <a:pt x="3602" y="1688"/>
                  </a:lnTo>
                  <a:lnTo>
                    <a:pt x="3628" y="1714"/>
                  </a:lnTo>
                  <a:lnTo>
                    <a:pt x="3638" y="1726"/>
                  </a:lnTo>
                  <a:lnTo>
                    <a:pt x="3646" y="1738"/>
                  </a:lnTo>
                  <a:lnTo>
                    <a:pt x="3652" y="1752"/>
                  </a:lnTo>
                  <a:lnTo>
                    <a:pt x="3652" y="1768"/>
                  </a:lnTo>
                  <a:lnTo>
                    <a:pt x="3650" y="1784"/>
                  </a:lnTo>
                  <a:lnTo>
                    <a:pt x="3642" y="1802"/>
                  </a:lnTo>
                  <a:lnTo>
                    <a:pt x="3642" y="1802"/>
                  </a:lnTo>
                  <a:lnTo>
                    <a:pt x="3632" y="1824"/>
                  </a:lnTo>
                  <a:lnTo>
                    <a:pt x="3626" y="1846"/>
                  </a:lnTo>
                  <a:lnTo>
                    <a:pt x="3620" y="1868"/>
                  </a:lnTo>
                  <a:lnTo>
                    <a:pt x="3610" y="1890"/>
                  </a:lnTo>
                  <a:lnTo>
                    <a:pt x="3606" y="1900"/>
                  </a:lnTo>
                  <a:lnTo>
                    <a:pt x="3600" y="1910"/>
                  </a:lnTo>
                  <a:lnTo>
                    <a:pt x="3592" y="1918"/>
                  </a:lnTo>
                  <a:lnTo>
                    <a:pt x="3582" y="1924"/>
                  </a:lnTo>
                  <a:lnTo>
                    <a:pt x="3572" y="1930"/>
                  </a:lnTo>
                  <a:lnTo>
                    <a:pt x="3560" y="1936"/>
                  </a:lnTo>
                  <a:lnTo>
                    <a:pt x="3544" y="1938"/>
                  </a:lnTo>
                  <a:lnTo>
                    <a:pt x="3528" y="1940"/>
                  </a:lnTo>
                  <a:lnTo>
                    <a:pt x="3528" y="1940"/>
                  </a:lnTo>
                  <a:lnTo>
                    <a:pt x="3486" y="1940"/>
                  </a:lnTo>
                  <a:lnTo>
                    <a:pt x="3466" y="1942"/>
                  </a:lnTo>
                  <a:lnTo>
                    <a:pt x="3444" y="1946"/>
                  </a:lnTo>
                  <a:lnTo>
                    <a:pt x="3424" y="1952"/>
                  </a:lnTo>
                  <a:lnTo>
                    <a:pt x="3414" y="1956"/>
                  </a:lnTo>
                  <a:lnTo>
                    <a:pt x="3406" y="1964"/>
                  </a:lnTo>
                  <a:lnTo>
                    <a:pt x="3396" y="1970"/>
                  </a:lnTo>
                  <a:lnTo>
                    <a:pt x="3388" y="1980"/>
                  </a:lnTo>
                  <a:lnTo>
                    <a:pt x="3380" y="1990"/>
                  </a:lnTo>
                  <a:lnTo>
                    <a:pt x="3372" y="2004"/>
                  </a:lnTo>
                  <a:lnTo>
                    <a:pt x="3372" y="2004"/>
                  </a:lnTo>
                  <a:lnTo>
                    <a:pt x="3358" y="2030"/>
                  </a:lnTo>
                  <a:lnTo>
                    <a:pt x="3348" y="2054"/>
                  </a:lnTo>
                  <a:lnTo>
                    <a:pt x="3342" y="2078"/>
                  </a:lnTo>
                  <a:lnTo>
                    <a:pt x="3338" y="2100"/>
                  </a:lnTo>
                  <a:lnTo>
                    <a:pt x="3340" y="2124"/>
                  </a:lnTo>
                  <a:lnTo>
                    <a:pt x="3346" y="2146"/>
                  </a:lnTo>
                  <a:lnTo>
                    <a:pt x="3354" y="2170"/>
                  </a:lnTo>
                  <a:lnTo>
                    <a:pt x="3368" y="2194"/>
                  </a:lnTo>
                  <a:lnTo>
                    <a:pt x="3368" y="2194"/>
                  </a:lnTo>
                  <a:lnTo>
                    <a:pt x="3378" y="2212"/>
                  </a:lnTo>
                  <a:lnTo>
                    <a:pt x="3386" y="2228"/>
                  </a:lnTo>
                  <a:lnTo>
                    <a:pt x="3390" y="2246"/>
                  </a:lnTo>
                  <a:lnTo>
                    <a:pt x="3392" y="2262"/>
                  </a:lnTo>
                  <a:lnTo>
                    <a:pt x="3388" y="2280"/>
                  </a:lnTo>
                  <a:lnTo>
                    <a:pt x="3380" y="2296"/>
                  </a:lnTo>
                  <a:lnTo>
                    <a:pt x="3368" y="2312"/>
                  </a:lnTo>
                  <a:lnTo>
                    <a:pt x="3352" y="2328"/>
                  </a:lnTo>
                  <a:lnTo>
                    <a:pt x="3352" y="2328"/>
                  </a:lnTo>
                  <a:lnTo>
                    <a:pt x="3334" y="2344"/>
                  </a:lnTo>
                  <a:lnTo>
                    <a:pt x="3318" y="2362"/>
                  </a:lnTo>
                  <a:lnTo>
                    <a:pt x="3302" y="2378"/>
                  </a:lnTo>
                  <a:lnTo>
                    <a:pt x="3286" y="2394"/>
                  </a:lnTo>
                  <a:lnTo>
                    <a:pt x="3276" y="2400"/>
                  </a:lnTo>
                  <a:lnTo>
                    <a:pt x="3268" y="2404"/>
                  </a:lnTo>
                  <a:lnTo>
                    <a:pt x="3256" y="2408"/>
                  </a:lnTo>
                  <a:lnTo>
                    <a:pt x="3246" y="2410"/>
                  </a:lnTo>
                  <a:lnTo>
                    <a:pt x="3234" y="2410"/>
                  </a:lnTo>
                  <a:lnTo>
                    <a:pt x="3220" y="2406"/>
                  </a:lnTo>
                  <a:lnTo>
                    <a:pt x="3206" y="2400"/>
                  </a:lnTo>
                  <a:lnTo>
                    <a:pt x="3190" y="2392"/>
                  </a:lnTo>
                  <a:lnTo>
                    <a:pt x="3190" y="2392"/>
                  </a:lnTo>
                  <a:lnTo>
                    <a:pt x="3166" y="2380"/>
                  </a:lnTo>
                  <a:lnTo>
                    <a:pt x="3142" y="2374"/>
                  </a:lnTo>
                  <a:lnTo>
                    <a:pt x="3118" y="2370"/>
                  </a:lnTo>
                  <a:lnTo>
                    <a:pt x="3096" y="2370"/>
                  </a:lnTo>
                  <a:lnTo>
                    <a:pt x="3072" y="2376"/>
                  </a:lnTo>
                  <a:lnTo>
                    <a:pt x="3048" y="2384"/>
                  </a:lnTo>
                  <a:lnTo>
                    <a:pt x="3024" y="2396"/>
                  </a:lnTo>
                  <a:lnTo>
                    <a:pt x="3000" y="2414"/>
                  </a:lnTo>
                  <a:lnTo>
                    <a:pt x="3000" y="2414"/>
                  </a:lnTo>
                  <a:lnTo>
                    <a:pt x="2980" y="2430"/>
                  </a:lnTo>
                  <a:lnTo>
                    <a:pt x="2968" y="2448"/>
                  </a:lnTo>
                  <a:lnTo>
                    <a:pt x="2958" y="2466"/>
                  </a:lnTo>
                  <a:lnTo>
                    <a:pt x="2952" y="2484"/>
                  </a:lnTo>
                  <a:lnTo>
                    <a:pt x="2950" y="2502"/>
                  </a:lnTo>
                  <a:lnTo>
                    <a:pt x="2950" y="2520"/>
                  </a:lnTo>
                  <a:lnTo>
                    <a:pt x="2954" y="2556"/>
                  </a:lnTo>
                  <a:lnTo>
                    <a:pt x="2954" y="2556"/>
                  </a:lnTo>
                  <a:lnTo>
                    <a:pt x="2956" y="2576"/>
                  </a:lnTo>
                  <a:lnTo>
                    <a:pt x="2956" y="2592"/>
                  </a:lnTo>
                  <a:lnTo>
                    <a:pt x="2954" y="2606"/>
                  </a:lnTo>
                  <a:lnTo>
                    <a:pt x="2952" y="2618"/>
                  </a:lnTo>
                  <a:lnTo>
                    <a:pt x="2946" y="2630"/>
                  </a:lnTo>
                  <a:lnTo>
                    <a:pt x="2940" y="2640"/>
                  </a:lnTo>
                  <a:lnTo>
                    <a:pt x="2932" y="2648"/>
                  </a:lnTo>
                  <a:lnTo>
                    <a:pt x="2922" y="2656"/>
                  </a:lnTo>
                  <a:lnTo>
                    <a:pt x="2902" y="2668"/>
                  </a:lnTo>
                  <a:lnTo>
                    <a:pt x="2878" y="2680"/>
                  </a:lnTo>
                  <a:lnTo>
                    <a:pt x="2854" y="2692"/>
                  </a:lnTo>
                  <a:lnTo>
                    <a:pt x="2832" y="2704"/>
                  </a:lnTo>
                  <a:lnTo>
                    <a:pt x="2832" y="2704"/>
                  </a:lnTo>
                  <a:lnTo>
                    <a:pt x="2810" y="2714"/>
                  </a:lnTo>
                  <a:lnTo>
                    <a:pt x="2800" y="2718"/>
                  </a:lnTo>
                  <a:lnTo>
                    <a:pt x="2790" y="2718"/>
                  </a:lnTo>
                  <a:lnTo>
                    <a:pt x="2782" y="2720"/>
                  </a:lnTo>
                  <a:lnTo>
                    <a:pt x="2772" y="2718"/>
                  </a:lnTo>
                  <a:lnTo>
                    <a:pt x="2758" y="2714"/>
                  </a:lnTo>
                  <a:lnTo>
                    <a:pt x="2742" y="2706"/>
                  </a:lnTo>
                  <a:lnTo>
                    <a:pt x="2728" y="2694"/>
                  </a:lnTo>
                  <a:lnTo>
                    <a:pt x="2700" y="2668"/>
                  </a:lnTo>
                  <a:lnTo>
                    <a:pt x="2700" y="2668"/>
                  </a:lnTo>
                  <a:lnTo>
                    <a:pt x="2680" y="2650"/>
                  </a:lnTo>
                  <a:lnTo>
                    <a:pt x="2660" y="2634"/>
                  </a:lnTo>
                  <a:lnTo>
                    <a:pt x="2638" y="2622"/>
                  </a:lnTo>
                  <a:lnTo>
                    <a:pt x="2618" y="2612"/>
                  </a:lnTo>
                  <a:lnTo>
                    <a:pt x="2600" y="2606"/>
                  </a:lnTo>
                  <a:lnTo>
                    <a:pt x="2580" y="2602"/>
                  </a:lnTo>
                  <a:lnTo>
                    <a:pt x="2560" y="2602"/>
                  </a:lnTo>
                  <a:lnTo>
                    <a:pt x="2542" y="2604"/>
                  </a:lnTo>
                  <a:lnTo>
                    <a:pt x="2524" y="2608"/>
                  </a:lnTo>
                  <a:lnTo>
                    <a:pt x="2508" y="2616"/>
                  </a:lnTo>
                  <a:lnTo>
                    <a:pt x="2492" y="2628"/>
                  </a:lnTo>
                  <a:lnTo>
                    <a:pt x="2476" y="2642"/>
                  </a:lnTo>
                  <a:lnTo>
                    <a:pt x="2462" y="2658"/>
                  </a:lnTo>
                  <a:lnTo>
                    <a:pt x="2450" y="2678"/>
                  </a:lnTo>
                  <a:lnTo>
                    <a:pt x="2438" y="2700"/>
                  </a:lnTo>
                  <a:lnTo>
                    <a:pt x="2426" y="2724"/>
                  </a:lnTo>
                  <a:lnTo>
                    <a:pt x="2426" y="2724"/>
                  </a:lnTo>
                  <a:lnTo>
                    <a:pt x="2416" y="2748"/>
                  </a:lnTo>
                  <a:lnTo>
                    <a:pt x="2404" y="2768"/>
                  </a:lnTo>
                  <a:lnTo>
                    <a:pt x="2392" y="2782"/>
                  </a:lnTo>
                  <a:lnTo>
                    <a:pt x="2376" y="2796"/>
                  </a:lnTo>
                  <a:lnTo>
                    <a:pt x="2360" y="2804"/>
                  </a:lnTo>
                  <a:lnTo>
                    <a:pt x="2340" y="2810"/>
                  </a:lnTo>
                  <a:lnTo>
                    <a:pt x="2318" y="2814"/>
                  </a:lnTo>
                  <a:lnTo>
                    <a:pt x="2292" y="2814"/>
                  </a:lnTo>
                  <a:lnTo>
                    <a:pt x="2292" y="2814"/>
                  </a:lnTo>
                  <a:lnTo>
                    <a:pt x="2268" y="2812"/>
                  </a:lnTo>
                  <a:lnTo>
                    <a:pt x="2244" y="2810"/>
                  </a:lnTo>
                  <a:lnTo>
                    <a:pt x="2224" y="2806"/>
                  </a:lnTo>
                  <a:lnTo>
                    <a:pt x="2206" y="2800"/>
                  </a:lnTo>
                  <a:lnTo>
                    <a:pt x="2188" y="2788"/>
                  </a:lnTo>
                  <a:lnTo>
                    <a:pt x="2180" y="2782"/>
                  </a:lnTo>
                  <a:lnTo>
                    <a:pt x="2172" y="2774"/>
                  </a:lnTo>
                  <a:lnTo>
                    <a:pt x="2166" y="2764"/>
                  </a:lnTo>
                  <a:lnTo>
                    <a:pt x="2158" y="2754"/>
                  </a:lnTo>
                  <a:lnTo>
                    <a:pt x="2148" y="2728"/>
                  </a:lnTo>
                  <a:lnTo>
                    <a:pt x="2148" y="2728"/>
                  </a:lnTo>
                  <a:lnTo>
                    <a:pt x="2136" y="2702"/>
                  </a:lnTo>
                  <a:lnTo>
                    <a:pt x="2126" y="2680"/>
                  </a:lnTo>
                  <a:lnTo>
                    <a:pt x="2112" y="2660"/>
                  </a:lnTo>
                  <a:lnTo>
                    <a:pt x="2098" y="2642"/>
                  </a:lnTo>
                  <a:lnTo>
                    <a:pt x="2084" y="2628"/>
                  </a:lnTo>
                  <a:lnTo>
                    <a:pt x="2068" y="2618"/>
                  </a:lnTo>
                  <a:lnTo>
                    <a:pt x="2050" y="2610"/>
                  </a:lnTo>
                  <a:lnTo>
                    <a:pt x="2034" y="2604"/>
                  </a:lnTo>
                  <a:lnTo>
                    <a:pt x="2014" y="2602"/>
                  </a:lnTo>
                  <a:lnTo>
                    <a:pt x="1996" y="2602"/>
                  </a:lnTo>
                  <a:lnTo>
                    <a:pt x="1976" y="2606"/>
                  </a:lnTo>
                  <a:lnTo>
                    <a:pt x="1956" y="2612"/>
                  </a:lnTo>
                  <a:lnTo>
                    <a:pt x="1936" y="2622"/>
                  </a:lnTo>
                  <a:lnTo>
                    <a:pt x="1916" y="2634"/>
                  </a:lnTo>
                  <a:lnTo>
                    <a:pt x="1894" y="2648"/>
                  </a:lnTo>
                  <a:lnTo>
                    <a:pt x="1874" y="2666"/>
                  </a:lnTo>
                  <a:lnTo>
                    <a:pt x="1874" y="2666"/>
                  </a:lnTo>
                  <a:lnTo>
                    <a:pt x="1802" y="2728"/>
                  </a:lnTo>
                  <a:lnTo>
                    <a:pt x="1802" y="2728"/>
                  </a:lnTo>
                  <a:lnTo>
                    <a:pt x="1774" y="2714"/>
                  </a:lnTo>
                  <a:lnTo>
                    <a:pt x="1758" y="2708"/>
                  </a:lnTo>
                  <a:lnTo>
                    <a:pt x="1744" y="2704"/>
                  </a:lnTo>
                  <a:lnTo>
                    <a:pt x="1744" y="2704"/>
                  </a:lnTo>
                  <a:lnTo>
                    <a:pt x="1712" y="2694"/>
                  </a:lnTo>
                  <a:lnTo>
                    <a:pt x="1696" y="2688"/>
                  </a:lnTo>
                  <a:lnTo>
                    <a:pt x="1682" y="2680"/>
                  </a:lnTo>
                  <a:lnTo>
                    <a:pt x="1670" y="2672"/>
                  </a:lnTo>
                  <a:lnTo>
                    <a:pt x="1660" y="2664"/>
                  </a:lnTo>
                  <a:lnTo>
                    <a:pt x="1650" y="2654"/>
                  </a:lnTo>
                  <a:lnTo>
                    <a:pt x="1642" y="2642"/>
                  </a:lnTo>
                  <a:lnTo>
                    <a:pt x="1636" y="2632"/>
                  </a:lnTo>
                  <a:lnTo>
                    <a:pt x="1630" y="2618"/>
                  </a:lnTo>
                  <a:lnTo>
                    <a:pt x="1624" y="2606"/>
                  </a:lnTo>
                  <a:lnTo>
                    <a:pt x="1622" y="2590"/>
                  </a:lnTo>
                  <a:lnTo>
                    <a:pt x="1620" y="2576"/>
                  </a:lnTo>
                  <a:lnTo>
                    <a:pt x="1620" y="2558"/>
                  </a:lnTo>
                  <a:lnTo>
                    <a:pt x="1622" y="2522"/>
                  </a:lnTo>
                  <a:lnTo>
                    <a:pt x="1622" y="2522"/>
                  </a:lnTo>
                  <a:lnTo>
                    <a:pt x="1624" y="2494"/>
                  </a:lnTo>
                  <a:lnTo>
                    <a:pt x="1624" y="2472"/>
                  </a:lnTo>
                  <a:lnTo>
                    <a:pt x="1622" y="2462"/>
                  </a:lnTo>
                  <a:lnTo>
                    <a:pt x="1618" y="2454"/>
                  </a:lnTo>
                  <a:lnTo>
                    <a:pt x="1614" y="2444"/>
                  </a:lnTo>
                  <a:lnTo>
                    <a:pt x="1606" y="2436"/>
                  </a:lnTo>
                  <a:lnTo>
                    <a:pt x="1598" y="2428"/>
                  </a:lnTo>
                  <a:lnTo>
                    <a:pt x="1588" y="2422"/>
                  </a:lnTo>
                  <a:lnTo>
                    <a:pt x="1562" y="2404"/>
                  </a:lnTo>
                  <a:lnTo>
                    <a:pt x="1526" y="2384"/>
                  </a:lnTo>
                  <a:lnTo>
                    <a:pt x="1480" y="2362"/>
                  </a:lnTo>
                  <a:lnTo>
                    <a:pt x="1480" y="2362"/>
                  </a:lnTo>
                  <a:lnTo>
                    <a:pt x="1478" y="2376"/>
                  </a:lnTo>
                  <a:lnTo>
                    <a:pt x="1478" y="2382"/>
                  </a:lnTo>
                  <a:lnTo>
                    <a:pt x="1480" y="2386"/>
                  </a:lnTo>
                  <a:lnTo>
                    <a:pt x="1480" y="2386"/>
                  </a:lnTo>
                  <a:lnTo>
                    <a:pt x="1508" y="2410"/>
                  </a:lnTo>
                  <a:lnTo>
                    <a:pt x="1534" y="2434"/>
                  </a:lnTo>
                  <a:lnTo>
                    <a:pt x="1544" y="2448"/>
                  </a:lnTo>
                  <a:lnTo>
                    <a:pt x="1554" y="2462"/>
                  </a:lnTo>
                  <a:lnTo>
                    <a:pt x="1562" y="2476"/>
                  </a:lnTo>
                  <a:lnTo>
                    <a:pt x="1568" y="2490"/>
                  </a:lnTo>
                  <a:lnTo>
                    <a:pt x="1574" y="2504"/>
                  </a:lnTo>
                  <a:lnTo>
                    <a:pt x="1576" y="2520"/>
                  </a:lnTo>
                  <a:lnTo>
                    <a:pt x="1578" y="2536"/>
                  </a:lnTo>
                  <a:lnTo>
                    <a:pt x="1576" y="2552"/>
                  </a:lnTo>
                  <a:lnTo>
                    <a:pt x="1572" y="2570"/>
                  </a:lnTo>
                  <a:lnTo>
                    <a:pt x="1566" y="2588"/>
                  </a:lnTo>
                  <a:lnTo>
                    <a:pt x="1558" y="2608"/>
                  </a:lnTo>
                  <a:lnTo>
                    <a:pt x="1546" y="2628"/>
                  </a:lnTo>
                  <a:lnTo>
                    <a:pt x="1546" y="2628"/>
                  </a:lnTo>
                  <a:lnTo>
                    <a:pt x="1542" y="2638"/>
                  </a:lnTo>
                  <a:lnTo>
                    <a:pt x="1540" y="2650"/>
                  </a:lnTo>
                  <a:lnTo>
                    <a:pt x="1540" y="2662"/>
                  </a:lnTo>
                  <a:lnTo>
                    <a:pt x="1544" y="2678"/>
                  </a:lnTo>
                  <a:lnTo>
                    <a:pt x="1550" y="2692"/>
                  </a:lnTo>
                  <a:lnTo>
                    <a:pt x="1556" y="2708"/>
                  </a:lnTo>
                  <a:lnTo>
                    <a:pt x="1566" y="2724"/>
                  </a:lnTo>
                  <a:lnTo>
                    <a:pt x="1576" y="2740"/>
                  </a:lnTo>
                  <a:lnTo>
                    <a:pt x="1588" y="2754"/>
                  </a:lnTo>
                  <a:lnTo>
                    <a:pt x="1600" y="2768"/>
                  </a:lnTo>
                  <a:lnTo>
                    <a:pt x="1612" y="2782"/>
                  </a:lnTo>
                  <a:lnTo>
                    <a:pt x="1626" y="2794"/>
                  </a:lnTo>
                  <a:lnTo>
                    <a:pt x="1638" y="2804"/>
                  </a:lnTo>
                  <a:lnTo>
                    <a:pt x="1652" y="2812"/>
                  </a:lnTo>
                  <a:lnTo>
                    <a:pt x="1666" y="2816"/>
                  </a:lnTo>
                  <a:lnTo>
                    <a:pt x="1678" y="2820"/>
                  </a:lnTo>
                  <a:lnTo>
                    <a:pt x="1678" y="2820"/>
                  </a:lnTo>
                  <a:lnTo>
                    <a:pt x="1706" y="2824"/>
                  </a:lnTo>
                  <a:lnTo>
                    <a:pt x="1716" y="2828"/>
                  </a:lnTo>
                  <a:lnTo>
                    <a:pt x="1726" y="2832"/>
                  </a:lnTo>
                  <a:lnTo>
                    <a:pt x="1736" y="2838"/>
                  </a:lnTo>
                  <a:lnTo>
                    <a:pt x="1744" y="2844"/>
                  </a:lnTo>
                  <a:lnTo>
                    <a:pt x="1756" y="2858"/>
                  </a:lnTo>
                  <a:lnTo>
                    <a:pt x="1766" y="2874"/>
                  </a:lnTo>
                  <a:lnTo>
                    <a:pt x="1774" y="2894"/>
                  </a:lnTo>
                  <a:lnTo>
                    <a:pt x="1780" y="2914"/>
                  </a:lnTo>
                  <a:lnTo>
                    <a:pt x="1784" y="2938"/>
                  </a:lnTo>
                  <a:lnTo>
                    <a:pt x="1784" y="2938"/>
                  </a:lnTo>
                  <a:lnTo>
                    <a:pt x="1786" y="2960"/>
                  </a:lnTo>
                  <a:lnTo>
                    <a:pt x="1788" y="2980"/>
                  </a:lnTo>
                  <a:lnTo>
                    <a:pt x="1784" y="2998"/>
                  </a:lnTo>
                  <a:lnTo>
                    <a:pt x="1778" y="3016"/>
                  </a:lnTo>
                  <a:lnTo>
                    <a:pt x="1768" y="3030"/>
                  </a:lnTo>
                  <a:lnTo>
                    <a:pt x="1756" y="3044"/>
                  </a:lnTo>
                  <a:lnTo>
                    <a:pt x="1740" y="3056"/>
                  </a:lnTo>
                  <a:lnTo>
                    <a:pt x="1720" y="3068"/>
                  </a:lnTo>
                  <a:lnTo>
                    <a:pt x="1720" y="3068"/>
                  </a:lnTo>
                  <a:lnTo>
                    <a:pt x="1704" y="3078"/>
                  </a:lnTo>
                  <a:lnTo>
                    <a:pt x="1690" y="3090"/>
                  </a:lnTo>
                  <a:lnTo>
                    <a:pt x="1678" y="3104"/>
                  </a:lnTo>
                  <a:lnTo>
                    <a:pt x="1668" y="3118"/>
                  </a:lnTo>
                  <a:lnTo>
                    <a:pt x="1658" y="3134"/>
                  </a:lnTo>
                  <a:lnTo>
                    <a:pt x="1652" y="3152"/>
                  </a:lnTo>
                  <a:lnTo>
                    <a:pt x="1646" y="3170"/>
                  </a:lnTo>
                  <a:lnTo>
                    <a:pt x="1642" y="3188"/>
                  </a:lnTo>
                  <a:lnTo>
                    <a:pt x="1640" y="3208"/>
                  </a:lnTo>
                  <a:lnTo>
                    <a:pt x="1640" y="3226"/>
                  </a:lnTo>
                  <a:lnTo>
                    <a:pt x="1642" y="3246"/>
                  </a:lnTo>
                  <a:lnTo>
                    <a:pt x="1644" y="3264"/>
                  </a:lnTo>
                  <a:lnTo>
                    <a:pt x="1650" y="3282"/>
                  </a:lnTo>
                  <a:lnTo>
                    <a:pt x="1656" y="3300"/>
                  </a:lnTo>
                  <a:lnTo>
                    <a:pt x="1666" y="3316"/>
                  </a:lnTo>
                  <a:lnTo>
                    <a:pt x="1676" y="3330"/>
                  </a:lnTo>
                  <a:lnTo>
                    <a:pt x="1676" y="3330"/>
                  </a:lnTo>
                  <a:lnTo>
                    <a:pt x="1698" y="3358"/>
                  </a:lnTo>
                  <a:lnTo>
                    <a:pt x="1710" y="3370"/>
                  </a:lnTo>
                  <a:lnTo>
                    <a:pt x="1718" y="3384"/>
                  </a:lnTo>
                  <a:lnTo>
                    <a:pt x="1722" y="3398"/>
                  </a:lnTo>
                  <a:lnTo>
                    <a:pt x="1724" y="3406"/>
                  </a:lnTo>
                  <a:lnTo>
                    <a:pt x="1724" y="3416"/>
                  </a:lnTo>
                  <a:lnTo>
                    <a:pt x="1722" y="3424"/>
                  </a:lnTo>
                  <a:lnTo>
                    <a:pt x="1718" y="3434"/>
                  </a:lnTo>
                  <a:lnTo>
                    <a:pt x="1714" y="3444"/>
                  </a:lnTo>
                  <a:lnTo>
                    <a:pt x="1706" y="3454"/>
                  </a:lnTo>
                  <a:lnTo>
                    <a:pt x="1706" y="3454"/>
                  </a:lnTo>
                  <a:lnTo>
                    <a:pt x="1694" y="3474"/>
                  </a:lnTo>
                  <a:lnTo>
                    <a:pt x="1682" y="3494"/>
                  </a:lnTo>
                  <a:lnTo>
                    <a:pt x="1670" y="3514"/>
                  </a:lnTo>
                  <a:lnTo>
                    <a:pt x="1656" y="3530"/>
                  </a:lnTo>
                  <a:lnTo>
                    <a:pt x="1648" y="3538"/>
                  </a:lnTo>
                  <a:lnTo>
                    <a:pt x="1638" y="3544"/>
                  </a:lnTo>
                  <a:lnTo>
                    <a:pt x="1630" y="3550"/>
                  </a:lnTo>
                  <a:lnTo>
                    <a:pt x="1618" y="3554"/>
                  </a:lnTo>
                  <a:lnTo>
                    <a:pt x="1606" y="3556"/>
                  </a:lnTo>
                  <a:lnTo>
                    <a:pt x="1594" y="3558"/>
                  </a:lnTo>
                  <a:lnTo>
                    <a:pt x="1578" y="3556"/>
                  </a:lnTo>
                  <a:lnTo>
                    <a:pt x="1562" y="3556"/>
                  </a:lnTo>
                  <a:lnTo>
                    <a:pt x="1562" y="3556"/>
                  </a:lnTo>
                  <a:lnTo>
                    <a:pt x="1542" y="3554"/>
                  </a:lnTo>
                  <a:lnTo>
                    <a:pt x="1522" y="3554"/>
                  </a:lnTo>
                  <a:lnTo>
                    <a:pt x="1504" y="3558"/>
                  </a:lnTo>
                  <a:lnTo>
                    <a:pt x="1486" y="3564"/>
                  </a:lnTo>
                  <a:lnTo>
                    <a:pt x="1468" y="3572"/>
                  </a:lnTo>
                  <a:lnTo>
                    <a:pt x="1452" y="3582"/>
                  </a:lnTo>
                  <a:lnTo>
                    <a:pt x="1436" y="3592"/>
                  </a:lnTo>
                  <a:lnTo>
                    <a:pt x="1422" y="3606"/>
                  </a:lnTo>
                  <a:lnTo>
                    <a:pt x="1408" y="3620"/>
                  </a:lnTo>
                  <a:lnTo>
                    <a:pt x="1398" y="3636"/>
                  </a:lnTo>
                  <a:lnTo>
                    <a:pt x="1388" y="3654"/>
                  </a:lnTo>
                  <a:lnTo>
                    <a:pt x="1380" y="3672"/>
                  </a:lnTo>
                  <a:lnTo>
                    <a:pt x="1374" y="3690"/>
                  </a:lnTo>
                  <a:lnTo>
                    <a:pt x="1372" y="3710"/>
                  </a:lnTo>
                  <a:lnTo>
                    <a:pt x="1370" y="3728"/>
                  </a:lnTo>
                  <a:lnTo>
                    <a:pt x="1372" y="3748"/>
                  </a:lnTo>
                  <a:lnTo>
                    <a:pt x="1372" y="3748"/>
                  </a:lnTo>
                  <a:lnTo>
                    <a:pt x="1374" y="3774"/>
                  </a:lnTo>
                  <a:lnTo>
                    <a:pt x="1372" y="3796"/>
                  </a:lnTo>
                  <a:lnTo>
                    <a:pt x="1366" y="3816"/>
                  </a:lnTo>
                  <a:lnTo>
                    <a:pt x="1356" y="3830"/>
                  </a:lnTo>
                  <a:lnTo>
                    <a:pt x="1342" y="3844"/>
                  </a:lnTo>
                  <a:lnTo>
                    <a:pt x="1328" y="3856"/>
                  </a:lnTo>
                  <a:lnTo>
                    <a:pt x="1310" y="3866"/>
                  </a:lnTo>
                  <a:lnTo>
                    <a:pt x="1290" y="3876"/>
                  </a:lnTo>
                  <a:lnTo>
                    <a:pt x="1290" y="3876"/>
                  </a:lnTo>
                  <a:lnTo>
                    <a:pt x="1272" y="3886"/>
                  </a:lnTo>
                  <a:lnTo>
                    <a:pt x="1254" y="3892"/>
                  </a:lnTo>
                  <a:lnTo>
                    <a:pt x="1236" y="3896"/>
                  </a:lnTo>
                  <a:lnTo>
                    <a:pt x="1220" y="3896"/>
                  </a:lnTo>
                  <a:lnTo>
                    <a:pt x="1204" y="3892"/>
                  </a:lnTo>
                  <a:lnTo>
                    <a:pt x="1188" y="3886"/>
                  </a:lnTo>
                  <a:lnTo>
                    <a:pt x="1172" y="3876"/>
                  </a:lnTo>
                  <a:lnTo>
                    <a:pt x="1154" y="3862"/>
                  </a:lnTo>
                  <a:lnTo>
                    <a:pt x="1154" y="3862"/>
                  </a:lnTo>
                  <a:lnTo>
                    <a:pt x="1138" y="3848"/>
                  </a:lnTo>
                  <a:lnTo>
                    <a:pt x="1122" y="3836"/>
                  </a:lnTo>
                  <a:lnTo>
                    <a:pt x="1104" y="3826"/>
                  </a:lnTo>
                  <a:lnTo>
                    <a:pt x="1086" y="3820"/>
                  </a:lnTo>
                  <a:lnTo>
                    <a:pt x="1068" y="3816"/>
                  </a:lnTo>
                  <a:lnTo>
                    <a:pt x="1048" y="3814"/>
                  </a:lnTo>
                  <a:lnTo>
                    <a:pt x="1028" y="3812"/>
                  </a:lnTo>
                  <a:lnTo>
                    <a:pt x="1010" y="3814"/>
                  </a:lnTo>
                  <a:lnTo>
                    <a:pt x="990" y="3818"/>
                  </a:lnTo>
                  <a:lnTo>
                    <a:pt x="972" y="3824"/>
                  </a:lnTo>
                  <a:lnTo>
                    <a:pt x="954" y="3832"/>
                  </a:lnTo>
                  <a:lnTo>
                    <a:pt x="938" y="3842"/>
                  </a:lnTo>
                  <a:lnTo>
                    <a:pt x="922" y="3854"/>
                  </a:lnTo>
                  <a:lnTo>
                    <a:pt x="906" y="3868"/>
                  </a:lnTo>
                  <a:lnTo>
                    <a:pt x="894" y="3884"/>
                  </a:lnTo>
                  <a:lnTo>
                    <a:pt x="882" y="3900"/>
                  </a:lnTo>
                  <a:lnTo>
                    <a:pt x="882" y="3900"/>
                  </a:lnTo>
                  <a:lnTo>
                    <a:pt x="860" y="3936"/>
                  </a:lnTo>
                  <a:lnTo>
                    <a:pt x="840" y="3972"/>
                  </a:lnTo>
                  <a:lnTo>
                    <a:pt x="840" y="3972"/>
                  </a:lnTo>
                  <a:lnTo>
                    <a:pt x="786" y="3972"/>
                  </a:lnTo>
                  <a:lnTo>
                    <a:pt x="786" y="3972"/>
                  </a:lnTo>
                  <a:lnTo>
                    <a:pt x="752" y="3964"/>
                  </a:lnTo>
                  <a:lnTo>
                    <a:pt x="722" y="3954"/>
                  </a:lnTo>
                  <a:lnTo>
                    <a:pt x="708" y="3948"/>
                  </a:lnTo>
                  <a:lnTo>
                    <a:pt x="696" y="3940"/>
                  </a:lnTo>
                  <a:lnTo>
                    <a:pt x="684" y="3932"/>
                  </a:lnTo>
                  <a:lnTo>
                    <a:pt x="674" y="3922"/>
                  </a:lnTo>
                  <a:lnTo>
                    <a:pt x="664" y="3912"/>
                  </a:lnTo>
                  <a:lnTo>
                    <a:pt x="656" y="3902"/>
                  </a:lnTo>
                  <a:lnTo>
                    <a:pt x="648" y="3888"/>
                  </a:lnTo>
                  <a:lnTo>
                    <a:pt x="640" y="3874"/>
                  </a:lnTo>
                  <a:lnTo>
                    <a:pt x="634" y="3860"/>
                  </a:lnTo>
                  <a:lnTo>
                    <a:pt x="630" y="3844"/>
                  </a:lnTo>
                  <a:lnTo>
                    <a:pt x="622" y="3808"/>
                  </a:lnTo>
                  <a:lnTo>
                    <a:pt x="622" y="3808"/>
                  </a:lnTo>
                  <a:lnTo>
                    <a:pt x="618" y="3796"/>
                  </a:lnTo>
                  <a:lnTo>
                    <a:pt x="612" y="3786"/>
                  </a:lnTo>
                  <a:lnTo>
                    <a:pt x="604" y="3776"/>
                  </a:lnTo>
                  <a:lnTo>
                    <a:pt x="594" y="3768"/>
                  </a:lnTo>
                  <a:lnTo>
                    <a:pt x="580" y="3758"/>
                  </a:lnTo>
                  <a:lnTo>
                    <a:pt x="566" y="3750"/>
                  </a:lnTo>
                  <a:lnTo>
                    <a:pt x="550" y="3742"/>
                  </a:lnTo>
                  <a:lnTo>
                    <a:pt x="534" y="3736"/>
                  </a:lnTo>
                  <a:lnTo>
                    <a:pt x="498" y="3728"/>
                  </a:lnTo>
                  <a:lnTo>
                    <a:pt x="482" y="3724"/>
                  </a:lnTo>
                  <a:lnTo>
                    <a:pt x="464" y="3722"/>
                  </a:lnTo>
                  <a:lnTo>
                    <a:pt x="448" y="3722"/>
                  </a:lnTo>
                  <a:lnTo>
                    <a:pt x="432" y="3724"/>
                  </a:lnTo>
                  <a:lnTo>
                    <a:pt x="420" y="3728"/>
                  </a:lnTo>
                  <a:lnTo>
                    <a:pt x="408" y="3732"/>
                  </a:lnTo>
                  <a:lnTo>
                    <a:pt x="408" y="3732"/>
                  </a:lnTo>
                  <a:lnTo>
                    <a:pt x="382" y="3744"/>
                  </a:lnTo>
                  <a:lnTo>
                    <a:pt x="370" y="3748"/>
                  </a:lnTo>
                  <a:lnTo>
                    <a:pt x="360" y="3750"/>
                  </a:lnTo>
                  <a:lnTo>
                    <a:pt x="348" y="3750"/>
                  </a:lnTo>
                  <a:lnTo>
                    <a:pt x="338" y="3750"/>
                  </a:lnTo>
                  <a:lnTo>
                    <a:pt x="318" y="3746"/>
                  </a:lnTo>
                  <a:lnTo>
                    <a:pt x="300" y="3738"/>
                  </a:lnTo>
                  <a:lnTo>
                    <a:pt x="282" y="3726"/>
                  </a:lnTo>
                  <a:lnTo>
                    <a:pt x="264" y="3712"/>
                  </a:lnTo>
                  <a:lnTo>
                    <a:pt x="244" y="3694"/>
                  </a:lnTo>
                  <a:lnTo>
                    <a:pt x="244" y="3694"/>
                  </a:lnTo>
                  <a:lnTo>
                    <a:pt x="226" y="3676"/>
                  </a:lnTo>
                  <a:lnTo>
                    <a:pt x="214" y="3660"/>
                  </a:lnTo>
                  <a:lnTo>
                    <a:pt x="208" y="3642"/>
                  </a:lnTo>
                  <a:lnTo>
                    <a:pt x="206" y="3624"/>
                  </a:lnTo>
                  <a:lnTo>
                    <a:pt x="206" y="3608"/>
                  </a:lnTo>
                  <a:lnTo>
                    <a:pt x="210" y="3590"/>
                  </a:lnTo>
                  <a:lnTo>
                    <a:pt x="218" y="3570"/>
                  </a:lnTo>
                  <a:lnTo>
                    <a:pt x="226" y="3552"/>
                  </a:lnTo>
                  <a:lnTo>
                    <a:pt x="226" y="3552"/>
                  </a:lnTo>
                  <a:lnTo>
                    <a:pt x="232" y="3534"/>
                  </a:lnTo>
                  <a:lnTo>
                    <a:pt x="236" y="3516"/>
                  </a:lnTo>
                  <a:lnTo>
                    <a:pt x="236" y="3498"/>
                  </a:lnTo>
                  <a:lnTo>
                    <a:pt x="236" y="3480"/>
                  </a:lnTo>
                  <a:lnTo>
                    <a:pt x="234" y="3460"/>
                  </a:lnTo>
                  <a:lnTo>
                    <a:pt x="230" y="3442"/>
                  </a:lnTo>
                  <a:lnTo>
                    <a:pt x="224" y="3424"/>
                  </a:lnTo>
                  <a:lnTo>
                    <a:pt x="216" y="3406"/>
                  </a:lnTo>
                  <a:lnTo>
                    <a:pt x="206" y="3390"/>
                  </a:lnTo>
                  <a:lnTo>
                    <a:pt x="194" y="3374"/>
                  </a:lnTo>
                  <a:lnTo>
                    <a:pt x="182" y="3360"/>
                  </a:lnTo>
                  <a:lnTo>
                    <a:pt x="168" y="3348"/>
                  </a:lnTo>
                  <a:lnTo>
                    <a:pt x="154" y="3338"/>
                  </a:lnTo>
                  <a:lnTo>
                    <a:pt x="138" y="3328"/>
                  </a:lnTo>
                  <a:lnTo>
                    <a:pt x="122" y="3322"/>
                  </a:lnTo>
                  <a:lnTo>
                    <a:pt x="104" y="3316"/>
                  </a:lnTo>
                  <a:lnTo>
                    <a:pt x="104" y="3316"/>
                  </a:lnTo>
                  <a:lnTo>
                    <a:pt x="82" y="3312"/>
                  </a:lnTo>
                  <a:lnTo>
                    <a:pt x="64" y="3306"/>
                  </a:lnTo>
                  <a:lnTo>
                    <a:pt x="48" y="3298"/>
                  </a:lnTo>
                  <a:lnTo>
                    <a:pt x="34" y="3288"/>
                  </a:lnTo>
                  <a:lnTo>
                    <a:pt x="24" y="3276"/>
                  </a:lnTo>
                  <a:lnTo>
                    <a:pt x="14" y="3262"/>
                  </a:lnTo>
                  <a:lnTo>
                    <a:pt x="8" y="3242"/>
                  </a:lnTo>
                  <a:lnTo>
                    <a:pt x="6" y="3222"/>
                  </a:lnTo>
                  <a:lnTo>
                    <a:pt x="6" y="3222"/>
                  </a:lnTo>
                  <a:lnTo>
                    <a:pt x="2" y="3178"/>
                  </a:lnTo>
                  <a:lnTo>
                    <a:pt x="0" y="3158"/>
                  </a:lnTo>
                  <a:lnTo>
                    <a:pt x="2" y="3138"/>
                  </a:lnTo>
                  <a:lnTo>
                    <a:pt x="8" y="3120"/>
                  </a:lnTo>
                  <a:lnTo>
                    <a:pt x="14" y="3110"/>
                  </a:lnTo>
                  <a:lnTo>
                    <a:pt x="20" y="3102"/>
                  </a:lnTo>
                  <a:lnTo>
                    <a:pt x="28" y="3094"/>
                  </a:lnTo>
                  <a:lnTo>
                    <a:pt x="36" y="3086"/>
                  </a:lnTo>
                  <a:lnTo>
                    <a:pt x="48" y="3078"/>
                  </a:lnTo>
                  <a:lnTo>
                    <a:pt x="60" y="3070"/>
                  </a:lnTo>
                  <a:lnTo>
                    <a:pt x="60" y="3070"/>
                  </a:lnTo>
                  <a:lnTo>
                    <a:pt x="78" y="3060"/>
                  </a:lnTo>
                  <a:lnTo>
                    <a:pt x="96" y="3048"/>
                  </a:lnTo>
                  <a:lnTo>
                    <a:pt x="110" y="3034"/>
                  </a:lnTo>
                  <a:lnTo>
                    <a:pt x="122" y="3018"/>
                  </a:lnTo>
                  <a:lnTo>
                    <a:pt x="132" y="3002"/>
                  </a:lnTo>
                  <a:lnTo>
                    <a:pt x="140" y="2986"/>
                  </a:lnTo>
                  <a:lnTo>
                    <a:pt x="146" y="2966"/>
                  </a:lnTo>
                  <a:lnTo>
                    <a:pt x="150" y="2948"/>
                  </a:lnTo>
                  <a:lnTo>
                    <a:pt x="152" y="2930"/>
                  </a:lnTo>
                  <a:lnTo>
                    <a:pt x="152" y="2910"/>
                  </a:lnTo>
                  <a:lnTo>
                    <a:pt x="148" y="2890"/>
                  </a:lnTo>
                  <a:lnTo>
                    <a:pt x="144" y="2872"/>
                  </a:lnTo>
                  <a:lnTo>
                    <a:pt x="136" y="2852"/>
                  </a:lnTo>
                  <a:lnTo>
                    <a:pt x="128" y="2834"/>
                  </a:lnTo>
                  <a:lnTo>
                    <a:pt x="116" y="2816"/>
                  </a:lnTo>
                  <a:lnTo>
                    <a:pt x="102" y="2800"/>
                  </a:lnTo>
                  <a:lnTo>
                    <a:pt x="102" y="2800"/>
                  </a:lnTo>
                  <a:lnTo>
                    <a:pt x="86" y="2782"/>
                  </a:lnTo>
                  <a:lnTo>
                    <a:pt x="76" y="2762"/>
                  </a:lnTo>
                  <a:lnTo>
                    <a:pt x="70" y="2746"/>
                  </a:lnTo>
                  <a:lnTo>
                    <a:pt x="68" y="2728"/>
                  </a:lnTo>
                  <a:lnTo>
                    <a:pt x="72" y="2712"/>
                  </a:lnTo>
                  <a:lnTo>
                    <a:pt x="76" y="2694"/>
                  </a:lnTo>
                  <a:lnTo>
                    <a:pt x="84" y="2676"/>
                  </a:lnTo>
                  <a:lnTo>
                    <a:pt x="94" y="2656"/>
                  </a:lnTo>
                  <a:lnTo>
                    <a:pt x="94" y="2656"/>
                  </a:lnTo>
                  <a:lnTo>
                    <a:pt x="102" y="2638"/>
                  </a:lnTo>
                  <a:lnTo>
                    <a:pt x="112" y="2624"/>
                  </a:lnTo>
                  <a:lnTo>
                    <a:pt x="124" y="2610"/>
                  </a:lnTo>
                  <a:lnTo>
                    <a:pt x="136" y="2598"/>
                  </a:lnTo>
                  <a:lnTo>
                    <a:pt x="150" y="2590"/>
                  </a:lnTo>
                  <a:lnTo>
                    <a:pt x="166" y="2586"/>
                  </a:lnTo>
                  <a:lnTo>
                    <a:pt x="186" y="2582"/>
                  </a:lnTo>
                  <a:lnTo>
                    <a:pt x="208" y="2584"/>
                  </a:lnTo>
                  <a:lnTo>
                    <a:pt x="208" y="2584"/>
                  </a:lnTo>
                  <a:lnTo>
                    <a:pt x="232" y="2586"/>
                  </a:lnTo>
                  <a:lnTo>
                    <a:pt x="254" y="2584"/>
                  </a:lnTo>
                  <a:lnTo>
                    <a:pt x="276" y="2580"/>
                  </a:lnTo>
                  <a:lnTo>
                    <a:pt x="296" y="2574"/>
                  </a:lnTo>
                  <a:lnTo>
                    <a:pt x="314" y="2566"/>
                  </a:lnTo>
                  <a:lnTo>
                    <a:pt x="332" y="2556"/>
                  </a:lnTo>
                  <a:lnTo>
                    <a:pt x="348" y="2544"/>
                  </a:lnTo>
                  <a:lnTo>
                    <a:pt x="362" y="2530"/>
                  </a:lnTo>
                  <a:lnTo>
                    <a:pt x="376" y="2514"/>
                  </a:lnTo>
                  <a:lnTo>
                    <a:pt x="386" y="2498"/>
                  </a:lnTo>
                  <a:lnTo>
                    <a:pt x="396" y="2480"/>
                  </a:lnTo>
                  <a:lnTo>
                    <a:pt x="402" y="2460"/>
                  </a:lnTo>
                  <a:lnTo>
                    <a:pt x="408" y="2438"/>
                  </a:lnTo>
                  <a:lnTo>
                    <a:pt x="410" y="2416"/>
                  </a:lnTo>
                  <a:lnTo>
                    <a:pt x="412" y="2394"/>
                  </a:lnTo>
                  <a:lnTo>
                    <a:pt x="410" y="2370"/>
                  </a:lnTo>
                  <a:lnTo>
                    <a:pt x="410" y="2370"/>
                  </a:lnTo>
                  <a:lnTo>
                    <a:pt x="408" y="2348"/>
                  </a:lnTo>
                  <a:lnTo>
                    <a:pt x="412" y="2330"/>
                  </a:lnTo>
                  <a:lnTo>
                    <a:pt x="418" y="2316"/>
                  </a:lnTo>
                  <a:lnTo>
                    <a:pt x="426" y="2304"/>
                  </a:lnTo>
                  <a:lnTo>
                    <a:pt x="436" y="2294"/>
                  </a:lnTo>
                  <a:lnTo>
                    <a:pt x="450" y="2286"/>
                  </a:lnTo>
                  <a:lnTo>
                    <a:pt x="480" y="2272"/>
                  </a:lnTo>
                  <a:lnTo>
                    <a:pt x="480" y="2272"/>
                  </a:lnTo>
                  <a:lnTo>
                    <a:pt x="512" y="2254"/>
                  </a:lnTo>
                  <a:lnTo>
                    <a:pt x="528" y="2246"/>
                  </a:lnTo>
                  <a:lnTo>
                    <a:pt x="544" y="2240"/>
                  </a:lnTo>
                  <a:lnTo>
                    <a:pt x="560" y="2238"/>
                  </a:lnTo>
                  <a:lnTo>
                    <a:pt x="570" y="2238"/>
                  </a:lnTo>
                  <a:lnTo>
                    <a:pt x="578" y="2240"/>
                  </a:lnTo>
                  <a:lnTo>
                    <a:pt x="588" y="2244"/>
                  </a:lnTo>
                  <a:lnTo>
                    <a:pt x="596" y="2248"/>
                  </a:lnTo>
                  <a:lnTo>
                    <a:pt x="606" y="2254"/>
                  </a:lnTo>
                  <a:lnTo>
                    <a:pt x="616" y="2262"/>
                  </a:lnTo>
                  <a:lnTo>
                    <a:pt x="616" y="2262"/>
                  </a:lnTo>
                  <a:lnTo>
                    <a:pt x="636" y="2280"/>
                  </a:lnTo>
                  <a:lnTo>
                    <a:pt x="658" y="2294"/>
                  </a:lnTo>
                  <a:lnTo>
                    <a:pt x="678" y="2304"/>
                  </a:lnTo>
                  <a:lnTo>
                    <a:pt x="698" y="2312"/>
                  </a:lnTo>
                  <a:lnTo>
                    <a:pt x="718" y="2318"/>
                  </a:lnTo>
                  <a:lnTo>
                    <a:pt x="738" y="2322"/>
                  </a:lnTo>
                  <a:lnTo>
                    <a:pt x="756" y="2324"/>
                  </a:lnTo>
                  <a:lnTo>
                    <a:pt x="776" y="2322"/>
                  </a:lnTo>
                  <a:lnTo>
                    <a:pt x="796" y="2318"/>
                  </a:lnTo>
                  <a:lnTo>
                    <a:pt x="814" y="2312"/>
                  </a:lnTo>
                  <a:lnTo>
                    <a:pt x="832" y="2302"/>
                  </a:lnTo>
                  <a:lnTo>
                    <a:pt x="850" y="2292"/>
                  </a:lnTo>
                  <a:lnTo>
                    <a:pt x="866" y="2278"/>
                  </a:lnTo>
                  <a:lnTo>
                    <a:pt x="884" y="2262"/>
                  </a:lnTo>
                  <a:lnTo>
                    <a:pt x="900" y="2244"/>
                  </a:lnTo>
                  <a:lnTo>
                    <a:pt x="914" y="2224"/>
                  </a:lnTo>
                  <a:lnTo>
                    <a:pt x="914" y="2224"/>
                  </a:lnTo>
                  <a:lnTo>
                    <a:pt x="922" y="2216"/>
                  </a:lnTo>
                  <a:lnTo>
                    <a:pt x="930" y="2206"/>
                  </a:lnTo>
                  <a:lnTo>
                    <a:pt x="942" y="2198"/>
                  </a:lnTo>
                  <a:lnTo>
                    <a:pt x="952" y="2190"/>
                  </a:lnTo>
                  <a:lnTo>
                    <a:pt x="964" y="2184"/>
                  </a:lnTo>
                  <a:lnTo>
                    <a:pt x="976" y="2180"/>
                  </a:lnTo>
                  <a:lnTo>
                    <a:pt x="986" y="2178"/>
                  </a:lnTo>
                  <a:lnTo>
                    <a:pt x="994" y="2178"/>
                  </a:lnTo>
                  <a:lnTo>
                    <a:pt x="994" y="2178"/>
                  </a:lnTo>
                  <a:lnTo>
                    <a:pt x="1016" y="2182"/>
                  </a:lnTo>
                  <a:lnTo>
                    <a:pt x="1040" y="2182"/>
                  </a:lnTo>
                  <a:lnTo>
                    <a:pt x="1064" y="2184"/>
                  </a:lnTo>
                  <a:lnTo>
                    <a:pt x="1086" y="2188"/>
                  </a:lnTo>
                  <a:lnTo>
                    <a:pt x="1096" y="2190"/>
                  </a:lnTo>
                  <a:lnTo>
                    <a:pt x="1106" y="2194"/>
                  </a:lnTo>
                  <a:lnTo>
                    <a:pt x="1116" y="2200"/>
                  </a:lnTo>
                  <a:lnTo>
                    <a:pt x="1124" y="2208"/>
                  </a:lnTo>
                  <a:lnTo>
                    <a:pt x="1130" y="2218"/>
                  </a:lnTo>
                  <a:lnTo>
                    <a:pt x="1136" y="2228"/>
                  </a:lnTo>
                  <a:lnTo>
                    <a:pt x="1140" y="2244"/>
                  </a:lnTo>
                  <a:lnTo>
                    <a:pt x="1142" y="2260"/>
                  </a:lnTo>
                  <a:lnTo>
                    <a:pt x="1142" y="2260"/>
                  </a:lnTo>
                  <a:lnTo>
                    <a:pt x="1146" y="2286"/>
                  </a:lnTo>
                  <a:lnTo>
                    <a:pt x="1152" y="2308"/>
                  </a:lnTo>
                  <a:lnTo>
                    <a:pt x="1160" y="2330"/>
                  </a:lnTo>
                  <a:lnTo>
                    <a:pt x="1172" y="2346"/>
                  </a:lnTo>
                  <a:lnTo>
                    <a:pt x="1178" y="2354"/>
                  </a:lnTo>
                  <a:lnTo>
                    <a:pt x="1186" y="2362"/>
                  </a:lnTo>
                  <a:lnTo>
                    <a:pt x="1196" y="2368"/>
                  </a:lnTo>
                  <a:lnTo>
                    <a:pt x="1206" y="2372"/>
                  </a:lnTo>
                  <a:lnTo>
                    <a:pt x="1218" y="2378"/>
                  </a:lnTo>
                  <a:lnTo>
                    <a:pt x="1230" y="2380"/>
                  </a:lnTo>
                  <a:lnTo>
                    <a:pt x="1244" y="2382"/>
                  </a:lnTo>
                  <a:lnTo>
                    <a:pt x="1260" y="2384"/>
                  </a:lnTo>
                  <a:lnTo>
                    <a:pt x="1260" y="2384"/>
                  </a:lnTo>
                  <a:lnTo>
                    <a:pt x="1254" y="2368"/>
                  </a:lnTo>
                  <a:lnTo>
                    <a:pt x="1252" y="2362"/>
                  </a:lnTo>
                  <a:lnTo>
                    <a:pt x="1248" y="2358"/>
                  </a:lnTo>
                  <a:lnTo>
                    <a:pt x="1248" y="2358"/>
                  </a:lnTo>
                  <a:lnTo>
                    <a:pt x="1234" y="2346"/>
                  </a:lnTo>
                  <a:lnTo>
                    <a:pt x="1222" y="2334"/>
                  </a:lnTo>
                  <a:lnTo>
                    <a:pt x="1210" y="2322"/>
                  </a:lnTo>
                  <a:lnTo>
                    <a:pt x="1202" y="2310"/>
                  </a:lnTo>
                  <a:lnTo>
                    <a:pt x="1196" y="2298"/>
                  </a:lnTo>
                  <a:lnTo>
                    <a:pt x="1192" y="2286"/>
                  </a:lnTo>
                  <a:lnTo>
                    <a:pt x="1188" y="2274"/>
                  </a:lnTo>
                  <a:lnTo>
                    <a:pt x="1188" y="2260"/>
                  </a:lnTo>
                  <a:lnTo>
                    <a:pt x="1188" y="2248"/>
                  </a:lnTo>
                  <a:lnTo>
                    <a:pt x="1188" y="2234"/>
                  </a:lnTo>
                  <a:lnTo>
                    <a:pt x="1196" y="2206"/>
                  </a:lnTo>
                  <a:lnTo>
                    <a:pt x="1206" y="2178"/>
                  </a:lnTo>
                  <a:lnTo>
                    <a:pt x="1222" y="2148"/>
                  </a:lnTo>
                  <a:lnTo>
                    <a:pt x="1222" y="2148"/>
                  </a:lnTo>
                  <a:lnTo>
                    <a:pt x="1230" y="2134"/>
                  </a:lnTo>
                  <a:lnTo>
                    <a:pt x="1234" y="2118"/>
                  </a:lnTo>
                  <a:lnTo>
                    <a:pt x="1236" y="2102"/>
                  </a:lnTo>
                  <a:lnTo>
                    <a:pt x="1236" y="2086"/>
                  </a:lnTo>
                  <a:lnTo>
                    <a:pt x="1234" y="2070"/>
                  </a:lnTo>
                  <a:lnTo>
                    <a:pt x="1230" y="2054"/>
                  </a:lnTo>
                  <a:lnTo>
                    <a:pt x="1224" y="2038"/>
                  </a:lnTo>
                  <a:lnTo>
                    <a:pt x="1216" y="2022"/>
                  </a:lnTo>
                  <a:lnTo>
                    <a:pt x="1206" y="2008"/>
                  </a:lnTo>
                  <a:lnTo>
                    <a:pt x="1196" y="1994"/>
                  </a:lnTo>
                  <a:lnTo>
                    <a:pt x="1184" y="1982"/>
                  </a:lnTo>
                  <a:lnTo>
                    <a:pt x="1170" y="1972"/>
                  </a:lnTo>
                  <a:lnTo>
                    <a:pt x="1156" y="1962"/>
                  </a:lnTo>
                  <a:lnTo>
                    <a:pt x="1140" y="1954"/>
                  </a:lnTo>
                  <a:lnTo>
                    <a:pt x="1124" y="1948"/>
                  </a:lnTo>
                  <a:lnTo>
                    <a:pt x="1108" y="1944"/>
                  </a:lnTo>
                  <a:lnTo>
                    <a:pt x="1108" y="1944"/>
                  </a:lnTo>
                  <a:lnTo>
                    <a:pt x="1084" y="1940"/>
                  </a:lnTo>
                  <a:lnTo>
                    <a:pt x="1060" y="1938"/>
                  </a:lnTo>
                  <a:lnTo>
                    <a:pt x="1038" y="1936"/>
                  </a:lnTo>
                  <a:lnTo>
                    <a:pt x="1016" y="1932"/>
                  </a:lnTo>
                  <a:lnTo>
                    <a:pt x="1004" y="1928"/>
                  </a:lnTo>
                  <a:lnTo>
                    <a:pt x="994" y="1922"/>
                  </a:lnTo>
                  <a:lnTo>
                    <a:pt x="984" y="1916"/>
                  </a:lnTo>
                  <a:lnTo>
                    <a:pt x="976" y="1908"/>
                  </a:lnTo>
                  <a:lnTo>
                    <a:pt x="966" y="1898"/>
                  </a:lnTo>
                  <a:lnTo>
                    <a:pt x="958" y="1886"/>
                  </a:lnTo>
                  <a:lnTo>
                    <a:pt x="952" y="1870"/>
                  </a:lnTo>
                  <a:lnTo>
                    <a:pt x="946" y="1854"/>
                  </a:lnTo>
                  <a:lnTo>
                    <a:pt x="946" y="1854"/>
                  </a:lnTo>
                  <a:lnTo>
                    <a:pt x="936" y="1822"/>
                  </a:lnTo>
                  <a:lnTo>
                    <a:pt x="932" y="1792"/>
                  </a:lnTo>
                  <a:lnTo>
                    <a:pt x="932" y="1766"/>
                  </a:lnTo>
                  <a:lnTo>
                    <a:pt x="932" y="1754"/>
                  </a:lnTo>
                  <a:lnTo>
                    <a:pt x="936" y="1742"/>
                  </a:lnTo>
                  <a:lnTo>
                    <a:pt x="940" y="1730"/>
                  </a:lnTo>
                  <a:lnTo>
                    <a:pt x="944" y="1720"/>
                  </a:lnTo>
                  <a:lnTo>
                    <a:pt x="950" y="1708"/>
                  </a:lnTo>
                  <a:lnTo>
                    <a:pt x="958" y="1698"/>
                  </a:lnTo>
                  <a:lnTo>
                    <a:pt x="978" y="1678"/>
                  </a:lnTo>
                  <a:lnTo>
                    <a:pt x="1002" y="1656"/>
                  </a:lnTo>
                  <a:lnTo>
                    <a:pt x="1002" y="1656"/>
                  </a:lnTo>
                  <a:lnTo>
                    <a:pt x="1016" y="1644"/>
                  </a:lnTo>
                  <a:lnTo>
                    <a:pt x="1030" y="1630"/>
                  </a:lnTo>
                  <a:lnTo>
                    <a:pt x="1040" y="1616"/>
                  </a:lnTo>
                  <a:lnTo>
                    <a:pt x="1046" y="1600"/>
                  </a:lnTo>
                  <a:lnTo>
                    <a:pt x="1052" y="1582"/>
                  </a:lnTo>
                  <a:lnTo>
                    <a:pt x="1056" y="1564"/>
                  </a:lnTo>
                  <a:lnTo>
                    <a:pt x="1056" y="1546"/>
                  </a:lnTo>
                  <a:lnTo>
                    <a:pt x="1056" y="1528"/>
                  </a:lnTo>
                  <a:lnTo>
                    <a:pt x="1052" y="1512"/>
                  </a:lnTo>
                  <a:lnTo>
                    <a:pt x="1048" y="1494"/>
                  </a:lnTo>
                  <a:lnTo>
                    <a:pt x="1040" y="1476"/>
                  </a:lnTo>
                  <a:lnTo>
                    <a:pt x="1030" y="1460"/>
                  </a:lnTo>
                  <a:lnTo>
                    <a:pt x="1020" y="1446"/>
                  </a:lnTo>
                  <a:lnTo>
                    <a:pt x="1006" y="1432"/>
                  </a:lnTo>
                  <a:lnTo>
                    <a:pt x="992" y="1418"/>
                  </a:lnTo>
                  <a:lnTo>
                    <a:pt x="976" y="1408"/>
                  </a:lnTo>
                  <a:lnTo>
                    <a:pt x="976" y="1408"/>
                  </a:lnTo>
                  <a:lnTo>
                    <a:pt x="940" y="1386"/>
                  </a:lnTo>
                  <a:lnTo>
                    <a:pt x="926" y="1376"/>
                  </a:lnTo>
                  <a:lnTo>
                    <a:pt x="914" y="1364"/>
                  </a:lnTo>
                  <a:lnTo>
                    <a:pt x="902" y="1352"/>
                  </a:lnTo>
                  <a:lnTo>
                    <a:pt x="894" y="1340"/>
                  </a:lnTo>
                  <a:lnTo>
                    <a:pt x="886" y="1328"/>
                  </a:lnTo>
                  <a:lnTo>
                    <a:pt x="880" y="1316"/>
                  </a:lnTo>
                  <a:lnTo>
                    <a:pt x="876" y="1302"/>
                  </a:lnTo>
                  <a:lnTo>
                    <a:pt x="874" y="1288"/>
                  </a:lnTo>
                  <a:lnTo>
                    <a:pt x="872" y="1272"/>
                  </a:lnTo>
                  <a:lnTo>
                    <a:pt x="874" y="1256"/>
                  </a:lnTo>
                  <a:lnTo>
                    <a:pt x="876" y="1240"/>
                  </a:lnTo>
                  <a:lnTo>
                    <a:pt x="880" y="1222"/>
                  </a:lnTo>
                  <a:lnTo>
                    <a:pt x="894" y="1182"/>
                  </a:lnTo>
                  <a:lnTo>
                    <a:pt x="894" y="1182"/>
                  </a:lnTo>
                  <a:lnTo>
                    <a:pt x="900" y="1174"/>
                  </a:lnTo>
                  <a:lnTo>
                    <a:pt x="906" y="1166"/>
                  </a:lnTo>
                  <a:lnTo>
                    <a:pt x="914" y="1158"/>
                  </a:lnTo>
                  <a:lnTo>
                    <a:pt x="924" y="1150"/>
                  </a:lnTo>
                  <a:lnTo>
                    <a:pt x="946" y="1138"/>
                  </a:lnTo>
                  <a:lnTo>
                    <a:pt x="968" y="1130"/>
                  </a:lnTo>
                  <a:lnTo>
                    <a:pt x="968" y="1130"/>
                  </a:lnTo>
                  <a:lnTo>
                    <a:pt x="996" y="1120"/>
                  </a:lnTo>
                  <a:lnTo>
                    <a:pt x="1020" y="1108"/>
                  </a:lnTo>
                  <a:lnTo>
                    <a:pt x="1042" y="1094"/>
                  </a:lnTo>
                  <a:lnTo>
                    <a:pt x="1062" y="1082"/>
                  </a:lnTo>
                  <a:lnTo>
                    <a:pt x="1078" y="1066"/>
                  </a:lnTo>
                  <a:lnTo>
                    <a:pt x="1092" y="1050"/>
                  </a:lnTo>
                  <a:lnTo>
                    <a:pt x="1102" y="1034"/>
                  </a:lnTo>
                  <a:lnTo>
                    <a:pt x="1110" y="1016"/>
                  </a:lnTo>
                  <a:lnTo>
                    <a:pt x="1116" y="998"/>
                  </a:lnTo>
                  <a:lnTo>
                    <a:pt x="1116" y="978"/>
                  </a:lnTo>
                  <a:lnTo>
                    <a:pt x="1116" y="958"/>
                  </a:lnTo>
                  <a:lnTo>
                    <a:pt x="1112" y="938"/>
                  </a:lnTo>
                  <a:lnTo>
                    <a:pt x="1104" y="916"/>
                  </a:lnTo>
                  <a:lnTo>
                    <a:pt x="1092" y="894"/>
                  </a:lnTo>
                  <a:lnTo>
                    <a:pt x="1078" y="872"/>
                  </a:lnTo>
                  <a:lnTo>
                    <a:pt x="1062" y="848"/>
                  </a:lnTo>
                  <a:lnTo>
                    <a:pt x="1062" y="848"/>
                  </a:lnTo>
                  <a:lnTo>
                    <a:pt x="1046" y="828"/>
                  </a:lnTo>
                  <a:lnTo>
                    <a:pt x="1038" y="808"/>
                  </a:lnTo>
                  <a:lnTo>
                    <a:pt x="1032" y="790"/>
                  </a:lnTo>
                  <a:lnTo>
                    <a:pt x="1030" y="770"/>
                  </a:lnTo>
                  <a:lnTo>
                    <a:pt x="1034" y="752"/>
                  </a:lnTo>
                  <a:lnTo>
                    <a:pt x="1040" y="734"/>
                  </a:lnTo>
                  <a:lnTo>
                    <a:pt x="1048" y="716"/>
                  </a:lnTo>
                  <a:lnTo>
                    <a:pt x="1060" y="696"/>
                  </a:lnTo>
                  <a:lnTo>
                    <a:pt x="1060" y="696"/>
                  </a:lnTo>
                  <a:lnTo>
                    <a:pt x="1084" y="660"/>
                  </a:lnTo>
                  <a:lnTo>
                    <a:pt x="1096" y="644"/>
                  </a:lnTo>
                  <a:lnTo>
                    <a:pt x="1110" y="630"/>
                  </a:lnTo>
                  <a:lnTo>
                    <a:pt x="1126" y="620"/>
                  </a:lnTo>
                  <a:lnTo>
                    <a:pt x="1134" y="616"/>
                  </a:lnTo>
                  <a:lnTo>
                    <a:pt x="1144" y="612"/>
                  </a:lnTo>
                  <a:lnTo>
                    <a:pt x="1156" y="612"/>
                  </a:lnTo>
                  <a:lnTo>
                    <a:pt x="1168" y="610"/>
                  </a:lnTo>
                  <a:lnTo>
                    <a:pt x="1182" y="612"/>
                  </a:lnTo>
                  <a:lnTo>
                    <a:pt x="1196" y="614"/>
                  </a:lnTo>
                  <a:lnTo>
                    <a:pt x="1196" y="614"/>
                  </a:lnTo>
                  <a:lnTo>
                    <a:pt x="1224" y="618"/>
                  </a:lnTo>
                  <a:lnTo>
                    <a:pt x="1250" y="618"/>
                  </a:lnTo>
                  <a:lnTo>
                    <a:pt x="1274" y="618"/>
                  </a:lnTo>
                  <a:lnTo>
                    <a:pt x="1296" y="614"/>
                  </a:lnTo>
                  <a:lnTo>
                    <a:pt x="1316" y="606"/>
                  </a:lnTo>
                  <a:lnTo>
                    <a:pt x="1334" y="598"/>
                  </a:lnTo>
                  <a:lnTo>
                    <a:pt x="1350" y="586"/>
                  </a:lnTo>
                  <a:lnTo>
                    <a:pt x="1364" y="572"/>
                  </a:lnTo>
                  <a:lnTo>
                    <a:pt x="1376" y="556"/>
                  </a:lnTo>
                  <a:lnTo>
                    <a:pt x="1386" y="540"/>
                  </a:lnTo>
                  <a:lnTo>
                    <a:pt x="1394" y="520"/>
                  </a:lnTo>
                  <a:lnTo>
                    <a:pt x="1398" y="498"/>
                  </a:lnTo>
                  <a:lnTo>
                    <a:pt x="1400" y="476"/>
                  </a:lnTo>
                  <a:lnTo>
                    <a:pt x="1400" y="452"/>
                  </a:lnTo>
                  <a:lnTo>
                    <a:pt x="1398" y="426"/>
                  </a:lnTo>
                  <a:lnTo>
                    <a:pt x="1392" y="398"/>
                  </a:lnTo>
                  <a:lnTo>
                    <a:pt x="1392" y="398"/>
                  </a:lnTo>
                  <a:lnTo>
                    <a:pt x="1388" y="374"/>
                  </a:lnTo>
                  <a:lnTo>
                    <a:pt x="1386" y="354"/>
                  </a:lnTo>
                  <a:lnTo>
                    <a:pt x="1388" y="334"/>
                  </a:lnTo>
                  <a:lnTo>
                    <a:pt x="1394" y="316"/>
                  </a:lnTo>
                  <a:lnTo>
                    <a:pt x="1404" y="300"/>
                  </a:lnTo>
                  <a:lnTo>
                    <a:pt x="1416" y="286"/>
                  </a:lnTo>
                  <a:lnTo>
                    <a:pt x="1432" y="272"/>
                  </a:lnTo>
                  <a:lnTo>
                    <a:pt x="1452" y="258"/>
                  </a:lnTo>
                  <a:lnTo>
                    <a:pt x="1452" y="258"/>
                  </a:lnTo>
                  <a:lnTo>
                    <a:pt x="1488" y="234"/>
                  </a:lnTo>
                  <a:lnTo>
                    <a:pt x="1506" y="224"/>
                  </a:lnTo>
                  <a:lnTo>
                    <a:pt x="1524" y="218"/>
                  </a:lnTo>
                  <a:lnTo>
                    <a:pt x="1542" y="214"/>
                  </a:lnTo>
                  <a:lnTo>
                    <a:pt x="1552" y="214"/>
                  </a:lnTo>
                  <a:lnTo>
                    <a:pt x="1562" y="214"/>
                  </a:lnTo>
                  <a:lnTo>
                    <a:pt x="1572" y="218"/>
                  </a:lnTo>
                  <a:lnTo>
                    <a:pt x="1584" y="222"/>
                  </a:lnTo>
                  <a:lnTo>
                    <a:pt x="1596" y="228"/>
                  </a:lnTo>
                  <a:lnTo>
                    <a:pt x="1608" y="236"/>
                  </a:lnTo>
                  <a:lnTo>
                    <a:pt x="1608" y="236"/>
                  </a:lnTo>
                  <a:lnTo>
                    <a:pt x="1634" y="250"/>
                  </a:lnTo>
                  <a:lnTo>
                    <a:pt x="1656" y="262"/>
                  </a:lnTo>
                  <a:lnTo>
                    <a:pt x="1680" y="270"/>
                  </a:lnTo>
                  <a:lnTo>
                    <a:pt x="1702" y="276"/>
                  </a:lnTo>
                  <a:lnTo>
                    <a:pt x="1724" y="278"/>
                  </a:lnTo>
                  <a:lnTo>
                    <a:pt x="1746" y="276"/>
                  </a:lnTo>
                  <a:lnTo>
                    <a:pt x="1766" y="272"/>
                  </a:lnTo>
                  <a:lnTo>
                    <a:pt x="1784" y="266"/>
                  </a:lnTo>
                  <a:lnTo>
                    <a:pt x="1802" y="256"/>
                  </a:lnTo>
                  <a:lnTo>
                    <a:pt x="1818" y="244"/>
                  </a:lnTo>
                  <a:lnTo>
                    <a:pt x="1832" y="230"/>
                  </a:lnTo>
                  <a:lnTo>
                    <a:pt x="1846" y="212"/>
                  </a:lnTo>
                  <a:lnTo>
                    <a:pt x="1856" y="192"/>
                  </a:lnTo>
                  <a:lnTo>
                    <a:pt x="1866" y="170"/>
                  </a:lnTo>
                  <a:lnTo>
                    <a:pt x="1874" y="144"/>
                  </a:lnTo>
                  <a:lnTo>
                    <a:pt x="1878" y="118"/>
                  </a:lnTo>
                  <a:lnTo>
                    <a:pt x="1878" y="118"/>
                  </a:lnTo>
                  <a:lnTo>
                    <a:pt x="1882" y="96"/>
                  </a:lnTo>
                  <a:lnTo>
                    <a:pt x="1890" y="76"/>
                  </a:lnTo>
                  <a:lnTo>
                    <a:pt x="1898" y="60"/>
                  </a:lnTo>
                  <a:lnTo>
                    <a:pt x="1908" y="48"/>
                  </a:lnTo>
                  <a:lnTo>
                    <a:pt x="1922" y="38"/>
                  </a:lnTo>
                  <a:lnTo>
                    <a:pt x="1938" y="30"/>
                  </a:lnTo>
                  <a:lnTo>
                    <a:pt x="1954" y="24"/>
                  </a:lnTo>
                  <a:lnTo>
                    <a:pt x="1974" y="20"/>
                  </a:lnTo>
                  <a:lnTo>
                    <a:pt x="1974" y="20"/>
                  </a:lnTo>
                  <a:lnTo>
                    <a:pt x="1992" y="16"/>
                  </a:lnTo>
                  <a:lnTo>
                    <a:pt x="2010" y="12"/>
                  </a:lnTo>
                  <a:lnTo>
                    <a:pt x="2044" y="0"/>
                  </a:lnTo>
                  <a:lnTo>
                    <a:pt x="2044" y="0"/>
                  </a:lnTo>
                  <a:lnTo>
                    <a:pt x="2098" y="0"/>
                  </a:lnTo>
                  <a:lnTo>
                    <a:pt x="2098" y="0"/>
                  </a:lnTo>
                  <a:lnTo>
                    <a:pt x="2120" y="34"/>
                  </a:lnTo>
                  <a:lnTo>
                    <a:pt x="2142" y="66"/>
                  </a:lnTo>
                  <a:lnTo>
                    <a:pt x="2142" y="66"/>
                  </a:lnTo>
                  <a:lnTo>
                    <a:pt x="2158" y="88"/>
                  </a:lnTo>
                  <a:lnTo>
                    <a:pt x="2174" y="106"/>
                  </a:lnTo>
                  <a:lnTo>
                    <a:pt x="2192" y="120"/>
                  </a:lnTo>
                  <a:lnTo>
                    <a:pt x="2210" y="134"/>
                  </a:lnTo>
                  <a:lnTo>
                    <a:pt x="2230" y="142"/>
                  </a:lnTo>
                  <a:lnTo>
                    <a:pt x="2248" y="150"/>
                  </a:lnTo>
                  <a:lnTo>
                    <a:pt x="2268" y="154"/>
                  </a:lnTo>
                  <a:lnTo>
                    <a:pt x="2288" y="156"/>
                  </a:lnTo>
                  <a:lnTo>
                    <a:pt x="2306" y="154"/>
                  </a:lnTo>
                  <a:lnTo>
                    <a:pt x="2326" y="150"/>
                  </a:lnTo>
                  <a:lnTo>
                    <a:pt x="2346" y="142"/>
                  </a:lnTo>
                  <a:lnTo>
                    <a:pt x="2364" y="132"/>
                  </a:lnTo>
                  <a:lnTo>
                    <a:pt x="2382" y="120"/>
                  </a:lnTo>
                  <a:lnTo>
                    <a:pt x="2400" y="104"/>
                  </a:lnTo>
                  <a:lnTo>
                    <a:pt x="2418" y="86"/>
                  </a:lnTo>
                  <a:lnTo>
                    <a:pt x="2434" y="66"/>
                  </a:lnTo>
                  <a:lnTo>
                    <a:pt x="2434" y="66"/>
                  </a:lnTo>
                  <a:lnTo>
                    <a:pt x="2480" y="0"/>
                  </a:lnTo>
                  <a:lnTo>
                    <a:pt x="2480" y="0"/>
                  </a:lnTo>
                  <a:lnTo>
                    <a:pt x="2534" y="0"/>
                  </a:lnTo>
                  <a:lnTo>
                    <a:pt x="2534" y="0"/>
                  </a:lnTo>
                  <a:close/>
                  <a:moveTo>
                    <a:pt x="2284" y="2370"/>
                  </a:moveTo>
                  <a:lnTo>
                    <a:pt x="2284" y="2370"/>
                  </a:lnTo>
                  <a:lnTo>
                    <a:pt x="2334" y="2368"/>
                  </a:lnTo>
                  <a:lnTo>
                    <a:pt x="2384" y="2364"/>
                  </a:lnTo>
                  <a:lnTo>
                    <a:pt x="2434" y="2358"/>
                  </a:lnTo>
                  <a:lnTo>
                    <a:pt x="2482" y="2350"/>
                  </a:lnTo>
                  <a:lnTo>
                    <a:pt x="2528" y="2338"/>
                  </a:lnTo>
                  <a:lnTo>
                    <a:pt x="2576" y="2326"/>
                  </a:lnTo>
                  <a:lnTo>
                    <a:pt x="2620" y="2310"/>
                  </a:lnTo>
                  <a:lnTo>
                    <a:pt x="2666" y="2292"/>
                  </a:lnTo>
                  <a:lnTo>
                    <a:pt x="2708" y="2274"/>
                  </a:lnTo>
                  <a:lnTo>
                    <a:pt x="2750" y="2252"/>
                  </a:lnTo>
                  <a:lnTo>
                    <a:pt x="2792" y="2228"/>
                  </a:lnTo>
                  <a:lnTo>
                    <a:pt x="2832" y="2204"/>
                  </a:lnTo>
                  <a:lnTo>
                    <a:pt x="2870" y="2176"/>
                  </a:lnTo>
                  <a:lnTo>
                    <a:pt x="2906" y="2146"/>
                  </a:lnTo>
                  <a:lnTo>
                    <a:pt x="2942" y="2116"/>
                  </a:lnTo>
                  <a:lnTo>
                    <a:pt x="2976" y="2084"/>
                  </a:lnTo>
                  <a:lnTo>
                    <a:pt x="3010" y="2050"/>
                  </a:lnTo>
                  <a:lnTo>
                    <a:pt x="3040" y="2014"/>
                  </a:lnTo>
                  <a:lnTo>
                    <a:pt x="3068" y="1978"/>
                  </a:lnTo>
                  <a:lnTo>
                    <a:pt x="3096" y="1940"/>
                  </a:lnTo>
                  <a:lnTo>
                    <a:pt x="3122" y="1900"/>
                  </a:lnTo>
                  <a:lnTo>
                    <a:pt x="3146" y="1860"/>
                  </a:lnTo>
                  <a:lnTo>
                    <a:pt x="3168" y="1818"/>
                  </a:lnTo>
                  <a:lnTo>
                    <a:pt x="3186" y="1774"/>
                  </a:lnTo>
                  <a:lnTo>
                    <a:pt x="3204" y="1730"/>
                  </a:lnTo>
                  <a:lnTo>
                    <a:pt x="3220" y="1684"/>
                  </a:lnTo>
                  <a:lnTo>
                    <a:pt x="3234" y="1638"/>
                  </a:lnTo>
                  <a:lnTo>
                    <a:pt x="3244" y="1592"/>
                  </a:lnTo>
                  <a:lnTo>
                    <a:pt x="3252" y="1544"/>
                  </a:lnTo>
                  <a:lnTo>
                    <a:pt x="3260" y="1494"/>
                  </a:lnTo>
                  <a:lnTo>
                    <a:pt x="3264" y="1444"/>
                  </a:lnTo>
                  <a:lnTo>
                    <a:pt x="3264" y="1394"/>
                  </a:lnTo>
                  <a:lnTo>
                    <a:pt x="3264" y="1394"/>
                  </a:lnTo>
                  <a:lnTo>
                    <a:pt x="3264" y="1344"/>
                  </a:lnTo>
                  <a:lnTo>
                    <a:pt x="3260" y="1296"/>
                  </a:lnTo>
                  <a:lnTo>
                    <a:pt x="3254" y="1246"/>
                  </a:lnTo>
                  <a:lnTo>
                    <a:pt x="3244" y="1198"/>
                  </a:lnTo>
                  <a:lnTo>
                    <a:pt x="3234" y="1152"/>
                  </a:lnTo>
                  <a:lnTo>
                    <a:pt x="3220" y="1106"/>
                  </a:lnTo>
                  <a:lnTo>
                    <a:pt x="3206" y="1060"/>
                  </a:lnTo>
                  <a:lnTo>
                    <a:pt x="3188" y="1016"/>
                  </a:lnTo>
                  <a:lnTo>
                    <a:pt x="3168" y="972"/>
                  </a:lnTo>
                  <a:lnTo>
                    <a:pt x="3146" y="930"/>
                  </a:lnTo>
                  <a:lnTo>
                    <a:pt x="3122" y="890"/>
                  </a:lnTo>
                  <a:lnTo>
                    <a:pt x="3098" y="850"/>
                  </a:lnTo>
                  <a:lnTo>
                    <a:pt x="3070" y="812"/>
                  </a:lnTo>
                  <a:lnTo>
                    <a:pt x="3040" y="774"/>
                  </a:lnTo>
                  <a:lnTo>
                    <a:pt x="3010" y="740"/>
                  </a:lnTo>
                  <a:lnTo>
                    <a:pt x="2978" y="706"/>
                  </a:lnTo>
                  <a:lnTo>
                    <a:pt x="2944" y="672"/>
                  </a:lnTo>
                  <a:lnTo>
                    <a:pt x="2908" y="642"/>
                  </a:lnTo>
                  <a:lnTo>
                    <a:pt x="2870" y="612"/>
                  </a:lnTo>
                  <a:lnTo>
                    <a:pt x="2832" y="586"/>
                  </a:lnTo>
                  <a:lnTo>
                    <a:pt x="2792" y="560"/>
                  </a:lnTo>
                  <a:lnTo>
                    <a:pt x="2752" y="536"/>
                  </a:lnTo>
                  <a:lnTo>
                    <a:pt x="2710" y="514"/>
                  </a:lnTo>
                  <a:lnTo>
                    <a:pt x="2666" y="494"/>
                  </a:lnTo>
                  <a:lnTo>
                    <a:pt x="2622" y="478"/>
                  </a:lnTo>
                  <a:lnTo>
                    <a:pt x="2576" y="462"/>
                  </a:lnTo>
                  <a:lnTo>
                    <a:pt x="2530" y="448"/>
                  </a:lnTo>
                  <a:lnTo>
                    <a:pt x="2482" y="438"/>
                  </a:lnTo>
                  <a:lnTo>
                    <a:pt x="2434" y="428"/>
                  </a:lnTo>
                  <a:lnTo>
                    <a:pt x="2386" y="422"/>
                  </a:lnTo>
                  <a:lnTo>
                    <a:pt x="2336" y="418"/>
                  </a:lnTo>
                  <a:lnTo>
                    <a:pt x="2286" y="418"/>
                  </a:lnTo>
                  <a:lnTo>
                    <a:pt x="2286" y="418"/>
                  </a:lnTo>
                  <a:lnTo>
                    <a:pt x="2236" y="418"/>
                  </a:lnTo>
                  <a:lnTo>
                    <a:pt x="2188" y="422"/>
                  </a:lnTo>
                  <a:lnTo>
                    <a:pt x="2138" y="428"/>
                  </a:lnTo>
                  <a:lnTo>
                    <a:pt x="2092" y="438"/>
                  </a:lnTo>
                  <a:lnTo>
                    <a:pt x="2044" y="448"/>
                  </a:lnTo>
                  <a:lnTo>
                    <a:pt x="1998" y="462"/>
                  </a:lnTo>
                  <a:lnTo>
                    <a:pt x="1954" y="476"/>
                  </a:lnTo>
                  <a:lnTo>
                    <a:pt x="1910" y="494"/>
                  </a:lnTo>
                  <a:lnTo>
                    <a:pt x="1866" y="514"/>
                  </a:lnTo>
                  <a:lnTo>
                    <a:pt x="1824" y="536"/>
                  </a:lnTo>
                  <a:lnTo>
                    <a:pt x="1784" y="558"/>
                  </a:lnTo>
                  <a:lnTo>
                    <a:pt x="1744" y="584"/>
                  </a:lnTo>
                  <a:lnTo>
                    <a:pt x="1706" y="612"/>
                  </a:lnTo>
                  <a:lnTo>
                    <a:pt x="1670" y="640"/>
                  </a:lnTo>
                  <a:lnTo>
                    <a:pt x="1634" y="670"/>
                  </a:lnTo>
                  <a:lnTo>
                    <a:pt x="1600" y="704"/>
                  </a:lnTo>
                  <a:lnTo>
                    <a:pt x="1568" y="736"/>
                  </a:lnTo>
                  <a:lnTo>
                    <a:pt x="1536" y="772"/>
                  </a:lnTo>
                  <a:lnTo>
                    <a:pt x="1508" y="808"/>
                  </a:lnTo>
                  <a:lnTo>
                    <a:pt x="1480" y="846"/>
                  </a:lnTo>
                  <a:lnTo>
                    <a:pt x="1456" y="886"/>
                  </a:lnTo>
                  <a:lnTo>
                    <a:pt x="1432" y="928"/>
                  </a:lnTo>
                  <a:lnTo>
                    <a:pt x="1410" y="968"/>
                  </a:lnTo>
                  <a:lnTo>
                    <a:pt x="1390" y="1012"/>
                  </a:lnTo>
                  <a:lnTo>
                    <a:pt x="1372" y="1056"/>
                  </a:lnTo>
                  <a:lnTo>
                    <a:pt x="1358" y="1100"/>
                  </a:lnTo>
                  <a:lnTo>
                    <a:pt x="1344" y="1146"/>
                  </a:lnTo>
                  <a:lnTo>
                    <a:pt x="1334" y="1194"/>
                  </a:lnTo>
                  <a:lnTo>
                    <a:pt x="1324" y="1242"/>
                  </a:lnTo>
                  <a:lnTo>
                    <a:pt x="1318" y="1290"/>
                  </a:lnTo>
                  <a:lnTo>
                    <a:pt x="1314" y="1338"/>
                  </a:lnTo>
                  <a:lnTo>
                    <a:pt x="1314" y="1388"/>
                  </a:lnTo>
                  <a:lnTo>
                    <a:pt x="1314" y="1388"/>
                  </a:lnTo>
                  <a:lnTo>
                    <a:pt x="1314" y="1440"/>
                  </a:lnTo>
                  <a:lnTo>
                    <a:pt x="1318" y="1488"/>
                  </a:lnTo>
                  <a:lnTo>
                    <a:pt x="1324" y="1538"/>
                  </a:lnTo>
                  <a:lnTo>
                    <a:pt x="1332" y="1586"/>
                  </a:lnTo>
                  <a:lnTo>
                    <a:pt x="1344" y="1634"/>
                  </a:lnTo>
                  <a:lnTo>
                    <a:pt x="1356" y="1680"/>
                  </a:lnTo>
                  <a:lnTo>
                    <a:pt x="1372" y="1726"/>
                  </a:lnTo>
                  <a:lnTo>
                    <a:pt x="1388" y="1770"/>
                  </a:lnTo>
                  <a:lnTo>
                    <a:pt x="1408" y="1814"/>
                  </a:lnTo>
                  <a:lnTo>
                    <a:pt x="1430" y="1856"/>
                  </a:lnTo>
                  <a:lnTo>
                    <a:pt x="1452" y="1898"/>
                  </a:lnTo>
                  <a:lnTo>
                    <a:pt x="1478" y="1936"/>
                  </a:lnTo>
                  <a:lnTo>
                    <a:pt x="1506" y="1976"/>
                  </a:lnTo>
                  <a:lnTo>
                    <a:pt x="1534" y="2012"/>
                  </a:lnTo>
                  <a:lnTo>
                    <a:pt x="1564" y="2048"/>
                  </a:lnTo>
                  <a:lnTo>
                    <a:pt x="1596" y="2082"/>
                  </a:lnTo>
                  <a:lnTo>
                    <a:pt x="1630" y="2114"/>
                  </a:lnTo>
                  <a:lnTo>
                    <a:pt x="1666" y="2146"/>
                  </a:lnTo>
                  <a:lnTo>
                    <a:pt x="1702" y="2174"/>
                  </a:lnTo>
                  <a:lnTo>
                    <a:pt x="1740" y="2202"/>
                  </a:lnTo>
                  <a:lnTo>
                    <a:pt x="1780" y="2228"/>
                  </a:lnTo>
                  <a:lnTo>
                    <a:pt x="1820" y="2250"/>
                  </a:lnTo>
                  <a:lnTo>
                    <a:pt x="1862" y="2272"/>
                  </a:lnTo>
                  <a:lnTo>
                    <a:pt x="1906" y="2292"/>
                  </a:lnTo>
                  <a:lnTo>
                    <a:pt x="1950" y="2310"/>
                  </a:lnTo>
                  <a:lnTo>
                    <a:pt x="1994" y="2324"/>
                  </a:lnTo>
                  <a:lnTo>
                    <a:pt x="2042" y="2338"/>
                  </a:lnTo>
                  <a:lnTo>
                    <a:pt x="2088" y="2350"/>
                  </a:lnTo>
                  <a:lnTo>
                    <a:pt x="2136" y="2358"/>
                  </a:lnTo>
                  <a:lnTo>
                    <a:pt x="2184" y="2364"/>
                  </a:lnTo>
                  <a:lnTo>
                    <a:pt x="2234" y="2368"/>
                  </a:lnTo>
                  <a:lnTo>
                    <a:pt x="2284" y="2370"/>
                  </a:lnTo>
                  <a:lnTo>
                    <a:pt x="2284" y="2370"/>
                  </a:lnTo>
                  <a:close/>
                  <a:moveTo>
                    <a:pt x="292" y="3064"/>
                  </a:moveTo>
                  <a:lnTo>
                    <a:pt x="292" y="3064"/>
                  </a:lnTo>
                  <a:lnTo>
                    <a:pt x="294" y="3094"/>
                  </a:lnTo>
                  <a:lnTo>
                    <a:pt x="296" y="3126"/>
                  </a:lnTo>
                  <a:lnTo>
                    <a:pt x="300" y="3156"/>
                  </a:lnTo>
                  <a:lnTo>
                    <a:pt x="304" y="3186"/>
                  </a:lnTo>
                  <a:lnTo>
                    <a:pt x="312" y="3216"/>
                  </a:lnTo>
                  <a:lnTo>
                    <a:pt x="320" y="3246"/>
                  </a:lnTo>
                  <a:lnTo>
                    <a:pt x="330" y="3274"/>
                  </a:lnTo>
                  <a:lnTo>
                    <a:pt x="340" y="3302"/>
                  </a:lnTo>
                  <a:lnTo>
                    <a:pt x="352" y="3328"/>
                  </a:lnTo>
                  <a:lnTo>
                    <a:pt x="366" y="3354"/>
                  </a:lnTo>
                  <a:lnTo>
                    <a:pt x="380" y="3380"/>
                  </a:lnTo>
                  <a:lnTo>
                    <a:pt x="396" y="3406"/>
                  </a:lnTo>
                  <a:lnTo>
                    <a:pt x="412" y="3430"/>
                  </a:lnTo>
                  <a:lnTo>
                    <a:pt x="430" y="3452"/>
                  </a:lnTo>
                  <a:lnTo>
                    <a:pt x="450" y="3474"/>
                  </a:lnTo>
                  <a:lnTo>
                    <a:pt x="470" y="3496"/>
                  </a:lnTo>
                  <a:lnTo>
                    <a:pt x="490" y="3516"/>
                  </a:lnTo>
                  <a:lnTo>
                    <a:pt x="512" y="3536"/>
                  </a:lnTo>
                  <a:lnTo>
                    <a:pt x="534" y="3554"/>
                  </a:lnTo>
                  <a:lnTo>
                    <a:pt x="558" y="3570"/>
                  </a:lnTo>
                  <a:lnTo>
                    <a:pt x="582" y="3586"/>
                  </a:lnTo>
                  <a:lnTo>
                    <a:pt x="608" y="3600"/>
                  </a:lnTo>
                  <a:lnTo>
                    <a:pt x="634" y="3614"/>
                  </a:lnTo>
                  <a:lnTo>
                    <a:pt x="660" y="3626"/>
                  </a:lnTo>
                  <a:lnTo>
                    <a:pt x="688" y="3638"/>
                  </a:lnTo>
                  <a:lnTo>
                    <a:pt x="716" y="3646"/>
                  </a:lnTo>
                  <a:lnTo>
                    <a:pt x="744" y="3654"/>
                  </a:lnTo>
                  <a:lnTo>
                    <a:pt x="774" y="3662"/>
                  </a:lnTo>
                  <a:lnTo>
                    <a:pt x="804" y="3666"/>
                  </a:lnTo>
                  <a:lnTo>
                    <a:pt x="834" y="3670"/>
                  </a:lnTo>
                  <a:lnTo>
                    <a:pt x="864" y="3672"/>
                  </a:lnTo>
                  <a:lnTo>
                    <a:pt x="894" y="3674"/>
                  </a:lnTo>
                  <a:lnTo>
                    <a:pt x="894" y="3674"/>
                  </a:lnTo>
                  <a:lnTo>
                    <a:pt x="926" y="3672"/>
                  </a:lnTo>
                  <a:lnTo>
                    <a:pt x="956" y="3670"/>
                  </a:lnTo>
                  <a:lnTo>
                    <a:pt x="986" y="3666"/>
                  </a:lnTo>
                  <a:lnTo>
                    <a:pt x="1014" y="3660"/>
                  </a:lnTo>
                  <a:lnTo>
                    <a:pt x="1044" y="3652"/>
                  </a:lnTo>
                  <a:lnTo>
                    <a:pt x="1072" y="3644"/>
                  </a:lnTo>
                  <a:lnTo>
                    <a:pt x="1100" y="3634"/>
                  </a:lnTo>
                  <a:lnTo>
                    <a:pt x="1126" y="3624"/>
                  </a:lnTo>
                  <a:lnTo>
                    <a:pt x="1154" y="3612"/>
                  </a:lnTo>
                  <a:lnTo>
                    <a:pt x="1180" y="3598"/>
                  </a:lnTo>
                  <a:lnTo>
                    <a:pt x="1204" y="3584"/>
                  </a:lnTo>
                  <a:lnTo>
                    <a:pt x="1230" y="3568"/>
                  </a:lnTo>
                  <a:lnTo>
                    <a:pt x="1252" y="3550"/>
                  </a:lnTo>
                  <a:lnTo>
                    <a:pt x="1276" y="3532"/>
                  </a:lnTo>
                  <a:lnTo>
                    <a:pt x="1298" y="3514"/>
                  </a:lnTo>
                  <a:lnTo>
                    <a:pt x="1318" y="3494"/>
                  </a:lnTo>
                  <a:lnTo>
                    <a:pt x="1338" y="3472"/>
                  </a:lnTo>
                  <a:lnTo>
                    <a:pt x="1358" y="3450"/>
                  </a:lnTo>
                  <a:lnTo>
                    <a:pt x="1376" y="3428"/>
                  </a:lnTo>
                  <a:lnTo>
                    <a:pt x="1392" y="3404"/>
                  </a:lnTo>
                  <a:lnTo>
                    <a:pt x="1408" y="3380"/>
                  </a:lnTo>
                  <a:lnTo>
                    <a:pt x="1422" y="3354"/>
                  </a:lnTo>
                  <a:lnTo>
                    <a:pt x="1436" y="3328"/>
                  </a:lnTo>
                  <a:lnTo>
                    <a:pt x="1448" y="3302"/>
                  </a:lnTo>
                  <a:lnTo>
                    <a:pt x="1460" y="3274"/>
                  </a:lnTo>
                  <a:lnTo>
                    <a:pt x="1468" y="3246"/>
                  </a:lnTo>
                  <a:lnTo>
                    <a:pt x="1478" y="3218"/>
                  </a:lnTo>
                  <a:lnTo>
                    <a:pt x="1484" y="3190"/>
                  </a:lnTo>
                  <a:lnTo>
                    <a:pt x="1490" y="3160"/>
                  </a:lnTo>
                  <a:lnTo>
                    <a:pt x="1494" y="3130"/>
                  </a:lnTo>
                  <a:lnTo>
                    <a:pt x="1496" y="3100"/>
                  </a:lnTo>
                  <a:lnTo>
                    <a:pt x="1496" y="3070"/>
                  </a:lnTo>
                  <a:lnTo>
                    <a:pt x="1496" y="3070"/>
                  </a:lnTo>
                  <a:lnTo>
                    <a:pt x="1496" y="3038"/>
                  </a:lnTo>
                  <a:lnTo>
                    <a:pt x="1494" y="3008"/>
                  </a:lnTo>
                  <a:lnTo>
                    <a:pt x="1490" y="2978"/>
                  </a:lnTo>
                  <a:lnTo>
                    <a:pt x="1484" y="2948"/>
                  </a:lnTo>
                  <a:lnTo>
                    <a:pt x="1478" y="2920"/>
                  </a:lnTo>
                  <a:lnTo>
                    <a:pt x="1468" y="2890"/>
                  </a:lnTo>
                  <a:lnTo>
                    <a:pt x="1460" y="2862"/>
                  </a:lnTo>
                  <a:lnTo>
                    <a:pt x="1448" y="2836"/>
                  </a:lnTo>
                  <a:lnTo>
                    <a:pt x="1436" y="2808"/>
                  </a:lnTo>
                  <a:lnTo>
                    <a:pt x="1422" y="2782"/>
                  </a:lnTo>
                  <a:lnTo>
                    <a:pt x="1408" y="2756"/>
                  </a:lnTo>
                  <a:lnTo>
                    <a:pt x="1392" y="2732"/>
                  </a:lnTo>
                  <a:lnTo>
                    <a:pt x="1374" y="2708"/>
                  </a:lnTo>
                  <a:lnTo>
                    <a:pt x="1356" y="2686"/>
                  </a:lnTo>
                  <a:lnTo>
                    <a:pt x="1336" y="2664"/>
                  </a:lnTo>
                  <a:lnTo>
                    <a:pt x="1316" y="2642"/>
                  </a:lnTo>
                  <a:lnTo>
                    <a:pt x="1294" y="2622"/>
                  </a:lnTo>
                  <a:lnTo>
                    <a:pt x="1272" y="2602"/>
                  </a:lnTo>
                  <a:lnTo>
                    <a:pt x="1250" y="2584"/>
                  </a:lnTo>
                  <a:lnTo>
                    <a:pt x="1226" y="2568"/>
                  </a:lnTo>
                  <a:lnTo>
                    <a:pt x="1200" y="2552"/>
                  </a:lnTo>
                  <a:lnTo>
                    <a:pt x="1176" y="2538"/>
                  </a:lnTo>
                  <a:lnTo>
                    <a:pt x="1148" y="2524"/>
                  </a:lnTo>
                  <a:lnTo>
                    <a:pt x="1122" y="2512"/>
                  </a:lnTo>
                  <a:lnTo>
                    <a:pt x="1094" y="2500"/>
                  </a:lnTo>
                  <a:lnTo>
                    <a:pt x="1066" y="2492"/>
                  </a:lnTo>
                  <a:lnTo>
                    <a:pt x="1038" y="2482"/>
                  </a:lnTo>
                  <a:lnTo>
                    <a:pt x="1008" y="2476"/>
                  </a:lnTo>
                  <a:lnTo>
                    <a:pt x="978" y="2472"/>
                  </a:lnTo>
                  <a:lnTo>
                    <a:pt x="948" y="2468"/>
                  </a:lnTo>
                  <a:lnTo>
                    <a:pt x="918" y="2466"/>
                  </a:lnTo>
                  <a:lnTo>
                    <a:pt x="886" y="2464"/>
                  </a:lnTo>
                  <a:lnTo>
                    <a:pt x="886" y="2464"/>
                  </a:lnTo>
                  <a:lnTo>
                    <a:pt x="856" y="2466"/>
                  </a:lnTo>
                  <a:lnTo>
                    <a:pt x="826" y="2468"/>
                  </a:lnTo>
                  <a:lnTo>
                    <a:pt x="796" y="2472"/>
                  </a:lnTo>
                  <a:lnTo>
                    <a:pt x="768" y="2478"/>
                  </a:lnTo>
                  <a:lnTo>
                    <a:pt x="738" y="2484"/>
                  </a:lnTo>
                  <a:lnTo>
                    <a:pt x="710" y="2494"/>
                  </a:lnTo>
                  <a:lnTo>
                    <a:pt x="684" y="2502"/>
                  </a:lnTo>
                  <a:lnTo>
                    <a:pt x="656" y="2514"/>
                  </a:lnTo>
                  <a:lnTo>
                    <a:pt x="630" y="2526"/>
                  </a:lnTo>
                  <a:lnTo>
                    <a:pt x="604" y="2540"/>
                  </a:lnTo>
                  <a:lnTo>
                    <a:pt x="580" y="2554"/>
                  </a:lnTo>
                  <a:lnTo>
                    <a:pt x="556" y="2570"/>
                  </a:lnTo>
                  <a:lnTo>
                    <a:pt x="532" y="2586"/>
                  </a:lnTo>
                  <a:lnTo>
                    <a:pt x="510" y="2604"/>
                  </a:lnTo>
                  <a:lnTo>
                    <a:pt x="488" y="2622"/>
                  </a:lnTo>
                  <a:lnTo>
                    <a:pt x="468" y="2642"/>
                  </a:lnTo>
                  <a:lnTo>
                    <a:pt x="448" y="2664"/>
                  </a:lnTo>
                  <a:lnTo>
                    <a:pt x="430" y="2686"/>
                  </a:lnTo>
                  <a:lnTo>
                    <a:pt x="412" y="2708"/>
                  </a:lnTo>
                  <a:lnTo>
                    <a:pt x="396" y="2732"/>
                  </a:lnTo>
                  <a:lnTo>
                    <a:pt x="380" y="2756"/>
                  </a:lnTo>
                  <a:lnTo>
                    <a:pt x="366" y="2780"/>
                  </a:lnTo>
                  <a:lnTo>
                    <a:pt x="352" y="2806"/>
                  </a:lnTo>
                  <a:lnTo>
                    <a:pt x="340" y="2832"/>
                  </a:lnTo>
                  <a:lnTo>
                    <a:pt x="330" y="2860"/>
                  </a:lnTo>
                  <a:lnTo>
                    <a:pt x="320" y="2888"/>
                  </a:lnTo>
                  <a:lnTo>
                    <a:pt x="312" y="2916"/>
                  </a:lnTo>
                  <a:lnTo>
                    <a:pt x="306" y="2944"/>
                  </a:lnTo>
                  <a:lnTo>
                    <a:pt x="300" y="2974"/>
                  </a:lnTo>
                  <a:lnTo>
                    <a:pt x="296" y="3002"/>
                  </a:lnTo>
                  <a:lnTo>
                    <a:pt x="294" y="3034"/>
                  </a:lnTo>
                  <a:lnTo>
                    <a:pt x="292" y="3064"/>
                  </a:lnTo>
                  <a:lnTo>
                    <a:pt x="292" y="3064"/>
                  </a:lnTo>
                  <a:close/>
                </a:path>
              </a:pathLst>
            </a:custGeom>
            <a:solidFill>
              <a:srgbClr val="003366"/>
            </a:solidFill>
            <a:ln cap="flat" cmpd="sng" w="9525">
              <a:solidFill>
                <a:srgbClr val="003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52"/>
            <p:cNvSpPr/>
            <p:nvPr/>
          </p:nvSpPr>
          <p:spPr>
            <a:xfrm>
              <a:off x="-5369" y="-224"/>
              <a:ext cx="2288" cy="2292"/>
            </a:xfrm>
            <a:custGeom>
              <a:rect b="b" l="l" r="r" t="t"/>
              <a:pathLst>
                <a:path extrusionOk="0" h="2292" w="2288">
                  <a:moveTo>
                    <a:pt x="0" y="1036"/>
                  </a:moveTo>
                  <a:lnTo>
                    <a:pt x="0" y="1036"/>
                  </a:lnTo>
                  <a:lnTo>
                    <a:pt x="12" y="1002"/>
                  </a:lnTo>
                  <a:lnTo>
                    <a:pt x="18" y="984"/>
                  </a:lnTo>
                  <a:lnTo>
                    <a:pt x="20" y="968"/>
                  </a:lnTo>
                  <a:lnTo>
                    <a:pt x="20" y="968"/>
                  </a:lnTo>
                  <a:lnTo>
                    <a:pt x="20" y="944"/>
                  </a:lnTo>
                  <a:lnTo>
                    <a:pt x="26" y="922"/>
                  </a:lnTo>
                  <a:lnTo>
                    <a:pt x="34" y="904"/>
                  </a:lnTo>
                  <a:lnTo>
                    <a:pt x="44" y="890"/>
                  </a:lnTo>
                  <a:lnTo>
                    <a:pt x="58" y="876"/>
                  </a:lnTo>
                  <a:lnTo>
                    <a:pt x="76" y="866"/>
                  </a:lnTo>
                  <a:lnTo>
                    <a:pt x="96" y="858"/>
                  </a:lnTo>
                  <a:lnTo>
                    <a:pt x="118" y="852"/>
                  </a:lnTo>
                  <a:lnTo>
                    <a:pt x="118" y="852"/>
                  </a:lnTo>
                  <a:lnTo>
                    <a:pt x="134" y="848"/>
                  </a:lnTo>
                  <a:lnTo>
                    <a:pt x="148" y="838"/>
                  </a:lnTo>
                  <a:lnTo>
                    <a:pt x="162" y="828"/>
                  </a:lnTo>
                  <a:lnTo>
                    <a:pt x="176" y="814"/>
                  </a:lnTo>
                  <a:lnTo>
                    <a:pt x="190" y="798"/>
                  </a:lnTo>
                  <a:lnTo>
                    <a:pt x="202" y="780"/>
                  </a:lnTo>
                  <a:lnTo>
                    <a:pt x="212" y="762"/>
                  </a:lnTo>
                  <a:lnTo>
                    <a:pt x="222" y="742"/>
                  </a:lnTo>
                  <a:lnTo>
                    <a:pt x="230" y="720"/>
                  </a:lnTo>
                  <a:lnTo>
                    <a:pt x="236" y="700"/>
                  </a:lnTo>
                  <a:lnTo>
                    <a:pt x="242" y="678"/>
                  </a:lnTo>
                  <a:lnTo>
                    <a:pt x="244" y="658"/>
                  </a:lnTo>
                  <a:lnTo>
                    <a:pt x="244" y="638"/>
                  </a:lnTo>
                  <a:lnTo>
                    <a:pt x="244" y="620"/>
                  </a:lnTo>
                  <a:lnTo>
                    <a:pt x="240" y="604"/>
                  </a:lnTo>
                  <a:lnTo>
                    <a:pt x="234" y="588"/>
                  </a:lnTo>
                  <a:lnTo>
                    <a:pt x="234" y="588"/>
                  </a:lnTo>
                  <a:lnTo>
                    <a:pt x="224" y="570"/>
                  </a:lnTo>
                  <a:lnTo>
                    <a:pt x="216" y="550"/>
                  </a:lnTo>
                  <a:lnTo>
                    <a:pt x="212" y="532"/>
                  </a:lnTo>
                  <a:lnTo>
                    <a:pt x="210" y="516"/>
                  </a:lnTo>
                  <a:lnTo>
                    <a:pt x="212" y="498"/>
                  </a:lnTo>
                  <a:lnTo>
                    <a:pt x="218" y="480"/>
                  </a:lnTo>
                  <a:lnTo>
                    <a:pt x="228" y="462"/>
                  </a:lnTo>
                  <a:lnTo>
                    <a:pt x="244" y="444"/>
                  </a:lnTo>
                  <a:lnTo>
                    <a:pt x="244" y="444"/>
                  </a:lnTo>
                  <a:lnTo>
                    <a:pt x="276" y="408"/>
                  </a:lnTo>
                  <a:lnTo>
                    <a:pt x="292" y="392"/>
                  </a:lnTo>
                  <a:lnTo>
                    <a:pt x="310" y="380"/>
                  </a:lnTo>
                  <a:lnTo>
                    <a:pt x="318" y="374"/>
                  </a:lnTo>
                  <a:lnTo>
                    <a:pt x="328" y="370"/>
                  </a:lnTo>
                  <a:lnTo>
                    <a:pt x="338" y="366"/>
                  </a:lnTo>
                  <a:lnTo>
                    <a:pt x="350" y="366"/>
                  </a:lnTo>
                  <a:lnTo>
                    <a:pt x="362" y="364"/>
                  </a:lnTo>
                  <a:lnTo>
                    <a:pt x="376" y="366"/>
                  </a:lnTo>
                  <a:lnTo>
                    <a:pt x="390" y="370"/>
                  </a:lnTo>
                  <a:lnTo>
                    <a:pt x="406" y="374"/>
                  </a:lnTo>
                  <a:lnTo>
                    <a:pt x="406" y="374"/>
                  </a:lnTo>
                  <a:lnTo>
                    <a:pt x="422" y="378"/>
                  </a:lnTo>
                  <a:lnTo>
                    <a:pt x="438" y="380"/>
                  </a:lnTo>
                  <a:lnTo>
                    <a:pt x="456" y="376"/>
                  </a:lnTo>
                  <a:lnTo>
                    <a:pt x="476" y="372"/>
                  </a:lnTo>
                  <a:lnTo>
                    <a:pt x="494" y="364"/>
                  </a:lnTo>
                  <a:lnTo>
                    <a:pt x="514" y="354"/>
                  </a:lnTo>
                  <a:lnTo>
                    <a:pt x="534" y="342"/>
                  </a:lnTo>
                  <a:lnTo>
                    <a:pt x="552" y="328"/>
                  </a:lnTo>
                  <a:lnTo>
                    <a:pt x="570" y="314"/>
                  </a:lnTo>
                  <a:lnTo>
                    <a:pt x="586" y="298"/>
                  </a:lnTo>
                  <a:lnTo>
                    <a:pt x="600" y="280"/>
                  </a:lnTo>
                  <a:lnTo>
                    <a:pt x="612" y="262"/>
                  </a:lnTo>
                  <a:lnTo>
                    <a:pt x="624" y="246"/>
                  </a:lnTo>
                  <a:lnTo>
                    <a:pt x="632" y="228"/>
                  </a:lnTo>
                  <a:lnTo>
                    <a:pt x="636" y="210"/>
                  </a:lnTo>
                  <a:lnTo>
                    <a:pt x="638" y="194"/>
                  </a:lnTo>
                  <a:lnTo>
                    <a:pt x="638" y="194"/>
                  </a:lnTo>
                  <a:lnTo>
                    <a:pt x="640" y="160"/>
                  </a:lnTo>
                  <a:lnTo>
                    <a:pt x="642" y="144"/>
                  </a:lnTo>
                  <a:lnTo>
                    <a:pt x="646" y="130"/>
                  </a:lnTo>
                  <a:lnTo>
                    <a:pt x="654" y="118"/>
                  </a:lnTo>
                  <a:lnTo>
                    <a:pt x="666" y="106"/>
                  </a:lnTo>
                  <a:lnTo>
                    <a:pt x="680" y="98"/>
                  </a:lnTo>
                  <a:lnTo>
                    <a:pt x="700" y="92"/>
                  </a:lnTo>
                  <a:lnTo>
                    <a:pt x="700" y="92"/>
                  </a:lnTo>
                  <a:lnTo>
                    <a:pt x="724" y="84"/>
                  </a:lnTo>
                  <a:lnTo>
                    <a:pt x="746" y="76"/>
                  </a:lnTo>
                  <a:lnTo>
                    <a:pt x="768" y="66"/>
                  </a:lnTo>
                  <a:lnTo>
                    <a:pt x="792" y="60"/>
                  </a:lnTo>
                  <a:lnTo>
                    <a:pt x="802" y="58"/>
                  </a:lnTo>
                  <a:lnTo>
                    <a:pt x="814" y="58"/>
                  </a:lnTo>
                  <a:lnTo>
                    <a:pt x="826" y="58"/>
                  </a:lnTo>
                  <a:lnTo>
                    <a:pt x="838" y="62"/>
                  </a:lnTo>
                  <a:lnTo>
                    <a:pt x="848" y="66"/>
                  </a:lnTo>
                  <a:lnTo>
                    <a:pt x="860" y="74"/>
                  </a:lnTo>
                  <a:lnTo>
                    <a:pt x="872" y="86"/>
                  </a:lnTo>
                  <a:lnTo>
                    <a:pt x="884" y="98"/>
                  </a:lnTo>
                  <a:lnTo>
                    <a:pt x="884" y="98"/>
                  </a:lnTo>
                  <a:lnTo>
                    <a:pt x="898" y="112"/>
                  </a:lnTo>
                  <a:lnTo>
                    <a:pt x="912" y="122"/>
                  </a:lnTo>
                  <a:lnTo>
                    <a:pt x="930" y="130"/>
                  </a:lnTo>
                  <a:lnTo>
                    <a:pt x="950" y="136"/>
                  </a:lnTo>
                  <a:lnTo>
                    <a:pt x="970" y="140"/>
                  </a:lnTo>
                  <a:lnTo>
                    <a:pt x="992" y="140"/>
                  </a:lnTo>
                  <a:lnTo>
                    <a:pt x="1014" y="140"/>
                  </a:lnTo>
                  <a:lnTo>
                    <a:pt x="1036" y="138"/>
                  </a:lnTo>
                  <a:lnTo>
                    <a:pt x="1058" y="136"/>
                  </a:lnTo>
                  <a:lnTo>
                    <a:pt x="1080" y="130"/>
                  </a:lnTo>
                  <a:lnTo>
                    <a:pt x="1102" y="122"/>
                  </a:lnTo>
                  <a:lnTo>
                    <a:pt x="1122" y="114"/>
                  </a:lnTo>
                  <a:lnTo>
                    <a:pt x="1140" y="104"/>
                  </a:lnTo>
                  <a:lnTo>
                    <a:pt x="1158" y="92"/>
                  </a:lnTo>
                  <a:lnTo>
                    <a:pt x="1172" y="80"/>
                  </a:lnTo>
                  <a:lnTo>
                    <a:pt x="1182" y="64"/>
                  </a:lnTo>
                  <a:lnTo>
                    <a:pt x="1182" y="64"/>
                  </a:lnTo>
                  <a:lnTo>
                    <a:pt x="1198" y="38"/>
                  </a:lnTo>
                  <a:lnTo>
                    <a:pt x="1208" y="26"/>
                  </a:lnTo>
                  <a:lnTo>
                    <a:pt x="1216" y="14"/>
                  </a:lnTo>
                  <a:lnTo>
                    <a:pt x="1228" y="6"/>
                  </a:lnTo>
                  <a:lnTo>
                    <a:pt x="1234" y="2"/>
                  </a:lnTo>
                  <a:lnTo>
                    <a:pt x="1240" y="0"/>
                  </a:lnTo>
                  <a:lnTo>
                    <a:pt x="1248" y="0"/>
                  </a:lnTo>
                  <a:lnTo>
                    <a:pt x="1258" y="0"/>
                  </a:lnTo>
                  <a:lnTo>
                    <a:pt x="1266" y="2"/>
                  </a:lnTo>
                  <a:lnTo>
                    <a:pt x="1278" y="6"/>
                  </a:lnTo>
                  <a:lnTo>
                    <a:pt x="1278" y="6"/>
                  </a:lnTo>
                  <a:lnTo>
                    <a:pt x="1290" y="10"/>
                  </a:lnTo>
                  <a:lnTo>
                    <a:pt x="1302" y="12"/>
                  </a:lnTo>
                  <a:lnTo>
                    <a:pt x="1326" y="16"/>
                  </a:lnTo>
                  <a:lnTo>
                    <a:pt x="1352" y="18"/>
                  </a:lnTo>
                  <a:lnTo>
                    <a:pt x="1378" y="20"/>
                  </a:lnTo>
                  <a:lnTo>
                    <a:pt x="1388" y="24"/>
                  </a:lnTo>
                  <a:lnTo>
                    <a:pt x="1400" y="28"/>
                  </a:lnTo>
                  <a:lnTo>
                    <a:pt x="1410" y="36"/>
                  </a:lnTo>
                  <a:lnTo>
                    <a:pt x="1420" y="44"/>
                  </a:lnTo>
                  <a:lnTo>
                    <a:pt x="1428" y="54"/>
                  </a:lnTo>
                  <a:lnTo>
                    <a:pt x="1434" y="68"/>
                  </a:lnTo>
                  <a:lnTo>
                    <a:pt x="1440" y="84"/>
                  </a:lnTo>
                  <a:lnTo>
                    <a:pt x="1444" y="104"/>
                  </a:lnTo>
                  <a:lnTo>
                    <a:pt x="1444" y="104"/>
                  </a:lnTo>
                  <a:lnTo>
                    <a:pt x="1448" y="120"/>
                  </a:lnTo>
                  <a:lnTo>
                    <a:pt x="1458" y="138"/>
                  </a:lnTo>
                  <a:lnTo>
                    <a:pt x="1468" y="154"/>
                  </a:lnTo>
                  <a:lnTo>
                    <a:pt x="1482" y="168"/>
                  </a:lnTo>
                  <a:lnTo>
                    <a:pt x="1498" y="182"/>
                  </a:lnTo>
                  <a:lnTo>
                    <a:pt x="1516" y="194"/>
                  </a:lnTo>
                  <a:lnTo>
                    <a:pt x="1536" y="206"/>
                  </a:lnTo>
                  <a:lnTo>
                    <a:pt x="1558" y="216"/>
                  </a:lnTo>
                  <a:lnTo>
                    <a:pt x="1580" y="222"/>
                  </a:lnTo>
                  <a:lnTo>
                    <a:pt x="1602" y="230"/>
                  </a:lnTo>
                  <a:lnTo>
                    <a:pt x="1624" y="234"/>
                  </a:lnTo>
                  <a:lnTo>
                    <a:pt x="1646" y="236"/>
                  </a:lnTo>
                  <a:lnTo>
                    <a:pt x="1668" y="236"/>
                  </a:lnTo>
                  <a:lnTo>
                    <a:pt x="1688" y="232"/>
                  </a:lnTo>
                  <a:lnTo>
                    <a:pt x="1708" y="228"/>
                  </a:lnTo>
                  <a:lnTo>
                    <a:pt x="1724" y="220"/>
                  </a:lnTo>
                  <a:lnTo>
                    <a:pt x="1724" y="220"/>
                  </a:lnTo>
                  <a:lnTo>
                    <a:pt x="1742" y="212"/>
                  </a:lnTo>
                  <a:lnTo>
                    <a:pt x="1758" y="206"/>
                  </a:lnTo>
                  <a:lnTo>
                    <a:pt x="1774" y="202"/>
                  </a:lnTo>
                  <a:lnTo>
                    <a:pt x="1788" y="200"/>
                  </a:lnTo>
                  <a:lnTo>
                    <a:pt x="1802" y="204"/>
                  </a:lnTo>
                  <a:lnTo>
                    <a:pt x="1816" y="210"/>
                  </a:lnTo>
                  <a:lnTo>
                    <a:pt x="1830" y="218"/>
                  </a:lnTo>
                  <a:lnTo>
                    <a:pt x="1846" y="232"/>
                  </a:lnTo>
                  <a:lnTo>
                    <a:pt x="1846" y="232"/>
                  </a:lnTo>
                  <a:lnTo>
                    <a:pt x="1862" y="246"/>
                  </a:lnTo>
                  <a:lnTo>
                    <a:pt x="1880" y="260"/>
                  </a:lnTo>
                  <a:lnTo>
                    <a:pt x="1898" y="274"/>
                  </a:lnTo>
                  <a:lnTo>
                    <a:pt x="1914" y="288"/>
                  </a:lnTo>
                  <a:lnTo>
                    <a:pt x="1920" y="296"/>
                  </a:lnTo>
                  <a:lnTo>
                    <a:pt x="1926" y="304"/>
                  </a:lnTo>
                  <a:lnTo>
                    <a:pt x="1932" y="314"/>
                  </a:lnTo>
                  <a:lnTo>
                    <a:pt x="1934" y="324"/>
                  </a:lnTo>
                  <a:lnTo>
                    <a:pt x="1936" y="336"/>
                  </a:lnTo>
                  <a:lnTo>
                    <a:pt x="1938" y="348"/>
                  </a:lnTo>
                  <a:lnTo>
                    <a:pt x="1936" y="364"/>
                  </a:lnTo>
                  <a:lnTo>
                    <a:pt x="1932" y="380"/>
                  </a:lnTo>
                  <a:lnTo>
                    <a:pt x="1932" y="380"/>
                  </a:lnTo>
                  <a:lnTo>
                    <a:pt x="1928" y="400"/>
                  </a:lnTo>
                  <a:lnTo>
                    <a:pt x="1926" y="422"/>
                  </a:lnTo>
                  <a:lnTo>
                    <a:pt x="1928" y="444"/>
                  </a:lnTo>
                  <a:lnTo>
                    <a:pt x="1932" y="466"/>
                  </a:lnTo>
                  <a:lnTo>
                    <a:pt x="1938" y="488"/>
                  </a:lnTo>
                  <a:lnTo>
                    <a:pt x="1948" y="508"/>
                  </a:lnTo>
                  <a:lnTo>
                    <a:pt x="1960" y="528"/>
                  </a:lnTo>
                  <a:lnTo>
                    <a:pt x="1972" y="548"/>
                  </a:lnTo>
                  <a:lnTo>
                    <a:pt x="1988" y="566"/>
                  </a:lnTo>
                  <a:lnTo>
                    <a:pt x="2006" y="582"/>
                  </a:lnTo>
                  <a:lnTo>
                    <a:pt x="2024" y="596"/>
                  </a:lnTo>
                  <a:lnTo>
                    <a:pt x="2044" y="608"/>
                  </a:lnTo>
                  <a:lnTo>
                    <a:pt x="2064" y="618"/>
                  </a:lnTo>
                  <a:lnTo>
                    <a:pt x="2086" y="626"/>
                  </a:lnTo>
                  <a:lnTo>
                    <a:pt x="2108" y="630"/>
                  </a:lnTo>
                  <a:lnTo>
                    <a:pt x="2130" y="632"/>
                  </a:lnTo>
                  <a:lnTo>
                    <a:pt x="2130" y="632"/>
                  </a:lnTo>
                  <a:lnTo>
                    <a:pt x="2150" y="634"/>
                  </a:lnTo>
                  <a:lnTo>
                    <a:pt x="2166" y="640"/>
                  </a:lnTo>
                  <a:lnTo>
                    <a:pt x="2180" y="648"/>
                  </a:lnTo>
                  <a:lnTo>
                    <a:pt x="2190" y="656"/>
                  </a:lnTo>
                  <a:lnTo>
                    <a:pt x="2196" y="668"/>
                  </a:lnTo>
                  <a:lnTo>
                    <a:pt x="2202" y="682"/>
                  </a:lnTo>
                  <a:lnTo>
                    <a:pt x="2212" y="710"/>
                  </a:lnTo>
                  <a:lnTo>
                    <a:pt x="2212" y="710"/>
                  </a:lnTo>
                  <a:lnTo>
                    <a:pt x="2218" y="728"/>
                  </a:lnTo>
                  <a:lnTo>
                    <a:pt x="2226" y="746"/>
                  </a:lnTo>
                  <a:lnTo>
                    <a:pt x="2236" y="762"/>
                  </a:lnTo>
                  <a:lnTo>
                    <a:pt x="2242" y="780"/>
                  </a:lnTo>
                  <a:lnTo>
                    <a:pt x="2246" y="798"/>
                  </a:lnTo>
                  <a:lnTo>
                    <a:pt x="2246" y="808"/>
                  </a:lnTo>
                  <a:lnTo>
                    <a:pt x="2244" y="818"/>
                  </a:lnTo>
                  <a:lnTo>
                    <a:pt x="2242" y="826"/>
                  </a:lnTo>
                  <a:lnTo>
                    <a:pt x="2238" y="836"/>
                  </a:lnTo>
                  <a:lnTo>
                    <a:pt x="2230" y="848"/>
                  </a:lnTo>
                  <a:lnTo>
                    <a:pt x="2222" y="858"/>
                  </a:lnTo>
                  <a:lnTo>
                    <a:pt x="2222" y="858"/>
                  </a:lnTo>
                  <a:lnTo>
                    <a:pt x="2206" y="878"/>
                  </a:lnTo>
                  <a:lnTo>
                    <a:pt x="2192" y="898"/>
                  </a:lnTo>
                  <a:lnTo>
                    <a:pt x="2180" y="918"/>
                  </a:lnTo>
                  <a:lnTo>
                    <a:pt x="2172" y="940"/>
                  </a:lnTo>
                  <a:lnTo>
                    <a:pt x="2166" y="962"/>
                  </a:lnTo>
                  <a:lnTo>
                    <a:pt x="2164" y="984"/>
                  </a:lnTo>
                  <a:lnTo>
                    <a:pt x="2162" y="1006"/>
                  </a:lnTo>
                  <a:lnTo>
                    <a:pt x="2164" y="1030"/>
                  </a:lnTo>
                  <a:lnTo>
                    <a:pt x="2168" y="1052"/>
                  </a:lnTo>
                  <a:lnTo>
                    <a:pt x="2174" y="1074"/>
                  </a:lnTo>
                  <a:lnTo>
                    <a:pt x="2182" y="1096"/>
                  </a:lnTo>
                  <a:lnTo>
                    <a:pt x="2192" y="1118"/>
                  </a:lnTo>
                  <a:lnTo>
                    <a:pt x="2206" y="1138"/>
                  </a:lnTo>
                  <a:lnTo>
                    <a:pt x="2220" y="1158"/>
                  </a:lnTo>
                  <a:lnTo>
                    <a:pt x="2238" y="1176"/>
                  </a:lnTo>
                  <a:lnTo>
                    <a:pt x="2256" y="1194"/>
                  </a:lnTo>
                  <a:lnTo>
                    <a:pt x="2256" y="1194"/>
                  </a:lnTo>
                  <a:lnTo>
                    <a:pt x="2264" y="1202"/>
                  </a:lnTo>
                  <a:lnTo>
                    <a:pt x="2272" y="1214"/>
                  </a:lnTo>
                  <a:lnTo>
                    <a:pt x="2278" y="1228"/>
                  </a:lnTo>
                  <a:lnTo>
                    <a:pt x="2284" y="1242"/>
                  </a:lnTo>
                  <a:lnTo>
                    <a:pt x="2286" y="1258"/>
                  </a:lnTo>
                  <a:lnTo>
                    <a:pt x="2288" y="1274"/>
                  </a:lnTo>
                  <a:lnTo>
                    <a:pt x="2288" y="1288"/>
                  </a:lnTo>
                  <a:lnTo>
                    <a:pt x="2286" y="1302"/>
                  </a:lnTo>
                  <a:lnTo>
                    <a:pt x="2286" y="1302"/>
                  </a:lnTo>
                  <a:lnTo>
                    <a:pt x="2284" y="1320"/>
                  </a:lnTo>
                  <a:lnTo>
                    <a:pt x="2284" y="1338"/>
                  </a:lnTo>
                  <a:lnTo>
                    <a:pt x="2282" y="1358"/>
                  </a:lnTo>
                  <a:lnTo>
                    <a:pt x="2280" y="1376"/>
                  </a:lnTo>
                  <a:lnTo>
                    <a:pt x="2274" y="1394"/>
                  </a:lnTo>
                  <a:lnTo>
                    <a:pt x="2268" y="1402"/>
                  </a:lnTo>
                  <a:lnTo>
                    <a:pt x="2262" y="1410"/>
                  </a:lnTo>
                  <a:lnTo>
                    <a:pt x="2254" y="1418"/>
                  </a:lnTo>
                  <a:lnTo>
                    <a:pt x="2246" y="1424"/>
                  </a:lnTo>
                  <a:lnTo>
                    <a:pt x="2234" y="1428"/>
                  </a:lnTo>
                  <a:lnTo>
                    <a:pt x="2220" y="1434"/>
                  </a:lnTo>
                  <a:lnTo>
                    <a:pt x="2220" y="1434"/>
                  </a:lnTo>
                  <a:lnTo>
                    <a:pt x="2198" y="1442"/>
                  </a:lnTo>
                  <a:lnTo>
                    <a:pt x="2176" y="1452"/>
                  </a:lnTo>
                  <a:lnTo>
                    <a:pt x="2156" y="1464"/>
                  </a:lnTo>
                  <a:lnTo>
                    <a:pt x="2138" y="1480"/>
                  </a:lnTo>
                  <a:lnTo>
                    <a:pt x="2122" y="1496"/>
                  </a:lnTo>
                  <a:lnTo>
                    <a:pt x="2106" y="1514"/>
                  </a:lnTo>
                  <a:lnTo>
                    <a:pt x="2094" y="1534"/>
                  </a:lnTo>
                  <a:lnTo>
                    <a:pt x="2084" y="1554"/>
                  </a:lnTo>
                  <a:lnTo>
                    <a:pt x="2076" y="1576"/>
                  </a:lnTo>
                  <a:lnTo>
                    <a:pt x="2070" y="1598"/>
                  </a:lnTo>
                  <a:lnTo>
                    <a:pt x="2066" y="1620"/>
                  </a:lnTo>
                  <a:lnTo>
                    <a:pt x="2064" y="1642"/>
                  </a:lnTo>
                  <a:lnTo>
                    <a:pt x="2066" y="1666"/>
                  </a:lnTo>
                  <a:lnTo>
                    <a:pt x="2070" y="1688"/>
                  </a:lnTo>
                  <a:lnTo>
                    <a:pt x="2076" y="1710"/>
                  </a:lnTo>
                  <a:lnTo>
                    <a:pt x="2086" y="1732"/>
                  </a:lnTo>
                  <a:lnTo>
                    <a:pt x="2086" y="1732"/>
                  </a:lnTo>
                  <a:lnTo>
                    <a:pt x="2094" y="1746"/>
                  </a:lnTo>
                  <a:lnTo>
                    <a:pt x="2098" y="1760"/>
                  </a:lnTo>
                  <a:lnTo>
                    <a:pt x="2100" y="1772"/>
                  </a:lnTo>
                  <a:lnTo>
                    <a:pt x="2100" y="1784"/>
                  </a:lnTo>
                  <a:lnTo>
                    <a:pt x="2098" y="1794"/>
                  </a:lnTo>
                  <a:lnTo>
                    <a:pt x="2096" y="1804"/>
                  </a:lnTo>
                  <a:lnTo>
                    <a:pt x="2092" y="1814"/>
                  </a:lnTo>
                  <a:lnTo>
                    <a:pt x="2086" y="1822"/>
                  </a:lnTo>
                  <a:lnTo>
                    <a:pt x="2072" y="1838"/>
                  </a:lnTo>
                  <a:lnTo>
                    <a:pt x="2056" y="1854"/>
                  </a:lnTo>
                  <a:lnTo>
                    <a:pt x="2042" y="1868"/>
                  </a:lnTo>
                  <a:lnTo>
                    <a:pt x="2028" y="1882"/>
                  </a:lnTo>
                  <a:lnTo>
                    <a:pt x="2028" y="1882"/>
                  </a:lnTo>
                  <a:lnTo>
                    <a:pt x="2018" y="1892"/>
                  </a:lnTo>
                  <a:lnTo>
                    <a:pt x="2008" y="1900"/>
                  </a:lnTo>
                  <a:lnTo>
                    <a:pt x="1994" y="1908"/>
                  </a:lnTo>
                  <a:lnTo>
                    <a:pt x="1980" y="1914"/>
                  </a:lnTo>
                  <a:lnTo>
                    <a:pt x="1966" y="1918"/>
                  </a:lnTo>
                  <a:lnTo>
                    <a:pt x="1952" y="1922"/>
                  </a:lnTo>
                  <a:lnTo>
                    <a:pt x="1938" y="1922"/>
                  </a:lnTo>
                  <a:lnTo>
                    <a:pt x="1924" y="1922"/>
                  </a:lnTo>
                  <a:lnTo>
                    <a:pt x="1924" y="1922"/>
                  </a:lnTo>
                  <a:lnTo>
                    <a:pt x="1904" y="1920"/>
                  </a:lnTo>
                  <a:lnTo>
                    <a:pt x="1882" y="1920"/>
                  </a:lnTo>
                  <a:lnTo>
                    <a:pt x="1860" y="1922"/>
                  </a:lnTo>
                  <a:lnTo>
                    <a:pt x="1838" y="1928"/>
                  </a:lnTo>
                  <a:lnTo>
                    <a:pt x="1818" y="1934"/>
                  </a:lnTo>
                  <a:lnTo>
                    <a:pt x="1796" y="1942"/>
                  </a:lnTo>
                  <a:lnTo>
                    <a:pt x="1776" y="1952"/>
                  </a:lnTo>
                  <a:lnTo>
                    <a:pt x="1758" y="1964"/>
                  </a:lnTo>
                  <a:lnTo>
                    <a:pt x="1740" y="1978"/>
                  </a:lnTo>
                  <a:lnTo>
                    <a:pt x="1724" y="1992"/>
                  </a:lnTo>
                  <a:lnTo>
                    <a:pt x="1708" y="2008"/>
                  </a:lnTo>
                  <a:lnTo>
                    <a:pt x="1696" y="2026"/>
                  </a:lnTo>
                  <a:lnTo>
                    <a:pt x="1686" y="2044"/>
                  </a:lnTo>
                  <a:lnTo>
                    <a:pt x="1678" y="2064"/>
                  </a:lnTo>
                  <a:lnTo>
                    <a:pt x="1672" y="2084"/>
                  </a:lnTo>
                  <a:lnTo>
                    <a:pt x="1670" y="2104"/>
                  </a:lnTo>
                  <a:lnTo>
                    <a:pt x="1670" y="2104"/>
                  </a:lnTo>
                  <a:lnTo>
                    <a:pt x="1670" y="2122"/>
                  </a:lnTo>
                  <a:lnTo>
                    <a:pt x="1666" y="2136"/>
                  </a:lnTo>
                  <a:lnTo>
                    <a:pt x="1662" y="2148"/>
                  </a:lnTo>
                  <a:lnTo>
                    <a:pt x="1656" y="2160"/>
                  </a:lnTo>
                  <a:lnTo>
                    <a:pt x="1650" y="2170"/>
                  </a:lnTo>
                  <a:lnTo>
                    <a:pt x="1642" y="2178"/>
                  </a:lnTo>
                  <a:lnTo>
                    <a:pt x="1634" y="2184"/>
                  </a:lnTo>
                  <a:lnTo>
                    <a:pt x="1624" y="2190"/>
                  </a:lnTo>
                  <a:lnTo>
                    <a:pt x="1604" y="2200"/>
                  </a:lnTo>
                  <a:lnTo>
                    <a:pt x="1584" y="2208"/>
                  </a:lnTo>
                  <a:lnTo>
                    <a:pt x="1562" y="2218"/>
                  </a:lnTo>
                  <a:lnTo>
                    <a:pt x="1540" y="2226"/>
                  </a:lnTo>
                  <a:lnTo>
                    <a:pt x="1540" y="2226"/>
                  </a:lnTo>
                  <a:lnTo>
                    <a:pt x="1522" y="2236"/>
                  </a:lnTo>
                  <a:lnTo>
                    <a:pt x="1504" y="2240"/>
                  </a:lnTo>
                  <a:lnTo>
                    <a:pt x="1490" y="2238"/>
                  </a:lnTo>
                  <a:lnTo>
                    <a:pt x="1476" y="2236"/>
                  </a:lnTo>
                  <a:lnTo>
                    <a:pt x="1462" y="2228"/>
                  </a:lnTo>
                  <a:lnTo>
                    <a:pt x="1450" y="2220"/>
                  </a:lnTo>
                  <a:lnTo>
                    <a:pt x="1424" y="2196"/>
                  </a:lnTo>
                  <a:lnTo>
                    <a:pt x="1424" y="2196"/>
                  </a:lnTo>
                  <a:lnTo>
                    <a:pt x="1410" y="2184"/>
                  </a:lnTo>
                  <a:lnTo>
                    <a:pt x="1394" y="2174"/>
                  </a:lnTo>
                  <a:lnTo>
                    <a:pt x="1376" y="2166"/>
                  </a:lnTo>
                  <a:lnTo>
                    <a:pt x="1356" y="2160"/>
                  </a:lnTo>
                  <a:lnTo>
                    <a:pt x="1336" y="2158"/>
                  </a:lnTo>
                  <a:lnTo>
                    <a:pt x="1314" y="2154"/>
                  </a:lnTo>
                  <a:lnTo>
                    <a:pt x="1292" y="2154"/>
                  </a:lnTo>
                  <a:lnTo>
                    <a:pt x="1268" y="2156"/>
                  </a:lnTo>
                  <a:lnTo>
                    <a:pt x="1246" y="2160"/>
                  </a:lnTo>
                  <a:lnTo>
                    <a:pt x="1224" y="2164"/>
                  </a:lnTo>
                  <a:lnTo>
                    <a:pt x="1204" y="2172"/>
                  </a:lnTo>
                  <a:lnTo>
                    <a:pt x="1184" y="2180"/>
                  </a:lnTo>
                  <a:lnTo>
                    <a:pt x="1166" y="2190"/>
                  </a:lnTo>
                  <a:lnTo>
                    <a:pt x="1150" y="2200"/>
                  </a:lnTo>
                  <a:lnTo>
                    <a:pt x="1136" y="2214"/>
                  </a:lnTo>
                  <a:lnTo>
                    <a:pt x="1124" y="2228"/>
                  </a:lnTo>
                  <a:lnTo>
                    <a:pt x="1124" y="2228"/>
                  </a:lnTo>
                  <a:lnTo>
                    <a:pt x="1106" y="2258"/>
                  </a:lnTo>
                  <a:lnTo>
                    <a:pt x="1094" y="2270"/>
                  </a:lnTo>
                  <a:lnTo>
                    <a:pt x="1084" y="2280"/>
                  </a:lnTo>
                  <a:lnTo>
                    <a:pt x="1070" y="2288"/>
                  </a:lnTo>
                  <a:lnTo>
                    <a:pt x="1056" y="2292"/>
                  </a:lnTo>
                  <a:lnTo>
                    <a:pt x="1038" y="2292"/>
                  </a:lnTo>
                  <a:lnTo>
                    <a:pt x="1020" y="2288"/>
                  </a:lnTo>
                  <a:lnTo>
                    <a:pt x="1020" y="2288"/>
                  </a:lnTo>
                  <a:lnTo>
                    <a:pt x="996" y="2282"/>
                  </a:lnTo>
                  <a:lnTo>
                    <a:pt x="972" y="2278"/>
                  </a:lnTo>
                  <a:lnTo>
                    <a:pt x="948" y="2276"/>
                  </a:lnTo>
                  <a:lnTo>
                    <a:pt x="924" y="2270"/>
                  </a:lnTo>
                  <a:lnTo>
                    <a:pt x="914" y="2266"/>
                  </a:lnTo>
                  <a:lnTo>
                    <a:pt x="902" y="2262"/>
                  </a:lnTo>
                  <a:lnTo>
                    <a:pt x="892" y="2256"/>
                  </a:lnTo>
                  <a:lnTo>
                    <a:pt x="884" y="2248"/>
                  </a:lnTo>
                  <a:lnTo>
                    <a:pt x="876" y="2238"/>
                  </a:lnTo>
                  <a:lnTo>
                    <a:pt x="868" y="2226"/>
                  </a:lnTo>
                  <a:lnTo>
                    <a:pt x="864" y="2210"/>
                  </a:lnTo>
                  <a:lnTo>
                    <a:pt x="860" y="2192"/>
                  </a:lnTo>
                  <a:lnTo>
                    <a:pt x="860" y="2192"/>
                  </a:lnTo>
                  <a:lnTo>
                    <a:pt x="854" y="2174"/>
                  </a:lnTo>
                  <a:lnTo>
                    <a:pt x="846" y="2156"/>
                  </a:lnTo>
                  <a:lnTo>
                    <a:pt x="834" y="2140"/>
                  </a:lnTo>
                  <a:lnTo>
                    <a:pt x="820" y="2126"/>
                  </a:lnTo>
                  <a:lnTo>
                    <a:pt x="804" y="2110"/>
                  </a:lnTo>
                  <a:lnTo>
                    <a:pt x="786" y="2098"/>
                  </a:lnTo>
                  <a:lnTo>
                    <a:pt x="766" y="2086"/>
                  </a:lnTo>
                  <a:lnTo>
                    <a:pt x="746" y="2078"/>
                  </a:lnTo>
                  <a:lnTo>
                    <a:pt x="724" y="2070"/>
                  </a:lnTo>
                  <a:lnTo>
                    <a:pt x="702" y="2062"/>
                  </a:lnTo>
                  <a:lnTo>
                    <a:pt x="680" y="2058"/>
                  </a:lnTo>
                  <a:lnTo>
                    <a:pt x="658" y="2056"/>
                  </a:lnTo>
                  <a:lnTo>
                    <a:pt x="638" y="2058"/>
                  </a:lnTo>
                  <a:lnTo>
                    <a:pt x="618" y="2060"/>
                  </a:lnTo>
                  <a:lnTo>
                    <a:pt x="598" y="2066"/>
                  </a:lnTo>
                  <a:lnTo>
                    <a:pt x="582" y="2074"/>
                  </a:lnTo>
                  <a:lnTo>
                    <a:pt x="582" y="2074"/>
                  </a:lnTo>
                  <a:lnTo>
                    <a:pt x="562" y="2084"/>
                  </a:lnTo>
                  <a:lnTo>
                    <a:pt x="544" y="2090"/>
                  </a:lnTo>
                  <a:lnTo>
                    <a:pt x="528" y="2092"/>
                  </a:lnTo>
                  <a:lnTo>
                    <a:pt x="512" y="2092"/>
                  </a:lnTo>
                  <a:lnTo>
                    <a:pt x="498" y="2088"/>
                  </a:lnTo>
                  <a:lnTo>
                    <a:pt x="482" y="2080"/>
                  </a:lnTo>
                  <a:lnTo>
                    <a:pt x="468" y="2070"/>
                  </a:lnTo>
                  <a:lnTo>
                    <a:pt x="454" y="2056"/>
                  </a:lnTo>
                  <a:lnTo>
                    <a:pt x="454" y="2056"/>
                  </a:lnTo>
                  <a:lnTo>
                    <a:pt x="440" y="2042"/>
                  </a:lnTo>
                  <a:lnTo>
                    <a:pt x="422" y="2030"/>
                  </a:lnTo>
                  <a:lnTo>
                    <a:pt x="406" y="2018"/>
                  </a:lnTo>
                  <a:lnTo>
                    <a:pt x="390" y="2004"/>
                  </a:lnTo>
                  <a:lnTo>
                    <a:pt x="384" y="1996"/>
                  </a:lnTo>
                  <a:lnTo>
                    <a:pt x="378" y="1988"/>
                  </a:lnTo>
                  <a:lnTo>
                    <a:pt x="374" y="1978"/>
                  </a:lnTo>
                  <a:lnTo>
                    <a:pt x="370" y="1968"/>
                  </a:lnTo>
                  <a:lnTo>
                    <a:pt x="368" y="1958"/>
                  </a:lnTo>
                  <a:lnTo>
                    <a:pt x="368" y="1944"/>
                  </a:lnTo>
                  <a:lnTo>
                    <a:pt x="372" y="1930"/>
                  </a:lnTo>
                  <a:lnTo>
                    <a:pt x="376" y="1916"/>
                  </a:lnTo>
                  <a:lnTo>
                    <a:pt x="376" y="1916"/>
                  </a:lnTo>
                  <a:lnTo>
                    <a:pt x="382" y="1896"/>
                  </a:lnTo>
                  <a:lnTo>
                    <a:pt x="382" y="1874"/>
                  </a:lnTo>
                  <a:lnTo>
                    <a:pt x="382" y="1854"/>
                  </a:lnTo>
                  <a:lnTo>
                    <a:pt x="378" y="1832"/>
                  </a:lnTo>
                  <a:lnTo>
                    <a:pt x="370" y="1812"/>
                  </a:lnTo>
                  <a:lnTo>
                    <a:pt x="362" y="1792"/>
                  </a:lnTo>
                  <a:lnTo>
                    <a:pt x="350" y="1772"/>
                  </a:lnTo>
                  <a:lnTo>
                    <a:pt x="338" y="1752"/>
                  </a:lnTo>
                  <a:lnTo>
                    <a:pt x="322" y="1734"/>
                  </a:lnTo>
                  <a:lnTo>
                    <a:pt x="306" y="1718"/>
                  </a:lnTo>
                  <a:lnTo>
                    <a:pt x="288" y="1702"/>
                  </a:lnTo>
                  <a:lnTo>
                    <a:pt x="268" y="1690"/>
                  </a:lnTo>
                  <a:lnTo>
                    <a:pt x="248" y="1678"/>
                  </a:lnTo>
                  <a:lnTo>
                    <a:pt x="226" y="1668"/>
                  </a:lnTo>
                  <a:lnTo>
                    <a:pt x="206" y="1662"/>
                  </a:lnTo>
                  <a:lnTo>
                    <a:pt x="184" y="1658"/>
                  </a:lnTo>
                  <a:lnTo>
                    <a:pt x="184" y="1658"/>
                  </a:lnTo>
                  <a:lnTo>
                    <a:pt x="172" y="1654"/>
                  </a:lnTo>
                  <a:lnTo>
                    <a:pt x="158" y="1650"/>
                  </a:lnTo>
                  <a:lnTo>
                    <a:pt x="146" y="1644"/>
                  </a:lnTo>
                  <a:lnTo>
                    <a:pt x="134" y="1636"/>
                  </a:lnTo>
                  <a:lnTo>
                    <a:pt x="122" y="1628"/>
                  </a:lnTo>
                  <a:lnTo>
                    <a:pt x="114" y="1618"/>
                  </a:lnTo>
                  <a:lnTo>
                    <a:pt x="106" y="1608"/>
                  </a:lnTo>
                  <a:lnTo>
                    <a:pt x="102" y="1598"/>
                  </a:lnTo>
                  <a:lnTo>
                    <a:pt x="102" y="1598"/>
                  </a:lnTo>
                  <a:lnTo>
                    <a:pt x="94" y="1580"/>
                  </a:lnTo>
                  <a:lnTo>
                    <a:pt x="84" y="1562"/>
                  </a:lnTo>
                  <a:lnTo>
                    <a:pt x="74" y="1544"/>
                  </a:lnTo>
                  <a:lnTo>
                    <a:pt x="64" y="1524"/>
                  </a:lnTo>
                  <a:lnTo>
                    <a:pt x="58" y="1506"/>
                  </a:lnTo>
                  <a:lnTo>
                    <a:pt x="58" y="1496"/>
                  </a:lnTo>
                  <a:lnTo>
                    <a:pt x="58" y="1486"/>
                  </a:lnTo>
                  <a:lnTo>
                    <a:pt x="60" y="1474"/>
                  </a:lnTo>
                  <a:lnTo>
                    <a:pt x="64" y="1464"/>
                  </a:lnTo>
                  <a:lnTo>
                    <a:pt x="70" y="1452"/>
                  </a:lnTo>
                  <a:lnTo>
                    <a:pt x="80" y="1442"/>
                  </a:lnTo>
                  <a:lnTo>
                    <a:pt x="80" y="1442"/>
                  </a:lnTo>
                  <a:lnTo>
                    <a:pt x="98" y="1418"/>
                  </a:lnTo>
                  <a:lnTo>
                    <a:pt x="112" y="1396"/>
                  </a:lnTo>
                  <a:lnTo>
                    <a:pt x="124" y="1372"/>
                  </a:lnTo>
                  <a:lnTo>
                    <a:pt x="134" y="1348"/>
                  </a:lnTo>
                  <a:lnTo>
                    <a:pt x="140" y="1324"/>
                  </a:lnTo>
                  <a:lnTo>
                    <a:pt x="144" y="1300"/>
                  </a:lnTo>
                  <a:lnTo>
                    <a:pt x="144" y="1276"/>
                  </a:lnTo>
                  <a:lnTo>
                    <a:pt x="144" y="1254"/>
                  </a:lnTo>
                  <a:lnTo>
                    <a:pt x="138" y="1230"/>
                  </a:lnTo>
                  <a:lnTo>
                    <a:pt x="132" y="1208"/>
                  </a:lnTo>
                  <a:lnTo>
                    <a:pt x="122" y="1186"/>
                  </a:lnTo>
                  <a:lnTo>
                    <a:pt x="108" y="1166"/>
                  </a:lnTo>
                  <a:lnTo>
                    <a:pt x="94" y="1146"/>
                  </a:lnTo>
                  <a:lnTo>
                    <a:pt x="76" y="1126"/>
                  </a:lnTo>
                  <a:lnTo>
                    <a:pt x="54" y="1108"/>
                  </a:lnTo>
                  <a:lnTo>
                    <a:pt x="32" y="1090"/>
                  </a:lnTo>
                  <a:lnTo>
                    <a:pt x="32" y="1090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0" y="1036"/>
                  </a:lnTo>
                  <a:lnTo>
                    <a:pt x="0" y="1036"/>
                  </a:lnTo>
                  <a:close/>
                  <a:moveTo>
                    <a:pt x="1156" y="338"/>
                  </a:moveTo>
                  <a:lnTo>
                    <a:pt x="1156" y="338"/>
                  </a:lnTo>
                  <a:lnTo>
                    <a:pt x="1114" y="340"/>
                  </a:lnTo>
                  <a:lnTo>
                    <a:pt x="1072" y="342"/>
                  </a:lnTo>
                  <a:lnTo>
                    <a:pt x="1032" y="348"/>
                  </a:lnTo>
                  <a:lnTo>
                    <a:pt x="992" y="354"/>
                  </a:lnTo>
                  <a:lnTo>
                    <a:pt x="952" y="364"/>
                  </a:lnTo>
                  <a:lnTo>
                    <a:pt x="912" y="374"/>
                  </a:lnTo>
                  <a:lnTo>
                    <a:pt x="874" y="386"/>
                  </a:lnTo>
                  <a:lnTo>
                    <a:pt x="838" y="402"/>
                  </a:lnTo>
                  <a:lnTo>
                    <a:pt x="802" y="418"/>
                  </a:lnTo>
                  <a:lnTo>
                    <a:pt x="766" y="436"/>
                  </a:lnTo>
                  <a:lnTo>
                    <a:pt x="732" y="454"/>
                  </a:lnTo>
                  <a:lnTo>
                    <a:pt x="700" y="476"/>
                  </a:lnTo>
                  <a:lnTo>
                    <a:pt x="668" y="498"/>
                  </a:lnTo>
                  <a:lnTo>
                    <a:pt x="636" y="522"/>
                  </a:lnTo>
                  <a:lnTo>
                    <a:pt x="608" y="548"/>
                  </a:lnTo>
                  <a:lnTo>
                    <a:pt x="580" y="574"/>
                  </a:lnTo>
                  <a:lnTo>
                    <a:pt x="552" y="602"/>
                  </a:lnTo>
                  <a:lnTo>
                    <a:pt x="526" y="632"/>
                  </a:lnTo>
                  <a:lnTo>
                    <a:pt x="502" y="662"/>
                  </a:lnTo>
                  <a:lnTo>
                    <a:pt x="480" y="694"/>
                  </a:lnTo>
                  <a:lnTo>
                    <a:pt x="460" y="728"/>
                  </a:lnTo>
                  <a:lnTo>
                    <a:pt x="440" y="762"/>
                  </a:lnTo>
                  <a:lnTo>
                    <a:pt x="422" y="796"/>
                  </a:lnTo>
                  <a:lnTo>
                    <a:pt x="406" y="832"/>
                  </a:lnTo>
                  <a:lnTo>
                    <a:pt x="392" y="870"/>
                  </a:lnTo>
                  <a:lnTo>
                    <a:pt x="378" y="908"/>
                  </a:lnTo>
                  <a:lnTo>
                    <a:pt x="368" y="946"/>
                  </a:lnTo>
                  <a:lnTo>
                    <a:pt x="360" y="986"/>
                  </a:lnTo>
                  <a:lnTo>
                    <a:pt x="352" y="1026"/>
                  </a:lnTo>
                  <a:lnTo>
                    <a:pt x="346" y="1066"/>
                  </a:lnTo>
                  <a:lnTo>
                    <a:pt x="344" y="1108"/>
                  </a:lnTo>
                  <a:lnTo>
                    <a:pt x="342" y="1150"/>
                  </a:lnTo>
                  <a:lnTo>
                    <a:pt x="342" y="1150"/>
                  </a:lnTo>
                  <a:lnTo>
                    <a:pt x="344" y="1192"/>
                  </a:lnTo>
                  <a:lnTo>
                    <a:pt x="348" y="1232"/>
                  </a:lnTo>
                  <a:lnTo>
                    <a:pt x="352" y="1274"/>
                  </a:lnTo>
                  <a:lnTo>
                    <a:pt x="360" y="1312"/>
                  </a:lnTo>
                  <a:lnTo>
                    <a:pt x="370" y="1352"/>
                  </a:lnTo>
                  <a:lnTo>
                    <a:pt x="380" y="1390"/>
                  </a:lnTo>
                  <a:lnTo>
                    <a:pt x="392" y="1428"/>
                  </a:lnTo>
                  <a:lnTo>
                    <a:pt x="408" y="1464"/>
                  </a:lnTo>
                  <a:lnTo>
                    <a:pt x="424" y="1500"/>
                  </a:lnTo>
                  <a:lnTo>
                    <a:pt x="442" y="1536"/>
                  </a:lnTo>
                  <a:lnTo>
                    <a:pt x="462" y="1568"/>
                  </a:lnTo>
                  <a:lnTo>
                    <a:pt x="482" y="1602"/>
                  </a:lnTo>
                  <a:lnTo>
                    <a:pt x="506" y="1634"/>
                  </a:lnTo>
                  <a:lnTo>
                    <a:pt x="530" y="1664"/>
                  </a:lnTo>
                  <a:lnTo>
                    <a:pt x="556" y="1694"/>
                  </a:lnTo>
                  <a:lnTo>
                    <a:pt x="582" y="1722"/>
                  </a:lnTo>
                  <a:lnTo>
                    <a:pt x="610" y="1748"/>
                  </a:lnTo>
                  <a:lnTo>
                    <a:pt x="640" y="1774"/>
                  </a:lnTo>
                  <a:lnTo>
                    <a:pt x="670" y="1798"/>
                  </a:lnTo>
                  <a:lnTo>
                    <a:pt x="702" y="1820"/>
                  </a:lnTo>
                  <a:lnTo>
                    <a:pt x="736" y="1842"/>
                  </a:lnTo>
                  <a:lnTo>
                    <a:pt x="770" y="1862"/>
                  </a:lnTo>
                  <a:lnTo>
                    <a:pt x="804" y="1880"/>
                  </a:lnTo>
                  <a:lnTo>
                    <a:pt x="840" y="1896"/>
                  </a:lnTo>
                  <a:lnTo>
                    <a:pt x="876" y="1910"/>
                  </a:lnTo>
                  <a:lnTo>
                    <a:pt x="914" y="1922"/>
                  </a:lnTo>
                  <a:lnTo>
                    <a:pt x="952" y="1934"/>
                  </a:lnTo>
                  <a:lnTo>
                    <a:pt x="992" y="1942"/>
                  </a:lnTo>
                  <a:lnTo>
                    <a:pt x="1032" y="1950"/>
                  </a:lnTo>
                  <a:lnTo>
                    <a:pt x="1072" y="1954"/>
                  </a:lnTo>
                  <a:lnTo>
                    <a:pt x="1112" y="1958"/>
                  </a:lnTo>
                  <a:lnTo>
                    <a:pt x="1154" y="1958"/>
                  </a:lnTo>
                  <a:lnTo>
                    <a:pt x="1154" y="1958"/>
                  </a:lnTo>
                  <a:lnTo>
                    <a:pt x="1196" y="1958"/>
                  </a:lnTo>
                  <a:lnTo>
                    <a:pt x="1236" y="1954"/>
                  </a:lnTo>
                  <a:lnTo>
                    <a:pt x="1276" y="1948"/>
                  </a:lnTo>
                  <a:lnTo>
                    <a:pt x="1316" y="1942"/>
                  </a:lnTo>
                  <a:lnTo>
                    <a:pt x="1354" y="1932"/>
                  </a:lnTo>
                  <a:lnTo>
                    <a:pt x="1394" y="1922"/>
                  </a:lnTo>
                  <a:lnTo>
                    <a:pt x="1430" y="1908"/>
                  </a:lnTo>
                  <a:lnTo>
                    <a:pt x="1468" y="1894"/>
                  </a:lnTo>
                  <a:lnTo>
                    <a:pt x="1504" y="1878"/>
                  </a:lnTo>
                  <a:lnTo>
                    <a:pt x="1538" y="1860"/>
                  </a:lnTo>
                  <a:lnTo>
                    <a:pt x="1572" y="1840"/>
                  </a:lnTo>
                  <a:lnTo>
                    <a:pt x="1606" y="1818"/>
                  </a:lnTo>
                  <a:lnTo>
                    <a:pt x="1638" y="1796"/>
                  </a:lnTo>
                  <a:lnTo>
                    <a:pt x="1668" y="1772"/>
                  </a:lnTo>
                  <a:lnTo>
                    <a:pt x="1698" y="1746"/>
                  </a:lnTo>
                  <a:lnTo>
                    <a:pt x="1726" y="1718"/>
                  </a:lnTo>
                  <a:lnTo>
                    <a:pt x="1752" y="1690"/>
                  </a:lnTo>
                  <a:lnTo>
                    <a:pt x="1778" y="1660"/>
                  </a:lnTo>
                  <a:lnTo>
                    <a:pt x="1804" y="1630"/>
                  </a:lnTo>
                  <a:lnTo>
                    <a:pt x="1826" y="1598"/>
                  </a:lnTo>
                  <a:lnTo>
                    <a:pt x="1848" y="1566"/>
                  </a:lnTo>
                  <a:lnTo>
                    <a:pt x="1868" y="1532"/>
                  </a:lnTo>
                  <a:lnTo>
                    <a:pt x="1886" y="1496"/>
                  </a:lnTo>
                  <a:lnTo>
                    <a:pt x="1902" y="1460"/>
                  </a:lnTo>
                  <a:lnTo>
                    <a:pt x="1916" y="1424"/>
                  </a:lnTo>
                  <a:lnTo>
                    <a:pt x="1930" y="1386"/>
                  </a:lnTo>
                  <a:lnTo>
                    <a:pt x="1940" y="1348"/>
                  </a:lnTo>
                  <a:lnTo>
                    <a:pt x="1950" y="1310"/>
                  </a:lnTo>
                  <a:lnTo>
                    <a:pt x="1958" y="1270"/>
                  </a:lnTo>
                  <a:lnTo>
                    <a:pt x="1964" y="1230"/>
                  </a:lnTo>
                  <a:lnTo>
                    <a:pt x="1966" y="1190"/>
                  </a:lnTo>
                  <a:lnTo>
                    <a:pt x="1968" y="1148"/>
                  </a:lnTo>
                  <a:lnTo>
                    <a:pt x="1968" y="1148"/>
                  </a:lnTo>
                  <a:lnTo>
                    <a:pt x="1966" y="1106"/>
                  </a:lnTo>
                  <a:lnTo>
                    <a:pt x="1964" y="1066"/>
                  </a:lnTo>
                  <a:lnTo>
                    <a:pt x="1958" y="1026"/>
                  </a:lnTo>
                  <a:lnTo>
                    <a:pt x="1952" y="986"/>
                  </a:lnTo>
                  <a:lnTo>
                    <a:pt x="1942" y="948"/>
                  </a:lnTo>
                  <a:lnTo>
                    <a:pt x="1932" y="910"/>
                  </a:lnTo>
                  <a:lnTo>
                    <a:pt x="1918" y="872"/>
                  </a:lnTo>
                  <a:lnTo>
                    <a:pt x="1904" y="836"/>
                  </a:lnTo>
                  <a:lnTo>
                    <a:pt x="1888" y="800"/>
                  </a:lnTo>
                  <a:lnTo>
                    <a:pt x="1870" y="766"/>
                  </a:lnTo>
                  <a:lnTo>
                    <a:pt x="1850" y="732"/>
                  </a:lnTo>
                  <a:lnTo>
                    <a:pt x="1830" y="698"/>
                  </a:lnTo>
                  <a:lnTo>
                    <a:pt x="1806" y="666"/>
                  </a:lnTo>
                  <a:lnTo>
                    <a:pt x="1782" y="636"/>
                  </a:lnTo>
                  <a:lnTo>
                    <a:pt x="1756" y="606"/>
                  </a:lnTo>
                  <a:lnTo>
                    <a:pt x="1730" y="578"/>
                  </a:lnTo>
                  <a:lnTo>
                    <a:pt x="1702" y="552"/>
                  </a:lnTo>
                  <a:lnTo>
                    <a:pt x="1672" y="526"/>
                  </a:lnTo>
                  <a:lnTo>
                    <a:pt x="1642" y="502"/>
                  </a:lnTo>
                  <a:lnTo>
                    <a:pt x="1610" y="480"/>
                  </a:lnTo>
                  <a:lnTo>
                    <a:pt x="1576" y="458"/>
                  </a:lnTo>
                  <a:lnTo>
                    <a:pt x="1542" y="438"/>
                  </a:lnTo>
                  <a:lnTo>
                    <a:pt x="1508" y="420"/>
                  </a:lnTo>
                  <a:lnTo>
                    <a:pt x="1472" y="404"/>
                  </a:lnTo>
                  <a:lnTo>
                    <a:pt x="1434" y="388"/>
                  </a:lnTo>
                  <a:lnTo>
                    <a:pt x="1396" y="376"/>
                  </a:lnTo>
                  <a:lnTo>
                    <a:pt x="1358" y="364"/>
                  </a:lnTo>
                  <a:lnTo>
                    <a:pt x="1320" y="356"/>
                  </a:lnTo>
                  <a:lnTo>
                    <a:pt x="1280" y="348"/>
                  </a:lnTo>
                  <a:lnTo>
                    <a:pt x="1238" y="342"/>
                  </a:lnTo>
                  <a:lnTo>
                    <a:pt x="1198" y="340"/>
                  </a:lnTo>
                  <a:lnTo>
                    <a:pt x="1156" y="338"/>
                  </a:lnTo>
                  <a:lnTo>
                    <a:pt x="1156" y="338"/>
                  </a:lnTo>
                  <a:close/>
                </a:path>
              </a:pathLst>
            </a:custGeom>
            <a:solidFill>
              <a:srgbClr val="003366"/>
            </a:solidFill>
            <a:ln cap="flat" cmpd="sng" w="9525">
              <a:solidFill>
                <a:srgbClr val="003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52"/>
            <p:cNvSpPr/>
            <p:nvPr/>
          </p:nvSpPr>
          <p:spPr>
            <a:xfrm>
              <a:off x="-1525" y="332"/>
              <a:ext cx="288" cy="994"/>
            </a:xfrm>
            <a:custGeom>
              <a:rect b="b" l="l" r="r" t="t"/>
              <a:pathLst>
                <a:path extrusionOk="0" h="994" w="288">
                  <a:moveTo>
                    <a:pt x="0" y="498"/>
                  </a:moveTo>
                  <a:lnTo>
                    <a:pt x="0" y="498"/>
                  </a:lnTo>
                  <a:lnTo>
                    <a:pt x="0" y="308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84"/>
                  </a:lnTo>
                  <a:lnTo>
                    <a:pt x="8" y="60"/>
                  </a:lnTo>
                  <a:lnTo>
                    <a:pt x="12" y="48"/>
                  </a:lnTo>
                  <a:lnTo>
                    <a:pt x="16" y="40"/>
                  </a:lnTo>
                  <a:lnTo>
                    <a:pt x="22" y="30"/>
                  </a:lnTo>
                  <a:lnTo>
                    <a:pt x="28" y="24"/>
                  </a:lnTo>
                  <a:lnTo>
                    <a:pt x="36" y="18"/>
                  </a:lnTo>
                  <a:lnTo>
                    <a:pt x="46" y="12"/>
                  </a:lnTo>
                  <a:lnTo>
                    <a:pt x="56" y="8"/>
                  </a:lnTo>
                  <a:lnTo>
                    <a:pt x="68" y="6"/>
                  </a:lnTo>
                  <a:lnTo>
                    <a:pt x="98" y="2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72" y="0"/>
                  </a:lnTo>
                  <a:lnTo>
                    <a:pt x="206" y="4"/>
                  </a:lnTo>
                  <a:lnTo>
                    <a:pt x="220" y="8"/>
                  </a:lnTo>
                  <a:lnTo>
                    <a:pt x="232" y="12"/>
                  </a:lnTo>
                  <a:lnTo>
                    <a:pt x="244" y="16"/>
                  </a:lnTo>
                  <a:lnTo>
                    <a:pt x="254" y="22"/>
                  </a:lnTo>
                  <a:lnTo>
                    <a:pt x="262" y="30"/>
                  </a:lnTo>
                  <a:lnTo>
                    <a:pt x="268" y="38"/>
                  </a:lnTo>
                  <a:lnTo>
                    <a:pt x="274" y="48"/>
                  </a:lnTo>
                  <a:lnTo>
                    <a:pt x="278" y="58"/>
                  </a:lnTo>
                  <a:lnTo>
                    <a:pt x="282" y="70"/>
                  </a:lnTo>
                  <a:lnTo>
                    <a:pt x="284" y="84"/>
                  </a:lnTo>
                  <a:lnTo>
                    <a:pt x="288" y="116"/>
                  </a:lnTo>
                  <a:lnTo>
                    <a:pt x="288" y="116"/>
                  </a:lnTo>
                  <a:lnTo>
                    <a:pt x="288" y="498"/>
                  </a:lnTo>
                  <a:lnTo>
                    <a:pt x="288" y="878"/>
                  </a:lnTo>
                  <a:lnTo>
                    <a:pt x="288" y="878"/>
                  </a:lnTo>
                  <a:lnTo>
                    <a:pt x="284" y="910"/>
                  </a:lnTo>
                  <a:lnTo>
                    <a:pt x="282" y="924"/>
                  </a:lnTo>
                  <a:lnTo>
                    <a:pt x="278" y="938"/>
                  </a:lnTo>
                  <a:lnTo>
                    <a:pt x="274" y="948"/>
                  </a:lnTo>
                  <a:lnTo>
                    <a:pt x="268" y="958"/>
                  </a:lnTo>
                  <a:lnTo>
                    <a:pt x="260" y="966"/>
                  </a:lnTo>
                  <a:lnTo>
                    <a:pt x="252" y="974"/>
                  </a:lnTo>
                  <a:lnTo>
                    <a:pt x="242" y="980"/>
                  </a:lnTo>
                  <a:lnTo>
                    <a:pt x="230" y="984"/>
                  </a:lnTo>
                  <a:lnTo>
                    <a:pt x="216" y="988"/>
                  </a:lnTo>
                  <a:lnTo>
                    <a:pt x="202" y="992"/>
                  </a:lnTo>
                  <a:lnTo>
                    <a:pt x="166" y="994"/>
                  </a:lnTo>
                  <a:lnTo>
                    <a:pt x="124" y="994"/>
                  </a:lnTo>
                  <a:lnTo>
                    <a:pt x="124" y="994"/>
                  </a:lnTo>
                  <a:lnTo>
                    <a:pt x="90" y="992"/>
                  </a:lnTo>
                  <a:lnTo>
                    <a:pt x="64" y="988"/>
                  </a:lnTo>
                  <a:lnTo>
                    <a:pt x="52" y="984"/>
                  </a:lnTo>
                  <a:lnTo>
                    <a:pt x="42" y="980"/>
                  </a:lnTo>
                  <a:lnTo>
                    <a:pt x="34" y="976"/>
                  </a:lnTo>
                  <a:lnTo>
                    <a:pt x="26" y="968"/>
                  </a:lnTo>
                  <a:lnTo>
                    <a:pt x="20" y="962"/>
                  </a:lnTo>
                  <a:lnTo>
                    <a:pt x="14" y="952"/>
                  </a:lnTo>
                  <a:lnTo>
                    <a:pt x="10" y="942"/>
                  </a:lnTo>
                  <a:lnTo>
                    <a:pt x="6" y="932"/>
                  </a:lnTo>
                  <a:lnTo>
                    <a:pt x="2" y="904"/>
                  </a:lnTo>
                  <a:lnTo>
                    <a:pt x="0" y="870"/>
                  </a:lnTo>
                  <a:lnTo>
                    <a:pt x="0" y="870"/>
                  </a:lnTo>
                  <a:lnTo>
                    <a:pt x="0" y="498"/>
                  </a:lnTo>
                  <a:lnTo>
                    <a:pt x="0" y="498"/>
                  </a:lnTo>
                  <a:close/>
                </a:path>
              </a:pathLst>
            </a:custGeom>
            <a:solidFill>
              <a:srgbClr val="003366"/>
            </a:solidFill>
            <a:ln cap="flat" cmpd="sng" w="9525">
              <a:solidFill>
                <a:srgbClr val="003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52"/>
            <p:cNvSpPr/>
            <p:nvPr/>
          </p:nvSpPr>
          <p:spPr>
            <a:xfrm>
              <a:off x="-1907" y="578"/>
              <a:ext cx="292" cy="748"/>
            </a:xfrm>
            <a:custGeom>
              <a:rect b="b" l="l" r="r" t="t"/>
              <a:pathLst>
                <a:path extrusionOk="0" h="748" w="292">
                  <a:moveTo>
                    <a:pt x="290" y="378"/>
                  </a:moveTo>
                  <a:lnTo>
                    <a:pt x="290" y="378"/>
                  </a:lnTo>
                  <a:lnTo>
                    <a:pt x="290" y="506"/>
                  </a:lnTo>
                  <a:lnTo>
                    <a:pt x="290" y="570"/>
                  </a:lnTo>
                  <a:lnTo>
                    <a:pt x="290" y="634"/>
                  </a:lnTo>
                  <a:lnTo>
                    <a:pt x="290" y="634"/>
                  </a:lnTo>
                  <a:lnTo>
                    <a:pt x="288" y="664"/>
                  </a:lnTo>
                  <a:lnTo>
                    <a:pt x="284" y="678"/>
                  </a:lnTo>
                  <a:lnTo>
                    <a:pt x="280" y="690"/>
                  </a:lnTo>
                  <a:lnTo>
                    <a:pt x="276" y="702"/>
                  </a:lnTo>
                  <a:lnTo>
                    <a:pt x="270" y="710"/>
                  </a:lnTo>
                  <a:lnTo>
                    <a:pt x="264" y="720"/>
                  </a:lnTo>
                  <a:lnTo>
                    <a:pt x="256" y="726"/>
                  </a:lnTo>
                  <a:lnTo>
                    <a:pt x="246" y="732"/>
                  </a:lnTo>
                  <a:lnTo>
                    <a:pt x="234" y="738"/>
                  </a:lnTo>
                  <a:lnTo>
                    <a:pt x="222" y="742"/>
                  </a:lnTo>
                  <a:lnTo>
                    <a:pt x="208" y="744"/>
                  </a:lnTo>
                  <a:lnTo>
                    <a:pt x="176" y="748"/>
                  </a:lnTo>
                  <a:lnTo>
                    <a:pt x="136" y="748"/>
                  </a:lnTo>
                  <a:lnTo>
                    <a:pt x="136" y="748"/>
                  </a:lnTo>
                  <a:lnTo>
                    <a:pt x="100" y="748"/>
                  </a:lnTo>
                  <a:lnTo>
                    <a:pt x="72" y="742"/>
                  </a:lnTo>
                  <a:lnTo>
                    <a:pt x="60" y="740"/>
                  </a:lnTo>
                  <a:lnTo>
                    <a:pt x="48" y="736"/>
                  </a:lnTo>
                  <a:lnTo>
                    <a:pt x="38" y="730"/>
                  </a:lnTo>
                  <a:lnTo>
                    <a:pt x="30" y="724"/>
                  </a:lnTo>
                  <a:lnTo>
                    <a:pt x="24" y="718"/>
                  </a:lnTo>
                  <a:lnTo>
                    <a:pt x="18" y="708"/>
                  </a:lnTo>
                  <a:lnTo>
                    <a:pt x="12" y="700"/>
                  </a:lnTo>
                  <a:lnTo>
                    <a:pt x="8" y="688"/>
                  </a:lnTo>
                  <a:lnTo>
                    <a:pt x="4" y="664"/>
                  </a:lnTo>
                  <a:lnTo>
                    <a:pt x="2" y="632"/>
                  </a:lnTo>
                  <a:lnTo>
                    <a:pt x="2" y="632"/>
                  </a:lnTo>
                  <a:lnTo>
                    <a:pt x="0" y="374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4" y="86"/>
                  </a:lnTo>
                  <a:lnTo>
                    <a:pt x="6" y="74"/>
                  </a:lnTo>
                  <a:lnTo>
                    <a:pt x="10" y="62"/>
                  </a:lnTo>
                  <a:lnTo>
                    <a:pt x="14" y="52"/>
                  </a:lnTo>
                  <a:lnTo>
                    <a:pt x="20" y="42"/>
                  </a:lnTo>
                  <a:lnTo>
                    <a:pt x="26" y="34"/>
                  </a:lnTo>
                  <a:lnTo>
                    <a:pt x="34" y="26"/>
                  </a:lnTo>
                  <a:lnTo>
                    <a:pt x="44" y="20"/>
                  </a:lnTo>
                  <a:lnTo>
                    <a:pt x="54" y="16"/>
                  </a:lnTo>
                  <a:lnTo>
                    <a:pt x="64" y="10"/>
                  </a:lnTo>
                  <a:lnTo>
                    <a:pt x="76" y="8"/>
                  </a:lnTo>
                  <a:lnTo>
                    <a:pt x="106" y="2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76" y="2"/>
                  </a:lnTo>
                  <a:lnTo>
                    <a:pt x="208" y="6"/>
                  </a:lnTo>
                  <a:lnTo>
                    <a:pt x="220" y="10"/>
                  </a:lnTo>
                  <a:lnTo>
                    <a:pt x="232" y="14"/>
                  </a:lnTo>
                  <a:lnTo>
                    <a:pt x="244" y="18"/>
                  </a:lnTo>
                  <a:lnTo>
                    <a:pt x="252" y="26"/>
                  </a:lnTo>
                  <a:lnTo>
                    <a:pt x="262" y="32"/>
                  </a:lnTo>
                  <a:lnTo>
                    <a:pt x="268" y="40"/>
                  </a:lnTo>
                  <a:lnTo>
                    <a:pt x="274" y="50"/>
                  </a:lnTo>
                  <a:lnTo>
                    <a:pt x="280" y="60"/>
                  </a:lnTo>
                  <a:lnTo>
                    <a:pt x="284" y="72"/>
                  </a:lnTo>
                  <a:lnTo>
                    <a:pt x="286" y="86"/>
                  </a:lnTo>
                  <a:lnTo>
                    <a:pt x="290" y="116"/>
                  </a:lnTo>
                  <a:lnTo>
                    <a:pt x="290" y="116"/>
                  </a:lnTo>
                  <a:lnTo>
                    <a:pt x="290" y="182"/>
                  </a:lnTo>
                  <a:lnTo>
                    <a:pt x="292" y="248"/>
                  </a:lnTo>
                  <a:lnTo>
                    <a:pt x="290" y="378"/>
                  </a:lnTo>
                  <a:lnTo>
                    <a:pt x="290" y="378"/>
                  </a:lnTo>
                  <a:close/>
                </a:path>
              </a:pathLst>
            </a:custGeom>
            <a:solidFill>
              <a:srgbClr val="003366"/>
            </a:solidFill>
            <a:ln cap="flat" cmpd="sng" w="9525">
              <a:solidFill>
                <a:srgbClr val="003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52"/>
            <p:cNvSpPr/>
            <p:nvPr/>
          </p:nvSpPr>
          <p:spPr>
            <a:xfrm>
              <a:off x="-2287" y="878"/>
              <a:ext cx="288" cy="448"/>
            </a:xfrm>
            <a:custGeom>
              <a:rect b="b" l="l" r="r" t="t"/>
              <a:pathLst>
                <a:path extrusionOk="0" h="448" w="288">
                  <a:moveTo>
                    <a:pt x="288" y="224"/>
                  </a:moveTo>
                  <a:lnTo>
                    <a:pt x="288" y="224"/>
                  </a:lnTo>
                  <a:lnTo>
                    <a:pt x="288" y="296"/>
                  </a:lnTo>
                  <a:lnTo>
                    <a:pt x="288" y="296"/>
                  </a:lnTo>
                  <a:lnTo>
                    <a:pt x="286" y="342"/>
                  </a:lnTo>
                  <a:lnTo>
                    <a:pt x="284" y="362"/>
                  </a:lnTo>
                  <a:lnTo>
                    <a:pt x="282" y="378"/>
                  </a:lnTo>
                  <a:lnTo>
                    <a:pt x="278" y="392"/>
                  </a:lnTo>
                  <a:lnTo>
                    <a:pt x="274" y="406"/>
                  </a:lnTo>
                  <a:lnTo>
                    <a:pt x="268" y="416"/>
                  </a:lnTo>
                  <a:lnTo>
                    <a:pt x="260" y="424"/>
                  </a:lnTo>
                  <a:lnTo>
                    <a:pt x="250" y="432"/>
                  </a:lnTo>
                  <a:lnTo>
                    <a:pt x="238" y="438"/>
                  </a:lnTo>
                  <a:lnTo>
                    <a:pt x="226" y="442"/>
                  </a:lnTo>
                  <a:lnTo>
                    <a:pt x="210" y="446"/>
                  </a:lnTo>
                  <a:lnTo>
                    <a:pt x="194" y="448"/>
                  </a:lnTo>
                  <a:lnTo>
                    <a:pt x="174" y="448"/>
                  </a:lnTo>
                  <a:lnTo>
                    <a:pt x="128" y="448"/>
                  </a:lnTo>
                  <a:lnTo>
                    <a:pt x="128" y="448"/>
                  </a:lnTo>
                  <a:lnTo>
                    <a:pt x="94" y="446"/>
                  </a:lnTo>
                  <a:lnTo>
                    <a:pt x="68" y="442"/>
                  </a:lnTo>
                  <a:lnTo>
                    <a:pt x="56" y="438"/>
                  </a:lnTo>
                  <a:lnTo>
                    <a:pt x="46" y="434"/>
                  </a:lnTo>
                  <a:lnTo>
                    <a:pt x="38" y="428"/>
                  </a:lnTo>
                  <a:lnTo>
                    <a:pt x="30" y="422"/>
                  </a:lnTo>
                  <a:lnTo>
                    <a:pt x="22" y="414"/>
                  </a:lnTo>
                  <a:lnTo>
                    <a:pt x="18" y="404"/>
                  </a:lnTo>
                  <a:lnTo>
                    <a:pt x="12" y="394"/>
                  </a:lnTo>
                  <a:lnTo>
                    <a:pt x="8" y="384"/>
                  </a:lnTo>
                  <a:lnTo>
                    <a:pt x="4" y="358"/>
                  </a:lnTo>
                  <a:lnTo>
                    <a:pt x="2" y="324"/>
                  </a:lnTo>
                  <a:lnTo>
                    <a:pt x="2" y="324"/>
                  </a:lnTo>
                  <a:lnTo>
                    <a:pt x="0" y="216"/>
                  </a:lnTo>
                  <a:lnTo>
                    <a:pt x="2" y="162"/>
                  </a:lnTo>
                  <a:lnTo>
                    <a:pt x="2" y="106"/>
                  </a:lnTo>
                  <a:lnTo>
                    <a:pt x="2" y="106"/>
                  </a:lnTo>
                  <a:lnTo>
                    <a:pt x="6" y="78"/>
                  </a:lnTo>
                  <a:lnTo>
                    <a:pt x="8" y="66"/>
                  </a:lnTo>
                  <a:lnTo>
                    <a:pt x="12" y="54"/>
                  </a:lnTo>
                  <a:lnTo>
                    <a:pt x="16" y="44"/>
                  </a:lnTo>
                  <a:lnTo>
                    <a:pt x="22" y="36"/>
                  </a:lnTo>
                  <a:lnTo>
                    <a:pt x="30" y="28"/>
                  </a:lnTo>
                  <a:lnTo>
                    <a:pt x="38" y="22"/>
                  </a:lnTo>
                  <a:lnTo>
                    <a:pt x="46" y="16"/>
                  </a:lnTo>
                  <a:lnTo>
                    <a:pt x="58" y="12"/>
                  </a:lnTo>
                  <a:lnTo>
                    <a:pt x="84" y="4"/>
                  </a:lnTo>
                  <a:lnTo>
                    <a:pt x="116" y="2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82" y="0"/>
                  </a:lnTo>
                  <a:lnTo>
                    <a:pt x="208" y="4"/>
                  </a:lnTo>
                  <a:lnTo>
                    <a:pt x="230" y="8"/>
                  </a:lnTo>
                  <a:lnTo>
                    <a:pt x="240" y="14"/>
                  </a:lnTo>
                  <a:lnTo>
                    <a:pt x="250" y="18"/>
                  </a:lnTo>
                  <a:lnTo>
                    <a:pt x="258" y="24"/>
                  </a:lnTo>
                  <a:lnTo>
                    <a:pt x="266" y="32"/>
                  </a:lnTo>
                  <a:lnTo>
                    <a:pt x="272" y="40"/>
                  </a:lnTo>
                  <a:lnTo>
                    <a:pt x="278" y="50"/>
                  </a:lnTo>
                  <a:lnTo>
                    <a:pt x="282" y="62"/>
                  </a:lnTo>
                  <a:lnTo>
                    <a:pt x="286" y="76"/>
                  </a:lnTo>
                  <a:lnTo>
                    <a:pt x="288" y="90"/>
                  </a:lnTo>
                  <a:lnTo>
                    <a:pt x="288" y="106"/>
                  </a:lnTo>
                  <a:lnTo>
                    <a:pt x="288" y="106"/>
                  </a:lnTo>
                  <a:lnTo>
                    <a:pt x="288" y="224"/>
                  </a:lnTo>
                  <a:lnTo>
                    <a:pt x="288" y="224"/>
                  </a:lnTo>
                  <a:close/>
                </a:path>
              </a:pathLst>
            </a:custGeom>
            <a:solidFill>
              <a:srgbClr val="003366"/>
            </a:solidFill>
            <a:ln cap="flat" cmpd="sng" w="9525">
              <a:solidFill>
                <a:srgbClr val="003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52"/>
            <p:cNvSpPr/>
            <p:nvPr/>
          </p:nvSpPr>
          <p:spPr>
            <a:xfrm>
              <a:off x="-2339" y="1376"/>
              <a:ext cx="1146" cy="90"/>
            </a:xfrm>
            <a:custGeom>
              <a:rect b="b" l="l" r="r" t="t"/>
              <a:pathLst>
                <a:path extrusionOk="0" h="90" w="1146">
                  <a:moveTo>
                    <a:pt x="1136" y="90"/>
                  </a:moveTo>
                  <a:lnTo>
                    <a:pt x="1136" y="90"/>
                  </a:lnTo>
                  <a:lnTo>
                    <a:pt x="1040" y="90"/>
                  </a:lnTo>
                  <a:lnTo>
                    <a:pt x="1040" y="90"/>
                  </a:lnTo>
                  <a:lnTo>
                    <a:pt x="562" y="90"/>
                  </a:lnTo>
                  <a:lnTo>
                    <a:pt x="84" y="90"/>
                  </a:lnTo>
                  <a:lnTo>
                    <a:pt x="84" y="90"/>
                  </a:lnTo>
                  <a:lnTo>
                    <a:pt x="74" y="88"/>
                  </a:lnTo>
                  <a:lnTo>
                    <a:pt x="64" y="84"/>
                  </a:lnTo>
                  <a:lnTo>
                    <a:pt x="42" y="74"/>
                  </a:lnTo>
                  <a:lnTo>
                    <a:pt x="22" y="62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0" y="36"/>
                  </a:lnTo>
                  <a:lnTo>
                    <a:pt x="38" y="20"/>
                  </a:lnTo>
                  <a:lnTo>
                    <a:pt x="48" y="14"/>
                  </a:lnTo>
                  <a:lnTo>
                    <a:pt x="58" y="8"/>
                  </a:lnTo>
                  <a:lnTo>
                    <a:pt x="68" y="4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328" y="2"/>
                  </a:lnTo>
                  <a:lnTo>
                    <a:pt x="578" y="2"/>
                  </a:lnTo>
                  <a:lnTo>
                    <a:pt x="1080" y="0"/>
                  </a:lnTo>
                  <a:lnTo>
                    <a:pt x="1080" y="0"/>
                  </a:lnTo>
                  <a:lnTo>
                    <a:pt x="1102" y="2"/>
                  </a:lnTo>
                  <a:lnTo>
                    <a:pt x="1118" y="4"/>
                  </a:lnTo>
                  <a:lnTo>
                    <a:pt x="1132" y="10"/>
                  </a:lnTo>
                  <a:lnTo>
                    <a:pt x="1138" y="16"/>
                  </a:lnTo>
                  <a:lnTo>
                    <a:pt x="1142" y="20"/>
                  </a:lnTo>
                  <a:lnTo>
                    <a:pt x="1144" y="26"/>
                  </a:lnTo>
                  <a:lnTo>
                    <a:pt x="1146" y="32"/>
                  </a:lnTo>
                  <a:lnTo>
                    <a:pt x="1146" y="48"/>
                  </a:lnTo>
                  <a:lnTo>
                    <a:pt x="1144" y="68"/>
                  </a:lnTo>
                  <a:lnTo>
                    <a:pt x="1136" y="90"/>
                  </a:lnTo>
                  <a:lnTo>
                    <a:pt x="1136" y="90"/>
                  </a:lnTo>
                  <a:close/>
                </a:path>
              </a:pathLst>
            </a:custGeom>
            <a:solidFill>
              <a:srgbClr val="003366"/>
            </a:solidFill>
            <a:ln cap="flat" cmpd="sng" w="9525">
              <a:solidFill>
                <a:srgbClr val="003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52"/>
            <p:cNvSpPr/>
            <p:nvPr/>
          </p:nvSpPr>
          <p:spPr>
            <a:xfrm>
              <a:off x="-3593" y="2180"/>
              <a:ext cx="880" cy="816"/>
            </a:xfrm>
            <a:custGeom>
              <a:rect b="b" l="l" r="r" t="t"/>
              <a:pathLst>
                <a:path extrusionOk="0" h="816" w="880">
                  <a:moveTo>
                    <a:pt x="760" y="378"/>
                  </a:moveTo>
                  <a:lnTo>
                    <a:pt x="760" y="378"/>
                  </a:lnTo>
                  <a:lnTo>
                    <a:pt x="732" y="430"/>
                  </a:lnTo>
                  <a:lnTo>
                    <a:pt x="732" y="430"/>
                  </a:lnTo>
                  <a:lnTo>
                    <a:pt x="776" y="450"/>
                  </a:lnTo>
                  <a:lnTo>
                    <a:pt x="796" y="462"/>
                  </a:lnTo>
                  <a:lnTo>
                    <a:pt x="812" y="472"/>
                  </a:lnTo>
                  <a:lnTo>
                    <a:pt x="828" y="484"/>
                  </a:lnTo>
                  <a:lnTo>
                    <a:pt x="842" y="496"/>
                  </a:lnTo>
                  <a:lnTo>
                    <a:pt x="852" y="508"/>
                  </a:lnTo>
                  <a:lnTo>
                    <a:pt x="862" y="522"/>
                  </a:lnTo>
                  <a:lnTo>
                    <a:pt x="870" y="534"/>
                  </a:lnTo>
                  <a:lnTo>
                    <a:pt x="876" y="548"/>
                  </a:lnTo>
                  <a:lnTo>
                    <a:pt x="880" y="562"/>
                  </a:lnTo>
                  <a:lnTo>
                    <a:pt x="880" y="576"/>
                  </a:lnTo>
                  <a:lnTo>
                    <a:pt x="880" y="592"/>
                  </a:lnTo>
                  <a:lnTo>
                    <a:pt x="878" y="608"/>
                  </a:lnTo>
                  <a:lnTo>
                    <a:pt x="872" y="624"/>
                  </a:lnTo>
                  <a:lnTo>
                    <a:pt x="866" y="640"/>
                  </a:lnTo>
                  <a:lnTo>
                    <a:pt x="866" y="640"/>
                  </a:lnTo>
                  <a:lnTo>
                    <a:pt x="860" y="650"/>
                  </a:lnTo>
                  <a:lnTo>
                    <a:pt x="848" y="658"/>
                  </a:lnTo>
                  <a:lnTo>
                    <a:pt x="834" y="664"/>
                  </a:lnTo>
                  <a:lnTo>
                    <a:pt x="818" y="668"/>
                  </a:lnTo>
                  <a:lnTo>
                    <a:pt x="780" y="680"/>
                  </a:lnTo>
                  <a:lnTo>
                    <a:pt x="760" y="684"/>
                  </a:lnTo>
                  <a:lnTo>
                    <a:pt x="740" y="692"/>
                  </a:lnTo>
                  <a:lnTo>
                    <a:pt x="740" y="692"/>
                  </a:lnTo>
                  <a:lnTo>
                    <a:pt x="740" y="570"/>
                  </a:lnTo>
                  <a:lnTo>
                    <a:pt x="740" y="570"/>
                  </a:lnTo>
                  <a:lnTo>
                    <a:pt x="720" y="570"/>
                  </a:lnTo>
                  <a:lnTo>
                    <a:pt x="720" y="570"/>
                  </a:lnTo>
                  <a:lnTo>
                    <a:pt x="720" y="650"/>
                  </a:lnTo>
                  <a:lnTo>
                    <a:pt x="720" y="690"/>
                  </a:lnTo>
                  <a:lnTo>
                    <a:pt x="722" y="728"/>
                  </a:lnTo>
                  <a:lnTo>
                    <a:pt x="722" y="728"/>
                  </a:lnTo>
                  <a:lnTo>
                    <a:pt x="720" y="750"/>
                  </a:lnTo>
                  <a:lnTo>
                    <a:pt x="718" y="768"/>
                  </a:lnTo>
                  <a:lnTo>
                    <a:pt x="712" y="784"/>
                  </a:lnTo>
                  <a:lnTo>
                    <a:pt x="704" y="796"/>
                  </a:lnTo>
                  <a:lnTo>
                    <a:pt x="692" y="806"/>
                  </a:lnTo>
                  <a:lnTo>
                    <a:pt x="676" y="812"/>
                  </a:lnTo>
                  <a:lnTo>
                    <a:pt x="658" y="816"/>
                  </a:lnTo>
                  <a:lnTo>
                    <a:pt x="636" y="816"/>
                  </a:lnTo>
                  <a:lnTo>
                    <a:pt x="636" y="816"/>
                  </a:lnTo>
                  <a:lnTo>
                    <a:pt x="446" y="814"/>
                  </a:lnTo>
                  <a:lnTo>
                    <a:pt x="254" y="816"/>
                  </a:lnTo>
                  <a:lnTo>
                    <a:pt x="254" y="816"/>
                  </a:lnTo>
                  <a:lnTo>
                    <a:pt x="232" y="816"/>
                  </a:lnTo>
                  <a:lnTo>
                    <a:pt x="214" y="812"/>
                  </a:lnTo>
                  <a:lnTo>
                    <a:pt x="198" y="806"/>
                  </a:lnTo>
                  <a:lnTo>
                    <a:pt x="186" y="796"/>
                  </a:lnTo>
                  <a:lnTo>
                    <a:pt x="178" y="784"/>
                  </a:lnTo>
                  <a:lnTo>
                    <a:pt x="172" y="768"/>
                  </a:lnTo>
                  <a:lnTo>
                    <a:pt x="168" y="750"/>
                  </a:lnTo>
                  <a:lnTo>
                    <a:pt x="168" y="730"/>
                  </a:lnTo>
                  <a:lnTo>
                    <a:pt x="168" y="730"/>
                  </a:lnTo>
                  <a:lnTo>
                    <a:pt x="168" y="686"/>
                  </a:lnTo>
                  <a:lnTo>
                    <a:pt x="168" y="642"/>
                  </a:lnTo>
                  <a:lnTo>
                    <a:pt x="166" y="600"/>
                  </a:lnTo>
                  <a:lnTo>
                    <a:pt x="162" y="556"/>
                  </a:lnTo>
                  <a:lnTo>
                    <a:pt x="162" y="556"/>
                  </a:lnTo>
                  <a:lnTo>
                    <a:pt x="156" y="688"/>
                  </a:lnTo>
                  <a:lnTo>
                    <a:pt x="156" y="688"/>
                  </a:lnTo>
                  <a:lnTo>
                    <a:pt x="136" y="682"/>
                  </a:lnTo>
                  <a:lnTo>
                    <a:pt x="114" y="676"/>
                  </a:lnTo>
                  <a:lnTo>
                    <a:pt x="74" y="668"/>
                  </a:lnTo>
                  <a:lnTo>
                    <a:pt x="56" y="662"/>
                  </a:lnTo>
                  <a:lnTo>
                    <a:pt x="40" y="656"/>
                  </a:lnTo>
                  <a:lnTo>
                    <a:pt x="26" y="648"/>
                  </a:lnTo>
                  <a:lnTo>
                    <a:pt x="22" y="644"/>
                  </a:lnTo>
                  <a:lnTo>
                    <a:pt x="18" y="638"/>
                  </a:lnTo>
                  <a:lnTo>
                    <a:pt x="18" y="638"/>
                  </a:lnTo>
                  <a:lnTo>
                    <a:pt x="10" y="622"/>
                  </a:lnTo>
                  <a:lnTo>
                    <a:pt x="6" y="606"/>
                  </a:lnTo>
                  <a:lnTo>
                    <a:pt x="2" y="592"/>
                  </a:lnTo>
                  <a:lnTo>
                    <a:pt x="0" y="576"/>
                  </a:lnTo>
                  <a:lnTo>
                    <a:pt x="2" y="562"/>
                  </a:lnTo>
                  <a:lnTo>
                    <a:pt x="6" y="548"/>
                  </a:lnTo>
                  <a:lnTo>
                    <a:pt x="12" y="534"/>
                  </a:lnTo>
                  <a:lnTo>
                    <a:pt x="18" y="520"/>
                  </a:lnTo>
                  <a:lnTo>
                    <a:pt x="28" y="508"/>
                  </a:lnTo>
                  <a:lnTo>
                    <a:pt x="40" y="496"/>
                  </a:lnTo>
                  <a:lnTo>
                    <a:pt x="54" y="484"/>
                  </a:lnTo>
                  <a:lnTo>
                    <a:pt x="70" y="474"/>
                  </a:lnTo>
                  <a:lnTo>
                    <a:pt x="88" y="464"/>
                  </a:lnTo>
                  <a:lnTo>
                    <a:pt x="106" y="454"/>
                  </a:lnTo>
                  <a:lnTo>
                    <a:pt x="128" y="444"/>
                  </a:lnTo>
                  <a:lnTo>
                    <a:pt x="152" y="436"/>
                  </a:lnTo>
                  <a:lnTo>
                    <a:pt x="152" y="436"/>
                  </a:lnTo>
                  <a:lnTo>
                    <a:pt x="136" y="404"/>
                  </a:lnTo>
                  <a:lnTo>
                    <a:pt x="122" y="374"/>
                  </a:lnTo>
                  <a:lnTo>
                    <a:pt x="108" y="344"/>
                  </a:lnTo>
                  <a:lnTo>
                    <a:pt x="104" y="328"/>
                  </a:lnTo>
                  <a:lnTo>
                    <a:pt x="100" y="312"/>
                  </a:lnTo>
                  <a:lnTo>
                    <a:pt x="100" y="312"/>
                  </a:lnTo>
                  <a:lnTo>
                    <a:pt x="98" y="276"/>
                  </a:lnTo>
                  <a:lnTo>
                    <a:pt x="98" y="256"/>
                  </a:lnTo>
                  <a:lnTo>
                    <a:pt x="98" y="238"/>
                  </a:lnTo>
                  <a:lnTo>
                    <a:pt x="102" y="220"/>
                  </a:lnTo>
                  <a:lnTo>
                    <a:pt x="106" y="204"/>
                  </a:lnTo>
                  <a:lnTo>
                    <a:pt x="110" y="192"/>
                  </a:lnTo>
                  <a:lnTo>
                    <a:pt x="114" y="188"/>
                  </a:lnTo>
                  <a:lnTo>
                    <a:pt x="118" y="186"/>
                  </a:lnTo>
                  <a:lnTo>
                    <a:pt x="118" y="186"/>
                  </a:lnTo>
                  <a:lnTo>
                    <a:pt x="136" y="178"/>
                  </a:lnTo>
                  <a:lnTo>
                    <a:pt x="156" y="172"/>
                  </a:lnTo>
                  <a:lnTo>
                    <a:pt x="176" y="168"/>
                  </a:lnTo>
                  <a:lnTo>
                    <a:pt x="198" y="166"/>
                  </a:lnTo>
                  <a:lnTo>
                    <a:pt x="242" y="164"/>
                  </a:lnTo>
                  <a:lnTo>
                    <a:pt x="286" y="162"/>
                  </a:lnTo>
                  <a:lnTo>
                    <a:pt x="286" y="162"/>
                  </a:lnTo>
                  <a:lnTo>
                    <a:pt x="296" y="132"/>
                  </a:lnTo>
                  <a:lnTo>
                    <a:pt x="306" y="96"/>
                  </a:lnTo>
                  <a:lnTo>
                    <a:pt x="314" y="76"/>
                  </a:lnTo>
                  <a:lnTo>
                    <a:pt x="322" y="58"/>
                  </a:lnTo>
                  <a:lnTo>
                    <a:pt x="332" y="40"/>
                  </a:lnTo>
                  <a:lnTo>
                    <a:pt x="344" y="24"/>
                  </a:lnTo>
                  <a:lnTo>
                    <a:pt x="344" y="24"/>
                  </a:lnTo>
                  <a:lnTo>
                    <a:pt x="354" y="16"/>
                  </a:lnTo>
                  <a:lnTo>
                    <a:pt x="368" y="10"/>
                  </a:lnTo>
                  <a:lnTo>
                    <a:pt x="382" y="6"/>
                  </a:lnTo>
                  <a:lnTo>
                    <a:pt x="400" y="2"/>
                  </a:lnTo>
                  <a:lnTo>
                    <a:pt x="436" y="0"/>
                  </a:lnTo>
                  <a:lnTo>
                    <a:pt x="472" y="0"/>
                  </a:lnTo>
                  <a:lnTo>
                    <a:pt x="472" y="0"/>
                  </a:lnTo>
                  <a:lnTo>
                    <a:pt x="506" y="2"/>
                  </a:lnTo>
                  <a:lnTo>
                    <a:pt x="520" y="4"/>
                  </a:lnTo>
                  <a:lnTo>
                    <a:pt x="532" y="8"/>
                  </a:lnTo>
                  <a:lnTo>
                    <a:pt x="544" y="12"/>
                  </a:lnTo>
                  <a:lnTo>
                    <a:pt x="552" y="18"/>
                  </a:lnTo>
                  <a:lnTo>
                    <a:pt x="562" y="26"/>
                  </a:lnTo>
                  <a:lnTo>
                    <a:pt x="568" y="36"/>
                  </a:lnTo>
                  <a:lnTo>
                    <a:pt x="574" y="48"/>
                  </a:lnTo>
                  <a:lnTo>
                    <a:pt x="580" y="62"/>
                  </a:lnTo>
                  <a:lnTo>
                    <a:pt x="584" y="76"/>
                  </a:lnTo>
                  <a:lnTo>
                    <a:pt x="588" y="94"/>
                  </a:lnTo>
                  <a:lnTo>
                    <a:pt x="592" y="138"/>
                  </a:lnTo>
                  <a:lnTo>
                    <a:pt x="596" y="192"/>
                  </a:lnTo>
                  <a:lnTo>
                    <a:pt x="596" y="192"/>
                  </a:lnTo>
                  <a:lnTo>
                    <a:pt x="620" y="180"/>
                  </a:lnTo>
                  <a:lnTo>
                    <a:pt x="644" y="168"/>
                  </a:lnTo>
                  <a:lnTo>
                    <a:pt x="670" y="158"/>
                  </a:lnTo>
                  <a:lnTo>
                    <a:pt x="694" y="154"/>
                  </a:lnTo>
                  <a:lnTo>
                    <a:pt x="706" y="154"/>
                  </a:lnTo>
                  <a:lnTo>
                    <a:pt x="718" y="154"/>
                  </a:lnTo>
                  <a:lnTo>
                    <a:pt x="728" y="156"/>
                  </a:lnTo>
                  <a:lnTo>
                    <a:pt x="740" y="160"/>
                  </a:lnTo>
                  <a:lnTo>
                    <a:pt x="750" y="164"/>
                  </a:lnTo>
                  <a:lnTo>
                    <a:pt x="760" y="172"/>
                  </a:lnTo>
                  <a:lnTo>
                    <a:pt x="768" y="180"/>
                  </a:lnTo>
                  <a:lnTo>
                    <a:pt x="776" y="192"/>
                  </a:lnTo>
                  <a:lnTo>
                    <a:pt x="776" y="192"/>
                  </a:lnTo>
                  <a:lnTo>
                    <a:pt x="788" y="212"/>
                  </a:lnTo>
                  <a:lnTo>
                    <a:pt x="796" y="234"/>
                  </a:lnTo>
                  <a:lnTo>
                    <a:pt x="802" y="258"/>
                  </a:lnTo>
                  <a:lnTo>
                    <a:pt x="802" y="284"/>
                  </a:lnTo>
                  <a:lnTo>
                    <a:pt x="800" y="308"/>
                  </a:lnTo>
                  <a:lnTo>
                    <a:pt x="796" y="322"/>
                  </a:lnTo>
                  <a:lnTo>
                    <a:pt x="792" y="334"/>
                  </a:lnTo>
                  <a:lnTo>
                    <a:pt x="784" y="346"/>
                  </a:lnTo>
                  <a:lnTo>
                    <a:pt x="778" y="358"/>
                  </a:lnTo>
                  <a:lnTo>
                    <a:pt x="768" y="370"/>
                  </a:lnTo>
                  <a:lnTo>
                    <a:pt x="758" y="380"/>
                  </a:lnTo>
                  <a:lnTo>
                    <a:pt x="758" y="380"/>
                  </a:lnTo>
                  <a:lnTo>
                    <a:pt x="768" y="332"/>
                  </a:lnTo>
                  <a:lnTo>
                    <a:pt x="770" y="310"/>
                  </a:lnTo>
                  <a:lnTo>
                    <a:pt x="772" y="294"/>
                  </a:lnTo>
                  <a:lnTo>
                    <a:pt x="770" y="278"/>
                  </a:lnTo>
                  <a:lnTo>
                    <a:pt x="768" y="264"/>
                  </a:lnTo>
                  <a:lnTo>
                    <a:pt x="764" y="254"/>
                  </a:lnTo>
                  <a:lnTo>
                    <a:pt x="756" y="246"/>
                  </a:lnTo>
                  <a:lnTo>
                    <a:pt x="748" y="240"/>
                  </a:lnTo>
                  <a:lnTo>
                    <a:pt x="738" y="236"/>
                  </a:lnTo>
                  <a:lnTo>
                    <a:pt x="724" y="234"/>
                  </a:lnTo>
                  <a:lnTo>
                    <a:pt x="708" y="234"/>
                  </a:lnTo>
                  <a:lnTo>
                    <a:pt x="690" y="234"/>
                  </a:lnTo>
                  <a:lnTo>
                    <a:pt x="668" y="238"/>
                  </a:lnTo>
                  <a:lnTo>
                    <a:pt x="618" y="250"/>
                  </a:lnTo>
                  <a:lnTo>
                    <a:pt x="618" y="250"/>
                  </a:lnTo>
                  <a:lnTo>
                    <a:pt x="638" y="320"/>
                  </a:lnTo>
                  <a:lnTo>
                    <a:pt x="650" y="354"/>
                  </a:lnTo>
                  <a:lnTo>
                    <a:pt x="658" y="370"/>
                  </a:lnTo>
                  <a:lnTo>
                    <a:pt x="666" y="384"/>
                  </a:lnTo>
                  <a:lnTo>
                    <a:pt x="666" y="384"/>
                  </a:lnTo>
                  <a:lnTo>
                    <a:pt x="670" y="388"/>
                  </a:lnTo>
                  <a:lnTo>
                    <a:pt x="680" y="390"/>
                  </a:lnTo>
                  <a:lnTo>
                    <a:pt x="690" y="388"/>
                  </a:lnTo>
                  <a:lnTo>
                    <a:pt x="704" y="386"/>
                  </a:lnTo>
                  <a:lnTo>
                    <a:pt x="734" y="382"/>
                  </a:lnTo>
                  <a:lnTo>
                    <a:pt x="760" y="378"/>
                  </a:lnTo>
                  <a:lnTo>
                    <a:pt x="760" y="378"/>
                  </a:lnTo>
                  <a:close/>
                  <a:moveTo>
                    <a:pt x="560" y="474"/>
                  </a:moveTo>
                  <a:lnTo>
                    <a:pt x="560" y="474"/>
                  </a:lnTo>
                  <a:lnTo>
                    <a:pt x="664" y="438"/>
                  </a:lnTo>
                  <a:lnTo>
                    <a:pt x="664" y="438"/>
                  </a:lnTo>
                  <a:lnTo>
                    <a:pt x="584" y="298"/>
                  </a:lnTo>
                  <a:lnTo>
                    <a:pt x="584" y="298"/>
                  </a:lnTo>
                  <a:lnTo>
                    <a:pt x="564" y="326"/>
                  </a:lnTo>
                  <a:lnTo>
                    <a:pt x="546" y="350"/>
                  </a:lnTo>
                  <a:lnTo>
                    <a:pt x="526" y="372"/>
                  </a:lnTo>
                  <a:lnTo>
                    <a:pt x="508" y="388"/>
                  </a:lnTo>
                  <a:lnTo>
                    <a:pt x="492" y="400"/>
                  </a:lnTo>
                  <a:lnTo>
                    <a:pt x="476" y="410"/>
                  </a:lnTo>
                  <a:lnTo>
                    <a:pt x="458" y="414"/>
                  </a:lnTo>
                  <a:lnTo>
                    <a:pt x="442" y="416"/>
                  </a:lnTo>
                  <a:lnTo>
                    <a:pt x="426" y="412"/>
                  </a:lnTo>
                  <a:lnTo>
                    <a:pt x="410" y="406"/>
                  </a:lnTo>
                  <a:lnTo>
                    <a:pt x="394" y="396"/>
                  </a:lnTo>
                  <a:lnTo>
                    <a:pt x="376" y="382"/>
                  </a:lnTo>
                  <a:lnTo>
                    <a:pt x="358" y="362"/>
                  </a:lnTo>
                  <a:lnTo>
                    <a:pt x="340" y="340"/>
                  </a:lnTo>
                  <a:lnTo>
                    <a:pt x="320" y="314"/>
                  </a:lnTo>
                  <a:lnTo>
                    <a:pt x="300" y="284"/>
                  </a:lnTo>
                  <a:lnTo>
                    <a:pt x="300" y="284"/>
                  </a:lnTo>
                  <a:lnTo>
                    <a:pt x="230" y="446"/>
                  </a:lnTo>
                  <a:lnTo>
                    <a:pt x="230" y="446"/>
                  </a:lnTo>
                  <a:lnTo>
                    <a:pt x="326" y="468"/>
                  </a:lnTo>
                  <a:lnTo>
                    <a:pt x="326" y="468"/>
                  </a:lnTo>
                  <a:lnTo>
                    <a:pt x="400" y="660"/>
                  </a:lnTo>
                  <a:lnTo>
                    <a:pt x="400" y="660"/>
                  </a:lnTo>
                  <a:lnTo>
                    <a:pt x="422" y="654"/>
                  </a:lnTo>
                  <a:lnTo>
                    <a:pt x="422" y="654"/>
                  </a:lnTo>
                  <a:lnTo>
                    <a:pt x="422" y="494"/>
                  </a:lnTo>
                  <a:lnTo>
                    <a:pt x="422" y="494"/>
                  </a:lnTo>
                  <a:lnTo>
                    <a:pt x="456" y="492"/>
                  </a:lnTo>
                  <a:lnTo>
                    <a:pt x="456" y="492"/>
                  </a:lnTo>
                  <a:lnTo>
                    <a:pt x="464" y="576"/>
                  </a:lnTo>
                  <a:lnTo>
                    <a:pt x="472" y="658"/>
                  </a:lnTo>
                  <a:lnTo>
                    <a:pt x="472" y="658"/>
                  </a:lnTo>
                  <a:lnTo>
                    <a:pt x="490" y="662"/>
                  </a:lnTo>
                  <a:lnTo>
                    <a:pt x="490" y="662"/>
                  </a:lnTo>
                  <a:lnTo>
                    <a:pt x="560" y="474"/>
                  </a:lnTo>
                  <a:lnTo>
                    <a:pt x="560" y="474"/>
                  </a:lnTo>
                  <a:close/>
                  <a:moveTo>
                    <a:pt x="346" y="116"/>
                  </a:moveTo>
                  <a:lnTo>
                    <a:pt x="346" y="116"/>
                  </a:lnTo>
                  <a:lnTo>
                    <a:pt x="338" y="146"/>
                  </a:lnTo>
                  <a:lnTo>
                    <a:pt x="332" y="176"/>
                  </a:lnTo>
                  <a:lnTo>
                    <a:pt x="330" y="206"/>
                  </a:lnTo>
                  <a:lnTo>
                    <a:pt x="330" y="234"/>
                  </a:lnTo>
                  <a:lnTo>
                    <a:pt x="334" y="264"/>
                  </a:lnTo>
                  <a:lnTo>
                    <a:pt x="338" y="278"/>
                  </a:lnTo>
                  <a:lnTo>
                    <a:pt x="344" y="292"/>
                  </a:lnTo>
                  <a:lnTo>
                    <a:pt x="350" y="306"/>
                  </a:lnTo>
                  <a:lnTo>
                    <a:pt x="358" y="320"/>
                  </a:lnTo>
                  <a:lnTo>
                    <a:pt x="368" y="334"/>
                  </a:lnTo>
                  <a:lnTo>
                    <a:pt x="380" y="346"/>
                  </a:lnTo>
                  <a:lnTo>
                    <a:pt x="380" y="346"/>
                  </a:lnTo>
                  <a:lnTo>
                    <a:pt x="394" y="360"/>
                  </a:lnTo>
                  <a:lnTo>
                    <a:pt x="408" y="370"/>
                  </a:lnTo>
                  <a:lnTo>
                    <a:pt x="422" y="376"/>
                  </a:lnTo>
                  <a:lnTo>
                    <a:pt x="436" y="380"/>
                  </a:lnTo>
                  <a:lnTo>
                    <a:pt x="452" y="380"/>
                  </a:lnTo>
                  <a:lnTo>
                    <a:pt x="466" y="378"/>
                  </a:lnTo>
                  <a:lnTo>
                    <a:pt x="482" y="370"/>
                  </a:lnTo>
                  <a:lnTo>
                    <a:pt x="498" y="358"/>
                  </a:lnTo>
                  <a:lnTo>
                    <a:pt x="498" y="358"/>
                  </a:lnTo>
                  <a:lnTo>
                    <a:pt x="508" y="348"/>
                  </a:lnTo>
                  <a:lnTo>
                    <a:pt x="518" y="338"/>
                  </a:lnTo>
                  <a:lnTo>
                    <a:pt x="526" y="326"/>
                  </a:lnTo>
                  <a:lnTo>
                    <a:pt x="534" y="312"/>
                  </a:lnTo>
                  <a:lnTo>
                    <a:pt x="548" y="282"/>
                  </a:lnTo>
                  <a:lnTo>
                    <a:pt x="558" y="250"/>
                  </a:lnTo>
                  <a:lnTo>
                    <a:pt x="564" y="218"/>
                  </a:lnTo>
                  <a:lnTo>
                    <a:pt x="564" y="186"/>
                  </a:lnTo>
                  <a:lnTo>
                    <a:pt x="564" y="172"/>
                  </a:lnTo>
                  <a:lnTo>
                    <a:pt x="560" y="158"/>
                  </a:lnTo>
                  <a:lnTo>
                    <a:pt x="556" y="144"/>
                  </a:lnTo>
                  <a:lnTo>
                    <a:pt x="552" y="134"/>
                  </a:lnTo>
                  <a:lnTo>
                    <a:pt x="552" y="134"/>
                  </a:lnTo>
                  <a:lnTo>
                    <a:pt x="544" y="124"/>
                  </a:lnTo>
                  <a:lnTo>
                    <a:pt x="534" y="116"/>
                  </a:lnTo>
                  <a:lnTo>
                    <a:pt x="522" y="112"/>
                  </a:lnTo>
                  <a:lnTo>
                    <a:pt x="510" y="110"/>
                  </a:lnTo>
                  <a:lnTo>
                    <a:pt x="510" y="110"/>
                  </a:lnTo>
                  <a:lnTo>
                    <a:pt x="470" y="110"/>
                  </a:lnTo>
                  <a:lnTo>
                    <a:pt x="430" y="112"/>
                  </a:lnTo>
                  <a:lnTo>
                    <a:pt x="346" y="116"/>
                  </a:lnTo>
                  <a:lnTo>
                    <a:pt x="346" y="116"/>
                  </a:lnTo>
                  <a:close/>
                  <a:moveTo>
                    <a:pt x="282" y="258"/>
                  </a:moveTo>
                  <a:lnTo>
                    <a:pt x="282" y="258"/>
                  </a:lnTo>
                  <a:lnTo>
                    <a:pt x="248" y="224"/>
                  </a:lnTo>
                  <a:lnTo>
                    <a:pt x="248" y="224"/>
                  </a:lnTo>
                  <a:lnTo>
                    <a:pt x="214" y="230"/>
                  </a:lnTo>
                  <a:lnTo>
                    <a:pt x="180" y="236"/>
                  </a:lnTo>
                  <a:lnTo>
                    <a:pt x="164" y="238"/>
                  </a:lnTo>
                  <a:lnTo>
                    <a:pt x="150" y="242"/>
                  </a:lnTo>
                  <a:lnTo>
                    <a:pt x="140" y="250"/>
                  </a:lnTo>
                  <a:lnTo>
                    <a:pt x="132" y="258"/>
                  </a:lnTo>
                  <a:lnTo>
                    <a:pt x="132" y="258"/>
                  </a:lnTo>
                  <a:lnTo>
                    <a:pt x="128" y="270"/>
                  </a:lnTo>
                  <a:lnTo>
                    <a:pt x="126" y="284"/>
                  </a:lnTo>
                  <a:lnTo>
                    <a:pt x="128" y="298"/>
                  </a:lnTo>
                  <a:lnTo>
                    <a:pt x="130" y="314"/>
                  </a:lnTo>
                  <a:lnTo>
                    <a:pt x="140" y="348"/>
                  </a:lnTo>
                  <a:lnTo>
                    <a:pt x="152" y="380"/>
                  </a:lnTo>
                  <a:lnTo>
                    <a:pt x="152" y="380"/>
                  </a:lnTo>
                  <a:lnTo>
                    <a:pt x="156" y="384"/>
                  </a:lnTo>
                  <a:lnTo>
                    <a:pt x="162" y="388"/>
                  </a:lnTo>
                  <a:lnTo>
                    <a:pt x="182" y="394"/>
                  </a:lnTo>
                  <a:lnTo>
                    <a:pt x="202" y="398"/>
                  </a:lnTo>
                  <a:lnTo>
                    <a:pt x="208" y="398"/>
                  </a:lnTo>
                  <a:lnTo>
                    <a:pt x="212" y="396"/>
                  </a:lnTo>
                  <a:lnTo>
                    <a:pt x="212" y="396"/>
                  </a:lnTo>
                  <a:lnTo>
                    <a:pt x="230" y="362"/>
                  </a:lnTo>
                  <a:lnTo>
                    <a:pt x="248" y="328"/>
                  </a:lnTo>
                  <a:lnTo>
                    <a:pt x="282" y="258"/>
                  </a:lnTo>
                  <a:lnTo>
                    <a:pt x="282" y="258"/>
                  </a:lnTo>
                  <a:close/>
                </a:path>
              </a:pathLst>
            </a:custGeom>
            <a:solidFill>
              <a:srgbClr val="003366"/>
            </a:solidFill>
            <a:ln cap="flat" cmpd="sng" w="9525">
              <a:solidFill>
                <a:srgbClr val="003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52"/>
            <p:cNvSpPr/>
            <p:nvPr/>
          </p:nvSpPr>
          <p:spPr>
            <a:xfrm>
              <a:off x="-4567" y="462"/>
              <a:ext cx="698" cy="928"/>
            </a:xfrm>
            <a:custGeom>
              <a:rect b="b" l="l" r="r" t="t"/>
              <a:pathLst>
                <a:path extrusionOk="0" h="928" w="698">
                  <a:moveTo>
                    <a:pt x="2" y="468"/>
                  </a:moveTo>
                  <a:lnTo>
                    <a:pt x="2" y="468"/>
                  </a:lnTo>
                  <a:lnTo>
                    <a:pt x="2" y="294"/>
                  </a:lnTo>
                  <a:lnTo>
                    <a:pt x="2" y="20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98"/>
                  </a:lnTo>
                  <a:lnTo>
                    <a:pt x="4" y="80"/>
                  </a:lnTo>
                  <a:lnTo>
                    <a:pt x="10" y="64"/>
                  </a:lnTo>
                  <a:lnTo>
                    <a:pt x="20" y="52"/>
                  </a:lnTo>
                  <a:lnTo>
                    <a:pt x="32" y="44"/>
                  </a:lnTo>
                  <a:lnTo>
                    <a:pt x="48" y="38"/>
                  </a:lnTo>
                  <a:lnTo>
                    <a:pt x="68" y="34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116" y="30"/>
                  </a:lnTo>
                  <a:lnTo>
                    <a:pt x="142" y="26"/>
                  </a:lnTo>
                  <a:lnTo>
                    <a:pt x="194" y="14"/>
                  </a:lnTo>
                  <a:lnTo>
                    <a:pt x="246" y="4"/>
                  </a:lnTo>
                  <a:lnTo>
                    <a:pt x="270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386" y="4"/>
                  </a:lnTo>
                  <a:lnTo>
                    <a:pt x="474" y="14"/>
                  </a:lnTo>
                  <a:lnTo>
                    <a:pt x="562" y="24"/>
                  </a:lnTo>
                  <a:lnTo>
                    <a:pt x="650" y="38"/>
                  </a:lnTo>
                  <a:lnTo>
                    <a:pt x="650" y="38"/>
                  </a:lnTo>
                  <a:lnTo>
                    <a:pt x="658" y="40"/>
                  </a:lnTo>
                  <a:lnTo>
                    <a:pt x="664" y="46"/>
                  </a:lnTo>
                  <a:lnTo>
                    <a:pt x="672" y="52"/>
                  </a:lnTo>
                  <a:lnTo>
                    <a:pt x="680" y="62"/>
                  </a:lnTo>
                  <a:lnTo>
                    <a:pt x="686" y="72"/>
                  </a:lnTo>
                  <a:lnTo>
                    <a:pt x="692" y="82"/>
                  </a:lnTo>
                  <a:lnTo>
                    <a:pt x="694" y="90"/>
                  </a:lnTo>
                  <a:lnTo>
                    <a:pt x="696" y="100"/>
                  </a:lnTo>
                  <a:lnTo>
                    <a:pt x="696" y="100"/>
                  </a:lnTo>
                  <a:lnTo>
                    <a:pt x="698" y="290"/>
                  </a:lnTo>
                  <a:lnTo>
                    <a:pt x="698" y="482"/>
                  </a:lnTo>
                  <a:lnTo>
                    <a:pt x="698" y="672"/>
                  </a:lnTo>
                  <a:lnTo>
                    <a:pt x="694" y="864"/>
                  </a:lnTo>
                  <a:lnTo>
                    <a:pt x="694" y="864"/>
                  </a:lnTo>
                  <a:lnTo>
                    <a:pt x="692" y="872"/>
                  </a:lnTo>
                  <a:lnTo>
                    <a:pt x="688" y="882"/>
                  </a:lnTo>
                  <a:lnTo>
                    <a:pt x="680" y="892"/>
                  </a:lnTo>
                  <a:lnTo>
                    <a:pt x="670" y="902"/>
                  </a:lnTo>
                  <a:lnTo>
                    <a:pt x="660" y="910"/>
                  </a:lnTo>
                  <a:lnTo>
                    <a:pt x="650" y="918"/>
                  </a:lnTo>
                  <a:lnTo>
                    <a:pt x="640" y="922"/>
                  </a:lnTo>
                  <a:lnTo>
                    <a:pt x="630" y="924"/>
                  </a:lnTo>
                  <a:lnTo>
                    <a:pt x="630" y="924"/>
                  </a:lnTo>
                  <a:lnTo>
                    <a:pt x="492" y="928"/>
                  </a:lnTo>
                  <a:lnTo>
                    <a:pt x="352" y="928"/>
                  </a:lnTo>
                  <a:lnTo>
                    <a:pt x="76" y="928"/>
                  </a:lnTo>
                  <a:lnTo>
                    <a:pt x="76" y="928"/>
                  </a:lnTo>
                  <a:lnTo>
                    <a:pt x="56" y="926"/>
                  </a:lnTo>
                  <a:lnTo>
                    <a:pt x="40" y="924"/>
                  </a:lnTo>
                  <a:lnTo>
                    <a:pt x="28" y="916"/>
                  </a:lnTo>
                  <a:lnTo>
                    <a:pt x="18" y="908"/>
                  </a:lnTo>
                  <a:lnTo>
                    <a:pt x="10" y="898"/>
                  </a:lnTo>
                  <a:lnTo>
                    <a:pt x="4" y="884"/>
                  </a:lnTo>
                  <a:lnTo>
                    <a:pt x="2" y="868"/>
                  </a:lnTo>
                  <a:lnTo>
                    <a:pt x="2" y="848"/>
                  </a:lnTo>
                  <a:lnTo>
                    <a:pt x="2" y="848"/>
                  </a:lnTo>
                  <a:lnTo>
                    <a:pt x="2" y="658"/>
                  </a:lnTo>
                  <a:lnTo>
                    <a:pt x="2" y="468"/>
                  </a:lnTo>
                  <a:lnTo>
                    <a:pt x="2" y="468"/>
                  </a:lnTo>
                  <a:close/>
                  <a:moveTo>
                    <a:pt x="600" y="832"/>
                  </a:moveTo>
                  <a:lnTo>
                    <a:pt x="600" y="832"/>
                  </a:lnTo>
                  <a:lnTo>
                    <a:pt x="600" y="122"/>
                  </a:lnTo>
                  <a:lnTo>
                    <a:pt x="600" y="122"/>
                  </a:lnTo>
                  <a:lnTo>
                    <a:pt x="534" y="140"/>
                  </a:lnTo>
                  <a:lnTo>
                    <a:pt x="470" y="158"/>
                  </a:lnTo>
                  <a:lnTo>
                    <a:pt x="438" y="166"/>
                  </a:lnTo>
                  <a:lnTo>
                    <a:pt x="406" y="172"/>
                  </a:lnTo>
                  <a:lnTo>
                    <a:pt x="374" y="176"/>
                  </a:lnTo>
                  <a:lnTo>
                    <a:pt x="344" y="176"/>
                  </a:lnTo>
                  <a:lnTo>
                    <a:pt x="344" y="176"/>
                  </a:lnTo>
                  <a:lnTo>
                    <a:pt x="314" y="174"/>
                  </a:lnTo>
                  <a:lnTo>
                    <a:pt x="284" y="170"/>
                  </a:lnTo>
                  <a:lnTo>
                    <a:pt x="254" y="164"/>
                  </a:lnTo>
                  <a:lnTo>
                    <a:pt x="222" y="156"/>
                  </a:lnTo>
                  <a:lnTo>
                    <a:pt x="160" y="136"/>
                  </a:lnTo>
                  <a:lnTo>
                    <a:pt x="98" y="118"/>
                  </a:lnTo>
                  <a:lnTo>
                    <a:pt x="98" y="118"/>
                  </a:lnTo>
                  <a:lnTo>
                    <a:pt x="98" y="832"/>
                  </a:lnTo>
                  <a:lnTo>
                    <a:pt x="98" y="832"/>
                  </a:lnTo>
                  <a:lnTo>
                    <a:pt x="600" y="832"/>
                  </a:lnTo>
                  <a:lnTo>
                    <a:pt x="600" y="832"/>
                  </a:lnTo>
                  <a:close/>
                </a:path>
              </a:pathLst>
            </a:custGeom>
            <a:solidFill>
              <a:srgbClr val="003366"/>
            </a:solidFill>
            <a:ln cap="flat" cmpd="sng" w="9525">
              <a:solidFill>
                <a:srgbClr val="003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52"/>
            <p:cNvSpPr/>
            <p:nvPr/>
          </p:nvSpPr>
          <p:spPr>
            <a:xfrm>
              <a:off x="-4407" y="688"/>
              <a:ext cx="396" cy="38"/>
            </a:xfrm>
            <a:custGeom>
              <a:rect b="b" l="l" r="r" t="t"/>
              <a:pathLst>
                <a:path extrusionOk="0" h="38" w="396">
                  <a:moveTo>
                    <a:pt x="396" y="38"/>
                  </a:moveTo>
                  <a:lnTo>
                    <a:pt x="396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2" y="30"/>
                  </a:lnTo>
                  <a:lnTo>
                    <a:pt x="30" y="22"/>
                  </a:lnTo>
                  <a:lnTo>
                    <a:pt x="50" y="14"/>
                  </a:lnTo>
                  <a:lnTo>
                    <a:pt x="74" y="10"/>
                  </a:lnTo>
                  <a:lnTo>
                    <a:pt x="100" y="6"/>
                  </a:lnTo>
                  <a:lnTo>
                    <a:pt x="128" y="2"/>
                  </a:lnTo>
                  <a:lnTo>
                    <a:pt x="158" y="0"/>
                  </a:lnTo>
                  <a:lnTo>
                    <a:pt x="188" y="0"/>
                  </a:lnTo>
                  <a:lnTo>
                    <a:pt x="218" y="0"/>
                  </a:lnTo>
                  <a:lnTo>
                    <a:pt x="250" y="2"/>
                  </a:lnTo>
                  <a:lnTo>
                    <a:pt x="280" y="4"/>
                  </a:lnTo>
                  <a:lnTo>
                    <a:pt x="308" y="8"/>
                  </a:lnTo>
                  <a:lnTo>
                    <a:pt x="334" y="14"/>
                  </a:lnTo>
                  <a:lnTo>
                    <a:pt x="358" y="20"/>
                  </a:lnTo>
                  <a:lnTo>
                    <a:pt x="380" y="28"/>
                  </a:lnTo>
                  <a:lnTo>
                    <a:pt x="396" y="38"/>
                  </a:lnTo>
                  <a:lnTo>
                    <a:pt x="396" y="38"/>
                  </a:lnTo>
                  <a:close/>
                </a:path>
              </a:pathLst>
            </a:custGeom>
            <a:solidFill>
              <a:srgbClr val="003366"/>
            </a:solidFill>
            <a:ln cap="flat" cmpd="sng" w="9525">
              <a:solidFill>
                <a:srgbClr val="003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52"/>
            <p:cNvSpPr/>
            <p:nvPr/>
          </p:nvSpPr>
          <p:spPr>
            <a:xfrm>
              <a:off x="-4411" y="998"/>
              <a:ext cx="408" cy="40"/>
            </a:xfrm>
            <a:custGeom>
              <a:rect b="b" l="l" r="r" t="t"/>
              <a:pathLst>
                <a:path extrusionOk="0" h="40" w="408">
                  <a:moveTo>
                    <a:pt x="408" y="40"/>
                  </a:moveTo>
                  <a:lnTo>
                    <a:pt x="408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2" y="30"/>
                  </a:lnTo>
                  <a:lnTo>
                    <a:pt x="30" y="22"/>
                  </a:lnTo>
                  <a:lnTo>
                    <a:pt x="52" y="16"/>
                  </a:lnTo>
                  <a:lnTo>
                    <a:pt x="76" y="10"/>
                  </a:lnTo>
                  <a:lnTo>
                    <a:pt x="102" y="6"/>
                  </a:lnTo>
                  <a:lnTo>
                    <a:pt x="132" y="2"/>
                  </a:lnTo>
                  <a:lnTo>
                    <a:pt x="162" y="0"/>
                  </a:lnTo>
                  <a:lnTo>
                    <a:pt x="192" y="0"/>
                  </a:lnTo>
                  <a:lnTo>
                    <a:pt x="224" y="0"/>
                  </a:lnTo>
                  <a:lnTo>
                    <a:pt x="254" y="2"/>
                  </a:lnTo>
                  <a:lnTo>
                    <a:pt x="286" y="6"/>
                  </a:lnTo>
                  <a:lnTo>
                    <a:pt x="314" y="10"/>
                  </a:lnTo>
                  <a:lnTo>
                    <a:pt x="342" y="14"/>
                  </a:lnTo>
                  <a:lnTo>
                    <a:pt x="368" y="22"/>
                  </a:lnTo>
                  <a:lnTo>
                    <a:pt x="390" y="30"/>
                  </a:lnTo>
                  <a:lnTo>
                    <a:pt x="408" y="40"/>
                  </a:lnTo>
                  <a:lnTo>
                    <a:pt x="408" y="40"/>
                  </a:lnTo>
                  <a:close/>
                </a:path>
              </a:pathLst>
            </a:custGeom>
            <a:solidFill>
              <a:srgbClr val="003366"/>
            </a:solidFill>
            <a:ln cap="flat" cmpd="sng" w="9525">
              <a:solidFill>
                <a:srgbClr val="003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52"/>
            <p:cNvSpPr/>
            <p:nvPr/>
          </p:nvSpPr>
          <p:spPr>
            <a:xfrm>
              <a:off x="-4429" y="1120"/>
              <a:ext cx="406" cy="36"/>
            </a:xfrm>
            <a:custGeom>
              <a:rect b="b" l="l" r="r" t="t"/>
              <a:pathLst>
                <a:path extrusionOk="0" h="36" w="406">
                  <a:moveTo>
                    <a:pt x="0" y="0"/>
                  </a:moveTo>
                  <a:lnTo>
                    <a:pt x="0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394" y="8"/>
                  </a:lnTo>
                  <a:lnTo>
                    <a:pt x="378" y="16"/>
                  </a:lnTo>
                  <a:lnTo>
                    <a:pt x="358" y="22"/>
                  </a:lnTo>
                  <a:lnTo>
                    <a:pt x="336" y="26"/>
                  </a:lnTo>
                  <a:lnTo>
                    <a:pt x="310" y="30"/>
                  </a:lnTo>
                  <a:lnTo>
                    <a:pt x="282" y="34"/>
                  </a:lnTo>
                  <a:lnTo>
                    <a:pt x="222" y="36"/>
                  </a:lnTo>
                  <a:lnTo>
                    <a:pt x="160" y="34"/>
                  </a:lnTo>
                  <a:lnTo>
                    <a:pt x="128" y="32"/>
                  </a:lnTo>
                  <a:lnTo>
                    <a:pt x="98" y="28"/>
                  </a:lnTo>
                  <a:lnTo>
                    <a:pt x="70" y="22"/>
                  </a:lnTo>
                  <a:lnTo>
                    <a:pt x="44" y="16"/>
                  </a:lnTo>
                  <a:lnTo>
                    <a:pt x="2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66"/>
            </a:solidFill>
            <a:ln cap="flat" cmpd="sng" w="9525">
              <a:solidFill>
                <a:srgbClr val="003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52"/>
            <p:cNvSpPr/>
            <p:nvPr/>
          </p:nvSpPr>
          <p:spPr>
            <a:xfrm>
              <a:off x="-4401" y="800"/>
              <a:ext cx="374" cy="22"/>
            </a:xfrm>
            <a:custGeom>
              <a:rect b="b" l="l" r="r" t="t"/>
              <a:pathLst>
                <a:path extrusionOk="0" h="22" w="374">
                  <a:moveTo>
                    <a:pt x="0" y="0"/>
                  </a:moveTo>
                  <a:lnTo>
                    <a:pt x="0" y="0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74" y="22"/>
                  </a:lnTo>
                  <a:lnTo>
                    <a:pt x="374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66"/>
            </a:solidFill>
            <a:ln cap="flat" cmpd="sng" w="9525">
              <a:solidFill>
                <a:srgbClr val="003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52"/>
            <p:cNvSpPr/>
            <p:nvPr/>
          </p:nvSpPr>
          <p:spPr>
            <a:xfrm>
              <a:off x="-4399" y="908"/>
              <a:ext cx="372" cy="18"/>
            </a:xfrm>
            <a:custGeom>
              <a:rect b="b" l="l" r="r" t="t"/>
              <a:pathLst>
                <a:path extrusionOk="0" h="18" w="372">
                  <a:moveTo>
                    <a:pt x="0" y="0"/>
                  </a:moveTo>
                  <a:lnTo>
                    <a:pt x="0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72" y="18"/>
                  </a:lnTo>
                  <a:lnTo>
                    <a:pt x="372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66"/>
            </a:solidFill>
            <a:ln cap="flat" cmpd="sng" w="9525">
              <a:solidFill>
                <a:srgbClr val="003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" name="Google Shape;213;p52"/>
          <p:cNvSpPr txBox="1"/>
          <p:nvPr/>
        </p:nvSpPr>
        <p:spPr>
          <a:xfrm>
            <a:off x="4455825" y="751400"/>
            <a:ext cx="4163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GB" sz="1800">
                <a:solidFill>
                  <a:srgbClr val="003366"/>
                </a:solidFill>
              </a:rPr>
              <a:t>Huge increase in the volume of data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52"/>
          <p:cNvSpPr txBox="1"/>
          <p:nvPr/>
        </p:nvSpPr>
        <p:spPr>
          <a:xfrm>
            <a:off x="4455825" y="3198100"/>
            <a:ext cx="4163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GB" sz="1800">
                <a:solidFill>
                  <a:srgbClr val="003078"/>
                </a:solidFill>
              </a:rPr>
              <a:t>Major investment in data strategy, skills, and infrastructure</a:t>
            </a:r>
            <a:endParaRPr b="1" i="0" sz="1800" u="none" cap="none" strike="noStrike">
              <a:solidFill>
                <a:srgbClr val="0030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52"/>
          <p:cNvSpPr txBox="1"/>
          <p:nvPr/>
        </p:nvSpPr>
        <p:spPr>
          <a:xfrm>
            <a:off x="4455825" y="1978900"/>
            <a:ext cx="4383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GB" sz="1800">
                <a:solidFill>
                  <a:srgbClr val="003078"/>
                </a:solidFill>
              </a:rPr>
              <a:t>Shift in understanding and awareness of the importance of data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6" name="Google Shape;216;p52"/>
          <p:cNvGrpSpPr/>
          <p:nvPr/>
        </p:nvGrpSpPr>
        <p:grpSpPr>
          <a:xfrm>
            <a:off x="3454873" y="1978774"/>
            <a:ext cx="613594" cy="700625"/>
            <a:chOff x="3397251" y="3603625"/>
            <a:chExt cx="825500" cy="890588"/>
          </a:xfrm>
        </p:grpSpPr>
        <p:sp>
          <p:nvSpPr>
            <p:cNvPr id="217" name="Google Shape;217;p52"/>
            <p:cNvSpPr/>
            <p:nvPr/>
          </p:nvSpPr>
          <p:spPr>
            <a:xfrm>
              <a:off x="3508376" y="3914775"/>
              <a:ext cx="173100" cy="171300"/>
            </a:xfrm>
            <a:prstGeom prst="ellipse">
              <a:avLst/>
            </a:prstGeom>
            <a:solidFill>
              <a:srgbClr val="0033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52"/>
            <p:cNvSpPr/>
            <p:nvPr/>
          </p:nvSpPr>
          <p:spPr>
            <a:xfrm>
              <a:off x="3848101" y="4156075"/>
              <a:ext cx="227013" cy="119062"/>
            </a:xfrm>
            <a:custGeom>
              <a:rect b="b" l="l" r="r" t="t"/>
              <a:pathLst>
                <a:path extrusionOk="0" h="75" w="143">
                  <a:moveTo>
                    <a:pt x="0" y="61"/>
                  </a:moveTo>
                  <a:lnTo>
                    <a:pt x="38" y="61"/>
                  </a:lnTo>
                  <a:lnTo>
                    <a:pt x="38" y="75"/>
                  </a:lnTo>
                  <a:lnTo>
                    <a:pt x="107" y="75"/>
                  </a:lnTo>
                  <a:lnTo>
                    <a:pt x="107" y="61"/>
                  </a:lnTo>
                  <a:lnTo>
                    <a:pt x="143" y="61"/>
                  </a:lnTo>
                  <a:lnTo>
                    <a:pt x="143" y="0"/>
                  </a:lnTo>
                  <a:lnTo>
                    <a:pt x="0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52"/>
            <p:cNvSpPr/>
            <p:nvPr/>
          </p:nvSpPr>
          <p:spPr>
            <a:xfrm>
              <a:off x="3700463" y="3603625"/>
              <a:ext cx="522288" cy="522287"/>
            </a:xfrm>
            <a:custGeom>
              <a:rect b="b" l="l" r="r" t="t"/>
              <a:pathLst>
                <a:path extrusionOk="0" h="188" w="188">
                  <a:moveTo>
                    <a:pt x="94" y="0"/>
                  </a:moveTo>
                  <a:cubicBezTo>
                    <a:pt x="43" y="0"/>
                    <a:pt x="0" y="41"/>
                    <a:pt x="0" y="92"/>
                  </a:cubicBezTo>
                  <a:cubicBezTo>
                    <a:pt x="0" y="118"/>
                    <a:pt x="12" y="143"/>
                    <a:pt x="32" y="160"/>
                  </a:cubicBezTo>
                  <a:cubicBezTo>
                    <a:pt x="38" y="165"/>
                    <a:pt x="49" y="179"/>
                    <a:pt x="49" y="188"/>
                  </a:cubicBezTo>
                  <a:cubicBezTo>
                    <a:pt x="76" y="188"/>
                    <a:pt x="76" y="188"/>
                    <a:pt x="76" y="188"/>
                  </a:cubicBezTo>
                  <a:cubicBezTo>
                    <a:pt x="76" y="164"/>
                    <a:pt x="52" y="143"/>
                    <a:pt x="49" y="140"/>
                  </a:cubicBezTo>
                  <a:cubicBezTo>
                    <a:pt x="35" y="128"/>
                    <a:pt x="27" y="110"/>
                    <a:pt x="27" y="92"/>
                  </a:cubicBezTo>
                  <a:cubicBezTo>
                    <a:pt x="27" y="56"/>
                    <a:pt x="57" y="27"/>
                    <a:pt x="94" y="27"/>
                  </a:cubicBezTo>
                  <a:cubicBezTo>
                    <a:pt x="132" y="27"/>
                    <a:pt x="162" y="56"/>
                    <a:pt x="162" y="92"/>
                  </a:cubicBezTo>
                  <a:cubicBezTo>
                    <a:pt x="162" y="110"/>
                    <a:pt x="154" y="128"/>
                    <a:pt x="140" y="140"/>
                  </a:cubicBezTo>
                  <a:cubicBezTo>
                    <a:pt x="137" y="142"/>
                    <a:pt x="113" y="163"/>
                    <a:pt x="113" y="188"/>
                  </a:cubicBezTo>
                  <a:cubicBezTo>
                    <a:pt x="139" y="188"/>
                    <a:pt x="139" y="188"/>
                    <a:pt x="139" y="188"/>
                  </a:cubicBezTo>
                  <a:cubicBezTo>
                    <a:pt x="139" y="177"/>
                    <a:pt x="152" y="164"/>
                    <a:pt x="157" y="160"/>
                  </a:cubicBezTo>
                  <a:cubicBezTo>
                    <a:pt x="177" y="143"/>
                    <a:pt x="188" y="118"/>
                    <a:pt x="188" y="92"/>
                  </a:cubicBezTo>
                  <a:cubicBezTo>
                    <a:pt x="188" y="41"/>
                    <a:pt x="146" y="0"/>
                    <a:pt x="94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52"/>
            <p:cNvSpPr/>
            <p:nvPr/>
          </p:nvSpPr>
          <p:spPr>
            <a:xfrm>
              <a:off x="3811588" y="3714750"/>
              <a:ext cx="166688" cy="166687"/>
            </a:xfrm>
            <a:custGeom>
              <a:rect b="b" l="l" r="r" t="t"/>
              <a:pathLst>
                <a:path extrusionOk="0" h="60" w="60">
                  <a:moveTo>
                    <a:pt x="54" y="0"/>
                  </a:moveTo>
                  <a:cubicBezTo>
                    <a:pt x="24" y="0"/>
                    <a:pt x="0" y="24"/>
                    <a:pt x="0" y="53"/>
                  </a:cubicBezTo>
                  <a:cubicBezTo>
                    <a:pt x="0" y="57"/>
                    <a:pt x="3" y="60"/>
                    <a:pt x="6" y="60"/>
                  </a:cubicBezTo>
                  <a:cubicBezTo>
                    <a:pt x="10" y="60"/>
                    <a:pt x="13" y="57"/>
                    <a:pt x="13" y="53"/>
                  </a:cubicBezTo>
                  <a:cubicBezTo>
                    <a:pt x="13" y="31"/>
                    <a:pt x="31" y="14"/>
                    <a:pt x="54" y="14"/>
                  </a:cubicBezTo>
                  <a:cubicBezTo>
                    <a:pt x="57" y="14"/>
                    <a:pt x="60" y="11"/>
                    <a:pt x="60" y="7"/>
                  </a:cubicBezTo>
                  <a:cubicBezTo>
                    <a:pt x="60" y="3"/>
                    <a:pt x="57" y="0"/>
                    <a:pt x="54" y="0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52"/>
            <p:cNvSpPr/>
            <p:nvPr/>
          </p:nvSpPr>
          <p:spPr>
            <a:xfrm>
              <a:off x="3397251" y="4116388"/>
              <a:ext cx="500063" cy="377825"/>
            </a:xfrm>
            <a:custGeom>
              <a:rect b="b" l="l" r="r" t="t"/>
              <a:pathLst>
                <a:path extrusionOk="0" h="136" w="180">
                  <a:moveTo>
                    <a:pt x="168" y="65"/>
                  </a:moveTo>
                  <a:cubicBezTo>
                    <a:pt x="141" y="50"/>
                    <a:pt x="141" y="50"/>
                    <a:pt x="141" y="50"/>
                  </a:cubicBezTo>
                  <a:cubicBezTo>
                    <a:pt x="141" y="23"/>
                    <a:pt x="141" y="23"/>
                    <a:pt x="141" y="23"/>
                  </a:cubicBezTo>
                  <a:cubicBezTo>
                    <a:pt x="141" y="10"/>
                    <a:pt x="131" y="0"/>
                    <a:pt x="11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12"/>
                    <a:pt x="11" y="122"/>
                    <a:pt x="24" y="122"/>
                  </a:cubicBezTo>
                  <a:cubicBezTo>
                    <a:pt x="30" y="122"/>
                    <a:pt x="30" y="122"/>
                    <a:pt x="30" y="122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103" y="136"/>
                    <a:pt x="103" y="136"/>
                    <a:pt x="103" y="136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50" y="96"/>
                    <a:pt x="150" y="96"/>
                    <a:pt x="150" y="96"/>
                  </a:cubicBezTo>
                  <a:cubicBezTo>
                    <a:pt x="159" y="100"/>
                    <a:pt x="171" y="100"/>
                    <a:pt x="177" y="90"/>
                  </a:cubicBezTo>
                  <a:cubicBezTo>
                    <a:pt x="180" y="85"/>
                    <a:pt x="180" y="80"/>
                    <a:pt x="179" y="77"/>
                  </a:cubicBezTo>
                  <a:cubicBezTo>
                    <a:pt x="177" y="69"/>
                    <a:pt x="170" y="66"/>
                    <a:pt x="168" y="65"/>
                  </a:cubicBez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" name="Google Shape;222;p52"/>
          <p:cNvGrpSpPr/>
          <p:nvPr/>
        </p:nvGrpSpPr>
        <p:grpSpPr>
          <a:xfrm>
            <a:off x="3410687" y="751400"/>
            <a:ext cx="701965" cy="575273"/>
            <a:chOff x="5838825" y="582612"/>
            <a:chExt cx="4772025" cy="3279776"/>
          </a:xfrm>
        </p:grpSpPr>
        <p:sp>
          <p:nvSpPr>
            <p:cNvPr id="223" name="Google Shape;223;p52"/>
            <p:cNvSpPr/>
            <p:nvPr/>
          </p:nvSpPr>
          <p:spPr>
            <a:xfrm>
              <a:off x="5949950" y="582612"/>
              <a:ext cx="4635500" cy="2349500"/>
            </a:xfrm>
            <a:custGeom>
              <a:rect b="b" l="l" r="r" t="t"/>
              <a:pathLst>
                <a:path extrusionOk="0" h="1480" w="2920">
                  <a:moveTo>
                    <a:pt x="942" y="714"/>
                  </a:moveTo>
                  <a:lnTo>
                    <a:pt x="942" y="714"/>
                  </a:lnTo>
                  <a:lnTo>
                    <a:pt x="930" y="732"/>
                  </a:lnTo>
                  <a:lnTo>
                    <a:pt x="918" y="746"/>
                  </a:lnTo>
                  <a:lnTo>
                    <a:pt x="918" y="746"/>
                  </a:lnTo>
                  <a:lnTo>
                    <a:pt x="228" y="1434"/>
                  </a:lnTo>
                  <a:lnTo>
                    <a:pt x="228" y="1434"/>
                  </a:lnTo>
                  <a:lnTo>
                    <a:pt x="218" y="1444"/>
                  </a:lnTo>
                  <a:lnTo>
                    <a:pt x="206" y="1454"/>
                  </a:lnTo>
                  <a:lnTo>
                    <a:pt x="194" y="1462"/>
                  </a:lnTo>
                  <a:lnTo>
                    <a:pt x="182" y="1468"/>
                  </a:lnTo>
                  <a:lnTo>
                    <a:pt x="170" y="1472"/>
                  </a:lnTo>
                  <a:lnTo>
                    <a:pt x="158" y="1476"/>
                  </a:lnTo>
                  <a:lnTo>
                    <a:pt x="144" y="1478"/>
                  </a:lnTo>
                  <a:lnTo>
                    <a:pt x="132" y="1480"/>
                  </a:lnTo>
                  <a:lnTo>
                    <a:pt x="120" y="1480"/>
                  </a:lnTo>
                  <a:lnTo>
                    <a:pt x="108" y="1478"/>
                  </a:lnTo>
                  <a:lnTo>
                    <a:pt x="94" y="1476"/>
                  </a:lnTo>
                  <a:lnTo>
                    <a:pt x="82" y="1472"/>
                  </a:lnTo>
                  <a:lnTo>
                    <a:pt x="72" y="1466"/>
                  </a:lnTo>
                  <a:lnTo>
                    <a:pt x="60" y="1460"/>
                  </a:lnTo>
                  <a:lnTo>
                    <a:pt x="50" y="1452"/>
                  </a:lnTo>
                  <a:lnTo>
                    <a:pt x="38" y="1442"/>
                  </a:lnTo>
                  <a:lnTo>
                    <a:pt x="38" y="1442"/>
                  </a:lnTo>
                  <a:lnTo>
                    <a:pt x="24" y="1424"/>
                  </a:lnTo>
                  <a:lnTo>
                    <a:pt x="12" y="1404"/>
                  </a:lnTo>
                  <a:lnTo>
                    <a:pt x="4" y="1382"/>
                  </a:lnTo>
                  <a:lnTo>
                    <a:pt x="0" y="1358"/>
                  </a:lnTo>
                  <a:lnTo>
                    <a:pt x="0" y="1336"/>
                  </a:lnTo>
                  <a:lnTo>
                    <a:pt x="6" y="1314"/>
                  </a:lnTo>
                  <a:lnTo>
                    <a:pt x="14" y="1292"/>
                  </a:lnTo>
                  <a:lnTo>
                    <a:pt x="28" y="1270"/>
                  </a:lnTo>
                  <a:lnTo>
                    <a:pt x="28" y="1270"/>
                  </a:lnTo>
                  <a:lnTo>
                    <a:pt x="38" y="1256"/>
                  </a:lnTo>
                  <a:lnTo>
                    <a:pt x="52" y="1244"/>
                  </a:lnTo>
                  <a:lnTo>
                    <a:pt x="52" y="1244"/>
                  </a:lnTo>
                  <a:lnTo>
                    <a:pt x="848" y="446"/>
                  </a:lnTo>
                  <a:lnTo>
                    <a:pt x="848" y="446"/>
                  </a:lnTo>
                  <a:lnTo>
                    <a:pt x="862" y="434"/>
                  </a:lnTo>
                  <a:lnTo>
                    <a:pt x="876" y="422"/>
                  </a:lnTo>
                  <a:lnTo>
                    <a:pt x="890" y="414"/>
                  </a:lnTo>
                  <a:lnTo>
                    <a:pt x="904" y="406"/>
                  </a:lnTo>
                  <a:lnTo>
                    <a:pt x="918" y="400"/>
                  </a:lnTo>
                  <a:lnTo>
                    <a:pt x="932" y="396"/>
                  </a:lnTo>
                  <a:lnTo>
                    <a:pt x="946" y="394"/>
                  </a:lnTo>
                  <a:lnTo>
                    <a:pt x="960" y="394"/>
                  </a:lnTo>
                  <a:lnTo>
                    <a:pt x="974" y="396"/>
                  </a:lnTo>
                  <a:lnTo>
                    <a:pt x="988" y="398"/>
                  </a:lnTo>
                  <a:lnTo>
                    <a:pt x="1002" y="404"/>
                  </a:lnTo>
                  <a:lnTo>
                    <a:pt x="1016" y="410"/>
                  </a:lnTo>
                  <a:lnTo>
                    <a:pt x="1028" y="418"/>
                  </a:lnTo>
                  <a:lnTo>
                    <a:pt x="1042" y="430"/>
                  </a:lnTo>
                  <a:lnTo>
                    <a:pt x="1054" y="442"/>
                  </a:lnTo>
                  <a:lnTo>
                    <a:pt x="1068" y="456"/>
                  </a:lnTo>
                  <a:lnTo>
                    <a:pt x="1068" y="456"/>
                  </a:lnTo>
                  <a:lnTo>
                    <a:pt x="1586" y="1078"/>
                  </a:lnTo>
                  <a:lnTo>
                    <a:pt x="1586" y="1078"/>
                  </a:lnTo>
                  <a:lnTo>
                    <a:pt x="1614" y="1110"/>
                  </a:lnTo>
                  <a:lnTo>
                    <a:pt x="1614" y="1110"/>
                  </a:lnTo>
                  <a:lnTo>
                    <a:pt x="2468" y="260"/>
                  </a:lnTo>
                  <a:lnTo>
                    <a:pt x="2468" y="260"/>
                  </a:lnTo>
                  <a:lnTo>
                    <a:pt x="2428" y="260"/>
                  </a:lnTo>
                  <a:lnTo>
                    <a:pt x="2388" y="260"/>
                  </a:lnTo>
                  <a:lnTo>
                    <a:pt x="2388" y="260"/>
                  </a:lnTo>
                  <a:lnTo>
                    <a:pt x="2376" y="258"/>
                  </a:lnTo>
                  <a:lnTo>
                    <a:pt x="2364" y="256"/>
                  </a:lnTo>
                  <a:lnTo>
                    <a:pt x="2342" y="248"/>
                  </a:lnTo>
                  <a:lnTo>
                    <a:pt x="2322" y="236"/>
                  </a:lnTo>
                  <a:lnTo>
                    <a:pt x="2304" y="220"/>
                  </a:lnTo>
                  <a:lnTo>
                    <a:pt x="2288" y="202"/>
                  </a:lnTo>
                  <a:lnTo>
                    <a:pt x="2278" y="180"/>
                  </a:lnTo>
                  <a:lnTo>
                    <a:pt x="2270" y="158"/>
                  </a:lnTo>
                  <a:lnTo>
                    <a:pt x="2268" y="146"/>
                  </a:lnTo>
                  <a:lnTo>
                    <a:pt x="2268" y="132"/>
                  </a:lnTo>
                  <a:lnTo>
                    <a:pt x="2268" y="132"/>
                  </a:lnTo>
                  <a:lnTo>
                    <a:pt x="2270" y="108"/>
                  </a:lnTo>
                  <a:lnTo>
                    <a:pt x="2276" y="84"/>
                  </a:lnTo>
                  <a:lnTo>
                    <a:pt x="2286" y="62"/>
                  </a:lnTo>
                  <a:lnTo>
                    <a:pt x="2300" y="42"/>
                  </a:lnTo>
                  <a:lnTo>
                    <a:pt x="2318" y="26"/>
                  </a:lnTo>
                  <a:lnTo>
                    <a:pt x="2326" y="20"/>
                  </a:lnTo>
                  <a:lnTo>
                    <a:pt x="2338" y="14"/>
                  </a:lnTo>
                  <a:lnTo>
                    <a:pt x="2348" y="8"/>
                  </a:lnTo>
                  <a:lnTo>
                    <a:pt x="2358" y="6"/>
                  </a:lnTo>
                  <a:lnTo>
                    <a:pt x="2370" y="4"/>
                  </a:lnTo>
                  <a:lnTo>
                    <a:pt x="2382" y="2"/>
                  </a:lnTo>
                  <a:lnTo>
                    <a:pt x="2382" y="2"/>
                  </a:lnTo>
                  <a:lnTo>
                    <a:pt x="2650" y="0"/>
                  </a:lnTo>
                  <a:lnTo>
                    <a:pt x="2918" y="2"/>
                  </a:lnTo>
                  <a:lnTo>
                    <a:pt x="2918" y="2"/>
                  </a:lnTo>
                  <a:lnTo>
                    <a:pt x="2920" y="12"/>
                  </a:lnTo>
                  <a:lnTo>
                    <a:pt x="2920" y="22"/>
                  </a:lnTo>
                  <a:lnTo>
                    <a:pt x="2920" y="22"/>
                  </a:lnTo>
                  <a:lnTo>
                    <a:pt x="2920" y="526"/>
                  </a:lnTo>
                  <a:lnTo>
                    <a:pt x="2920" y="526"/>
                  </a:lnTo>
                  <a:lnTo>
                    <a:pt x="2918" y="550"/>
                  </a:lnTo>
                  <a:lnTo>
                    <a:pt x="2912" y="572"/>
                  </a:lnTo>
                  <a:lnTo>
                    <a:pt x="2902" y="592"/>
                  </a:lnTo>
                  <a:lnTo>
                    <a:pt x="2890" y="610"/>
                  </a:lnTo>
                  <a:lnTo>
                    <a:pt x="2874" y="624"/>
                  </a:lnTo>
                  <a:lnTo>
                    <a:pt x="2854" y="638"/>
                  </a:lnTo>
                  <a:lnTo>
                    <a:pt x="2834" y="646"/>
                  </a:lnTo>
                  <a:lnTo>
                    <a:pt x="2810" y="652"/>
                  </a:lnTo>
                  <a:lnTo>
                    <a:pt x="2810" y="652"/>
                  </a:lnTo>
                  <a:lnTo>
                    <a:pt x="2788" y="654"/>
                  </a:lnTo>
                  <a:lnTo>
                    <a:pt x="2766" y="652"/>
                  </a:lnTo>
                  <a:lnTo>
                    <a:pt x="2746" y="646"/>
                  </a:lnTo>
                  <a:lnTo>
                    <a:pt x="2726" y="636"/>
                  </a:lnTo>
                  <a:lnTo>
                    <a:pt x="2708" y="624"/>
                  </a:lnTo>
                  <a:lnTo>
                    <a:pt x="2692" y="608"/>
                  </a:lnTo>
                  <a:lnTo>
                    <a:pt x="2680" y="590"/>
                  </a:lnTo>
                  <a:lnTo>
                    <a:pt x="2670" y="570"/>
                  </a:lnTo>
                  <a:lnTo>
                    <a:pt x="2670" y="570"/>
                  </a:lnTo>
                  <a:lnTo>
                    <a:pt x="2666" y="556"/>
                  </a:lnTo>
                  <a:lnTo>
                    <a:pt x="2664" y="542"/>
                  </a:lnTo>
                  <a:lnTo>
                    <a:pt x="2660" y="512"/>
                  </a:lnTo>
                  <a:lnTo>
                    <a:pt x="2660" y="512"/>
                  </a:lnTo>
                  <a:lnTo>
                    <a:pt x="2660" y="482"/>
                  </a:lnTo>
                  <a:lnTo>
                    <a:pt x="2660" y="446"/>
                  </a:lnTo>
                  <a:lnTo>
                    <a:pt x="2660" y="446"/>
                  </a:lnTo>
                  <a:lnTo>
                    <a:pt x="2630" y="476"/>
                  </a:lnTo>
                  <a:lnTo>
                    <a:pt x="2630" y="476"/>
                  </a:lnTo>
                  <a:lnTo>
                    <a:pt x="2176" y="928"/>
                  </a:lnTo>
                  <a:lnTo>
                    <a:pt x="1950" y="1156"/>
                  </a:lnTo>
                  <a:lnTo>
                    <a:pt x="1724" y="1384"/>
                  </a:lnTo>
                  <a:lnTo>
                    <a:pt x="1724" y="1384"/>
                  </a:lnTo>
                  <a:lnTo>
                    <a:pt x="1710" y="1398"/>
                  </a:lnTo>
                  <a:lnTo>
                    <a:pt x="1694" y="1408"/>
                  </a:lnTo>
                  <a:lnTo>
                    <a:pt x="1680" y="1418"/>
                  </a:lnTo>
                  <a:lnTo>
                    <a:pt x="1666" y="1426"/>
                  </a:lnTo>
                  <a:lnTo>
                    <a:pt x="1650" y="1432"/>
                  </a:lnTo>
                  <a:lnTo>
                    <a:pt x="1634" y="1434"/>
                  </a:lnTo>
                  <a:lnTo>
                    <a:pt x="1620" y="1436"/>
                  </a:lnTo>
                  <a:lnTo>
                    <a:pt x="1604" y="1436"/>
                  </a:lnTo>
                  <a:lnTo>
                    <a:pt x="1590" y="1436"/>
                  </a:lnTo>
                  <a:lnTo>
                    <a:pt x="1574" y="1432"/>
                  </a:lnTo>
                  <a:lnTo>
                    <a:pt x="1560" y="1426"/>
                  </a:lnTo>
                  <a:lnTo>
                    <a:pt x="1546" y="1420"/>
                  </a:lnTo>
                  <a:lnTo>
                    <a:pt x="1532" y="1410"/>
                  </a:lnTo>
                  <a:lnTo>
                    <a:pt x="1518" y="1400"/>
                  </a:lnTo>
                  <a:lnTo>
                    <a:pt x="1506" y="1388"/>
                  </a:lnTo>
                  <a:lnTo>
                    <a:pt x="1494" y="1374"/>
                  </a:lnTo>
                  <a:lnTo>
                    <a:pt x="1494" y="1374"/>
                  </a:lnTo>
                  <a:lnTo>
                    <a:pt x="1364" y="1216"/>
                  </a:lnTo>
                  <a:lnTo>
                    <a:pt x="1232" y="1058"/>
                  </a:lnTo>
                  <a:lnTo>
                    <a:pt x="968" y="742"/>
                  </a:lnTo>
                  <a:lnTo>
                    <a:pt x="968" y="742"/>
                  </a:lnTo>
                  <a:lnTo>
                    <a:pt x="942" y="714"/>
                  </a:lnTo>
                  <a:lnTo>
                    <a:pt x="942" y="714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52"/>
            <p:cNvSpPr/>
            <p:nvPr/>
          </p:nvSpPr>
          <p:spPr>
            <a:xfrm>
              <a:off x="5838825" y="3560763"/>
              <a:ext cx="4772025" cy="301625"/>
            </a:xfrm>
            <a:custGeom>
              <a:rect b="b" l="l" r="r" t="t"/>
              <a:pathLst>
                <a:path extrusionOk="0" h="190" w="3006">
                  <a:moveTo>
                    <a:pt x="1502" y="190"/>
                  </a:moveTo>
                  <a:lnTo>
                    <a:pt x="1502" y="190"/>
                  </a:lnTo>
                  <a:lnTo>
                    <a:pt x="106" y="188"/>
                  </a:lnTo>
                  <a:lnTo>
                    <a:pt x="106" y="188"/>
                  </a:lnTo>
                  <a:lnTo>
                    <a:pt x="92" y="188"/>
                  </a:lnTo>
                  <a:lnTo>
                    <a:pt x="80" y="186"/>
                  </a:lnTo>
                  <a:lnTo>
                    <a:pt x="68" y="184"/>
                  </a:lnTo>
                  <a:lnTo>
                    <a:pt x="56" y="180"/>
                  </a:lnTo>
                  <a:lnTo>
                    <a:pt x="46" y="174"/>
                  </a:lnTo>
                  <a:lnTo>
                    <a:pt x="36" y="168"/>
                  </a:lnTo>
                  <a:lnTo>
                    <a:pt x="28" y="160"/>
                  </a:lnTo>
                  <a:lnTo>
                    <a:pt x="20" y="154"/>
                  </a:lnTo>
                  <a:lnTo>
                    <a:pt x="14" y="144"/>
                  </a:lnTo>
                  <a:lnTo>
                    <a:pt x="10" y="136"/>
                  </a:lnTo>
                  <a:lnTo>
                    <a:pt x="6" y="126"/>
                  </a:lnTo>
                  <a:lnTo>
                    <a:pt x="2" y="114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2" y="80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10" y="52"/>
                  </a:lnTo>
                  <a:lnTo>
                    <a:pt x="18" y="40"/>
                  </a:lnTo>
                  <a:lnTo>
                    <a:pt x="28" y="28"/>
                  </a:lnTo>
                  <a:lnTo>
                    <a:pt x="40" y="18"/>
                  </a:lnTo>
                  <a:lnTo>
                    <a:pt x="54" y="10"/>
                  </a:lnTo>
                  <a:lnTo>
                    <a:pt x="72" y="4"/>
                  </a:lnTo>
                  <a:lnTo>
                    <a:pt x="88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606" y="0"/>
                  </a:lnTo>
                  <a:lnTo>
                    <a:pt x="606" y="0"/>
                  </a:lnTo>
                  <a:lnTo>
                    <a:pt x="2856" y="0"/>
                  </a:lnTo>
                  <a:lnTo>
                    <a:pt x="2856" y="0"/>
                  </a:lnTo>
                  <a:lnTo>
                    <a:pt x="2910" y="0"/>
                  </a:lnTo>
                  <a:lnTo>
                    <a:pt x="2910" y="0"/>
                  </a:lnTo>
                  <a:lnTo>
                    <a:pt x="2930" y="2"/>
                  </a:lnTo>
                  <a:lnTo>
                    <a:pt x="2948" y="8"/>
                  </a:lnTo>
                  <a:lnTo>
                    <a:pt x="2966" y="18"/>
                  </a:lnTo>
                  <a:lnTo>
                    <a:pt x="2980" y="28"/>
                  </a:lnTo>
                  <a:lnTo>
                    <a:pt x="2992" y="42"/>
                  </a:lnTo>
                  <a:lnTo>
                    <a:pt x="3000" y="60"/>
                  </a:lnTo>
                  <a:lnTo>
                    <a:pt x="3006" y="76"/>
                  </a:lnTo>
                  <a:lnTo>
                    <a:pt x="3006" y="96"/>
                  </a:lnTo>
                  <a:lnTo>
                    <a:pt x="3006" y="96"/>
                  </a:lnTo>
                  <a:lnTo>
                    <a:pt x="3004" y="116"/>
                  </a:lnTo>
                  <a:lnTo>
                    <a:pt x="2998" y="134"/>
                  </a:lnTo>
                  <a:lnTo>
                    <a:pt x="2990" y="150"/>
                  </a:lnTo>
                  <a:lnTo>
                    <a:pt x="2978" y="164"/>
                  </a:lnTo>
                  <a:lnTo>
                    <a:pt x="2962" y="174"/>
                  </a:lnTo>
                  <a:lnTo>
                    <a:pt x="2944" y="182"/>
                  </a:lnTo>
                  <a:lnTo>
                    <a:pt x="2924" y="188"/>
                  </a:lnTo>
                  <a:lnTo>
                    <a:pt x="2904" y="190"/>
                  </a:lnTo>
                  <a:lnTo>
                    <a:pt x="2904" y="190"/>
                  </a:lnTo>
                  <a:lnTo>
                    <a:pt x="2186" y="190"/>
                  </a:lnTo>
                  <a:lnTo>
                    <a:pt x="2186" y="190"/>
                  </a:lnTo>
                  <a:lnTo>
                    <a:pt x="1502" y="190"/>
                  </a:lnTo>
                  <a:lnTo>
                    <a:pt x="1502" y="190"/>
                  </a:lnTo>
                  <a:lnTo>
                    <a:pt x="1502" y="190"/>
                  </a:lnTo>
                  <a:lnTo>
                    <a:pt x="1502" y="190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BEB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53"/>
          <p:cNvPicPr preferRelativeResize="0"/>
          <p:nvPr/>
        </p:nvPicPr>
        <p:blipFill rotWithShape="1">
          <a:blip r:embed="rId3">
            <a:alphaModFix/>
          </a:blip>
          <a:srcRect b="0" l="0" r="0" t="10722"/>
          <a:stretch/>
        </p:blipFill>
        <p:spPr>
          <a:xfrm>
            <a:off x="967500" y="690800"/>
            <a:ext cx="3846775" cy="228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9550" y="1886341"/>
            <a:ext cx="3846774" cy="2289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4"/>
          <p:cNvSpPr/>
          <p:nvPr/>
        </p:nvSpPr>
        <p:spPr>
          <a:xfrm>
            <a:off x="-5828" y="-80750"/>
            <a:ext cx="2811600" cy="4765200"/>
          </a:xfrm>
          <a:prstGeom prst="rect">
            <a:avLst/>
          </a:prstGeom>
          <a:solidFill>
            <a:srgbClr val="0030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54"/>
          <p:cNvSpPr txBox="1"/>
          <p:nvPr/>
        </p:nvSpPr>
        <p:spPr>
          <a:xfrm>
            <a:off x="218875" y="417700"/>
            <a:ext cx="24246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GB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 of our successes so far</a:t>
            </a:r>
            <a:endParaRPr b="1" i="0" sz="3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7" name="Google Shape;237;p54"/>
          <p:cNvSpPr txBox="1"/>
          <p:nvPr/>
        </p:nvSpPr>
        <p:spPr>
          <a:xfrm>
            <a:off x="3083425" y="175500"/>
            <a:ext cx="5259600" cy="44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Arial"/>
              <a:buChar char="✓"/>
            </a:pPr>
            <a:r>
              <a:rPr b="1" lang="en-GB">
                <a:solidFill>
                  <a:srgbClr val="003366"/>
                </a:solidFill>
              </a:rPr>
              <a:t>Bringing the community together</a:t>
            </a:r>
            <a:endParaRPr b="1">
              <a:solidFill>
                <a:srgbClr val="003366"/>
              </a:solidFill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400"/>
              <a:buChar char="○"/>
            </a:pPr>
            <a:r>
              <a:rPr lang="en-GB">
                <a:solidFill>
                  <a:srgbClr val="003366"/>
                </a:solidFill>
              </a:rPr>
              <a:t>Data Connect</a:t>
            </a:r>
            <a:endParaRPr>
              <a:solidFill>
                <a:srgbClr val="003366"/>
              </a:solidFill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400"/>
              <a:buChar char="○"/>
            </a:pPr>
            <a:r>
              <a:rPr lang="en-GB">
                <a:solidFill>
                  <a:srgbClr val="003366"/>
                </a:solidFill>
              </a:rPr>
              <a:t>Our Data Communities</a:t>
            </a:r>
            <a:endParaRPr>
              <a:solidFill>
                <a:srgbClr val="003366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Arial"/>
              <a:buChar char="✓"/>
            </a:pPr>
            <a:r>
              <a:rPr b="1" lang="en-GB">
                <a:solidFill>
                  <a:srgbClr val="003366"/>
                </a:solidFill>
              </a:rPr>
              <a:t>Putting in place governance - and driving collective action</a:t>
            </a:r>
            <a:endParaRPr b="1">
              <a:solidFill>
                <a:srgbClr val="003366"/>
              </a:solidFill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400"/>
              <a:buChar char="○"/>
            </a:pPr>
            <a:r>
              <a:rPr lang="en-GB">
                <a:solidFill>
                  <a:srgbClr val="003366"/>
                </a:solidFill>
              </a:rPr>
              <a:t>Data and Technology Architecture Design Authority</a:t>
            </a:r>
            <a:endParaRPr>
              <a:solidFill>
                <a:srgbClr val="003366"/>
              </a:solidFill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400"/>
              <a:buChar char="○"/>
            </a:pPr>
            <a:r>
              <a:rPr lang="en-GB">
                <a:solidFill>
                  <a:srgbClr val="003366"/>
                </a:solidFill>
              </a:rPr>
              <a:t>CDO Council</a:t>
            </a:r>
            <a:endParaRPr>
              <a:solidFill>
                <a:srgbClr val="003366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Arial"/>
              <a:buChar char="✓"/>
            </a:pPr>
            <a:r>
              <a:rPr b="1" lang="en-GB">
                <a:solidFill>
                  <a:srgbClr val="003366"/>
                </a:solidFill>
              </a:rPr>
              <a:t>Recognising the importance of data management</a:t>
            </a:r>
            <a:endParaRPr b="1">
              <a:solidFill>
                <a:srgbClr val="003366"/>
              </a:solidFill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400"/>
              <a:buChar char="○"/>
            </a:pPr>
            <a:r>
              <a:rPr lang="en-GB">
                <a:solidFill>
                  <a:srgbClr val="003366"/>
                </a:solidFill>
              </a:rPr>
              <a:t>The Data Maturity Assessment</a:t>
            </a:r>
            <a:endParaRPr>
              <a:solidFill>
                <a:srgbClr val="003366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Arial"/>
              <a:buChar char="✓"/>
            </a:pPr>
            <a:r>
              <a:rPr b="1" lang="en-GB">
                <a:solidFill>
                  <a:srgbClr val="003366"/>
                </a:solidFill>
              </a:rPr>
              <a:t>Removing legal barriers</a:t>
            </a:r>
            <a:endParaRPr b="1">
              <a:solidFill>
                <a:srgbClr val="003366"/>
              </a:solidFill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400"/>
              <a:buChar char="○"/>
            </a:pPr>
            <a:r>
              <a:rPr lang="en-GB">
                <a:solidFill>
                  <a:srgbClr val="003366"/>
                </a:solidFill>
              </a:rPr>
              <a:t>Digital Economy Act 2017</a:t>
            </a:r>
            <a:endParaRPr>
              <a:solidFill>
                <a:srgbClr val="003366"/>
              </a:solidFill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400"/>
              <a:buChar char="○"/>
            </a:pPr>
            <a:r>
              <a:rPr lang="en-GB">
                <a:solidFill>
                  <a:srgbClr val="003366"/>
                </a:solidFill>
              </a:rPr>
              <a:t>Data Sharing Network of Experts</a:t>
            </a:r>
            <a:endParaRPr>
              <a:solidFill>
                <a:srgbClr val="003366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Arial"/>
              <a:buChar char="✓"/>
            </a:pPr>
            <a:r>
              <a:rPr b="1" lang="en-GB">
                <a:solidFill>
                  <a:srgbClr val="003366"/>
                </a:solidFill>
              </a:rPr>
              <a:t>Putting ethics and transparency at the heart of what we do</a:t>
            </a:r>
            <a:endParaRPr b="1">
              <a:solidFill>
                <a:srgbClr val="003366"/>
              </a:solidFill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400"/>
              <a:buChar char="○"/>
            </a:pPr>
            <a:r>
              <a:rPr lang="en-GB">
                <a:solidFill>
                  <a:srgbClr val="003366"/>
                </a:solidFill>
              </a:rPr>
              <a:t>Algorithmic Transparency Recording Standard</a:t>
            </a:r>
            <a:endParaRPr>
              <a:solidFill>
                <a:srgbClr val="003366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5"/>
          <p:cNvSpPr/>
          <p:nvPr/>
        </p:nvSpPr>
        <p:spPr>
          <a:xfrm>
            <a:off x="8475" y="-4550"/>
            <a:ext cx="3148500" cy="4705800"/>
          </a:xfrm>
          <a:prstGeom prst="rect">
            <a:avLst/>
          </a:prstGeom>
          <a:solidFill>
            <a:srgbClr val="0030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55"/>
          <p:cNvSpPr txBox="1"/>
          <p:nvPr/>
        </p:nvSpPr>
        <p:spPr>
          <a:xfrm>
            <a:off x="295075" y="493900"/>
            <a:ext cx="26421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GB" sz="4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Two</a:t>
            </a:r>
            <a:r>
              <a:rPr b="1" i="0" lang="en-GB" sz="4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questions</a:t>
            </a:r>
            <a:endParaRPr b="1" i="0" sz="4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4" name="Google Shape;244;p55"/>
          <p:cNvSpPr/>
          <p:nvPr/>
        </p:nvSpPr>
        <p:spPr>
          <a:xfrm>
            <a:off x="3674025" y="1178375"/>
            <a:ext cx="5039100" cy="790500"/>
          </a:xfrm>
          <a:prstGeom prst="rect">
            <a:avLst/>
          </a:prstGeom>
          <a:solidFill>
            <a:srgbClr val="003078"/>
          </a:solidFill>
          <a:ln cap="flat" cmpd="sng" w="9525">
            <a:solidFill>
              <a:srgbClr val="53585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45" name="Google Shape;245;p55"/>
          <p:cNvGraphicFramePr/>
          <p:nvPr/>
        </p:nvGraphicFramePr>
        <p:xfrm>
          <a:off x="3673925" y="4411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{4C9DECD8-7786-4746-AA6E-9BFB6C5BADC5}</a:tableStyleId>
              </a:tblPr>
              <a:tblGrid>
                <a:gridCol w="909900"/>
                <a:gridCol w="4129100"/>
              </a:tblGrid>
              <a:tr h="737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GB" sz="2600" u="none" cap="none" strike="noStrike">
                          <a:solidFill>
                            <a:srgbClr val="003366"/>
                          </a:solidFill>
                        </a:rPr>
                        <a:t>1</a:t>
                      </a:r>
                      <a:endParaRPr b="1" sz="2600" u="none" cap="none" strike="noStrike">
                        <a:solidFill>
                          <a:srgbClr val="003366"/>
                        </a:solidFill>
                      </a:endParaRPr>
                    </a:p>
                  </a:txBody>
                  <a:tcPr marT="162000" marB="1620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07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GB" sz="1700" u="none" cap="none" strike="noStrike">
                          <a:solidFill>
                            <a:srgbClr val="003366"/>
                          </a:solidFill>
                        </a:rPr>
                        <a:t>Wh</a:t>
                      </a:r>
                      <a:r>
                        <a:rPr b="1" lang="en-GB" sz="1700">
                          <a:solidFill>
                            <a:srgbClr val="003366"/>
                          </a:solidFill>
                        </a:rPr>
                        <a:t>ere are we now?</a:t>
                      </a:r>
                      <a:endParaRPr b="1" sz="1700">
                        <a:solidFill>
                          <a:srgbClr val="003366"/>
                        </a:solidFill>
                      </a:endParaRPr>
                    </a:p>
                  </a:txBody>
                  <a:tcPr marT="162000" marB="1620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07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0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GB" sz="2600" u="none" cap="none" strike="noStrike">
                          <a:solidFill>
                            <a:srgbClr val="FFFFFF"/>
                          </a:solidFill>
                        </a:rPr>
                        <a:t>2</a:t>
                      </a:r>
                      <a:endParaRPr b="1" sz="26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162000" marB="1620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07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07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GB" sz="1700">
                          <a:solidFill>
                            <a:srgbClr val="FFFFFF"/>
                          </a:solidFill>
                        </a:rPr>
                        <a:t>What’s next?</a:t>
                      </a:r>
                      <a:endParaRPr b="1" sz="17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162000" marB="16200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307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307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6"/>
          <p:cNvSpPr/>
          <p:nvPr/>
        </p:nvSpPr>
        <p:spPr>
          <a:xfrm>
            <a:off x="8475" y="-4550"/>
            <a:ext cx="3148500" cy="4705800"/>
          </a:xfrm>
          <a:prstGeom prst="rect">
            <a:avLst/>
          </a:prstGeom>
          <a:solidFill>
            <a:srgbClr val="0030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56"/>
          <p:cNvSpPr txBox="1"/>
          <p:nvPr/>
        </p:nvSpPr>
        <p:spPr>
          <a:xfrm>
            <a:off x="294650" y="585075"/>
            <a:ext cx="22500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GB" sz="2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bedrock for responsible adoption of new tech</a:t>
            </a:r>
            <a:endParaRPr b="1" i="0" sz="2900" u="none" cap="none" strike="noStrike">
              <a:solidFill>
                <a:srgbClr val="00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2" name="Google Shape;252;p56"/>
          <p:cNvSpPr txBox="1"/>
          <p:nvPr/>
        </p:nvSpPr>
        <p:spPr>
          <a:xfrm>
            <a:off x="9072713" y="-13612"/>
            <a:ext cx="225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3" name="Google Shape;253;p56"/>
          <p:cNvGrpSpPr/>
          <p:nvPr/>
        </p:nvGrpSpPr>
        <p:grpSpPr>
          <a:xfrm>
            <a:off x="3318232" y="1938444"/>
            <a:ext cx="886875" cy="700665"/>
            <a:chOff x="-5369" y="-482"/>
            <a:chExt cx="5028" cy="3972"/>
          </a:xfrm>
        </p:grpSpPr>
        <p:sp>
          <p:nvSpPr>
            <p:cNvPr id="254" name="Google Shape;254;p56"/>
            <p:cNvSpPr/>
            <p:nvPr/>
          </p:nvSpPr>
          <p:spPr>
            <a:xfrm>
              <a:off x="-4041" y="-482"/>
              <a:ext cx="3700" cy="3972"/>
            </a:xfrm>
            <a:custGeom>
              <a:rect b="b" l="l" r="r" t="t"/>
              <a:pathLst>
                <a:path extrusionOk="0" h="3972" w="3700">
                  <a:moveTo>
                    <a:pt x="2534" y="0"/>
                  </a:moveTo>
                  <a:lnTo>
                    <a:pt x="2534" y="0"/>
                  </a:lnTo>
                  <a:lnTo>
                    <a:pt x="2572" y="12"/>
                  </a:lnTo>
                  <a:lnTo>
                    <a:pt x="2592" y="18"/>
                  </a:lnTo>
                  <a:lnTo>
                    <a:pt x="2610" y="22"/>
                  </a:lnTo>
                  <a:lnTo>
                    <a:pt x="2610" y="22"/>
                  </a:lnTo>
                  <a:lnTo>
                    <a:pt x="2630" y="26"/>
                  </a:lnTo>
                  <a:lnTo>
                    <a:pt x="2644" y="32"/>
                  </a:lnTo>
                  <a:lnTo>
                    <a:pt x="2658" y="40"/>
                  </a:lnTo>
                  <a:lnTo>
                    <a:pt x="2670" y="50"/>
                  </a:lnTo>
                  <a:lnTo>
                    <a:pt x="2678" y="62"/>
                  </a:lnTo>
                  <a:lnTo>
                    <a:pt x="2686" y="76"/>
                  </a:lnTo>
                  <a:lnTo>
                    <a:pt x="2692" y="92"/>
                  </a:lnTo>
                  <a:lnTo>
                    <a:pt x="2696" y="110"/>
                  </a:lnTo>
                  <a:lnTo>
                    <a:pt x="2696" y="110"/>
                  </a:lnTo>
                  <a:lnTo>
                    <a:pt x="2702" y="138"/>
                  </a:lnTo>
                  <a:lnTo>
                    <a:pt x="2710" y="164"/>
                  </a:lnTo>
                  <a:lnTo>
                    <a:pt x="2720" y="188"/>
                  </a:lnTo>
                  <a:lnTo>
                    <a:pt x="2732" y="208"/>
                  </a:lnTo>
                  <a:lnTo>
                    <a:pt x="2746" y="226"/>
                  </a:lnTo>
                  <a:lnTo>
                    <a:pt x="2760" y="242"/>
                  </a:lnTo>
                  <a:lnTo>
                    <a:pt x="2776" y="254"/>
                  </a:lnTo>
                  <a:lnTo>
                    <a:pt x="2792" y="264"/>
                  </a:lnTo>
                  <a:lnTo>
                    <a:pt x="2812" y="270"/>
                  </a:lnTo>
                  <a:lnTo>
                    <a:pt x="2832" y="274"/>
                  </a:lnTo>
                  <a:lnTo>
                    <a:pt x="2852" y="274"/>
                  </a:lnTo>
                  <a:lnTo>
                    <a:pt x="2874" y="274"/>
                  </a:lnTo>
                  <a:lnTo>
                    <a:pt x="2896" y="268"/>
                  </a:lnTo>
                  <a:lnTo>
                    <a:pt x="2920" y="260"/>
                  </a:lnTo>
                  <a:lnTo>
                    <a:pt x="2944" y="250"/>
                  </a:lnTo>
                  <a:lnTo>
                    <a:pt x="2970" y="236"/>
                  </a:lnTo>
                  <a:lnTo>
                    <a:pt x="2970" y="236"/>
                  </a:lnTo>
                  <a:lnTo>
                    <a:pt x="3036" y="200"/>
                  </a:lnTo>
                  <a:lnTo>
                    <a:pt x="3036" y="200"/>
                  </a:lnTo>
                  <a:lnTo>
                    <a:pt x="3076" y="230"/>
                  </a:lnTo>
                  <a:lnTo>
                    <a:pt x="3096" y="244"/>
                  </a:lnTo>
                  <a:lnTo>
                    <a:pt x="3118" y="256"/>
                  </a:lnTo>
                  <a:lnTo>
                    <a:pt x="3118" y="256"/>
                  </a:lnTo>
                  <a:lnTo>
                    <a:pt x="3140" y="270"/>
                  </a:lnTo>
                  <a:lnTo>
                    <a:pt x="3158" y="286"/>
                  </a:lnTo>
                  <a:lnTo>
                    <a:pt x="3172" y="302"/>
                  </a:lnTo>
                  <a:lnTo>
                    <a:pt x="3182" y="320"/>
                  </a:lnTo>
                  <a:lnTo>
                    <a:pt x="3186" y="340"/>
                  </a:lnTo>
                  <a:lnTo>
                    <a:pt x="3188" y="362"/>
                  </a:lnTo>
                  <a:lnTo>
                    <a:pt x="3184" y="386"/>
                  </a:lnTo>
                  <a:lnTo>
                    <a:pt x="3178" y="414"/>
                  </a:lnTo>
                  <a:lnTo>
                    <a:pt x="3178" y="414"/>
                  </a:lnTo>
                  <a:lnTo>
                    <a:pt x="3172" y="434"/>
                  </a:lnTo>
                  <a:lnTo>
                    <a:pt x="3170" y="456"/>
                  </a:lnTo>
                  <a:lnTo>
                    <a:pt x="3170" y="476"/>
                  </a:lnTo>
                  <a:lnTo>
                    <a:pt x="3172" y="496"/>
                  </a:lnTo>
                  <a:lnTo>
                    <a:pt x="3178" y="514"/>
                  </a:lnTo>
                  <a:lnTo>
                    <a:pt x="3186" y="532"/>
                  </a:lnTo>
                  <a:lnTo>
                    <a:pt x="3196" y="548"/>
                  </a:lnTo>
                  <a:lnTo>
                    <a:pt x="3208" y="564"/>
                  </a:lnTo>
                  <a:lnTo>
                    <a:pt x="3220" y="576"/>
                  </a:lnTo>
                  <a:lnTo>
                    <a:pt x="3236" y="588"/>
                  </a:lnTo>
                  <a:lnTo>
                    <a:pt x="3254" y="598"/>
                  </a:lnTo>
                  <a:lnTo>
                    <a:pt x="3272" y="608"/>
                  </a:lnTo>
                  <a:lnTo>
                    <a:pt x="3292" y="614"/>
                  </a:lnTo>
                  <a:lnTo>
                    <a:pt x="3312" y="618"/>
                  </a:lnTo>
                  <a:lnTo>
                    <a:pt x="3334" y="620"/>
                  </a:lnTo>
                  <a:lnTo>
                    <a:pt x="3358" y="620"/>
                  </a:lnTo>
                  <a:lnTo>
                    <a:pt x="3358" y="620"/>
                  </a:lnTo>
                  <a:lnTo>
                    <a:pt x="3386" y="616"/>
                  </a:lnTo>
                  <a:lnTo>
                    <a:pt x="3416" y="614"/>
                  </a:lnTo>
                  <a:lnTo>
                    <a:pt x="3430" y="614"/>
                  </a:lnTo>
                  <a:lnTo>
                    <a:pt x="3442" y="614"/>
                  </a:lnTo>
                  <a:lnTo>
                    <a:pt x="3452" y="616"/>
                  </a:lnTo>
                  <a:lnTo>
                    <a:pt x="3460" y="622"/>
                  </a:lnTo>
                  <a:lnTo>
                    <a:pt x="3460" y="622"/>
                  </a:lnTo>
                  <a:lnTo>
                    <a:pt x="3488" y="654"/>
                  </a:lnTo>
                  <a:lnTo>
                    <a:pt x="3502" y="672"/>
                  </a:lnTo>
                  <a:lnTo>
                    <a:pt x="3514" y="690"/>
                  </a:lnTo>
                  <a:lnTo>
                    <a:pt x="3524" y="708"/>
                  </a:lnTo>
                  <a:lnTo>
                    <a:pt x="3534" y="728"/>
                  </a:lnTo>
                  <a:lnTo>
                    <a:pt x="3540" y="748"/>
                  </a:lnTo>
                  <a:lnTo>
                    <a:pt x="3546" y="768"/>
                  </a:lnTo>
                  <a:lnTo>
                    <a:pt x="3546" y="768"/>
                  </a:lnTo>
                  <a:lnTo>
                    <a:pt x="3546" y="780"/>
                  </a:lnTo>
                  <a:lnTo>
                    <a:pt x="3544" y="792"/>
                  </a:lnTo>
                  <a:lnTo>
                    <a:pt x="3538" y="806"/>
                  </a:lnTo>
                  <a:lnTo>
                    <a:pt x="3530" y="820"/>
                  </a:lnTo>
                  <a:lnTo>
                    <a:pt x="3510" y="848"/>
                  </a:lnTo>
                  <a:lnTo>
                    <a:pt x="3490" y="874"/>
                  </a:lnTo>
                  <a:lnTo>
                    <a:pt x="3490" y="874"/>
                  </a:lnTo>
                  <a:lnTo>
                    <a:pt x="3480" y="890"/>
                  </a:lnTo>
                  <a:lnTo>
                    <a:pt x="3472" y="908"/>
                  </a:lnTo>
                  <a:lnTo>
                    <a:pt x="3466" y="924"/>
                  </a:lnTo>
                  <a:lnTo>
                    <a:pt x="3462" y="942"/>
                  </a:lnTo>
                  <a:lnTo>
                    <a:pt x="3462" y="960"/>
                  </a:lnTo>
                  <a:lnTo>
                    <a:pt x="3462" y="980"/>
                  </a:lnTo>
                  <a:lnTo>
                    <a:pt x="3464" y="998"/>
                  </a:lnTo>
                  <a:lnTo>
                    <a:pt x="3470" y="1014"/>
                  </a:lnTo>
                  <a:lnTo>
                    <a:pt x="3476" y="1032"/>
                  </a:lnTo>
                  <a:lnTo>
                    <a:pt x="3484" y="1048"/>
                  </a:lnTo>
                  <a:lnTo>
                    <a:pt x="3494" y="1062"/>
                  </a:lnTo>
                  <a:lnTo>
                    <a:pt x="3506" y="1076"/>
                  </a:lnTo>
                  <a:lnTo>
                    <a:pt x="3520" y="1088"/>
                  </a:lnTo>
                  <a:lnTo>
                    <a:pt x="3534" y="1100"/>
                  </a:lnTo>
                  <a:lnTo>
                    <a:pt x="3552" y="1108"/>
                  </a:lnTo>
                  <a:lnTo>
                    <a:pt x="3570" y="1116"/>
                  </a:lnTo>
                  <a:lnTo>
                    <a:pt x="3570" y="1116"/>
                  </a:lnTo>
                  <a:lnTo>
                    <a:pt x="3606" y="1130"/>
                  </a:lnTo>
                  <a:lnTo>
                    <a:pt x="3622" y="1138"/>
                  </a:lnTo>
                  <a:lnTo>
                    <a:pt x="3636" y="1146"/>
                  </a:lnTo>
                  <a:lnTo>
                    <a:pt x="3648" y="1156"/>
                  </a:lnTo>
                  <a:lnTo>
                    <a:pt x="3660" y="1166"/>
                  </a:lnTo>
                  <a:lnTo>
                    <a:pt x="3670" y="1178"/>
                  </a:lnTo>
                  <a:lnTo>
                    <a:pt x="3678" y="1190"/>
                  </a:lnTo>
                  <a:lnTo>
                    <a:pt x="3686" y="1202"/>
                  </a:lnTo>
                  <a:lnTo>
                    <a:pt x="3692" y="1216"/>
                  </a:lnTo>
                  <a:lnTo>
                    <a:pt x="3696" y="1232"/>
                  </a:lnTo>
                  <a:lnTo>
                    <a:pt x="3700" y="1248"/>
                  </a:lnTo>
                  <a:lnTo>
                    <a:pt x="3700" y="1264"/>
                  </a:lnTo>
                  <a:lnTo>
                    <a:pt x="3700" y="1282"/>
                  </a:lnTo>
                  <a:lnTo>
                    <a:pt x="3700" y="1302"/>
                  </a:lnTo>
                  <a:lnTo>
                    <a:pt x="3696" y="1322"/>
                  </a:lnTo>
                  <a:lnTo>
                    <a:pt x="3696" y="1322"/>
                  </a:lnTo>
                  <a:lnTo>
                    <a:pt x="3694" y="1332"/>
                  </a:lnTo>
                  <a:lnTo>
                    <a:pt x="3688" y="1340"/>
                  </a:lnTo>
                  <a:lnTo>
                    <a:pt x="3682" y="1350"/>
                  </a:lnTo>
                  <a:lnTo>
                    <a:pt x="3674" y="1358"/>
                  </a:lnTo>
                  <a:lnTo>
                    <a:pt x="3654" y="1374"/>
                  </a:lnTo>
                  <a:lnTo>
                    <a:pt x="3634" y="1388"/>
                  </a:lnTo>
                  <a:lnTo>
                    <a:pt x="3634" y="1388"/>
                  </a:lnTo>
                  <a:lnTo>
                    <a:pt x="3608" y="1404"/>
                  </a:lnTo>
                  <a:lnTo>
                    <a:pt x="3586" y="1422"/>
                  </a:lnTo>
                  <a:lnTo>
                    <a:pt x="3568" y="1438"/>
                  </a:lnTo>
                  <a:lnTo>
                    <a:pt x="3550" y="1456"/>
                  </a:lnTo>
                  <a:lnTo>
                    <a:pt x="3538" y="1474"/>
                  </a:lnTo>
                  <a:lnTo>
                    <a:pt x="3528" y="1492"/>
                  </a:lnTo>
                  <a:lnTo>
                    <a:pt x="3520" y="1512"/>
                  </a:lnTo>
                  <a:lnTo>
                    <a:pt x="3516" y="1530"/>
                  </a:lnTo>
                  <a:lnTo>
                    <a:pt x="3516" y="1550"/>
                  </a:lnTo>
                  <a:lnTo>
                    <a:pt x="3520" y="1570"/>
                  </a:lnTo>
                  <a:lnTo>
                    <a:pt x="3524" y="1588"/>
                  </a:lnTo>
                  <a:lnTo>
                    <a:pt x="3534" y="1608"/>
                  </a:lnTo>
                  <a:lnTo>
                    <a:pt x="3546" y="1628"/>
                  </a:lnTo>
                  <a:lnTo>
                    <a:pt x="3562" y="1648"/>
                  </a:lnTo>
                  <a:lnTo>
                    <a:pt x="3580" y="1668"/>
                  </a:lnTo>
                  <a:lnTo>
                    <a:pt x="3602" y="1688"/>
                  </a:lnTo>
                  <a:lnTo>
                    <a:pt x="3602" y="1688"/>
                  </a:lnTo>
                  <a:lnTo>
                    <a:pt x="3628" y="1714"/>
                  </a:lnTo>
                  <a:lnTo>
                    <a:pt x="3638" y="1726"/>
                  </a:lnTo>
                  <a:lnTo>
                    <a:pt x="3646" y="1738"/>
                  </a:lnTo>
                  <a:lnTo>
                    <a:pt x="3652" y="1752"/>
                  </a:lnTo>
                  <a:lnTo>
                    <a:pt x="3652" y="1768"/>
                  </a:lnTo>
                  <a:lnTo>
                    <a:pt x="3650" y="1784"/>
                  </a:lnTo>
                  <a:lnTo>
                    <a:pt x="3642" y="1802"/>
                  </a:lnTo>
                  <a:lnTo>
                    <a:pt x="3642" y="1802"/>
                  </a:lnTo>
                  <a:lnTo>
                    <a:pt x="3632" y="1824"/>
                  </a:lnTo>
                  <a:lnTo>
                    <a:pt x="3626" y="1846"/>
                  </a:lnTo>
                  <a:lnTo>
                    <a:pt x="3620" y="1868"/>
                  </a:lnTo>
                  <a:lnTo>
                    <a:pt x="3610" y="1890"/>
                  </a:lnTo>
                  <a:lnTo>
                    <a:pt x="3606" y="1900"/>
                  </a:lnTo>
                  <a:lnTo>
                    <a:pt x="3600" y="1910"/>
                  </a:lnTo>
                  <a:lnTo>
                    <a:pt x="3592" y="1918"/>
                  </a:lnTo>
                  <a:lnTo>
                    <a:pt x="3582" y="1924"/>
                  </a:lnTo>
                  <a:lnTo>
                    <a:pt x="3572" y="1930"/>
                  </a:lnTo>
                  <a:lnTo>
                    <a:pt x="3560" y="1936"/>
                  </a:lnTo>
                  <a:lnTo>
                    <a:pt x="3544" y="1938"/>
                  </a:lnTo>
                  <a:lnTo>
                    <a:pt x="3528" y="1940"/>
                  </a:lnTo>
                  <a:lnTo>
                    <a:pt x="3528" y="1940"/>
                  </a:lnTo>
                  <a:lnTo>
                    <a:pt x="3486" y="1940"/>
                  </a:lnTo>
                  <a:lnTo>
                    <a:pt x="3466" y="1942"/>
                  </a:lnTo>
                  <a:lnTo>
                    <a:pt x="3444" y="1946"/>
                  </a:lnTo>
                  <a:lnTo>
                    <a:pt x="3424" y="1952"/>
                  </a:lnTo>
                  <a:lnTo>
                    <a:pt x="3414" y="1956"/>
                  </a:lnTo>
                  <a:lnTo>
                    <a:pt x="3406" y="1964"/>
                  </a:lnTo>
                  <a:lnTo>
                    <a:pt x="3396" y="1970"/>
                  </a:lnTo>
                  <a:lnTo>
                    <a:pt x="3388" y="1980"/>
                  </a:lnTo>
                  <a:lnTo>
                    <a:pt x="3380" y="1990"/>
                  </a:lnTo>
                  <a:lnTo>
                    <a:pt x="3372" y="2004"/>
                  </a:lnTo>
                  <a:lnTo>
                    <a:pt x="3372" y="2004"/>
                  </a:lnTo>
                  <a:lnTo>
                    <a:pt x="3358" y="2030"/>
                  </a:lnTo>
                  <a:lnTo>
                    <a:pt x="3348" y="2054"/>
                  </a:lnTo>
                  <a:lnTo>
                    <a:pt x="3342" y="2078"/>
                  </a:lnTo>
                  <a:lnTo>
                    <a:pt x="3338" y="2100"/>
                  </a:lnTo>
                  <a:lnTo>
                    <a:pt x="3340" y="2124"/>
                  </a:lnTo>
                  <a:lnTo>
                    <a:pt x="3346" y="2146"/>
                  </a:lnTo>
                  <a:lnTo>
                    <a:pt x="3354" y="2170"/>
                  </a:lnTo>
                  <a:lnTo>
                    <a:pt x="3368" y="2194"/>
                  </a:lnTo>
                  <a:lnTo>
                    <a:pt x="3368" y="2194"/>
                  </a:lnTo>
                  <a:lnTo>
                    <a:pt x="3378" y="2212"/>
                  </a:lnTo>
                  <a:lnTo>
                    <a:pt x="3386" y="2228"/>
                  </a:lnTo>
                  <a:lnTo>
                    <a:pt x="3390" y="2246"/>
                  </a:lnTo>
                  <a:lnTo>
                    <a:pt x="3392" y="2262"/>
                  </a:lnTo>
                  <a:lnTo>
                    <a:pt x="3388" y="2280"/>
                  </a:lnTo>
                  <a:lnTo>
                    <a:pt x="3380" y="2296"/>
                  </a:lnTo>
                  <a:lnTo>
                    <a:pt x="3368" y="2312"/>
                  </a:lnTo>
                  <a:lnTo>
                    <a:pt x="3352" y="2328"/>
                  </a:lnTo>
                  <a:lnTo>
                    <a:pt x="3352" y="2328"/>
                  </a:lnTo>
                  <a:lnTo>
                    <a:pt x="3334" y="2344"/>
                  </a:lnTo>
                  <a:lnTo>
                    <a:pt x="3318" y="2362"/>
                  </a:lnTo>
                  <a:lnTo>
                    <a:pt x="3302" y="2378"/>
                  </a:lnTo>
                  <a:lnTo>
                    <a:pt x="3286" y="2394"/>
                  </a:lnTo>
                  <a:lnTo>
                    <a:pt x="3276" y="2400"/>
                  </a:lnTo>
                  <a:lnTo>
                    <a:pt x="3268" y="2404"/>
                  </a:lnTo>
                  <a:lnTo>
                    <a:pt x="3256" y="2408"/>
                  </a:lnTo>
                  <a:lnTo>
                    <a:pt x="3246" y="2410"/>
                  </a:lnTo>
                  <a:lnTo>
                    <a:pt x="3234" y="2410"/>
                  </a:lnTo>
                  <a:lnTo>
                    <a:pt x="3220" y="2406"/>
                  </a:lnTo>
                  <a:lnTo>
                    <a:pt x="3206" y="2400"/>
                  </a:lnTo>
                  <a:lnTo>
                    <a:pt x="3190" y="2392"/>
                  </a:lnTo>
                  <a:lnTo>
                    <a:pt x="3190" y="2392"/>
                  </a:lnTo>
                  <a:lnTo>
                    <a:pt x="3166" y="2380"/>
                  </a:lnTo>
                  <a:lnTo>
                    <a:pt x="3142" y="2374"/>
                  </a:lnTo>
                  <a:lnTo>
                    <a:pt x="3118" y="2370"/>
                  </a:lnTo>
                  <a:lnTo>
                    <a:pt x="3096" y="2370"/>
                  </a:lnTo>
                  <a:lnTo>
                    <a:pt x="3072" y="2376"/>
                  </a:lnTo>
                  <a:lnTo>
                    <a:pt x="3048" y="2384"/>
                  </a:lnTo>
                  <a:lnTo>
                    <a:pt x="3024" y="2396"/>
                  </a:lnTo>
                  <a:lnTo>
                    <a:pt x="3000" y="2414"/>
                  </a:lnTo>
                  <a:lnTo>
                    <a:pt x="3000" y="2414"/>
                  </a:lnTo>
                  <a:lnTo>
                    <a:pt x="2980" y="2430"/>
                  </a:lnTo>
                  <a:lnTo>
                    <a:pt x="2968" y="2448"/>
                  </a:lnTo>
                  <a:lnTo>
                    <a:pt x="2958" y="2466"/>
                  </a:lnTo>
                  <a:lnTo>
                    <a:pt x="2952" y="2484"/>
                  </a:lnTo>
                  <a:lnTo>
                    <a:pt x="2950" y="2502"/>
                  </a:lnTo>
                  <a:lnTo>
                    <a:pt x="2950" y="2520"/>
                  </a:lnTo>
                  <a:lnTo>
                    <a:pt x="2954" y="2556"/>
                  </a:lnTo>
                  <a:lnTo>
                    <a:pt x="2954" y="2556"/>
                  </a:lnTo>
                  <a:lnTo>
                    <a:pt x="2956" y="2576"/>
                  </a:lnTo>
                  <a:lnTo>
                    <a:pt x="2956" y="2592"/>
                  </a:lnTo>
                  <a:lnTo>
                    <a:pt x="2954" y="2606"/>
                  </a:lnTo>
                  <a:lnTo>
                    <a:pt x="2952" y="2618"/>
                  </a:lnTo>
                  <a:lnTo>
                    <a:pt x="2946" y="2630"/>
                  </a:lnTo>
                  <a:lnTo>
                    <a:pt x="2940" y="2640"/>
                  </a:lnTo>
                  <a:lnTo>
                    <a:pt x="2932" y="2648"/>
                  </a:lnTo>
                  <a:lnTo>
                    <a:pt x="2922" y="2656"/>
                  </a:lnTo>
                  <a:lnTo>
                    <a:pt x="2902" y="2668"/>
                  </a:lnTo>
                  <a:lnTo>
                    <a:pt x="2878" y="2680"/>
                  </a:lnTo>
                  <a:lnTo>
                    <a:pt x="2854" y="2692"/>
                  </a:lnTo>
                  <a:lnTo>
                    <a:pt x="2832" y="2704"/>
                  </a:lnTo>
                  <a:lnTo>
                    <a:pt x="2832" y="2704"/>
                  </a:lnTo>
                  <a:lnTo>
                    <a:pt x="2810" y="2714"/>
                  </a:lnTo>
                  <a:lnTo>
                    <a:pt x="2800" y="2718"/>
                  </a:lnTo>
                  <a:lnTo>
                    <a:pt x="2790" y="2718"/>
                  </a:lnTo>
                  <a:lnTo>
                    <a:pt x="2782" y="2720"/>
                  </a:lnTo>
                  <a:lnTo>
                    <a:pt x="2772" y="2718"/>
                  </a:lnTo>
                  <a:lnTo>
                    <a:pt x="2758" y="2714"/>
                  </a:lnTo>
                  <a:lnTo>
                    <a:pt x="2742" y="2706"/>
                  </a:lnTo>
                  <a:lnTo>
                    <a:pt x="2728" y="2694"/>
                  </a:lnTo>
                  <a:lnTo>
                    <a:pt x="2700" y="2668"/>
                  </a:lnTo>
                  <a:lnTo>
                    <a:pt x="2700" y="2668"/>
                  </a:lnTo>
                  <a:lnTo>
                    <a:pt x="2680" y="2650"/>
                  </a:lnTo>
                  <a:lnTo>
                    <a:pt x="2660" y="2634"/>
                  </a:lnTo>
                  <a:lnTo>
                    <a:pt x="2638" y="2622"/>
                  </a:lnTo>
                  <a:lnTo>
                    <a:pt x="2618" y="2612"/>
                  </a:lnTo>
                  <a:lnTo>
                    <a:pt x="2600" y="2606"/>
                  </a:lnTo>
                  <a:lnTo>
                    <a:pt x="2580" y="2602"/>
                  </a:lnTo>
                  <a:lnTo>
                    <a:pt x="2560" y="2602"/>
                  </a:lnTo>
                  <a:lnTo>
                    <a:pt x="2542" y="2604"/>
                  </a:lnTo>
                  <a:lnTo>
                    <a:pt x="2524" y="2608"/>
                  </a:lnTo>
                  <a:lnTo>
                    <a:pt x="2508" y="2616"/>
                  </a:lnTo>
                  <a:lnTo>
                    <a:pt x="2492" y="2628"/>
                  </a:lnTo>
                  <a:lnTo>
                    <a:pt x="2476" y="2642"/>
                  </a:lnTo>
                  <a:lnTo>
                    <a:pt x="2462" y="2658"/>
                  </a:lnTo>
                  <a:lnTo>
                    <a:pt x="2450" y="2678"/>
                  </a:lnTo>
                  <a:lnTo>
                    <a:pt x="2438" y="2700"/>
                  </a:lnTo>
                  <a:lnTo>
                    <a:pt x="2426" y="2724"/>
                  </a:lnTo>
                  <a:lnTo>
                    <a:pt x="2426" y="2724"/>
                  </a:lnTo>
                  <a:lnTo>
                    <a:pt x="2416" y="2748"/>
                  </a:lnTo>
                  <a:lnTo>
                    <a:pt x="2404" y="2768"/>
                  </a:lnTo>
                  <a:lnTo>
                    <a:pt x="2392" y="2782"/>
                  </a:lnTo>
                  <a:lnTo>
                    <a:pt x="2376" y="2796"/>
                  </a:lnTo>
                  <a:lnTo>
                    <a:pt x="2360" y="2804"/>
                  </a:lnTo>
                  <a:lnTo>
                    <a:pt x="2340" y="2810"/>
                  </a:lnTo>
                  <a:lnTo>
                    <a:pt x="2318" y="2814"/>
                  </a:lnTo>
                  <a:lnTo>
                    <a:pt x="2292" y="2814"/>
                  </a:lnTo>
                  <a:lnTo>
                    <a:pt x="2292" y="2814"/>
                  </a:lnTo>
                  <a:lnTo>
                    <a:pt x="2268" y="2812"/>
                  </a:lnTo>
                  <a:lnTo>
                    <a:pt x="2244" y="2810"/>
                  </a:lnTo>
                  <a:lnTo>
                    <a:pt x="2224" y="2806"/>
                  </a:lnTo>
                  <a:lnTo>
                    <a:pt x="2206" y="2800"/>
                  </a:lnTo>
                  <a:lnTo>
                    <a:pt x="2188" y="2788"/>
                  </a:lnTo>
                  <a:lnTo>
                    <a:pt x="2180" y="2782"/>
                  </a:lnTo>
                  <a:lnTo>
                    <a:pt x="2172" y="2774"/>
                  </a:lnTo>
                  <a:lnTo>
                    <a:pt x="2166" y="2764"/>
                  </a:lnTo>
                  <a:lnTo>
                    <a:pt x="2158" y="2754"/>
                  </a:lnTo>
                  <a:lnTo>
                    <a:pt x="2148" y="2728"/>
                  </a:lnTo>
                  <a:lnTo>
                    <a:pt x="2148" y="2728"/>
                  </a:lnTo>
                  <a:lnTo>
                    <a:pt x="2136" y="2702"/>
                  </a:lnTo>
                  <a:lnTo>
                    <a:pt x="2126" y="2680"/>
                  </a:lnTo>
                  <a:lnTo>
                    <a:pt x="2112" y="2660"/>
                  </a:lnTo>
                  <a:lnTo>
                    <a:pt x="2098" y="2642"/>
                  </a:lnTo>
                  <a:lnTo>
                    <a:pt x="2084" y="2628"/>
                  </a:lnTo>
                  <a:lnTo>
                    <a:pt x="2068" y="2618"/>
                  </a:lnTo>
                  <a:lnTo>
                    <a:pt x="2050" y="2610"/>
                  </a:lnTo>
                  <a:lnTo>
                    <a:pt x="2034" y="2604"/>
                  </a:lnTo>
                  <a:lnTo>
                    <a:pt x="2014" y="2602"/>
                  </a:lnTo>
                  <a:lnTo>
                    <a:pt x="1996" y="2602"/>
                  </a:lnTo>
                  <a:lnTo>
                    <a:pt x="1976" y="2606"/>
                  </a:lnTo>
                  <a:lnTo>
                    <a:pt x="1956" y="2612"/>
                  </a:lnTo>
                  <a:lnTo>
                    <a:pt x="1936" y="2622"/>
                  </a:lnTo>
                  <a:lnTo>
                    <a:pt x="1916" y="2634"/>
                  </a:lnTo>
                  <a:lnTo>
                    <a:pt x="1894" y="2648"/>
                  </a:lnTo>
                  <a:lnTo>
                    <a:pt x="1874" y="2666"/>
                  </a:lnTo>
                  <a:lnTo>
                    <a:pt x="1874" y="2666"/>
                  </a:lnTo>
                  <a:lnTo>
                    <a:pt x="1802" y="2728"/>
                  </a:lnTo>
                  <a:lnTo>
                    <a:pt x="1802" y="2728"/>
                  </a:lnTo>
                  <a:lnTo>
                    <a:pt x="1774" y="2714"/>
                  </a:lnTo>
                  <a:lnTo>
                    <a:pt x="1758" y="2708"/>
                  </a:lnTo>
                  <a:lnTo>
                    <a:pt x="1744" y="2704"/>
                  </a:lnTo>
                  <a:lnTo>
                    <a:pt x="1744" y="2704"/>
                  </a:lnTo>
                  <a:lnTo>
                    <a:pt x="1712" y="2694"/>
                  </a:lnTo>
                  <a:lnTo>
                    <a:pt x="1696" y="2688"/>
                  </a:lnTo>
                  <a:lnTo>
                    <a:pt x="1682" y="2680"/>
                  </a:lnTo>
                  <a:lnTo>
                    <a:pt x="1670" y="2672"/>
                  </a:lnTo>
                  <a:lnTo>
                    <a:pt x="1660" y="2664"/>
                  </a:lnTo>
                  <a:lnTo>
                    <a:pt x="1650" y="2654"/>
                  </a:lnTo>
                  <a:lnTo>
                    <a:pt x="1642" y="2642"/>
                  </a:lnTo>
                  <a:lnTo>
                    <a:pt x="1636" y="2632"/>
                  </a:lnTo>
                  <a:lnTo>
                    <a:pt x="1630" y="2618"/>
                  </a:lnTo>
                  <a:lnTo>
                    <a:pt x="1624" y="2606"/>
                  </a:lnTo>
                  <a:lnTo>
                    <a:pt x="1622" y="2590"/>
                  </a:lnTo>
                  <a:lnTo>
                    <a:pt x="1620" y="2576"/>
                  </a:lnTo>
                  <a:lnTo>
                    <a:pt x="1620" y="2558"/>
                  </a:lnTo>
                  <a:lnTo>
                    <a:pt x="1622" y="2522"/>
                  </a:lnTo>
                  <a:lnTo>
                    <a:pt x="1622" y="2522"/>
                  </a:lnTo>
                  <a:lnTo>
                    <a:pt x="1624" y="2494"/>
                  </a:lnTo>
                  <a:lnTo>
                    <a:pt x="1624" y="2472"/>
                  </a:lnTo>
                  <a:lnTo>
                    <a:pt x="1622" y="2462"/>
                  </a:lnTo>
                  <a:lnTo>
                    <a:pt x="1618" y="2454"/>
                  </a:lnTo>
                  <a:lnTo>
                    <a:pt x="1614" y="2444"/>
                  </a:lnTo>
                  <a:lnTo>
                    <a:pt x="1606" y="2436"/>
                  </a:lnTo>
                  <a:lnTo>
                    <a:pt x="1598" y="2428"/>
                  </a:lnTo>
                  <a:lnTo>
                    <a:pt x="1588" y="2422"/>
                  </a:lnTo>
                  <a:lnTo>
                    <a:pt x="1562" y="2404"/>
                  </a:lnTo>
                  <a:lnTo>
                    <a:pt x="1526" y="2384"/>
                  </a:lnTo>
                  <a:lnTo>
                    <a:pt x="1480" y="2362"/>
                  </a:lnTo>
                  <a:lnTo>
                    <a:pt x="1480" y="2362"/>
                  </a:lnTo>
                  <a:lnTo>
                    <a:pt x="1478" y="2376"/>
                  </a:lnTo>
                  <a:lnTo>
                    <a:pt x="1478" y="2382"/>
                  </a:lnTo>
                  <a:lnTo>
                    <a:pt x="1480" y="2386"/>
                  </a:lnTo>
                  <a:lnTo>
                    <a:pt x="1480" y="2386"/>
                  </a:lnTo>
                  <a:lnTo>
                    <a:pt x="1508" y="2410"/>
                  </a:lnTo>
                  <a:lnTo>
                    <a:pt x="1534" y="2434"/>
                  </a:lnTo>
                  <a:lnTo>
                    <a:pt x="1544" y="2448"/>
                  </a:lnTo>
                  <a:lnTo>
                    <a:pt x="1554" y="2462"/>
                  </a:lnTo>
                  <a:lnTo>
                    <a:pt x="1562" y="2476"/>
                  </a:lnTo>
                  <a:lnTo>
                    <a:pt x="1568" y="2490"/>
                  </a:lnTo>
                  <a:lnTo>
                    <a:pt x="1574" y="2504"/>
                  </a:lnTo>
                  <a:lnTo>
                    <a:pt x="1576" y="2520"/>
                  </a:lnTo>
                  <a:lnTo>
                    <a:pt x="1578" y="2536"/>
                  </a:lnTo>
                  <a:lnTo>
                    <a:pt x="1576" y="2552"/>
                  </a:lnTo>
                  <a:lnTo>
                    <a:pt x="1572" y="2570"/>
                  </a:lnTo>
                  <a:lnTo>
                    <a:pt x="1566" y="2588"/>
                  </a:lnTo>
                  <a:lnTo>
                    <a:pt x="1558" y="2608"/>
                  </a:lnTo>
                  <a:lnTo>
                    <a:pt x="1546" y="2628"/>
                  </a:lnTo>
                  <a:lnTo>
                    <a:pt x="1546" y="2628"/>
                  </a:lnTo>
                  <a:lnTo>
                    <a:pt x="1542" y="2638"/>
                  </a:lnTo>
                  <a:lnTo>
                    <a:pt x="1540" y="2650"/>
                  </a:lnTo>
                  <a:lnTo>
                    <a:pt x="1540" y="2662"/>
                  </a:lnTo>
                  <a:lnTo>
                    <a:pt x="1544" y="2678"/>
                  </a:lnTo>
                  <a:lnTo>
                    <a:pt x="1550" y="2692"/>
                  </a:lnTo>
                  <a:lnTo>
                    <a:pt x="1556" y="2708"/>
                  </a:lnTo>
                  <a:lnTo>
                    <a:pt x="1566" y="2724"/>
                  </a:lnTo>
                  <a:lnTo>
                    <a:pt x="1576" y="2740"/>
                  </a:lnTo>
                  <a:lnTo>
                    <a:pt x="1588" y="2754"/>
                  </a:lnTo>
                  <a:lnTo>
                    <a:pt x="1600" y="2768"/>
                  </a:lnTo>
                  <a:lnTo>
                    <a:pt x="1612" y="2782"/>
                  </a:lnTo>
                  <a:lnTo>
                    <a:pt x="1626" y="2794"/>
                  </a:lnTo>
                  <a:lnTo>
                    <a:pt x="1638" y="2804"/>
                  </a:lnTo>
                  <a:lnTo>
                    <a:pt x="1652" y="2812"/>
                  </a:lnTo>
                  <a:lnTo>
                    <a:pt x="1666" y="2816"/>
                  </a:lnTo>
                  <a:lnTo>
                    <a:pt x="1678" y="2820"/>
                  </a:lnTo>
                  <a:lnTo>
                    <a:pt x="1678" y="2820"/>
                  </a:lnTo>
                  <a:lnTo>
                    <a:pt x="1706" y="2824"/>
                  </a:lnTo>
                  <a:lnTo>
                    <a:pt x="1716" y="2828"/>
                  </a:lnTo>
                  <a:lnTo>
                    <a:pt x="1726" y="2832"/>
                  </a:lnTo>
                  <a:lnTo>
                    <a:pt x="1736" y="2838"/>
                  </a:lnTo>
                  <a:lnTo>
                    <a:pt x="1744" y="2844"/>
                  </a:lnTo>
                  <a:lnTo>
                    <a:pt x="1756" y="2858"/>
                  </a:lnTo>
                  <a:lnTo>
                    <a:pt x="1766" y="2874"/>
                  </a:lnTo>
                  <a:lnTo>
                    <a:pt x="1774" y="2894"/>
                  </a:lnTo>
                  <a:lnTo>
                    <a:pt x="1780" y="2914"/>
                  </a:lnTo>
                  <a:lnTo>
                    <a:pt x="1784" y="2938"/>
                  </a:lnTo>
                  <a:lnTo>
                    <a:pt x="1784" y="2938"/>
                  </a:lnTo>
                  <a:lnTo>
                    <a:pt x="1786" y="2960"/>
                  </a:lnTo>
                  <a:lnTo>
                    <a:pt x="1788" y="2980"/>
                  </a:lnTo>
                  <a:lnTo>
                    <a:pt x="1784" y="2998"/>
                  </a:lnTo>
                  <a:lnTo>
                    <a:pt x="1778" y="3016"/>
                  </a:lnTo>
                  <a:lnTo>
                    <a:pt x="1768" y="3030"/>
                  </a:lnTo>
                  <a:lnTo>
                    <a:pt x="1756" y="3044"/>
                  </a:lnTo>
                  <a:lnTo>
                    <a:pt x="1740" y="3056"/>
                  </a:lnTo>
                  <a:lnTo>
                    <a:pt x="1720" y="3068"/>
                  </a:lnTo>
                  <a:lnTo>
                    <a:pt x="1720" y="3068"/>
                  </a:lnTo>
                  <a:lnTo>
                    <a:pt x="1704" y="3078"/>
                  </a:lnTo>
                  <a:lnTo>
                    <a:pt x="1690" y="3090"/>
                  </a:lnTo>
                  <a:lnTo>
                    <a:pt x="1678" y="3104"/>
                  </a:lnTo>
                  <a:lnTo>
                    <a:pt x="1668" y="3118"/>
                  </a:lnTo>
                  <a:lnTo>
                    <a:pt x="1658" y="3134"/>
                  </a:lnTo>
                  <a:lnTo>
                    <a:pt x="1652" y="3152"/>
                  </a:lnTo>
                  <a:lnTo>
                    <a:pt x="1646" y="3170"/>
                  </a:lnTo>
                  <a:lnTo>
                    <a:pt x="1642" y="3188"/>
                  </a:lnTo>
                  <a:lnTo>
                    <a:pt x="1640" y="3208"/>
                  </a:lnTo>
                  <a:lnTo>
                    <a:pt x="1640" y="3226"/>
                  </a:lnTo>
                  <a:lnTo>
                    <a:pt x="1642" y="3246"/>
                  </a:lnTo>
                  <a:lnTo>
                    <a:pt x="1644" y="3264"/>
                  </a:lnTo>
                  <a:lnTo>
                    <a:pt x="1650" y="3282"/>
                  </a:lnTo>
                  <a:lnTo>
                    <a:pt x="1656" y="3300"/>
                  </a:lnTo>
                  <a:lnTo>
                    <a:pt x="1666" y="3316"/>
                  </a:lnTo>
                  <a:lnTo>
                    <a:pt x="1676" y="3330"/>
                  </a:lnTo>
                  <a:lnTo>
                    <a:pt x="1676" y="3330"/>
                  </a:lnTo>
                  <a:lnTo>
                    <a:pt x="1698" y="3358"/>
                  </a:lnTo>
                  <a:lnTo>
                    <a:pt x="1710" y="3370"/>
                  </a:lnTo>
                  <a:lnTo>
                    <a:pt x="1718" y="3384"/>
                  </a:lnTo>
                  <a:lnTo>
                    <a:pt x="1722" y="3398"/>
                  </a:lnTo>
                  <a:lnTo>
                    <a:pt x="1724" y="3406"/>
                  </a:lnTo>
                  <a:lnTo>
                    <a:pt x="1724" y="3416"/>
                  </a:lnTo>
                  <a:lnTo>
                    <a:pt x="1722" y="3424"/>
                  </a:lnTo>
                  <a:lnTo>
                    <a:pt x="1718" y="3434"/>
                  </a:lnTo>
                  <a:lnTo>
                    <a:pt x="1714" y="3444"/>
                  </a:lnTo>
                  <a:lnTo>
                    <a:pt x="1706" y="3454"/>
                  </a:lnTo>
                  <a:lnTo>
                    <a:pt x="1706" y="3454"/>
                  </a:lnTo>
                  <a:lnTo>
                    <a:pt x="1694" y="3474"/>
                  </a:lnTo>
                  <a:lnTo>
                    <a:pt x="1682" y="3494"/>
                  </a:lnTo>
                  <a:lnTo>
                    <a:pt x="1670" y="3514"/>
                  </a:lnTo>
                  <a:lnTo>
                    <a:pt x="1656" y="3530"/>
                  </a:lnTo>
                  <a:lnTo>
                    <a:pt x="1648" y="3538"/>
                  </a:lnTo>
                  <a:lnTo>
                    <a:pt x="1638" y="3544"/>
                  </a:lnTo>
                  <a:lnTo>
                    <a:pt x="1630" y="3550"/>
                  </a:lnTo>
                  <a:lnTo>
                    <a:pt x="1618" y="3554"/>
                  </a:lnTo>
                  <a:lnTo>
                    <a:pt x="1606" y="3556"/>
                  </a:lnTo>
                  <a:lnTo>
                    <a:pt x="1594" y="3558"/>
                  </a:lnTo>
                  <a:lnTo>
                    <a:pt x="1578" y="3556"/>
                  </a:lnTo>
                  <a:lnTo>
                    <a:pt x="1562" y="3556"/>
                  </a:lnTo>
                  <a:lnTo>
                    <a:pt x="1562" y="3556"/>
                  </a:lnTo>
                  <a:lnTo>
                    <a:pt x="1542" y="3554"/>
                  </a:lnTo>
                  <a:lnTo>
                    <a:pt x="1522" y="3554"/>
                  </a:lnTo>
                  <a:lnTo>
                    <a:pt x="1504" y="3558"/>
                  </a:lnTo>
                  <a:lnTo>
                    <a:pt x="1486" y="3564"/>
                  </a:lnTo>
                  <a:lnTo>
                    <a:pt x="1468" y="3572"/>
                  </a:lnTo>
                  <a:lnTo>
                    <a:pt x="1452" y="3582"/>
                  </a:lnTo>
                  <a:lnTo>
                    <a:pt x="1436" y="3592"/>
                  </a:lnTo>
                  <a:lnTo>
                    <a:pt x="1422" y="3606"/>
                  </a:lnTo>
                  <a:lnTo>
                    <a:pt x="1408" y="3620"/>
                  </a:lnTo>
                  <a:lnTo>
                    <a:pt x="1398" y="3636"/>
                  </a:lnTo>
                  <a:lnTo>
                    <a:pt x="1388" y="3654"/>
                  </a:lnTo>
                  <a:lnTo>
                    <a:pt x="1380" y="3672"/>
                  </a:lnTo>
                  <a:lnTo>
                    <a:pt x="1374" y="3690"/>
                  </a:lnTo>
                  <a:lnTo>
                    <a:pt x="1372" y="3710"/>
                  </a:lnTo>
                  <a:lnTo>
                    <a:pt x="1370" y="3728"/>
                  </a:lnTo>
                  <a:lnTo>
                    <a:pt x="1372" y="3748"/>
                  </a:lnTo>
                  <a:lnTo>
                    <a:pt x="1372" y="3748"/>
                  </a:lnTo>
                  <a:lnTo>
                    <a:pt x="1374" y="3774"/>
                  </a:lnTo>
                  <a:lnTo>
                    <a:pt x="1372" y="3796"/>
                  </a:lnTo>
                  <a:lnTo>
                    <a:pt x="1366" y="3816"/>
                  </a:lnTo>
                  <a:lnTo>
                    <a:pt x="1356" y="3830"/>
                  </a:lnTo>
                  <a:lnTo>
                    <a:pt x="1342" y="3844"/>
                  </a:lnTo>
                  <a:lnTo>
                    <a:pt x="1328" y="3856"/>
                  </a:lnTo>
                  <a:lnTo>
                    <a:pt x="1310" y="3866"/>
                  </a:lnTo>
                  <a:lnTo>
                    <a:pt x="1290" y="3876"/>
                  </a:lnTo>
                  <a:lnTo>
                    <a:pt x="1290" y="3876"/>
                  </a:lnTo>
                  <a:lnTo>
                    <a:pt x="1272" y="3886"/>
                  </a:lnTo>
                  <a:lnTo>
                    <a:pt x="1254" y="3892"/>
                  </a:lnTo>
                  <a:lnTo>
                    <a:pt x="1236" y="3896"/>
                  </a:lnTo>
                  <a:lnTo>
                    <a:pt x="1220" y="3896"/>
                  </a:lnTo>
                  <a:lnTo>
                    <a:pt x="1204" y="3892"/>
                  </a:lnTo>
                  <a:lnTo>
                    <a:pt x="1188" y="3886"/>
                  </a:lnTo>
                  <a:lnTo>
                    <a:pt x="1172" y="3876"/>
                  </a:lnTo>
                  <a:lnTo>
                    <a:pt x="1154" y="3862"/>
                  </a:lnTo>
                  <a:lnTo>
                    <a:pt x="1154" y="3862"/>
                  </a:lnTo>
                  <a:lnTo>
                    <a:pt x="1138" y="3848"/>
                  </a:lnTo>
                  <a:lnTo>
                    <a:pt x="1122" y="3836"/>
                  </a:lnTo>
                  <a:lnTo>
                    <a:pt x="1104" y="3826"/>
                  </a:lnTo>
                  <a:lnTo>
                    <a:pt x="1086" y="3820"/>
                  </a:lnTo>
                  <a:lnTo>
                    <a:pt x="1068" y="3816"/>
                  </a:lnTo>
                  <a:lnTo>
                    <a:pt x="1048" y="3814"/>
                  </a:lnTo>
                  <a:lnTo>
                    <a:pt x="1028" y="3812"/>
                  </a:lnTo>
                  <a:lnTo>
                    <a:pt x="1010" y="3814"/>
                  </a:lnTo>
                  <a:lnTo>
                    <a:pt x="990" y="3818"/>
                  </a:lnTo>
                  <a:lnTo>
                    <a:pt x="972" y="3824"/>
                  </a:lnTo>
                  <a:lnTo>
                    <a:pt x="954" y="3832"/>
                  </a:lnTo>
                  <a:lnTo>
                    <a:pt x="938" y="3842"/>
                  </a:lnTo>
                  <a:lnTo>
                    <a:pt x="922" y="3854"/>
                  </a:lnTo>
                  <a:lnTo>
                    <a:pt x="906" y="3868"/>
                  </a:lnTo>
                  <a:lnTo>
                    <a:pt x="894" y="3884"/>
                  </a:lnTo>
                  <a:lnTo>
                    <a:pt x="882" y="3900"/>
                  </a:lnTo>
                  <a:lnTo>
                    <a:pt x="882" y="3900"/>
                  </a:lnTo>
                  <a:lnTo>
                    <a:pt x="860" y="3936"/>
                  </a:lnTo>
                  <a:lnTo>
                    <a:pt x="840" y="3972"/>
                  </a:lnTo>
                  <a:lnTo>
                    <a:pt x="840" y="3972"/>
                  </a:lnTo>
                  <a:lnTo>
                    <a:pt x="786" y="3972"/>
                  </a:lnTo>
                  <a:lnTo>
                    <a:pt x="786" y="3972"/>
                  </a:lnTo>
                  <a:lnTo>
                    <a:pt x="752" y="3964"/>
                  </a:lnTo>
                  <a:lnTo>
                    <a:pt x="722" y="3954"/>
                  </a:lnTo>
                  <a:lnTo>
                    <a:pt x="708" y="3948"/>
                  </a:lnTo>
                  <a:lnTo>
                    <a:pt x="696" y="3940"/>
                  </a:lnTo>
                  <a:lnTo>
                    <a:pt x="684" y="3932"/>
                  </a:lnTo>
                  <a:lnTo>
                    <a:pt x="674" y="3922"/>
                  </a:lnTo>
                  <a:lnTo>
                    <a:pt x="664" y="3912"/>
                  </a:lnTo>
                  <a:lnTo>
                    <a:pt x="656" y="3902"/>
                  </a:lnTo>
                  <a:lnTo>
                    <a:pt x="648" y="3888"/>
                  </a:lnTo>
                  <a:lnTo>
                    <a:pt x="640" y="3874"/>
                  </a:lnTo>
                  <a:lnTo>
                    <a:pt x="634" y="3860"/>
                  </a:lnTo>
                  <a:lnTo>
                    <a:pt x="630" y="3844"/>
                  </a:lnTo>
                  <a:lnTo>
                    <a:pt x="622" y="3808"/>
                  </a:lnTo>
                  <a:lnTo>
                    <a:pt x="622" y="3808"/>
                  </a:lnTo>
                  <a:lnTo>
                    <a:pt x="618" y="3796"/>
                  </a:lnTo>
                  <a:lnTo>
                    <a:pt x="612" y="3786"/>
                  </a:lnTo>
                  <a:lnTo>
                    <a:pt x="604" y="3776"/>
                  </a:lnTo>
                  <a:lnTo>
                    <a:pt x="594" y="3768"/>
                  </a:lnTo>
                  <a:lnTo>
                    <a:pt x="580" y="3758"/>
                  </a:lnTo>
                  <a:lnTo>
                    <a:pt x="566" y="3750"/>
                  </a:lnTo>
                  <a:lnTo>
                    <a:pt x="550" y="3742"/>
                  </a:lnTo>
                  <a:lnTo>
                    <a:pt x="534" y="3736"/>
                  </a:lnTo>
                  <a:lnTo>
                    <a:pt x="498" y="3728"/>
                  </a:lnTo>
                  <a:lnTo>
                    <a:pt x="482" y="3724"/>
                  </a:lnTo>
                  <a:lnTo>
                    <a:pt x="464" y="3722"/>
                  </a:lnTo>
                  <a:lnTo>
                    <a:pt x="448" y="3722"/>
                  </a:lnTo>
                  <a:lnTo>
                    <a:pt x="432" y="3724"/>
                  </a:lnTo>
                  <a:lnTo>
                    <a:pt x="420" y="3728"/>
                  </a:lnTo>
                  <a:lnTo>
                    <a:pt x="408" y="3732"/>
                  </a:lnTo>
                  <a:lnTo>
                    <a:pt x="408" y="3732"/>
                  </a:lnTo>
                  <a:lnTo>
                    <a:pt x="382" y="3744"/>
                  </a:lnTo>
                  <a:lnTo>
                    <a:pt x="370" y="3748"/>
                  </a:lnTo>
                  <a:lnTo>
                    <a:pt x="360" y="3750"/>
                  </a:lnTo>
                  <a:lnTo>
                    <a:pt x="348" y="3750"/>
                  </a:lnTo>
                  <a:lnTo>
                    <a:pt x="338" y="3750"/>
                  </a:lnTo>
                  <a:lnTo>
                    <a:pt x="318" y="3746"/>
                  </a:lnTo>
                  <a:lnTo>
                    <a:pt x="300" y="3738"/>
                  </a:lnTo>
                  <a:lnTo>
                    <a:pt x="282" y="3726"/>
                  </a:lnTo>
                  <a:lnTo>
                    <a:pt x="264" y="3712"/>
                  </a:lnTo>
                  <a:lnTo>
                    <a:pt x="244" y="3694"/>
                  </a:lnTo>
                  <a:lnTo>
                    <a:pt x="244" y="3694"/>
                  </a:lnTo>
                  <a:lnTo>
                    <a:pt x="226" y="3676"/>
                  </a:lnTo>
                  <a:lnTo>
                    <a:pt x="214" y="3660"/>
                  </a:lnTo>
                  <a:lnTo>
                    <a:pt x="208" y="3642"/>
                  </a:lnTo>
                  <a:lnTo>
                    <a:pt x="206" y="3624"/>
                  </a:lnTo>
                  <a:lnTo>
                    <a:pt x="206" y="3608"/>
                  </a:lnTo>
                  <a:lnTo>
                    <a:pt x="210" y="3590"/>
                  </a:lnTo>
                  <a:lnTo>
                    <a:pt x="218" y="3570"/>
                  </a:lnTo>
                  <a:lnTo>
                    <a:pt x="226" y="3552"/>
                  </a:lnTo>
                  <a:lnTo>
                    <a:pt x="226" y="3552"/>
                  </a:lnTo>
                  <a:lnTo>
                    <a:pt x="232" y="3534"/>
                  </a:lnTo>
                  <a:lnTo>
                    <a:pt x="236" y="3516"/>
                  </a:lnTo>
                  <a:lnTo>
                    <a:pt x="236" y="3498"/>
                  </a:lnTo>
                  <a:lnTo>
                    <a:pt x="236" y="3480"/>
                  </a:lnTo>
                  <a:lnTo>
                    <a:pt x="234" y="3460"/>
                  </a:lnTo>
                  <a:lnTo>
                    <a:pt x="230" y="3442"/>
                  </a:lnTo>
                  <a:lnTo>
                    <a:pt x="224" y="3424"/>
                  </a:lnTo>
                  <a:lnTo>
                    <a:pt x="216" y="3406"/>
                  </a:lnTo>
                  <a:lnTo>
                    <a:pt x="206" y="3390"/>
                  </a:lnTo>
                  <a:lnTo>
                    <a:pt x="194" y="3374"/>
                  </a:lnTo>
                  <a:lnTo>
                    <a:pt x="182" y="3360"/>
                  </a:lnTo>
                  <a:lnTo>
                    <a:pt x="168" y="3348"/>
                  </a:lnTo>
                  <a:lnTo>
                    <a:pt x="154" y="3338"/>
                  </a:lnTo>
                  <a:lnTo>
                    <a:pt x="138" y="3328"/>
                  </a:lnTo>
                  <a:lnTo>
                    <a:pt x="122" y="3322"/>
                  </a:lnTo>
                  <a:lnTo>
                    <a:pt x="104" y="3316"/>
                  </a:lnTo>
                  <a:lnTo>
                    <a:pt x="104" y="3316"/>
                  </a:lnTo>
                  <a:lnTo>
                    <a:pt x="82" y="3312"/>
                  </a:lnTo>
                  <a:lnTo>
                    <a:pt x="64" y="3306"/>
                  </a:lnTo>
                  <a:lnTo>
                    <a:pt x="48" y="3298"/>
                  </a:lnTo>
                  <a:lnTo>
                    <a:pt x="34" y="3288"/>
                  </a:lnTo>
                  <a:lnTo>
                    <a:pt x="24" y="3276"/>
                  </a:lnTo>
                  <a:lnTo>
                    <a:pt x="14" y="3262"/>
                  </a:lnTo>
                  <a:lnTo>
                    <a:pt x="8" y="3242"/>
                  </a:lnTo>
                  <a:lnTo>
                    <a:pt x="6" y="3222"/>
                  </a:lnTo>
                  <a:lnTo>
                    <a:pt x="6" y="3222"/>
                  </a:lnTo>
                  <a:lnTo>
                    <a:pt x="2" y="3178"/>
                  </a:lnTo>
                  <a:lnTo>
                    <a:pt x="0" y="3158"/>
                  </a:lnTo>
                  <a:lnTo>
                    <a:pt x="2" y="3138"/>
                  </a:lnTo>
                  <a:lnTo>
                    <a:pt x="8" y="3120"/>
                  </a:lnTo>
                  <a:lnTo>
                    <a:pt x="14" y="3110"/>
                  </a:lnTo>
                  <a:lnTo>
                    <a:pt x="20" y="3102"/>
                  </a:lnTo>
                  <a:lnTo>
                    <a:pt x="28" y="3094"/>
                  </a:lnTo>
                  <a:lnTo>
                    <a:pt x="36" y="3086"/>
                  </a:lnTo>
                  <a:lnTo>
                    <a:pt x="48" y="3078"/>
                  </a:lnTo>
                  <a:lnTo>
                    <a:pt x="60" y="3070"/>
                  </a:lnTo>
                  <a:lnTo>
                    <a:pt x="60" y="3070"/>
                  </a:lnTo>
                  <a:lnTo>
                    <a:pt x="78" y="3060"/>
                  </a:lnTo>
                  <a:lnTo>
                    <a:pt x="96" y="3048"/>
                  </a:lnTo>
                  <a:lnTo>
                    <a:pt x="110" y="3034"/>
                  </a:lnTo>
                  <a:lnTo>
                    <a:pt x="122" y="3018"/>
                  </a:lnTo>
                  <a:lnTo>
                    <a:pt x="132" y="3002"/>
                  </a:lnTo>
                  <a:lnTo>
                    <a:pt x="140" y="2986"/>
                  </a:lnTo>
                  <a:lnTo>
                    <a:pt x="146" y="2966"/>
                  </a:lnTo>
                  <a:lnTo>
                    <a:pt x="150" y="2948"/>
                  </a:lnTo>
                  <a:lnTo>
                    <a:pt x="152" y="2930"/>
                  </a:lnTo>
                  <a:lnTo>
                    <a:pt x="152" y="2910"/>
                  </a:lnTo>
                  <a:lnTo>
                    <a:pt x="148" y="2890"/>
                  </a:lnTo>
                  <a:lnTo>
                    <a:pt x="144" y="2872"/>
                  </a:lnTo>
                  <a:lnTo>
                    <a:pt x="136" y="2852"/>
                  </a:lnTo>
                  <a:lnTo>
                    <a:pt x="128" y="2834"/>
                  </a:lnTo>
                  <a:lnTo>
                    <a:pt x="116" y="2816"/>
                  </a:lnTo>
                  <a:lnTo>
                    <a:pt x="102" y="2800"/>
                  </a:lnTo>
                  <a:lnTo>
                    <a:pt x="102" y="2800"/>
                  </a:lnTo>
                  <a:lnTo>
                    <a:pt x="86" y="2782"/>
                  </a:lnTo>
                  <a:lnTo>
                    <a:pt x="76" y="2762"/>
                  </a:lnTo>
                  <a:lnTo>
                    <a:pt x="70" y="2746"/>
                  </a:lnTo>
                  <a:lnTo>
                    <a:pt x="68" y="2728"/>
                  </a:lnTo>
                  <a:lnTo>
                    <a:pt x="72" y="2712"/>
                  </a:lnTo>
                  <a:lnTo>
                    <a:pt x="76" y="2694"/>
                  </a:lnTo>
                  <a:lnTo>
                    <a:pt x="84" y="2676"/>
                  </a:lnTo>
                  <a:lnTo>
                    <a:pt x="94" y="2656"/>
                  </a:lnTo>
                  <a:lnTo>
                    <a:pt x="94" y="2656"/>
                  </a:lnTo>
                  <a:lnTo>
                    <a:pt x="102" y="2638"/>
                  </a:lnTo>
                  <a:lnTo>
                    <a:pt x="112" y="2624"/>
                  </a:lnTo>
                  <a:lnTo>
                    <a:pt x="124" y="2610"/>
                  </a:lnTo>
                  <a:lnTo>
                    <a:pt x="136" y="2598"/>
                  </a:lnTo>
                  <a:lnTo>
                    <a:pt x="150" y="2590"/>
                  </a:lnTo>
                  <a:lnTo>
                    <a:pt x="166" y="2586"/>
                  </a:lnTo>
                  <a:lnTo>
                    <a:pt x="186" y="2582"/>
                  </a:lnTo>
                  <a:lnTo>
                    <a:pt x="208" y="2584"/>
                  </a:lnTo>
                  <a:lnTo>
                    <a:pt x="208" y="2584"/>
                  </a:lnTo>
                  <a:lnTo>
                    <a:pt x="232" y="2586"/>
                  </a:lnTo>
                  <a:lnTo>
                    <a:pt x="254" y="2584"/>
                  </a:lnTo>
                  <a:lnTo>
                    <a:pt x="276" y="2580"/>
                  </a:lnTo>
                  <a:lnTo>
                    <a:pt x="296" y="2574"/>
                  </a:lnTo>
                  <a:lnTo>
                    <a:pt x="314" y="2566"/>
                  </a:lnTo>
                  <a:lnTo>
                    <a:pt x="332" y="2556"/>
                  </a:lnTo>
                  <a:lnTo>
                    <a:pt x="348" y="2544"/>
                  </a:lnTo>
                  <a:lnTo>
                    <a:pt x="362" y="2530"/>
                  </a:lnTo>
                  <a:lnTo>
                    <a:pt x="376" y="2514"/>
                  </a:lnTo>
                  <a:lnTo>
                    <a:pt x="386" y="2498"/>
                  </a:lnTo>
                  <a:lnTo>
                    <a:pt x="396" y="2480"/>
                  </a:lnTo>
                  <a:lnTo>
                    <a:pt x="402" y="2460"/>
                  </a:lnTo>
                  <a:lnTo>
                    <a:pt x="408" y="2438"/>
                  </a:lnTo>
                  <a:lnTo>
                    <a:pt x="410" y="2416"/>
                  </a:lnTo>
                  <a:lnTo>
                    <a:pt x="412" y="2394"/>
                  </a:lnTo>
                  <a:lnTo>
                    <a:pt x="410" y="2370"/>
                  </a:lnTo>
                  <a:lnTo>
                    <a:pt x="410" y="2370"/>
                  </a:lnTo>
                  <a:lnTo>
                    <a:pt x="408" y="2348"/>
                  </a:lnTo>
                  <a:lnTo>
                    <a:pt x="412" y="2330"/>
                  </a:lnTo>
                  <a:lnTo>
                    <a:pt x="418" y="2316"/>
                  </a:lnTo>
                  <a:lnTo>
                    <a:pt x="426" y="2304"/>
                  </a:lnTo>
                  <a:lnTo>
                    <a:pt x="436" y="2294"/>
                  </a:lnTo>
                  <a:lnTo>
                    <a:pt x="450" y="2286"/>
                  </a:lnTo>
                  <a:lnTo>
                    <a:pt x="480" y="2272"/>
                  </a:lnTo>
                  <a:lnTo>
                    <a:pt x="480" y="2272"/>
                  </a:lnTo>
                  <a:lnTo>
                    <a:pt x="512" y="2254"/>
                  </a:lnTo>
                  <a:lnTo>
                    <a:pt x="528" y="2246"/>
                  </a:lnTo>
                  <a:lnTo>
                    <a:pt x="544" y="2240"/>
                  </a:lnTo>
                  <a:lnTo>
                    <a:pt x="560" y="2238"/>
                  </a:lnTo>
                  <a:lnTo>
                    <a:pt x="570" y="2238"/>
                  </a:lnTo>
                  <a:lnTo>
                    <a:pt x="578" y="2240"/>
                  </a:lnTo>
                  <a:lnTo>
                    <a:pt x="588" y="2244"/>
                  </a:lnTo>
                  <a:lnTo>
                    <a:pt x="596" y="2248"/>
                  </a:lnTo>
                  <a:lnTo>
                    <a:pt x="606" y="2254"/>
                  </a:lnTo>
                  <a:lnTo>
                    <a:pt x="616" y="2262"/>
                  </a:lnTo>
                  <a:lnTo>
                    <a:pt x="616" y="2262"/>
                  </a:lnTo>
                  <a:lnTo>
                    <a:pt x="636" y="2280"/>
                  </a:lnTo>
                  <a:lnTo>
                    <a:pt x="658" y="2294"/>
                  </a:lnTo>
                  <a:lnTo>
                    <a:pt x="678" y="2304"/>
                  </a:lnTo>
                  <a:lnTo>
                    <a:pt x="698" y="2312"/>
                  </a:lnTo>
                  <a:lnTo>
                    <a:pt x="718" y="2318"/>
                  </a:lnTo>
                  <a:lnTo>
                    <a:pt x="738" y="2322"/>
                  </a:lnTo>
                  <a:lnTo>
                    <a:pt x="756" y="2324"/>
                  </a:lnTo>
                  <a:lnTo>
                    <a:pt x="776" y="2322"/>
                  </a:lnTo>
                  <a:lnTo>
                    <a:pt x="796" y="2318"/>
                  </a:lnTo>
                  <a:lnTo>
                    <a:pt x="814" y="2312"/>
                  </a:lnTo>
                  <a:lnTo>
                    <a:pt x="832" y="2302"/>
                  </a:lnTo>
                  <a:lnTo>
                    <a:pt x="850" y="2292"/>
                  </a:lnTo>
                  <a:lnTo>
                    <a:pt x="866" y="2278"/>
                  </a:lnTo>
                  <a:lnTo>
                    <a:pt x="884" y="2262"/>
                  </a:lnTo>
                  <a:lnTo>
                    <a:pt x="900" y="2244"/>
                  </a:lnTo>
                  <a:lnTo>
                    <a:pt x="914" y="2224"/>
                  </a:lnTo>
                  <a:lnTo>
                    <a:pt x="914" y="2224"/>
                  </a:lnTo>
                  <a:lnTo>
                    <a:pt x="922" y="2216"/>
                  </a:lnTo>
                  <a:lnTo>
                    <a:pt x="930" y="2206"/>
                  </a:lnTo>
                  <a:lnTo>
                    <a:pt x="942" y="2198"/>
                  </a:lnTo>
                  <a:lnTo>
                    <a:pt x="952" y="2190"/>
                  </a:lnTo>
                  <a:lnTo>
                    <a:pt x="964" y="2184"/>
                  </a:lnTo>
                  <a:lnTo>
                    <a:pt x="976" y="2180"/>
                  </a:lnTo>
                  <a:lnTo>
                    <a:pt x="986" y="2178"/>
                  </a:lnTo>
                  <a:lnTo>
                    <a:pt x="994" y="2178"/>
                  </a:lnTo>
                  <a:lnTo>
                    <a:pt x="994" y="2178"/>
                  </a:lnTo>
                  <a:lnTo>
                    <a:pt x="1016" y="2182"/>
                  </a:lnTo>
                  <a:lnTo>
                    <a:pt x="1040" y="2182"/>
                  </a:lnTo>
                  <a:lnTo>
                    <a:pt x="1064" y="2184"/>
                  </a:lnTo>
                  <a:lnTo>
                    <a:pt x="1086" y="2188"/>
                  </a:lnTo>
                  <a:lnTo>
                    <a:pt x="1096" y="2190"/>
                  </a:lnTo>
                  <a:lnTo>
                    <a:pt x="1106" y="2194"/>
                  </a:lnTo>
                  <a:lnTo>
                    <a:pt x="1116" y="2200"/>
                  </a:lnTo>
                  <a:lnTo>
                    <a:pt x="1124" y="2208"/>
                  </a:lnTo>
                  <a:lnTo>
                    <a:pt x="1130" y="2218"/>
                  </a:lnTo>
                  <a:lnTo>
                    <a:pt x="1136" y="2228"/>
                  </a:lnTo>
                  <a:lnTo>
                    <a:pt x="1140" y="2244"/>
                  </a:lnTo>
                  <a:lnTo>
                    <a:pt x="1142" y="2260"/>
                  </a:lnTo>
                  <a:lnTo>
                    <a:pt x="1142" y="2260"/>
                  </a:lnTo>
                  <a:lnTo>
                    <a:pt x="1146" y="2286"/>
                  </a:lnTo>
                  <a:lnTo>
                    <a:pt x="1152" y="2308"/>
                  </a:lnTo>
                  <a:lnTo>
                    <a:pt x="1160" y="2330"/>
                  </a:lnTo>
                  <a:lnTo>
                    <a:pt x="1172" y="2346"/>
                  </a:lnTo>
                  <a:lnTo>
                    <a:pt x="1178" y="2354"/>
                  </a:lnTo>
                  <a:lnTo>
                    <a:pt x="1186" y="2362"/>
                  </a:lnTo>
                  <a:lnTo>
                    <a:pt x="1196" y="2368"/>
                  </a:lnTo>
                  <a:lnTo>
                    <a:pt x="1206" y="2372"/>
                  </a:lnTo>
                  <a:lnTo>
                    <a:pt x="1218" y="2378"/>
                  </a:lnTo>
                  <a:lnTo>
                    <a:pt x="1230" y="2380"/>
                  </a:lnTo>
                  <a:lnTo>
                    <a:pt x="1244" y="2382"/>
                  </a:lnTo>
                  <a:lnTo>
                    <a:pt x="1260" y="2384"/>
                  </a:lnTo>
                  <a:lnTo>
                    <a:pt x="1260" y="2384"/>
                  </a:lnTo>
                  <a:lnTo>
                    <a:pt x="1254" y="2368"/>
                  </a:lnTo>
                  <a:lnTo>
                    <a:pt x="1252" y="2362"/>
                  </a:lnTo>
                  <a:lnTo>
                    <a:pt x="1248" y="2358"/>
                  </a:lnTo>
                  <a:lnTo>
                    <a:pt x="1248" y="2358"/>
                  </a:lnTo>
                  <a:lnTo>
                    <a:pt x="1234" y="2346"/>
                  </a:lnTo>
                  <a:lnTo>
                    <a:pt x="1222" y="2334"/>
                  </a:lnTo>
                  <a:lnTo>
                    <a:pt x="1210" y="2322"/>
                  </a:lnTo>
                  <a:lnTo>
                    <a:pt x="1202" y="2310"/>
                  </a:lnTo>
                  <a:lnTo>
                    <a:pt x="1196" y="2298"/>
                  </a:lnTo>
                  <a:lnTo>
                    <a:pt x="1192" y="2286"/>
                  </a:lnTo>
                  <a:lnTo>
                    <a:pt x="1188" y="2274"/>
                  </a:lnTo>
                  <a:lnTo>
                    <a:pt x="1188" y="2260"/>
                  </a:lnTo>
                  <a:lnTo>
                    <a:pt x="1188" y="2248"/>
                  </a:lnTo>
                  <a:lnTo>
                    <a:pt x="1188" y="2234"/>
                  </a:lnTo>
                  <a:lnTo>
                    <a:pt x="1196" y="2206"/>
                  </a:lnTo>
                  <a:lnTo>
                    <a:pt x="1206" y="2178"/>
                  </a:lnTo>
                  <a:lnTo>
                    <a:pt x="1222" y="2148"/>
                  </a:lnTo>
                  <a:lnTo>
                    <a:pt x="1222" y="2148"/>
                  </a:lnTo>
                  <a:lnTo>
                    <a:pt x="1230" y="2134"/>
                  </a:lnTo>
                  <a:lnTo>
                    <a:pt x="1234" y="2118"/>
                  </a:lnTo>
                  <a:lnTo>
                    <a:pt x="1236" y="2102"/>
                  </a:lnTo>
                  <a:lnTo>
                    <a:pt x="1236" y="2086"/>
                  </a:lnTo>
                  <a:lnTo>
                    <a:pt x="1234" y="2070"/>
                  </a:lnTo>
                  <a:lnTo>
                    <a:pt x="1230" y="2054"/>
                  </a:lnTo>
                  <a:lnTo>
                    <a:pt x="1224" y="2038"/>
                  </a:lnTo>
                  <a:lnTo>
                    <a:pt x="1216" y="2022"/>
                  </a:lnTo>
                  <a:lnTo>
                    <a:pt x="1206" y="2008"/>
                  </a:lnTo>
                  <a:lnTo>
                    <a:pt x="1196" y="1994"/>
                  </a:lnTo>
                  <a:lnTo>
                    <a:pt x="1184" y="1982"/>
                  </a:lnTo>
                  <a:lnTo>
                    <a:pt x="1170" y="1972"/>
                  </a:lnTo>
                  <a:lnTo>
                    <a:pt x="1156" y="1962"/>
                  </a:lnTo>
                  <a:lnTo>
                    <a:pt x="1140" y="1954"/>
                  </a:lnTo>
                  <a:lnTo>
                    <a:pt x="1124" y="1948"/>
                  </a:lnTo>
                  <a:lnTo>
                    <a:pt x="1108" y="1944"/>
                  </a:lnTo>
                  <a:lnTo>
                    <a:pt x="1108" y="1944"/>
                  </a:lnTo>
                  <a:lnTo>
                    <a:pt x="1084" y="1940"/>
                  </a:lnTo>
                  <a:lnTo>
                    <a:pt x="1060" y="1938"/>
                  </a:lnTo>
                  <a:lnTo>
                    <a:pt x="1038" y="1936"/>
                  </a:lnTo>
                  <a:lnTo>
                    <a:pt x="1016" y="1932"/>
                  </a:lnTo>
                  <a:lnTo>
                    <a:pt x="1004" y="1928"/>
                  </a:lnTo>
                  <a:lnTo>
                    <a:pt x="994" y="1922"/>
                  </a:lnTo>
                  <a:lnTo>
                    <a:pt x="984" y="1916"/>
                  </a:lnTo>
                  <a:lnTo>
                    <a:pt x="976" y="1908"/>
                  </a:lnTo>
                  <a:lnTo>
                    <a:pt x="966" y="1898"/>
                  </a:lnTo>
                  <a:lnTo>
                    <a:pt x="958" y="1886"/>
                  </a:lnTo>
                  <a:lnTo>
                    <a:pt x="952" y="1870"/>
                  </a:lnTo>
                  <a:lnTo>
                    <a:pt x="946" y="1854"/>
                  </a:lnTo>
                  <a:lnTo>
                    <a:pt x="946" y="1854"/>
                  </a:lnTo>
                  <a:lnTo>
                    <a:pt x="936" y="1822"/>
                  </a:lnTo>
                  <a:lnTo>
                    <a:pt x="932" y="1792"/>
                  </a:lnTo>
                  <a:lnTo>
                    <a:pt x="932" y="1766"/>
                  </a:lnTo>
                  <a:lnTo>
                    <a:pt x="932" y="1754"/>
                  </a:lnTo>
                  <a:lnTo>
                    <a:pt x="936" y="1742"/>
                  </a:lnTo>
                  <a:lnTo>
                    <a:pt x="940" y="1730"/>
                  </a:lnTo>
                  <a:lnTo>
                    <a:pt x="944" y="1720"/>
                  </a:lnTo>
                  <a:lnTo>
                    <a:pt x="950" y="1708"/>
                  </a:lnTo>
                  <a:lnTo>
                    <a:pt x="958" y="1698"/>
                  </a:lnTo>
                  <a:lnTo>
                    <a:pt x="978" y="1678"/>
                  </a:lnTo>
                  <a:lnTo>
                    <a:pt x="1002" y="1656"/>
                  </a:lnTo>
                  <a:lnTo>
                    <a:pt x="1002" y="1656"/>
                  </a:lnTo>
                  <a:lnTo>
                    <a:pt x="1016" y="1644"/>
                  </a:lnTo>
                  <a:lnTo>
                    <a:pt x="1030" y="1630"/>
                  </a:lnTo>
                  <a:lnTo>
                    <a:pt x="1040" y="1616"/>
                  </a:lnTo>
                  <a:lnTo>
                    <a:pt x="1046" y="1600"/>
                  </a:lnTo>
                  <a:lnTo>
                    <a:pt x="1052" y="1582"/>
                  </a:lnTo>
                  <a:lnTo>
                    <a:pt x="1056" y="1564"/>
                  </a:lnTo>
                  <a:lnTo>
                    <a:pt x="1056" y="1546"/>
                  </a:lnTo>
                  <a:lnTo>
                    <a:pt x="1056" y="1528"/>
                  </a:lnTo>
                  <a:lnTo>
                    <a:pt x="1052" y="1512"/>
                  </a:lnTo>
                  <a:lnTo>
                    <a:pt x="1048" y="1494"/>
                  </a:lnTo>
                  <a:lnTo>
                    <a:pt x="1040" y="1476"/>
                  </a:lnTo>
                  <a:lnTo>
                    <a:pt x="1030" y="1460"/>
                  </a:lnTo>
                  <a:lnTo>
                    <a:pt x="1020" y="1446"/>
                  </a:lnTo>
                  <a:lnTo>
                    <a:pt x="1006" y="1432"/>
                  </a:lnTo>
                  <a:lnTo>
                    <a:pt x="992" y="1418"/>
                  </a:lnTo>
                  <a:lnTo>
                    <a:pt x="976" y="1408"/>
                  </a:lnTo>
                  <a:lnTo>
                    <a:pt x="976" y="1408"/>
                  </a:lnTo>
                  <a:lnTo>
                    <a:pt x="940" y="1386"/>
                  </a:lnTo>
                  <a:lnTo>
                    <a:pt x="926" y="1376"/>
                  </a:lnTo>
                  <a:lnTo>
                    <a:pt x="914" y="1364"/>
                  </a:lnTo>
                  <a:lnTo>
                    <a:pt x="902" y="1352"/>
                  </a:lnTo>
                  <a:lnTo>
                    <a:pt x="894" y="1340"/>
                  </a:lnTo>
                  <a:lnTo>
                    <a:pt x="886" y="1328"/>
                  </a:lnTo>
                  <a:lnTo>
                    <a:pt x="880" y="1316"/>
                  </a:lnTo>
                  <a:lnTo>
                    <a:pt x="876" y="1302"/>
                  </a:lnTo>
                  <a:lnTo>
                    <a:pt x="874" y="1288"/>
                  </a:lnTo>
                  <a:lnTo>
                    <a:pt x="872" y="1272"/>
                  </a:lnTo>
                  <a:lnTo>
                    <a:pt x="874" y="1256"/>
                  </a:lnTo>
                  <a:lnTo>
                    <a:pt x="876" y="1240"/>
                  </a:lnTo>
                  <a:lnTo>
                    <a:pt x="880" y="1222"/>
                  </a:lnTo>
                  <a:lnTo>
                    <a:pt x="894" y="1182"/>
                  </a:lnTo>
                  <a:lnTo>
                    <a:pt x="894" y="1182"/>
                  </a:lnTo>
                  <a:lnTo>
                    <a:pt x="900" y="1174"/>
                  </a:lnTo>
                  <a:lnTo>
                    <a:pt x="906" y="1166"/>
                  </a:lnTo>
                  <a:lnTo>
                    <a:pt x="914" y="1158"/>
                  </a:lnTo>
                  <a:lnTo>
                    <a:pt x="924" y="1150"/>
                  </a:lnTo>
                  <a:lnTo>
                    <a:pt x="946" y="1138"/>
                  </a:lnTo>
                  <a:lnTo>
                    <a:pt x="968" y="1130"/>
                  </a:lnTo>
                  <a:lnTo>
                    <a:pt x="968" y="1130"/>
                  </a:lnTo>
                  <a:lnTo>
                    <a:pt x="996" y="1120"/>
                  </a:lnTo>
                  <a:lnTo>
                    <a:pt x="1020" y="1108"/>
                  </a:lnTo>
                  <a:lnTo>
                    <a:pt x="1042" y="1094"/>
                  </a:lnTo>
                  <a:lnTo>
                    <a:pt x="1062" y="1082"/>
                  </a:lnTo>
                  <a:lnTo>
                    <a:pt x="1078" y="1066"/>
                  </a:lnTo>
                  <a:lnTo>
                    <a:pt x="1092" y="1050"/>
                  </a:lnTo>
                  <a:lnTo>
                    <a:pt x="1102" y="1034"/>
                  </a:lnTo>
                  <a:lnTo>
                    <a:pt x="1110" y="1016"/>
                  </a:lnTo>
                  <a:lnTo>
                    <a:pt x="1116" y="998"/>
                  </a:lnTo>
                  <a:lnTo>
                    <a:pt x="1116" y="978"/>
                  </a:lnTo>
                  <a:lnTo>
                    <a:pt x="1116" y="958"/>
                  </a:lnTo>
                  <a:lnTo>
                    <a:pt x="1112" y="938"/>
                  </a:lnTo>
                  <a:lnTo>
                    <a:pt x="1104" y="916"/>
                  </a:lnTo>
                  <a:lnTo>
                    <a:pt x="1092" y="894"/>
                  </a:lnTo>
                  <a:lnTo>
                    <a:pt x="1078" y="872"/>
                  </a:lnTo>
                  <a:lnTo>
                    <a:pt x="1062" y="848"/>
                  </a:lnTo>
                  <a:lnTo>
                    <a:pt x="1062" y="848"/>
                  </a:lnTo>
                  <a:lnTo>
                    <a:pt x="1046" y="828"/>
                  </a:lnTo>
                  <a:lnTo>
                    <a:pt x="1038" y="808"/>
                  </a:lnTo>
                  <a:lnTo>
                    <a:pt x="1032" y="790"/>
                  </a:lnTo>
                  <a:lnTo>
                    <a:pt x="1030" y="770"/>
                  </a:lnTo>
                  <a:lnTo>
                    <a:pt x="1034" y="752"/>
                  </a:lnTo>
                  <a:lnTo>
                    <a:pt x="1040" y="734"/>
                  </a:lnTo>
                  <a:lnTo>
                    <a:pt x="1048" y="716"/>
                  </a:lnTo>
                  <a:lnTo>
                    <a:pt x="1060" y="696"/>
                  </a:lnTo>
                  <a:lnTo>
                    <a:pt x="1060" y="696"/>
                  </a:lnTo>
                  <a:lnTo>
                    <a:pt x="1084" y="660"/>
                  </a:lnTo>
                  <a:lnTo>
                    <a:pt x="1096" y="644"/>
                  </a:lnTo>
                  <a:lnTo>
                    <a:pt x="1110" y="630"/>
                  </a:lnTo>
                  <a:lnTo>
                    <a:pt x="1126" y="620"/>
                  </a:lnTo>
                  <a:lnTo>
                    <a:pt x="1134" y="616"/>
                  </a:lnTo>
                  <a:lnTo>
                    <a:pt x="1144" y="612"/>
                  </a:lnTo>
                  <a:lnTo>
                    <a:pt x="1156" y="612"/>
                  </a:lnTo>
                  <a:lnTo>
                    <a:pt x="1168" y="610"/>
                  </a:lnTo>
                  <a:lnTo>
                    <a:pt x="1182" y="612"/>
                  </a:lnTo>
                  <a:lnTo>
                    <a:pt x="1196" y="614"/>
                  </a:lnTo>
                  <a:lnTo>
                    <a:pt x="1196" y="614"/>
                  </a:lnTo>
                  <a:lnTo>
                    <a:pt x="1224" y="618"/>
                  </a:lnTo>
                  <a:lnTo>
                    <a:pt x="1250" y="618"/>
                  </a:lnTo>
                  <a:lnTo>
                    <a:pt x="1274" y="618"/>
                  </a:lnTo>
                  <a:lnTo>
                    <a:pt x="1296" y="614"/>
                  </a:lnTo>
                  <a:lnTo>
                    <a:pt x="1316" y="606"/>
                  </a:lnTo>
                  <a:lnTo>
                    <a:pt x="1334" y="598"/>
                  </a:lnTo>
                  <a:lnTo>
                    <a:pt x="1350" y="586"/>
                  </a:lnTo>
                  <a:lnTo>
                    <a:pt x="1364" y="572"/>
                  </a:lnTo>
                  <a:lnTo>
                    <a:pt x="1376" y="556"/>
                  </a:lnTo>
                  <a:lnTo>
                    <a:pt x="1386" y="540"/>
                  </a:lnTo>
                  <a:lnTo>
                    <a:pt x="1394" y="520"/>
                  </a:lnTo>
                  <a:lnTo>
                    <a:pt x="1398" y="498"/>
                  </a:lnTo>
                  <a:lnTo>
                    <a:pt x="1400" y="476"/>
                  </a:lnTo>
                  <a:lnTo>
                    <a:pt x="1400" y="452"/>
                  </a:lnTo>
                  <a:lnTo>
                    <a:pt x="1398" y="426"/>
                  </a:lnTo>
                  <a:lnTo>
                    <a:pt x="1392" y="398"/>
                  </a:lnTo>
                  <a:lnTo>
                    <a:pt x="1392" y="398"/>
                  </a:lnTo>
                  <a:lnTo>
                    <a:pt x="1388" y="374"/>
                  </a:lnTo>
                  <a:lnTo>
                    <a:pt x="1386" y="354"/>
                  </a:lnTo>
                  <a:lnTo>
                    <a:pt x="1388" y="334"/>
                  </a:lnTo>
                  <a:lnTo>
                    <a:pt x="1394" y="316"/>
                  </a:lnTo>
                  <a:lnTo>
                    <a:pt x="1404" y="300"/>
                  </a:lnTo>
                  <a:lnTo>
                    <a:pt x="1416" y="286"/>
                  </a:lnTo>
                  <a:lnTo>
                    <a:pt x="1432" y="272"/>
                  </a:lnTo>
                  <a:lnTo>
                    <a:pt x="1452" y="258"/>
                  </a:lnTo>
                  <a:lnTo>
                    <a:pt x="1452" y="258"/>
                  </a:lnTo>
                  <a:lnTo>
                    <a:pt x="1488" y="234"/>
                  </a:lnTo>
                  <a:lnTo>
                    <a:pt x="1506" y="224"/>
                  </a:lnTo>
                  <a:lnTo>
                    <a:pt x="1524" y="218"/>
                  </a:lnTo>
                  <a:lnTo>
                    <a:pt x="1542" y="214"/>
                  </a:lnTo>
                  <a:lnTo>
                    <a:pt x="1552" y="214"/>
                  </a:lnTo>
                  <a:lnTo>
                    <a:pt x="1562" y="214"/>
                  </a:lnTo>
                  <a:lnTo>
                    <a:pt x="1572" y="218"/>
                  </a:lnTo>
                  <a:lnTo>
                    <a:pt x="1584" y="222"/>
                  </a:lnTo>
                  <a:lnTo>
                    <a:pt x="1596" y="228"/>
                  </a:lnTo>
                  <a:lnTo>
                    <a:pt x="1608" y="236"/>
                  </a:lnTo>
                  <a:lnTo>
                    <a:pt x="1608" y="236"/>
                  </a:lnTo>
                  <a:lnTo>
                    <a:pt x="1634" y="250"/>
                  </a:lnTo>
                  <a:lnTo>
                    <a:pt x="1656" y="262"/>
                  </a:lnTo>
                  <a:lnTo>
                    <a:pt x="1680" y="270"/>
                  </a:lnTo>
                  <a:lnTo>
                    <a:pt x="1702" y="276"/>
                  </a:lnTo>
                  <a:lnTo>
                    <a:pt x="1724" y="278"/>
                  </a:lnTo>
                  <a:lnTo>
                    <a:pt x="1746" y="276"/>
                  </a:lnTo>
                  <a:lnTo>
                    <a:pt x="1766" y="272"/>
                  </a:lnTo>
                  <a:lnTo>
                    <a:pt x="1784" y="266"/>
                  </a:lnTo>
                  <a:lnTo>
                    <a:pt x="1802" y="256"/>
                  </a:lnTo>
                  <a:lnTo>
                    <a:pt x="1818" y="244"/>
                  </a:lnTo>
                  <a:lnTo>
                    <a:pt x="1832" y="230"/>
                  </a:lnTo>
                  <a:lnTo>
                    <a:pt x="1846" y="212"/>
                  </a:lnTo>
                  <a:lnTo>
                    <a:pt x="1856" y="192"/>
                  </a:lnTo>
                  <a:lnTo>
                    <a:pt x="1866" y="170"/>
                  </a:lnTo>
                  <a:lnTo>
                    <a:pt x="1874" y="144"/>
                  </a:lnTo>
                  <a:lnTo>
                    <a:pt x="1878" y="118"/>
                  </a:lnTo>
                  <a:lnTo>
                    <a:pt x="1878" y="118"/>
                  </a:lnTo>
                  <a:lnTo>
                    <a:pt x="1882" y="96"/>
                  </a:lnTo>
                  <a:lnTo>
                    <a:pt x="1890" y="76"/>
                  </a:lnTo>
                  <a:lnTo>
                    <a:pt x="1898" y="60"/>
                  </a:lnTo>
                  <a:lnTo>
                    <a:pt x="1908" y="48"/>
                  </a:lnTo>
                  <a:lnTo>
                    <a:pt x="1922" y="38"/>
                  </a:lnTo>
                  <a:lnTo>
                    <a:pt x="1938" y="30"/>
                  </a:lnTo>
                  <a:lnTo>
                    <a:pt x="1954" y="24"/>
                  </a:lnTo>
                  <a:lnTo>
                    <a:pt x="1974" y="20"/>
                  </a:lnTo>
                  <a:lnTo>
                    <a:pt x="1974" y="20"/>
                  </a:lnTo>
                  <a:lnTo>
                    <a:pt x="1992" y="16"/>
                  </a:lnTo>
                  <a:lnTo>
                    <a:pt x="2010" y="12"/>
                  </a:lnTo>
                  <a:lnTo>
                    <a:pt x="2044" y="0"/>
                  </a:lnTo>
                  <a:lnTo>
                    <a:pt x="2044" y="0"/>
                  </a:lnTo>
                  <a:lnTo>
                    <a:pt x="2098" y="0"/>
                  </a:lnTo>
                  <a:lnTo>
                    <a:pt x="2098" y="0"/>
                  </a:lnTo>
                  <a:lnTo>
                    <a:pt x="2120" y="34"/>
                  </a:lnTo>
                  <a:lnTo>
                    <a:pt x="2142" y="66"/>
                  </a:lnTo>
                  <a:lnTo>
                    <a:pt x="2142" y="66"/>
                  </a:lnTo>
                  <a:lnTo>
                    <a:pt x="2158" y="88"/>
                  </a:lnTo>
                  <a:lnTo>
                    <a:pt x="2174" y="106"/>
                  </a:lnTo>
                  <a:lnTo>
                    <a:pt x="2192" y="120"/>
                  </a:lnTo>
                  <a:lnTo>
                    <a:pt x="2210" y="134"/>
                  </a:lnTo>
                  <a:lnTo>
                    <a:pt x="2230" y="142"/>
                  </a:lnTo>
                  <a:lnTo>
                    <a:pt x="2248" y="150"/>
                  </a:lnTo>
                  <a:lnTo>
                    <a:pt x="2268" y="154"/>
                  </a:lnTo>
                  <a:lnTo>
                    <a:pt x="2288" y="156"/>
                  </a:lnTo>
                  <a:lnTo>
                    <a:pt x="2306" y="154"/>
                  </a:lnTo>
                  <a:lnTo>
                    <a:pt x="2326" y="150"/>
                  </a:lnTo>
                  <a:lnTo>
                    <a:pt x="2346" y="142"/>
                  </a:lnTo>
                  <a:lnTo>
                    <a:pt x="2364" y="132"/>
                  </a:lnTo>
                  <a:lnTo>
                    <a:pt x="2382" y="120"/>
                  </a:lnTo>
                  <a:lnTo>
                    <a:pt x="2400" y="104"/>
                  </a:lnTo>
                  <a:lnTo>
                    <a:pt x="2418" y="86"/>
                  </a:lnTo>
                  <a:lnTo>
                    <a:pt x="2434" y="66"/>
                  </a:lnTo>
                  <a:lnTo>
                    <a:pt x="2434" y="66"/>
                  </a:lnTo>
                  <a:lnTo>
                    <a:pt x="2480" y="0"/>
                  </a:lnTo>
                  <a:lnTo>
                    <a:pt x="2480" y="0"/>
                  </a:lnTo>
                  <a:lnTo>
                    <a:pt x="2534" y="0"/>
                  </a:lnTo>
                  <a:lnTo>
                    <a:pt x="2534" y="0"/>
                  </a:lnTo>
                  <a:close/>
                  <a:moveTo>
                    <a:pt x="2284" y="2370"/>
                  </a:moveTo>
                  <a:lnTo>
                    <a:pt x="2284" y="2370"/>
                  </a:lnTo>
                  <a:lnTo>
                    <a:pt x="2334" y="2368"/>
                  </a:lnTo>
                  <a:lnTo>
                    <a:pt x="2384" y="2364"/>
                  </a:lnTo>
                  <a:lnTo>
                    <a:pt x="2434" y="2358"/>
                  </a:lnTo>
                  <a:lnTo>
                    <a:pt x="2482" y="2350"/>
                  </a:lnTo>
                  <a:lnTo>
                    <a:pt x="2528" y="2338"/>
                  </a:lnTo>
                  <a:lnTo>
                    <a:pt x="2576" y="2326"/>
                  </a:lnTo>
                  <a:lnTo>
                    <a:pt x="2620" y="2310"/>
                  </a:lnTo>
                  <a:lnTo>
                    <a:pt x="2666" y="2292"/>
                  </a:lnTo>
                  <a:lnTo>
                    <a:pt x="2708" y="2274"/>
                  </a:lnTo>
                  <a:lnTo>
                    <a:pt x="2750" y="2252"/>
                  </a:lnTo>
                  <a:lnTo>
                    <a:pt x="2792" y="2228"/>
                  </a:lnTo>
                  <a:lnTo>
                    <a:pt x="2832" y="2204"/>
                  </a:lnTo>
                  <a:lnTo>
                    <a:pt x="2870" y="2176"/>
                  </a:lnTo>
                  <a:lnTo>
                    <a:pt x="2906" y="2146"/>
                  </a:lnTo>
                  <a:lnTo>
                    <a:pt x="2942" y="2116"/>
                  </a:lnTo>
                  <a:lnTo>
                    <a:pt x="2976" y="2084"/>
                  </a:lnTo>
                  <a:lnTo>
                    <a:pt x="3010" y="2050"/>
                  </a:lnTo>
                  <a:lnTo>
                    <a:pt x="3040" y="2014"/>
                  </a:lnTo>
                  <a:lnTo>
                    <a:pt x="3068" y="1978"/>
                  </a:lnTo>
                  <a:lnTo>
                    <a:pt x="3096" y="1940"/>
                  </a:lnTo>
                  <a:lnTo>
                    <a:pt x="3122" y="1900"/>
                  </a:lnTo>
                  <a:lnTo>
                    <a:pt x="3146" y="1860"/>
                  </a:lnTo>
                  <a:lnTo>
                    <a:pt x="3168" y="1818"/>
                  </a:lnTo>
                  <a:lnTo>
                    <a:pt x="3186" y="1774"/>
                  </a:lnTo>
                  <a:lnTo>
                    <a:pt x="3204" y="1730"/>
                  </a:lnTo>
                  <a:lnTo>
                    <a:pt x="3220" y="1684"/>
                  </a:lnTo>
                  <a:lnTo>
                    <a:pt x="3234" y="1638"/>
                  </a:lnTo>
                  <a:lnTo>
                    <a:pt x="3244" y="1592"/>
                  </a:lnTo>
                  <a:lnTo>
                    <a:pt x="3252" y="1544"/>
                  </a:lnTo>
                  <a:lnTo>
                    <a:pt x="3260" y="1494"/>
                  </a:lnTo>
                  <a:lnTo>
                    <a:pt x="3264" y="1444"/>
                  </a:lnTo>
                  <a:lnTo>
                    <a:pt x="3264" y="1394"/>
                  </a:lnTo>
                  <a:lnTo>
                    <a:pt x="3264" y="1394"/>
                  </a:lnTo>
                  <a:lnTo>
                    <a:pt x="3264" y="1344"/>
                  </a:lnTo>
                  <a:lnTo>
                    <a:pt x="3260" y="1296"/>
                  </a:lnTo>
                  <a:lnTo>
                    <a:pt x="3254" y="1246"/>
                  </a:lnTo>
                  <a:lnTo>
                    <a:pt x="3244" y="1198"/>
                  </a:lnTo>
                  <a:lnTo>
                    <a:pt x="3234" y="1152"/>
                  </a:lnTo>
                  <a:lnTo>
                    <a:pt x="3220" y="1106"/>
                  </a:lnTo>
                  <a:lnTo>
                    <a:pt x="3206" y="1060"/>
                  </a:lnTo>
                  <a:lnTo>
                    <a:pt x="3188" y="1016"/>
                  </a:lnTo>
                  <a:lnTo>
                    <a:pt x="3168" y="972"/>
                  </a:lnTo>
                  <a:lnTo>
                    <a:pt x="3146" y="930"/>
                  </a:lnTo>
                  <a:lnTo>
                    <a:pt x="3122" y="890"/>
                  </a:lnTo>
                  <a:lnTo>
                    <a:pt x="3098" y="850"/>
                  </a:lnTo>
                  <a:lnTo>
                    <a:pt x="3070" y="812"/>
                  </a:lnTo>
                  <a:lnTo>
                    <a:pt x="3040" y="774"/>
                  </a:lnTo>
                  <a:lnTo>
                    <a:pt x="3010" y="740"/>
                  </a:lnTo>
                  <a:lnTo>
                    <a:pt x="2978" y="706"/>
                  </a:lnTo>
                  <a:lnTo>
                    <a:pt x="2944" y="672"/>
                  </a:lnTo>
                  <a:lnTo>
                    <a:pt x="2908" y="642"/>
                  </a:lnTo>
                  <a:lnTo>
                    <a:pt x="2870" y="612"/>
                  </a:lnTo>
                  <a:lnTo>
                    <a:pt x="2832" y="586"/>
                  </a:lnTo>
                  <a:lnTo>
                    <a:pt x="2792" y="560"/>
                  </a:lnTo>
                  <a:lnTo>
                    <a:pt x="2752" y="536"/>
                  </a:lnTo>
                  <a:lnTo>
                    <a:pt x="2710" y="514"/>
                  </a:lnTo>
                  <a:lnTo>
                    <a:pt x="2666" y="494"/>
                  </a:lnTo>
                  <a:lnTo>
                    <a:pt x="2622" y="478"/>
                  </a:lnTo>
                  <a:lnTo>
                    <a:pt x="2576" y="462"/>
                  </a:lnTo>
                  <a:lnTo>
                    <a:pt x="2530" y="448"/>
                  </a:lnTo>
                  <a:lnTo>
                    <a:pt x="2482" y="438"/>
                  </a:lnTo>
                  <a:lnTo>
                    <a:pt x="2434" y="428"/>
                  </a:lnTo>
                  <a:lnTo>
                    <a:pt x="2386" y="422"/>
                  </a:lnTo>
                  <a:lnTo>
                    <a:pt x="2336" y="418"/>
                  </a:lnTo>
                  <a:lnTo>
                    <a:pt x="2286" y="418"/>
                  </a:lnTo>
                  <a:lnTo>
                    <a:pt x="2286" y="418"/>
                  </a:lnTo>
                  <a:lnTo>
                    <a:pt x="2236" y="418"/>
                  </a:lnTo>
                  <a:lnTo>
                    <a:pt x="2188" y="422"/>
                  </a:lnTo>
                  <a:lnTo>
                    <a:pt x="2138" y="428"/>
                  </a:lnTo>
                  <a:lnTo>
                    <a:pt x="2092" y="438"/>
                  </a:lnTo>
                  <a:lnTo>
                    <a:pt x="2044" y="448"/>
                  </a:lnTo>
                  <a:lnTo>
                    <a:pt x="1998" y="462"/>
                  </a:lnTo>
                  <a:lnTo>
                    <a:pt x="1954" y="476"/>
                  </a:lnTo>
                  <a:lnTo>
                    <a:pt x="1910" y="494"/>
                  </a:lnTo>
                  <a:lnTo>
                    <a:pt x="1866" y="514"/>
                  </a:lnTo>
                  <a:lnTo>
                    <a:pt x="1824" y="536"/>
                  </a:lnTo>
                  <a:lnTo>
                    <a:pt x="1784" y="558"/>
                  </a:lnTo>
                  <a:lnTo>
                    <a:pt x="1744" y="584"/>
                  </a:lnTo>
                  <a:lnTo>
                    <a:pt x="1706" y="612"/>
                  </a:lnTo>
                  <a:lnTo>
                    <a:pt x="1670" y="640"/>
                  </a:lnTo>
                  <a:lnTo>
                    <a:pt x="1634" y="670"/>
                  </a:lnTo>
                  <a:lnTo>
                    <a:pt x="1600" y="704"/>
                  </a:lnTo>
                  <a:lnTo>
                    <a:pt x="1568" y="736"/>
                  </a:lnTo>
                  <a:lnTo>
                    <a:pt x="1536" y="772"/>
                  </a:lnTo>
                  <a:lnTo>
                    <a:pt x="1508" y="808"/>
                  </a:lnTo>
                  <a:lnTo>
                    <a:pt x="1480" y="846"/>
                  </a:lnTo>
                  <a:lnTo>
                    <a:pt x="1456" y="886"/>
                  </a:lnTo>
                  <a:lnTo>
                    <a:pt x="1432" y="928"/>
                  </a:lnTo>
                  <a:lnTo>
                    <a:pt x="1410" y="968"/>
                  </a:lnTo>
                  <a:lnTo>
                    <a:pt x="1390" y="1012"/>
                  </a:lnTo>
                  <a:lnTo>
                    <a:pt x="1372" y="1056"/>
                  </a:lnTo>
                  <a:lnTo>
                    <a:pt x="1358" y="1100"/>
                  </a:lnTo>
                  <a:lnTo>
                    <a:pt x="1344" y="1146"/>
                  </a:lnTo>
                  <a:lnTo>
                    <a:pt x="1334" y="1194"/>
                  </a:lnTo>
                  <a:lnTo>
                    <a:pt x="1324" y="1242"/>
                  </a:lnTo>
                  <a:lnTo>
                    <a:pt x="1318" y="1290"/>
                  </a:lnTo>
                  <a:lnTo>
                    <a:pt x="1314" y="1338"/>
                  </a:lnTo>
                  <a:lnTo>
                    <a:pt x="1314" y="1388"/>
                  </a:lnTo>
                  <a:lnTo>
                    <a:pt x="1314" y="1388"/>
                  </a:lnTo>
                  <a:lnTo>
                    <a:pt x="1314" y="1440"/>
                  </a:lnTo>
                  <a:lnTo>
                    <a:pt x="1318" y="1488"/>
                  </a:lnTo>
                  <a:lnTo>
                    <a:pt x="1324" y="1538"/>
                  </a:lnTo>
                  <a:lnTo>
                    <a:pt x="1332" y="1586"/>
                  </a:lnTo>
                  <a:lnTo>
                    <a:pt x="1344" y="1634"/>
                  </a:lnTo>
                  <a:lnTo>
                    <a:pt x="1356" y="1680"/>
                  </a:lnTo>
                  <a:lnTo>
                    <a:pt x="1372" y="1726"/>
                  </a:lnTo>
                  <a:lnTo>
                    <a:pt x="1388" y="1770"/>
                  </a:lnTo>
                  <a:lnTo>
                    <a:pt x="1408" y="1814"/>
                  </a:lnTo>
                  <a:lnTo>
                    <a:pt x="1430" y="1856"/>
                  </a:lnTo>
                  <a:lnTo>
                    <a:pt x="1452" y="1898"/>
                  </a:lnTo>
                  <a:lnTo>
                    <a:pt x="1478" y="1936"/>
                  </a:lnTo>
                  <a:lnTo>
                    <a:pt x="1506" y="1976"/>
                  </a:lnTo>
                  <a:lnTo>
                    <a:pt x="1534" y="2012"/>
                  </a:lnTo>
                  <a:lnTo>
                    <a:pt x="1564" y="2048"/>
                  </a:lnTo>
                  <a:lnTo>
                    <a:pt x="1596" y="2082"/>
                  </a:lnTo>
                  <a:lnTo>
                    <a:pt x="1630" y="2114"/>
                  </a:lnTo>
                  <a:lnTo>
                    <a:pt x="1666" y="2146"/>
                  </a:lnTo>
                  <a:lnTo>
                    <a:pt x="1702" y="2174"/>
                  </a:lnTo>
                  <a:lnTo>
                    <a:pt x="1740" y="2202"/>
                  </a:lnTo>
                  <a:lnTo>
                    <a:pt x="1780" y="2228"/>
                  </a:lnTo>
                  <a:lnTo>
                    <a:pt x="1820" y="2250"/>
                  </a:lnTo>
                  <a:lnTo>
                    <a:pt x="1862" y="2272"/>
                  </a:lnTo>
                  <a:lnTo>
                    <a:pt x="1906" y="2292"/>
                  </a:lnTo>
                  <a:lnTo>
                    <a:pt x="1950" y="2310"/>
                  </a:lnTo>
                  <a:lnTo>
                    <a:pt x="1994" y="2324"/>
                  </a:lnTo>
                  <a:lnTo>
                    <a:pt x="2042" y="2338"/>
                  </a:lnTo>
                  <a:lnTo>
                    <a:pt x="2088" y="2350"/>
                  </a:lnTo>
                  <a:lnTo>
                    <a:pt x="2136" y="2358"/>
                  </a:lnTo>
                  <a:lnTo>
                    <a:pt x="2184" y="2364"/>
                  </a:lnTo>
                  <a:lnTo>
                    <a:pt x="2234" y="2368"/>
                  </a:lnTo>
                  <a:lnTo>
                    <a:pt x="2284" y="2370"/>
                  </a:lnTo>
                  <a:lnTo>
                    <a:pt x="2284" y="2370"/>
                  </a:lnTo>
                  <a:close/>
                  <a:moveTo>
                    <a:pt x="292" y="3064"/>
                  </a:moveTo>
                  <a:lnTo>
                    <a:pt x="292" y="3064"/>
                  </a:lnTo>
                  <a:lnTo>
                    <a:pt x="294" y="3094"/>
                  </a:lnTo>
                  <a:lnTo>
                    <a:pt x="296" y="3126"/>
                  </a:lnTo>
                  <a:lnTo>
                    <a:pt x="300" y="3156"/>
                  </a:lnTo>
                  <a:lnTo>
                    <a:pt x="304" y="3186"/>
                  </a:lnTo>
                  <a:lnTo>
                    <a:pt x="312" y="3216"/>
                  </a:lnTo>
                  <a:lnTo>
                    <a:pt x="320" y="3246"/>
                  </a:lnTo>
                  <a:lnTo>
                    <a:pt x="330" y="3274"/>
                  </a:lnTo>
                  <a:lnTo>
                    <a:pt x="340" y="3302"/>
                  </a:lnTo>
                  <a:lnTo>
                    <a:pt x="352" y="3328"/>
                  </a:lnTo>
                  <a:lnTo>
                    <a:pt x="366" y="3354"/>
                  </a:lnTo>
                  <a:lnTo>
                    <a:pt x="380" y="3380"/>
                  </a:lnTo>
                  <a:lnTo>
                    <a:pt x="396" y="3406"/>
                  </a:lnTo>
                  <a:lnTo>
                    <a:pt x="412" y="3430"/>
                  </a:lnTo>
                  <a:lnTo>
                    <a:pt x="430" y="3452"/>
                  </a:lnTo>
                  <a:lnTo>
                    <a:pt x="450" y="3474"/>
                  </a:lnTo>
                  <a:lnTo>
                    <a:pt x="470" y="3496"/>
                  </a:lnTo>
                  <a:lnTo>
                    <a:pt x="490" y="3516"/>
                  </a:lnTo>
                  <a:lnTo>
                    <a:pt x="512" y="3536"/>
                  </a:lnTo>
                  <a:lnTo>
                    <a:pt x="534" y="3554"/>
                  </a:lnTo>
                  <a:lnTo>
                    <a:pt x="558" y="3570"/>
                  </a:lnTo>
                  <a:lnTo>
                    <a:pt x="582" y="3586"/>
                  </a:lnTo>
                  <a:lnTo>
                    <a:pt x="608" y="3600"/>
                  </a:lnTo>
                  <a:lnTo>
                    <a:pt x="634" y="3614"/>
                  </a:lnTo>
                  <a:lnTo>
                    <a:pt x="660" y="3626"/>
                  </a:lnTo>
                  <a:lnTo>
                    <a:pt x="688" y="3638"/>
                  </a:lnTo>
                  <a:lnTo>
                    <a:pt x="716" y="3646"/>
                  </a:lnTo>
                  <a:lnTo>
                    <a:pt x="744" y="3654"/>
                  </a:lnTo>
                  <a:lnTo>
                    <a:pt x="774" y="3662"/>
                  </a:lnTo>
                  <a:lnTo>
                    <a:pt x="804" y="3666"/>
                  </a:lnTo>
                  <a:lnTo>
                    <a:pt x="834" y="3670"/>
                  </a:lnTo>
                  <a:lnTo>
                    <a:pt x="864" y="3672"/>
                  </a:lnTo>
                  <a:lnTo>
                    <a:pt x="894" y="3674"/>
                  </a:lnTo>
                  <a:lnTo>
                    <a:pt x="894" y="3674"/>
                  </a:lnTo>
                  <a:lnTo>
                    <a:pt x="926" y="3672"/>
                  </a:lnTo>
                  <a:lnTo>
                    <a:pt x="956" y="3670"/>
                  </a:lnTo>
                  <a:lnTo>
                    <a:pt x="986" y="3666"/>
                  </a:lnTo>
                  <a:lnTo>
                    <a:pt x="1014" y="3660"/>
                  </a:lnTo>
                  <a:lnTo>
                    <a:pt x="1044" y="3652"/>
                  </a:lnTo>
                  <a:lnTo>
                    <a:pt x="1072" y="3644"/>
                  </a:lnTo>
                  <a:lnTo>
                    <a:pt x="1100" y="3634"/>
                  </a:lnTo>
                  <a:lnTo>
                    <a:pt x="1126" y="3624"/>
                  </a:lnTo>
                  <a:lnTo>
                    <a:pt x="1154" y="3612"/>
                  </a:lnTo>
                  <a:lnTo>
                    <a:pt x="1180" y="3598"/>
                  </a:lnTo>
                  <a:lnTo>
                    <a:pt x="1204" y="3584"/>
                  </a:lnTo>
                  <a:lnTo>
                    <a:pt x="1230" y="3568"/>
                  </a:lnTo>
                  <a:lnTo>
                    <a:pt x="1252" y="3550"/>
                  </a:lnTo>
                  <a:lnTo>
                    <a:pt x="1276" y="3532"/>
                  </a:lnTo>
                  <a:lnTo>
                    <a:pt x="1298" y="3514"/>
                  </a:lnTo>
                  <a:lnTo>
                    <a:pt x="1318" y="3494"/>
                  </a:lnTo>
                  <a:lnTo>
                    <a:pt x="1338" y="3472"/>
                  </a:lnTo>
                  <a:lnTo>
                    <a:pt x="1358" y="3450"/>
                  </a:lnTo>
                  <a:lnTo>
                    <a:pt x="1376" y="3428"/>
                  </a:lnTo>
                  <a:lnTo>
                    <a:pt x="1392" y="3404"/>
                  </a:lnTo>
                  <a:lnTo>
                    <a:pt x="1408" y="3380"/>
                  </a:lnTo>
                  <a:lnTo>
                    <a:pt x="1422" y="3354"/>
                  </a:lnTo>
                  <a:lnTo>
                    <a:pt x="1436" y="3328"/>
                  </a:lnTo>
                  <a:lnTo>
                    <a:pt x="1448" y="3302"/>
                  </a:lnTo>
                  <a:lnTo>
                    <a:pt x="1460" y="3274"/>
                  </a:lnTo>
                  <a:lnTo>
                    <a:pt x="1468" y="3246"/>
                  </a:lnTo>
                  <a:lnTo>
                    <a:pt x="1478" y="3218"/>
                  </a:lnTo>
                  <a:lnTo>
                    <a:pt x="1484" y="3190"/>
                  </a:lnTo>
                  <a:lnTo>
                    <a:pt x="1490" y="3160"/>
                  </a:lnTo>
                  <a:lnTo>
                    <a:pt x="1494" y="3130"/>
                  </a:lnTo>
                  <a:lnTo>
                    <a:pt x="1496" y="3100"/>
                  </a:lnTo>
                  <a:lnTo>
                    <a:pt x="1496" y="3070"/>
                  </a:lnTo>
                  <a:lnTo>
                    <a:pt x="1496" y="3070"/>
                  </a:lnTo>
                  <a:lnTo>
                    <a:pt x="1496" y="3038"/>
                  </a:lnTo>
                  <a:lnTo>
                    <a:pt x="1494" y="3008"/>
                  </a:lnTo>
                  <a:lnTo>
                    <a:pt x="1490" y="2978"/>
                  </a:lnTo>
                  <a:lnTo>
                    <a:pt x="1484" y="2948"/>
                  </a:lnTo>
                  <a:lnTo>
                    <a:pt x="1478" y="2920"/>
                  </a:lnTo>
                  <a:lnTo>
                    <a:pt x="1468" y="2890"/>
                  </a:lnTo>
                  <a:lnTo>
                    <a:pt x="1460" y="2862"/>
                  </a:lnTo>
                  <a:lnTo>
                    <a:pt x="1448" y="2836"/>
                  </a:lnTo>
                  <a:lnTo>
                    <a:pt x="1436" y="2808"/>
                  </a:lnTo>
                  <a:lnTo>
                    <a:pt x="1422" y="2782"/>
                  </a:lnTo>
                  <a:lnTo>
                    <a:pt x="1408" y="2756"/>
                  </a:lnTo>
                  <a:lnTo>
                    <a:pt x="1392" y="2732"/>
                  </a:lnTo>
                  <a:lnTo>
                    <a:pt x="1374" y="2708"/>
                  </a:lnTo>
                  <a:lnTo>
                    <a:pt x="1356" y="2686"/>
                  </a:lnTo>
                  <a:lnTo>
                    <a:pt x="1336" y="2664"/>
                  </a:lnTo>
                  <a:lnTo>
                    <a:pt x="1316" y="2642"/>
                  </a:lnTo>
                  <a:lnTo>
                    <a:pt x="1294" y="2622"/>
                  </a:lnTo>
                  <a:lnTo>
                    <a:pt x="1272" y="2602"/>
                  </a:lnTo>
                  <a:lnTo>
                    <a:pt x="1250" y="2584"/>
                  </a:lnTo>
                  <a:lnTo>
                    <a:pt x="1226" y="2568"/>
                  </a:lnTo>
                  <a:lnTo>
                    <a:pt x="1200" y="2552"/>
                  </a:lnTo>
                  <a:lnTo>
                    <a:pt x="1176" y="2538"/>
                  </a:lnTo>
                  <a:lnTo>
                    <a:pt x="1148" y="2524"/>
                  </a:lnTo>
                  <a:lnTo>
                    <a:pt x="1122" y="2512"/>
                  </a:lnTo>
                  <a:lnTo>
                    <a:pt x="1094" y="2500"/>
                  </a:lnTo>
                  <a:lnTo>
                    <a:pt x="1066" y="2492"/>
                  </a:lnTo>
                  <a:lnTo>
                    <a:pt x="1038" y="2482"/>
                  </a:lnTo>
                  <a:lnTo>
                    <a:pt x="1008" y="2476"/>
                  </a:lnTo>
                  <a:lnTo>
                    <a:pt x="978" y="2472"/>
                  </a:lnTo>
                  <a:lnTo>
                    <a:pt x="948" y="2468"/>
                  </a:lnTo>
                  <a:lnTo>
                    <a:pt x="918" y="2466"/>
                  </a:lnTo>
                  <a:lnTo>
                    <a:pt x="886" y="2464"/>
                  </a:lnTo>
                  <a:lnTo>
                    <a:pt x="886" y="2464"/>
                  </a:lnTo>
                  <a:lnTo>
                    <a:pt x="856" y="2466"/>
                  </a:lnTo>
                  <a:lnTo>
                    <a:pt x="826" y="2468"/>
                  </a:lnTo>
                  <a:lnTo>
                    <a:pt x="796" y="2472"/>
                  </a:lnTo>
                  <a:lnTo>
                    <a:pt x="768" y="2478"/>
                  </a:lnTo>
                  <a:lnTo>
                    <a:pt x="738" y="2484"/>
                  </a:lnTo>
                  <a:lnTo>
                    <a:pt x="710" y="2494"/>
                  </a:lnTo>
                  <a:lnTo>
                    <a:pt x="684" y="2502"/>
                  </a:lnTo>
                  <a:lnTo>
                    <a:pt x="656" y="2514"/>
                  </a:lnTo>
                  <a:lnTo>
                    <a:pt x="630" y="2526"/>
                  </a:lnTo>
                  <a:lnTo>
                    <a:pt x="604" y="2540"/>
                  </a:lnTo>
                  <a:lnTo>
                    <a:pt x="580" y="2554"/>
                  </a:lnTo>
                  <a:lnTo>
                    <a:pt x="556" y="2570"/>
                  </a:lnTo>
                  <a:lnTo>
                    <a:pt x="532" y="2586"/>
                  </a:lnTo>
                  <a:lnTo>
                    <a:pt x="510" y="2604"/>
                  </a:lnTo>
                  <a:lnTo>
                    <a:pt x="488" y="2622"/>
                  </a:lnTo>
                  <a:lnTo>
                    <a:pt x="468" y="2642"/>
                  </a:lnTo>
                  <a:lnTo>
                    <a:pt x="448" y="2664"/>
                  </a:lnTo>
                  <a:lnTo>
                    <a:pt x="430" y="2686"/>
                  </a:lnTo>
                  <a:lnTo>
                    <a:pt x="412" y="2708"/>
                  </a:lnTo>
                  <a:lnTo>
                    <a:pt x="396" y="2732"/>
                  </a:lnTo>
                  <a:lnTo>
                    <a:pt x="380" y="2756"/>
                  </a:lnTo>
                  <a:lnTo>
                    <a:pt x="366" y="2780"/>
                  </a:lnTo>
                  <a:lnTo>
                    <a:pt x="352" y="2806"/>
                  </a:lnTo>
                  <a:lnTo>
                    <a:pt x="340" y="2832"/>
                  </a:lnTo>
                  <a:lnTo>
                    <a:pt x="330" y="2860"/>
                  </a:lnTo>
                  <a:lnTo>
                    <a:pt x="320" y="2888"/>
                  </a:lnTo>
                  <a:lnTo>
                    <a:pt x="312" y="2916"/>
                  </a:lnTo>
                  <a:lnTo>
                    <a:pt x="306" y="2944"/>
                  </a:lnTo>
                  <a:lnTo>
                    <a:pt x="300" y="2974"/>
                  </a:lnTo>
                  <a:lnTo>
                    <a:pt x="296" y="3002"/>
                  </a:lnTo>
                  <a:lnTo>
                    <a:pt x="294" y="3034"/>
                  </a:lnTo>
                  <a:lnTo>
                    <a:pt x="292" y="3064"/>
                  </a:lnTo>
                  <a:lnTo>
                    <a:pt x="292" y="3064"/>
                  </a:lnTo>
                  <a:close/>
                </a:path>
              </a:pathLst>
            </a:custGeom>
            <a:solidFill>
              <a:srgbClr val="003078"/>
            </a:solidFill>
            <a:ln cap="flat" cmpd="sng" w="9525">
              <a:solidFill>
                <a:srgbClr val="003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56"/>
            <p:cNvSpPr/>
            <p:nvPr/>
          </p:nvSpPr>
          <p:spPr>
            <a:xfrm>
              <a:off x="-5369" y="-224"/>
              <a:ext cx="2288" cy="2292"/>
            </a:xfrm>
            <a:custGeom>
              <a:rect b="b" l="l" r="r" t="t"/>
              <a:pathLst>
                <a:path extrusionOk="0" h="2292" w="2288">
                  <a:moveTo>
                    <a:pt x="0" y="1036"/>
                  </a:moveTo>
                  <a:lnTo>
                    <a:pt x="0" y="1036"/>
                  </a:lnTo>
                  <a:lnTo>
                    <a:pt x="12" y="1002"/>
                  </a:lnTo>
                  <a:lnTo>
                    <a:pt x="18" y="984"/>
                  </a:lnTo>
                  <a:lnTo>
                    <a:pt x="20" y="968"/>
                  </a:lnTo>
                  <a:lnTo>
                    <a:pt x="20" y="968"/>
                  </a:lnTo>
                  <a:lnTo>
                    <a:pt x="20" y="944"/>
                  </a:lnTo>
                  <a:lnTo>
                    <a:pt x="26" y="922"/>
                  </a:lnTo>
                  <a:lnTo>
                    <a:pt x="34" y="904"/>
                  </a:lnTo>
                  <a:lnTo>
                    <a:pt x="44" y="890"/>
                  </a:lnTo>
                  <a:lnTo>
                    <a:pt x="58" y="876"/>
                  </a:lnTo>
                  <a:lnTo>
                    <a:pt x="76" y="866"/>
                  </a:lnTo>
                  <a:lnTo>
                    <a:pt x="96" y="858"/>
                  </a:lnTo>
                  <a:lnTo>
                    <a:pt x="118" y="852"/>
                  </a:lnTo>
                  <a:lnTo>
                    <a:pt x="118" y="852"/>
                  </a:lnTo>
                  <a:lnTo>
                    <a:pt x="134" y="848"/>
                  </a:lnTo>
                  <a:lnTo>
                    <a:pt x="148" y="838"/>
                  </a:lnTo>
                  <a:lnTo>
                    <a:pt x="162" y="828"/>
                  </a:lnTo>
                  <a:lnTo>
                    <a:pt x="176" y="814"/>
                  </a:lnTo>
                  <a:lnTo>
                    <a:pt x="190" y="798"/>
                  </a:lnTo>
                  <a:lnTo>
                    <a:pt x="202" y="780"/>
                  </a:lnTo>
                  <a:lnTo>
                    <a:pt x="212" y="762"/>
                  </a:lnTo>
                  <a:lnTo>
                    <a:pt x="222" y="742"/>
                  </a:lnTo>
                  <a:lnTo>
                    <a:pt x="230" y="720"/>
                  </a:lnTo>
                  <a:lnTo>
                    <a:pt x="236" y="700"/>
                  </a:lnTo>
                  <a:lnTo>
                    <a:pt x="242" y="678"/>
                  </a:lnTo>
                  <a:lnTo>
                    <a:pt x="244" y="658"/>
                  </a:lnTo>
                  <a:lnTo>
                    <a:pt x="244" y="638"/>
                  </a:lnTo>
                  <a:lnTo>
                    <a:pt x="244" y="620"/>
                  </a:lnTo>
                  <a:lnTo>
                    <a:pt x="240" y="604"/>
                  </a:lnTo>
                  <a:lnTo>
                    <a:pt x="234" y="588"/>
                  </a:lnTo>
                  <a:lnTo>
                    <a:pt x="234" y="588"/>
                  </a:lnTo>
                  <a:lnTo>
                    <a:pt x="224" y="570"/>
                  </a:lnTo>
                  <a:lnTo>
                    <a:pt x="216" y="550"/>
                  </a:lnTo>
                  <a:lnTo>
                    <a:pt x="212" y="532"/>
                  </a:lnTo>
                  <a:lnTo>
                    <a:pt x="210" y="516"/>
                  </a:lnTo>
                  <a:lnTo>
                    <a:pt x="212" y="498"/>
                  </a:lnTo>
                  <a:lnTo>
                    <a:pt x="218" y="480"/>
                  </a:lnTo>
                  <a:lnTo>
                    <a:pt x="228" y="462"/>
                  </a:lnTo>
                  <a:lnTo>
                    <a:pt x="244" y="444"/>
                  </a:lnTo>
                  <a:lnTo>
                    <a:pt x="244" y="444"/>
                  </a:lnTo>
                  <a:lnTo>
                    <a:pt x="276" y="408"/>
                  </a:lnTo>
                  <a:lnTo>
                    <a:pt x="292" y="392"/>
                  </a:lnTo>
                  <a:lnTo>
                    <a:pt x="310" y="380"/>
                  </a:lnTo>
                  <a:lnTo>
                    <a:pt x="318" y="374"/>
                  </a:lnTo>
                  <a:lnTo>
                    <a:pt x="328" y="370"/>
                  </a:lnTo>
                  <a:lnTo>
                    <a:pt x="338" y="366"/>
                  </a:lnTo>
                  <a:lnTo>
                    <a:pt x="350" y="366"/>
                  </a:lnTo>
                  <a:lnTo>
                    <a:pt x="362" y="364"/>
                  </a:lnTo>
                  <a:lnTo>
                    <a:pt x="376" y="366"/>
                  </a:lnTo>
                  <a:lnTo>
                    <a:pt x="390" y="370"/>
                  </a:lnTo>
                  <a:lnTo>
                    <a:pt x="406" y="374"/>
                  </a:lnTo>
                  <a:lnTo>
                    <a:pt x="406" y="374"/>
                  </a:lnTo>
                  <a:lnTo>
                    <a:pt x="422" y="378"/>
                  </a:lnTo>
                  <a:lnTo>
                    <a:pt x="438" y="380"/>
                  </a:lnTo>
                  <a:lnTo>
                    <a:pt x="456" y="376"/>
                  </a:lnTo>
                  <a:lnTo>
                    <a:pt x="476" y="372"/>
                  </a:lnTo>
                  <a:lnTo>
                    <a:pt x="494" y="364"/>
                  </a:lnTo>
                  <a:lnTo>
                    <a:pt x="514" y="354"/>
                  </a:lnTo>
                  <a:lnTo>
                    <a:pt x="534" y="342"/>
                  </a:lnTo>
                  <a:lnTo>
                    <a:pt x="552" y="328"/>
                  </a:lnTo>
                  <a:lnTo>
                    <a:pt x="570" y="314"/>
                  </a:lnTo>
                  <a:lnTo>
                    <a:pt x="586" y="298"/>
                  </a:lnTo>
                  <a:lnTo>
                    <a:pt x="600" y="280"/>
                  </a:lnTo>
                  <a:lnTo>
                    <a:pt x="612" y="262"/>
                  </a:lnTo>
                  <a:lnTo>
                    <a:pt x="624" y="246"/>
                  </a:lnTo>
                  <a:lnTo>
                    <a:pt x="632" y="228"/>
                  </a:lnTo>
                  <a:lnTo>
                    <a:pt x="636" y="210"/>
                  </a:lnTo>
                  <a:lnTo>
                    <a:pt x="638" y="194"/>
                  </a:lnTo>
                  <a:lnTo>
                    <a:pt x="638" y="194"/>
                  </a:lnTo>
                  <a:lnTo>
                    <a:pt x="640" y="160"/>
                  </a:lnTo>
                  <a:lnTo>
                    <a:pt x="642" y="144"/>
                  </a:lnTo>
                  <a:lnTo>
                    <a:pt x="646" y="130"/>
                  </a:lnTo>
                  <a:lnTo>
                    <a:pt x="654" y="118"/>
                  </a:lnTo>
                  <a:lnTo>
                    <a:pt x="666" y="106"/>
                  </a:lnTo>
                  <a:lnTo>
                    <a:pt x="680" y="98"/>
                  </a:lnTo>
                  <a:lnTo>
                    <a:pt x="700" y="92"/>
                  </a:lnTo>
                  <a:lnTo>
                    <a:pt x="700" y="92"/>
                  </a:lnTo>
                  <a:lnTo>
                    <a:pt x="724" y="84"/>
                  </a:lnTo>
                  <a:lnTo>
                    <a:pt x="746" y="76"/>
                  </a:lnTo>
                  <a:lnTo>
                    <a:pt x="768" y="66"/>
                  </a:lnTo>
                  <a:lnTo>
                    <a:pt x="792" y="60"/>
                  </a:lnTo>
                  <a:lnTo>
                    <a:pt x="802" y="58"/>
                  </a:lnTo>
                  <a:lnTo>
                    <a:pt x="814" y="58"/>
                  </a:lnTo>
                  <a:lnTo>
                    <a:pt x="826" y="58"/>
                  </a:lnTo>
                  <a:lnTo>
                    <a:pt x="838" y="62"/>
                  </a:lnTo>
                  <a:lnTo>
                    <a:pt x="848" y="66"/>
                  </a:lnTo>
                  <a:lnTo>
                    <a:pt x="860" y="74"/>
                  </a:lnTo>
                  <a:lnTo>
                    <a:pt x="872" y="86"/>
                  </a:lnTo>
                  <a:lnTo>
                    <a:pt x="884" y="98"/>
                  </a:lnTo>
                  <a:lnTo>
                    <a:pt x="884" y="98"/>
                  </a:lnTo>
                  <a:lnTo>
                    <a:pt x="898" y="112"/>
                  </a:lnTo>
                  <a:lnTo>
                    <a:pt x="912" y="122"/>
                  </a:lnTo>
                  <a:lnTo>
                    <a:pt x="930" y="130"/>
                  </a:lnTo>
                  <a:lnTo>
                    <a:pt x="950" y="136"/>
                  </a:lnTo>
                  <a:lnTo>
                    <a:pt x="970" y="140"/>
                  </a:lnTo>
                  <a:lnTo>
                    <a:pt x="992" y="140"/>
                  </a:lnTo>
                  <a:lnTo>
                    <a:pt x="1014" y="140"/>
                  </a:lnTo>
                  <a:lnTo>
                    <a:pt x="1036" y="138"/>
                  </a:lnTo>
                  <a:lnTo>
                    <a:pt x="1058" y="136"/>
                  </a:lnTo>
                  <a:lnTo>
                    <a:pt x="1080" y="130"/>
                  </a:lnTo>
                  <a:lnTo>
                    <a:pt x="1102" y="122"/>
                  </a:lnTo>
                  <a:lnTo>
                    <a:pt x="1122" y="114"/>
                  </a:lnTo>
                  <a:lnTo>
                    <a:pt x="1140" y="104"/>
                  </a:lnTo>
                  <a:lnTo>
                    <a:pt x="1158" y="92"/>
                  </a:lnTo>
                  <a:lnTo>
                    <a:pt x="1172" y="80"/>
                  </a:lnTo>
                  <a:lnTo>
                    <a:pt x="1182" y="64"/>
                  </a:lnTo>
                  <a:lnTo>
                    <a:pt x="1182" y="64"/>
                  </a:lnTo>
                  <a:lnTo>
                    <a:pt x="1198" y="38"/>
                  </a:lnTo>
                  <a:lnTo>
                    <a:pt x="1208" y="26"/>
                  </a:lnTo>
                  <a:lnTo>
                    <a:pt x="1216" y="14"/>
                  </a:lnTo>
                  <a:lnTo>
                    <a:pt x="1228" y="6"/>
                  </a:lnTo>
                  <a:lnTo>
                    <a:pt x="1234" y="2"/>
                  </a:lnTo>
                  <a:lnTo>
                    <a:pt x="1240" y="0"/>
                  </a:lnTo>
                  <a:lnTo>
                    <a:pt x="1248" y="0"/>
                  </a:lnTo>
                  <a:lnTo>
                    <a:pt x="1258" y="0"/>
                  </a:lnTo>
                  <a:lnTo>
                    <a:pt x="1266" y="2"/>
                  </a:lnTo>
                  <a:lnTo>
                    <a:pt x="1278" y="6"/>
                  </a:lnTo>
                  <a:lnTo>
                    <a:pt x="1278" y="6"/>
                  </a:lnTo>
                  <a:lnTo>
                    <a:pt x="1290" y="10"/>
                  </a:lnTo>
                  <a:lnTo>
                    <a:pt x="1302" y="12"/>
                  </a:lnTo>
                  <a:lnTo>
                    <a:pt x="1326" y="16"/>
                  </a:lnTo>
                  <a:lnTo>
                    <a:pt x="1352" y="18"/>
                  </a:lnTo>
                  <a:lnTo>
                    <a:pt x="1378" y="20"/>
                  </a:lnTo>
                  <a:lnTo>
                    <a:pt x="1388" y="24"/>
                  </a:lnTo>
                  <a:lnTo>
                    <a:pt x="1400" y="28"/>
                  </a:lnTo>
                  <a:lnTo>
                    <a:pt x="1410" y="36"/>
                  </a:lnTo>
                  <a:lnTo>
                    <a:pt x="1420" y="44"/>
                  </a:lnTo>
                  <a:lnTo>
                    <a:pt x="1428" y="54"/>
                  </a:lnTo>
                  <a:lnTo>
                    <a:pt x="1434" y="68"/>
                  </a:lnTo>
                  <a:lnTo>
                    <a:pt x="1440" y="84"/>
                  </a:lnTo>
                  <a:lnTo>
                    <a:pt x="1444" y="104"/>
                  </a:lnTo>
                  <a:lnTo>
                    <a:pt x="1444" y="104"/>
                  </a:lnTo>
                  <a:lnTo>
                    <a:pt x="1448" y="120"/>
                  </a:lnTo>
                  <a:lnTo>
                    <a:pt x="1458" y="138"/>
                  </a:lnTo>
                  <a:lnTo>
                    <a:pt x="1468" y="154"/>
                  </a:lnTo>
                  <a:lnTo>
                    <a:pt x="1482" y="168"/>
                  </a:lnTo>
                  <a:lnTo>
                    <a:pt x="1498" y="182"/>
                  </a:lnTo>
                  <a:lnTo>
                    <a:pt x="1516" y="194"/>
                  </a:lnTo>
                  <a:lnTo>
                    <a:pt x="1536" y="206"/>
                  </a:lnTo>
                  <a:lnTo>
                    <a:pt x="1558" y="216"/>
                  </a:lnTo>
                  <a:lnTo>
                    <a:pt x="1580" y="222"/>
                  </a:lnTo>
                  <a:lnTo>
                    <a:pt x="1602" y="230"/>
                  </a:lnTo>
                  <a:lnTo>
                    <a:pt x="1624" y="234"/>
                  </a:lnTo>
                  <a:lnTo>
                    <a:pt x="1646" y="236"/>
                  </a:lnTo>
                  <a:lnTo>
                    <a:pt x="1668" y="236"/>
                  </a:lnTo>
                  <a:lnTo>
                    <a:pt x="1688" y="232"/>
                  </a:lnTo>
                  <a:lnTo>
                    <a:pt x="1708" y="228"/>
                  </a:lnTo>
                  <a:lnTo>
                    <a:pt x="1724" y="220"/>
                  </a:lnTo>
                  <a:lnTo>
                    <a:pt x="1724" y="220"/>
                  </a:lnTo>
                  <a:lnTo>
                    <a:pt x="1742" y="212"/>
                  </a:lnTo>
                  <a:lnTo>
                    <a:pt x="1758" y="206"/>
                  </a:lnTo>
                  <a:lnTo>
                    <a:pt x="1774" y="202"/>
                  </a:lnTo>
                  <a:lnTo>
                    <a:pt x="1788" y="200"/>
                  </a:lnTo>
                  <a:lnTo>
                    <a:pt x="1802" y="204"/>
                  </a:lnTo>
                  <a:lnTo>
                    <a:pt x="1816" y="210"/>
                  </a:lnTo>
                  <a:lnTo>
                    <a:pt x="1830" y="218"/>
                  </a:lnTo>
                  <a:lnTo>
                    <a:pt x="1846" y="232"/>
                  </a:lnTo>
                  <a:lnTo>
                    <a:pt x="1846" y="232"/>
                  </a:lnTo>
                  <a:lnTo>
                    <a:pt x="1862" y="246"/>
                  </a:lnTo>
                  <a:lnTo>
                    <a:pt x="1880" y="260"/>
                  </a:lnTo>
                  <a:lnTo>
                    <a:pt x="1898" y="274"/>
                  </a:lnTo>
                  <a:lnTo>
                    <a:pt x="1914" y="288"/>
                  </a:lnTo>
                  <a:lnTo>
                    <a:pt x="1920" y="296"/>
                  </a:lnTo>
                  <a:lnTo>
                    <a:pt x="1926" y="304"/>
                  </a:lnTo>
                  <a:lnTo>
                    <a:pt x="1932" y="314"/>
                  </a:lnTo>
                  <a:lnTo>
                    <a:pt x="1934" y="324"/>
                  </a:lnTo>
                  <a:lnTo>
                    <a:pt x="1936" y="336"/>
                  </a:lnTo>
                  <a:lnTo>
                    <a:pt x="1938" y="348"/>
                  </a:lnTo>
                  <a:lnTo>
                    <a:pt x="1936" y="364"/>
                  </a:lnTo>
                  <a:lnTo>
                    <a:pt x="1932" y="380"/>
                  </a:lnTo>
                  <a:lnTo>
                    <a:pt x="1932" y="380"/>
                  </a:lnTo>
                  <a:lnTo>
                    <a:pt x="1928" y="400"/>
                  </a:lnTo>
                  <a:lnTo>
                    <a:pt x="1926" y="422"/>
                  </a:lnTo>
                  <a:lnTo>
                    <a:pt x="1928" y="444"/>
                  </a:lnTo>
                  <a:lnTo>
                    <a:pt x="1932" y="466"/>
                  </a:lnTo>
                  <a:lnTo>
                    <a:pt x="1938" y="488"/>
                  </a:lnTo>
                  <a:lnTo>
                    <a:pt x="1948" y="508"/>
                  </a:lnTo>
                  <a:lnTo>
                    <a:pt x="1960" y="528"/>
                  </a:lnTo>
                  <a:lnTo>
                    <a:pt x="1972" y="548"/>
                  </a:lnTo>
                  <a:lnTo>
                    <a:pt x="1988" y="566"/>
                  </a:lnTo>
                  <a:lnTo>
                    <a:pt x="2006" y="582"/>
                  </a:lnTo>
                  <a:lnTo>
                    <a:pt x="2024" y="596"/>
                  </a:lnTo>
                  <a:lnTo>
                    <a:pt x="2044" y="608"/>
                  </a:lnTo>
                  <a:lnTo>
                    <a:pt x="2064" y="618"/>
                  </a:lnTo>
                  <a:lnTo>
                    <a:pt x="2086" y="626"/>
                  </a:lnTo>
                  <a:lnTo>
                    <a:pt x="2108" y="630"/>
                  </a:lnTo>
                  <a:lnTo>
                    <a:pt x="2130" y="632"/>
                  </a:lnTo>
                  <a:lnTo>
                    <a:pt x="2130" y="632"/>
                  </a:lnTo>
                  <a:lnTo>
                    <a:pt x="2150" y="634"/>
                  </a:lnTo>
                  <a:lnTo>
                    <a:pt x="2166" y="640"/>
                  </a:lnTo>
                  <a:lnTo>
                    <a:pt x="2180" y="648"/>
                  </a:lnTo>
                  <a:lnTo>
                    <a:pt x="2190" y="656"/>
                  </a:lnTo>
                  <a:lnTo>
                    <a:pt x="2196" y="668"/>
                  </a:lnTo>
                  <a:lnTo>
                    <a:pt x="2202" y="682"/>
                  </a:lnTo>
                  <a:lnTo>
                    <a:pt x="2212" y="710"/>
                  </a:lnTo>
                  <a:lnTo>
                    <a:pt x="2212" y="710"/>
                  </a:lnTo>
                  <a:lnTo>
                    <a:pt x="2218" y="728"/>
                  </a:lnTo>
                  <a:lnTo>
                    <a:pt x="2226" y="746"/>
                  </a:lnTo>
                  <a:lnTo>
                    <a:pt x="2236" y="762"/>
                  </a:lnTo>
                  <a:lnTo>
                    <a:pt x="2242" y="780"/>
                  </a:lnTo>
                  <a:lnTo>
                    <a:pt x="2246" y="798"/>
                  </a:lnTo>
                  <a:lnTo>
                    <a:pt x="2246" y="808"/>
                  </a:lnTo>
                  <a:lnTo>
                    <a:pt x="2244" y="818"/>
                  </a:lnTo>
                  <a:lnTo>
                    <a:pt x="2242" y="826"/>
                  </a:lnTo>
                  <a:lnTo>
                    <a:pt x="2238" y="836"/>
                  </a:lnTo>
                  <a:lnTo>
                    <a:pt x="2230" y="848"/>
                  </a:lnTo>
                  <a:lnTo>
                    <a:pt x="2222" y="858"/>
                  </a:lnTo>
                  <a:lnTo>
                    <a:pt x="2222" y="858"/>
                  </a:lnTo>
                  <a:lnTo>
                    <a:pt x="2206" y="878"/>
                  </a:lnTo>
                  <a:lnTo>
                    <a:pt x="2192" y="898"/>
                  </a:lnTo>
                  <a:lnTo>
                    <a:pt x="2180" y="918"/>
                  </a:lnTo>
                  <a:lnTo>
                    <a:pt x="2172" y="940"/>
                  </a:lnTo>
                  <a:lnTo>
                    <a:pt x="2166" y="962"/>
                  </a:lnTo>
                  <a:lnTo>
                    <a:pt x="2164" y="984"/>
                  </a:lnTo>
                  <a:lnTo>
                    <a:pt x="2162" y="1006"/>
                  </a:lnTo>
                  <a:lnTo>
                    <a:pt x="2164" y="1030"/>
                  </a:lnTo>
                  <a:lnTo>
                    <a:pt x="2168" y="1052"/>
                  </a:lnTo>
                  <a:lnTo>
                    <a:pt x="2174" y="1074"/>
                  </a:lnTo>
                  <a:lnTo>
                    <a:pt x="2182" y="1096"/>
                  </a:lnTo>
                  <a:lnTo>
                    <a:pt x="2192" y="1118"/>
                  </a:lnTo>
                  <a:lnTo>
                    <a:pt x="2206" y="1138"/>
                  </a:lnTo>
                  <a:lnTo>
                    <a:pt x="2220" y="1158"/>
                  </a:lnTo>
                  <a:lnTo>
                    <a:pt x="2238" y="1176"/>
                  </a:lnTo>
                  <a:lnTo>
                    <a:pt x="2256" y="1194"/>
                  </a:lnTo>
                  <a:lnTo>
                    <a:pt x="2256" y="1194"/>
                  </a:lnTo>
                  <a:lnTo>
                    <a:pt x="2264" y="1202"/>
                  </a:lnTo>
                  <a:lnTo>
                    <a:pt x="2272" y="1214"/>
                  </a:lnTo>
                  <a:lnTo>
                    <a:pt x="2278" y="1228"/>
                  </a:lnTo>
                  <a:lnTo>
                    <a:pt x="2284" y="1242"/>
                  </a:lnTo>
                  <a:lnTo>
                    <a:pt x="2286" y="1258"/>
                  </a:lnTo>
                  <a:lnTo>
                    <a:pt x="2288" y="1274"/>
                  </a:lnTo>
                  <a:lnTo>
                    <a:pt x="2288" y="1288"/>
                  </a:lnTo>
                  <a:lnTo>
                    <a:pt x="2286" y="1302"/>
                  </a:lnTo>
                  <a:lnTo>
                    <a:pt x="2286" y="1302"/>
                  </a:lnTo>
                  <a:lnTo>
                    <a:pt x="2284" y="1320"/>
                  </a:lnTo>
                  <a:lnTo>
                    <a:pt x="2284" y="1338"/>
                  </a:lnTo>
                  <a:lnTo>
                    <a:pt x="2282" y="1358"/>
                  </a:lnTo>
                  <a:lnTo>
                    <a:pt x="2280" y="1376"/>
                  </a:lnTo>
                  <a:lnTo>
                    <a:pt x="2274" y="1394"/>
                  </a:lnTo>
                  <a:lnTo>
                    <a:pt x="2268" y="1402"/>
                  </a:lnTo>
                  <a:lnTo>
                    <a:pt x="2262" y="1410"/>
                  </a:lnTo>
                  <a:lnTo>
                    <a:pt x="2254" y="1418"/>
                  </a:lnTo>
                  <a:lnTo>
                    <a:pt x="2246" y="1424"/>
                  </a:lnTo>
                  <a:lnTo>
                    <a:pt x="2234" y="1428"/>
                  </a:lnTo>
                  <a:lnTo>
                    <a:pt x="2220" y="1434"/>
                  </a:lnTo>
                  <a:lnTo>
                    <a:pt x="2220" y="1434"/>
                  </a:lnTo>
                  <a:lnTo>
                    <a:pt x="2198" y="1442"/>
                  </a:lnTo>
                  <a:lnTo>
                    <a:pt x="2176" y="1452"/>
                  </a:lnTo>
                  <a:lnTo>
                    <a:pt x="2156" y="1464"/>
                  </a:lnTo>
                  <a:lnTo>
                    <a:pt x="2138" y="1480"/>
                  </a:lnTo>
                  <a:lnTo>
                    <a:pt x="2122" y="1496"/>
                  </a:lnTo>
                  <a:lnTo>
                    <a:pt x="2106" y="1514"/>
                  </a:lnTo>
                  <a:lnTo>
                    <a:pt x="2094" y="1534"/>
                  </a:lnTo>
                  <a:lnTo>
                    <a:pt x="2084" y="1554"/>
                  </a:lnTo>
                  <a:lnTo>
                    <a:pt x="2076" y="1576"/>
                  </a:lnTo>
                  <a:lnTo>
                    <a:pt x="2070" y="1598"/>
                  </a:lnTo>
                  <a:lnTo>
                    <a:pt x="2066" y="1620"/>
                  </a:lnTo>
                  <a:lnTo>
                    <a:pt x="2064" y="1642"/>
                  </a:lnTo>
                  <a:lnTo>
                    <a:pt x="2066" y="1666"/>
                  </a:lnTo>
                  <a:lnTo>
                    <a:pt x="2070" y="1688"/>
                  </a:lnTo>
                  <a:lnTo>
                    <a:pt x="2076" y="1710"/>
                  </a:lnTo>
                  <a:lnTo>
                    <a:pt x="2086" y="1732"/>
                  </a:lnTo>
                  <a:lnTo>
                    <a:pt x="2086" y="1732"/>
                  </a:lnTo>
                  <a:lnTo>
                    <a:pt x="2094" y="1746"/>
                  </a:lnTo>
                  <a:lnTo>
                    <a:pt x="2098" y="1760"/>
                  </a:lnTo>
                  <a:lnTo>
                    <a:pt x="2100" y="1772"/>
                  </a:lnTo>
                  <a:lnTo>
                    <a:pt x="2100" y="1784"/>
                  </a:lnTo>
                  <a:lnTo>
                    <a:pt x="2098" y="1794"/>
                  </a:lnTo>
                  <a:lnTo>
                    <a:pt x="2096" y="1804"/>
                  </a:lnTo>
                  <a:lnTo>
                    <a:pt x="2092" y="1814"/>
                  </a:lnTo>
                  <a:lnTo>
                    <a:pt x="2086" y="1822"/>
                  </a:lnTo>
                  <a:lnTo>
                    <a:pt x="2072" y="1838"/>
                  </a:lnTo>
                  <a:lnTo>
                    <a:pt x="2056" y="1854"/>
                  </a:lnTo>
                  <a:lnTo>
                    <a:pt x="2042" y="1868"/>
                  </a:lnTo>
                  <a:lnTo>
                    <a:pt x="2028" y="1882"/>
                  </a:lnTo>
                  <a:lnTo>
                    <a:pt x="2028" y="1882"/>
                  </a:lnTo>
                  <a:lnTo>
                    <a:pt x="2018" y="1892"/>
                  </a:lnTo>
                  <a:lnTo>
                    <a:pt x="2008" y="1900"/>
                  </a:lnTo>
                  <a:lnTo>
                    <a:pt x="1994" y="1908"/>
                  </a:lnTo>
                  <a:lnTo>
                    <a:pt x="1980" y="1914"/>
                  </a:lnTo>
                  <a:lnTo>
                    <a:pt x="1966" y="1918"/>
                  </a:lnTo>
                  <a:lnTo>
                    <a:pt x="1952" y="1922"/>
                  </a:lnTo>
                  <a:lnTo>
                    <a:pt x="1938" y="1922"/>
                  </a:lnTo>
                  <a:lnTo>
                    <a:pt x="1924" y="1922"/>
                  </a:lnTo>
                  <a:lnTo>
                    <a:pt x="1924" y="1922"/>
                  </a:lnTo>
                  <a:lnTo>
                    <a:pt x="1904" y="1920"/>
                  </a:lnTo>
                  <a:lnTo>
                    <a:pt x="1882" y="1920"/>
                  </a:lnTo>
                  <a:lnTo>
                    <a:pt x="1860" y="1922"/>
                  </a:lnTo>
                  <a:lnTo>
                    <a:pt x="1838" y="1928"/>
                  </a:lnTo>
                  <a:lnTo>
                    <a:pt x="1818" y="1934"/>
                  </a:lnTo>
                  <a:lnTo>
                    <a:pt x="1796" y="1942"/>
                  </a:lnTo>
                  <a:lnTo>
                    <a:pt x="1776" y="1952"/>
                  </a:lnTo>
                  <a:lnTo>
                    <a:pt x="1758" y="1964"/>
                  </a:lnTo>
                  <a:lnTo>
                    <a:pt x="1740" y="1978"/>
                  </a:lnTo>
                  <a:lnTo>
                    <a:pt x="1724" y="1992"/>
                  </a:lnTo>
                  <a:lnTo>
                    <a:pt x="1708" y="2008"/>
                  </a:lnTo>
                  <a:lnTo>
                    <a:pt x="1696" y="2026"/>
                  </a:lnTo>
                  <a:lnTo>
                    <a:pt x="1686" y="2044"/>
                  </a:lnTo>
                  <a:lnTo>
                    <a:pt x="1678" y="2064"/>
                  </a:lnTo>
                  <a:lnTo>
                    <a:pt x="1672" y="2084"/>
                  </a:lnTo>
                  <a:lnTo>
                    <a:pt x="1670" y="2104"/>
                  </a:lnTo>
                  <a:lnTo>
                    <a:pt x="1670" y="2104"/>
                  </a:lnTo>
                  <a:lnTo>
                    <a:pt x="1670" y="2122"/>
                  </a:lnTo>
                  <a:lnTo>
                    <a:pt x="1666" y="2136"/>
                  </a:lnTo>
                  <a:lnTo>
                    <a:pt x="1662" y="2148"/>
                  </a:lnTo>
                  <a:lnTo>
                    <a:pt x="1656" y="2160"/>
                  </a:lnTo>
                  <a:lnTo>
                    <a:pt x="1650" y="2170"/>
                  </a:lnTo>
                  <a:lnTo>
                    <a:pt x="1642" y="2178"/>
                  </a:lnTo>
                  <a:lnTo>
                    <a:pt x="1634" y="2184"/>
                  </a:lnTo>
                  <a:lnTo>
                    <a:pt x="1624" y="2190"/>
                  </a:lnTo>
                  <a:lnTo>
                    <a:pt x="1604" y="2200"/>
                  </a:lnTo>
                  <a:lnTo>
                    <a:pt x="1584" y="2208"/>
                  </a:lnTo>
                  <a:lnTo>
                    <a:pt x="1562" y="2218"/>
                  </a:lnTo>
                  <a:lnTo>
                    <a:pt x="1540" y="2226"/>
                  </a:lnTo>
                  <a:lnTo>
                    <a:pt x="1540" y="2226"/>
                  </a:lnTo>
                  <a:lnTo>
                    <a:pt x="1522" y="2236"/>
                  </a:lnTo>
                  <a:lnTo>
                    <a:pt x="1504" y="2240"/>
                  </a:lnTo>
                  <a:lnTo>
                    <a:pt x="1490" y="2238"/>
                  </a:lnTo>
                  <a:lnTo>
                    <a:pt x="1476" y="2236"/>
                  </a:lnTo>
                  <a:lnTo>
                    <a:pt x="1462" y="2228"/>
                  </a:lnTo>
                  <a:lnTo>
                    <a:pt x="1450" y="2220"/>
                  </a:lnTo>
                  <a:lnTo>
                    <a:pt x="1424" y="2196"/>
                  </a:lnTo>
                  <a:lnTo>
                    <a:pt x="1424" y="2196"/>
                  </a:lnTo>
                  <a:lnTo>
                    <a:pt x="1410" y="2184"/>
                  </a:lnTo>
                  <a:lnTo>
                    <a:pt x="1394" y="2174"/>
                  </a:lnTo>
                  <a:lnTo>
                    <a:pt x="1376" y="2166"/>
                  </a:lnTo>
                  <a:lnTo>
                    <a:pt x="1356" y="2160"/>
                  </a:lnTo>
                  <a:lnTo>
                    <a:pt x="1336" y="2158"/>
                  </a:lnTo>
                  <a:lnTo>
                    <a:pt x="1314" y="2154"/>
                  </a:lnTo>
                  <a:lnTo>
                    <a:pt x="1292" y="2154"/>
                  </a:lnTo>
                  <a:lnTo>
                    <a:pt x="1268" y="2156"/>
                  </a:lnTo>
                  <a:lnTo>
                    <a:pt x="1246" y="2160"/>
                  </a:lnTo>
                  <a:lnTo>
                    <a:pt x="1224" y="2164"/>
                  </a:lnTo>
                  <a:lnTo>
                    <a:pt x="1204" y="2172"/>
                  </a:lnTo>
                  <a:lnTo>
                    <a:pt x="1184" y="2180"/>
                  </a:lnTo>
                  <a:lnTo>
                    <a:pt x="1166" y="2190"/>
                  </a:lnTo>
                  <a:lnTo>
                    <a:pt x="1150" y="2200"/>
                  </a:lnTo>
                  <a:lnTo>
                    <a:pt x="1136" y="2214"/>
                  </a:lnTo>
                  <a:lnTo>
                    <a:pt x="1124" y="2228"/>
                  </a:lnTo>
                  <a:lnTo>
                    <a:pt x="1124" y="2228"/>
                  </a:lnTo>
                  <a:lnTo>
                    <a:pt x="1106" y="2258"/>
                  </a:lnTo>
                  <a:lnTo>
                    <a:pt x="1094" y="2270"/>
                  </a:lnTo>
                  <a:lnTo>
                    <a:pt x="1084" y="2280"/>
                  </a:lnTo>
                  <a:lnTo>
                    <a:pt x="1070" y="2288"/>
                  </a:lnTo>
                  <a:lnTo>
                    <a:pt x="1056" y="2292"/>
                  </a:lnTo>
                  <a:lnTo>
                    <a:pt x="1038" y="2292"/>
                  </a:lnTo>
                  <a:lnTo>
                    <a:pt x="1020" y="2288"/>
                  </a:lnTo>
                  <a:lnTo>
                    <a:pt x="1020" y="2288"/>
                  </a:lnTo>
                  <a:lnTo>
                    <a:pt x="996" y="2282"/>
                  </a:lnTo>
                  <a:lnTo>
                    <a:pt x="972" y="2278"/>
                  </a:lnTo>
                  <a:lnTo>
                    <a:pt x="948" y="2276"/>
                  </a:lnTo>
                  <a:lnTo>
                    <a:pt x="924" y="2270"/>
                  </a:lnTo>
                  <a:lnTo>
                    <a:pt x="914" y="2266"/>
                  </a:lnTo>
                  <a:lnTo>
                    <a:pt x="902" y="2262"/>
                  </a:lnTo>
                  <a:lnTo>
                    <a:pt x="892" y="2256"/>
                  </a:lnTo>
                  <a:lnTo>
                    <a:pt x="884" y="2248"/>
                  </a:lnTo>
                  <a:lnTo>
                    <a:pt x="876" y="2238"/>
                  </a:lnTo>
                  <a:lnTo>
                    <a:pt x="868" y="2226"/>
                  </a:lnTo>
                  <a:lnTo>
                    <a:pt x="864" y="2210"/>
                  </a:lnTo>
                  <a:lnTo>
                    <a:pt x="860" y="2192"/>
                  </a:lnTo>
                  <a:lnTo>
                    <a:pt x="860" y="2192"/>
                  </a:lnTo>
                  <a:lnTo>
                    <a:pt x="854" y="2174"/>
                  </a:lnTo>
                  <a:lnTo>
                    <a:pt x="846" y="2156"/>
                  </a:lnTo>
                  <a:lnTo>
                    <a:pt x="834" y="2140"/>
                  </a:lnTo>
                  <a:lnTo>
                    <a:pt x="820" y="2126"/>
                  </a:lnTo>
                  <a:lnTo>
                    <a:pt x="804" y="2110"/>
                  </a:lnTo>
                  <a:lnTo>
                    <a:pt x="786" y="2098"/>
                  </a:lnTo>
                  <a:lnTo>
                    <a:pt x="766" y="2086"/>
                  </a:lnTo>
                  <a:lnTo>
                    <a:pt x="746" y="2078"/>
                  </a:lnTo>
                  <a:lnTo>
                    <a:pt x="724" y="2070"/>
                  </a:lnTo>
                  <a:lnTo>
                    <a:pt x="702" y="2062"/>
                  </a:lnTo>
                  <a:lnTo>
                    <a:pt x="680" y="2058"/>
                  </a:lnTo>
                  <a:lnTo>
                    <a:pt x="658" y="2056"/>
                  </a:lnTo>
                  <a:lnTo>
                    <a:pt x="638" y="2058"/>
                  </a:lnTo>
                  <a:lnTo>
                    <a:pt x="618" y="2060"/>
                  </a:lnTo>
                  <a:lnTo>
                    <a:pt x="598" y="2066"/>
                  </a:lnTo>
                  <a:lnTo>
                    <a:pt x="582" y="2074"/>
                  </a:lnTo>
                  <a:lnTo>
                    <a:pt x="582" y="2074"/>
                  </a:lnTo>
                  <a:lnTo>
                    <a:pt x="562" y="2084"/>
                  </a:lnTo>
                  <a:lnTo>
                    <a:pt x="544" y="2090"/>
                  </a:lnTo>
                  <a:lnTo>
                    <a:pt x="528" y="2092"/>
                  </a:lnTo>
                  <a:lnTo>
                    <a:pt x="512" y="2092"/>
                  </a:lnTo>
                  <a:lnTo>
                    <a:pt x="498" y="2088"/>
                  </a:lnTo>
                  <a:lnTo>
                    <a:pt x="482" y="2080"/>
                  </a:lnTo>
                  <a:lnTo>
                    <a:pt x="468" y="2070"/>
                  </a:lnTo>
                  <a:lnTo>
                    <a:pt x="454" y="2056"/>
                  </a:lnTo>
                  <a:lnTo>
                    <a:pt x="454" y="2056"/>
                  </a:lnTo>
                  <a:lnTo>
                    <a:pt x="440" y="2042"/>
                  </a:lnTo>
                  <a:lnTo>
                    <a:pt x="422" y="2030"/>
                  </a:lnTo>
                  <a:lnTo>
                    <a:pt x="406" y="2018"/>
                  </a:lnTo>
                  <a:lnTo>
                    <a:pt x="390" y="2004"/>
                  </a:lnTo>
                  <a:lnTo>
                    <a:pt x="384" y="1996"/>
                  </a:lnTo>
                  <a:lnTo>
                    <a:pt x="378" y="1988"/>
                  </a:lnTo>
                  <a:lnTo>
                    <a:pt x="374" y="1978"/>
                  </a:lnTo>
                  <a:lnTo>
                    <a:pt x="370" y="1968"/>
                  </a:lnTo>
                  <a:lnTo>
                    <a:pt x="368" y="1958"/>
                  </a:lnTo>
                  <a:lnTo>
                    <a:pt x="368" y="1944"/>
                  </a:lnTo>
                  <a:lnTo>
                    <a:pt x="372" y="1930"/>
                  </a:lnTo>
                  <a:lnTo>
                    <a:pt x="376" y="1916"/>
                  </a:lnTo>
                  <a:lnTo>
                    <a:pt x="376" y="1916"/>
                  </a:lnTo>
                  <a:lnTo>
                    <a:pt x="382" y="1896"/>
                  </a:lnTo>
                  <a:lnTo>
                    <a:pt x="382" y="1874"/>
                  </a:lnTo>
                  <a:lnTo>
                    <a:pt x="382" y="1854"/>
                  </a:lnTo>
                  <a:lnTo>
                    <a:pt x="378" y="1832"/>
                  </a:lnTo>
                  <a:lnTo>
                    <a:pt x="370" y="1812"/>
                  </a:lnTo>
                  <a:lnTo>
                    <a:pt x="362" y="1792"/>
                  </a:lnTo>
                  <a:lnTo>
                    <a:pt x="350" y="1772"/>
                  </a:lnTo>
                  <a:lnTo>
                    <a:pt x="338" y="1752"/>
                  </a:lnTo>
                  <a:lnTo>
                    <a:pt x="322" y="1734"/>
                  </a:lnTo>
                  <a:lnTo>
                    <a:pt x="306" y="1718"/>
                  </a:lnTo>
                  <a:lnTo>
                    <a:pt x="288" y="1702"/>
                  </a:lnTo>
                  <a:lnTo>
                    <a:pt x="268" y="1690"/>
                  </a:lnTo>
                  <a:lnTo>
                    <a:pt x="248" y="1678"/>
                  </a:lnTo>
                  <a:lnTo>
                    <a:pt x="226" y="1668"/>
                  </a:lnTo>
                  <a:lnTo>
                    <a:pt x="206" y="1662"/>
                  </a:lnTo>
                  <a:lnTo>
                    <a:pt x="184" y="1658"/>
                  </a:lnTo>
                  <a:lnTo>
                    <a:pt x="184" y="1658"/>
                  </a:lnTo>
                  <a:lnTo>
                    <a:pt x="172" y="1654"/>
                  </a:lnTo>
                  <a:lnTo>
                    <a:pt x="158" y="1650"/>
                  </a:lnTo>
                  <a:lnTo>
                    <a:pt x="146" y="1644"/>
                  </a:lnTo>
                  <a:lnTo>
                    <a:pt x="134" y="1636"/>
                  </a:lnTo>
                  <a:lnTo>
                    <a:pt x="122" y="1628"/>
                  </a:lnTo>
                  <a:lnTo>
                    <a:pt x="114" y="1618"/>
                  </a:lnTo>
                  <a:lnTo>
                    <a:pt x="106" y="1608"/>
                  </a:lnTo>
                  <a:lnTo>
                    <a:pt x="102" y="1598"/>
                  </a:lnTo>
                  <a:lnTo>
                    <a:pt x="102" y="1598"/>
                  </a:lnTo>
                  <a:lnTo>
                    <a:pt x="94" y="1580"/>
                  </a:lnTo>
                  <a:lnTo>
                    <a:pt x="84" y="1562"/>
                  </a:lnTo>
                  <a:lnTo>
                    <a:pt x="74" y="1544"/>
                  </a:lnTo>
                  <a:lnTo>
                    <a:pt x="64" y="1524"/>
                  </a:lnTo>
                  <a:lnTo>
                    <a:pt x="58" y="1506"/>
                  </a:lnTo>
                  <a:lnTo>
                    <a:pt x="58" y="1496"/>
                  </a:lnTo>
                  <a:lnTo>
                    <a:pt x="58" y="1486"/>
                  </a:lnTo>
                  <a:lnTo>
                    <a:pt x="60" y="1474"/>
                  </a:lnTo>
                  <a:lnTo>
                    <a:pt x="64" y="1464"/>
                  </a:lnTo>
                  <a:lnTo>
                    <a:pt x="70" y="1452"/>
                  </a:lnTo>
                  <a:lnTo>
                    <a:pt x="80" y="1442"/>
                  </a:lnTo>
                  <a:lnTo>
                    <a:pt x="80" y="1442"/>
                  </a:lnTo>
                  <a:lnTo>
                    <a:pt x="98" y="1418"/>
                  </a:lnTo>
                  <a:lnTo>
                    <a:pt x="112" y="1396"/>
                  </a:lnTo>
                  <a:lnTo>
                    <a:pt x="124" y="1372"/>
                  </a:lnTo>
                  <a:lnTo>
                    <a:pt x="134" y="1348"/>
                  </a:lnTo>
                  <a:lnTo>
                    <a:pt x="140" y="1324"/>
                  </a:lnTo>
                  <a:lnTo>
                    <a:pt x="144" y="1300"/>
                  </a:lnTo>
                  <a:lnTo>
                    <a:pt x="144" y="1276"/>
                  </a:lnTo>
                  <a:lnTo>
                    <a:pt x="144" y="1254"/>
                  </a:lnTo>
                  <a:lnTo>
                    <a:pt x="138" y="1230"/>
                  </a:lnTo>
                  <a:lnTo>
                    <a:pt x="132" y="1208"/>
                  </a:lnTo>
                  <a:lnTo>
                    <a:pt x="122" y="1186"/>
                  </a:lnTo>
                  <a:lnTo>
                    <a:pt x="108" y="1166"/>
                  </a:lnTo>
                  <a:lnTo>
                    <a:pt x="94" y="1146"/>
                  </a:lnTo>
                  <a:lnTo>
                    <a:pt x="76" y="1126"/>
                  </a:lnTo>
                  <a:lnTo>
                    <a:pt x="54" y="1108"/>
                  </a:lnTo>
                  <a:lnTo>
                    <a:pt x="32" y="1090"/>
                  </a:lnTo>
                  <a:lnTo>
                    <a:pt x="32" y="1090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0" y="1036"/>
                  </a:lnTo>
                  <a:lnTo>
                    <a:pt x="0" y="1036"/>
                  </a:lnTo>
                  <a:close/>
                  <a:moveTo>
                    <a:pt x="1156" y="338"/>
                  </a:moveTo>
                  <a:lnTo>
                    <a:pt x="1156" y="338"/>
                  </a:lnTo>
                  <a:lnTo>
                    <a:pt x="1114" y="340"/>
                  </a:lnTo>
                  <a:lnTo>
                    <a:pt x="1072" y="342"/>
                  </a:lnTo>
                  <a:lnTo>
                    <a:pt x="1032" y="348"/>
                  </a:lnTo>
                  <a:lnTo>
                    <a:pt x="992" y="354"/>
                  </a:lnTo>
                  <a:lnTo>
                    <a:pt x="952" y="364"/>
                  </a:lnTo>
                  <a:lnTo>
                    <a:pt x="912" y="374"/>
                  </a:lnTo>
                  <a:lnTo>
                    <a:pt x="874" y="386"/>
                  </a:lnTo>
                  <a:lnTo>
                    <a:pt x="838" y="402"/>
                  </a:lnTo>
                  <a:lnTo>
                    <a:pt x="802" y="418"/>
                  </a:lnTo>
                  <a:lnTo>
                    <a:pt x="766" y="436"/>
                  </a:lnTo>
                  <a:lnTo>
                    <a:pt x="732" y="454"/>
                  </a:lnTo>
                  <a:lnTo>
                    <a:pt x="700" y="476"/>
                  </a:lnTo>
                  <a:lnTo>
                    <a:pt x="668" y="498"/>
                  </a:lnTo>
                  <a:lnTo>
                    <a:pt x="636" y="522"/>
                  </a:lnTo>
                  <a:lnTo>
                    <a:pt x="608" y="548"/>
                  </a:lnTo>
                  <a:lnTo>
                    <a:pt x="580" y="574"/>
                  </a:lnTo>
                  <a:lnTo>
                    <a:pt x="552" y="602"/>
                  </a:lnTo>
                  <a:lnTo>
                    <a:pt x="526" y="632"/>
                  </a:lnTo>
                  <a:lnTo>
                    <a:pt x="502" y="662"/>
                  </a:lnTo>
                  <a:lnTo>
                    <a:pt x="480" y="694"/>
                  </a:lnTo>
                  <a:lnTo>
                    <a:pt x="460" y="728"/>
                  </a:lnTo>
                  <a:lnTo>
                    <a:pt x="440" y="762"/>
                  </a:lnTo>
                  <a:lnTo>
                    <a:pt x="422" y="796"/>
                  </a:lnTo>
                  <a:lnTo>
                    <a:pt x="406" y="832"/>
                  </a:lnTo>
                  <a:lnTo>
                    <a:pt x="392" y="870"/>
                  </a:lnTo>
                  <a:lnTo>
                    <a:pt x="378" y="908"/>
                  </a:lnTo>
                  <a:lnTo>
                    <a:pt x="368" y="946"/>
                  </a:lnTo>
                  <a:lnTo>
                    <a:pt x="360" y="986"/>
                  </a:lnTo>
                  <a:lnTo>
                    <a:pt x="352" y="1026"/>
                  </a:lnTo>
                  <a:lnTo>
                    <a:pt x="346" y="1066"/>
                  </a:lnTo>
                  <a:lnTo>
                    <a:pt x="344" y="1108"/>
                  </a:lnTo>
                  <a:lnTo>
                    <a:pt x="342" y="1150"/>
                  </a:lnTo>
                  <a:lnTo>
                    <a:pt x="342" y="1150"/>
                  </a:lnTo>
                  <a:lnTo>
                    <a:pt x="344" y="1192"/>
                  </a:lnTo>
                  <a:lnTo>
                    <a:pt x="348" y="1232"/>
                  </a:lnTo>
                  <a:lnTo>
                    <a:pt x="352" y="1274"/>
                  </a:lnTo>
                  <a:lnTo>
                    <a:pt x="360" y="1312"/>
                  </a:lnTo>
                  <a:lnTo>
                    <a:pt x="370" y="1352"/>
                  </a:lnTo>
                  <a:lnTo>
                    <a:pt x="380" y="1390"/>
                  </a:lnTo>
                  <a:lnTo>
                    <a:pt x="392" y="1428"/>
                  </a:lnTo>
                  <a:lnTo>
                    <a:pt x="408" y="1464"/>
                  </a:lnTo>
                  <a:lnTo>
                    <a:pt x="424" y="1500"/>
                  </a:lnTo>
                  <a:lnTo>
                    <a:pt x="442" y="1536"/>
                  </a:lnTo>
                  <a:lnTo>
                    <a:pt x="462" y="1568"/>
                  </a:lnTo>
                  <a:lnTo>
                    <a:pt x="482" y="1602"/>
                  </a:lnTo>
                  <a:lnTo>
                    <a:pt x="506" y="1634"/>
                  </a:lnTo>
                  <a:lnTo>
                    <a:pt x="530" y="1664"/>
                  </a:lnTo>
                  <a:lnTo>
                    <a:pt x="556" y="1694"/>
                  </a:lnTo>
                  <a:lnTo>
                    <a:pt x="582" y="1722"/>
                  </a:lnTo>
                  <a:lnTo>
                    <a:pt x="610" y="1748"/>
                  </a:lnTo>
                  <a:lnTo>
                    <a:pt x="640" y="1774"/>
                  </a:lnTo>
                  <a:lnTo>
                    <a:pt x="670" y="1798"/>
                  </a:lnTo>
                  <a:lnTo>
                    <a:pt x="702" y="1820"/>
                  </a:lnTo>
                  <a:lnTo>
                    <a:pt x="736" y="1842"/>
                  </a:lnTo>
                  <a:lnTo>
                    <a:pt x="770" y="1862"/>
                  </a:lnTo>
                  <a:lnTo>
                    <a:pt x="804" y="1880"/>
                  </a:lnTo>
                  <a:lnTo>
                    <a:pt x="840" y="1896"/>
                  </a:lnTo>
                  <a:lnTo>
                    <a:pt x="876" y="1910"/>
                  </a:lnTo>
                  <a:lnTo>
                    <a:pt x="914" y="1922"/>
                  </a:lnTo>
                  <a:lnTo>
                    <a:pt x="952" y="1934"/>
                  </a:lnTo>
                  <a:lnTo>
                    <a:pt x="992" y="1942"/>
                  </a:lnTo>
                  <a:lnTo>
                    <a:pt x="1032" y="1950"/>
                  </a:lnTo>
                  <a:lnTo>
                    <a:pt x="1072" y="1954"/>
                  </a:lnTo>
                  <a:lnTo>
                    <a:pt x="1112" y="1958"/>
                  </a:lnTo>
                  <a:lnTo>
                    <a:pt x="1154" y="1958"/>
                  </a:lnTo>
                  <a:lnTo>
                    <a:pt x="1154" y="1958"/>
                  </a:lnTo>
                  <a:lnTo>
                    <a:pt x="1196" y="1958"/>
                  </a:lnTo>
                  <a:lnTo>
                    <a:pt x="1236" y="1954"/>
                  </a:lnTo>
                  <a:lnTo>
                    <a:pt x="1276" y="1948"/>
                  </a:lnTo>
                  <a:lnTo>
                    <a:pt x="1316" y="1942"/>
                  </a:lnTo>
                  <a:lnTo>
                    <a:pt x="1354" y="1932"/>
                  </a:lnTo>
                  <a:lnTo>
                    <a:pt x="1394" y="1922"/>
                  </a:lnTo>
                  <a:lnTo>
                    <a:pt x="1430" y="1908"/>
                  </a:lnTo>
                  <a:lnTo>
                    <a:pt x="1468" y="1894"/>
                  </a:lnTo>
                  <a:lnTo>
                    <a:pt x="1504" y="1878"/>
                  </a:lnTo>
                  <a:lnTo>
                    <a:pt x="1538" y="1860"/>
                  </a:lnTo>
                  <a:lnTo>
                    <a:pt x="1572" y="1840"/>
                  </a:lnTo>
                  <a:lnTo>
                    <a:pt x="1606" y="1818"/>
                  </a:lnTo>
                  <a:lnTo>
                    <a:pt x="1638" y="1796"/>
                  </a:lnTo>
                  <a:lnTo>
                    <a:pt x="1668" y="1772"/>
                  </a:lnTo>
                  <a:lnTo>
                    <a:pt x="1698" y="1746"/>
                  </a:lnTo>
                  <a:lnTo>
                    <a:pt x="1726" y="1718"/>
                  </a:lnTo>
                  <a:lnTo>
                    <a:pt x="1752" y="1690"/>
                  </a:lnTo>
                  <a:lnTo>
                    <a:pt x="1778" y="1660"/>
                  </a:lnTo>
                  <a:lnTo>
                    <a:pt x="1804" y="1630"/>
                  </a:lnTo>
                  <a:lnTo>
                    <a:pt x="1826" y="1598"/>
                  </a:lnTo>
                  <a:lnTo>
                    <a:pt x="1848" y="1566"/>
                  </a:lnTo>
                  <a:lnTo>
                    <a:pt x="1868" y="1532"/>
                  </a:lnTo>
                  <a:lnTo>
                    <a:pt x="1886" y="1496"/>
                  </a:lnTo>
                  <a:lnTo>
                    <a:pt x="1902" y="1460"/>
                  </a:lnTo>
                  <a:lnTo>
                    <a:pt x="1916" y="1424"/>
                  </a:lnTo>
                  <a:lnTo>
                    <a:pt x="1930" y="1386"/>
                  </a:lnTo>
                  <a:lnTo>
                    <a:pt x="1940" y="1348"/>
                  </a:lnTo>
                  <a:lnTo>
                    <a:pt x="1950" y="1310"/>
                  </a:lnTo>
                  <a:lnTo>
                    <a:pt x="1958" y="1270"/>
                  </a:lnTo>
                  <a:lnTo>
                    <a:pt x="1964" y="1230"/>
                  </a:lnTo>
                  <a:lnTo>
                    <a:pt x="1966" y="1190"/>
                  </a:lnTo>
                  <a:lnTo>
                    <a:pt x="1968" y="1148"/>
                  </a:lnTo>
                  <a:lnTo>
                    <a:pt x="1968" y="1148"/>
                  </a:lnTo>
                  <a:lnTo>
                    <a:pt x="1966" y="1106"/>
                  </a:lnTo>
                  <a:lnTo>
                    <a:pt x="1964" y="1066"/>
                  </a:lnTo>
                  <a:lnTo>
                    <a:pt x="1958" y="1026"/>
                  </a:lnTo>
                  <a:lnTo>
                    <a:pt x="1952" y="986"/>
                  </a:lnTo>
                  <a:lnTo>
                    <a:pt x="1942" y="948"/>
                  </a:lnTo>
                  <a:lnTo>
                    <a:pt x="1932" y="910"/>
                  </a:lnTo>
                  <a:lnTo>
                    <a:pt x="1918" y="872"/>
                  </a:lnTo>
                  <a:lnTo>
                    <a:pt x="1904" y="836"/>
                  </a:lnTo>
                  <a:lnTo>
                    <a:pt x="1888" y="800"/>
                  </a:lnTo>
                  <a:lnTo>
                    <a:pt x="1870" y="766"/>
                  </a:lnTo>
                  <a:lnTo>
                    <a:pt x="1850" y="732"/>
                  </a:lnTo>
                  <a:lnTo>
                    <a:pt x="1830" y="698"/>
                  </a:lnTo>
                  <a:lnTo>
                    <a:pt x="1806" y="666"/>
                  </a:lnTo>
                  <a:lnTo>
                    <a:pt x="1782" y="636"/>
                  </a:lnTo>
                  <a:lnTo>
                    <a:pt x="1756" y="606"/>
                  </a:lnTo>
                  <a:lnTo>
                    <a:pt x="1730" y="578"/>
                  </a:lnTo>
                  <a:lnTo>
                    <a:pt x="1702" y="552"/>
                  </a:lnTo>
                  <a:lnTo>
                    <a:pt x="1672" y="526"/>
                  </a:lnTo>
                  <a:lnTo>
                    <a:pt x="1642" y="502"/>
                  </a:lnTo>
                  <a:lnTo>
                    <a:pt x="1610" y="480"/>
                  </a:lnTo>
                  <a:lnTo>
                    <a:pt x="1576" y="458"/>
                  </a:lnTo>
                  <a:lnTo>
                    <a:pt x="1542" y="438"/>
                  </a:lnTo>
                  <a:lnTo>
                    <a:pt x="1508" y="420"/>
                  </a:lnTo>
                  <a:lnTo>
                    <a:pt x="1472" y="404"/>
                  </a:lnTo>
                  <a:lnTo>
                    <a:pt x="1434" y="388"/>
                  </a:lnTo>
                  <a:lnTo>
                    <a:pt x="1396" y="376"/>
                  </a:lnTo>
                  <a:lnTo>
                    <a:pt x="1358" y="364"/>
                  </a:lnTo>
                  <a:lnTo>
                    <a:pt x="1320" y="356"/>
                  </a:lnTo>
                  <a:lnTo>
                    <a:pt x="1280" y="348"/>
                  </a:lnTo>
                  <a:lnTo>
                    <a:pt x="1238" y="342"/>
                  </a:lnTo>
                  <a:lnTo>
                    <a:pt x="1198" y="340"/>
                  </a:lnTo>
                  <a:lnTo>
                    <a:pt x="1156" y="338"/>
                  </a:lnTo>
                  <a:lnTo>
                    <a:pt x="1156" y="338"/>
                  </a:lnTo>
                  <a:close/>
                </a:path>
              </a:pathLst>
            </a:custGeom>
            <a:solidFill>
              <a:srgbClr val="003078"/>
            </a:solidFill>
            <a:ln cap="flat" cmpd="sng" w="9525">
              <a:solidFill>
                <a:srgbClr val="003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56"/>
            <p:cNvSpPr/>
            <p:nvPr/>
          </p:nvSpPr>
          <p:spPr>
            <a:xfrm>
              <a:off x="-1525" y="332"/>
              <a:ext cx="288" cy="994"/>
            </a:xfrm>
            <a:custGeom>
              <a:rect b="b" l="l" r="r" t="t"/>
              <a:pathLst>
                <a:path extrusionOk="0" h="994" w="288">
                  <a:moveTo>
                    <a:pt x="0" y="498"/>
                  </a:moveTo>
                  <a:lnTo>
                    <a:pt x="0" y="498"/>
                  </a:lnTo>
                  <a:lnTo>
                    <a:pt x="0" y="308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84"/>
                  </a:lnTo>
                  <a:lnTo>
                    <a:pt x="8" y="60"/>
                  </a:lnTo>
                  <a:lnTo>
                    <a:pt x="12" y="48"/>
                  </a:lnTo>
                  <a:lnTo>
                    <a:pt x="16" y="40"/>
                  </a:lnTo>
                  <a:lnTo>
                    <a:pt x="22" y="30"/>
                  </a:lnTo>
                  <a:lnTo>
                    <a:pt x="28" y="24"/>
                  </a:lnTo>
                  <a:lnTo>
                    <a:pt x="36" y="18"/>
                  </a:lnTo>
                  <a:lnTo>
                    <a:pt x="46" y="12"/>
                  </a:lnTo>
                  <a:lnTo>
                    <a:pt x="56" y="8"/>
                  </a:lnTo>
                  <a:lnTo>
                    <a:pt x="68" y="6"/>
                  </a:lnTo>
                  <a:lnTo>
                    <a:pt x="98" y="2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72" y="0"/>
                  </a:lnTo>
                  <a:lnTo>
                    <a:pt x="206" y="4"/>
                  </a:lnTo>
                  <a:lnTo>
                    <a:pt x="220" y="8"/>
                  </a:lnTo>
                  <a:lnTo>
                    <a:pt x="232" y="12"/>
                  </a:lnTo>
                  <a:lnTo>
                    <a:pt x="244" y="16"/>
                  </a:lnTo>
                  <a:lnTo>
                    <a:pt x="254" y="22"/>
                  </a:lnTo>
                  <a:lnTo>
                    <a:pt x="262" y="30"/>
                  </a:lnTo>
                  <a:lnTo>
                    <a:pt x="268" y="38"/>
                  </a:lnTo>
                  <a:lnTo>
                    <a:pt x="274" y="48"/>
                  </a:lnTo>
                  <a:lnTo>
                    <a:pt x="278" y="58"/>
                  </a:lnTo>
                  <a:lnTo>
                    <a:pt x="282" y="70"/>
                  </a:lnTo>
                  <a:lnTo>
                    <a:pt x="284" y="84"/>
                  </a:lnTo>
                  <a:lnTo>
                    <a:pt x="288" y="116"/>
                  </a:lnTo>
                  <a:lnTo>
                    <a:pt x="288" y="116"/>
                  </a:lnTo>
                  <a:lnTo>
                    <a:pt x="288" y="498"/>
                  </a:lnTo>
                  <a:lnTo>
                    <a:pt x="288" y="878"/>
                  </a:lnTo>
                  <a:lnTo>
                    <a:pt x="288" y="878"/>
                  </a:lnTo>
                  <a:lnTo>
                    <a:pt x="284" y="910"/>
                  </a:lnTo>
                  <a:lnTo>
                    <a:pt x="282" y="924"/>
                  </a:lnTo>
                  <a:lnTo>
                    <a:pt x="278" y="938"/>
                  </a:lnTo>
                  <a:lnTo>
                    <a:pt x="274" y="948"/>
                  </a:lnTo>
                  <a:lnTo>
                    <a:pt x="268" y="958"/>
                  </a:lnTo>
                  <a:lnTo>
                    <a:pt x="260" y="966"/>
                  </a:lnTo>
                  <a:lnTo>
                    <a:pt x="252" y="974"/>
                  </a:lnTo>
                  <a:lnTo>
                    <a:pt x="242" y="980"/>
                  </a:lnTo>
                  <a:lnTo>
                    <a:pt x="230" y="984"/>
                  </a:lnTo>
                  <a:lnTo>
                    <a:pt x="216" y="988"/>
                  </a:lnTo>
                  <a:lnTo>
                    <a:pt x="202" y="992"/>
                  </a:lnTo>
                  <a:lnTo>
                    <a:pt x="166" y="994"/>
                  </a:lnTo>
                  <a:lnTo>
                    <a:pt x="124" y="994"/>
                  </a:lnTo>
                  <a:lnTo>
                    <a:pt x="124" y="994"/>
                  </a:lnTo>
                  <a:lnTo>
                    <a:pt x="90" y="992"/>
                  </a:lnTo>
                  <a:lnTo>
                    <a:pt x="64" y="988"/>
                  </a:lnTo>
                  <a:lnTo>
                    <a:pt x="52" y="984"/>
                  </a:lnTo>
                  <a:lnTo>
                    <a:pt x="42" y="980"/>
                  </a:lnTo>
                  <a:lnTo>
                    <a:pt x="34" y="976"/>
                  </a:lnTo>
                  <a:lnTo>
                    <a:pt x="26" y="968"/>
                  </a:lnTo>
                  <a:lnTo>
                    <a:pt x="20" y="962"/>
                  </a:lnTo>
                  <a:lnTo>
                    <a:pt x="14" y="952"/>
                  </a:lnTo>
                  <a:lnTo>
                    <a:pt x="10" y="942"/>
                  </a:lnTo>
                  <a:lnTo>
                    <a:pt x="6" y="932"/>
                  </a:lnTo>
                  <a:lnTo>
                    <a:pt x="2" y="904"/>
                  </a:lnTo>
                  <a:lnTo>
                    <a:pt x="0" y="870"/>
                  </a:lnTo>
                  <a:lnTo>
                    <a:pt x="0" y="870"/>
                  </a:lnTo>
                  <a:lnTo>
                    <a:pt x="0" y="498"/>
                  </a:lnTo>
                  <a:lnTo>
                    <a:pt x="0" y="498"/>
                  </a:lnTo>
                  <a:close/>
                </a:path>
              </a:pathLst>
            </a:custGeom>
            <a:solidFill>
              <a:srgbClr val="003078"/>
            </a:solidFill>
            <a:ln cap="flat" cmpd="sng" w="9525">
              <a:solidFill>
                <a:srgbClr val="003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56"/>
            <p:cNvSpPr/>
            <p:nvPr/>
          </p:nvSpPr>
          <p:spPr>
            <a:xfrm>
              <a:off x="-1907" y="578"/>
              <a:ext cx="292" cy="748"/>
            </a:xfrm>
            <a:custGeom>
              <a:rect b="b" l="l" r="r" t="t"/>
              <a:pathLst>
                <a:path extrusionOk="0" h="748" w="292">
                  <a:moveTo>
                    <a:pt x="290" y="378"/>
                  </a:moveTo>
                  <a:lnTo>
                    <a:pt x="290" y="378"/>
                  </a:lnTo>
                  <a:lnTo>
                    <a:pt x="290" y="506"/>
                  </a:lnTo>
                  <a:lnTo>
                    <a:pt x="290" y="570"/>
                  </a:lnTo>
                  <a:lnTo>
                    <a:pt x="290" y="634"/>
                  </a:lnTo>
                  <a:lnTo>
                    <a:pt x="290" y="634"/>
                  </a:lnTo>
                  <a:lnTo>
                    <a:pt x="288" y="664"/>
                  </a:lnTo>
                  <a:lnTo>
                    <a:pt x="284" y="678"/>
                  </a:lnTo>
                  <a:lnTo>
                    <a:pt x="280" y="690"/>
                  </a:lnTo>
                  <a:lnTo>
                    <a:pt x="276" y="702"/>
                  </a:lnTo>
                  <a:lnTo>
                    <a:pt x="270" y="710"/>
                  </a:lnTo>
                  <a:lnTo>
                    <a:pt x="264" y="720"/>
                  </a:lnTo>
                  <a:lnTo>
                    <a:pt x="256" y="726"/>
                  </a:lnTo>
                  <a:lnTo>
                    <a:pt x="246" y="732"/>
                  </a:lnTo>
                  <a:lnTo>
                    <a:pt x="234" y="738"/>
                  </a:lnTo>
                  <a:lnTo>
                    <a:pt x="222" y="742"/>
                  </a:lnTo>
                  <a:lnTo>
                    <a:pt x="208" y="744"/>
                  </a:lnTo>
                  <a:lnTo>
                    <a:pt x="176" y="748"/>
                  </a:lnTo>
                  <a:lnTo>
                    <a:pt x="136" y="748"/>
                  </a:lnTo>
                  <a:lnTo>
                    <a:pt x="136" y="748"/>
                  </a:lnTo>
                  <a:lnTo>
                    <a:pt x="100" y="748"/>
                  </a:lnTo>
                  <a:lnTo>
                    <a:pt x="72" y="742"/>
                  </a:lnTo>
                  <a:lnTo>
                    <a:pt x="60" y="740"/>
                  </a:lnTo>
                  <a:lnTo>
                    <a:pt x="48" y="736"/>
                  </a:lnTo>
                  <a:lnTo>
                    <a:pt x="38" y="730"/>
                  </a:lnTo>
                  <a:lnTo>
                    <a:pt x="30" y="724"/>
                  </a:lnTo>
                  <a:lnTo>
                    <a:pt x="24" y="718"/>
                  </a:lnTo>
                  <a:lnTo>
                    <a:pt x="18" y="708"/>
                  </a:lnTo>
                  <a:lnTo>
                    <a:pt x="12" y="700"/>
                  </a:lnTo>
                  <a:lnTo>
                    <a:pt x="8" y="688"/>
                  </a:lnTo>
                  <a:lnTo>
                    <a:pt x="4" y="664"/>
                  </a:lnTo>
                  <a:lnTo>
                    <a:pt x="2" y="632"/>
                  </a:lnTo>
                  <a:lnTo>
                    <a:pt x="2" y="632"/>
                  </a:lnTo>
                  <a:lnTo>
                    <a:pt x="0" y="374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4" y="86"/>
                  </a:lnTo>
                  <a:lnTo>
                    <a:pt x="6" y="74"/>
                  </a:lnTo>
                  <a:lnTo>
                    <a:pt x="10" y="62"/>
                  </a:lnTo>
                  <a:lnTo>
                    <a:pt x="14" y="52"/>
                  </a:lnTo>
                  <a:lnTo>
                    <a:pt x="20" y="42"/>
                  </a:lnTo>
                  <a:lnTo>
                    <a:pt x="26" y="34"/>
                  </a:lnTo>
                  <a:lnTo>
                    <a:pt x="34" y="26"/>
                  </a:lnTo>
                  <a:lnTo>
                    <a:pt x="44" y="20"/>
                  </a:lnTo>
                  <a:lnTo>
                    <a:pt x="54" y="16"/>
                  </a:lnTo>
                  <a:lnTo>
                    <a:pt x="64" y="10"/>
                  </a:lnTo>
                  <a:lnTo>
                    <a:pt x="76" y="8"/>
                  </a:lnTo>
                  <a:lnTo>
                    <a:pt x="106" y="2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76" y="2"/>
                  </a:lnTo>
                  <a:lnTo>
                    <a:pt x="208" y="6"/>
                  </a:lnTo>
                  <a:lnTo>
                    <a:pt x="220" y="10"/>
                  </a:lnTo>
                  <a:lnTo>
                    <a:pt x="232" y="14"/>
                  </a:lnTo>
                  <a:lnTo>
                    <a:pt x="244" y="18"/>
                  </a:lnTo>
                  <a:lnTo>
                    <a:pt x="252" y="26"/>
                  </a:lnTo>
                  <a:lnTo>
                    <a:pt x="262" y="32"/>
                  </a:lnTo>
                  <a:lnTo>
                    <a:pt x="268" y="40"/>
                  </a:lnTo>
                  <a:lnTo>
                    <a:pt x="274" y="50"/>
                  </a:lnTo>
                  <a:lnTo>
                    <a:pt x="280" y="60"/>
                  </a:lnTo>
                  <a:lnTo>
                    <a:pt x="284" y="72"/>
                  </a:lnTo>
                  <a:lnTo>
                    <a:pt x="286" y="86"/>
                  </a:lnTo>
                  <a:lnTo>
                    <a:pt x="290" y="116"/>
                  </a:lnTo>
                  <a:lnTo>
                    <a:pt x="290" y="116"/>
                  </a:lnTo>
                  <a:lnTo>
                    <a:pt x="290" y="182"/>
                  </a:lnTo>
                  <a:lnTo>
                    <a:pt x="292" y="248"/>
                  </a:lnTo>
                  <a:lnTo>
                    <a:pt x="290" y="378"/>
                  </a:lnTo>
                  <a:lnTo>
                    <a:pt x="290" y="378"/>
                  </a:lnTo>
                  <a:close/>
                </a:path>
              </a:pathLst>
            </a:custGeom>
            <a:solidFill>
              <a:srgbClr val="003078"/>
            </a:solidFill>
            <a:ln cap="flat" cmpd="sng" w="9525">
              <a:solidFill>
                <a:srgbClr val="003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56"/>
            <p:cNvSpPr/>
            <p:nvPr/>
          </p:nvSpPr>
          <p:spPr>
            <a:xfrm>
              <a:off x="-2287" y="878"/>
              <a:ext cx="288" cy="448"/>
            </a:xfrm>
            <a:custGeom>
              <a:rect b="b" l="l" r="r" t="t"/>
              <a:pathLst>
                <a:path extrusionOk="0" h="448" w="288">
                  <a:moveTo>
                    <a:pt x="288" y="224"/>
                  </a:moveTo>
                  <a:lnTo>
                    <a:pt x="288" y="224"/>
                  </a:lnTo>
                  <a:lnTo>
                    <a:pt x="288" y="296"/>
                  </a:lnTo>
                  <a:lnTo>
                    <a:pt x="288" y="296"/>
                  </a:lnTo>
                  <a:lnTo>
                    <a:pt x="286" y="342"/>
                  </a:lnTo>
                  <a:lnTo>
                    <a:pt x="284" y="362"/>
                  </a:lnTo>
                  <a:lnTo>
                    <a:pt x="282" y="378"/>
                  </a:lnTo>
                  <a:lnTo>
                    <a:pt x="278" y="392"/>
                  </a:lnTo>
                  <a:lnTo>
                    <a:pt x="274" y="406"/>
                  </a:lnTo>
                  <a:lnTo>
                    <a:pt x="268" y="416"/>
                  </a:lnTo>
                  <a:lnTo>
                    <a:pt x="260" y="424"/>
                  </a:lnTo>
                  <a:lnTo>
                    <a:pt x="250" y="432"/>
                  </a:lnTo>
                  <a:lnTo>
                    <a:pt x="238" y="438"/>
                  </a:lnTo>
                  <a:lnTo>
                    <a:pt x="226" y="442"/>
                  </a:lnTo>
                  <a:lnTo>
                    <a:pt x="210" y="446"/>
                  </a:lnTo>
                  <a:lnTo>
                    <a:pt x="194" y="448"/>
                  </a:lnTo>
                  <a:lnTo>
                    <a:pt x="174" y="448"/>
                  </a:lnTo>
                  <a:lnTo>
                    <a:pt x="128" y="448"/>
                  </a:lnTo>
                  <a:lnTo>
                    <a:pt x="128" y="448"/>
                  </a:lnTo>
                  <a:lnTo>
                    <a:pt x="94" y="446"/>
                  </a:lnTo>
                  <a:lnTo>
                    <a:pt x="68" y="442"/>
                  </a:lnTo>
                  <a:lnTo>
                    <a:pt x="56" y="438"/>
                  </a:lnTo>
                  <a:lnTo>
                    <a:pt x="46" y="434"/>
                  </a:lnTo>
                  <a:lnTo>
                    <a:pt x="38" y="428"/>
                  </a:lnTo>
                  <a:lnTo>
                    <a:pt x="30" y="422"/>
                  </a:lnTo>
                  <a:lnTo>
                    <a:pt x="22" y="414"/>
                  </a:lnTo>
                  <a:lnTo>
                    <a:pt x="18" y="404"/>
                  </a:lnTo>
                  <a:lnTo>
                    <a:pt x="12" y="394"/>
                  </a:lnTo>
                  <a:lnTo>
                    <a:pt x="8" y="384"/>
                  </a:lnTo>
                  <a:lnTo>
                    <a:pt x="4" y="358"/>
                  </a:lnTo>
                  <a:lnTo>
                    <a:pt x="2" y="324"/>
                  </a:lnTo>
                  <a:lnTo>
                    <a:pt x="2" y="324"/>
                  </a:lnTo>
                  <a:lnTo>
                    <a:pt x="0" y="216"/>
                  </a:lnTo>
                  <a:lnTo>
                    <a:pt x="2" y="162"/>
                  </a:lnTo>
                  <a:lnTo>
                    <a:pt x="2" y="106"/>
                  </a:lnTo>
                  <a:lnTo>
                    <a:pt x="2" y="106"/>
                  </a:lnTo>
                  <a:lnTo>
                    <a:pt x="6" y="78"/>
                  </a:lnTo>
                  <a:lnTo>
                    <a:pt x="8" y="66"/>
                  </a:lnTo>
                  <a:lnTo>
                    <a:pt x="12" y="54"/>
                  </a:lnTo>
                  <a:lnTo>
                    <a:pt x="16" y="44"/>
                  </a:lnTo>
                  <a:lnTo>
                    <a:pt x="22" y="36"/>
                  </a:lnTo>
                  <a:lnTo>
                    <a:pt x="30" y="28"/>
                  </a:lnTo>
                  <a:lnTo>
                    <a:pt x="38" y="22"/>
                  </a:lnTo>
                  <a:lnTo>
                    <a:pt x="46" y="16"/>
                  </a:lnTo>
                  <a:lnTo>
                    <a:pt x="58" y="12"/>
                  </a:lnTo>
                  <a:lnTo>
                    <a:pt x="84" y="4"/>
                  </a:lnTo>
                  <a:lnTo>
                    <a:pt x="116" y="2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82" y="0"/>
                  </a:lnTo>
                  <a:lnTo>
                    <a:pt x="208" y="4"/>
                  </a:lnTo>
                  <a:lnTo>
                    <a:pt x="230" y="8"/>
                  </a:lnTo>
                  <a:lnTo>
                    <a:pt x="240" y="14"/>
                  </a:lnTo>
                  <a:lnTo>
                    <a:pt x="250" y="18"/>
                  </a:lnTo>
                  <a:lnTo>
                    <a:pt x="258" y="24"/>
                  </a:lnTo>
                  <a:lnTo>
                    <a:pt x="266" y="32"/>
                  </a:lnTo>
                  <a:lnTo>
                    <a:pt x="272" y="40"/>
                  </a:lnTo>
                  <a:lnTo>
                    <a:pt x="278" y="50"/>
                  </a:lnTo>
                  <a:lnTo>
                    <a:pt x="282" y="62"/>
                  </a:lnTo>
                  <a:lnTo>
                    <a:pt x="286" y="76"/>
                  </a:lnTo>
                  <a:lnTo>
                    <a:pt x="288" y="90"/>
                  </a:lnTo>
                  <a:lnTo>
                    <a:pt x="288" y="106"/>
                  </a:lnTo>
                  <a:lnTo>
                    <a:pt x="288" y="106"/>
                  </a:lnTo>
                  <a:lnTo>
                    <a:pt x="288" y="224"/>
                  </a:lnTo>
                  <a:lnTo>
                    <a:pt x="288" y="224"/>
                  </a:lnTo>
                  <a:close/>
                </a:path>
              </a:pathLst>
            </a:custGeom>
            <a:solidFill>
              <a:srgbClr val="003078"/>
            </a:solidFill>
            <a:ln cap="flat" cmpd="sng" w="9525">
              <a:solidFill>
                <a:srgbClr val="003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56"/>
            <p:cNvSpPr/>
            <p:nvPr/>
          </p:nvSpPr>
          <p:spPr>
            <a:xfrm>
              <a:off x="-2339" y="1376"/>
              <a:ext cx="1146" cy="90"/>
            </a:xfrm>
            <a:custGeom>
              <a:rect b="b" l="l" r="r" t="t"/>
              <a:pathLst>
                <a:path extrusionOk="0" h="90" w="1146">
                  <a:moveTo>
                    <a:pt x="1136" y="90"/>
                  </a:moveTo>
                  <a:lnTo>
                    <a:pt x="1136" y="90"/>
                  </a:lnTo>
                  <a:lnTo>
                    <a:pt x="1040" y="90"/>
                  </a:lnTo>
                  <a:lnTo>
                    <a:pt x="1040" y="90"/>
                  </a:lnTo>
                  <a:lnTo>
                    <a:pt x="562" y="90"/>
                  </a:lnTo>
                  <a:lnTo>
                    <a:pt x="84" y="90"/>
                  </a:lnTo>
                  <a:lnTo>
                    <a:pt x="84" y="90"/>
                  </a:lnTo>
                  <a:lnTo>
                    <a:pt x="74" y="88"/>
                  </a:lnTo>
                  <a:lnTo>
                    <a:pt x="64" y="84"/>
                  </a:lnTo>
                  <a:lnTo>
                    <a:pt x="42" y="74"/>
                  </a:lnTo>
                  <a:lnTo>
                    <a:pt x="22" y="62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0" y="36"/>
                  </a:lnTo>
                  <a:lnTo>
                    <a:pt x="38" y="20"/>
                  </a:lnTo>
                  <a:lnTo>
                    <a:pt x="48" y="14"/>
                  </a:lnTo>
                  <a:lnTo>
                    <a:pt x="58" y="8"/>
                  </a:lnTo>
                  <a:lnTo>
                    <a:pt x="68" y="4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328" y="2"/>
                  </a:lnTo>
                  <a:lnTo>
                    <a:pt x="578" y="2"/>
                  </a:lnTo>
                  <a:lnTo>
                    <a:pt x="1080" y="0"/>
                  </a:lnTo>
                  <a:lnTo>
                    <a:pt x="1080" y="0"/>
                  </a:lnTo>
                  <a:lnTo>
                    <a:pt x="1102" y="2"/>
                  </a:lnTo>
                  <a:lnTo>
                    <a:pt x="1118" y="4"/>
                  </a:lnTo>
                  <a:lnTo>
                    <a:pt x="1132" y="10"/>
                  </a:lnTo>
                  <a:lnTo>
                    <a:pt x="1138" y="16"/>
                  </a:lnTo>
                  <a:lnTo>
                    <a:pt x="1142" y="20"/>
                  </a:lnTo>
                  <a:lnTo>
                    <a:pt x="1144" y="26"/>
                  </a:lnTo>
                  <a:lnTo>
                    <a:pt x="1146" y="32"/>
                  </a:lnTo>
                  <a:lnTo>
                    <a:pt x="1146" y="48"/>
                  </a:lnTo>
                  <a:lnTo>
                    <a:pt x="1144" y="68"/>
                  </a:lnTo>
                  <a:lnTo>
                    <a:pt x="1136" y="90"/>
                  </a:lnTo>
                  <a:lnTo>
                    <a:pt x="1136" y="90"/>
                  </a:lnTo>
                  <a:close/>
                </a:path>
              </a:pathLst>
            </a:custGeom>
            <a:solidFill>
              <a:srgbClr val="003078"/>
            </a:solidFill>
            <a:ln cap="flat" cmpd="sng" w="9525">
              <a:solidFill>
                <a:srgbClr val="003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56"/>
            <p:cNvSpPr/>
            <p:nvPr/>
          </p:nvSpPr>
          <p:spPr>
            <a:xfrm>
              <a:off x="-3593" y="2180"/>
              <a:ext cx="880" cy="816"/>
            </a:xfrm>
            <a:custGeom>
              <a:rect b="b" l="l" r="r" t="t"/>
              <a:pathLst>
                <a:path extrusionOk="0" h="816" w="880">
                  <a:moveTo>
                    <a:pt x="760" y="378"/>
                  </a:moveTo>
                  <a:lnTo>
                    <a:pt x="760" y="378"/>
                  </a:lnTo>
                  <a:lnTo>
                    <a:pt x="732" y="430"/>
                  </a:lnTo>
                  <a:lnTo>
                    <a:pt x="732" y="430"/>
                  </a:lnTo>
                  <a:lnTo>
                    <a:pt x="776" y="450"/>
                  </a:lnTo>
                  <a:lnTo>
                    <a:pt x="796" y="462"/>
                  </a:lnTo>
                  <a:lnTo>
                    <a:pt x="812" y="472"/>
                  </a:lnTo>
                  <a:lnTo>
                    <a:pt x="828" y="484"/>
                  </a:lnTo>
                  <a:lnTo>
                    <a:pt x="842" y="496"/>
                  </a:lnTo>
                  <a:lnTo>
                    <a:pt x="852" y="508"/>
                  </a:lnTo>
                  <a:lnTo>
                    <a:pt x="862" y="522"/>
                  </a:lnTo>
                  <a:lnTo>
                    <a:pt x="870" y="534"/>
                  </a:lnTo>
                  <a:lnTo>
                    <a:pt x="876" y="548"/>
                  </a:lnTo>
                  <a:lnTo>
                    <a:pt x="880" y="562"/>
                  </a:lnTo>
                  <a:lnTo>
                    <a:pt x="880" y="576"/>
                  </a:lnTo>
                  <a:lnTo>
                    <a:pt x="880" y="592"/>
                  </a:lnTo>
                  <a:lnTo>
                    <a:pt x="878" y="608"/>
                  </a:lnTo>
                  <a:lnTo>
                    <a:pt x="872" y="624"/>
                  </a:lnTo>
                  <a:lnTo>
                    <a:pt x="866" y="640"/>
                  </a:lnTo>
                  <a:lnTo>
                    <a:pt x="866" y="640"/>
                  </a:lnTo>
                  <a:lnTo>
                    <a:pt x="860" y="650"/>
                  </a:lnTo>
                  <a:lnTo>
                    <a:pt x="848" y="658"/>
                  </a:lnTo>
                  <a:lnTo>
                    <a:pt x="834" y="664"/>
                  </a:lnTo>
                  <a:lnTo>
                    <a:pt x="818" y="668"/>
                  </a:lnTo>
                  <a:lnTo>
                    <a:pt x="780" y="680"/>
                  </a:lnTo>
                  <a:lnTo>
                    <a:pt x="760" y="684"/>
                  </a:lnTo>
                  <a:lnTo>
                    <a:pt x="740" y="692"/>
                  </a:lnTo>
                  <a:lnTo>
                    <a:pt x="740" y="692"/>
                  </a:lnTo>
                  <a:lnTo>
                    <a:pt x="740" y="570"/>
                  </a:lnTo>
                  <a:lnTo>
                    <a:pt x="740" y="570"/>
                  </a:lnTo>
                  <a:lnTo>
                    <a:pt x="720" y="570"/>
                  </a:lnTo>
                  <a:lnTo>
                    <a:pt x="720" y="570"/>
                  </a:lnTo>
                  <a:lnTo>
                    <a:pt x="720" y="650"/>
                  </a:lnTo>
                  <a:lnTo>
                    <a:pt x="720" y="690"/>
                  </a:lnTo>
                  <a:lnTo>
                    <a:pt x="722" y="728"/>
                  </a:lnTo>
                  <a:lnTo>
                    <a:pt x="722" y="728"/>
                  </a:lnTo>
                  <a:lnTo>
                    <a:pt x="720" y="750"/>
                  </a:lnTo>
                  <a:lnTo>
                    <a:pt x="718" y="768"/>
                  </a:lnTo>
                  <a:lnTo>
                    <a:pt x="712" y="784"/>
                  </a:lnTo>
                  <a:lnTo>
                    <a:pt x="704" y="796"/>
                  </a:lnTo>
                  <a:lnTo>
                    <a:pt x="692" y="806"/>
                  </a:lnTo>
                  <a:lnTo>
                    <a:pt x="676" y="812"/>
                  </a:lnTo>
                  <a:lnTo>
                    <a:pt x="658" y="816"/>
                  </a:lnTo>
                  <a:lnTo>
                    <a:pt x="636" y="816"/>
                  </a:lnTo>
                  <a:lnTo>
                    <a:pt x="636" y="816"/>
                  </a:lnTo>
                  <a:lnTo>
                    <a:pt x="446" y="814"/>
                  </a:lnTo>
                  <a:lnTo>
                    <a:pt x="254" y="816"/>
                  </a:lnTo>
                  <a:lnTo>
                    <a:pt x="254" y="816"/>
                  </a:lnTo>
                  <a:lnTo>
                    <a:pt x="232" y="816"/>
                  </a:lnTo>
                  <a:lnTo>
                    <a:pt x="214" y="812"/>
                  </a:lnTo>
                  <a:lnTo>
                    <a:pt x="198" y="806"/>
                  </a:lnTo>
                  <a:lnTo>
                    <a:pt x="186" y="796"/>
                  </a:lnTo>
                  <a:lnTo>
                    <a:pt x="178" y="784"/>
                  </a:lnTo>
                  <a:lnTo>
                    <a:pt x="172" y="768"/>
                  </a:lnTo>
                  <a:lnTo>
                    <a:pt x="168" y="750"/>
                  </a:lnTo>
                  <a:lnTo>
                    <a:pt x="168" y="730"/>
                  </a:lnTo>
                  <a:lnTo>
                    <a:pt x="168" y="730"/>
                  </a:lnTo>
                  <a:lnTo>
                    <a:pt x="168" y="686"/>
                  </a:lnTo>
                  <a:lnTo>
                    <a:pt x="168" y="642"/>
                  </a:lnTo>
                  <a:lnTo>
                    <a:pt x="166" y="600"/>
                  </a:lnTo>
                  <a:lnTo>
                    <a:pt x="162" y="556"/>
                  </a:lnTo>
                  <a:lnTo>
                    <a:pt x="162" y="556"/>
                  </a:lnTo>
                  <a:lnTo>
                    <a:pt x="156" y="688"/>
                  </a:lnTo>
                  <a:lnTo>
                    <a:pt x="156" y="688"/>
                  </a:lnTo>
                  <a:lnTo>
                    <a:pt x="136" y="682"/>
                  </a:lnTo>
                  <a:lnTo>
                    <a:pt x="114" y="676"/>
                  </a:lnTo>
                  <a:lnTo>
                    <a:pt x="74" y="668"/>
                  </a:lnTo>
                  <a:lnTo>
                    <a:pt x="56" y="662"/>
                  </a:lnTo>
                  <a:lnTo>
                    <a:pt x="40" y="656"/>
                  </a:lnTo>
                  <a:lnTo>
                    <a:pt x="26" y="648"/>
                  </a:lnTo>
                  <a:lnTo>
                    <a:pt x="22" y="644"/>
                  </a:lnTo>
                  <a:lnTo>
                    <a:pt x="18" y="638"/>
                  </a:lnTo>
                  <a:lnTo>
                    <a:pt x="18" y="638"/>
                  </a:lnTo>
                  <a:lnTo>
                    <a:pt x="10" y="622"/>
                  </a:lnTo>
                  <a:lnTo>
                    <a:pt x="6" y="606"/>
                  </a:lnTo>
                  <a:lnTo>
                    <a:pt x="2" y="592"/>
                  </a:lnTo>
                  <a:lnTo>
                    <a:pt x="0" y="576"/>
                  </a:lnTo>
                  <a:lnTo>
                    <a:pt x="2" y="562"/>
                  </a:lnTo>
                  <a:lnTo>
                    <a:pt x="6" y="548"/>
                  </a:lnTo>
                  <a:lnTo>
                    <a:pt x="12" y="534"/>
                  </a:lnTo>
                  <a:lnTo>
                    <a:pt x="18" y="520"/>
                  </a:lnTo>
                  <a:lnTo>
                    <a:pt x="28" y="508"/>
                  </a:lnTo>
                  <a:lnTo>
                    <a:pt x="40" y="496"/>
                  </a:lnTo>
                  <a:lnTo>
                    <a:pt x="54" y="484"/>
                  </a:lnTo>
                  <a:lnTo>
                    <a:pt x="70" y="474"/>
                  </a:lnTo>
                  <a:lnTo>
                    <a:pt x="88" y="464"/>
                  </a:lnTo>
                  <a:lnTo>
                    <a:pt x="106" y="454"/>
                  </a:lnTo>
                  <a:lnTo>
                    <a:pt x="128" y="444"/>
                  </a:lnTo>
                  <a:lnTo>
                    <a:pt x="152" y="436"/>
                  </a:lnTo>
                  <a:lnTo>
                    <a:pt x="152" y="436"/>
                  </a:lnTo>
                  <a:lnTo>
                    <a:pt x="136" y="404"/>
                  </a:lnTo>
                  <a:lnTo>
                    <a:pt x="122" y="374"/>
                  </a:lnTo>
                  <a:lnTo>
                    <a:pt x="108" y="344"/>
                  </a:lnTo>
                  <a:lnTo>
                    <a:pt x="104" y="328"/>
                  </a:lnTo>
                  <a:lnTo>
                    <a:pt x="100" y="312"/>
                  </a:lnTo>
                  <a:lnTo>
                    <a:pt x="100" y="312"/>
                  </a:lnTo>
                  <a:lnTo>
                    <a:pt x="98" y="276"/>
                  </a:lnTo>
                  <a:lnTo>
                    <a:pt x="98" y="256"/>
                  </a:lnTo>
                  <a:lnTo>
                    <a:pt x="98" y="238"/>
                  </a:lnTo>
                  <a:lnTo>
                    <a:pt x="102" y="220"/>
                  </a:lnTo>
                  <a:lnTo>
                    <a:pt x="106" y="204"/>
                  </a:lnTo>
                  <a:lnTo>
                    <a:pt x="110" y="192"/>
                  </a:lnTo>
                  <a:lnTo>
                    <a:pt x="114" y="188"/>
                  </a:lnTo>
                  <a:lnTo>
                    <a:pt x="118" y="186"/>
                  </a:lnTo>
                  <a:lnTo>
                    <a:pt x="118" y="186"/>
                  </a:lnTo>
                  <a:lnTo>
                    <a:pt x="136" y="178"/>
                  </a:lnTo>
                  <a:lnTo>
                    <a:pt x="156" y="172"/>
                  </a:lnTo>
                  <a:lnTo>
                    <a:pt x="176" y="168"/>
                  </a:lnTo>
                  <a:lnTo>
                    <a:pt x="198" y="166"/>
                  </a:lnTo>
                  <a:lnTo>
                    <a:pt x="242" y="164"/>
                  </a:lnTo>
                  <a:lnTo>
                    <a:pt x="286" y="162"/>
                  </a:lnTo>
                  <a:lnTo>
                    <a:pt x="286" y="162"/>
                  </a:lnTo>
                  <a:lnTo>
                    <a:pt x="296" y="132"/>
                  </a:lnTo>
                  <a:lnTo>
                    <a:pt x="306" y="96"/>
                  </a:lnTo>
                  <a:lnTo>
                    <a:pt x="314" y="76"/>
                  </a:lnTo>
                  <a:lnTo>
                    <a:pt x="322" y="58"/>
                  </a:lnTo>
                  <a:lnTo>
                    <a:pt x="332" y="40"/>
                  </a:lnTo>
                  <a:lnTo>
                    <a:pt x="344" y="24"/>
                  </a:lnTo>
                  <a:lnTo>
                    <a:pt x="344" y="24"/>
                  </a:lnTo>
                  <a:lnTo>
                    <a:pt x="354" y="16"/>
                  </a:lnTo>
                  <a:lnTo>
                    <a:pt x="368" y="10"/>
                  </a:lnTo>
                  <a:lnTo>
                    <a:pt x="382" y="6"/>
                  </a:lnTo>
                  <a:lnTo>
                    <a:pt x="400" y="2"/>
                  </a:lnTo>
                  <a:lnTo>
                    <a:pt x="436" y="0"/>
                  </a:lnTo>
                  <a:lnTo>
                    <a:pt x="472" y="0"/>
                  </a:lnTo>
                  <a:lnTo>
                    <a:pt x="472" y="0"/>
                  </a:lnTo>
                  <a:lnTo>
                    <a:pt x="506" y="2"/>
                  </a:lnTo>
                  <a:lnTo>
                    <a:pt x="520" y="4"/>
                  </a:lnTo>
                  <a:lnTo>
                    <a:pt x="532" y="8"/>
                  </a:lnTo>
                  <a:lnTo>
                    <a:pt x="544" y="12"/>
                  </a:lnTo>
                  <a:lnTo>
                    <a:pt x="552" y="18"/>
                  </a:lnTo>
                  <a:lnTo>
                    <a:pt x="562" y="26"/>
                  </a:lnTo>
                  <a:lnTo>
                    <a:pt x="568" y="36"/>
                  </a:lnTo>
                  <a:lnTo>
                    <a:pt x="574" y="48"/>
                  </a:lnTo>
                  <a:lnTo>
                    <a:pt x="580" y="62"/>
                  </a:lnTo>
                  <a:lnTo>
                    <a:pt x="584" y="76"/>
                  </a:lnTo>
                  <a:lnTo>
                    <a:pt x="588" y="94"/>
                  </a:lnTo>
                  <a:lnTo>
                    <a:pt x="592" y="138"/>
                  </a:lnTo>
                  <a:lnTo>
                    <a:pt x="596" y="192"/>
                  </a:lnTo>
                  <a:lnTo>
                    <a:pt x="596" y="192"/>
                  </a:lnTo>
                  <a:lnTo>
                    <a:pt x="620" y="180"/>
                  </a:lnTo>
                  <a:lnTo>
                    <a:pt x="644" y="168"/>
                  </a:lnTo>
                  <a:lnTo>
                    <a:pt x="670" y="158"/>
                  </a:lnTo>
                  <a:lnTo>
                    <a:pt x="694" y="154"/>
                  </a:lnTo>
                  <a:lnTo>
                    <a:pt x="706" y="154"/>
                  </a:lnTo>
                  <a:lnTo>
                    <a:pt x="718" y="154"/>
                  </a:lnTo>
                  <a:lnTo>
                    <a:pt x="728" y="156"/>
                  </a:lnTo>
                  <a:lnTo>
                    <a:pt x="740" y="160"/>
                  </a:lnTo>
                  <a:lnTo>
                    <a:pt x="750" y="164"/>
                  </a:lnTo>
                  <a:lnTo>
                    <a:pt x="760" y="172"/>
                  </a:lnTo>
                  <a:lnTo>
                    <a:pt x="768" y="180"/>
                  </a:lnTo>
                  <a:lnTo>
                    <a:pt x="776" y="192"/>
                  </a:lnTo>
                  <a:lnTo>
                    <a:pt x="776" y="192"/>
                  </a:lnTo>
                  <a:lnTo>
                    <a:pt x="788" y="212"/>
                  </a:lnTo>
                  <a:lnTo>
                    <a:pt x="796" y="234"/>
                  </a:lnTo>
                  <a:lnTo>
                    <a:pt x="802" y="258"/>
                  </a:lnTo>
                  <a:lnTo>
                    <a:pt x="802" y="284"/>
                  </a:lnTo>
                  <a:lnTo>
                    <a:pt x="800" y="308"/>
                  </a:lnTo>
                  <a:lnTo>
                    <a:pt x="796" y="322"/>
                  </a:lnTo>
                  <a:lnTo>
                    <a:pt x="792" y="334"/>
                  </a:lnTo>
                  <a:lnTo>
                    <a:pt x="784" y="346"/>
                  </a:lnTo>
                  <a:lnTo>
                    <a:pt x="778" y="358"/>
                  </a:lnTo>
                  <a:lnTo>
                    <a:pt x="768" y="370"/>
                  </a:lnTo>
                  <a:lnTo>
                    <a:pt x="758" y="380"/>
                  </a:lnTo>
                  <a:lnTo>
                    <a:pt x="758" y="380"/>
                  </a:lnTo>
                  <a:lnTo>
                    <a:pt x="768" y="332"/>
                  </a:lnTo>
                  <a:lnTo>
                    <a:pt x="770" y="310"/>
                  </a:lnTo>
                  <a:lnTo>
                    <a:pt x="772" y="294"/>
                  </a:lnTo>
                  <a:lnTo>
                    <a:pt x="770" y="278"/>
                  </a:lnTo>
                  <a:lnTo>
                    <a:pt x="768" y="264"/>
                  </a:lnTo>
                  <a:lnTo>
                    <a:pt x="764" y="254"/>
                  </a:lnTo>
                  <a:lnTo>
                    <a:pt x="756" y="246"/>
                  </a:lnTo>
                  <a:lnTo>
                    <a:pt x="748" y="240"/>
                  </a:lnTo>
                  <a:lnTo>
                    <a:pt x="738" y="236"/>
                  </a:lnTo>
                  <a:lnTo>
                    <a:pt x="724" y="234"/>
                  </a:lnTo>
                  <a:lnTo>
                    <a:pt x="708" y="234"/>
                  </a:lnTo>
                  <a:lnTo>
                    <a:pt x="690" y="234"/>
                  </a:lnTo>
                  <a:lnTo>
                    <a:pt x="668" y="238"/>
                  </a:lnTo>
                  <a:lnTo>
                    <a:pt x="618" y="250"/>
                  </a:lnTo>
                  <a:lnTo>
                    <a:pt x="618" y="250"/>
                  </a:lnTo>
                  <a:lnTo>
                    <a:pt x="638" y="320"/>
                  </a:lnTo>
                  <a:lnTo>
                    <a:pt x="650" y="354"/>
                  </a:lnTo>
                  <a:lnTo>
                    <a:pt x="658" y="370"/>
                  </a:lnTo>
                  <a:lnTo>
                    <a:pt x="666" y="384"/>
                  </a:lnTo>
                  <a:lnTo>
                    <a:pt x="666" y="384"/>
                  </a:lnTo>
                  <a:lnTo>
                    <a:pt x="670" y="388"/>
                  </a:lnTo>
                  <a:lnTo>
                    <a:pt x="680" y="390"/>
                  </a:lnTo>
                  <a:lnTo>
                    <a:pt x="690" y="388"/>
                  </a:lnTo>
                  <a:lnTo>
                    <a:pt x="704" y="386"/>
                  </a:lnTo>
                  <a:lnTo>
                    <a:pt x="734" y="382"/>
                  </a:lnTo>
                  <a:lnTo>
                    <a:pt x="760" y="378"/>
                  </a:lnTo>
                  <a:lnTo>
                    <a:pt x="760" y="378"/>
                  </a:lnTo>
                  <a:close/>
                  <a:moveTo>
                    <a:pt x="560" y="474"/>
                  </a:moveTo>
                  <a:lnTo>
                    <a:pt x="560" y="474"/>
                  </a:lnTo>
                  <a:lnTo>
                    <a:pt x="664" y="438"/>
                  </a:lnTo>
                  <a:lnTo>
                    <a:pt x="664" y="438"/>
                  </a:lnTo>
                  <a:lnTo>
                    <a:pt x="584" y="298"/>
                  </a:lnTo>
                  <a:lnTo>
                    <a:pt x="584" y="298"/>
                  </a:lnTo>
                  <a:lnTo>
                    <a:pt x="564" y="326"/>
                  </a:lnTo>
                  <a:lnTo>
                    <a:pt x="546" y="350"/>
                  </a:lnTo>
                  <a:lnTo>
                    <a:pt x="526" y="372"/>
                  </a:lnTo>
                  <a:lnTo>
                    <a:pt x="508" y="388"/>
                  </a:lnTo>
                  <a:lnTo>
                    <a:pt x="492" y="400"/>
                  </a:lnTo>
                  <a:lnTo>
                    <a:pt x="476" y="410"/>
                  </a:lnTo>
                  <a:lnTo>
                    <a:pt x="458" y="414"/>
                  </a:lnTo>
                  <a:lnTo>
                    <a:pt x="442" y="416"/>
                  </a:lnTo>
                  <a:lnTo>
                    <a:pt x="426" y="412"/>
                  </a:lnTo>
                  <a:lnTo>
                    <a:pt x="410" y="406"/>
                  </a:lnTo>
                  <a:lnTo>
                    <a:pt x="394" y="396"/>
                  </a:lnTo>
                  <a:lnTo>
                    <a:pt x="376" y="382"/>
                  </a:lnTo>
                  <a:lnTo>
                    <a:pt x="358" y="362"/>
                  </a:lnTo>
                  <a:lnTo>
                    <a:pt x="340" y="340"/>
                  </a:lnTo>
                  <a:lnTo>
                    <a:pt x="320" y="314"/>
                  </a:lnTo>
                  <a:lnTo>
                    <a:pt x="300" y="284"/>
                  </a:lnTo>
                  <a:lnTo>
                    <a:pt x="300" y="284"/>
                  </a:lnTo>
                  <a:lnTo>
                    <a:pt x="230" y="446"/>
                  </a:lnTo>
                  <a:lnTo>
                    <a:pt x="230" y="446"/>
                  </a:lnTo>
                  <a:lnTo>
                    <a:pt x="326" y="468"/>
                  </a:lnTo>
                  <a:lnTo>
                    <a:pt x="326" y="468"/>
                  </a:lnTo>
                  <a:lnTo>
                    <a:pt x="400" y="660"/>
                  </a:lnTo>
                  <a:lnTo>
                    <a:pt x="400" y="660"/>
                  </a:lnTo>
                  <a:lnTo>
                    <a:pt x="422" y="654"/>
                  </a:lnTo>
                  <a:lnTo>
                    <a:pt x="422" y="654"/>
                  </a:lnTo>
                  <a:lnTo>
                    <a:pt x="422" y="494"/>
                  </a:lnTo>
                  <a:lnTo>
                    <a:pt x="422" y="494"/>
                  </a:lnTo>
                  <a:lnTo>
                    <a:pt x="456" y="492"/>
                  </a:lnTo>
                  <a:lnTo>
                    <a:pt x="456" y="492"/>
                  </a:lnTo>
                  <a:lnTo>
                    <a:pt x="464" y="576"/>
                  </a:lnTo>
                  <a:lnTo>
                    <a:pt x="472" y="658"/>
                  </a:lnTo>
                  <a:lnTo>
                    <a:pt x="472" y="658"/>
                  </a:lnTo>
                  <a:lnTo>
                    <a:pt x="490" y="662"/>
                  </a:lnTo>
                  <a:lnTo>
                    <a:pt x="490" y="662"/>
                  </a:lnTo>
                  <a:lnTo>
                    <a:pt x="560" y="474"/>
                  </a:lnTo>
                  <a:lnTo>
                    <a:pt x="560" y="474"/>
                  </a:lnTo>
                  <a:close/>
                  <a:moveTo>
                    <a:pt x="346" y="116"/>
                  </a:moveTo>
                  <a:lnTo>
                    <a:pt x="346" y="116"/>
                  </a:lnTo>
                  <a:lnTo>
                    <a:pt x="338" y="146"/>
                  </a:lnTo>
                  <a:lnTo>
                    <a:pt x="332" y="176"/>
                  </a:lnTo>
                  <a:lnTo>
                    <a:pt x="330" y="206"/>
                  </a:lnTo>
                  <a:lnTo>
                    <a:pt x="330" y="234"/>
                  </a:lnTo>
                  <a:lnTo>
                    <a:pt x="334" y="264"/>
                  </a:lnTo>
                  <a:lnTo>
                    <a:pt x="338" y="278"/>
                  </a:lnTo>
                  <a:lnTo>
                    <a:pt x="344" y="292"/>
                  </a:lnTo>
                  <a:lnTo>
                    <a:pt x="350" y="306"/>
                  </a:lnTo>
                  <a:lnTo>
                    <a:pt x="358" y="320"/>
                  </a:lnTo>
                  <a:lnTo>
                    <a:pt x="368" y="334"/>
                  </a:lnTo>
                  <a:lnTo>
                    <a:pt x="380" y="346"/>
                  </a:lnTo>
                  <a:lnTo>
                    <a:pt x="380" y="346"/>
                  </a:lnTo>
                  <a:lnTo>
                    <a:pt x="394" y="360"/>
                  </a:lnTo>
                  <a:lnTo>
                    <a:pt x="408" y="370"/>
                  </a:lnTo>
                  <a:lnTo>
                    <a:pt x="422" y="376"/>
                  </a:lnTo>
                  <a:lnTo>
                    <a:pt x="436" y="380"/>
                  </a:lnTo>
                  <a:lnTo>
                    <a:pt x="452" y="380"/>
                  </a:lnTo>
                  <a:lnTo>
                    <a:pt x="466" y="378"/>
                  </a:lnTo>
                  <a:lnTo>
                    <a:pt x="482" y="370"/>
                  </a:lnTo>
                  <a:lnTo>
                    <a:pt x="498" y="358"/>
                  </a:lnTo>
                  <a:lnTo>
                    <a:pt x="498" y="358"/>
                  </a:lnTo>
                  <a:lnTo>
                    <a:pt x="508" y="348"/>
                  </a:lnTo>
                  <a:lnTo>
                    <a:pt x="518" y="338"/>
                  </a:lnTo>
                  <a:lnTo>
                    <a:pt x="526" y="326"/>
                  </a:lnTo>
                  <a:lnTo>
                    <a:pt x="534" y="312"/>
                  </a:lnTo>
                  <a:lnTo>
                    <a:pt x="548" y="282"/>
                  </a:lnTo>
                  <a:lnTo>
                    <a:pt x="558" y="250"/>
                  </a:lnTo>
                  <a:lnTo>
                    <a:pt x="564" y="218"/>
                  </a:lnTo>
                  <a:lnTo>
                    <a:pt x="564" y="186"/>
                  </a:lnTo>
                  <a:lnTo>
                    <a:pt x="564" y="172"/>
                  </a:lnTo>
                  <a:lnTo>
                    <a:pt x="560" y="158"/>
                  </a:lnTo>
                  <a:lnTo>
                    <a:pt x="556" y="144"/>
                  </a:lnTo>
                  <a:lnTo>
                    <a:pt x="552" y="134"/>
                  </a:lnTo>
                  <a:lnTo>
                    <a:pt x="552" y="134"/>
                  </a:lnTo>
                  <a:lnTo>
                    <a:pt x="544" y="124"/>
                  </a:lnTo>
                  <a:lnTo>
                    <a:pt x="534" y="116"/>
                  </a:lnTo>
                  <a:lnTo>
                    <a:pt x="522" y="112"/>
                  </a:lnTo>
                  <a:lnTo>
                    <a:pt x="510" y="110"/>
                  </a:lnTo>
                  <a:lnTo>
                    <a:pt x="510" y="110"/>
                  </a:lnTo>
                  <a:lnTo>
                    <a:pt x="470" y="110"/>
                  </a:lnTo>
                  <a:lnTo>
                    <a:pt x="430" y="112"/>
                  </a:lnTo>
                  <a:lnTo>
                    <a:pt x="346" y="116"/>
                  </a:lnTo>
                  <a:lnTo>
                    <a:pt x="346" y="116"/>
                  </a:lnTo>
                  <a:close/>
                  <a:moveTo>
                    <a:pt x="282" y="258"/>
                  </a:moveTo>
                  <a:lnTo>
                    <a:pt x="282" y="258"/>
                  </a:lnTo>
                  <a:lnTo>
                    <a:pt x="248" y="224"/>
                  </a:lnTo>
                  <a:lnTo>
                    <a:pt x="248" y="224"/>
                  </a:lnTo>
                  <a:lnTo>
                    <a:pt x="214" y="230"/>
                  </a:lnTo>
                  <a:lnTo>
                    <a:pt x="180" y="236"/>
                  </a:lnTo>
                  <a:lnTo>
                    <a:pt x="164" y="238"/>
                  </a:lnTo>
                  <a:lnTo>
                    <a:pt x="150" y="242"/>
                  </a:lnTo>
                  <a:lnTo>
                    <a:pt x="140" y="250"/>
                  </a:lnTo>
                  <a:lnTo>
                    <a:pt x="132" y="258"/>
                  </a:lnTo>
                  <a:lnTo>
                    <a:pt x="132" y="258"/>
                  </a:lnTo>
                  <a:lnTo>
                    <a:pt x="128" y="270"/>
                  </a:lnTo>
                  <a:lnTo>
                    <a:pt x="126" y="284"/>
                  </a:lnTo>
                  <a:lnTo>
                    <a:pt x="128" y="298"/>
                  </a:lnTo>
                  <a:lnTo>
                    <a:pt x="130" y="314"/>
                  </a:lnTo>
                  <a:lnTo>
                    <a:pt x="140" y="348"/>
                  </a:lnTo>
                  <a:lnTo>
                    <a:pt x="152" y="380"/>
                  </a:lnTo>
                  <a:lnTo>
                    <a:pt x="152" y="380"/>
                  </a:lnTo>
                  <a:lnTo>
                    <a:pt x="156" y="384"/>
                  </a:lnTo>
                  <a:lnTo>
                    <a:pt x="162" y="388"/>
                  </a:lnTo>
                  <a:lnTo>
                    <a:pt x="182" y="394"/>
                  </a:lnTo>
                  <a:lnTo>
                    <a:pt x="202" y="398"/>
                  </a:lnTo>
                  <a:lnTo>
                    <a:pt x="208" y="398"/>
                  </a:lnTo>
                  <a:lnTo>
                    <a:pt x="212" y="396"/>
                  </a:lnTo>
                  <a:lnTo>
                    <a:pt x="212" y="396"/>
                  </a:lnTo>
                  <a:lnTo>
                    <a:pt x="230" y="362"/>
                  </a:lnTo>
                  <a:lnTo>
                    <a:pt x="248" y="328"/>
                  </a:lnTo>
                  <a:lnTo>
                    <a:pt x="282" y="258"/>
                  </a:lnTo>
                  <a:lnTo>
                    <a:pt x="282" y="258"/>
                  </a:lnTo>
                  <a:close/>
                </a:path>
              </a:pathLst>
            </a:custGeom>
            <a:solidFill>
              <a:srgbClr val="003078"/>
            </a:solidFill>
            <a:ln cap="flat" cmpd="sng" w="9525">
              <a:solidFill>
                <a:srgbClr val="003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56"/>
            <p:cNvSpPr/>
            <p:nvPr/>
          </p:nvSpPr>
          <p:spPr>
            <a:xfrm>
              <a:off x="-4567" y="462"/>
              <a:ext cx="698" cy="928"/>
            </a:xfrm>
            <a:custGeom>
              <a:rect b="b" l="l" r="r" t="t"/>
              <a:pathLst>
                <a:path extrusionOk="0" h="928" w="698">
                  <a:moveTo>
                    <a:pt x="2" y="468"/>
                  </a:moveTo>
                  <a:lnTo>
                    <a:pt x="2" y="468"/>
                  </a:lnTo>
                  <a:lnTo>
                    <a:pt x="2" y="294"/>
                  </a:lnTo>
                  <a:lnTo>
                    <a:pt x="2" y="20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98"/>
                  </a:lnTo>
                  <a:lnTo>
                    <a:pt x="4" y="80"/>
                  </a:lnTo>
                  <a:lnTo>
                    <a:pt x="10" y="64"/>
                  </a:lnTo>
                  <a:lnTo>
                    <a:pt x="20" y="52"/>
                  </a:lnTo>
                  <a:lnTo>
                    <a:pt x="32" y="44"/>
                  </a:lnTo>
                  <a:lnTo>
                    <a:pt x="48" y="38"/>
                  </a:lnTo>
                  <a:lnTo>
                    <a:pt x="68" y="34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116" y="30"/>
                  </a:lnTo>
                  <a:lnTo>
                    <a:pt x="142" y="26"/>
                  </a:lnTo>
                  <a:lnTo>
                    <a:pt x="194" y="14"/>
                  </a:lnTo>
                  <a:lnTo>
                    <a:pt x="246" y="4"/>
                  </a:lnTo>
                  <a:lnTo>
                    <a:pt x="270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386" y="4"/>
                  </a:lnTo>
                  <a:lnTo>
                    <a:pt x="474" y="14"/>
                  </a:lnTo>
                  <a:lnTo>
                    <a:pt x="562" y="24"/>
                  </a:lnTo>
                  <a:lnTo>
                    <a:pt x="650" y="38"/>
                  </a:lnTo>
                  <a:lnTo>
                    <a:pt x="650" y="38"/>
                  </a:lnTo>
                  <a:lnTo>
                    <a:pt x="658" y="40"/>
                  </a:lnTo>
                  <a:lnTo>
                    <a:pt x="664" y="46"/>
                  </a:lnTo>
                  <a:lnTo>
                    <a:pt x="672" y="52"/>
                  </a:lnTo>
                  <a:lnTo>
                    <a:pt x="680" y="62"/>
                  </a:lnTo>
                  <a:lnTo>
                    <a:pt x="686" y="72"/>
                  </a:lnTo>
                  <a:lnTo>
                    <a:pt x="692" y="82"/>
                  </a:lnTo>
                  <a:lnTo>
                    <a:pt x="694" y="90"/>
                  </a:lnTo>
                  <a:lnTo>
                    <a:pt x="696" y="100"/>
                  </a:lnTo>
                  <a:lnTo>
                    <a:pt x="696" y="100"/>
                  </a:lnTo>
                  <a:lnTo>
                    <a:pt x="698" y="290"/>
                  </a:lnTo>
                  <a:lnTo>
                    <a:pt x="698" y="482"/>
                  </a:lnTo>
                  <a:lnTo>
                    <a:pt x="698" y="672"/>
                  </a:lnTo>
                  <a:lnTo>
                    <a:pt x="694" y="864"/>
                  </a:lnTo>
                  <a:lnTo>
                    <a:pt x="694" y="864"/>
                  </a:lnTo>
                  <a:lnTo>
                    <a:pt x="692" y="872"/>
                  </a:lnTo>
                  <a:lnTo>
                    <a:pt x="688" y="882"/>
                  </a:lnTo>
                  <a:lnTo>
                    <a:pt x="680" y="892"/>
                  </a:lnTo>
                  <a:lnTo>
                    <a:pt x="670" y="902"/>
                  </a:lnTo>
                  <a:lnTo>
                    <a:pt x="660" y="910"/>
                  </a:lnTo>
                  <a:lnTo>
                    <a:pt x="650" y="918"/>
                  </a:lnTo>
                  <a:lnTo>
                    <a:pt x="640" y="922"/>
                  </a:lnTo>
                  <a:lnTo>
                    <a:pt x="630" y="924"/>
                  </a:lnTo>
                  <a:lnTo>
                    <a:pt x="630" y="924"/>
                  </a:lnTo>
                  <a:lnTo>
                    <a:pt x="492" y="928"/>
                  </a:lnTo>
                  <a:lnTo>
                    <a:pt x="352" y="928"/>
                  </a:lnTo>
                  <a:lnTo>
                    <a:pt x="76" y="928"/>
                  </a:lnTo>
                  <a:lnTo>
                    <a:pt x="76" y="928"/>
                  </a:lnTo>
                  <a:lnTo>
                    <a:pt x="56" y="926"/>
                  </a:lnTo>
                  <a:lnTo>
                    <a:pt x="40" y="924"/>
                  </a:lnTo>
                  <a:lnTo>
                    <a:pt x="28" y="916"/>
                  </a:lnTo>
                  <a:lnTo>
                    <a:pt x="18" y="908"/>
                  </a:lnTo>
                  <a:lnTo>
                    <a:pt x="10" y="898"/>
                  </a:lnTo>
                  <a:lnTo>
                    <a:pt x="4" y="884"/>
                  </a:lnTo>
                  <a:lnTo>
                    <a:pt x="2" y="868"/>
                  </a:lnTo>
                  <a:lnTo>
                    <a:pt x="2" y="848"/>
                  </a:lnTo>
                  <a:lnTo>
                    <a:pt x="2" y="848"/>
                  </a:lnTo>
                  <a:lnTo>
                    <a:pt x="2" y="658"/>
                  </a:lnTo>
                  <a:lnTo>
                    <a:pt x="2" y="468"/>
                  </a:lnTo>
                  <a:lnTo>
                    <a:pt x="2" y="468"/>
                  </a:lnTo>
                  <a:close/>
                  <a:moveTo>
                    <a:pt x="600" y="832"/>
                  </a:moveTo>
                  <a:lnTo>
                    <a:pt x="600" y="832"/>
                  </a:lnTo>
                  <a:lnTo>
                    <a:pt x="600" y="122"/>
                  </a:lnTo>
                  <a:lnTo>
                    <a:pt x="600" y="122"/>
                  </a:lnTo>
                  <a:lnTo>
                    <a:pt x="534" y="140"/>
                  </a:lnTo>
                  <a:lnTo>
                    <a:pt x="470" y="158"/>
                  </a:lnTo>
                  <a:lnTo>
                    <a:pt x="438" y="166"/>
                  </a:lnTo>
                  <a:lnTo>
                    <a:pt x="406" y="172"/>
                  </a:lnTo>
                  <a:lnTo>
                    <a:pt x="374" y="176"/>
                  </a:lnTo>
                  <a:lnTo>
                    <a:pt x="344" y="176"/>
                  </a:lnTo>
                  <a:lnTo>
                    <a:pt x="344" y="176"/>
                  </a:lnTo>
                  <a:lnTo>
                    <a:pt x="314" y="174"/>
                  </a:lnTo>
                  <a:lnTo>
                    <a:pt x="284" y="170"/>
                  </a:lnTo>
                  <a:lnTo>
                    <a:pt x="254" y="164"/>
                  </a:lnTo>
                  <a:lnTo>
                    <a:pt x="222" y="156"/>
                  </a:lnTo>
                  <a:lnTo>
                    <a:pt x="160" y="136"/>
                  </a:lnTo>
                  <a:lnTo>
                    <a:pt x="98" y="118"/>
                  </a:lnTo>
                  <a:lnTo>
                    <a:pt x="98" y="118"/>
                  </a:lnTo>
                  <a:lnTo>
                    <a:pt x="98" y="832"/>
                  </a:lnTo>
                  <a:lnTo>
                    <a:pt x="98" y="832"/>
                  </a:lnTo>
                  <a:lnTo>
                    <a:pt x="600" y="832"/>
                  </a:lnTo>
                  <a:lnTo>
                    <a:pt x="600" y="832"/>
                  </a:lnTo>
                  <a:close/>
                </a:path>
              </a:pathLst>
            </a:custGeom>
            <a:solidFill>
              <a:srgbClr val="003078"/>
            </a:solidFill>
            <a:ln cap="flat" cmpd="sng" w="9525">
              <a:solidFill>
                <a:srgbClr val="003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56"/>
            <p:cNvSpPr/>
            <p:nvPr/>
          </p:nvSpPr>
          <p:spPr>
            <a:xfrm>
              <a:off x="-4407" y="688"/>
              <a:ext cx="396" cy="38"/>
            </a:xfrm>
            <a:custGeom>
              <a:rect b="b" l="l" r="r" t="t"/>
              <a:pathLst>
                <a:path extrusionOk="0" h="38" w="396">
                  <a:moveTo>
                    <a:pt x="396" y="38"/>
                  </a:moveTo>
                  <a:lnTo>
                    <a:pt x="396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2" y="30"/>
                  </a:lnTo>
                  <a:lnTo>
                    <a:pt x="30" y="22"/>
                  </a:lnTo>
                  <a:lnTo>
                    <a:pt x="50" y="14"/>
                  </a:lnTo>
                  <a:lnTo>
                    <a:pt x="74" y="10"/>
                  </a:lnTo>
                  <a:lnTo>
                    <a:pt x="100" y="6"/>
                  </a:lnTo>
                  <a:lnTo>
                    <a:pt x="128" y="2"/>
                  </a:lnTo>
                  <a:lnTo>
                    <a:pt x="158" y="0"/>
                  </a:lnTo>
                  <a:lnTo>
                    <a:pt x="188" y="0"/>
                  </a:lnTo>
                  <a:lnTo>
                    <a:pt x="218" y="0"/>
                  </a:lnTo>
                  <a:lnTo>
                    <a:pt x="250" y="2"/>
                  </a:lnTo>
                  <a:lnTo>
                    <a:pt x="280" y="4"/>
                  </a:lnTo>
                  <a:lnTo>
                    <a:pt x="308" y="8"/>
                  </a:lnTo>
                  <a:lnTo>
                    <a:pt x="334" y="14"/>
                  </a:lnTo>
                  <a:lnTo>
                    <a:pt x="358" y="20"/>
                  </a:lnTo>
                  <a:lnTo>
                    <a:pt x="380" y="28"/>
                  </a:lnTo>
                  <a:lnTo>
                    <a:pt x="396" y="38"/>
                  </a:lnTo>
                  <a:lnTo>
                    <a:pt x="396" y="38"/>
                  </a:lnTo>
                  <a:close/>
                </a:path>
              </a:pathLst>
            </a:custGeom>
            <a:solidFill>
              <a:srgbClr val="003078"/>
            </a:solidFill>
            <a:ln cap="flat" cmpd="sng" w="9525">
              <a:solidFill>
                <a:srgbClr val="003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56"/>
            <p:cNvSpPr/>
            <p:nvPr/>
          </p:nvSpPr>
          <p:spPr>
            <a:xfrm>
              <a:off x="-4411" y="998"/>
              <a:ext cx="408" cy="40"/>
            </a:xfrm>
            <a:custGeom>
              <a:rect b="b" l="l" r="r" t="t"/>
              <a:pathLst>
                <a:path extrusionOk="0" h="40" w="408">
                  <a:moveTo>
                    <a:pt x="408" y="40"/>
                  </a:moveTo>
                  <a:lnTo>
                    <a:pt x="408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2" y="30"/>
                  </a:lnTo>
                  <a:lnTo>
                    <a:pt x="30" y="22"/>
                  </a:lnTo>
                  <a:lnTo>
                    <a:pt x="52" y="16"/>
                  </a:lnTo>
                  <a:lnTo>
                    <a:pt x="76" y="10"/>
                  </a:lnTo>
                  <a:lnTo>
                    <a:pt x="102" y="6"/>
                  </a:lnTo>
                  <a:lnTo>
                    <a:pt x="132" y="2"/>
                  </a:lnTo>
                  <a:lnTo>
                    <a:pt x="162" y="0"/>
                  </a:lnTo>
                  <a:lnTo>
                    <a:pt x="192" y="0"/>
                  </a:lnTo>
                  <a:lnTo>
                    <a:pt x="224" y="0"/>
                  </a:lnTo>
                  <a:lnTo>
                    <a:pt x="254" y="2"/>
                  </a:lnTo>
                  <a:lnTo>
                    <a:pt x="286" y="6"/>
                  </a:lnTo>
                  <a:lnTo>
                    <a:pt x="314" y="10"/>
                  </a:lnTo>
                  <a:lnTo>
                    <a:pt x="342" y="14"/>
                  </a:lnTo>
                  <a:lnTo>
                    <a:pt x="368" y="22"/>
                  </a:lnTo>
                  <a:lnTo>
                    <a:pt x="390" y="30"/>
                  </a:lnTo>
                  <a:lnTo>
                    <a:pt x="408" y="40"/>
                  </a:lnTo>
                  <a:lnTo>
                    <a:pt x="408" y="40"/>
                  </a:lnTo>
                  <a:close/>
                </a:path>
              </a:pathLst>
            </a:custGeom>
            <a:solidFill>
              <a:srgbClr val="003078"/>
            </a:solidFill>
            <a:ln cap="flat" cmpd="sng" w="9525">
              <a:solidFill>
                <a:srgbClr val="003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56"/>
            <p:cNvSpPr/>
            <p:nvPr/>
          </p:nvSpPr>
          <p:spPr>
            <a:xfrm>
              <a:off x="-4429" y="1120"/>
              <a:ext cx="406" cy="36"/>
            </a:xfrm>
            <a:custGeom>
              <a:rect b="b" l="l" r="r" t="t"/>
              <a:pathLst>
                <a:path extrusionOk="0" h="36" w="406">
                  <a:moveTo>
                    <a:pt x="0" y="0"/>
                  </a:moveTo>
                  <a:lnTo>
                    <a:pt x="0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394" y="8"/>
                  </a:lnTo>
                  <a:lnTo>
                    <a:pt x="378" y="16"/>
                  </a:lnTo>
                  <a:lnTo>
                    <a:pt x="358" y="22"/>
                  </a:lnTo>
                  <a:lnTo>
                    <a:pt x="336" y="26"/>
                  </a:lnTo>
                  <a:lnTo>
                    <a:pt x="310" y="30"/>
                  </a:lnTo>
                  <a:lnTo>
                    <a:pt x="282" y="34"/>
                  </a:lnTo>
                  <a:lnTo>
                    <a:pt x="222" y="36"/>
                  </a:lnTo>
                  <a:lnTo>
                    <a:pt x="160" y="34"/>
                  </a:lnTo>
                  <a:lnTo>
                    <a:pt x="128" y="32"/>
                  </a:lnTo>
                  <a:lnTo>
                    <a:pt x="98" y="28"/>
                  </a:lnTo>
                  <a:lnTo>
                    <a:pt x="70" y="22"/>
                  </a:lnTo>
                  <a:lnTo>
                    <a:pt x="44" y="16"/>
                  </a:lnTo>
                  <a:lnTo>
                    <a:pt x="2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078"/>
            </a:solidFill>
            <a:ln cap="flat" cmpd="sng" w="9525">
              <a:solidFill>
                <a:srgbClr val="003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56"/>
            <p:cNvSpPr/>
            <p:nvPr/>
          </p:nvSpPr>
          <p:spPr>
            <a:xfrm>
              <a:off x="-4401" y="800"/>
              <a:ext cx="374" cy="22"/>
            </a:xfrm>
            <a:custGeom>
              <a:rect b="b" l="l" r="r" t="t"/>
              <a:pathLst>
                <a:path extrusionOk="0" h="22" w="374">
                  <a:moveTo>
                    <a:pt x="0" y="0"/>
                  </a:moveTo>
                  <a:lnTo>
                    <a:pt x="0" y="0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74" y="22"/>
                  </a:lnTo>
                  <a:lnTo>
                    <a:pt x="374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078"/>
            </a:solidFill>
            <a:ln cap="flat" cmpd="sng" w="9525">
              <a:solidFill>
                <a:srgbClr val="003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56"/>
            <p:cNvSpPr/>
            <p:nvPr/>
          </p:nvSpPr>
          <p:spPr>
            <a:xfrm>
              <a:off x="-4399" y="908"/>
              <a:ext cx="372" cy="18"/>
            </a:xfrm>
            <a:custGeom>
              <a:rect b="b" l="l" r="r" t="t"/>
              <a:pathLst>
                <a:path extrusionOk="0" h="18" w="372">
                  <a:moveTo>
                    <a:pt x="0" y="0"/>
                  </a:moveTo>
                  <a:lnTo>
                    <a:pt x="0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72" y="18"/>
                  </a:lnTo>
                  <a:lnTo>
                    <a:pt x="372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078"/>
            </a:solidFill>
            <a:ln cap="flat" cmpd="sng" w="9525">
              <a:solidFill>
                <a:srgbClr val="003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7" name="Google Shape;267;p56"/>
          <p:cNvGrpSpPr/>
          <p:nvPr/>
        </p:nvGrpSpPr>
        <p:grpSpPr>
          <a:xfrm>
            <a:off x="3372318" y="808979"/>
            <a:ext cx="886888" cy="712959"/>
            <a:chOff x="2018328" y="2176862"/>
            <a:chExt cx="695326" cy="558964"/>
          </a:xfrm>
        </p:grpSpPr>
        <p:sp>
          <p:nvSpPr>
            <p:cNvPr id="268" name="Google Shape;268;p56"/>
            <p:cNvSpPr/>
            <p:nvPr/>
          </p:nvSpPr>
          <p:spPr>
            <a:xfrm>
              <a:off x="2018328" y="2268998"/>
              <a:ext cx="151105" cy="50369"/>
            </a:xfrm>
            <a:custGeom>
              <a:rect b="b" l="l" r="r" t="t"/>
              <a:pathLst>
                <a:path extrusionOk="0" h="23" w="69">
                  <a:moveTo>
                    <a:pt x="12" y="23"/>
                  </a:moveTo>
                  <a:cubicBezTo>
                    <a:pt x="58" y="23"/>
                    <a:pt x="58" y="23"/>
                    <a:pt x="58" y="23"/>
                  </a:cubicBezTo>
                  <a:cubicBezTo>
                    <a:pt x="64" y="23"/>
                    <a:pt x="69" y="18"/>
                    <a:pt x="69" y="11"/>
                  </a:cubicBezTo>
                  <a:cubicBezTo>
                    <a:pt x="69" y="5"/>
                    <a:pt x="64" y="0"/>
                    <a:pt x="5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8"/>
                    <a:pt x="5" y="23"/>
                    <a:pt x="12" y="23"/>
                  </a:cubicBezTo>
                  <a:close/>
                </a:path>
              </a:pathLst>
            </a:custGeom>
            <a:solidFill>
              <a:srgbClr val="003078"/>
            </a:solidFill>
            <a:ln cap="flat" cmpd="sng" w="9525">
              <a:solidFill>
                <a:srgbClr val="003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56"/>
            <p:cNvSpPr/>
            <p:nvPr/>
          </p:nvSpPr>
          <p:spPr>
            <a:xfrm>
              <a:off x="2018328" y="2399219"/>
              <a:ext cx="151105" cy="50369"/>
            </a:xfrm>
            <a:custGeom>
              <a:rect b="b" l="l" r="r" t="t"/>
              <a:pathLst>
                <a:path extrusionOk="0" h="23" w="69">
                  <a:moveTo>
                    <a:pt x="12" y="23"/>
                  </a:moveTo>
                  <a:cubicBezTo>
                    <a:pt x="58" y="23"/>
                    <a:pt x="58" y="23"/>
                    <a:pt x="58" y="23"/>
                  </a:cubicBezTo>
                  <a:cubicBezTo>
                    <a:pt x="64" y="23"/>
                    <a:pt x="69" y="18"/>
                    <a:pt x="69" y="11"/>
                  </a:cubicBezTo>
                  <a:cubicBezTo>
                    <a:pt x="69" y="5"/>
                    <a:pt x="64" y="0"/>
                    <a:pt x="5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8"/>
                    <a:pt x="5" y="23"/>
                    <a:pt x="12" y="23"/>
                  </a:cubicBezTo>
                  <a:close/>
                </a:path>
              </a:pathLst>
            </a:custGeom>
            <a:solidFill>
              <a:srgbClr val="003078"/>
            </a:solidFill>
            <a:ln cap="flat" cmpd="sng" w="9525">
              <a:solidFill>
                <a:srgbClr val="003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56"/>
            <p:cNvSpPr/>
            <p:nvPr/>
          </p:nvSpPr>
          <p:spPr>
            <a:xfrm>
              <a:off x="2068697" y="2335337"/>
              <a:ext cx="50400" cy="48000"/>
            </a:xfrm>
            <a:prstGeom prst="rect">
              <a:avLst/>
            </a:prstGeom>
            <a:solidFill>
              <a:srgbClr val="003078"/>
            </a:solidFill>
            <a:ln cap="flat" cmpd="sng" w="9525">
              <a:solidFill>
                <a:srgbClr val="003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56"/>
            <p:cNvSpPr/>
            <p:nvPr/>
          </p:nvSpPr>
          <p:spPr>
            <a:xfrm>
              <a:off x="2068697" y="2464329"/>
              <a:ext cx="50400" cy="49200"/>
            </a:xfrm>
            <a:prstGeom prst="rect">
              <a:avLst/>
            </a:prstGeom>
            <a:solidFill>
              <a:srgbClr val="003078"/>
            </a:solidFill>
            <a:ln cap="flat" cmpd="sng" w="9525">
              <a:solidFill>
                <a:srgbClr val="003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56"/>
            <p:cNvSpPr/>
            <p:nvPr/>
          </p:nvSpPr>
          <p:spPr>
            <a:xfrm>
              <a:off x="2018328" y="2528211"/>
              <a:ext cx="151105" cy="51597"/>
            </a:xfrm>
            <a:custGeom>
              <a:rect b="b" l="l" r="r" t="t"/>
              <a:pathLst>
                <a:path extrusionOk="0" h="23" w="69">
                  <a:moveTo>
                    <a:pt x="69" y="12"/>
                  </a:moveTo>
                  <a:cubicBezTo>
                    <a:pt x="69" y="5"/>
                    <a:pt x="64" y="0"/>
                    <a:pt x="5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8"/>
                    <a:pt x="5" y="23"/>
                    <a:pt x="12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64" y="23"/>
                    <a:pt x="69" y="18"/>
                    <a:pt x="69" y="12"/>
                  </a:cubicBezTo>
                  <a:close/>
                </a:path>
              </a:pathLst>
            </a:custGeom>
            <a:solidFill>
              <a:srgbClr val="003078"/>
            </a:solidFill>
            <a:ln cap="flat" cmpd="sng" w="9525">
              <a:solidFill>
                <a:srgbClr val="003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56"/>
            <p:cNvSpPr/>
            <p:nvPr/>
          </p:nvSpPr>
          <p:spPr>
            <a:xfrm>
              <a:off x="2068697" y="2176862"/>
              <a:ext cx="487711" cy="116707"/>
            </a:xfrm>
            <a:custGeom>
              <a:rect b="b" l="l" r="r" t="t"/>
              <a:pathLst>
                <a:path extrusionOk="0" h="53" w="222">
                  <a:moveTo>
                    <a:pt x="23" y="25"/>
                  </a:moveTo>
                  <a:cubicBezTo>
                    <a:pt x="23" y="24"/>
                    <a:pt x="24" y="24"/>
                    <a:pt x="25" y="24"/>
                  </a:cubicBezTo>
                  <a:cubicBezTo>
                    <a:pt x="197" y="24"/>
                    <a:pt x="197" y="24"/>
                    <a:pt x="197" y="24"/>
                  </a:cubicBezTo>
                  <a:cubicBezTo>
                    <a:pt x="198" y="24"/>
                    <a:pt x="199" y="24"/>
                    <a:pt x="199" y="25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22" y="24"/>
                    <a:pt x="222" y="24"/>
                    <a:pt x="222" y="24"/>
                  </a:cubicBezTo>
                  <a:cubicBezTo>
                    <a:pt x="222" y="11"/>
                    <a:pt x="211" y="0"/>
                    <a:pt x="197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2"/>
                    <a:pt x="0" y="2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23" y="25"/>
                  </a:lnTo>
                  <a:close/>
                </a:path>
              </a:pathLst>
            </a:custGeom>
            <a:solidFill>
              <a:srgbClr val="003078"/>
            </a:solidFill>
            <a:ln cap="flat" cmpd="sng" w="9525">
              <a:solidFill>
                <a:srgbClr val="003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56"/>
            <p:cNvSpPr/>
            <p:nvPr/>
          </p:nvSpPr>
          <p:spPr>
            <a:xfrm>
              <a:off x="2068697" y="2577350"/>
              <a:ext cx="487711" cy="158476"/>
            </a:xfrm>
            <a:custGeom>
              <a:rect b="b" l="l" r="r" t="t"/>
              <a:pathLst>
                <a:path extrusionOk="0" h="72" w="222">
                  <a:moveTo>
                    <a:pt x="199" y="47"/>
                  </a:moveTo>
                  <a:cubicBezTo>
                    <a:pt x="199" y="48"/>
                    <a:pt x="198" y="49"/>
                    <a:pt x="197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4" y="49"/>
                    <a:pt x="23" y="48"/>
                    <a:pt x="23" y="47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61"/>
                    <a:pt x="11" y="72"/>
                    <a:pt x="25" y="72"/>
                  </a:cubicBezTo>
                  <a:cubicBezTo>
                    <a:pt x="197" y="72"/>
                    <a:pt x="197" y="72"/>
                    <a:pt x="197" y="72"/>
                  </a:cubicBezTo>
                  <a:cubicBezTo>
                    <a:pt x="211" y="72"/>
                    <a:pt x="222" y="61"/>
                    <a:pt x="222" y="47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199" y="9"/>
                    <a:pt x="199" y="9"/>
                    <a:pt x="199" y="9"/>
                  </a:cubicBezTo>
                  <a:lnTo>
                    <a:pt x="199" y="47"/>
                  </a:lnTo>
                  <a:close/>
                </a:path>
              </a:pathLst>
            </a:custGeom>
            <a:solidFill>
              <a:srgbClr val="003078"/>
            </a:solidFill>
            <a:ln cap="flat" cmpd="sng" w="9525">
              <a:solidFill>
                <a:srgbClr val="003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56"/>
            <p:cNvSpPr/>
            <p:nvPr/>
          </p:nvSpPr>
          <p:spPr>
            <a:xfrm>
              <a:off x="2482698" y="2240744"/>
              <a:ext cx="230956" cy="233413"/>
            </a:xfrm>
            <a:custGeom>
              <a:rect b="b" l="l" r="r" t="t"/>
              <a:pathLst>
                <a:path extrusionOk="0" h="106" w="105">
                  <a:moveTo>
                    <a:pt x="101" y="38"/>
                  </a:moveTo>
                  <a:cubicBezTo>
                    <a:pt x="67" y="4"/>
                    <a:pt x="67" y="4"/>
                    <a:pt x="67" y="4"/>
                  </a:cubicBezTo>
                  <a:cubicBezTo>
                    <a:pt x="63" y="0"/>
                    <a:pt x="55" y="2"/>
                    <a:pt x="50" y="9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97" y="55"/>
                    <a:pt x="97" y="55"/>
                    <a:pt x="97" y="55"/>
                  </a:cubicBezTo>
                  <a:cubicBezTo>
                    <a:pt x="103" y="50"/>
                    <a:pt x="105" y="42"/>
                    <a:pt x="101" y="38"/>
                  </a:cubicBezTo>
                  <a:close/>
                </a:path>
              </a:pathLst>
            </a:custGeom>
            <a:solidFill>
              <a:srgbClr val="003078"/>
            </a:solidFill>
            <a:ln cap="flat" cmpd="sng" w="9525">
              <a:solidFill>
                <a:srgbClr val="003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56"/>
            <p:cNvSpPr/>
            <p:nvPr/>
          </p:nvSpPr>
          <p:spPr>
            <a:xfrm>
              <a:off x="2338965" y="2405361"/>
              <a:ext cx="208843" cy="208844"/>
            </a:xfrm>
            <a:custGeom>
              <a:rect b="b" l="l" r="r" t="t"/>
              <a:pathLst>
                <a:path extrusionOk="0" h="95" w="95">
                  <a:moveTo>
                    <a:pt x="54" y="45"/>
                  </a:moveTo>
                  <a:cubicBezTo>
                    <a:pt x="4" y="92"/>
                    <a:pt x="4" y="92"/>
                    <a:pt x="4" y="92"/>
                  </a:cubicBezTo>
                  <a:cubicBezTo>
                    <a:pt x="7" y="95"/>
                    <a:pt x="13" y="95"/>
                    <a:pt x="16" y="92"/>
                  </a:cubicBezTo>
                  <a:cubicBezTo>
                    <a:pt x="18" y="91"/>
                    <a:pt x="18" y="89"/>
                    <a:pt x="19" y="87"/>
                  </a:cubicBezTo>
                  <a:cubicBezTo>
                    <a:pt x="80" y="63"/>
                    <a:pt x="80" y="63"/>
                    <a:pt x="80" y="63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6" y="41"/>
                    <a:pt x="89" y="40"/>
                    <a:pt x="91" y="38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5" y="7"/>
                    <a:pt x="55" y="9"/>
                    <a:pt x="56" y="12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7" y="77"/>
                    <a:pt x="5" y="78"/>
                    <a:pt x="4" y="79"/>
                  </a:cubicBezTo>
                  <a:cubicBezTo>
                    <a:pt x="0" y="83"/>
                    <a:pt x="0" y="88"/>
                    <a:pt x="3" y="9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0" y="39"/>
                    <a:pt x="50" y="36"/>
                    <a:pt x="52" y="34"/>
                  </a:cubicBezTo>
                  <a:cubicBezTo>
                    <a:pt x="55" y="32"/>
                    <a:pt x="59" y="32"/>
                    <a:pt x="61" y="34"/>
                  </a:cubicBezTo>
                  <a:cubicBezTo>
                    <a:pt x="64" y="37"/>
                    <a:pt x="64" y="41"/>
                    <a:pt x="61" y="44"/>
                  </a:cubicBezTo>
                  <a:cubicBezTo>
                    <a:pt x="59" y="46"/>
                    <a:pt x="56" y="46"/>
                    <a:pt x="54" y="45"/>
                  </a:cubicBezTo>
                  <a:close/>
                </a:path>
              </a:pathLst>
            </a:custGeom>
            <a:solidFill>
              <a:srgbClr val="003078"/>
            </a:solidFill>
            <a:ln cap="flat" cmpd="sng" w="9525">
              <a:solidFill>
                <a:srgbClr val="003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56"/>
            <p:cNvSpPr/>
            <p:nvPr/>
          </p:nvSpPr>
          <p:spPr>
            <a:xfrm>
              <a:off x="2224715" y="2288654"/>
              <a:ext cx="178200" cy="71400"/>
            </a:xfrm>
            <a:prstGeom prst="rect">
              <a:avLst/>
            </a:prstGeom>
            <a:solidFill>
              <a:srgbClr val="003078"/>
            </a:solidFill>
            <a:ln cap="flat" cmpd="sng" w="9525">
              <a:solidFill>
                <a:srgbClr val="003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56"/>
            <p:cNvSpPr/>
            <p:nvPr/>
          </p:nvSpPr>
          <p:spPr>
            <a:xfrm>
              <a:off x="2224715" y="2421331"/>
              <a:ext cx="108000" cy="69900"/>
            </a:xfrm>
            <a:prstGeom prst="rect">
              <a:avLst/>
            </a:prstGeom>
            <a:solidFill>
              <a:srgbClr val="003078"/>
            </a:solidFill>
            <a:ln cap="flat" cmpd="sng" w="9525">
              <a:solidFill>
                <a:srgbClr val="003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56"/>
            <p:cNvSpPr/>
            <p:nvPr/>
          </p:nvSpPr>
          <p:spPr>
            <a:xfrm>
              <a:off x="2224715" y="2550323"/>
              <a:ext cx="69900" cy="71400"/>
            </a:xfrm>
            <a:prstGeom prst="rect">
              <a:avLst/>
            </a:prstGeom>
            <a:solidFill>
              <a:srgbClr val="003078"/>
            </a:solidFill>
            <a:ln cap="flat" cmpd="sng" w="9525">
              <a:solidFill>
                <a:srgbClr val="003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0" name="Google Shape;280;p56"/>
          <p:cNvSpPr txBox="1"/>
          <p:nvPr/>
        </p:nvSpPr>
        <p:spPr>
          <a:xfrm>
            <a:off x="4455825" y="759700"/>
            <a:ext cx="4163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GB" sz="1800">
                <a:solidFill>
                  <a:srgbClr val="003366"/>
                </a:solidFill>
              </a:rPr>
              <a:t>Cross-government data standards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56"/>
          <p:cNvSpPr txBox="1"/>
          <p:nvPr/>
        </p:nvSpPr>
        <p:spPr>
          <a:xfrm>
            <a:off x="4455825" y="1978900"/>
            <a:ext cx="4383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GB" sz="1800">
                <a:solidFill>
                  <a:srgbClr val="003078"/>
                </a:solidFill>
              </a:rPr>
              <a:t>The right frameworks for responsible  adoption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7"/>
          <p:cNvSpPr/>
          <p:nvPr/>
        </p:nvSpPr>
        <p:spPr>
          <a:xfrm>
            <a:off x="8475" y="-4550"/>
            <a:ext cx="3148500" cy="4705800"/>
          </a:xfrm>
          <a:prstGeom prst="rect">
            <a:avLst/>
          </a:prstGeom>
          <a:solidFill>
            <a:srgbClr val="0030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57"/>
          <p:cNvSpPr txBox="1"/>
          <p:nvPr/>
        </p:nvSpPr>
        <p:spPr>
          <a:xfrm>
            <a:off x="3418475" y="427975"/>
            <a:ext cx="54702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78"/>
              </a:buClr>
              <a:buSzPts val="1800"/>
              <a:buFont typeface="Arial"/>
              <a:buChar char="✔"/>
            </a:pPr>
            <a:r>
              <a:rPr b="1" lang="en-GB" sz="1800">
                <a:solidFill>
                  <a:srgbClr val="003366"/>
                </a:solidFill>
              </a:rPr>
              <a:t>The Government Data Marketplace</a:t>
            </a:r>
            <a:endParaRPr b="1" sz="1800">
              <a:solidFill>
                <a:srgbClr val="003366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003366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78"/>
              </a:buClr>
              <a:buSzPts val="1800"/>
              <a:buFont typeface="Arial"/>
              <a:buChar char="✔"/>
            </a:pPr>
            <a:r>
              <a:rPr b="1" lang="en-GB" sz="1800">
                <a:solidFill>
                  <a:srgbClr val="003366"/>
                </a:solidFill>
              </a:rPr>
              <a:t>Essential Shared Data Assets</a:t>
            </a:r>
            <a:endParaRPr b="1" sz="1800">
              <a:solidFill>
                <a:srgbClr val="003366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3366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78"/>
              </a:buClr>
              <a:buSzPts val="1800"/>
              <a:buChar char="✔"/>
            </a:pPr>
            <a:r>
              <a:rPr b="1" lang="en-GB" sz="1800">
                <a:solidFill>
                  <a:srgbClr val="003366"/>
                </a:solidFill>
              </a:rPr>
              <a:t>Metadata specification</a:t>
            </a:r>
            <a:endParaRPr b="1"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57"/>
          <p:cNvSpPr txBox="1"/>
          <p:nvPr/>
        </p:nvSpPr>
        <p:spPr>
          <a:xfrm>
            <a:off x="280200" y="1177950"/>
            <a:ext cx="2079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GB" sz="3000">
                <a:solidFill>
                  <a:schemeClr val="lt1"/>
                </a:solidFill>
              </a:rPr>
              <a:t>Data</a:t>
            </a:r>
            <a:endParaRPr b="1" sz="30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</a:t>
            </a:r>
            <a:r>
              <a:rPr b="1" lang="en-GB" sz="3000">
                <a:solidFill>
                  <a:schemeClr val="lt1"/>
                </a:solidFill>
              </a:rPr>
              <a:t>ndards</a:t>
            </a:r>
            <a:endParaRPr b="1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57"/>
          <p:cNvSpPr txBox="1"/>
          <p:nvPr/>
        </p:nvSpPr>
        <p:spPr>
          <a:xfrm>
            <a:off x="-9300" y="290225"/>
            <a:ext cx="16764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t/>
            </a:r>
            <a:endParaRPr b="1" i="0" sz="10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0" name="Google Shape;290;p57"/>
          <p:cNvGrpSpPr/>
          <p:nvPr/>
        </p:nvGrpSpPr>
        <p:grpSpPr>
          <a:xfrm>
            <a:off x="324318" y="427979"/>
            <a:ext cx="886888" cy="712959"/>
            <a:chOff x="2018328" y="2176862"/>
            <a:chExt cx="695326" cy="558964"/>
          </a:xfrm>
        </p:grpSpPr>
        <p:sp>
          <p:nvSpPr>
            <p:cNvPr id="291" name="Google Shape;291;p57"/>
            <p:cNvSpPr/>
            <p:nvPr/>
          </p:nvSpPr>
          <p:spPr>
            <a:xfrm>
              <a:off x="2018328" y="2268998"/>
              <a:ext cx="151105" cy="50369"/>
            </a:xfrm>
            <a:custGeom>
              <a:rect b="b" l="l" r="r" t="t"/>
              <a:pathLst>
                <a:path extrusionOk="0" h="23" w="69">
                  <a:moveTo>
                    <a:pt x="12" y="23"/>
                  </a:moveTo>
                  <a:cubicBezTo>
                    <a:pt x="58" y="23"/>
                    <a:pt x="58" y="23"/>
                    <a:pt x="58" y="23"/>
                  </a:cubicBezTo>
                  <a:cubicBezTo>
                    <a:pt x="64" y="23"/>
                    <a:pt x="69" y="18"/>
                    <a:pt x="69" y="11"/>
                  </a:cubicBezTo>
                  <a:cubicBezTo>
                    <a:pt x="69" y="5"/>
                    <a:pt x="64" y="0"/>
                    <a:pt x="5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8"/>
                    <a:pt x="5" y="23"/>
                    <a:pt x="12" y="2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57"/>
            <p:cNvSpPr/>
            <p:nvPr/>
          </p:nvSpPr>
          <p:spPr>
            <a:xfrm>
              <a:off x="2018328" y="2399219"/>
              <a:ext cx="151105" cy="50369"/>
            </a:xfrm>
            <a:custGeom>
              <a:rect b="b" l="l" r="r" t="t"/>
              <a:pathLst>
                <a:path extrusionOk="0" h="23" w="69">
                  <a:moveTo>
                    <a:pt x="12" y="23"/>
                  </a:moveTo>
                  <a:cubicBezTo>
                    <a:pt x="58" y="23"/>
                    <a:pt x="58" y="23"/>
                    <a:pt x="58" y="23"/>
                  </a:cubicBezTo>
                  <a:cubicBezTo>
                    <a:pt x="64" y="23"/>
                    <a:pt x="69" y="18"/>
                    <a:pt x="69" y="11"/>
                  </a:cubicBezTo>
                  <a:cubicBezTo>
                    <a:pt x="69" y="5"/>
                    <a:pt x="64" y="0"/>
                    <a:pt x="5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8"/>
                    <a:pt x="5" y="23"/>
                    <a:pt x="12" y="2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57"/>
            <p:cNvSpPr/>
            <p:nvPr/>
          </p:nvSpPr>
          <p:spPr>
            <a:xfrm>
              <a:off x="2068697" y="2335337"/>
              <a:ext cx="50400" cy="480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57"/>
            <p:cNvSpPr/>
            <p:nvPr/>
          </p:nvSpPr>
          <p:spPr>
            <a:xfrm>
              <a:off x="2068697" y="2464329"/>
              <a:ext cx="50400" cy="492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57"/>
            <p:cNvSpPr/>
            <p:nvPr/>
          </p:nvSpPr>
          <p:spPr>
            <a:xfrm>
              <a:off x="2018328" y="2528211"/>
              <a:ext cx="151105" cy="51597"/>
            </a:xfrm>
            <a:custGeom>
              <a:rect b="b" l="l" r="r" t="t"/>
              <a:pathLst>
                <a:path extrusionOk="0" h="23" w="69">
                  <a:moveTo>
                    <a:pt x="69" y="12"/>
                  </a:moveTo>
                  <a:cubicBezTo>
                    <a:pt x="69" y="5"/>
                    <a:pt x="64" y="0"/>
                    <a:pt x="5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8"/>
                    <a:pt x="5" y="23"/>
                    <a:pt x="12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64" y="23"/>
                    <a:pt x="69" y="18"/>
                    <a:pt x="69" y="1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57"/>
            <p:cNvSpPr/>
            <p:nvPr/>
          </p:nvSpPr>
          <p:spPr>
            <a:xfrm>
              <a:off x="2068697" y="2176862"/>
              <a:ext cx="487711" cy="116707"/>
            </a:xfrm>
            <a:custGeom>
              <a:rect b="b" l="l" r="r" t="t"/>
              <a:pathLst>
                <a:path extrusionOk="0" h="53" w="222">
                  <a:moveTo>
                    <a:pt x="23" y="25"/>
                  </a:moveTo>
                  <a:cubicBezTo>
                    <a:pt x="23" y="24"/>
                    <a:pt x="24" y="24"/>
                    <a:pt x="25" y="24"/>
                  </a:cubicBezTo>
                  <a:cubicBezTo>
                    <a:pt x="197" y="24"/>
                    <a:pt x="197" y="24"/>
                    <a:pt x="197" y="24"/>
                  </a:cubicBezTo>
                  <a:cubicBezTo>
                    <a:pt x="198" y="24"/>
                    <a:pt x="199" y="24"/>
                    <a:pt x="199" y="25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22" y="24"/>
                    <a:pt x="222" y="24"/>
                    <a:pt x="222" y="24"/>
                  </a:cubicBezTo>
                  <a:cubicBezTo>
                    <a:pt x="222" y="11"/>
                    <a:pt x="211" y="0"/>
                    <a:pt x="197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2"/>
                    <a:pt x="0" y="2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23" y="25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57"/>
            <p:cNvSpPr/>
            <p:nvPr/>
          </p:nvSpPr>
          <p:spPr>
            <a:xfrm>
              <a:off x="2068697" y="2577350"/>
              <a:ext cx="487711" cy="158476"/>
            </a:xfrm>
            <a:custGeom>
              <a:rect b="b" l="l" r="r" t="t"/>
              <a:pathLst>
                <a:path extrusionOk="0" h="72" w="222">
                  <a:moveTo>
                    <a:pt x="199" y="47"/>
                  </a:moveTo>
                  <a:cubicBezTo>
                    <a:pt x="199" y="48"/>
                    <a:pt x="198" y="49"/>
                    <a:pt x="197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4" y="49"/>
                    <a:pt x="23" y="48"/>
                    <a:pt x="23" y="47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61"/>
                    <a:pt x="11" y="72"/>
                    <a:pt x="25" y="72"/>
                  </a:cubicBezTo>
                  <a:cubicBezTo>
                    <a:pt x="197" y="72"/>
                    <a:pt x="197" y="72"/>
                    <a:pt x="197" y="72"/>
                  </a:cubicBezTo>
                  <a:cubicBezTo>
                    <a:pt x="211" y="72"/>
                    <a:pt x="222" y="61"/>
                    <a:pt x="222" y="47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199" y="9"/>
                    <a:pt x="199" y="9"/>
                    <a:pt x="199" y="9"/>
                  </a:cubicBezTo>
                  <a:lnTo>
                    <a:pt x="199" y="47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57"/>
            <p:cNvSpPr/>
            <p:nvPr/>
          </p:nvSpPr>
          <p:spPr>
            <a:xfrm>
              <a:off x="2482698" y="2240744"/>
              <a:ext cx="230956" cy="233413"/>
            </a:xfrm>
            <a:custGeom>
              <a:rect b="b" l="l" r="r" t="t"/>
              <a:pathLst>
                <a:path extrusionOk="0" h="106" w="105">
                  <a:moveTo>
                    <a:pt x="101" y="38"/>
                  </a:moveTo>
                  <a:cubicBezTo>
                    <a:pt x="67" y="4"/>
                    <a:pt x="67" y="4"/>
                    <a:pt x="67" y="4"/>
                  </a:cubicBezTo>
                  <a:cubicBezTo>
                    <a:pt x="63" y="0"/>
                    <a:pt x="55" y="2"/>
                    <a:pt x="50" y="9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97" y="55"/>
                    <a:pt x="97" y="55"/>
                    <a:pt x="97" y="55"/>
                  </a:cubicBezTo>
                  <a:cubicBezTo>
                    <a:pt x="103" y="50"/>
                    <a:pt x="105" y="42"/>
                    <a:pt x="101" y="38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57"/>
            <p:cNvSpPr/>
            <p:nvPr/>
          </p:nvSpPr>
          <p:spPr>
            <a:xfrm>
              <a:off x="2338965" y="2405361"/>
              <a:ext cx="208843" cy="208844"/>
            </a:xfrm>
            <a:custGeom>
              <a:rect b="b" l="l" r="r" t="t"/>
              <a:pathLst>
                <a:path extrusionOk="0" h="95" w="95">
                  <a:moveTo>
                    <a:pt x="54" y="45"/>
                  </a:moveTo>
                  <a:cubicBezTo>
                    <a:pt x="4" y="92"/>
                    <a:pt x="4" y="92"/>
                    <a:pt x="4" y="92"/>
                  </a:cubicBezTo>
                  <a:cubicBezTo>
                    <a:pt x="7" y="95"/>
                    <a:pt x="13" y="95"/>
                    <a:pt x="16" y="92"/>
                  </a:cubicBezTo>
                  <a:cubicBezTo>
                    <a:pt x="18" y="91"/>
                    <a:pt x="18" y="89"/>
                    <a:pt x="19" y="87"/>
                  </a:cubicBezTo>
                  <a:cubicBezTo>
                    <a:pt x="80" y="63"/>
                    <a:pt x="80" y="63"/>
                    <a:pt x="80" y="63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6" y="41"/>
                    <a:pt x="89" y="40"/>
                    <a:pt x="91" y="38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5" y="7"/>
                    <a:pt x="55" y="9"/>
                    <a:pt x="56" y="12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7" y="77"/>
                    <a:pt x="5" y="78"/>
                    <a:pt x="4" y="79"/>
                  </a:cubicBezTo>
                  <a:cubicBezTo>
                    <a:pt x="0" y="83"/>
                    <a:pt x="0" y="88"/>
                    <a:pt x="3" y="9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0" y="39"/>
                    <a:pt x="50" y="36"/>
                    <a:pt x="52" y="34"/>
                  </a:cubicBezTo>
                  <a:cubicBezTo>
                    <a:pt x="55" y="32"/>
                    <a:pt x="59" y="32"/>
                    <a:pt x="61" y="34"/>
                  </a:cubicBezTo>
                  <a:cubicBezTo>
                    <a:pt x="64" y="37"/>
                    <a:pt x="64" y="41"/>
                    <a:pt x="61" y="44"/>
                  </a:cubicBezTo>
                  <a:cubicBezTo>
                    <a:pt x="59" y="46"/>
                    <a:pt x="56" y="46"/>
                    <a:pt x="54" y="45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57"/>
            <p:cNvSpPr/>
            <p:nvPr/>
          </p:nvSpPr>
          <p:spPr>
            <a:xfrm>
              <a:off x="2224715" y="2288654"/>
              <a:ext cx="178200" cy="714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57"/>
            <p:cNvSpPr/>
            <p:nvPr/>
          </p:nvSpPr>
          <p:spPr>
            <a:xfrm>
              <a:off x="2224715" y="2421331"/>
              <a:ext cx="108000" cy="699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57"/>
            <p:cNvSpPr/>
            <p:nvPr/>
          </p:nvSpPr>
          <p:spPr>
            <a:xfrm>
              <a:off x="2224715" y="2550323"/>
              <a:ext cx="69900" cy="714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8"/>
          <p:cNvSpPr/>
          <p:nvPr/>
        </p:nvSpPr>
        <p:spPr>
          <a:xfrm>
            <a:off x="8475" y="-4550"/>
            <a:ext cx="3148500" cy="4705800"/>
          </a:xfrm>
          <a:prstGeom prst="rect">
            <a:avLst/>
          </a:prstGeom>
          <a:solidFill>
            <a:srgbClr val="0030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58"/>
          <p:cNvSpPr txBox="1"/>
          <p:nvPr/>
        </p:nvSpPr>
        <p:spPr>
          <a:xfrm>
            <a:off x="3418475" y="427975"/>
            <a:ext cx="5470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78"/>
              </a:buClr>
              <a:buSzPts val="1800"/>
              <a:buFont typeface="Arial"/>
              <a:buChar char="✔"/>
            </a:pPr>
            <a:r>
              <a:rPr b="1" lang="en-GB" sz="1800">
                <a:solidFill>
                  <a:srgbClr val="003366"/>
                </a:solidFill>
              </a:rPr>
              <a:t>Emerging </a:t>
            </a:r>
            <a:r>
              <a:rPr b="1" lang="en-GB" sz="1800">
                <a:solidFill>
                  <a:srgbClr val="003366"/>
                </a:solidFill>
              </a:rPr>
              <a:t>technologies</a:t>
            </a:r>
            <a:r>
              <a:rPr b="1" lang="en-GB" sz="1800">
                <a:solidFill>
                  <a:srgbClr val="003366"/>
                </a:solidFill>
              </a:rPr>
              <a:t> such as </a:t>
            </a:r>
            <a:r>
              <a:rPr b="1" lang="en-GB" sz="1800">
                <a:solidFill>
                  <a:srgbClr val="003366"/>
                </a:solidFill>
              </a:rPr>
              <a:t>GenAI </a:t>
            </a:r>
            <a:endParaRPr b="1" sz="1800">
              <a:solidFill>
                <a:srgbClr val="003366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003366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78"/>
              </a:buClr>
              <a:buSzPts val="1800"/>
              <a:buFont typeface="Arial"/>
              <a:buChar char="✔"/>
            </a:pPr>
            <a:r>
              <a:rPr b="1" lang="en-GB" sz="1800">
                <a:solidFill>
                  <a:srgbClr val="003366"/>
                </a:solidFill>
              </a:rPr>
              <a:t>Landscape Review of existing guidance on responsible use of data and AI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58"/>
          <p:cNvSpPr txBox="1"/>
          <p:nvPr/>
        </p:nvSpPr>
        <p:spPr>
          <a:xfrm>
            <a:off x="280200" y="1177950"/>
            <a:ext cx="23091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GB" sz="2900">
                <a:solidFill>
                  <a:schemeClr val="lt1"/>
                </a:solidFill>
              </a:rPr>
              <a:t>Framework</a:t>
            </a:r>
            <a:endParaRPr b="1" sz="29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GB" sz="2900">
                <a:solidFill>
                  <a:schemeClr val="lt1"/>
                </a:solidFill>
              </a:rPr>
              <a:t>for </a:t>
            </a:r>
            <a:r>
              <a:rPr b="1" lang="en-GB" sz="2900">
                <a:solidFill>
                  <a:schemeClr val="lt1"/>
                </a:solidFill>
              </a:rPr>
              <a:t>responsible</a:t>
            </a:r>
            <a:r>
              <a:rPr b="1" lang="en-GB" sz="2900">
                <a:solidFill>
                  <a:schemeClr val="lt1"/>
                </a:solidFill>
              </a:rPr>
              <a:t> adoption</a:t>
            </a:r>
            <a:endParaRPr b="1" i="0" sz="2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0" name="Google Shape;310;p58"/>
          <p:cNvGrpSpPr/>
          <p:nvPr/>
        </p:nvGrpSpPr>
        <p:grpSpPr>
          <a:xfrm>
            <a:off x="422632" y="414444"/>
            <a:ext cx="886875" cy="700665"/>
            <a:chOff x="-5369" y="-482"/>
            <a:chExt cx="5028" cy="3972"/>
          </a:xfrm>
        </p:grpSpPr>
        <p:sp>
          <p:nvSpPr>
            <p:cNvPr id="311" name="Google Shape;311;p58"/>
            <p:cNvSpPr/>
            <p:nvPr/>
          </p:nvSpPr>
          <p:spPr>
            <a:xfrm>
              <a:off x="-4041" y="-482"/>
              <a:ext cx="3700" cy="3972"/>
            </a:xfrm>
            <a:custGeom>
              <a:rect b="b" l="l" r="r" t="t"/>
              <a:pathLst>
                <a:path extrusionOk="0" h="3972" w="3700">
                  <a:moveTo>
                    <a:pt x="2534" y="0"/>
                  </a:moveTo>
                  <a:lnTo>
                    <a:pt x="2534" y="0"/>
                  </a:lnTo>
                  <a:lnTo>
                    <a:pt x="2572" y="12"/>
                  </a:lnTo>
                  <a:lnTo>
                    <a:pt x="2592" y="18"/>
                  </a:lnTo>
                  <a:lnTo>
                    <a:pt x="2610" y="22"/>
                  </a:lnTo>
                  <a:lnTo>
                    <a:pt x="2610" y="22"/>
                  </a:lnTo>
                  <a:lnTo>
                    <a:pt x="2630" y="26"/>
                  </a:lnTo>
                  <a:lnTo>
                    <a:pt x="2644" y="32"/>
                  </a:lnTo>
                  <a:lnTo>
                    <a:pt x="2658" y="40"/>
                  </a:lnTo>
                  <a:lnTo>
                    <a:pt x="2670" y="50"/>
                  </a:lnTo>
                  <a:lnTo>
                    <a:pt x="2678" y="62"/>
                  </a:lnTo>
                  <a:lnTo>
                    <a:pt x="2686" y="76"/>
                  </a:lnTo>
                  <a:lnTo>
                    <a:pt x="2692" y="92"/>
                  </a:lnTo>
                  <a:lnTo>
                    <a:pt x="2696" y="110"/>
                  </a:lnTo>
                  <a:lnTo>
                    <a:pt x="2696" y="110"/>
                  </a:lnTo>
                  <a:lnTo>
                    <a:pt x="2702" y="138"/>
                  </a:lnTo>
                  <a:lnTo>
                    <a:pt x="2710" y="164"/>
                  </a:lnTo>
                  <a:lnTo>
                    <a:pt x="2720" y="188"/>
                  </a:lnTo>
                  <a:lnTo>
                    <a:pt x="2732" y="208"/>
                  </a:lnTo>
                  <a:lnTo>
                    <a:pt x="2746" y="226"/>
                  </a:lnTo>
                  <a:lnTo>
                    <a:pt x="2760" y="242"/>
                  </a:lnTo>
                  <a:lnTo>
                    <a:pt x="2776" y="254"/>
                  </a:lnTo>
                  <a:lnTo>
                    <a:pt x="2792" y="264"/>
                  </a:lnTo>
                  <a:lnTo>
                    <a:pt x="2812" y="270"/>
                  </a:lnTo>
                  <a:lnTo>
                    <a:pt x="2832" y="274"/>
                  </a:lnTo>
                  <a:lnTo>
                    <a:pt x="2852" y="274"/>
                  </a:lnTo>
                  <a:lnTo>
                    <a:pt x="2874" y="274"/>
                  </a:lnTo>
                  <a:lnTo>
                    <a:pt x="2896" y="268"/>
                  </a:lnTo>
                  <a:lnTo>
                    <a:pt x="2920" y="260"/>
                  </a:lnTo>
                  <a:lnTo>
                    <a:pt x="2944" y="250"/>
                  </a:lnTo>
                  <a:lnTo>
                    <a:pt x="2970" y="236"/>
                  </a:lnTo>
                  <a:lnTo>
                    <a:pt x="2970" y="236"/>
                  </a:lnTo>
                  <a:lnTo>
                    <a:pt x="3036" y="200"/>
                  </a:lnTo>
                  <a:lnTo>
                    <a:pt x="3036" y="200"/>
                  </a:lnTo>
                  <a:lnTo>
                    <a:pt x="3076" y="230"/>
                  </a:lnTo>
                  <a:lnTo>
                    <a:pt x="3096" y="244"/>
                  </a:lnTo>
                  <a:lnTo>
                    <a:pt x="3118" y="256"/>
                  </a:lnTo>
                  <a:lnTo>
                    <a:pt x="3118" y="256"/>
                  </a:lnTo>
                  <a:lnTo>
                    <a:pt x="3140" y="270"/>
                  </a:lnTo>
                  <a:lnTo>
                    <a:pt x="3158" y="286"/>
                  </a:lnTo>
                  <a:lnTo>
                    <a:pt x="3172" y="302"/>
                  </a:lnTo>
                  <a:lnTo>
                    <a:pt x="3182" y="320"/>
                  </a:lnTo>
                  <a:lnTo>
                    <a:pt x="3186" y="340"/>
                  </a:lnTo>
                  <a:lnTo>
                    <a:pt x="3188" y="362"/>
                  </a:lnTo>
                  <a:lnTo>
                    <a:pt x="3184" y="386"/>
                  </a:lnTo>
                  <a:lnTo>
                    <a:pt x="3178" y="414"/>
                  </a:lnTo>
                  <a:lnTo>
                    <a:pt x="3178" y="414"/>
                  </a:lnTo>
                  <a:lnTo>
                    <a:pt x="3172" y="434"/>
                  </a:lnTo>
                  <a:lnTo>
                    <a:pt x="3170" y="456"/>
                  </a:lnTo>
                  <a:lnTo>
                    <a:pt x="3170" y="476"/>
                  </a:lnTo>
                  <a:lnTo>
                    <a:pt x="3172" y="496"/>
                  </a:lnTo>
                  <a:lnTo>
                    <a:pt x="3178" y="514"/>
                  </a:lnTo>
                  <a:lnTo>
                    <a:pt x="3186" y="532"/>
                  </a:lnTo>
                  <a:lnTo>
                    <a:pt x="3196" y="548"/>
                  </a:lnTo>
                  <a:lnTo>
                    <a:pt x="3208" y="564"/>
                  </a:lnTo>
                  <a:lnTo>
                    <a:pt x="3220" y="576"/>
                  </a:lnTo>
                  <a:lnTo>
                    <a:pt x="3236" y="588"/>
                  </a:lnTo>
                  <a:lnTo>
                    <a:pt x="3254" y="598"/>
                  </a:lnTo>
                  <a:lnTo>
                    <a:pt x="3272" y="608"/>
                  </a:lnTo>
                  <a:lnTo>
                    <a:pt x="3292" y="614"/>
                  </a:lnTo>
                  <a:lnTo>
                    <a:pt x="3312" y="618"/>
                  </a:lnTo>
                  <a:lnTo>
                    <a:pt x="3334" y="620"/>
                  </a:lnTo>
                  <a:lnTo>
                    <a:pt x="3358" y="620"/>
                  </a:lnTo>
                  <a:lnTo>
                    <a:pt x="3358" y="620"/>
                  </a:lnTo>
                  <a:lnTo>
                    <a:pt x="3386" y="616"/>
                  </a:lnTo>
                  <a:lnTo>
                    <a:pt x="3416" y="614"/>
                  </a:lnTo>
                  <a:lnTo>
                    <a:pt x="3430" y="614"/>
                  </a:lnTo>
                  <a:lnTo>
                    <a:pt x="3442" y="614"/>
                  </a:lnTo>
                  <a:lnTo>
                    <a:pt x="3452" y="616"/>
                  </a:lnTo>
                  <a:lnTo>
                    <a:pt x="3460" y="622"/>
                  </a:lnTo>
                  <a:lnTo>
                    <a:pt x="3460" y="622"/>
                  </a:lnTo>
                  <a:lnTo>
                    <a:pt x="3488" y="654"/>
                  </a:lnTo>
                  <a:lnTo>
                    <a:pt x="3502" y="672"/>
                  </a:lnTo>
                  <a:lnTo>
                    <a:pt x="3514" y="690"/>
                  </a:lnTo>
                  <a:lnTo>
                    <a:pt x="3524" y="708"/>
                  </a:lnTo>
                  <a:lnTo>
                    <a:pt x="3534" y="728"/>
                  </a:lnTo>
                  <a:lnTo>
                    <a:pt x="3540" y="748"/>
                  </a:lnTo>
                  <a:lnTo>
                    <a:pt x="3546" y="768"/>
                  </a:lnTo>
                  <a:lnTo>
                    <a:pt x="3546" y="768"/>
                  </a:lnTo>
                  <a:lnTo>
                    <a:pt x="3546" y="780"/>
                  </a:lnTo>
                  <a:lnTo>
                    <a:pt x="3544" y="792"/>
                  </a:lnTo>
                  <a:lnTo>
                    <a:pt x="3538" y="806"/>
                  </a:lnTo>
                  <a:lnTo>
                    <a:pt x="3530" y="820"/>
                  </a:lnTo>
                  <a:lnTo>
                    <a:pt x="3510" y="848"/>
                  </a:lnTo>
                  <a:lnTo>
                    <a:pt x="3490" y="874"/>
                  </a:lnTo>
                  <a:lnTo>
                    <a:pt x="3490" y="874"/>
                  </a:lnTo>
                  <a:lnTo>
                    <a:pt x="3480" y="890"/>
                  </a:lnTo>
                  <a:lnTo>
                    <a:pt x="3472" y="908"/>
                  </a:lnTo>
                  <a:lnTo>
                    <a:pt x="3466" y="924"/>
                  </a:lnTo>
                  <a:lnTo>
                    <a:pt x="3462" y="942"/>
                  </a:lnTo>
                  <a:lnTo>
                    <a:pt x="3462" y="960"/>
                  </a:lnTo>
                  <a:lnTo>
                    <a:pt x="3462" y="980"/>
                  </a:lnTo>
                  <a:lnTo>
                    <a:pt x="3464" y="998"/>
                  </a:lnTo>
                  <a:lnTo>
                    <a:pt x="3470" y="1014"/>
                  </a:lnTo>
                  <a:lnTo>
                    <a:pt x="3476" y="1032"/>
                  </a:lnTo>
                  <a:lnTo>
                    <a:pt x="3484" y="1048"/>
                  </a:lnTo>
                  <a:lnTo>
                    <a:pt x="3494" y="1062"/>
                  </a:lnTo>
                  <a:lnTo>
                    <a:pt x="3506" y="1076"/>
                  </a:lnTo>
                  <a:lnTo>
                    <a:pt x="3520" y="1088"/>
                  </a:lnTo>
                  <a:lnTo>
                    <a:pt x="3534" y="1100"/>
                  </a:lnTo>
                  <a:lnTo>
                    <a:pt x="3552" y="1108"/>
                  </a:lnTo>
                  <a:lnTo>
                    <a:pt x="3570" y="1116"/>
                  </a:lnTo>
                  <a:lnTo>
                    <a:pt x="3570" y="1116"/>
                  </a:lnTo>
                  <a:lnTo>
                    <a:pt x="3606" y="1130"/>
                  </a:lnTo>
                  <a:lnTo>
                    <a:pt x="3622" y="1138"/>
                  </a:lnTo>
                  <a:lnTo>
                    <a:pt x="3636" y="1146"/>
                  </a:lnTo>
                  <a:lnTo>
                    <a:pt x="3648" y="1156"/>
                  </a:lnTo>
                  <a:lnTo>
                    <a:pt x="3660" y="1166"/>
                  </a:lnTo>
                  <a:lnTo>
                    <a:pt x="3670" y="1178"/>
                  </a:lnTo>
                  <a:lnTo>
                    <a:pt x="3678" y="1190"/>
                  </a:lnTo>
                  <a:lnTo>
                    <a:pt x="3686" y="1202"/>
                  </a:lnTo>
                  <a:lnTo>
                    <a:pt x="3692" y="1216"/>
                  </a:lnTo>
                  <a:lnTo>
                    <a:pt x="3696" y="1232"/>
                  </a:lnTo>
                  <a:lnTo>
                    <a:pt x="3700" y="1248"/>
                  </a:lnTo>
                  <a:lnTo>
                    <a:pt x="3700" y="1264"/>
                  </a:lnTo>
                  <a:lnTo>
                    <a:pt x="3700" y="1282"/>
                  </a:lnTo>
                  <a:lnTo>
                    <a:pt x="3700" y="1302"/>
                  </a:lnTo>
                  <a:lnTo>
                    <a:pt x="3696" y="1322"/>
                  </a:lnTo>
                  <a:lnTo>
                    <a:pt x="3696" y="1322"/>
                  </a:lnTo>
                  <a:lnTo>
                    <a:pt x="3694" y="1332"/>
                  </a:lnTo>
                  <a:lnTo>
                    <a:pt x="3688" y="1340"/>
                  </a:lnTo>
                  <a:lnTo>
                    <a:pt x="3682" y="1350"/>
                  </a:lnTo>
                  <a:lnTo>
                    <a:pt x="3674" y="1358"/>
                  </a:lnTo>
                  <a:lnTo>
                    <a:pt x="3654" y="1374"/>
                  </a:lnTo>
                  <a:lnTo>
                    <a:pt x="3634" y="1388"/>
                  </a:lnTo>
                  <a:lnTo>
                    <a:pt x="3634" y="1388"/>
                  </a:lnTo>
                  <a:lnTo>
                    <a:pt x="3608" y="1404"/>
                  </a:lnTo>
                  <a:lnTo>
                    <a:pt x="3586" y="1422"/>
                  </a:lnTo>
                  <a:lnTo>
                    <a:pt x="3568" y="1438"/>
                  </a:lnTo>
                  <a:lnTo>
                    <a:pt x="3550" y="1456"/>
                  </a:lnTo>
                  <a:lnTo>
                    <a:pt x="3538" y="1474"/>
                  </a:lnTo>
                  <a:lnTo>
                    <a:pt x="3528" y="1492"/>
                  </a:lnTo>
                  <a:lnTo>
                    <a:pt x="3520" y="1512"/>
                  </a:lnTo>
                  <a:lnTo>
                    <a:pt x="3516" y="1530"/>
                  </a:lnTo>
                  <a:lnTo>
                    <a:pt x="3516" y="1550"/>
                  </a:lnTo>
                  <a:lnTo>
                    <a:pt x="3520" y="1570"/>
                  </a:lnTo>
                  <a:lnTo>
                    <a:pt x="3524" y="1588"/>
                  </a:lnTo>
                  <a:lnTo>
                    <a:pt x="3534" y="1608"/>
                  </a:lnTo>
                  <a:lnTo>
                    <a:pt x="3546" y="1628"/>
                  </a:lnTo>
                  <a:lnTo>
                    <a:pt x="3562" y="1648"/>
                  </a:lnTo>
                  <a:lnTo>
                    <a:pt x="3580" y="1668"/>
                  </a:lnTo>
                  <a:lnTo>
                    <a:pt x="3602" y="1688"/>
                  </a:lnTo>
                  <a:lnTo>
                    <a:pt x="3602" y="1688"/>
                  </a:lnTo>
                  <a:lnTo>
                    <a:pt x="3628" y="1714"/>
                  </a:lnTo>
                  <a:lnTo>
                    <a:pt x="3638" y="1726"/>
                  </a:lnTo>
                  <a:lnTo>
                    <a:pt x="3646" y="1738"/>
                  </a:lnTo>
                  <a:lnTo>
                    <a:pt x="3652" y="1752"/>
                  </a:lnTo>
                  <a:lnTo>
                    <a:pt x="3652" y="1768"/>
                  </a:lnTo>
                  <a:lnTo>
                    <a:pt x="3650" y="1784"/>
                  </a:lnTo>
                  <a:lnTo>
                    <a:pt x="3642" y="1802"/>
                  </a:lnTo>
                  <a:lnTo>
                    <a:pt x="3642" y="1802"/>
                  </a:lnTo>
                  <a:lnTo>
                    <a:pt x="3632" y="1824"/>
                  </a:lnTo>
                  <a:lnTo>
                    <a:pt x="3626" y="1846"/>
                  </a:lnTo>
                  <a:lnTo>
                    <a:pt x="3620" y="1868"/>
                  </a:lnTo>
                  <a:lnTo>
                    <a:pt x="3610" y="1890"/>
                  </a:lnTo>
                  <a:lnTo>
                    <a:pt x="3606" y="1900"/>
                  </a:lnTo>
                  <a:lnTo>
                    <a:pt x="3600" y="1910"/>
                  </a:lnTo>
                  <a:lnTo>
                    <a:pt x="3592" y="1918"/>
                  </a:lnTo>
                  <a:lnTo>
                    <a:pt x="3582" y="1924"/>
                  </a:lnTo>
                  <a:lnTo>
                    <a:pt x="3572" y="1930"/>
                  </a:lnTo>
                  <a:lnTo>
                    <a:pt x="3560" y="1936"/>
                  </a:lnTo>
                  <a:lnTo>
                    <a:pt x="3544" y="1938"/>
                  </a:lnTo>
                  <a:lnTo>
                    <a:pt x="3528" y="1940"/>
                  </a:lnTo>
                  <a:lnTo>
                    <a:pt x="3528" y="1940"/>
                  </a:lnTo>
                  <a:lnTo>
                    <a:pt x="3486" y="1940"/>
                  </a:lnTo>
                  <a:lnTo>
                    <a:pt x="3466" y="1942"/>
                  </a:lnTo>
                  <a:lnTo>
                    <a:pt x="3444" y="1946"/>
                  </a:lnTo>
                  <a:lnTo>
                    <a:pt x="3424" y="1952"/>
                  </a:lnTo>
                  <a:lnTo>
                    <a:pt x="3414" y="1956"/>
                  </a:lnTo>
                  <a:lnTo>
                    <a:pt x="3406" y="1964"/>
                  </a:lnTo>
                  <a:lnTo>
                    <a:pt x="3396" y="1970"/>
                  </a:lnTo>
                  <a:lnTo>
                    <a:pt x="3388" y="1980"/>
                  </a:lnTo>
                  <a:lnTo>
                    <a:pt x="3380" y="1990"/>
                  </a:lnTo>
                  <a:lnTo>
                    <a:pt x="3372" y="2004"/>
                  </a:lnTo>
                  <a:lnTo>
                    <a:pt x="3372" y="2004"/>
                  </a:lnTo>
                  <a:lnTo>
                    <a:pt x="3358" y="2030"/>
                  </a:lnTo>
                  <a:lnTo>
                    <a:pt x="3348" y="2054"/>
                  </a:lnTo>
                  <a:lnTo>
                    <a:pt x="3342" y="2078"/>
                  </a:lnTo>
                  <a:lnTo>
                    <a:pt x="3338" y="2100"/>
                  </a:lnTo>
                  <a:lnTo>
                    <a:pt x="3340" y="2124"/>
                  </a:lnTo>
                  <a:lnTo>
                    <a:pt x="3346" y="2146"/>
                  </a:lnTo>
                  <a:lnTo>
                    <a:pt x="3354" y="2170"/>
                  </a:lnTo>
                  <a:lnTo>
                    <a:pt x="3368" y="2194"/>
                  </a:lnTo>
                  <a:lnTo>
                    <a:pt x="3368" y="2194"/>
                  </a:lnTo>
                  <a:lnTo>
                    <a:pt x="3378" y="2212"/>
                  </a:lnTo>
                  <a:lnTo>
                    <a:pt x="3386" y="2228"/>
                  </a:lnTo>
                  <a:lnTo>
                    <a:pt x="3390" y="2246"/>
                  </a:lnTo>
                  <a:lnTo>
                    <a:pt x="3392" y="2262"/>
                  </a:lnTo>
                  <a:lnTo>
                    <a:pt x="3388" y="2280"/>
                  </a:lnTo>
                  <a:lnTo>
                    <a:pt x="3380" y="2296"/>
                  </a:lnTo>
                  <a:lnTo>
                    <a:pt x="3368" y="2312"/>
                  </a:lnTo>
                  <a:lnTo>
                    <a:pt x="3352" y="2328"/>
                  </a:lnTo>
                  <a:lnTo>
                    <a:pt x="3352" y="2328"/>
                  </a:lnTo>
                  <a:lnTo>
                    <a:pt x="3334" y="2344"/>
                  </a:lnTo>
                  <a:lnTo>
                    <a:pt x="3318" y="2362"/>
                  </a:lnTo>
                  <a:lnTo>
                    <a:pt x="3302" y="2378"/>
                  </a:lnTo>
                  <a:lnTo>
                    <a:pt x="3286" y="2394"/>
                  </a:lnTo>
                  <a:lnTo>
                    <a:pt x="3276" y="2400"/>
                  </a:lnTo>
                  <a:lnTo>
                    <a:pt x="3268" y="2404"/>
                  </a:lnTo>
                  <a:lnTo>
                    <a:pt x="3256" y="2408"/>
                  </a:lnTo>
                  <a:lnTo>
                    <a:pt x="3246" y="2410"/>
                  </a:lnTo>
                  <a:lnTo>
                    <a:pt x="3234" y="2410"/>
                  </a:lnTo>
                  <a:lnTo>
                    <a:pt x="3220" y="2406"/>
                  </a:lnTo>
                  <a:lnTo>
                    <a:pt x="3206" y="2400"/>
                  </a:lnTo>
                  <a:lnTo>
                    <a:pt x="3190" y="2392"/>
                  </a:lnTo>
                  <a:lnTo>
                    <a:pt x="3190" y="2392"/>
                  </a:lnTo>
                  <a:lnTo>
                    <a:pt x="3166" y="2380"/>
                  </a:lnTo>
                  <a:lnTo>
                    <a:pt x="3142" y="2374"/>
                  </a:lnTo>
                  <a:lnTo>
                    <a:pt x="3118" y="2370"/>
                  </a:lnTo>
                  <a:lnTo>
                    <a:pt x="3096" y="2370"/>
                  </a:lnTo>
                  <a:lnTo>
                    <a:pt x="3072" y="2376"/>
                  </a:lnTo>
                  <a:lnTo>
                    <a:pt x="3048" y="2384"/>
                  </a:lnTo>
                  <a:lnTo>
                    <a:pt x="3024" y="2396"/>
                  </a:lnTo>
                  <a:lnTo>
                    <a:pt x="3000" y="2414"/>
                  </a:lnTo>
                  <a:lnTo>
                    <a:pt x="3000" y="2414"/>
                  </a:lnTo>
                  <a:lnTo>
                    <a:pt x="2980" y="2430"/>
                  </a:lnTo>
                  <a:lnTo>
                    <a:pt x="2968" y="2448"/>
                  </a:lnTo>
                  <a:lnTo>
                    <a:pt x="2958" y="2466"/>
                  </a:lnTo>
                  <a:lnTo>
                    <a:pt x="2952" y="2484"/>
                  </a:lnTo>
                  <a:lnTo>
                    <a:pt x="2950" y="2502"/>
                  </a:lnTo>
                  <a:lnTo>
                    <a:pt x="2950" y="2520"/>
                  </a:lnTo>
                  <a:lnTo>
                    <a:pt x="2954" y="2556"/>
                  </a:lnTo>
                  <a:lnTo>
                    <a:pt x="2954" y="2556"/>
                  </a:lnTo>
                  <a:lnTo>
                    <a:pt x="2956" y="2576"/>
                  </a:lnTo>
                  <a:lnTo>
                    <a:pt x="2956" y="2592"/>
                  </a:lnTo>
                  <a:lnTo>
                    <a:pt x="2954" y="2606"/>
                  </a:lnTo>
                  <a:lnTo>
                    <a:pt x="2952" y="2618"/>
                  </a:lnTo>
                  <a:lnTo>
                    <a:pt x="2946" y="2630"/>
                  </a:lnTo>
                  <a:lnTo>
                    <a:pt x="2940" y="2640"/>
                  </a:lnTo>
                  <a:lnTo>
                    <a:pt x="2932" y="2648"/>
                  </a:lnTo>
                  <a:lnTo>
                    <a:pt x="2922" y="2656"/>
                  </a:lnTo>
                  <a:lnTo>
                    <a:pt x="2902" y="2668"/>
                  </a:lnTo>
                  <a:lnTo>
                    <a:pt x="2878" y="2680"/>
                  </a:lnTo>
                  <a:lnTo>
                    <a:pt x="2854" y="2692"/>
                  </a:lnTo>
                  <a:lnTo>
                    <a:pt x="2832" y="2704"/>
                  </a:lnTo>
                  <a:lnTo>
                    <a:pt x="2832" y="2704"/>
                  </a:lnTo>
                  <a:lnTo>
                    <a:pt x="2810" y="2714"/>
                  </a:lnTo>
                  <a:lnTo>
                    <a:pt x="2800" y="2718"/>
                  </a:lnTo>
                  <a:lnTo>
                    <a:pt x="2790" y="2718"/>
                  </a:lnTo>
                  <a:lnTo>
                    <a:pt x="2782" y="2720"/>
                  </a:lnTo>
                  <a:lnTo>
                    <a:pt x="2772" y="2718"/>
                  </a:lnTo>
                  <a:lnTo>
                    <a:pt x="2758" y="2714"/>
                  </a:lnTo>
                  <a:lnTo>
                    <a:pt x="2742" y="2706"/>
                  </a:lnTo>
                  <a:lnTo>
                    <a:pt x="2728" y="2694"/>
                  </a:lnTo>
                  <a:lnTo>
                    <a:pt x="2700" y="2668"/>
                  </a:lnTo>
                  <a:lnTo>
                    <a:pt x="2700" y="2668"/>
                  </a:lnTo>
                  <a:lnTo>
                    <a:pt x="2680" y="2650"/>
                  </a:lnTo>
                  <a:lnTo>
                    <a:pt x="2660" y="2634"/>
                  </a:lnTo>
                  <a:lnTo>
                    <a:pt x="2638" y="2622"/>
                  </a:lnTo>
                  <a:lnTo>
                    <a:pt x="2618" y="2612"/>
                  </a:lnTo>
                  <a:lnTo>
                    <a:pt x="2600" y="2606"/>
                  </a:lnTo>
                  <a:lnTo>
                    <a:pt x="2580" y="2602"/>
                  </a:lnTo>
                  <a:lnTo>
                    <a:pt x="2560" y="2602"/>
                  </a:lnTo>
                  <a:lnTo>
                    <a:pt x="2542" y="2604"/>
                  </a:lnTo>
                  <a:lnTo>
                    <a:pt x="2524" y="2608"/>
                  </a:lnTo>
                  <a:lnTo>
                    <a:pt x="2508" y="2616"/>
                  </a:lnTo>
                  <a:lnTo>
                    <a:pt x="2492" y="2628"/>
                  </a:lnTo>
                  <a:lnTo>
                    <a:pt x="2476" y="2642"/>
                  </a:lnTo>
                  <a:lnTo>
                    <a:pt x="2462" y="2658"/>
                  </a:lnTo>
                  <a:lnTo>
                    <a:pt x="2450" y="2678"/>
                  </a:lnTo>
                  <a:lnTo>
                    <a:pt x="2438" y="2700"/>
                  </a:lnTo>
                  <a:lnTo>
                    <a:pt x="2426" y="2724"/>
                  </a:lnTo>
                  <a:lnTo>
                    <a:pt x="2426" y="2724"/>
                  </a:lnTo>
                  <a:lnTo>
                    <a:pt x="2416" y="2748"/>
                  </a:lnTo>
                  <a:lnTo>
                    <a:pt x="2404" y="2768"/>
                  </a:lnTo>
                  <a:lnTo>
                    <a:pt x="2392" y="2782"/>
                  </a:lnTo>
                  <a:lnTo>
                    <a:pt x="2376" y="2796"/>
                  </a:lnTo>
                  <a:lnTo>
                    <a:pt x="2360" y="2804"/>
                  </a:lnTo>
                  <a:lnTo>
                    <a:pt x="2340" y="2810"/>
                  </a:lnTo>
                  <a:lnTo>
                    <a:pt x="2318" y="2814"/>
                  </a:lnTo>
                  <a:lnTo>
                    <a:pt x="2292" y="2814"/>
                  </a:lnTo>
                  <a:lnTo>
                    <a:pt x="2292" y="2814"/>
                  </a:lnTo>
                  <a:lnTo>
                    <a:pt x="2268" y="2812"/>
                  </a:lnTo>
                  <a:lnTo>
                    <a:pt x="2244" y="2810"/>
                  </a:lnTo>
                  <a:lnTo>
                    <a:pt x="2224" y="2806"/>
                  </a:lnTo>
                  <a:lnTo>
                    <a:pt x="2206" y="2800"/>
                  </a:lnTo>
                  <a:lnTo>
                    <a:pt x="2188" y="2788"/>
                  </a:lnTo>
                  <a:lnTo>
                    <a:pt x="2180" y="2782"/>
                  </a:lnTo>
                  <a:lnTo>
                    <a:pt x="2172" y="2774"/>
                  </a:lnTo>
                  <a:lnTo>
                    <a:pt x="2166" y="2764"/>
                  </a:lnTo>
                  <a:lnTo>
                    <a:pt x="2158" y="2754"/>
                  </a:lnTo>
                  <a:lnTo>
                    <a:pt x="2148" y="2728"/>
                  </a:lnTo>
                  <a:lnTo>
                    <a:pt x="2148" y="2728"/>
                  </a:lnTo>
                  <a:lnTo>
                    <a:pt x="2136" y="2702"/>
                  </a:lnTo>
                  <a:lnTo>
                    <a:pt x="2126" y="2680"/>
                  </a:lnTo>
                  <a:lnTo>
                    <a:pt x="2112" y="2660"/>
                  </a:lnTo>
                  <a:lnTo>
                    <a:pt x="2098" y="2642"/>
                  </a:lnTo>
                  <a:lnTo>
                    <a:pt x="2084" y="2628"/>
                  </a:lnTo>
                  <a:lnTo>
                    <a:pt x="2068" y="2618"/>
                  </a:lnTo>
                  <a:lnTo>
                    <a:pt x="2050" y="2610"/>
                  </a:lnTo>
                  <a:lnTo>
                    <a:pt x="2034" y="2604"/>
                  </a:lnTo>
                  <a:lnTo>
                    <a:pt x="2014" y="2602"/>
                  </a:lnTo>
                  <a:lnTo>
                    <a:pt x="1996" y="2602"/>
                  </a:lnTo>
                  <a:lnTo>
                    <a:pt x="1976" y="2606"/>
                  </a:lnTo>
                  <a:lnTo>
                    <a:pt x="1956" y="2612"/>
                  </a:lnTo>
                  <a:lnTo>
                    <a:pt x="1936" y="2622"/>
                  </a:lnTo>
                  <a:lnTo>
                    <a:pt x="1916" y="2634"/>
                  </a:lnTo>
                  <a:lnTo>
                    <a:pt x="1894" y="2648"/>
                  </a:lnTo>
                  <a:lnTo>
                    <a:pt x="1874" y="2666"/>
                  </a:lnTo>
                  <a:lnTo>
                    <a:pt x="1874" y="2666"/>
                  </a:lnTo>
                  <a:lnTo>
                    <a:pt x="1802" y="2728"/>
                  </a:lnTo>
                  <a:lnTo>
                    <a:pt x="1802" y="2728"/>
                  </a:lnTo>
                  <a:lnTo>
                    <a:pt x="1774" y="2714"/>
                  </a:lnTo>
                  <a:lnTo>
                    <a:pt x="1758" y="2708"/>
                  </a:lnTo>
                  <a:lnTo>
                    <a:pt x="1744" y="2704"/>
                  </a:lnTo>
                  <a:lnTo>
                    <a:pt x="1744" y="2704"/>
                  </a:lnTo>
                  <a:lnTo>
                    <a:pt x="1712" y="2694"/>
                  </a:lnTo>
                  <a:lnTo>
                    <a:pt x="1696" y="2688"/>
                  </a:lnTo>
                  <a:lnTo>
                    <a:pt x="1682" y="2680"/>
                  </a:lnTo>
                  <a:lnTo>
                    <a:pt x="1670" y="2672"/>
                  </a:lnTo>
                  <a:lnTo>
                    <a:pt x="1660" y="2664"/>
                  </a:lnTo>
                  <a:lnTo>
                    <a:pt x="1650" y="2654"/>
                  </a:lnTo>
                  <a:lnTo>
                    <a:pt x="1642" y="2642"/>
                  </a:lnTo>
                  <a:lnTo>
                    <a:pt x="1636" y="2632"/>
                  </a:lnTo>
                  <a:lnTo>
                    <a:pt x="1630" y="2618"/>
                  </a:lnTo>
                  <a:lnTo>
                    <a:pt x="1624" y="2606"/>
                  </a:lnTo>
                  <a:lnTo>
                    <a:pt x="1622" y="2590"/>
                  </a:lnTo>
                  <a:lnTo>
                    <a:pt x="1620" y="2576"/>
                  </a:lnTo>
                  <a:lnTo>
                    <a:pt x="1620" y="2558"/>
                  </a:lnTo>
                  <a:lnTo>
                    <a:pt x="1622" y="2522"/>
                  </a:lnTo>
                  <a:lnTo>
                    <a:pt x="1622" y="2522"/>
                  </a:lnTo>
                  <a:lnTo>
                    <a:pt x="1624" y="2494"/>
                  </a:lnTo>
                  <a:lnTo>
                    <a:pt x="1624" y="2472"/>
                  </a:lnTo>
                  <a:lnTo>
                    <a:pt x="1622" y="2462"/>
                  </a:lnTo>
                  <a:lnTo>
                    <a:pt x="1618" y="2454"/>
                  </a:lnTo>
                  <a:lnTo>
                    <a:pt x="1614" y="2444"/>
                  </a:lnTo>
                  <a:lnTo>
                    <a:pt x="1606" y="2436"/>
                  </a:lnTo>
                  <a:lnTo>
                    <a:pt x="1598" y="2428"/>
                  </a:lnTo>
                  <a:lnTo>
                    <a:pt x="1588" y="2422"/>
                  </a:lnTo>
                  <a:lnTo>
                    <a:pt x="1562" y="2404"/>
                  </a:lnTo>
                  <a:lnTo>
                    <a:pt x="1526" y="2384"/>
                  </a:lnTo>
                  <a:lnTo>
                    <a:pt x="1480" y="2362"/>
                  </a:lnTo>
                  <a:lnTo>
                    <a:pt x="1480" y="2362"/>
                  </a:lnTo>
                  <a:lnTo>
                    <a:pt x="1478" y="2376"/>
                  </a:lnTo>
                  <a:lnTo>
                    <a:pt x="1478" y="2382"/>
                  </a:lnTo>
                  <a:lnTo>
                    <a:pt x="1480" y="2386"/>
                  </a:lnTo>
                  <a:lnTo>
                    <a:pt x="1480" y="2386"/>
                  </a:lnTo>
                  <a:lnTo>
                    <a:pt x="1508" y="2410"/>
                  </a:lnTo>
                  <a:lnTo>
                    <a:pt x="1534" y="2434"/>
                  </a:lnTo>
                  <a:lnTo>
                    <a:pt x="1544" y="2448"/>
                  </a:lnTo>
                  <a:lnTo>
                    <a:pt x="1554" y="2462"/>
                  </a:lnTo>
                  <a:lnTo>
                    <a:pt x="1562" y="2476"/>
                  </a:lnTo>
                  <a:lnTo>
                    <a:pt x="1568" y="2490"/>
                  </a:lnTo>
                  <a:lnTo>
                    <a:pt x="1574" y="2504"/>
                  </a:lnTo>
                  <a:lnTo>
                    <a:pt x="1576" y="2520"/>
                  </a:lnTo>
                  <a:lnTo>
                    <a:pt x="1578" y="2536"/>
                  </a:lnTo>
                  <a:lnTo>
                    <a:pt x="1576" y="2552"/>
                  </a:lnTo>
                  <a:lnTo>
                    <a:pt x="1572" y="2570"/>
                  </a:lnTo>
                  <a:lnTo>
                    <a:pt x="1566" y="2588"/>
                  </a:lnTo>
                  <a:lnTo>
                    <a:pt x="1558" y="2608"/>
                  </a:lnTo>
                  <a:lnTo>
                    <a:pt x="1546" y="2628"/>
                  </a:lnTo>
                  <a:lnTo>
                    <a:pt x="1546" y="2628"/>
                  </a:lnTo>
                  <a:lnTo>
                    <a:pt x="1542" y="2638"/>
                  </a:lnTo>
                  <a:lnTo>
                    <a:pt x="1540" y="2650"/>
                  </a:lnTo>
                  <a:lnTo>
                    <a:pt x="1540" y="2662"/>
                  </a:lnTo>
                  <a:lnTo>
                    <a:pt x="1544" y="2678"/>
                  </a:lnTo>
                  <a:lnTo>
                    <a:pt x="1550" y="2692"/>
                  </a:lnTo>
                  <a:lnTo>
                    <a:pt x="1556" y="2708"/>
                  </a:lnTo>
                  <a:lnTo>
                    <a:pt x="1566" y="2724"/>
                  </a:lnTo>
                  <a:lnTo>
                    <a:pt x="1576" y="2740"/>
                  </a:lnTo>
                  <a:lnTo>
                    <a:pt x="1588" y="2754"/>
                  </a:lnTo>
                  <a:lnTo>
                    <a:pt x="1600" y="2768"/>
                  </a:lnTo>
                  <a:lnTo>
                    <a:pt x="1612" y="2782"/>
                  </a:lnTo>
                  <a:lnTo>
                    <a:pt x="1626" y="2794"/>
                  </a:lnTo>
                  <a:lnTo>
                    <a:pt x="1638" y="2804"/>
                  </a:lnTo>
                  <a:lnTo>
                    <a:pt x="1652" y="2812"/>
                  </a:lnTo>
                  <a:lnTo>
                    <a:pt x="1666" y="2816"/>
                  </a:lnTo>
                  <a:lnTo>
                    <a:pt x="1678" y="2820"/>
                  </a:lnTo>
                  <a:lnTo>
                    <a:pt x="1678" y="2820"/>
                  </a:lnTo>
                  <a:lnTo>
                    <a:pt x="1706" y="2824"/>
                  </a:lnTo>
                  <a:lnTo>
                    <a:pt x="1716" y="2828"/>
                  </a:lnTo>
                  <a:lnTo>
                    <a:pt x="1726" y="2832"/>
                  </a:lnTo>
                  <a:lnTo>
                    <a:pt x="1736" y="2838"/>
                  </a:lnTo>
                  <a:lnTo>
                    <a:pt x="1744" y="2844"/>
                  </a:lnTo>
                  <a:lnTo>
                    <a:pt x="1756" y="2858"/>
                  </a:lnTo>
                  <a:lnTo>
                    <a:pt x="1766" y="2874"/>
                  </a:lnTo>
                  <a:lnTo>
                    <a:pt x="1774" y="2894"/>
                  </a:lnTo>
                  <a:lnTo>
                    <a:pt x="1780" y="2914"/>
                  </a:lnTo>
                  <a:lnTo>
                    <a:pt x="1784" y="2938"/>
                  </a:lnTo>
                  <a:lnTo>
                    <a:pt x="1784" y="2938"/>
                  </a:lnTo>
                  <a:lnTo>
                    <a:pt x="1786" y="2960"/>
                  </a:lnTo>
                  <a:lnTo>
                    <a:pt x="1788" y="2980"/>
                  </a:lnTo>
                  <a:lnTo>
                    <a:pt x="1784" y="2998"/>
                  </a:lnTo>
                  <a:lnTo>
                    <a:pt x="1778" y="3016"/>
                  </a:lnTo>
                  <a:lnTo>
                    <a:pt x="1768" y="3030"/>
                  </a:lnTo>
                  <a:lnTo>
                    <a:pt x="1756" y="3044"/>
                  </a:lnTo>
                  <a:lnTo>
                    <a:pt x="1740" y="3056"/>
                  </a:lnTo>
                  <a:lnTo>
                    <a:pt x="1720" y="3068"/>
                  </a:lnTo>
                  <a:lnTo>
                    <a:pt x="1720" y="3068"/>
                  </a:lnTo>
                  <a:lnTo>
                    <a:pt x="1704" y="3078"/>
                  </a:lnTo>
                  <a:lnTo>
                    <a:pt x="1690" y="3090"/>
                  </a:lnTo>
                  <a:lnTo>
                    <a:pt x="1678" y="3104"/>
                  </a:lnTo>
                  <a:lnTo>
                    <a:pt x="1668" y="3118"/>
                  </a:lnTo>
                  <a:lnTo>
                    <a:pt x="1658" y="3134"/>
                  </a:lnTo>
                  <a:lnTo>
                    <a:pt x="1652" y="3152"/>
                  </a:lnTo>
                  <a:lnTo>
                    <a:pt x="1646" y="3170"/>
                  </a:lnTo>
                  <a:lnTo>
                    <a:pt x="1642" y="3188"/>
                  </a:lnTo>
                  <a:lnTo>
                    <a:pt x="1640" y="3208"/>
                  </a:lnTo>
                  <a:lnTo>
                    <a:pt x="1640" y="3226"/>
                  </a:lnTo>
                  <a:lnTo>
                    <a:pt x="1642" y="3246"/>
                  </a:lnTo>
                  <a:lnTo>
                    <a:pt x="1644" y="3264"/>
                  </a:lnTo>
                  <a:lnTo>
                    <a:pt x="1650" y="3282"/>
                  </a:lnTo>
                  <a:lnTo>
                    <a:pt x="1656" y="3300"/>
                  </a:lnTo>
                  <a:lnTo>
                    <a:pt x="1666" y="3316"/>
                  </a:lnTo>
                  <a:lnTo>
                    <a:pt x="1676" y="3330"/>
                  </a:lnTo>
                  <a:lnTo>
                    <a:pt x="1676" y="3330"/>
                  </a:lnTo>
                  <a:lnTo>
                    <a:pt x="1698" y="3358"/>
                  </a:lnTo>
                  <a:lnTo>
                    <a:pt x="1710" y="3370"/>
                  </a:lnTo>
                  <a:lnTo>
                    <a:pt x="1718" y="3384"/>
                  </a:lnTo>
                  <a:lnTo>
                    <a:pt x="1722" y="3398"/>
                  </a:lnTo>
                  <a:lnTo>
                    <a:pt x="1724" y="3406"/>
                  </a:lnTo>
                  <a:lnTo>
                    <a:pt x="1724" y="3416"/>
                  </a:lnTo>
                  <a:lnTo>
                    <a:pt x="1722" y="3424"/>
                  </a:lnTo>
                  <a:lnTo>
                    <a:pt x="1718" y="3434"/>
                  </a:lnTo>
                  <a:lnTo>
                    <a:pt x="1714" y="3444"/>
                  </a:lnTo>
                  <a:lnTo>
                    <a:pt x="1706" y="3454"/>
                  </a:lnTo>
                  <a:lnTo>
                    <a:pt x="1706" y="3454"/>
                  </a:lnTo>
                  <a:lnTo>
                    <a:pt x="1694" y="3474"/>
                  </a:lnTo>
                  <a:lnTo>
                    <a:pt x="1682" y="3494"/>
                  </a:lnTo>
                  <a:lnTo>
                    <a:pt x="1670" y="3514"/>
                  </a:lnTo>
                  <a:lnTo>
                    <a:pt x="1656" y="3530"/>
                  </a:lnTo>
                  <a:lnTo>
                    <a:pt x="1648" y="3538"/>
                  </a:lnTo>
                  <a:lnTo>
                    <a:pt x="1638" y="3544"/>
                  </a:lnTo>
                  <a:lnTo>
                    <a:pt x="1630" y="3550"/>
                  </a:lnTo>
                  <a:lnTo>
                    <a:pt x="1618" y="3554"/>
                  </a:lnTo>
                  <a:lnTo>
                    <a:pt x="1606" y="3556"/>
                  </a:lnTo>
                  <a:lnTo>
                    <a:pt x="1594" y="3558"/>
                  </a:lnTo>
                  <a:lnTo>
                    <a:pt x="1578" y="3556"/>
                  </a:lnTo>
                  <a:lnTo>
                    <a:pt x="1562" y="3556"/>
                  </a:lnTo>
                  <a:lnTo>
                    <a:pt x="1562" y="3556"/>
                  </a:lnTo>
                  <a:lnTo>
                    <a:pt x="1542" y="3554"/>
                  </a:lnTo>
                  <a:lnTo>
                    <a:pt x="1522" y="3554"/>
                  </a:lnTo>
                  <a:lnTo>
                    <a:pt x="1504" y="3558"/>
                  </a:lnTo>
                  <a:lnTo>
                    <a:pt x="1486" y="3564"/>
                  </a:lnTo>
                  <a:lnTo>
                    <a:pt x="1468" y="3572"/>
                  </a:lnTo>
                  <a:lnTo>
                    <a:pt x="1452" y="3582"/>
                  </a:lnTo>
                  <a:lnTo>
                    <a:pt x="1436" y="3592"/>
                  </a:lnTo>
                  <a:lnTo>
                    <a:pt x="1422" y="3606"/>
                  </a:lnTo>
                  <a:lnTo>
                    <a:pt x="1408" y="3620"/>
                  </a:lnTo>
                  <a:lnTo>
                    <a:pt x="1398" y="3636"/>
                  </a:lnTo>
                  <a:lnTo>
                    <a:pt x="1388" y="3654"/>
                  </a:lnTo>
                  <a:lnTo>
                    <a:pt x="1380" y="3672"/>
                  </a:lnTo>
                  <a:lnTo>
                    <a:pt x="1374" y="3690"/>
                  </a:lnTo>
                  <a:lnTo>
                    <a:pt x="1372" y="3710"/>
                  </a:lnTo>
                  <a:lnTo>
                    <a:pt x="1370" y="3728"/>
                  </a:lnTo>
                  <a:lnTo>
                    <a:pt x="1372" y="3748"/>
                  </a:lnTo>
                  <a:lnTo>
                    <a:pt x="1372" y="3748"/>
                  </a:lnTo>
                  <a:lnTo>
                    <a:pt x="1374" y="3774"/>
                  </a:lnTo>
                  <a:lnTo>
                    <a:pt x="1372" y="3796"/>
                  </a:lnTo>
                  <a:lnTo>
                    <a:pt x="1366" y="3816"/>
                  </a:lnTo>
                  <a:lnTo>
                    <a:pt x="1356" y="3830"/>
                  </a:lnTo>
                  <a:lnTo>
                    <a:pt x="1342" y="3844"/>
                  </a:lnTo>
                  <a:lnTo>
                    <a:pt x="1328" y="3856"/>
                  </a:lnTo>
                  <a:lnTo>
                    <a:pt x="1310" y="3866"/>
                  </a:lnTo>
                  <a:lnTo>
                    <a:pt x="1290" y="3876"/>
                  </a:lnTo>
                  <a:lnTo>
                    <a:pt x="1290" y="3876"/>
                  </a:lnTo>
                  <a:lnTo>
                    <a:pt x="1272" y="3886"/>
                  </a:lnTo>
                  <a:lnTo>
                    <a:pt x="1254" y="3892"/>
                  </a:lnTo>
                  <a:lnTo>
                    <a:pt x="1236" y="3896"/>
                  </a:lnTo>
                  <a:lnTo>
                    <a:pt x="1220" y="3896"/>
                  </a:lnTo>
                  <a:lnTo>
                    <a:pt x="1204" y="3892"/>
                  </a:lnTo>
                  <a:lnTo>
                    <a:pt x="1188" y="3886"/>
                  </a:lnTo>
                  <a:lnTo>
                    <a:pt x="1172" y="3876"/>
                  </a:lnTo>
                  <a:lnTo>
                    <a:pt x="1154" y="3862"/>
                  </a:lnTo>
                  <a:lnTo>
                    <a:pt x="1154" y="3862"/>
                  </a:lnTo>
                  <a:lnTo>
                    <a:pt x="1138" y="3848"/>
                  </a:lnTo>
                  <a:lnTo>
                    <a:pt x="1122" y="3836"/>
                  </a:lnTo>
                  <a:lnTo>
                    <a:pt x="1104" y="3826"/>
                  </a:lnTo>
                  <a:lnTo>
                    <a:pt x="1086" y="3820"/>
                  </a:lnTo>
                  <a:lnTo>
                    <a:pt x="1068" y="3816"/>
                  </a:lnTo>
                  <a:lnTo>
                    <a:pt x="1048" y="3814"/>
                  </a:lnTo>
                  <a:lnTo>
                    <a:pt x="1028" y="3812"/>
                  </a:lnTo>
                  <a:lnTo>
                    <a:pt x="1010" y="3814"/>
                  </a:lnTo>
                  <a:lnTo>
                    <a:pt x="990" y="3818"/>
                  </a:lnTo>
                  <a:lnTo>
                    <a:pt x="972" y="3824"/>
                  </a:lnTo>
                  <a:lnTo>
                    <a:pt x="954" y="3832"/>
                  </a:lnTo>
                  <a:lnTo>
                    <a:pt x="938" y="3842"/>
                  </a:lnTo>
                  <a:lnTo>
                    <a:pt x="922" y="3854"/>
                  </a:lnTo>
                  <a:lnTo>
                    <a:pt x="906" y="3868"/>
                  </a:lnTo>
                  <a:lnTo>
                    <a:pt x="894" y="3884"/>
                  </a:lnTo>
                  <a:lnTo>
                    <a:pt x="882" y="3900"/>
                  </a:lnTo>
                  <a:lnTo>
                    <a:pt x="882" y="3900"/>
                  </a:lnTo>
                  <a:lnTo>
                    <a:pt x="860" y="3936"/>
                  </a:lnTo>
                  <a:lnTo>
                    <a:pt x="840" y="3972"/>
                  </a:lnTo>
                  <a:lnTo>
                    <a:pt x="840" y="3972"/>
                  </a:lnTo>
                  <a:lnTo>
                    <a:pt x="786" y="3972"/>
                  </a:lnTo>
                  <a:lnTo>
                    <a:pt x="786" y="3972"/>
                  </a:lnTo>
                  <a:lnTo>
                    <a:pt x="752" y="3964"/>
                  </a:lnTo>
                  <a:lnTo>
                    <a:pt x="722" y="3954"/>
                  </a:lnTo>
                  <a:lnTo>
                    <a:pt x="708" y="3948"/>
                  </a:lnTo>
                  <a:lnTo>
                    <a:pt x="696" y="3940"/>
                  </a:lnTo>
                  <a:lnTo>
                    <a:pt x="684" y="3932"/>
                  </a:lnTo>
                  <a:lnTo>
                    <a:pt x="674" y="3922"/>
                  </a:lnTo>
                  <a:lnTo>
                    <a:pt x="664" y="3912"/>
                  </a:lnTo>
                  <a:lnTo>
                    <a:pt x="656" y="3902"/>
                  </a:lnTo>
                  <a:lnTo>
                    <a:pt x="648" y="3888"/>
                  </a:lnTo>
                  <a:lnTo>
                    <a:pt x="640" y="3874"/>
                  </a:lnTo>
                  <a:lnTo>
                    <a:pt x="634" y="3860"/>
                  </a:lnTo>
                  <a:lnTo>
                    <a:pt x="630" y="3844"/>
                  </a:lnTo>
                  <a:lnTo>
                    <a:pt x="622" y="3808"/>
                  </a:lnTo>
                  <a:lnTo>
                    <a:pt x="622" y="3808"/>
                  </a:lnTo>
                  <a:lnTo>
                    <a:pt x="618" y="3796"/>
                  </a:lnTo>
                  <a:lnTo>
                    <a:pt x="612" y="3786"/>
                  </a:lnTo>
                  <a:lnTo>
                    <a:pt x="604" y="3776"/>
                  </a:lnTo>
                  <a:lnTo>
                    <a:pt x="594" y="3768"/>
                  </a:lnTo>
                  <a:lnTo>
                    <a:pt x="580" y="3758"/>
                  </a:lnTo>
                  <a:lnTo>
                    <a:pt x="566" y="3750"/>
                  </a:lnTo>
                  <a:lnTo>
                    <a:pt x="550" y="3742"/>
                  </a:lnTo>
                  <a:lnTo>
                    <a:pt x="534" y="3736"/>
                  </a:lnTo>
                  <a:lnTo>
                    <a:pt x="498" y="3728"/>
                  </a:lnTo>
                  <a:lnTo>
                    <a:pt x="482" y="3724"/>
                  </a:lnTo>
                  <a:lnTo>
                    <a:pt x="464" y="3722"/>
                  </a:lnTo>
                  <a:lnTo>
                    <a:pt x="448" y="3722"/>
                  </a:lnTo>
                  <a:lnTo>
                    <a:pt x="432" y="3724"/>
                  </a:lnTo>
                  <a:lnTo>
                    <a:pt x="420" y="3728"/>
                  </a:lnTo>
                  <a:lnTo>
                    <a:pt x="408" y="3732"/>
                  </a:lnTo>
                  <a:lnTo>
                    <a:pt x="408" y="3732"/>
                  </a:lnTo>
                  <a:lnTo>
                    <a:pt x="382" y="3744"/>
                  </a:lnTo>
                  <a:lnTo>
                    <a:pt x="370" y="3748"/>
                  </a:lnTo>
                  <a:lnTo>
                    <a:pt x="360" y="3750"/>
                  </a:lnTo>
                  <a:lnTo>
                    <a:pt x="348" y="3750"/>
                  </a:lnTo>
                  <a:lnTo>
                    <a:pt x="338" y="3750"/>
                  </a:lnTo>
                  <a:lnTo>
                    <a:pt x="318" y="3746"/>
                  </a:lnTo>
                  <a:lnTo>
                    <a:pt x="300" y="3738"/>
                  </a:lnTo>
                  <a:lnTo>
                    <a:pt x="282" y="3726"/>
                  </a:lnTo>
                  <a:lnTo>
                    <a:pt x="264" y="3712"/>
                  </a:lnTo>
                  <a:lnTo>
                    <a:pt x="244" y="3694"/>
                  </a:lnTo>
                  <a:lnTo>
                    <a:pt x="244" y="3694"/>
                  </a:lnTo>
                  <a:lnTo>
                    <a:pt x="226" y="3676"/>
                  </a:lnTo>
                  <a:lnTo>
                    <a:pt x="214" y="3660"/>
                  </a:lnTo>
                  <a:lnTo>
                    <a:pt x="208" y="3642"/>
                  </a:lnTo>
                  <a:lnTo>
                    <a:pt x="206" y="3624"/>
                  </a:lnTo>
                  <a:lnTo>
                    <a:pt x="206" y="3608"/>
                  </a:lnTo>
                  <a:lnTo>
                    <a:pt x="210" y="3590"/>
                  </a:lnTo>
                  <a:lnTo>
                    <a:pt x="218" y="3570"/>
                  </a:lnTo>
                  <a:lnTo>
                    <a:pt x="226" y="3552"/>
                  </a:lnTo>
                  <a:lnTo>
                    <a:pt x="226" y="3552"/>
                  </a:lnTo>
                  <a:lnTo>
                    <a:pt x="232" y="3534"/>
                  </a:lnTo>
                  <a:lnTo>
                    <a:pt x="236" y="3516"/>
                  </a:lnTo>
                  <a:lnTo>
                    <a:pt x="236" y="3498"/>
                  </a:lnTo>
                  <a:lnTo>
                    <a:pt x="236" y="3480"/>
                  </a:lnTo>
                  <a:lnTo>
                    <a:pt x="234" y="3460"/>
                  </a:lnTo>
                  <a:lnTo>
                    <a:pt x="230" y="3442"/>
                  </a:lnTo>
                  <a:lnTo>
                    <a:pt x="224" y="3424"/>
                  </a:lnTo>
                  <a:lnTo>
                    <a:pt x="216" y="3406"/>
                  </a:lnTo>
                  <a:lnTo>
                    <a:pt x="206" y="3390"/>
                  </a:lnTo>
                  <a:lnTo>
                    <a:pt x="194" y="3374"/>
                  </a:lnTo>
                  <a:lnTo>
                    <a:pt x="182" y="3360"/>
                  </a:lnTo>
                  <a:lnTo>
                    <a:pt x="168" y="3348"/>
                  </a:lnTo>
                  <a:lnTo>
                    <a:pt x="154" y="3338"/>
                  </a:lnTo>
                  <a:lnTo>
                    <a:pt x="138" y="3328"/>
                  </a:lnTo>
                  <a:lnTo>
                    <a:pt x="122" y="3322"/>
                  </a:lnTo>
                  <a:lnTo>
                    <a:pt x="104" y="3316"/>
                  </a:lnTo>
                  <a:lnTo>
                    <a:pt x="104" y="3316"/>
                  </a:lnTo>
                  <a:lnTo>
                    <a:pt x="82" y="3312"/>
                  </a:lnTo>
                  <a:lnTo>
                    <a:pt x="64" y="3306"/>
                  </a:lnTo>
                  <a:lnTo>
                    <a:pt x="48" y="3298"/>
                  </a:lnTo>
                  <a:lnTo>
                    <a:pt x="34" y="3288"/>
                  </a:lnTo>
                  <a:lnTo>
                    <a:pt x="24" y="3276"/>
                  </a:lnTo>
                  <a:lnTo>
                    <a:pt x="14" y="3262"/>
                  </a:lnTo>
                  <a:lnTo>
                    <a:pt x="8" y="3242"/>
                  </a:lnTo>
                  <a:lnTo>
                    <a:pt x="6" y="3222"/>
                  </a:lnTo>
                  <a:lnTo>
                    <a:pt x="6" y="3222"/>
                  </a:lnTo>
                  <a:lnTo>
                    <a:pt x="2" y="3178"/>
                  </a:lnTo>
                  <a:lnTo>
                    <a:pt x="0" y="3158"/>
                  </a:lnTo>
                  <a:lnTo>
                    <a:pt x="2" y="3138"/>
                  </a:lnTo>
                  <a:lnTo>
                    <a:pt x="8" y="3120"/>
                  </a:lnTo>
                  <a:lnTo>
                    <a:pt x="14" y="3110"/>
                  </a:lnTo>
                  <a:lnTo>
                    <a:pt x="20" y="3102"/>
                  </a:lnTo>
                  <a:lnTo>
                    <a:pt x="28" y="3094"/>
                  </a:lnTo>
                  <a:lnTo>
                    <a:pt x="36" y="3086"/>
                  </a:lnTo>
                  <a:lnTo>
                    <a:pt x="48" y="3078"/>
                  </a:lnTo>
                  <a:lnTo>
                    <a:pt x="60" y="3070"/>
                  </a:lnTo>
                  <a:lnTo>
                    <a:pt x="60" y="3070"/>
                  </a:lnTo>
                  <a:lnTo>
                    <a:pt x="78" y="3060"/>
                  </a:lnTo>
                  <a:lnTo>
                    <a:pt x="96" y="3048"/>
                  </a:lnTo>
                  <a:lnTo>
                    <a:pt x="110" y="3034"/>
                  </a:lnTo>
                  <a:lnTo>
                    <a:pt x="122" y="3018"/>
                  </a:lnTo>
                  <a:lnTo>
                    <a:pt x="132" y="3002"/>
                  </a:lnTo>
                  <a:lnTo>
                    <a:pt x="140" y="2986"/>
                  </a:lnTo>
                  <a:lnTo>
                    <a:pt x="146" y="2966"/>
                  </a:lnTo>
                  <a:lnTo>
                    <a:pt x="150" y="2948"/>
                  </a:lnTo>
                  <a:lnTo>
                    <a:pt x="152" y="2930"/>
                  </a:lnTo>
                  <a:lnTo>
                    <a:pt x="152" y="2910"/>
                  </a:lnTo>
                  <a:lnTo>
                    <a:pt x="148" y="2890"/>
                  </a:lnTo>
                  <a:lnTo>
                    <a:pt x="144" y="2872"/>
                  </a:lnTo>
                  <a:lnTo>
                    <a:pt x="136" y="2852"/>
                  </a:lnTo>
                  <a:lnTo>
                    <a:pt x="128" y="2834"/>
                  </a:lnTo>
                  <a:lnTo>
                    <a:pt x="116" y="2816"/>
                  </a:lnTo>
                  <a:lnTo>
                    <a:pt x="102" y="2800"/>
                  </a:lnTo>
                  <a:lnTo>
                    <a:pt x="102" y="2800"/>
                  </a:lnTo>
                  <a:lnTo>
                    <a:pt x="86" y="2782"/>
                  </a:lnTo>
                  <a:lnTo>
                    <a:pt x="76" y="2762"/>
                  </a:lnTo>
                  <a:lnTo>
                    <a:pt x="70" y="2746"/>
                  </a:lnTo>
                  <a:lnTo>
                    <a:pt x="68" y="2728"/>
                  </a:lnTo>
                  <a:lnTo>
                    <a:pt x="72" y="2712"/>
                  </a:lnTo>
                  <a:lnTo>
                    <a:pt x="76" y="2694"/>
                  </a:lnTo>
                  <a:lnTo>
                    <a:pt x="84" y="2676"/>
                  </a:lnTo>
                  <a:lnTo>
                    <a:pt x="94" y="2656"/>
                  </a:lnTo>
                  <a:lnTo>
                    <a:pt x="94" y="2656"/>
                  </a:lnTo>
                  <a:lnTo>
                    <a:pt x="102" y="2638"/>
                  </a:lnTo>
                  <a:lnTo>
                    <a:pt x="112" y="2624"/>
                  </a:lnTo>
                  <a:lnTo>
                    <a:pt x="124" y="2610"/>
                  </a:lnTo>
                  <a:lnTo>
                    <a:pt x="136" y="2598"/>
                  </a:lnTo>
                  <a:lnTo>
                    <a:pt x="150" y="2590"/>
                  </a:lnTo>
                  <a:lnTo>
                    <a:pt x="166" y="2586"/>
                  </a:lnTo>
                  <a:lnTo>
                    <a:pt x="186" y="2582"/>
                  </a:lnTo>
                  <a:lnTo>
                    <a:pt x="208" y="2584"/>
                  </a:lnTo>
                  <a:lnTo>
                    <a:pt x="208" y="2584"/>
                  </a:lnTo>
                  <a:lnTo>
                    <a:pt x="232" y="2586"/>
                  </a:lnTo>
                  <a:lnTo>
                    <a:pt x="254" y="2584"/>
                  </a:lnTo>
                  <a:lnTo>
                    <a:pt x="276" y="2580"/>
                  </a:lnTo>
                  <a:lnTo>
                    <a:pt x="296" y="2574"/>
                  </a:lnTo>
                  <a:lnTo>
                    <a:pt x="314" y="2566"/>
                  </a:lnTo>
                  <a:lnTo>
                    <a:pt x="332" y="2556"/>
                  </a:lnTo>
                  <a:lnTo>
                    <a:pt x="348" y="2544"/>
                  </a:lnTo>
                  <a:lnTo>
                    <a:pt x="362" y="2530"/>
                  </a:lnTo>
                  <a:lnTo>
                    <a:pt x="376" y="2514"/>
                  </a:lnTo>
                  <a:lnTo>
                    <a:pt x="386" y="2498"/>
                  </a:lnTo>
                  <a:lnTo>
                    <a:pt x="396" y="2480"/>
                  </a:lnTo>
                  <a:lnTo>
                    <a:pt x="402" y="2460"/>
                  </a:lnTo>
                  <a:lnTo>
                    <a:pt x="408" y="2438"/>
                  </a:lnTo>
                  <a:lnTo>
                    <a:pt x="410" y="2416"/>
                  </a:lnTo>
                  <a:lnTo>
                    <a:pt x="412" y="2394"/>
                  </a:lnTo>
                  <a:lnTo>
                    <a:pt x="410" y="2370"/>
                  </a:lnTo>
                  <a:lnTo>
                    <a:pt x="410" y="2370"/>
                  </a:lnTo>
                  <a:lnTo>
                    <a:pt x="408" y="2348"/>
                  </a:lnTo>
                  <a:lnTo>
                    <a:pt x="412" y="2330"/>
                  </a:lnTo>
                  <a:lnTo>
                    <a:pt x="418" y="2316"/>
                  </a:lnTo>
                  <a:lnTo>
                    <a:pt x="426" y="2304"/>
                  </a:lnTo>
                  <a:lnTo>
                    <a:pt x="436" y="2294"/>
                  </a:lnTo>
                  <a:lnTo>
                    <a:pt x="450" y="2286"/>
                  </a:lnTo>
                  <a:lnTo>
                    <a:pt x="480" y="2272"/>
                  </a:lnTo>
                  <a:lnTo>
                    <a:pt x="480" y="2272"/>
                  </a:lnTo>
                  <a:lnTo>
                    <a:pt x="512" y="2254"/>
                  </a:lnTo>
                  <a:lnTo>
                    <a:pt x="528" y="2246"/>
                  </a:lnTo>
                  <a:lnTo>
                    <a:pt x="544" y="2240"/>
                  </a:lnTo>
                  <a:lnTo>
                    <a:pt x="560" y="2238"/>
                  </a:lnTo>
                  <a:lnTo>
                    <a:pt x="570" y="2238"/>
                  </a:lnTo>
                  <a:lnTo>
                    <a:pt x="578" y="2240"/>
                  </a:lnTo>
                  <a:lnTo>
                    <a:pt x="588" y="2244"/>
                  </a:lnTo>
                  <a:lnTo>
                    <a:pt x="596" y="2248"/>
                  </a:lnTo>
                  <a:lnTo>
                    <a:pt x="606" y="2254"/>
                  </a:lnTo>
                  <a:lnTo>
                    <a:pt x="616" y="2262"/>
                  </a:lnTo>
                  <a:lnTo>
                    <a:pt x="616" y="2262"/>
                  </a:lnTo>
                  <a:lnTo>
                    <a:pt x="636" y="2280"/>
                  </a:lnTo>
                  <a:lnTo>
                    <a:pt x="658" y="2294"/>
                  </a:lnTo>
                  <a:lnTo>
                    <a:pt x="678" y="2304"/>
                  </a:lnTo>
                  <a:lnTo>
                    <a:pt x="698" y="2312"/>
                  </a:lnTo>
                  <a:lnTo>
                    <a:pt x="718" y="2318"/>
                  </a:lnTo>
                  <a:lnTo>
                    <a:pt x="738" y="2322"/>
                  </a:lnTo>
                  <a:lnTo>
                    <a:pt x="756" y="2324"/>
                  </a:lnTo>
                  <a:lnTo>
                    <a:pt x="776" y="2322"/>
                  </a:lnTo>
                  <a:lnTo>
                    <a:pt x="796" y="2318"/>
                  </a:lnTo>
                  <a:lnTo>
                    <a:pt x="814" y="2312"/>
                  </a:lnTo>
                  <a:lnTo>
                    <a:pt x="832" y="2302"/>
                  </a:lnTo>
                  <a:lnTo>
                    <a:pt x="850" y="2292"/>
                  </a:lnTo>
                  <a:lnTo>
                    <a:pt x="866" y="2278"/>
                  </a:lnTo>
                  <a:lnTo>
                    <a:pt x="884" y="2262"/>
                  </a:lnTo>
                  <a:lnTo>
                    <a:pt x="900" y="2244"/>
                  </a:lnTo>
                  <a:lnTo>
                    <a:pt x="914" y="2224"/>
                  </a:lnTo>
                  <a:lnTo>
                    <a:pt x="914" y="2224"/>
                  </a:lnTo>
                  <a:lnTo>
                    <a:pt x="922" y="2216"/>
                  </a:lnTo>
                  <a:lnTo>
                    <a:pt x="930" y="2206"/>
                  </a:lnTo>
                  <a:lnTo>
                    <a:pt x="942" y="2198"/>
                  </a:lnTo>
                  <a:lnTo>
                    <a:pt x="952" y="2190"/>
                  </a:lnTo>
                  <a:lnTo>
                    <a:pt x="964" y="2184"/>
                  </a:lnTo>
                  <a:lnTo>
                    <a:pt x="976" y="2180"/>
                  </a:lnTo>
                  <a:lnTo>
                    <a:pt x="986" y="2178"/>
                  </a:lnTo>
                  <a:lnTo>
                    <a:pt x="994" y="2178"/>
                  </a:lnTo>
                  <a:lnTo>
                    <a:pt x="994" y="2178"/>
                  </a:lnTo>
                  <a:lnTo>
                    <a:pt x="1016" y="2182"/>
                  </a:lnTo>
                  <a:lnTo>
                    <a:pt x="1040" y="2182"/>
                  </a:lnTo>
                  <a:lnTo>
                    <a:pt x="1064" y="2184"/>
                  </a:lnTo>
                  <a:lnTo>
                    <a:pt x="1086" y="2188"/>
                  </a:lnTo>
                  <a:lnTo>
                    <a:pt x="1096" y="2190"/>
                  </a:lnTo>
                  <a:lnTo>
                    <a:pt x="1106" y="2194"/>
                  </a:lnTo>
                  <a:lnTo>
                    <a:pt x="1116" y="2200"/>
                  </a:lnTo>
                  <a:lnTo>
                    <a:pt x="1124" y="2208"/>
                  </a:lnTo>
                  <a:lnTo>
                    <a:pt x="1130" y="2218"/>
                  </a:lnTo>
                  <a:lnTo>
                    <a:pt x="1136" y="2228"/>
                  </a:lnTo>
                  <a:lnTo>
                    <a:pt x="1140" y="2244"/>
                  </a:lnTo>
                  <a:lnTo>
                    <a:pt x="1142" y="2260"/>
                  </a:lnTo>
                  <a:lnTo>
                    <a:pt x="1142" y="2260"/>
                  </a:lnTo>
                  <a:lnTo>
                    <a:pt x="1146" y="2286"/>
                  </a:lnTo>
                  <a:lnTo>
                    <a:pt x="1152" y="2308"/>
                  </a:lnTo>
                  <a:lnTo>
                    <a:pt x="1160" y="2330"/>
                  </a:lnTo>
                  <a:lnTo>
                    <a:pt x="1172" y="2346"/>
                  </a:lnTo>
                  <a:lnTo>
                    <a:pt x="1178" y="2354"/>
                  </a:lnTo>
                  <a:lnTo>
                    <a:pt x="1186" y="2362"/>
                  </a:lnTo>
                  <a:lnTo>
                    <a:pt x="1196" y="2368"/>
                  </a:lnTo>
                  <a:lnTo>
                    <a:pt x="1206" y="2372"/>
                  </a:lnTo>
                  <a:lnTo>
                    <a:pt x="1218" y="2378"/>
                  </a:lnTo>
                  <a:lnTo>
                    <a:pt x="1230" y="2380"/>
                  </a:lnTo>
                  <a:lnTo>
                    <a:pt x="1244" y="2382"/>
                  </a:lnTo>
                  <a:lnTo>
                    <a:pt x="1260" y="2384"/>
                  </a:lnTo>
                  <a:lnTo>
                    <a:pt x="1260" y="2384"/>
                  </a:lnTo>
                  <a:lnTo>
                    <a:pt x="1254" y="2368"/>
                  </a:lnTo>
                  <a:lnTo>
                    <a:pt x="1252" y="2362"/>
                  </a:lnTo>
                  <a:lnTo>
                    <a:pt x="1248" y="2358"/>
                  </a:lnTo>
                  <a:lnTo>
                    <a:pt x="1248" y="2358"/>
                  </a:lnTo>
                  <a:lnTo>
                    <a:pt x="1234" y="2346"/>
                  </a:lnTo>
                  <a:lnTo>
                    <a:pt x="1222" y="2334"/>
                  </a:lnTo>
                  <a:lnTo>
                    <a:pt x="1210" y="2322"/>
                  </a:lnTo>
                  <a:lnTo>
                    <a:pt x="1202" y="2310"/>
                  </a:lnTo>
                  <a:lnTo>
                    <a:pt x="1196" y="2298"/>
                  </a:lnTo>
                  <a:lnTo>
                    <a:pt x="1192" y="2286"/>
                  </a:lnTo>
                  <a:lnTo>
                    <a:pt x="1188" y="2274"/>
                  </a:lnTo>
                  <a:lnTo>
                    <a:pt x="1188" y="2260"/>
                  </a:lnTo>
                  <a:lnTo>
                    <a:pt x="1188" y="2248"/>
                  </a:lnTo>
                  <a:lnTo>
                    <a:pt x="1188" y="2234"/>
                  </a:lnTo>
                  <a:lnTo>
                    <a:pt x="1196" y="2206"/>
                  </a:lnTo>
                  <a:lnTo>
                    <a:pt x="1206" y="2178"/>
                  </a:lnTo>
                  <a:lnTo>
                    <a:pt x="1222" y="2148"/>
                  </a:lnTo>
                  <a:lnTo>
                    <a:pt x="1222" y="2148"/>
                  </a:lnTo>
                  <a:lnTo>
                    <a:pt x="1230" y="2134"/>
                  </a:lnTo>
                  <a:lnTo>
                    <a:pt x="1234" y="2118"/>
                  </a:lnTo>
                  <a:lnTo>
                    <a:pt x="1236" y="2102"/>
                  </a:lnTo>
                  <a:lnTo>
                    <a:pt x="1236" y="2086"/>
                  </a:lnTo>
                  <a:lnTo>
                    <a:pt x="1234" y="2070"/>
                  </a:lnTo>
                  <a:lnTo>
                    <a:pt x="1230" y="2054"/>
                  </a:lnTo>
                  <a:lnTo>
                    <a:pt x="1224" y="2038"/>
                  </a:lnTo>
                  <a:lnTo>
                    <a:pt x="1216" y="2022"/>
                  </a:lnTo>
                  <a:lnTo>
                    <a:pt x="1206" y="2008"/>
                  </a:lnTo>
                  <a:lnTo>
                    <a:pt x="1196" y="1994"/>
                  </a:lnTo>
                  <a:lnTo>
                    <a:pt x="1184" y="1982"/>
                  </a:lnTo>
                  <a:lnTo>
                    <a:pt x="1170" y="1972"/>
                  </a:lnTo>
                  <a:lnTo>
                    <a:pt x="1156" y="1962"/>
                  </a:lnTo>
                  <a:lnTo>
                    <a:pt x="1140" y="1954"/>
                  </a:lnTo>
                  <a:lnTo>
                    <a:pt x="1124" y="1948"/>
                  </a:lnTo>
                  <a:lnTo>
                    <a:pt x="1108" y="1944"/>
                  </a:lnTo>
                  <a:lnTo>
                    <a:pt x="1108" y="1944"/>
                  </a:lnTo>
                  <a:lnTo>
                    <a:pt x="1084" y="1940"/>
                  </a:lnTo>
                  <a:lnTo>
                    <a:pt x="1060" y="1938"/>
                  </a:lnTo>
                  <a:lnTo>
                    <a:pt x="1038" y="1936"/>
                  </a:lnTo>
                  <a:lnTo>
                    <a:pt x="1016" y="1932"/>
                  </a:lnTo>
                  <a:lnTo>
                    <a:pt x="1004" y="1928"/>
                  </a:lnTo>
                  <a:lnTo>
                    <a:pt x="994" y="1922"/>
                  </a:lnTo>
                  <a:lnTo>
                    <a:pt x="984" y="1916"/>
                  </a:lnTo>
                  <a:lnTo>
                    <a:pt x="976" y="1908"/>
                  </a:lnTo>
                  <a:lnTo>
                    <a:pt x="966" y="1898"/>
                  </a:lnTo>
                  <a:lnTo>
                    <a:pt x="958" y="1886"/>
                  </a:lnTo>
                  <a:lnTo>
                    <a:pt x="952" y="1870"/>
                  </a:lnTo>
                  <a:lnTo>
                    <a:pt x="946" y="1854"/>
                  </a:lnTo>
                  <a:lnTo>
                    <a:pt x="946" y="1854"/>
                  </a:lnTo>
                  <a:lnTo>
                    <a:pt x="936" y="1822"/>
                  </a:lnTo>
                  <a:lnTo>
                    <a:pt x="932" y="1792"/>
                  </a:lnTo>
                  <a:lnTo>
                    <a:pt x="932" y="1766"/>
                  </a:lnTo>
                  <a:lnTo>
                    <a:pt x="932" y="1754"/>
                  </a:lnTo>
                  <a:lnTo>
                    <a:pt x="936" y="1742"/>
                  </a:lnTo>
                  <a:lnTo>
                    <a:pt x="940" y="1730"/>
                  </a:lnTo>
                  <a:lnTo>
                    <a:pt x="944" y="1720"/>
                  </a:lnTo>
                  <a:lnTo>
                    <a:pt x="950" y="1708"/>
                  </a:lnTo>
                  <a:lnTo>
                    <a:pt x="958" y="1698"/>
                  </a:lnTo>
                  <a:lnTo>
                    <a:pt x="978" y="1678"/>
                  </a:lnTo>
                  <a:lnTo>
                    <a:pt x="1002" y="1656"/>
                  </a:lnTo>
                  <a:lnTo>
                    <a:pt x="1002" y="1656"/>
                  </a:lnTo>
                  <a:lnTo>
                    <a:pt x="1016" y="1644"/>
                  </a:lnTo>
                  <a:lnTo>
                    <a:pt x="1030" y="1630"/>
                  </a:lnTo>
                  <a:lnTo>
                    <a:pt x="1040" y="1616"/>
                  </a:lnTo>
                  <a:lnTo>
                    <a:pt x="1046" y="1600"/>
                  </a:lnTo>
                  <a:lnTo>
                    <a:pt x="1052" y="1582"/>
                  </a:lnTo>
                  <a:lnTo>
                    <a:pt x="1056" y="1564"/>
                  </a:lnTo>
                  <a:lnTo>
                    <a:pt x="1056" y="1546"/>
                  </a:lnTo>
                  <a:lnTo>
                    <a:pt x="1056" y="1528"/>
                  </a:lnTo>
                  <a:lnTo>
                    <a:pt x="1052" y="1512"/>
                  </a:lnTo>
                  <a:lnTo>
                    <a:pt x="1048" y="1494"/>
                  </a:lnTo>
                  <a:lnTo>
                    <a:pt x="1040" y="1476"/>
                  </a:lnTo>
                  <a:lnTo>
                    <a:pt x="1030" y="1460"/>
                  </a:lnTo>
                  <a:lnTo>
                    <a:pt x="1020" y="1446"/>
                  </a:lnTo>
                  <a:lnTo>
                    <a:pt x="1006" y="1432"/>
                  </a:lnTo>
                  <a:lnTo>
                    <a:pt x="992" y="1418"/>
                  </a:lnTo>
                  <a:lnTo>
                    <a:pt x="976" y="1408"/>
                  </a:lnTo>
                  <a:lnTo>
                    <a:pt x="976" y="1408"/>
                  </a:lnTo>
                  <a:lnTo>
                    <a:pt x="940" y="1386"/>
                  </a:lnTo>
                  <a:lnTo>
                    <a:pt x="926" y="1376"/>
                  </a:lnTo>
                  <a:lnTo>
                    <a:pt x="914" y="1364"/>
                  </a:lnTo>
                  <a:lnTo>
                    <a:pt x="902" y="1352"/>
                  </a:lnTo>
                  <a:lnTo>
                    <a:pt x="894" y="1340"/>
                  </a:lnTo>
                  <a:lnTo>
                    <a:pt x="886" y="1328"/>
                  </a:lnTo>
                  <a:lnTo>
                    <a:pt x="880" y="1316"/>
                  </a:lnTo>
                  <a:lnTo>
                    <a:pt x="876" y="1302"/>
                  </a:lnTo>
                  <a:lnTo>
                    <a:pt x="874" y="1288"/>
                  </a:lnTo>
                  <a:lnTo>
                    <a:pt x="872" y="1272"/>
                  </a:lnTo>
                  <a:lnTo>
                    <a:pt x="874" y="1256"/>
                  </a:lnTo>
                  <a:lnTo>
                    <a:pt x="876" y="1240"/>
                  </a:lnTo>
                  <a:lnTo>
                    <a:pt x="880" y="1222"/>
                  </a:lnTo>
                  <a:lnTo>
                    <a:pt x="894" y="1182"/>
                  </a:lnTo>
                  <a:lnTo>
                    <a:pt x="894" y="1182"/>
                  </a:lnTo>
                  <a:lnTo>
                    <a:pt x="900" y="1174"/>
                  </a:lnTo>
                  <a:lnTo>
                    <a:pt x="906" y="1166"/>
                  </a:lnTo>
                  <a:lnTo>
                    <a:pt x="914" y="1158"/>
                  </a:lnTo>
                  <a:lnTo>
                    <a:pt x="924" y="1150"/>
                  </a:lnTo>
                  <a:lnTo>
                    <a:pt x="946" y="1138"/>
                  </a:lnTo>
                  <a:lnTo>
                    <a:pt x="968" y="1130"/>
                  </a:lnTo>
                  <a:lnTo>
                    <a:pt x="968" y="1130"/>
                  </a:lnTo>
                  <a:lnTo>
                    <a:pt x="996" y="1120"/>
                  </a:lnTo>
                  <a:lnTo>
                    <a:pt x="1020" y="1108"/>
                  </a:lnTo>
                  <a:lnTo>
                    <a:pt x="1042" y="1094"/>
                  </a:lnTo>
                  <a:lnTo>
                    <a:pt x="1062" y="1082"/>
                  </a:lnTo>
                  <a:lnTo>
                    <a:pt x="1078" y="1066"/>
                  </a:lnTo>
                  <a:lnTo>
                    <a:pt x="1092" y="1050"/>
                  </a:lnTo>
                  <a:lnTo>
                    <a:pt x="1102" y="1034"/>
                  </a:lnTo>
                  <a:lnTo>
                    <a:pt x="1110" y="1016"/>
                  </a:lnTo>
                  <a:lnTo>
                    <a:pt x="1116" y="998"/>
                  </a:lnTo>
                  <a:lnTo>
                    <a:pt x="1116" y="978"/>
                  </a:lnTo>
                  <a:lnTo>
                    <a:pt x="1116" y="958"/>
                  </a:lnTo>
                  <a:lnTo>
                    <a:pt x="1112" y="938"/>
                  </a:lnTo>
                  <a:lnTo>
                    <a:pt x="1104" y="916"/>
                  </a:lnTo>
                  <a:lnTo>
                    <a:pt x="1092" y="894"/>
                  </a:lnTo>
                  <a:lnTo>
                    <a:pt x="1078" y="872"/>
                  </a:lnTo>
                  <a:lnTo>
                    <a:pt x="1062" y="848"/>
                  </a:lnTo>
                  <a:lnTo>
                    <a:pt x="1062" y="848"/>
                  </a:lnTo>
                  <a:lnTo>
                    <a:pt x="1046" y="828"/>
                  </a:lnTo>
                  <a:lnTo>
                    <a:pt x="1038" y="808"/>
                  </a:lnTo>
                  <a:lnTo>
                    <a:pt x="1032" y="790"/>
                  </a:lnTo>
                  <a:lnTo>
                    <a:pt x="1030" y="770"/>
                  </a:lnTo>
                  <a:lnTo>
                    <a:pt x="1034" y="752"/>
                  </a:lnTo>
                  <a:lnTo>
                    <a:pt x="1040" y="734"/>
                  </a:lnTo>
                  <a:lnTo>
                    <a:pt x="1048" y="716"/>
                  </a:lnTo>
                  <a:lnTo>
                    <a:pt x="1060" y="696"/>
                  </a:lnTo>
                  <a:lnTo>
                    <a:pt x="1060" y="696"/>
                  </a:lnTo>
                  <a:lnTo>
                    <a:pt x="1084" y="660"/>
                  </a:lnTo>
                  <a:lnTo>
                    <a:pt x="1096" y="644"/>
                  </a:lnTo>
                  <a:lnTo>
                    <a:pt x="1110" y="630"/>
                  </a:lnTo>
                  <a:lnTo>
                    <a:pt x="1126" y="620"/>
                  </a:lnTo>
                  <a:lnTo>
                    <a:pt x="1134" y="616"/>
                  </a:lnTo>
                  <a:lnTo>
                    <a:pt x="1144" y="612"/>
                  </a:lnTo>
                  <a:lnTo>
                    <a:pt x="1156" y="612"/>
                  </a:lnTo>
                  <a:lnTo>
                    <a:pt x="1168" y="610"/>
                  </a:lnTo>
                  <a:lnTo>
                    <a:pt x="1182" y="612"/>
                  </a:lnTo>
                  <a:lnTo>
                    <a:pt x="1196" y="614"/>
                  </a:lnTo>
                  <a:lnTo>
                    <a:pt x="1196" y="614"/>
                  </a:lnTo>
                  <a:lnTo>
                    <a:pt x="1224" y="618"/>
                  </a:lnTo>
                  <a:lnTo>
                    <a:pt x="1250" y="618"/>
                  </a:lnTo>
                  <a:lnTo>
                    <a:pt x="1274" y="618"/>
                  </a:lnTo>
                  <a:lnTo>
                    <a:pt x="1296" y="614"/>
                  </a:lnTo>
                  <a:lnTo>
                    <a:pt x="1316" y="606"/>
                  </a:lnTo>
                  <a:lnTo>
                    <a:pt x="1334" y="598"/>
                  </a:lnTo>
                  <a:lnTo>
                    <a:pt x="1350" y="586"/>
                  </a:lnTo>
                  <a:lnTo>
                    <a:pt x="1364" y="572"/>
                  </a:lnTo>
                  <a:lnTo>
                    <a:pt x="1376" y="556"/>
                  </a:lnTo>
                  <a:lnTo>
                    <a:pt x="1386" y="540"/>
                  </a:lnTo>
                  <a:lnTo>
                    <a:pt x="1394" y="520"/>
                  </a:lnTo>
                  <a:lnTo>
                    <a:pt x="1398" y="498"/>
                  </a:lnTo>
                  <a:lnTo>
                    <a:pt x="1400" y="476"/>
                  </a:lnTo>
                  <a:lnTo>
                    <a:pt x="1400" y="452"/>
                  </a:lnTo>
                  <a:lnTo>
                    <a:pt x="1398" y="426"/>
                  </a:lnTo>
                  <a:lnTo>
                    <a:pt x="1392" y="398"/>
                  </a:lnTo>
                  <a:lnTo>
                    <a:pt x="1392" y="398"/>
                  </a:lnTo>
                  <a:lnTo>
                    <a:pt x="1388" y="374"/>
                  </a:lnTo>
                  <a:lnTo>
                    <a:pt x="1386" y="354"/>
                  </a:lnTo>
                  <a:lnTo>
                    <a:pt x="1388" y="334"/>
                  </a:lnTo>
                  <a:lnTo>
                    <a:pt x="1394" y="316"/>
                  </a:lnTo>
                  <a:lnTo>
                    <a:pt x="1404" y="300"/>
                  </a:lnTo>
                  <a:lnTo>
                    <a:pt x="1416" y="286"/>
                  </a:lnTo>
                  <a:lnTo>
                    <a:pt x="1432" y="272"/>
                  </a:lnTo>
                  <a:lnTo>
                    <a:pt x="1452" y="258"/>
                  </a:lnTo>
                  <a:lnTo>
                    <a:pt x="1452" y="258"/>
                  </a:lnTo>
                  <a:lnTo>
                    <a:pt x="1488" y="234"/>
                  </a:lnTo>
                  <a:lnTo>
                    <a:pt x="1506" y="224"/>
                  </a:lnTo>
                  <a:lnTo>
                    <a:pt x="1524" y="218"/>
                  </a:lnTo>
                  <a:lnTo>
                    <a:pt x="1542" y="214"/>
                  </a:lnTo>
                  <a:lnTo>
                    <a:pt x="1552" y="214"/>
                  </a:lnTo>
                  <a:lnTo>
                    <a:pt x="1562" y="214"/>
                  </a:lnTo>
                  <a:lnTo>
                    <a:pt x="1572" y="218"/>
                  </a:lnTo>
                  <a:lnTo>
                    <a:pt x="1584" y="222"/>
                  </a:lnTo>
                  <a:lnTo>
                    <a:pt x="1596" y="228"/>
                  </a:lnTo>
                  <a:lnTo>
                    <a:pt x="1608" y="236"/>
                  </a:lnTo>
                  <a:lnTo>
                    <a:pt x="1608" y="236"/>
                  </a:lnTo>
                  <a:lnTo>
                    <a:pt x="1634" y="250"/>
                  </a:lnTo>
                  <a:lnTo>
                    <a:pt x="1656" y="262"/>
                  </a:lnTo>
                  <a:lnTo>
                    <a:pt x="1680" y="270"/>
                  </a:lnTo>
                  <a:lnTo>
                    <a:pt x="1702" y="276"/>
                  </a:lnTo>
                  <a:lnTo>
                    <a:pt x="1724" y="278"/>
                  </a:lnTo>
                  <a:lnTo>
                    <a:pt x="1746" y="276"/>
                  </a:lnTo>
                  <a:lnTo>
                    <a:pt x="1766" y="272"/>
                  </a:lnTo>
                  <a:lnTo>
                    <a:pt x="1784" y="266"/>
                  </a:lnTo>
                  <a:lnTo>
                    <a:pt x="1802" y="256"/>
                  </a:lnTo>
                  <a:lnTo>
                    <a:pt x="1818" y="244"/>
                  </a:lnTo>
                  <a:lnTo>
                    <a:pt x="1832" y="230"/>
                  </a:lnTo>
                  <a:lnTo>
                    <a:pt x="1846" y="212"/>
                  </a:lnTo>
                  <a:lnTo>
                    <a:pt x="1856" y="192"/>
                  </a:lnTo>
                  <a:lnTo>
                    <a:pt x="1866" y="170"/>
                  </a:lnTo>
                  <a:lnTo>
                    <a:pt x="1874" y="144"/>
                  </a:lnTo>
                  <a:lnTo>
                    <a:pt x="1878" y="118"/>
                  </a:lnTo>
                  <a:lnTo>
                    <a:pt x="1878" y="118"/>
                  </a:lnTo>
                  <a:lnTo>
                    <a:pt x="1882" y="96"/>
                  </a:lnTo>
                  <a:lnTo>
                    <a:pt x="1890" y="76"/>
                  </a:lnTo>
                  <a:lnTo>
                    <a:pt x="1898" y="60"/>
                  </a:lnTo>
                  <a:lnTo>
                    <a:pt x="1908" y="48"/>
                  </a:lnTo>
                  <a:lnTo>
                    <a:pt x="1922" y="38"/>
                  </a:lnTo>
                  <a:lnTo>
                    <a:pt x="1938" y="30"/>
                  </a:lnTo>
                  <a:lnTo>
                    <a:pt x="1954" y="24"/>
                  </a:lnTo>
                  <a:lnTo>
                    <a:pt x="1974" y="20"/>
                  </a:lnTo>
                  <a:lnTo>
                    <a:pt x="1974" y="20"/>
                  </a:lnTo>
                  <a:lnTo>
                    <a:pt x="1992" y="16"/>
                  </a:lnTo>
                  <a:lnTo>
                    <a:pt x="2010" y="12"/>
                  </a:lnTo>
                  <a:lnTo>
                    <a:pt x="2044" y="0"/>
                  </a:lnTo>
                  <a:lnTo>
                    <a:pt x="2044" y="0"/>
                  </a:lnTo>
                  <a:lnTo>
                    <a:pt x="2098" y="0"/>
                  </a:lnTo>
                  <a:lnTo>
                    <a:pt x="2098" y="0"/>
                  </a:lnTo>
                  <a:lnTo>
                    <a:pt x="2120" y="34"/>
                  </a:lnTo>
                  <a:lnTo>
                    <a:pt x="2142" y="66"/>
                  </a:lnTo>
                  <a:lnTo>
                    <a:pt x="2142" y="66"/>
                  </a:lnTo>
                  <a:lnTo>
                    <a:pt x="2158" y="88"/>
                  </a:lnTo>
                  <a:lnTo>
                    <a:pt x="2174" y="106"/>
                  </a:lnTo>
                  <a:lnTo>
                    <a:pt x="2192" y="120"/>
                  </a:lnTo>
                  <a:lnTo>
                    <a:pt x="2210" y="134"/>
                  </a:lnTo>
                  <a:lnTo>
                    <a:pt x="2230" y="142"/>
                  </a:lnTo>
                  <a:lnTo>
                    <a:pt x="2248" y="150"/>
                  </a:lnTo>
                  <a:lnTo>
                    <a:pt x="2268" y="154"/>
                  </a:lnTo>
                  <a:lnTo>
                    <a:pt x="2288" y="156"/>
                  </a:lnTo>
                  <a:lnTo>
                    <a:pt x="2306" y="154"/>
                  </a:lnTo>
                  <a:lnTo>
                    <a:pt x="2326" y="150"/>
                  </a:lnTo>
                  <a:lnTo>
                    <a:pt x="2346" y="142"/>
                  </a:lnTo>
                  <a:lnTo>
                    <a:pt x="2364" y="132"/>
                  </a:lnTo>
                  <a:lnTo>
                    <a:pt x="2382" y="120"/>
                  </a:lnTo>
                  <a:lnTo>
                    <a:pt x="2400" y="104"/>
                  </a:lnTo>
                  <a:lnTo>
                    <a:pt x="2418" y="86"/>
                  </a:lnTo>
                  <a:lnTo>
                    <a:pt x="2434" y="66"/>
                  </a:lnTo>
                  <a:lnTo>
                    <a:pt x="2434" y="66"/>
                  </a:lnTo>
                  <a:lnTo>
                    <a:pt x="2480" y="0"/>
                  </a:lnTo>
                  <a:lnTo>
                    <a:pt x="2480" y="0"/>
                  </a:lnTo>
                  <a:lnTo>
                    <a:pt x="2534" y="0"/>
                  </a:lnTo>
                  <a:lnTo>
                    <a:pt x="2534" y="0"/>
                  </a:lnTo>
                  <a:close/>
                  <a:moveTo>
                    <a:pt x="2284" y="2370"/>
                  </a:moveTo>
                  <a:lnTo>
                    <a:pt x="2284" y="2370"/>
                  </a:lnTo>
                  <a:lnTo>
                    <a:pt x="2334" y="2368"/>
                  </a:lnTo>
                  <a:lnTo>
                    <a:pt x="2384" y="2364"/>
                  </a:lnTo>
                  <a:lnTo>
                    <a:pt x="2434" y="2358"/>
                  </a:lnTo>
                  <a:lnTo>
                    <a:pt x="2482" y="2350"/>
                  </a:lnTo>
                  <a:lnTo>
                    <a:pt x="2528" y="2338"/>
                  </a:lnTo>
                  <a:lnTo>
                    <a:pt x="2576" y="2326"/>
                  </a:lnTo>
                  <a:lnTo>
                    <a:pt x="2620" y="2310"/>
                  </a:lnTo>
                  <a:lnTo>
                    <a:pt x="2666" y="2292"/>
                  </a:lnTo>
                  <a:lnTo>
                    <a:pt x="2708" y="2274"/>
                  </a:lnTo>
                  <a:lnTo>
                    <a:pt x="2750" y="2252"/>
                  </a:lnTo>
                  <a:lnTo>
                    <a:pt x="2792" y="2228"/>
                  </a:lnTo>
                  <a:lnTo>
                    <a:pt x="2832" y="2204"/>
                  </a:lnTo>
                  <a:lnTo>
                    <a:pt x="2870" y="2176"/>
                  </a:lnTo>
                  <a:lnTo>
                    <a:pt x="2906" y="2146"/>
                  </a:lnTo>
                  <a:lnTo>
                    <a:pt x="2942" y="2116"/>
                  </a:lnTo>
                  <a:lnTo>
                    <a:pt x="2976" y="2084"/>
                  </a:lnTo>
                  <a:lnTo>
                    <a:pt x="3010" y="2050"/>
                  </a:lnTo>
                  <a:lnTo>
                    <a:pt x="3040" y="2014"/>
                  </a:lnTo>
                  <a:lnTo>
                    <a:pt x="3068" y="1978"/>
                  </a:lnTo>
                  <a:lnTo>
                    <a:pt x="3096" y="1940"/>
                  </a:lnTo>
                  <a:lnTo>
                    <a:pt x="3122" y="1900"/>
                  </a:lnTo>
                  <a:lnTo>
                    <a:pt x="3146" y="1860"/>
                  </a:lnTo>
                  <a:lnTo>
                    <a:pt x="3168" y="1818"/>
                  </a:lnTo>
                  <a:lnTo>
                    <a:pt x="3186" y="1774"/>
                  </a:lnTo>
                  <a:lnTo>
                    <a:pt x="3204" y="1730"/>
                  </a:lnTo>
                  <a:lnTo>
                    <a:pt x="3220" y="1684"/>
                  </a:lnTo>
                  <a:lnTo>
                    <a:pt x="3234" y="1638"/>
                  </a:lnTo>
                  <a:lnTo>
                    <a:pt x="3244" y="1592"/>
                  </a:lnTo>
                  <a:lnTo>
                    <a:pt x="3252" y="1544"/>
                  </a:lnTo>
                  <a:lnTo>
                    <a:pt x="3260" y="1494"/>
                  </a:lnTo>
                  <a:lnTo>
                    <a:pt x="3264" y="1444"/>
                  </a:lnTo>
                  <a:lnTo>
                    <a:pt x="3264" y="1394"/>
                  </a:lnTo>
                  <a:lnTo>
                    <a:pt x="3264" y="1394"/>
                  </a:lnTo>
                  <a:lnTo>
                    <a:pt x="3264" y="1344"/>
                  </a:lnTo>
                  <a:lnTo>
                    <a:pt x="3260" y="1296"/>
                  </a:lnTo>
                  <a:lnTo>
                    <a:pt x="3254" y="1246"/>
                  </a:lnTo>
                  <a:lnTo>
                    <a:pt x="3244" y="1198"/>
                  </a:lnTo>
                  <a:lnTo>
                    <a:pt x="3234" y="1152"/>
                  </a:lnTo>
                  <a:lnTo>
                    <a:pt x="3220" y="1106"/>
                  </a:lnTo>
                  <a:lnTo>
                    <a:pt x="3206" y="1060"/>
                  </a:lnTo>
                  <a:lnTo>
                    <a:pt x="3188" y="1016"/>
                  </a:lnTo>
                  <a:lnTo>
                    <a:pt x="3168" y="972"/>
                  </a:lnTo>
                  <a:lnTo>
                    <a:pt x="3146" y="930"/>
                  </a:lnTo>
                  <a:lnTo>
                    <a:pt x="3122" y="890"/>
                  </a:lnTo>
                  <a:lnTo>
                    <a:pt x="3098" y="850"/>
                  </a:lnTo>
                  <a:lnTo>
                    <a:pt x="3070" y="812"/>
                  </a:lnTo>
                  <a:lnTo>
                    <a:pt x="3040" y="774"/>
                  </a:lnTo>
                  <a:lnTo>
                    <a:pt x="3010" y="740"/>
                  </a:lnTo>
                  <a:lnTo>
                    <a:pt x="2978" y="706"/>
                  </a:lnTo>
                  <a:lnTo>
                    <a:pt x="2944" y="672"/>
                  </a:lnTo>
                  <a:lnTo>
                    <a:pt x="2908" y="642"/>
                  </a:lnTo>
                  <a:lnTo>
                    <a:pt x="2870" y="612"/>
                  </a:lnTo>
                  <a:lnTo>
                    <a:pt x="2832" y="586"/>
                  </a:lnTo>
                  <a:lnTo>
                    <a:pt x="2792" y="560"/>
                  </a:lnTo>
                  <a:lnTo>
                    <a:pt x="2752" y="536"/>
                  </a:lnTo>
                  <a:lnTo>
                    <a:pt x="2710" y="514"/>
                  </a:lnTo>
                  <a:lnTo>
                    <a:pt x="2666" y="494"/>
                  </a:lnTo>
                  <a:lnTo>
                    <a:pt x="2622" y="478"/>
                  </a:lnTo>
                  <a:lnTo>
                    <a:pt x="2576" y="462"/>
                  </a:lnTo>
                  <a:lnTo>
                    <a:pt x="2530" y="448"/>
                  </a:lnTo>
                  <a:lnTo>
                    <a:pt x="2482" y="438"/>
                  </a:lnTo>
                  <a:lnTo>
                    <a:pt x="2434" y="428"/>
                  </a:lnTo>
                  <a:lnTo>
                    <a:pt x="2386" y="422"/>
                  </a:lnTo>
                  <a:lnTo>
                    <a:pt x="2336" y="418"/>
                  </a:lnTo>
                  <a:lnTo>
                    <a:pt x="2286" y="418"/>
                  </a:lnTo>
                  <a:lnTo>
                    <a:pt x="2286" y="418"/>
                  </a:lnTo>
                  <a:lnTo>
                    <a:pt x="2236" y="418"/>
                  </a:lnTo>
                  <a:lnTo>
                    <a:pt x="2188" y="422"/>
                  </a:lnTo>
                  <a:lnTo>
                    <a:pt x="2138" y="428"/>
                  </a:lnTo>
                  <a:lnTo>
                    <a:pt x="2092" y="438"/>
                  </a:lnTo>
                  <a:lnTo>
                    <a:pt x="2044" y="448"/>
                  </a:lnTo>
                  <a:lnTo>
                    <a:pt x="1998" y="462"/>
                  </a:lnTo>
                  <a:lnTo>
                    <a:pt x="1954" y="476"/>
                  </a:lnTo>
                  <a:lnTo>
                    <a:pt x="1910" y="494"/>
                  </a:lnTo>
                  <a:lnTo>
                    <a:pt x="1866" y="514"/>
                  </a:lnTo>
                  <a:lnTo>
                    <a:pt x="1824" y="536"/>
                  </a:lnTo>
                  <a:lnTo>
                    <a:pt x="1784" y="558"/>
                  </a:lnTo>
                  <a:lnTo>
                    <a:pt x="1744" y="584"/>
                  </a:lnTo>
                  <a:lnTo>
                    <a:pt x="1706" y="612"/>
                  </a:lnTo>
                  <a:lnTo>
                    <a:pt x="1670" y="640"/>
                  </a:lnTo>
                  <a:lnTo>
                    <a:pt x="1634" y="670"/>
                  </a:lnTo>
                  <a:lnTo>
                    <a:pt x="1600" y="704"/>
                  </a:lnTo>
                  <a:lnTo>
                    <a:pt x="1568" y="736"/>
                  </a:lnTo>
                  <a:lnTo>
                    <a:pt x="1536" y="772"/>
                  </a:lnTo>
                  <a:lnTo>
                    <a:pt x="1508" y="808"/>
                  </a:lnTo>
                  <a:lnTo>
                    <a:pt x="1480" y="846"/>
                  </a:lnTo>
                  <a:lnTo>
                    <a:pt x="1456" y="886"/>
                  </a:lnTo>
                  <a:lnTo>
                    <a:pt x="1432" y="928"/>
                  </a:lnTo>
                  <a:lnTo>
                    <a:pt x="1410" y="968"/>
                  </a:lnTo>
                  <a:lnTo>
                    <a:pt x="1390" y="1012"/>
                  </a:lnTo>
                  <a:lnTo>
                    <a:pt x="1372" y="1056"/>
                  </a:lnTo>
                  <a:lnTo>
                    <a:pt x="1358" y="1100"/>
                  </a:lnTo>
                  <a:lnTo>
                    <a:pt x="1344" y="1146"/>
                  </a:lnTo>
                  <a:lnTo>
                    <a:pt x="1334" y="1194"/>
                  </a:lnTo>
                  <a:lnTo>
                    <a:pt x="1324" y="1242"/>
                  </a:lnTo>
                  <a:lnTo>
                    <a:pt x="1318" y="1290"/>
                  </a:lnTo>
                  <a:lnTo>
                    <a:pt x="1314" y="1338"/>
                  </a:lnTo>
                  <a:lnTo>
                    <a:pt x="1314" y="1388"/>
                  </a:lnTo>
                  <a:lnTo>
                    <a:pt x="1314" y="1388"/>
                  </a:lnTo>
                  <a:lnTo>
                    <a:pt x="1314" y="1440"/>
                  </a:lnTo>
                  <a:lnTo>
                    <a:pt x="1318" y="1488"/>
                  </a:lnTo>
                  <a:lnTo>
                    <a:pt x="1324" y="1538"/>
                  </a:lnTo>
                  <a:lnTo>
                    <a:pt x="1332" y="1586"/>
                  </a:lnTo>
                  <a:lnTo>
                    <a:pt x="1344" y="1634"/>
                  </a:lnTo>
                  <a:lnTo>
                    <a:pt x="1356" y="1680"/>
                  </a:lnTo>
                  <a:lnTo>
                    <a:pt x="1372" y="1726"/>
                  </a:lnTo>
                  <a:lnTo>
                    <a:pt x="1388" y="1770"/>
                  </a:lnTo>
                  <a:lnTo>
                    <a:pt x="1408" y="1814"/>
                  </a:lnTo>
                  <a:lnTo>
                    <a:pt x="1430" y="1856"/>
                  </a:lnTo>
                  <a:lnTo>
                    <a:pt x="1452" y="1898"/>
                  </a:lnTo>
                  <a:lnTo>
                    <a:pt x="1478" y="1936"/>
                  </a:lnTo>
                  <a:lnTo>
                    <a:pt x="1506" y="1976"/>
                  </a:lnTo>
                  <a:lnTo>
                    <a:pt x="1534" y="2012"/>
                  </a:lnTo>
                  <a:lnTo>
                    <a:pt x="1564" y="2048"/>
                  </a:lnTo>
                  <a:lnTo>
                    <a:pt x="1596" y="2082"/>
                  </a:lnTo>
                  <a:lnTo>
                    <a:pt x="1630" y="2114"/>
                  </a:lnTo>
                  <a:lnTo>
                    <a:pt x="1666" y="2146"/>
                  </a:lnTo>
                  <a:lnTo>
                    <a:pt x="1702" y="2174"/>
                  </a:lnTo>
                  <a:lnTo>
                    <a:pt x="1740" y="2202"/>
                  </a:lnTo>
                  <a:lnTo>
                    <a:pt x="1780" y="2228"/>
                  </a:lnTo>
                  <a:lnTo>
                    <a:pt x="1820" y="2250"/>
                  </a:lnTo>
                  <a:lnTo>
                    <a:pt x="1862" y="2272"/>
                  </a:lnTo>
                  <a:lnTo>
                    <a:pt x="1906" y="2292"/>
                  </a:lnTo>
                  <a:lnTo>
                    <a:pt x="1950" y="2310"/>
                  </a:lnTo>
                  <a:lnTo>
                    <a:pt x="1994" y="2324"/>
                  </a:lnTo>
                  <a:lnTo>
                    <a:pt x="2042" y="2338"/>
                  </a:lnTo>
                  <a:lnTo>
                    <a:pt x="2088" y="2350"/>
                  </a:lnTo>
                  <a:lnTo>
                    <a:pt x="2136" y="2358"/>
                  </a:lnTo>
                  <a:lnTo>
                    <a:pt x="2184" y="2364"/>
                  </a:lnTo>
                  <a:lnTo>
                    <a:pt x="2234" y="2368"/>
                  </a:lnTo>
                  <a:lnTo>
                    <a:pt x="2284" y="2370"/>
                  </a:lnTo>
                  <a:lnTo>
                    <a:pt x="2284" y="2370"/>
                  </a:lnTo>
                  <a:close/>
                  <a:moveTo>
                    <a:pt x="292" y="3064"/>
                  </a:moveTo>
                  <a:lnTo>
                    <a:pt x="292" y="3064"/>
                  </a:lnTo>
                  <a:lnTo>
                    <a:pt x="294" y="3094"/>
                  </a:lnTo>
                  <a:lnTo>
                    <a:pt x="296" y="3126"/>
                  </a:lnTo>
                  <a:lnTo>
                    <a:pt x="300" y="3156"/>
                  </a:lnTo>
                  <a:lnTo>
                    <a:pt x="304" y="3186"/>
                  </a:lnTo>
                  <a:lnTo>
                    <a:pt x="312" y="3216"/>
                  </a:lnTo>
                  <a:lnTo>
                    <a:pt x="320" y="3246"/>
                  </a:lnTo>
                  <a:lnTo>
                    <a:pt x="330" y="3274"/>
                  </a:lnTo>
                  <a:lnTo>
                    <a:pt x="340" y="3302"/>
                  </a:lnTo>
                  <a:lnTo>
                    <a:pt x="352" y="3328"/>
                  </a:lnTo>
                  <a:lnTo>
                    <a:pt x="366" y="3354"/>
                  </a:lnTo>
                  <a:lnTo>
                    <a:pt x="380" y="3380"/>
                  </a:lnTo>
                  <a:lnTo>
                    <a:pt x="396" y="3406"/>
                  </a:lnTo>
                  <a:lnTo>
                    <a:pt x="412" y="3430"/>
                  </a:lnTo>
                  <a:lnTo>
                    <a:pt x="430" y="3452"/>
                  </a:lnTo>
                  <a:lnTo>
                    <a:pt x="450" y="3474"/>
                  </a:lnTo>
                  <a:lnTo>
                    <a:pt x="470" y="3496"/>
                  </a:lnTo>
                  <a:lnTo>
                    <a:pt x="490" y="3516"/>
                  </a:lnTo>
                  <a:lnTo>
                    <a:pt x="512" y="3536"/>
                  </a:lnTo>
                  <a:lnTo>
                    <a:pt x="534" y="3554"/>
                  </a:lnTo>
                  <a:lnTo>
                    <a:pt x="558" y="3570"/>
                  </a:lnTo>
                  <a:lnTo>
                    <a:pt x="582" y="3586"/>
                  </a:lnTo>
                  <a:lnTo>
                    <a:pt x="608" y="3600"/>
                  </a:lnTo>
                  <a:lnTo>
                    <a:pt x="634" y="3614"/>
                  </a:lnTo>
                  <a:lnTo>
                    <a:pt x="660" y="3626"/>
                  </a:lnTo>
                  <a:lnTo>
                    <a:pt x="688" y="3638"/>
                  </a:lnTo>
                  <a:lnTo>
                    <a:pt x="716" y="3646"/>
                  </a:lnTo>
                  <a:lnTo>
                    <a:pt x="744" y="3654"/>
                  </a:lnTo>
                  <a:lnTo>
                    <a:pt x="774" y="3662"/>
                  </a:lnTo>
                  <a:lnTo>
                    <a:pt x="804" y="3666"/>
                  </a:lnTo>
                  <a:lnTo>
                    <a:pt x="834" y="3670"/>
                  </a:lnTo>
                  <a:lnTo>
                    <a:pt x="864" y="3672"/>
                  </a:lnTo>
                  <a:lnTo>
                    <a:pt x="894" y="3674"/>
                  </a:lnTo>
                  <a:lnTo>
                    <a:pt x="894" y="3674"/>
                  </a:lnTo>
                  <a:lnTo>
                    <a:pt x="926" y="3672"/>
                  </a:lnTo>
                  <a:lnTo>
                    <a:pt x="956" y="3670"/>
                  </a:lnTo>
                  <a:lnTo>
                    <a:pt x="986" y="3666"/>
                  </a:lnTo>
                  <a:lnTo>
                    <a:pt x="1014" y="3660"/>
                  </a:lnTo>
                  <a:lnTo>
                    <a:pt x="1044" y="3652"/>
                  </a:lnTo>
                  <a:lnTo>
                    <a:pt x="1072" y="3644"/>
                  </a:lnTo>
                  <a:lnTo>
                    <a:pt x="1100" y="3634"/>
                  </a:lnTo>
                  <a:lnTo>
                    <a:pt x="1126" y="3624"/>
                  </a:lnTo>
                  <a:lnTo>
                    <a:pt x="1154" y="3612"/>
                  </a:lnTo>
                  <a:lnTo>
                    <a:pt x="1180" y="3598"/>
                  </a:lnTo>
                  <a:lnTo>
                    <a:pt x="1204" y="3584"/>
                  </a:lnTo>
                  <a:lnTo>
                    <a:pt x="1230" y="3568"/>
                  </a:lnTo>
                  <a:lnTo>
                    <a:pt x="1252" y="3550"/>
                  </a:lnTo>
                  <a:lnTo>
                    <a:pt x="1276" y="3532"/>
                  </a:lnTo>
                  <a:lnTo>
                    <a:pt x="1298" y="3514"/>
                  </a:lnTo>
                  <a:lnTo>
                    <a:pt x="1318" y="3494"/>
                  </a:lnTo>
                  <a:lnTo>
                    <a:pt x="1338" y="3472"/>
                  </a:lnTo>
                  <a:lnTo>
                    <a:pt x="1358" y="3450"/>
                  </a:lnTo>
                  <a:lnTo>
                    <a:pt x="1376" y="3428"/>
                  </a:lnTo>
                  <a:lnTo>
                    <a:pt x="1392" y="3404"/>
                  </a:lnTo>
                  <a:lnTo>
                    <a:pt x="1408" y="3380"/>
                  </a:lnTo>
                  <a:lnTo>
                    <a:pt x="1422" y="3354"/>
                  </a:lnTo>
                  <a:lnTo>
                    <a:pt x="1436" y="3328"/>
                  </a:lnTo>
                  <a:lnTo>
                    <a:pt x="1448" y="3302"/>
                  </a:lnTo>
                  <a:lnTo>
                    <a:pt x="1460" y="3274"/>
                  </a:lnTo>
                  <a:lnTo>
                    <a:pt x="1468" y="3246"/>
                  </a:lnTo>
                  <a:lnTo>
                    <a:pt x="1478" y="3218"/>
                  </a:lnTo>
                  <a:lnTo>
                    <a:pt x="1484" y="3190"/>
                  </a:lnTo>
                  <a:lnTo>
                    <a:pt x="1490" y="3160"/>
                  </a:lnTo>
                  <a:lnTo>
                    <a:pt x="1494" y="3130"/>
                  </a:lnTo>
                  <a:lnTo>
                    <a:pt x="1496" y="3100"/>
                  </a:lnTo>
                  <a:lnTo>
                    <a:pt x="1496" y="3070"/>
                  </a:lnTo>
                  <a:lnTo>
                    <a:pt x="1496" y="3070"/>
                  </a:lnTo>
                  <a:lnTo>
                    <a:pt x="1496" y="3038"/>
                  </a:lnTo>
                  <a:lnTo>
                    <a:pt x="1494" y="3008"/>
                  </a:lnTo>
                  <a:lnTo>
                    <a:pt x="1490" y="2978"/>
                  </a:lnTo>
                  <a:lnTo>
                    <a:pt x="1484" y="2948"/>
                  </a:lnTo>
                  <a:lnTo>
                    <a:pt x="1478" y="2920"/>
                  </a:lnTo>
                  <a:lnTo>
                    <a:pt x="1468" y="2890"/>
                  </a:lnTo>
                  <a:lnTo>
                    <a:pt x="1460" y="2862"/>
                  </a:lnTo>
                  <a:lnTo>
                    <a:pt x="1448" y="2836"/>
                  </a:lnTo>
                  <a:lnTo>
                    <a:pt x="1436" y="2808"/>
                  </a:lnTo>
                  <a:lnTo>
                    <a:pt x="1422" y="2782"/>
                  </a:lnTo>
                  <a:lnTo>
                    <a:pt x="1408" y="2756"/>
                  </a:lnTo>
                  <a:lnTo>
                    <a:pt x="1392" y="2732"/>
                  </a:lnTo>
                  <a:lnTo>
                    <a:pt x="1374" y="2708"/>
                  </a:lnTo>
                  <a:lnTo>
                    <a:pt x="1356" y="2686"/>
                  </a:lnTo>
                  <a:lnTo>
                    <a:pt x="1336" y="2664"/>
                  </a:lnTo>
                  <a:lnTo>
                    <a:pt x="1316" y="2642"/>
                  </a:lnTo>
                  <a:lnTo>
                    <a:pt x="1294" y="2622"/>
                  </a:lnTo>
                  <a:lnTo>
                    <a:pt x="1272" y="2602"/>
                  </a:lnTo>
                  <a:lnTo>
                    <a:pt x="1250" y="2584"/>
                  </a:lnTo>
                  <a:lnTo>
                    <a:pt x="1226" y="2568"/>
                  </a:lnTo>
                  <a:lnTo>
                    <a:pt x="1200" y="2552"/>
                  </a:lnTo>
                  <a:lnTo>
                    <a:pt x="1176" y="2538"/>
                  </a:lnTo>
                  <a:lnTo>
                    <a:pt x="1148" y="2524"/>
                  </a:lnTo>
                  <a:lnTo>
                    <a:pt x="1122" y="2512"/>
                  </a:lnTo>
                  <a:lnTo>
                    <a:pt x="1094" y="2500"/>
                  </a:lnTo>
                  <a:lnTo>
                    <a:pt x="1066" y="2492"/>
                  </a:lnTo>
                  <a:lnTo>
                    <a:pt x="1038" y="2482"/>
                  </a:lnTo>
                  <a:lnTo>
                    <a:pt x="1008" y="2476"/>
                  </a:lnTo>
                  <a:lnTo>
                    <a:pt x="978" y="2472"/>
                  </a:lnTo>
                  <a:lnTo>
                    <a:pt x="948" y="2468"/>
                  </a:lnTo>
                  <a:lnTo>
                    <a:pt x="918" y="2466"/>
                  </a:lnTo>
                  <a:lnTo>
                    <a:pt x="886" y="2464"/>
                  </a:lnTo>
                  <a:lnTo>
                    <a:pt x="886" y="2464"/>
                  </a:lnTo>
                  <a:lnTo>
                    <a:pt x="856" y="2466"/>
                  </a:lnTo>
                  <a:lnTo>
                    <a:pt x="826" y="2468"/>
                  </a:lnTo>
                  <a:lnTo>
                    <a:pt x="796" y="2472"/>
                  </a:lnTo>
                  <a:lnTo>
                    <a:pt x="768" y="2478"/>
                  </a:lnTo>
                  <a:lnTo>
                    <a:pt x="738" y="2484"/>
                  </a:lnTo>
                  <a:lnTo>
                    <a:pt x="710" y="2494"/>
                  </a:lnTo>
                  <a:lnTo>
                    <a:pt x="684" y="2502"/>
                  </a:lnTo>
                  <a:lnTo>
                    <a:pt x="656" y="2514"/>
                  </a:lnTo>
                  <a:lnTo>
                    <a:pt x="630" y="2526"/>
                  </a:lnTo>
                  <a:lnTo>
                    <a:pt x="604" y="2540"/>
                  </a:lnTo>
                  <a:lnTo>
                    <a:pt x="580" y="2554"/>
                  </a:lnTo>
                  <a:lnTo>
                    <a:pt x="556" y="2570"/>
                  </a:lnTo>
                  <a:lnTo>
                    <a:pt x="532" y="2586"/>
                  </a:lnTo>
                  <a:lnTo>
                    <a:pt x="510" y="2604"/>
                  </a:lnTo>
                  <a:lnTo>
                    <a:pt x="488" y="2622"/>
                  </a:lnTo>
                  <a:lnTo>
                    <a:pt x="468" y="2642"/>
                  </a:lnTo>
                  <a:lnTo>
                    <a:pt x="448" y="2664"/>
                  </a:lnTo>
                  <a:lnTo>
                    <a:pt x="430" y="2686"/>
                  </a:lnTo>
                  <a:lnTo>
                    <a:pt x="412" y="2708"/>
                  </a:lnTo>
                  <a:lnTo>
                    <a:pt x="396" y="2732"/>
                  </a:lnTo>
                  <a:lnTo>
                    <a:pt x="380" y="2756"/>
                  </a:lnTo>
                  <a:lnTo>
                    <a:pt x="366" y="2780"/>
                  </a:lnTo>
                  <a:lnTo>
                    <a:pt x="352" y="2806"/>
                  </a:lnTo>
                  <a:lnTo>
                    <a:pt x="340" y="2832"/>
                  </a:lnTo>
                  <a:lnTo>
                    <a:pt x="330" y="2860"/>
                  </a:lnTo>
                  <a:lnTo>
                    <a:pt x="320" y="2888"/>
                  </a:lnTo>
                  <a:lnTo>
                    <a:pt x="312" y="2916"/>
                  </a:lnTo>
                  <a:lnTo>
                    <a:pt x="306" y="2944"/>
                  </a:lnTo>
                  <a:lnTo>
                    <a:pt x="300" y="2974"/>
                  </a:lnTo>
                  <a:lnTo>
                    <a:pt x="296" y="3002"/>
                  </a:lnTo>
                  <a:lnTo>
                    <a:pt x="294" y="3034"/>
                  </a:lnTo>
                  <a:lnTo>
                    <a:pt x="292" y="3064"/>
                  </a:lnTo>
                  <a:lnTo>
                    <a:pt x="292" y="3064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58"/>
            <p:cNvSpPr/>
            <p:nvPr/>
          </p:nvSpPr>
          <p:spPr>
            <a:xfrm>
              <a:off x="-5369" y="-224"/>
              <a:ext cx="2288" cy="2292"/>
            </a:xfrm>
            <a:custGeom>
              <a:rect b="b" l="l" r="r" t="t"/>
              <a:pathLst>
                <a:path extrusionOk="0" h="2292" w="2288">
                  <a:moveTo>
                    <a:pt x="0" y="1036"/>
                  </a:moveTo>
                  <a:lnTo>
                    <a:pt x="0" y="1036"/>
                  </a:lnTo>
                  <a:lnTo>
                    <a:pt x="12" y="1002"/>
                  </a:lnTo>
                  <a:lnTo>
                    <a:pt x="18" y="984"/>
                  </a:lnTo>
                  <a:lnTo>
                    <a:pt x="20" y="968"/>
                  </a:lnTo>
                  <a:lnTo>
                    <a:pt x="20" y="968"/>
                  </a:lnTo>
                  <a:lnTo>
                    <a:pt x="20" y="944"/>
                  </a:lnTo>
                  <a:lnTo>
                    <a:pt x="26" y="922"/>
                  </a:lnTo>
                  <a:lnTo>
                    <a:pt x="34" y="904"/>
                  </a:lnTo>
                  <a:lnTo>
                    <a:pt x="44" y="890"/>
                  </a:lnTo>
                  <a:lnTo>
                    <a:pt x="58" y="876"/>
                  </a:lnTo>
                  <a:lnTo>
                    <a:pt x="76" y="866"/>
                  </a:lnTo>
                  <a:lnTo>
                    <a:pt x="96" y="858"/>
                  </a:lnTo>
                  <a:lnTo>
                    <a:pt x="118" y="852"/>
                  </a:lnTo>
                  <a:lnTo>
                    <a:pt x="118" y="852"/>
                  </a:lnTo>
                  <a:lnTo>
                    <a:pt x="134" y="848"/>
                  </a:lnTo>
                  <a:lnTo>
                    <a:pt x="148" y="838"/>
                  </a:lnTo>
                  <a:lnTo>
                    <a:pt x="162" y="828"/>
                  </a:lnTo>
                  <a:lnTo>
                    <a:pt x="176" y="814"/>
                  </a:lnTo>
                  <a:lnTo>
                    <a:pt x="190" y="798"/>
                  </a:lnTo>
                  <a:lnTo>
                    <a:pt x="202" y="780"/>
                  </a:lnTo>
                  <a:lnTo>
                    <a:pt x="212" y="762"/>
                  </a:lnTo>
                  <a:lnTo>
                    <a:pt x="222" y="742"/>
                  </a:lnTo>
                  <a:lnTo>
                    <a:pt x="230" y="720"/>
                  </a:lnTo>
                  <a:lnTo>
                    <a:pt x="236" y="700"/>
                  </a:lnTo>
                  <a:lnTo>
                    <a:pt x="242" y="678"/>
                  </a:lnTo>
                  <a:lnTo>
                    <a:pt x="244" y="658"/>
                  </a:lnTo>
                  <a:lnTo>
                    <a:pt x="244" y="638"/>
                  </a:lnTo>
                  <a:lnTo>
                    <a:pt x="244" y="620"/>
                  </a:lnTo>
                  <a:lnTo>
                    <a:pt x="240" y="604"/>
                  </a:lnTo>
                  <a:lnTo>
                    <a:pt x="234" y="588"/>
                  </a:lnTo>
                  <a:lnTo>
                    <a:pt x="234" y="588"/>
                  </a:lnTo>
                  <a:lnTo>
                    <a:pt x="224" y="570"/>
                  </a:lnTo>
                  <a:lnTo>
                    <a:pt x="216" y="550"/>
                  </a:lnTo>
                  <a:lnTo>
                    <a:pt x="212" y="532"/>
                  </a:lnTo>
                  <a:lnTo>
                    <a:pt x="210" y="516"/>
                  </a:lnTo>
                  <a:lnTo>
                    <a:pt x="212" y="498"/>
                  </a:lnTo>
                  <a:lnTo>
                    <a:pt x="218" y="480"/>
                  </a:lnTo>
                  <a:lnTo>
                    <a:pt x="228" y="462"/>
                  </a:lnTo>
                  <a:lnTo>
                    <a:pt x="244" y="444"/>
                  </a:lnTo>
                  <a:lnTo>
                    <a:pt x="244" y="444"/>
                  </a:lnTo>
                  <a:lnTo>
                    <a:pt x="276" y="408"/>
                  </a:lnTo>
                  <a:lnTo>
                    <a:pt x="292" y="392"/>
                  </a:lnTo>
                  <a:lnTo>
                    <a:pt x="310" y="380"/>
                  </a:lnTo>
                  <a:lnTo>
                    <a:pt x="318" y="374"/>
                  </a:lnTo>
                  <a:lnTo>
                    <a:pt x="328" y="370"/>
                  </a:lnTo>
                  <a:lnTo>
                    <a:pt x="338" y="366"/>
                  </a:lnTo>
                  <a:lnTo>
                    <a:pt x="350" y="366"/>
                  </a:lnTo>
                  <a:lnTo>
                    <a:pt x="362" y="364"/>
                  </a:lnTo>
                  <a:lnTo>
                    <a:pt x="376" y="366"/>
                  </a:lnTo>
                  <a:lnTo>
                    <a:pt x="390" y="370"/>
                  </a:lnTo>
                  <a:lnTo>
                    <a:pt x="406" y="374"/>
                  </a:lnTo>
                  <a:lnTo>
                    <a:pt x="406" y="374"/>
                  </a:lnTo>
                  <a:lnTo>
                    <a:pt x="422" y="378"/>
                  </a:lnTo>
                  <a:lnTo>
                    <a:pt x="438" y="380"/>
                  </a:lnTo>
                  <a:lnTo>
                    <a:pt x="456" y="376"/>
                  </a:lnTo>
                  <a:lnTo>
                    <a:pt x="476" y="372"/>
                  </a:lnTo>
                  <a:lnTo>
                    <a:pt x="494" y="364"/>
                  </a:lnTo>
                  <a:lnTo>
                    <a:pt x="514" y="354"/>
                  </a:lnTo>
                  <a:lnTo>
                    <a:pt x="534" y="342"/>
                  </a:lnTo>
                  <a:lnTo>
                    <a:pt x="552" y="328"/>
                  </a:lnTo>
                  <a:lnTo>
                    <a:pt x="570" y="314"/>
                  </a:lnTo>
                  <a:lnTo>
                    <a:pt x="586" y="298"/>
                  </a:lnTo>
                  <a:lnTo>
                    <a:pt x="600" y="280"/>
                  </a:lnTo>
                  <a:lnTo>
                    <a:pt x="612" y="262"/>
                  </a:lnTo>
                  <a:lnTo>
                    <a:pt x="624" y="246"/>
                  </a:lnTo>
                  <a:lnTo>
                    <a:pt x="632" y="228"/>
                  </a:lnTo>
                  <a:lnTo>
                    <a:pt x="636" y="210"/>
                  </a:lnTo>
                  <a:lnTo>
                    <a:pt x="638" y="194"/>
                  </a:lnTo>
                  <a:lnTo>
                    <a:pt x="638" y="194"/>
                  </a:lnTo>
                  <a:lnTo>
                    <a:pt x="640" y="160"/>
                  </a:lnTo>
                  <a:lnTo>
                    <a:pt x="642" y="144"/>
                  </a:lnTo>
                  <a:lnTo>
                    <a:pt x="646" y="130"/>
                  </a:lnTo>
                  <a:lnTo>
                    <a:pt x="654" y="118"/>
                  </a:lnTo>
                  <a:lnTo>
                    <a:pt x="666" y="106"/>
                  </a:lnTo>
                  <a:lnTo>
                    <a:pt x="680" y="98"/>
                  </a:lnTo>
                  <a:lnTo>
                    <a:pt x="700" y="92"/>
                  </a:lnTo>
                  <a:lnTo>
                    <a:pt x="700" y="92"/>
                  </a:lnTo>
                  <a:lnTo>
                    <a:pt x="724" y="84"/>
                  </a:lnTo>
                  <a:lnTo>
                    <a:pt x="746" y="76"/>
                  </a:lnTo>
                  <a:lnTo>
                    <a:pt x="768" y="66"/>
                  </a:lnTo>
                  <a:lnTo>
                    <a:pt x="792" y="60"/>
                  </a:lnTo>
                  <a:lnTo>
                    <a:pt x="802" y="58"/>
                  </a:lnTo>
                  <a:lnTo>
                    <a:pt x="814" y="58"/>
                  </a:lnTo>
                  <a:lnTo>
                    <a:pt x="826" y="58"/>
                  </a:lnTo>
                  <a:lnTo>
                    <a:pt x="838" y="62"/>
                  </a:lnTo>
                  <a:lnTo>
                    <a:pt x="848" y="66"/>
                  </a:lnTo>
                  <a:lnTo>
                    <a:pt x="860" y="74"/>
                  </a:lnTo>
                  <a:lnTo>
                    <a:pt x="872" y="86"/>
                  </a:lnTo>
                  <a:lnTo>
                    <a:pt x="884" y="98"/>
                  </a:lnTo>
                  <a:lnTo>
                    <a:pt x="884" y="98"/>
                  </a:lnTo>
                  <a:lnTo>
                    <a:pt x="898" y="112"/>
                  </a:lnTo>
                  <a:lnTo>
                    <a:pt x="912" y="122"/>
                  </a:lnTo>
                  <a:lnTo>
                    <a:pt x="930" y="130"/>
                  </a:lnTo>
                  <a:lnTo>
                    <a:pt x="950" y="136"/>
                  </a:lnTo>
                  <a:lnTo>
                    <a:pt x="970" y="140"/>
                  </a:lnTo>
                  <a:lnTo>
                    <a:pt x="992" y="140"/>
                  </a:lnTo>
                  <a:lnTo>
                    <a:pt x="1014" y="140"/>
                  </a:lnTo>
                  <a:lnTo>
                    <a:pt x="1036" y="138"/>
                  </a:lnTo>
                  <a:lnTo>
                    <a:pt x="1058" y="136"/>
                  </a:lnTo>
                  <a:lnTo>
                    <a:pt x="1080" y="130"/>
                  </a:lnTo>
                  <a:lnTo>
                    <a:pt x="1102" y="122"/>
                  </a:lnTo>
                  <a:lnTo>
                    <a:pt x="1122" y="114"/>
                  </a:lnTo>
                  <a:lnTo>
                    <a:pt x="1140" y="104"/>
                  </a:lnTo>
                  <a:lnTo>
                    <a:pt x="1158" y="92"/>
                  </a:lnTo>
                  <a:lnTo>
                    <a:pt x="1172" y="80"/>
                  </a:lnTo>
                  <a:lnTo>
                    <a:pt x="1182" y="64"/>
                  </a:lnTo>
                  <a:lnTo>
                    <a:pt x="1182" y="64"/>
                  </a:lnTo>
                  <a:lnTo>
                    <a:pt x="1198" y="38"/>
                  </a:lnTo>
                  <a:lnTo>
                    <a:pt x="1208" y="26"/>
                  </a:lnTo>
                  <a:lnTo>
                    <a:pt x="1216" y="14"/>
                  </a:lnTo>
                  <a:lnTo>
                    <a:pt x="1228" y="6"/>
                  </a:lnTo>
                  <a:lnTo>
                    <a:pt x="1234" y="2"/>
                  </a:lnTo>
                  <a:lnTo>
                    <a:pt x="1240" y="0"/>
                  </a:lnTo>
                  <a:lnTo>
                    <a:pt x="1248" y="0"/>
                  </a:lnTo>
                  <a:lnTo>
                    <a:pt x="1258" y="0"/>
                  </a:lnTo>
                  <a:lnTo>
                    <a:pt x="1266" y="2"/>
                  </a:lnTo>
                  <a:lnTo>
                    <a:pt x="1278" y="6"/>
                  </a:lnTo>
                  <a:lnTo>
                    <a:pt x="1278" y="6"/>
                  </a:lnTo>
                  <a:lnTo>
                    <a:pt x="1290" y="10"/>
                  </a:lnTo>
                  <a:lnTo>
                    <a:pt x="1302" y="12"/>
                  </a:lnTo>
                  <a:lnTo>
                    <a:pt x="1326" y="16"/>
                  </a:lnTo>
                  <a:lnTo>
                    <a:pt x="1352" y="18"/>
                  </a:lnTo>
                  <a:lnTo>
                    <a:pt x="1378" y="20"/>
                  </a:lnTo>
                  <a:lnTo>
                    <a:pt x="1388" y="24"/>
                  </a:lnTo>
                  <a:lnTo>
                    <a:pt x="1400" y="28"/>
                  </a:lnTo>
                  <a:lnTo>
                    <a:pt x="1410" y="36"/>
                  </a:lnTo>
                  <a:lnTo>
                    <a:pt x="1420" y="44"/>
                  </a:lnTo>
                  <a:lnTo>
                    <a:pt x="1428" y="54"/>
                  </a:lnTo>
                  <a:lnTo>
                    <a:pt x="1434" y="68"/>
                  </a:lnTo>
                  <a:lnTo>
                    <a:pt x="1440" y="84"/>
                  </a:lnTo>
                  <a:lnTo>
                    <a:pt x="1444" y="104"/>
                  </a:lnTo>
                  <a:lnTo>
                    <a:pt x="1444" y="104"/>
                  </a:lnTo>
                  <a:lnTo>
                    <a:pt x="1448" y="120"/>
                  </a:lnTo>
                  <a:lnTo>
                    <a:pt x="1458" y="138"/>
                  </a:lnTo>
                  <a:lnTo>
                    <a:pt x="1468" y="154"/>
                  </a:lnTo>
                  <a:lnTo>
                    <a:pt x="1482" y="168"/>
                  </a:lnTo>
                  <a:lnTo>
                    <a:pt x="1498" y="182"/>
                  </a:lnTo>
                  <a:lnTo>
                    <a:pt x="1516" y="194"/>
                  </a:lnTo>
                  <a:lnTo>
                    <a:pt x="1536" y="206"/>
                  </a:lnTo>
                  <a:lnTo>
                    <a:pt x="1558" y="216"/>
                  </a:lnTo>
                  <a:lnTo>
                    <a:pt x="1580" y="222"/>
                  </a:lnTo>
                  <a:lnTo>
                    <a:pt x="1602" y="230"/>
                  </a:lnTo>
                  <a:lnTo>
                    <a:pt x="1624" y="234"/>
                  </a:lnTo>
                  <a:lnTo>
                    <a:pt x="1646" y="236"/>
                  </a:lnTo>
                  <a:lnTo>
                    <a:pt x="1668" y="236"/>
                  </a:lnTo>
                  <a:lnTo>
                    <a:pt x="1688" y="232"/>
                  </a:lnTo>
                  <a:lnTo>
                    <a:pt x="1708" y="228"/>
                  </a:lnTo>
                  <a:lnTo>
                    <a:pt x="1724" y="220"/>
                  </a:lnTo>
                  <a:lnTo>
                    <a:pt x="1724" y="220"/>
                  </a:lnTo>
                  <a:lnTo>
                    <a:pt x="1742" y="212"/>
                  </a:lnTo>
                  <a:lnTo>
                    <a:pt x="1758" y="206"/>
                  </a:lnTo>
                  <a:lnTo>
                    <a:pt x="1774" y="202"/>
                  </a:lnTo>
                  <a:lnTo>
                    <a:pt x="1788" y="200"/>
                  </a:lnTo>
                  <a:lnTo>
                    <a:pt x="1802" y="204"/>
                  </a:lnTo>
                  <a:lnTo>
                    <a:pt x="1816" y="210"/>
                  </a:lnTo>
                  <a:lnTo>
                    <a:pt x="1830" y="218"/>
                  </a:lnTo>
                  <a:lnTo>
                    <a:pt x="1846" y="232"/>
                  </a:lnTo>
                  <a:lnTo>
                    <a:pt x="1846" y="232"/>
                  </a:lnTo>
                  <a:lnTo>
                    <a:pt x="1862" y="246"/>
                  </a:lnTo>
                  <a:lnTo>
                    <a:pt x="1880" y="260"/>
                  </a:lnTo>
                  <a:lnTo>
                    <a:pt x="1898" y="274"/>
                  </a:lnTo>
                  <a:lnTo>
                    <a:pt x="1914" y="288"/>
                  </a:lnTo>
                  <a:lnTo>
                    <a:pt x="1920" y="296"/>
                  </a:lnTo>
                  <a:lnTo>
                    <a:pt x="1926" y="304"/>
                  </a:lnTo>
                  <a:lnTo>
                    <a:pt x="1932" y="314"/>
                  </a:lnTo>
                  <a:lnTo>
                    <a:pt x="1934" y="324"/>
                  </a:lnTo>
                  <a:lnTo>
                    <a:pt x="1936" y="336"/>
                  </a:lnTo>
                  <a:lnTo>
                    <a:pt x="1938" y="348"/>
                  </a:lnTo>
                  <a:lnTo>
                    <a:pt x="1936" y="364"/>
                  </a:lnTo>
                  <a:lnTo>
                    <a:pt x="1932" y="380"/>
                  </a:lnTo>
                  <a:lnTo>
                    <a:pt x="1932" y="380"/>
                  </a:lnTo>
                  <a:lnTo>
                    <a:pt x="1928" y="400"/>
                  </a:lnTo>
                  <a:lnTo>
                    <a:pt x="1926" y="422"/>
                  </a:lnTo>
                  <a:lnTo>
                    <a:pt x="1928" y="444"/>
                  </a:lnTo>
                  <a:lnTo>
                    <a:pt x="1932" y="466"/>
                  </a:lnTo>
                  <a:lnTo>
                    <a:pt x="1938" y="488"/>
                  </a:lnTo>
                  <a:lnTo>
                    <a:pt x="1948" y="508"/>
                  </a:lnTo>
                  <a:lnTo>
                    <a:pt x="1960" y="528"/>
                  </a:lnTo>
                  <a:lnTo>
                    <a:pt x="1972" y="548"/>
                  </a:lnTo>
                  <a:lnTo>
                    <a:pt x="1988" y="566"/>
                  </a:lnTo>
                  <a:lnTo>
                    <a:pt x="2006" y="582"/>
                  </a:lnTo>
                  <a:lnTo>
                    <a:pt x="2024" y="596"/>
                  </a:lnTo>
                  <a:lnTo>
                    <a:pt x="2044" y="608"/>
                  </a:lnTo>
                  <a:lnTo>
                    <a:pt x="2064" y="618"/>
                  </a:lnTo>
                  <a:lnTo>
                    <a:pt x="2086" y="626"/>
                  </a:lnTo>
                  <a:lnTo>
                    <a:pt x="2108" y="630"/>
                  </a:lnTo>
                  <a:lnTo>
                    <a:pt x="2130" y="632"/>
                  </a:lnTo>
                  <a:lnTo>
                    <a:pt x="2130" y="632"/>
                  </a:lnTo>
                  <a:lnTo>
                    <a:pt x="2150" y="634"/>
                  </a:lnTo>
                  <a:lnTo>
                    <a:pt x="2166" y="640"/>
                  </a:lnTo>
                  <a:lnTo>
                    <a:pt x="2180" y="648"/>
                  </a:lnTo>
                  <a:lnTo>
                    <a:pt x="2190" y="656"/>
                  </a:lnTo>
                  <a:lnTo>
                    <a:pt x="2196" y="668"/>
                  </a:lnTo>
                  <a:lnTo>
                    <a:pt x="2202" y="682"/>
                  </a:lnTo>
                  <a:lnTo>
                    <a:pt x="2212" y="710"/>
                  </a:lnTo>
                  <a:lnTo>
                    <a:pt x="2212" y="710"/>
                  </a:lnTo>
                  <a:lnTo>
                    <a:pt x="2218" y="728"/>
                  </a:lnTo>
                  <a:lnTo>
                    <a:pt x="2226" y="746"/>
                  </a:lnTo>
                  <a:lnTo>
                    <a:pt x="2236" y="762"/>
                  </a:lnTo>
                  <a:lnTo>
                    <a:pt x="2242" y="780"/>
                  </a:lnTo>
                  <a:lnTo>
                    <a:pt x="2246" y="798"/>
                  </a:lnTo>
                  <a:lnTo>
                    <a:pt x="2246" y="808"/>
                  </a:lnTo>
                  <a:lnTo>
                    <a:pt x="2244" y="818"/>
                  </a:lnTo>
                  <a:lnTo>
                    <a:pt x="2242" y="826"/>
                  </a:lnTo>
                  <a:lnTo>
                    <a:pt x="2238" y="836"/>
                  </a:lnTo>
                  <a:lnTo>
                    <a:pt x="2230" y="848"/>
                  </a:lnTo>
                  <a:lnTo>
                    <a:pt x="2222" y="858"/>
                  </a:lnTo>
                  <a:lnTo>
                    <a:pt x="2222" y="858"/>
                  </a:lnTo>
                  <a:lnTo>
                    <a:pt x="2206" y="878"/>
                  </a:lnTo>
                  <a:lnTo>
                    <a:pt x="2192" y="898"/>
                  </a:lnTo>
                  <a:lnTo>
                    <a:pt x="2180" y="918"/>
                  </a:lnTo>
                  <a:lnTo>
                    <a:pt x="2172" y="940"/>
                  </a:lnTo>
                  <a:lnTo>
                    <a:pt x="2166" y="962"/>
                  </a:lnTo>
                  <a:lnTo>
                    <a:pt x="2164" y="984"/>
                  </a:lnTo>
                  <a:lnTo>
                    <a:pt x="2162" y="1006"/>
                  </a:lnTo>
                  <a:lnTo>
                    <a:pt x="2164" y="1030"/>
                  </a:lnTo>
                  <a:lnTo>
                    <a:pt x="2168" y="1052"/>
                  </a:lnTo>
                  <a:lnTo>
                    <a:pt x="2174" y="1074"/>
                  </a:lnTo>
                  <a:lnTo>
                    <a:pt x="2182" y="1096"/>
                  </a:lnTo>
                  <a:lnTo>
                    <a:pt x="2192" y="1118"/>
                  </a:lnTo>
                  <a:lnTo>
                    <a:pt x="2206" y="1138"/>
                  </a:lnTo>
                  <a:lnTo>
                    <a:pt x="2220" y="1158"/>
                  </a:lnTo>
                  <a:lnTo>
                    <a:pt x="2238" y="1176"/>
                  </a:lnTo>
                  <a:lnTo>
                    <a:pt x="2256" y="1194"/>
                  </a:lnTo>
                  <a:lnTo>
                    <a:pt x="2256" y="1194"/>
                  </a:lnTo>
                  <a:lnTo>
                    <a:pt x="2264" y="1202"/>
                  </a:lnTo>
                  <a:lnTo>
                    <a:pt x="2272" y="1214"/>
                  </a:lnTo>
                  <a:lnTo>
                    <a:pt x="2278" y="1228"/>
                  </a:lnTo>
                  <a:lnTo>
                    <a:pt x="2284" y="1242"/>
                  </a:lnTo>
                  <a:lnTo>
                    <a:pt x="2286" y="1258"/>
                  </a:lnTo>
                  <a:lnTo>
                    <a:pt x="2288" y="1274"/>
                  </a:lnTo>
                  <a:lnTo>
                    <a:pt x="2288" y="1288"/>
                  </a:lnTo>
                  <a:lnTo>
                    <a:pt x="2286" y="1302"/>
                  </a:lnTo>
                  <a:lnTo>
                    <a:pt x="2286" y="1302"/>
                  </a:lnTo>
                  <a:lnTo>
                    <a:pt x="2284" y="1320"/>
                  </a:lnTo>
                  <a:lnTo>
                    <a:pt x="2284" y="1338"/>
                  </a:lnTo>
                  <a:lnTo>
                    <a:pt x="2282" y="1358"/>
                  </a:lnTo>
                  <a:lnTo>
                    <a:pt x="2280" y="1376"/>
                  </a:lnTo>
                  <a:lnTo>
                    <a:pt x="2274" y="1394"/>
                  </a:lnTo>
                  <a:lnTo>
                    <a:pt x="2268" y="1402"/>
                  </a:lnTo>
                  <a:lnTo>
                    <a:pt x="2262" y="1410"/>
                  </a:lnTo>
                  <a:lnTo>
                    <a:pt x="2254" y="1418"/>
                  </a:lnTo>
                  <a:lnTo>
                    <a:pt x="2246" y="1424"/>
                  </a:lnTo>
                  <a:lnTo>
                    <a:pt x="2234" y="1428"/>
                  </a:lnTo>
                  <a:lnTo>
                    <a:pt x="2220" y="1434"/>
                  </a:lnTo>
                  <a:lnTo>
                    <a:pt x="2220" y="1434"/>
                  </a:lnTo>
                  <a:lnTo>
                    <a:pt x="2198" y="1442"/>
                  </a:lnTo>
                  <a:lnTo>
                    <a:pt x="2176" y="1452"/>
                  </a:lnTo>
                  <a:lnTo>
                    <a:pt x="2156" y="1464"/>
                  </a:lnTo>
                  <a:lnTo>
                    <a:pt x="2138" y="1480"/>
                  </a:lnTo>
                  <a:lnTo>
                    <a:pt x="2122" y="1496"/>
                  </a:lnTo>
                  <a:lnTo>
                    <a:pt x="2106" y="1514"/>
                  </a:lnTo>
                  <a:lnTo>
                    <a:pt x="2094" y="1534"/>
                  </a:lnTo>
                  <a:lnTo>
                    <a:pt x="2084" y="1554"/>
                  </a:lnTo>
                  <a:lnTo>
                    <a:pt x="2076" y="1576"/>
                  </a:lnTo>
                  <a:lnTo>
                    <a:pt x="2070" y="1598"/>
                  </a:lnTo>
                  <a:lnTo>
                    <a:pt x="2066" y="1620"/>
                  </a:lnTo>
                  <a:lnTo>
                    <a:pt x="2064" y="1642"/>
                  </a:lnTo>
                  <a:lnTo>
                    <a:pt x="2066" y="1666"/>
                  </a:lnTo>
                  <a:lnTo>
                    <a:pt x="2070" y="1688"/>
                  </a:lnTo>
                  <a:lnTo>
                    <a:pt x="2076" y="1710"/>
                  </a:lnTo>
                  <a:lnTo>
                    <a:pt x="2086" y="1732"/>
                  </a:lnTo>
                  <a:lnTo>
                    <a:pt x="2086" y="1732"/>
                  </a:lnTo>
                  <a:lnTo>
                    <a:pt x="2094" y="1746"/>
                  </a:lnTo>
                  <a:lnTo>
                    <a:pt x="2098" y="1760"/>
                  </a:lnTo>
                  <a:lnTo>
                    <a:pt x="2100" y="1772"/>
                  </a:lnTo>
                  <a:lnTo>
                    <a:pt x="2100" y="1784"/>
                  </a:lnTo>
                  <a:lnTo>
                    <a:pt x="2098" y="1794"/>
                  </a:lnTo>
                  <a:lnTo>
                    <a:pt x="2096" y="1804"/>
                  </a:lnTo>
                  <a:lnTo>
                    <a:pt x="2092" y="1814"/>
                  </a:lnTo>
                  <a:lnTo>
                    <a:pt x="2086" y="1822"/>
                  </a:lnTo>
                  <a:lnTo>
                    <a:pt x="2072" y="1838"/>
                  </a:lnTo>
                  <a:lnTo>
                    <a:pt x="2056" y="1854"/>
                  </a:lnTo>
                  <a:lnTo>
                    <a:pt x="2042" y="1868"/>
                  </a:lnTo>
                  <a:lnTo>
                    <a:pt x="2028" y="1882"/>
                  </a:lnTo>
                  <a:lnTo>
                    <a:pt x="2028" y="1882"/>
                  </a:lnTo>
                  <a:lnTo>
                    <a:pt x="2018" y="1892"/>
                  </a:lnTo>
                  <a:lnTo>
                    <a:pt x="2008" y="1900"/>
                  </a:lnTo>
                  <a:lnTo>
                    <a:pt x="1994" y="1908"/>
                  </a:lnTo>
                  <a:lnTo>
                    <a:pt x="1980" y="1914"/>
                  </a:lnTo>
                  <a:lnTo>
                    <a:pt x="1966" y="1918"/>
                  </a:lnTo>
                  <a:lnTo>
                    <a:pt x="1952" y="1922"/>
                  </a:lnTo>
                  <a:lnTo>
                    <a:pt x="1938" y="1922"/>
                  </a:lnTo>
                  <a:lnTo>
                    <a:pt x="1924" y="1922"/>
                  </a:lnTo>
                  <a:lnTo>
                    <a:pt x="1924" y="1922"/>
                  </a:lnTo>
                  <a:lnTo>
                    <a:pt x="1904" y="1920"/>
                  </a:lnTo>
                  <a:lnTo>
                    <a:pt x="1882" y="1920"/>
                  </a:lnTo>
                  <a:lnTo>
                    <a:pt x="1860" y="1922"/>
                  </a:lnTo>
                  <a:lnTo>
                    <a:pt x="1838" y="1928"/>
                  </a:lnTo>
                  <a:lnTo>
                    <a:pt x="1818" y="1934"/>
                  </a:lnTo>
                  <a:lnTo>
                    <a:pt x="1796" y="1942"/>
                  </a:lnTo>
                  <a:lnTo>
                    <a:pt x="1776" y="1952"/>
                  </a:lnTo>
                  <a:lnTo>
                    <a:pt x="1758" y="1964"/>
                  </a:lnTo>
                  <a:lnTo>
                    <a:pt x="1740" y="1978"/>
                  </a:lnTo>
                  <a:lnTo>
                    <a:pt x="1724" y="1992"/>
                  </a:lnTo>
                  <a:lnTo>
                    <a:pt x="1708" y="2008"/>
                  </a:lnTo>
                  <a:lnTo>
                    <a:pt x="1696" y="2026"/>
                  </a:lnTo>
                  <a:lnTo>
                    <a:pt x="1686" y="2044"/>
                  </a:lnTo>
                  <a:lnTo>
                    <a:pt x="1678" y="2064"/>
                  </a:lnTo>
                  <a:lnTo>
                    <a:pt x="1672" y="2084"/>
                  </a:lnTo>
                  <a:lnTo>
                    <a:pt x="1670" y="2104"/>
                  </a:lnTo>
                  <a:lnTo>
                    <a:pt x="1670" y="2104"/>
                  </a:lnTo>
                  <a:lnTo>
                    <a:pt x="1670" y="2122"/>
                  </a:lnTo>
                  <a:lnTo>
                    <a:pt x="1666" y="2136"/>
                  </a:lnTo>
                  <a:lnTo>
                    <a:pt x="1662" y="2148"/>
                  </a:lnTo>
                  <a:lnTo>
                    <a:pt x="1656" y="2160"/>
                  </a:lnTo>
                  <a:lnTo>
                    <a:pt x="1650" y="2170"/>
                  </a:lnTo>
                  <a:lnTo>
                    <a:pt x="1642" y="2178"/>
                  </a:lnTo>
                  <a:lnTo>
                    <a:pt x="1634" y="2184"/>
                  </a:lnTo>
                  <a:lnTo>
                    <a:pt x="1624" y="2190"/>
                  </a:lnTo>
                  <a:lnTo>
                    <a:pt x="1604" y="2200"/>
                  </a:lnTo>
                  <a:lnTo>
                    <a:pt x="1584" y="2208"/>
                  </a:lnTo>
                  <a:lnTo>
                    <a:pt x="1562" y="2218"/>
                  </a:lnTo>
                  <a:lnTo>
                    <a:pt x="1540" y="2226"/>
                  </a:lnTo>
                  <a:lnTo>
                    <a:pt x="1540" y="2226"/>
                  </a:lnTo>
                  <a:lnTo>
                    <a:pt x="1522" y="2236"/>
                  </a:lnTo>
                  <a:lnTo>
                    <a:pt x="1504" y="2240"/>
                  </a:lnTo>
                  <a:lnTo>
                    <a:pt x="1490" y="2238"/>
                  </a:lnTo>
                  <a:lnTo>
                    <a:pt x="1476" y="2236"/>
                  </a:lnTo>
                  <a:lnTo>
                    <a:pt x="1462" y="2228"/>
                  </a:lnTo>
                  <a:lnTo>
                    <a:pt x="1450" y="2220"/>
                  </a:lnTo>
                  <a:lnTo>
                    <a:pt x="1424" y="2196"/>
                  </a:lnTo>
                  <a:lnTo>
                    <a:pt x="1424" y="2196"/>
                  </a:lnTo>
                  <a:lnTo>
                    <a:pt x="1410" y="2184"/>
                  </a:lnTo>
                  <a:lnTo>
                    <a:pt x="1394" y="2174"/>
                  </a:lnTo>
                  <a:lnTo>
                    <a:pt x="1376" y="2166"/>
                  </a:lnTo>
                  <a:lnTo>
                    <a:pt x="1356" y="2160"/>
                  </a:lnTo>
                  <a:lnTo>
                    <a:pt x="1336" y="2158"/>
                  </a:lnTo>
                  <a:lnTo>
                    <a:pt x="1314" y="2154"/>
                  </a:lnTo>
                  <a:lnTo>
                    <a:pt x="1292" y="2154"/>
                  </a:lnTo>
                  <a:lnTo>
                    <a:pt x="1268" y="2156"/>
                  </a:lnTo>
                  <a:lnTo>
                    <a:pt x="1246" y="2160"/>
                  </a:lnTo>
                  <a:lnTo>
                    <a:pt x="1224" y="2164"/>
                  </a:lnTo>
                  <a:lnTo>
                    <a:pt x="1204" y="2172"/>
                  </a:lnTo>
                  <a:lnTo>
                    <a:pt x="1184" y="2180"/>
                  </a:lnTo>
                  <a:lnTo>
                    <a:pt x="1166" y="2190"/>
                  </a:lnTo>
                  <a:lnTo>
                    <a:pt x="1150" y="2200"/>
                  </a:lnTo>
                  <a:lnTo>
                    <a:pt x="1136" y="2214"/>
                  </a:lnTo>
                  <a:lnTo>
                    <a:pt x="1124" y="2228"/>
                  </a:lnTo>
                  <a:lnTo>
                    <a:pt x="1124" y="2228"/>
                  </a:lnTo>
                  <a:lnTo>
                    <a:pt x="1106" y="2258"/>
                  </a:lnTo>
                  <a:lnTo>
                    <a:pt x="1094" y="2270"/>
                  </a:lnTo>
                  <a:lnTo>
                    <a:pt x="1084" y="2280"/>
                  </a:lnTo>
                  <a:lnTo>
                    <a:pt x="1070" y="2288"/>
                  </a:lnTo>
                  <a:lnTo>
                    <a:pt x="1056" y="2292"/>
                  </a:lnTo>
                  <a:lnTo>
                    <a:pt x="1038" y="2292"/>
                  </a:lnTo>
                  <a:lnTo>
                    <a:pt x="1020" y="2288"/>
                  </a:lnTo>
                  <a:lnTo>
                    <a:pt x="1020" y="2288"/>
                  </a:lnTo>
                  <a:lnTo>
                    <a:pt x="996" y="2282"/>
                  </a:lnTo>
                  <a:lnTo>
                    <a:pt x="972" y="2278"/>
                  </a:lnTo>
                  <a:lnTo>
                    <a:pt x="948" y="2276"/>
                  </a:lnTo>
                  <a:lnTo>
                    <a:pt x="924" y="2270"/>
                  </a:lnTo>
                  <a:lnTo>
                    <a:pt x="914" y="2266"/>
                  </a:lnTo>
                  <a:lnTo>
                    <a:pt x="902" y="2262"/>
                  </a:lnTo>
                  <a:lnTo>
                    <a:pt x="892" y="2256"/>
                  </a:lnTo>
                  <a:lnTo>
                    <a:pt x="884" y="2248"/>
                  </a:lnTo>
                  <a:lnTo>
                    <a:pt x="876" y="2238"/>
                  </a:lnTo>
                  <a:lnTo>
                    <a:pt x="868" y="2226"/>
                  </a:lnTo>
                  <a:lnTo>
                    <a:pt x="864" y="2210"/>
                  </a:lnTo>
                  <a:lnTo>
                    <a:pt x="860" y="2192"/>
                  </a:lnTo>
                  <a:lnTo>
                    <a:pt x="860" y="2192"/>
                  </a:lnTo>
                  <a:lnTo>
                    <a:pt x="854" y="2174"/>
                  </a:lnTo>
                  <a:lnTo>
                    <a:pt x="846" y="2156"/>
                  </a:lnTo>
                  <a:lnTo>
                    <a:pt x="834" y="2140"/>
                  </a:lnTo>
                  <a:lnTo>
                    <a:pt x="820" y="2126"/>
                  </a:lnTo>
                  <a:lnTo>
                    <a:pt x="804" y="2110"/>
                  </a:lnTo>
                  <a:lnTo>
                    <a:pt x="786" y="2098"/>
                  </a:lnTo>
                  <a:lnTo>
                    <a:pt x="766" y="2086"/>
                  </a:lnTo>
                  <a:lnTo>
                    <a:pt x="746" y="2078"/>
                  </a:lnTo>
                  <a:lnTo>
                    <a:pt x="724" y="2070"/>
                  </a:lnTo>
                  <a:lnTo>
                    <a:pt x="702" y="2062"/>
                  </a:lnTo>
                  <a:lnTo>
                    <a:pt x="680" y="2058"/>
                  </a:lnTo>
                  <a:lnTo>
                    <a:pt x="658" y="2056"/>
                  </a:lnTo>
                  <a:lnTo>
                    <a:pt x="638" y="2058"/>
                  </a:lnTo>
                  <a:lnTo>
                    <a:pt x="618" y="2060"/>
                  </a:lnTo>
                  <a:lnTo>
                    <a:pt x="598" y="2066"/>
                  </a:lnTo>
                  <a:lnTo>
                    <a:pt x="582" y="2074"/>
                  </a:lnTo>
                  <a:lnTo>
                    <a:pt x="582" y="2074"/>
                  </a:lnTo>
                  <a:lnTo>
                    <a:pt x="562" y="2084"/>
                  </a:lnTo>
                  <a:lnTo>
                    <a:pt x="544" y="2090"/>
                  </a:lnTo>
                  <a:lnTo>
                    <a:pt x="528" y="2092"/>
                  </a:lnTo>
                  <a:lnTo>
                    <a:pt x="512" y="2092"/>
                  </a:lnTo>
                  <a:lnTo>
                    <a:pt x="498" y="2088"/>
                  </a:lnTo>
                  <a:lnTo>
                    <a:pt x="482" y="2080"/>
                  </a:lnTo>
                  <a:lnTo>
                    <a:pt x="468" y="2070"/>
                  </a:lnTo>
                  <a:lnTo>
                    <a:pt x="454" y="2056"/>
                  </a:lnTo>
                  <a:lnTo>
                    <a:pt x="454" y="2056"/>
                  </a:lnTo>
                  <a:lnTo>
                    <a:pt x="440" y="2042"/>
                  </a:lnTo>
                  <a:lnTo>
                    <a:pt x="422" y="2030"/>
                  </a:lnTo>
                  <a:lnTo>
                    <a:pt x="406" y="2018"/>
                  </a:lnTo>
                  <a:lnTo>
                    <a:pt x="390" y="2004"/>
                  </a:lnTo>
                  <a:lnTo>
                    <a:pt x="384" y="1996"/>
                  </a:lnTo>
                  <a:lnTo>
                    <a:pt x="378" y="1988"/>
                  </a:lnTo>
                  <a:lnTo>
                    <a:pt x="374" y="1978"/>
                  </a:lnTo>
                  <a:lnTo>
                    <a:pt x="370" y="1968"/>
                  </a:lnTo>
                  <a:lnTo>
                    <a:pt x="368" y="1958"/>
                  </a:lnTo>
                  <a:lnTo>
                    <a:pt x="368" y="1944"/>
                  </a:lnTo>
                  <a:lnTo>
                    <a:pt x="372" y="1930"/>
                  </a:lnTo>
                  <a:lnTo>
                    <a:pt x="376" y="1916"/>
                  </a:lnTo>
                  <a:lnTo>
                    <a:pt x="376" y="1916"/>
                  </a:lnTo>
                  <a:lnTo>
                    <a:pt x="382" y="1896"/>
                  </a:lnTo>
                  <a:lnTo>
                    <a:pt x="382" y="1874"/>
                  </a:lnTo>
                  <a:lnTo>
                    <a:pt x="382" y="1854"/>
                  </a:lnTo>
                  <a:lnTo>
                    <a:pt x="378" y="1832"/>
                  </a:lnTo>
                  <a:lnTo>
                    <a:pt x="370" y="1812"/>
                  </a:lnTo>
                  <a:lnTo>
                    <a:pt x="362" y="1792"/>
                  </a:lnTo>
                  <a:lnTo>
                    <a:pt x="350" y="1772"/>
                  </a:lnTo>
                  <a:lnTo>
                    <a:pt x="338" y="1752"/>
                  </a:lnTo>
                  <a:lnTo>
                    <a:pt x="322" y="1734"/>
                  </a:lnTo>
                  <a:lnTo>
                    <a:pt x="306" y="1718"/>
                  </a:lnTo>
                  <a:lnTo>
                    <a:pt x="288" y="1702"/>
                  </a:lnTo>
                  <a:lnTo>
                    <a:pt x="268" y="1690"/>
                  </a:lnTo>
                  <a:lnTo>
                    <a:pt x="248" y="1678"/>
                  </a:lnTo>
                  <a:lnTo>
                    <a:pt x="226" y="1668"/>
                  </a:lnTo>
                  <a:lnTo>
                    <a:pt x="206" y="1662"/>
                  </a:lnTo>
                  <a:lnTo>
                    <a:pt x="184" y="1658"/>
                  </a:lnTo>
                  <a:lnTo>
                    <a:pt x="184" y="1658"/>
                  </a:lnTo>
                  <a:lnTo>
                    <a:pt x="172" y="1654"/>
                  </a:lnTo>
                  <a:lnTo>
                    <a:pt x="158" y="1650"/>
                  </a:lnTo>
                  <a:lnTo>
                    <a:pt x="146" y="1644"/>
                  </a:lnTo>
                  <a:lnTo>
                    <a:pt x="134" y="1636"/>
                  </a:lnTo>
                  <a:lnTo>
                    <a:pt x="122" y="1628"/>
                  </a:lnTo>
                  <a:lnTo>
                    <a:pt x="114" y="1618"/>
                  </a:lnTo>
                  <a:lnTo>
                    <a:pt x="106" y="1608"/>
                  </a:lnTo>
                  <a:lnTo>
                    <a:pt x="102" y="1598"/>
                  </a:lnTo>
                  <a:lnTo>
                    <a:pt x="102" y="1598"/>
                  </a:lnTo>
                  <a:lnTo>
                    <a:pt x="94" y="1580"/>
                  </a:lnTo>
                  <a:lnTo>
                    <a:pt x="84" y="1562"/>
                  </a:lnTo>
                  <a:lnTo>
                    <a:pt x="74" y="1544"/>
                  </a:lnTo>
                  <a:lnTo>
                    <a:pt x="64" y="1524"/>
                  </a:lnTo>
                  <a:lnTo>
                    <a:pt x="58" y="1506"/>
                  </a:lnTo>
                  <a:lnTo>
                    <a:pt x="58" y="1496"/>
                  </a:lnTo>
                  <a:lnTo>
                    <a:pt x="58" y="1486"/>
                  </a:lnTo>
                  <a:lnTo>
                    <a:pt x="60" y="1474"/>
                  </a:lnTo>
                  <a:lnTo>
                    <a:pt x="64" y="1464"/>
                  </a:lnTo>
                  <a:lnTo>
                    <a:pt x="70" y="1452"/>
                  </a:lnTo>
                  <a:lnTo>
                    <a:pt x="80" y="1442"/>
                  </a:lnTo>
                  <a:lnTo>
                    <a:pt x="80" y="1442"/>
                  </a:lnTo>
                  <a:lnTo>
                    <a:pt x="98" y="1418"/>
                  </a:lnTo>
                  <a:lnTo>
                    <a:pt x="112" y="1396"/>
                  </a:lnTo>
                  <a:lnTo>
                    <a:pt x="124" y="1372"/>
                  </a:lnTo>
                  <a:lnTo>
                    <a:pt x="134" y="1348"/>
                  </a:lnTo>
                  <a:lnTo>
                    <a:pt x="140" y="1324"/>
                  </a:lnTo>
                  <a:lnTo>
                    <a:pt x="144" y="1300"/>
                  </a:lnTo>
                  <a:lnTo>
                    <a:pt x="144" y="1276"/>
                  </a:lnTo>
                  <a:lnTo>
                    <a:pt x="144" y="1254"/>
                  </a:lnTo>
                  <a:lnTo>
                    <a:pt x="138" y="1230"/>
                  </a:lnTo>
                  <a:lnTo>
                    <a:pt x="132" y="1208"/>
                  </a:lnTo>
                  <a:lnTo>
                    <a:pt x="122" y="1186"/>
                  </a:lnTo>
                  <a:lnTo>
                    <a:pt x="108" y="1166"/>
                  </a:lnTo>
                  <a:lnTo>
                    <a:pt x="94" y="1146"/>
                  </a:lnTo>
                  <a:lnTo>
                    <a:pt x="76" y="1126"/>
                  </a:lnTo>
                  <a:lnTo>
                    <a:pt x="54" y="1108"/>
                  </a:lnTo>
                  <a:lnTo>
                    <a:pt x="32" y="1090"/>
                  </a:lnTo>
                  <a:lnTo>
                    <a:pt x="32" y="1090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0" y="1036"/>
                  </a:lnTo>
                  <a:lnTo>
                    <a:pt x="0" y="1036"/>
                  </a:lnTo>
                  <a:close/>
                  <a:moveTo>
                    <a:pt x="1156" y="338"/>
                  </a:moveTo>
                  <a:lnTo>
                    <a:pt x="1156" y="338"/>
                  </a:lnTo>
                  <a:lnTo>
                    <a:pt x="1114" y="340"/>
                  </a:lnTo>
                  <a:lnTo>
                    <a:pt x="1072" y="342"/>
                  </a:lnTo>
                  <a:lnTo>
                    <a:pt x="1032" y="348"/>
                  </a:lnTo>
                  <a:lnTo>
                    <a:pt x="992" y="354"/>
                  </a:lnTo>
                  <a:lnTo>
                    <a:pt x="952" y="364"/>
                  </a:lnTo>
                  <a:lnTo>
                    <a:pt x="912" y="374"/>
                  </a:lnTo>
                  <a:lnTo>
                    <a:pt x="874" y="386"/>
                  </a:lnTo>
                  <a:lnTo>
                    <a:pt x="838" y="402"/>
                  </a:lnTo>
                  <a:lnTo>
                    <a:pt x="802" y="418"/>
                  </a:lnTo>
                  <a:lnTo>
                    <a:pt x="766" y="436"/>
                  </a:lnTo>
                  <a:lnTo>
                    <a:pt x="732" y="454"/>
                  </a:lnTo>
                  <a:lnTo>
                    <a:pt x="700" y="476"/>
                  </a:lnTo>
                  <a:lnTo>
                    <a:pt x="668" y="498"/>
                  </a:lnTo>
                  <a:lnTo>
                    <a:pt x="636" y="522"/>
                  </a:lnTo>
                  <a:lnTo>
                    <a:pt x="608" y="548"/>
                  </a:lnTo>
                  <a:lnTo>
                    <a:pt x="580" y="574"/>
                  </a:lnTo>
                  <a:lnTo>
                    <a:pt x="552" y="602"/>
                  </a:lnTo>
                  <a:lnTo>
                    <a:pt x="526" y="632"/>
                  </a:lnTo>
                  <a:lnTo>
                    <a:pt x="502" y="662"/>
                  </a:lnTo>
                  <a:lnTo>
                    <a:pt x="480" y="694"/>
                  </a:lnTo>
                  <a:lnTo>
                    <a:pt x="460" y="728"/>
                  </a:lnTo>
                  <a:lnTo>
                    <a:pt x="440" y="762"/>
                  </a:lnTo>
                  <a:lnTo>
                    <a:pt x="422" y="796"/>
                  </a:lnTo>
                  <a:lnTo>
                    <a:pt x="406" y="832"/>
                  </a:lnTo>
                  <a:lnTo>
                    <a:pt x="392" y="870"/>
                  </a:lnTo>
                  <a:lnTo>
                    <a:pt x="378" y="908"/>
                  </a:lnTo>
                  <a:lnTo>
                    <a:pt x="368" y="946"/>
                  </a:lnTo>
                  <a:lnTo>
                    <a:pt x="360" y="986"/>
                  </a:lnTo>
                  <a:lnTo>
                    <a:pt x="352" y="1026"/>
                  </a:lnTo>
                  <a:lnTo>
                    <a:pt x="346" y="1066"/>
                  </a:lnTo>
                  <a:lnTo>
                    <a:pt x="344" y="1108"/>
                  </a:lnTo>
                  <a:lnTo>
                    <a:pt x="342" y="1150"/>
                  </a:lnTo>
                  <a:lnTo>
                    <a:pt x="342" y="1150"/>
                  </a:lnTo>
                  <a:lnTo>
                    <a:pt x="344" y="1192"/>
                  </a:lnTo>
                  <a:lnTo>
                    <a:pt x="348" y="1232"/>
                  </a:lnTo>
                  <a:lnTo>
                    <a:pt x="352" y="1274"/>
                  </a:lnTo>
                  <a:lnTo>
                    <a:pt x="360" y="1312"/>
                  </a:lnTo>
                  <a:lnTo>
                    <a:pt x="370" y="1352"/>
                  </a:lnTo>
                  <a:lnTo>
                    <a:pt x="380" y="1390"/>
                  </a:lnTo>
                  <a:lnTo>
                    <a:pt x="392" y="1428"/>
                  </a:lnTo>
                  <a:lnTo>
                    <a:pt x="408" y="1464"/>
                  </a:lnTo>
                  <a:lnTo>
                    <a:pt x="424" y="1500"/>
                  </a:lnTo>
                  <a:lnTo>
                    <a:pt x="442" y="1536"/>
                  </a:lnTo>
                  <a:lnTo>
                    <a:pt x="462" y="1568"/>
                  </a:lnTo>
                  <a:lnTo>
                    <a:pt x="482" y="1602"/>
                  </a:lnTo>
                  <a:lnTo>
                    <a:pt x="506" y="1634"/>
                  </a:lnTo>
                  <a:lnTo>
                    <a:pt x="530" y="1664"/>
                  </a:lnTo>
                  <a:lnTo>
                    <a:pt x="556" y="1694"/>
                  </a:lnTo>
                  <a:lnTo>
                    <a:pt x="582" y="1722"/>
                  </a:lnTo>
                  <a:lnTo>
                    <a:pt x="610" y="1748"/>
                  </a:lnTo>
                  <a:lnTo>
                    <a:pt x="640" y="1774"/>
                  </a:lnTo>
                  <a:lnTo>
                    <a:pt x="670" y="1798"/>
                  </a:lnTo>
                  <a:lnTo>
                    <a:pt x="702" y="1820"/>
                  </a:lnTo>
                  <a:lnTo>
                    <a:pt x="736" y="1842"/>
                  </a:lnTo>
                  <a:lnTo>
                    <a:pt x="770" y="1862"/>
                  </a:lnTo>
                  <a:lnTo>
                    <a:pt x="804" y="1880"/>
                  </a:lnTo>
                  <a:lnTo>
                    <a:pt x="840" y="1896"/>
                  </a:lnTo>
                  <a:lnTo>
                    <a:pt x="876" y="1910"/>
                  </a:lnTo>
                  <a:lnTo>
                    <a:pt x="914" y="1922"/>
                  </a:lnTo>
                  <a:lnTo>
                    <a:pt x="952" y="1934"/>
                  </a:lnTo>
                  <a:lnTo>
                    <a:pt x="992" y="1942"/>
                  </a:lnTo>
                  <a:lnTo>
                    <a:pt x="1032" y="1950"/>
                  </a:lnTo>
                  <a:lnTo>
                    <a:pt x="1072" y="1954"/>
                  </a:lnTo>
                  <a:lnTo>
                    <a:pt x="1112" y="1958"/>
                  </a:lnTo>
                  <a:lnTo>
                    <a:pt x="1154" y="1958"/>
                  </a:lnTo>
                  <a:lnTo>
                    <a:pt x="1154" y="1958"/>
                  </a:lnTo>
                  <a:lnTo>
                    <a:pt x="1196" y="1958"/>
                  </a:lnTo>
                  <a:lnTo>
                    <a:pt x="1236" y="1954"/>
                  </a:lnTo>
                  <a:lnTo>
                    <a:pt x="1276" y="1948"/>
                  </a:lnTo>
                  <a:lnTo>
                    <a:pt x="1316" y="1942"/>
                  </a:lnTo>
                  <a:lnTo>
                    <a:pt x="1354" y="1932"/>
                  </a:lnTo>
                  <a:lnTo>
                    <a:pt x="1394" y="1922"/>
                  </a:lnTo>
                  <a:lnTo>
                    <a:pt x="1430" y="1908"/>
                  </a:lnTo>
                  <a:lnTo>
                    <a:pt x="1468" y="1894"/>
                  </a:lnTo>
                  <a:lnTo>
                    <a:pt x="1504" y="1878"/>
                  </a:lnTo>
                  <a:lnTo>
                    <a:pt x="1538" y="1860"/>
                  </a:lnTo>
                  <a:lnTo>
                    <a:pt x="1572" y="1840"/>
                  </a:lnTo>
                  <a:lnTo>
                    <a:pt x="1606" y="1818"/>
                  </a:lnTo>
                  <a:lnTo>
                    <a:pt x="1638" y="1796"/>
                  </a:lnTo>
                  <a:lnTo>
                    <a:pt x="1668" y="1772"/>
                  </a:lnTo>
                  <a:lnTo>
                    <a:pt x="1698" y="1746"/>
                  </a:lnTo>
                  <a:lnTo>
                    <a:pt x="1726" y="1718"/>
                  </a:lnTo>
                  <a:lnTo>
                    <a:pt x="1752" y="1690"/>
                  </a:lnTo>
                  <a:lnTo>
                    <a:pt x="1778" y="1660"/>
                  </a:lnTo>
                  <a:lnTo>
                    <a:pt x="1804" y="1630"/>
                  </a:lnTo>
                  <a:lnTo>
                    <a:pt x="1826" y="1598"/>
                  </a:lnTo>
                  <a:lnTo>
                    <a:pt x="1848" y="1566"/>
                  </a:lnTo>
                  <a:lnTo>
                    <a:pt x="1868" y="1532"/>
                  </a:lnTo>
                  <a:lnTo>
                    <a:pt x="1886" y="1496"/>
                  </a:lnTo>
                  <a:lnTo>
                    <a:pt x="1902" y="1460"/>
                  </a:lnTo>
                  <a:lnTo>
                    <a:pt x="1916" y="1424"/>
                  </a:lnTo>
                  <a:lnTo>
                    <a:pt x="1930" y="1386"/>
                  </a:lnTo>
                  <a:lnTo>
                    <a:pt x="1940" y="1348"/>
                  </a:lnTo>
                  <a:lnTo>
                    <a:pt x="1950" y="1310"/>
                  </a:lnTo>
                  <a:lnTo>
                    <a:pt x="1958" y="1270"/>
                  </a:lnTo>
                  <a:lnTo>
                    <a:pt x="1964" y="1230"/>
                  </a:lnTo>
                  <a:lnTo>
                    <a:pt x="1966" y="1190"/>
                  </a:lnTo>
                  <a:lnTo>
                    <a:pt x="1968" y="1148"/>
                  </a:lnTo>
                  <a:lnTo>
                    <a:pt x="1968" y="1148"/>
                  </a:lnTo>
                  <a:lnTo>
                    <a:pt x="1966" y="1106"/>
                  </a:lnTo>
                  <a:lnTo>
                    <a:pt x="1964" y="1066"/>
                  </a:lnTo>
                  <a:lnTo>
                    <a:pt x="1958" y="1026"/>
                  </a:lnTo>
                  <a:lnTo>
                    <a:pt x="1952" y="986"/>
                  </a:lnTo>
                  <a:lnTo>
                    <a:pt x="1942" y="948"/>
                  </a:lnTo>
                  <a:lnTo>
                    <a:pt x="1932" y="910"/>
                  </a:lnTo>
                  <a:lnTo>
                    <a:pt x="1918" y="872"/>
                  </a:lnTo>
                  <a:lnTo>
                    <a:pt x="1904" y="836"/>
                  </a:lnTo>
                  <a:lnTo>
                    <a:pt x="1888" y="800"/>
                  </a:lnTo>
                  <a:lnTo>
                    <a:pt x="1870" y="766"/>
                  </a:lnTo>
                  <a:lnTo>
                    <a:pt x="1850" y="732"/>
                  </a:lnTo>
                  <a:lnTo>
                    <a:pt x="1830" y="698"/>
                  </a:lnTo>
                  <a:lnTo>
                    <a:pt x="1806" y="666"/>
                  </a:lnTo>
                  <a:lnTo>
                    <a:pt x="1782" y="636"/>
                  </a:lnTo>
                  <a:lnTo>
                    <a:pt x="1756" y="606"/>
                  </a:lnTo>
                  <a:lnTo>
                    <a:pt x="1730" y="578"/>
                  </a:lnTo>
                  <a:lnTo>
                    <a:pt x="1702" y="552"/>
                  </a:lnTo>
                  <a:lnTo>
                    <a:pt x="1672" y="526"/>
                  </a:lnTo>
                  <a:lnTo>
                    <a:pt x="1642" y="502"/>
                  </a:lnTo>
                  <a:lnTo>
                    <a:pt x="1610" y="480"/>
                  </a:lnTo>
                  <a:lnTo>
                    <a:pt x="1576" y="458"/>
                  </a:lnTo>
                  <a:lnTo>
                    <a:pt x="1542" y="438"/>
                  </a:lnTo>
                  <a:lnTo>
                    <a:pt x="1508" y="420"/>
                  </a:lnTo>
                  <a:lnTo>
                    <a:pt x="1472" y="404"/>
                  </a:lnTo>
                  <a:lnTo>
                    <a:pt x="1434" y="388"/>
                  </a:lnTo>
                  <a:lnTo>
                    <a:pt x="1396" y="376"/>
                  </a:lnTo>
                  <a:lnTo>
                    <a:pt x="1358" y="364"/>
                  </a:lnTo>
                  <a:lnTo>
                    <a:pt x="1320" y="356"/>
                  </a:lnTo>
                  <a:lnTo>
                    <a:pt x="1280" y="348"/>
                  </a:lnTo>
                  <a:lnTo>
                    <a:pt x="1238" y="342"/>
                  </a:lnTo>
                  <a:lnTo>
                    <a:pt x="1198" y="340"/>
                  </a:lnTo>
                  <a:lnTo>
                    <a:pt x="1156" y="338"/>
                  </a:lnTo>
                  <a:lnTo>
                    <a:pt x="1156" y="33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58"/>
            <p:cNvSpPr/>
            <p:nvPr/>
          </p:nvSpPr>
          <p:spPr>
            <a:xfrm>
              <a:off x="-1525" y="332"/>
              <a:ext cx="288" cy="994"/>
            </a:xfrm>
            <a:custGeom>
              <a:rect b="b" l="l" r="r" t="t"/>
              <a:pathLst>
                <a:path extrusionOk="0" h="994" w="288">
                  <a:moveTo>
                    <a:pt x="0" y="498"/>
                  </a:moveTo>
                  <a:lnTo>
                    <a:pt x="0" y="498"/>
                  </a:lnTo>
                  <a:lnTo>
                    <a:pt x="0" y="308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84"/>
                  </a:lnTo>
                  <a:lnTo>
                    <a:pt x="8" y="60"/>
                  </a:lnTo>
                  <a:lnTo>
                    <a:pt x="12" y="48"/>
                  </a:lnTo>
                  <a:lnTo>
                    <a:pt x="16" y="40"/>
                  </a:lnTo>
                  <a:lnTo>
                    <a:pt x="22" y="30"/>
                  </a:lnTo>
                  <a:lnTo>
                    <a:pt x="28" y="24"/>
                  </a:lnTo>
                  <a:lnTo>
                    <a:pt x="36" y="18"/>
                  </a:lnTo>
                  <a:lnTo>
                    <a:pt x="46" y="12"/>
                  </a:lnTo>
                  <a:lnTo>
                    <a:pt x="56" y="8"/>
                  </a:lnTo>
                  <a:lnTo>
                    <a:pt x="68" y="6"/>
                  </a:lnTo>
                  <a:lnTo>
                    <a:pt x="98" y="2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72" y="0"/>
                  </a:lnTo>
                  <a:lnTo>
                    <a:pt x="206" y="4"/>
                  </a:lnTo>
                  <a:lnTo>
                    <a:pt x="220" y="8"/>
                  </a:lnTo>
                  <a:lnTo>
                    <a:pt x="232" y="12"/>
                  </a:lnTo>
                  <a:lnTo>
                    <a:pt x="244" y="16"/>
                  </a:lnTo>
                  <a:lnTo>
                    <a:pt x="254" y="22"/>
                  </a:lnTo>
                  <a:lnTo>
                    <a:pt x="262" y="30"/>
                  </a:lnTo>
                  <a:lnTo>
                    <a:pt x="268" y="38"/>
                  </a:lnTo>
                  <a:lnTo>
                    <a:pt x="274" y="48"/>
                  </a:lnTo>
                  <a:lnTo>
                    <a:pt x="278" y="58"/>
                  </a:lnTo>
                  <a:lnTo>
                    <a:pt x="282" y="70"/>
                  </a:lnTo>
                  <a:lnTo>
                    <a:pt x="284" y="84"/>
                  </a:lnTo>
                  <a:lnTo>
                    <a:pt x="288" y="116"/>
                  </a:lnTo>
                  <a:lnTo>
                    <a:pt x="288" y="116"/>
                  </a:lnTo>
                  <a:lnTo>
                    <a:pt x="288" y="498"/>
                  </a:lnTo>
                  <a:lnTo>
                    <a:pt x="288" y="878"/>
                  </a:lnTo>
                  <a:lnTo>
                    <a:pt x="288" y="878"/>
                  </a:lnTo>
                  <a:lnTo>
                    <a:pt x="284" y="910"/>
                  </a:lnTo>
                  <a:lnTo>
                    <a:pt x="282" y="924"/>
                  </a:lnTo>
                  <a:lnTo>
                    <a:pt x="278" y="938"/>
                  </a:lnTo>
                  <a:lnTo>
                    <a:pt x="274" y="948"/>
                  </a:lnTo>
                  <a:lnTo>
                    <a:pt x="268" y="958"/>
                  </a:lnTo>
                  <a:lnTo>
                    <a:pt x="260" y="966"/>
                  </a:lnTo>
                  <a:lnTo>
                    <a:pt x="252" y="974"/>
                  </a:lnTo>
                  <a:lnTo>
                    <a:pt x="242" y="980"/>
                  </a:lnTo>
                  <a:lnTo>
                    <a:pt x="230" y="984"/>
                  </a:lnTo>
                  <a:lnTo>
                    <a:pt x="216" y="988"/>
                  </a:lnTo>
                  <a:lnTo>
                    <a:pt x="202" y="992"/>
                  </a:lnTo>
                  <a:lnTo>
                    <a:pt x="166" y="994"/>
                  </a:lnTo>
                  <a:lnTo>
                    <a:pt x="124" y="994"/>
                  </a:lnTo>
                  <a:lnTo>
                    <a:pt x="124" y="994"/>
                  </a:lnTo>
                  <a:lnTo>
                    <a:pt x="90" y="992"/>
                  </a:lnTo>
                  <a:lnTo>
                    <a:pt x="64" y="988"/>
                  </a:lnTo>
                  <a:lnTo>
                    <a:pt x="52" y="984"/>
                  </a:lnTo>
                  <a:lnTo>
                    <a:pt x="42" y="980"/>
                  </a:lnTo>
                  <a:lnTo>
                    <a:pt x="34" y="976"/>
                  </a:lnTo>
                  <a:lnTo>
                    <a:pt x="26" y="968"/>
                  </a:lnTo>
                  <a:lnTo>
                    <a:pt x="20" y="962"/>
                  </a:lnTo>
                  <a:lnTo>
                    <a:pt x="14" y="952"/>
                  </a:lnTo>
                  <a:lnTo>
                    <a:pt x="10" y="942"/>
                  </a:lnTo>
                  <a:lnTo>
                    <a:pt x="6" y="932"/>
                  </a:lnTo>
                  <a:lnTo>
                    <a:pt x="2" y="904"/>
                  </a:lnTo>
                  <a:lnTo>
                    <a:pt x="0" y="870"/>
                  </a:lnTo>
                  <a:lnTo>
                    <a:pt x="0" y="870"/>
                  </a:lnTo>
                  <a:lnTo>
                    <a:pt x="0" y="498"/>
                  </a:lnTo>
                  <a:lnTo>
                    <a:pt x="0" y="49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58"/>
            <p:cNvSpPr/>
            <p:nvPr/>
          </p:nvSpPr>
          <p:spPr>
            <a:xfrm>
              <a:off x="-1907" y="578"/>
              <a:ext cx="292" cy="748"/>
            </a:xfrm>
            <a:custGeom>
              <a:rect b="b" l="l" r="r" t="t"/>
              <a:pathLst>
                <a:path extrusionOk="0" h="748" w="292">
                  <a:moveTo>
                    <a:pt x="290" y="378"/>
                  </a:moveTo>
                  <a:lnTo>
                    <a:pt x="290" y="378"/>
                  </a:lnTo>
                  <a:lnTo>
                    <a:pt x="290" y="506"/>
                  </a:lnTo>
                  <a:lnTo>
                    <a:pt x="290" y="570"/>
                  </a:lnTo>
                  <a:lnTo>
                    <a:pt x="290" y="634"/>
                  </a:lnTo>
                  <a:lnTo>
                    <a:pt x="290" y="634"/>
                  </a:lnTo>
                  <a:lnTo>
                    <a:pt x="288" y="664"/>
                  </a:lnTo>
                  <a:lnTo>
                    <a:pt x="284" y="678"/>
                  </a:lnTo>
                  <a:lnTo>
                    <a:pt x="280" y="690"/>
                  </a:lnTo>
                  <a:lnTo>
                    <a:pt x="276" y="702"/>
                  </a:lnTo>
                  <a:lnTo>
                    <a:pt x="270" y="710"/>
                  </a:lnTo>
                  <a:lnTo>
                    <a:pt x="264" y="720"/>
                  </a:lnTo>
                  <a:lnTo>
                    <a:pt x="256" y="726"/>
                  </a:lnTo>
                  <a:lnTo>
                    <a:pt x="246" y="732"/>
                  </a:lnTo>
                  <a:lnTo>
                    <a:pt x="234" y="738"/>
                  </a:lnTo>
                  <a:lnTo>
                    <a:pt x="222" y="742"/>
                  </a:lnTo>
                  <a:lnTo>
                    <a:pt x="208" y="744"/>
                  </a:lnTo>
                  <a:lnTo>
                    <a:pt x="176" y="748"/>
                  </a:lnTo>
                  <a:lnTo>
                    <a:pt x="136" y="748"/>
                  </a:lnTo>
                  <a:lnTo>
                    <a:pt x="136" y="748"/>
                  </a:lnTo>
                  <a:lnTo>
                    <a:pt x="100" y="748"/>
                  </a:lnTo>
                  <a:lnTo>
                    <a:pt x="72" y="742"/>
                  </a:lnTo>
                  <a:lnTo>
                    <a:pt x="60" y="740"/>
                  </a:lnTo>
                  <a:lnTo>
                    <a:pt x="48" y="736"/>
                  </a:lnTo>
                  <a:lnTo>
                    <a:pt x="38" y="730"/>
                  </a:lnTo>
                  <a:lnTo>
                    <a:pt x="30" y="724"/>
                  </a:lnTo>
                  <a:lnTo>
                    <a:pt x="24" y="718"/>
                  </a:lnTo>
                  <a:lnTo>
                    <a:pt x="18" y="708"/>
                  </a:lnTo>
                  <a:lnTo>
                    <a:pt x="12" y="700"/>
                  </a:lnTo>
                  <a:lnTo>
                    <a:pt x="8" y="688"/>
                  </a:lnTo>
                  <a:lnTo>
                    <a:pt x="4" y="664"/>
                  </a:lnTo>
                  <a:lnTo>
                    <a:pt x="2" y="632"/>
                  </a:lnTo>
                  <a:lnTo>
                    <a:pt x="2" y="632"/>
                  </a:lnTo>
                  <a:lnTo>
                    <a:pt x="0" y="374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4" y="86"/>
                  </a:lnTo>
                  <a:lnTo>
                    <a:pt x="6" y="74"/>
                  </a:lnTo>
                  <a:lnTo>
                    <a:pt x="10" y="62"/>
                  </a:lnTo>
                  <a:lnTo>
                    <a:pt x="14" y="52"/>
                  </a:lnTo>
                  <a:lnTo>
                    <a:pt x="20" y="42"/>
                  </a:lnTo>
                  <a:lnTo>
                    <a:pt x="26" y="34"/>
                  </a:lnTo>
                  <a:lnTo>
                    <a:pt x="34" y="26"/>
                  </a:lnTo>
                  <a:lnTo>
                    <a:pt x="44" y="20"/>
                  </a:lnTo>
                  <a:lnTo>
                    <a:pt x="54" y="16"/>
                  </a:lnTo>
                  <a:lnTo>
                    <a:pt x="64" y="10"/>
                  </a:lnTo>
                  <a:lnTo>
                    <a:pt x="76" y="8"/>
                  </a:lnTo>
                  <a:lnTo>
                    <a:pt x="106" y="2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76" y="2"/>
                  </a:lnTo>
                  <a:lnTo>
                    <a:pt x="208" y="6"/>
                  </a:lnTo>
                  <a:lnTo>
                    <a:pt x="220" y="10"/>
                  </a:lnTo>
                  <a:lnTo>
                    <a:pt x="232" y="14"/>
                  </a:lnTo>
                  <a:lnTo>
                    <a:pt x="244" y="18"/>
                  </a:lnTo>
                  <a:lnTo>
                    <a:pt x="252" y="26"/>
                  </a:lnTo>
                  <a:lnTo>
                    <a:pt x="262" y="32"/>
                  </a:lnTo>
                  <a:lnTo>
                    <a:pt x="268" y="40"/>
                  </a:lnTo>
                  <a:lnTo>
                    <a:pt x="274" y="50"/>
                  </a:lnTo>
                  <a:lnTo>
                    <a:pt x="280" y="60"/>
                  </a:lnTo>
                  <a:lnTo>
                    <a:pt x="284" y="72"/>
                  </a:lnTo>
                  <a:lnTo>
                    <a:pt x="286" y="86"/>
                  </a:lnTo>
                  <a:lnTo>
                    <a:pt x="290" y="116"/>
                  </a:lnTo>
                  <a:lnTo>
                    <a:pt x="290" y="116"/>
                  </a:lnTo>
                  <a:lnTo>
                    <a:pt x="290" y="182"/>
                  </a:lnTo>
                  <a:lnTo>
                    <a:pt x="292" y="248"/>
                  </a:lnTo>
                  <a:lnTo>
                    <a:pt x="290" y="378"/>
                  </a:lnTo>
                  <a:lnTo>
                    <a:pt x="290" y="37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58"/>
            <p:cNvSpPr/>
            <p:nvPr/>
          </p:nvSpPr>
          <p:spPr>
            <a:xfrm>
              <a:off x="-2287" y="878"/>
              <a:ext cx="288" cy="448"/>
            </a:xfrm>
            <a:custGeom>
              <a:rect b="b" l="l" r="r" t="t"/>
              <a:pathLst>
                <a:path extrusionOk="0" h="448" w="288">
                  <a:moveTo>
                    <a:pt x="288" y="224"/>
                  </a:moveTo>
                  <a:lnTo>
                    <a:pt x="288" y="224"/>
                  </a:lnTo>
                  <a:lnTo>
                    <a:pt x="288" y="296"/>
                  </a:lnTo>
                  <a:lnTo>
                    <a:pt x="288" y="296"/>
                  </a:lnTo>
                  <a:lnTo>
                    <a:pt x="286" y="342"/>
                  </a:lnTo>
                  <a:lnTo>
                    <a:pt x="284" y="362"/>
                  </a:lnTo>
                  <a:lnTo>
                    <a:pt x="282" y="378"/>
                  </a:lnTo>
                  <a:lnTo>
                    <a:pt x="278" y="392"/>
                  </a:lnTo>
                  <a:lnTo>
                    <a:pt x="274" y="406"/>
                  </a:lnTo>
                  <a:lnTo>
                    <a:pt x="268" y="416"/>
                  </a:lnTo>
                  <a:lnTo>
                    <a:pt x="260" y="424"/>
                  </a:lnTo>
                  <a:lnTo>
                    <a:pt x="250" y="432"/>
                  </a:lnTo>
                  <a:lnTo>
                    <a:pt x="238" y="438"/>
                  </a:lnTo>
                  <a:lnTo>
                    <a:pt x="226" y="442"/>
                  </a:lnTo>
                  <a:lnTo>
                    <a:pt x="210" y="446"/>
                  </a:lnTo>
                  <a:lnTo>
                    <a:pt x="194" y="448"/>
                  </a:lnTo>
                  <a:lnTo>
                    <a:pt x="174" y="448"/>
                  </a:lnTo>
                  <a:lnTo>
                    <a:pt x="128" y="448"/>
                  </a:lnTo>
                  <a:lnTo>
                    <a:pt x="128" y="448"/>
                  </a:lnTo>
                  <a:lnTo>
                    <a:pt x="94" y="446"/>
                  </a:lnTo>
                  <a:lnTo>
                    <a:pt x="68" y="442"/>
                  </a:lnTo>
                  <a:lnTo>
                    <a:pt x="56" y="438"/>
                  </a:lnTo>
                  <a:lnTo>
                    <a:pt x="46" y="434"/>
                  </a:lnTo>
                  <a:lnTo>
                    <a:pt x="38" y="428"/>
                  </a:lnTo>
                  <a:lnTo>
                    <a:pt x="30" y="422"/>
                  </a:lnTo>
                  <a:lnTo>
                    <a:pt x="22" y="414"/>
                  </a:lnTo>
                  <a:lnTo>
                    <a:pt x="18" y="404"/>
                  </a:lnTo>
                  <a:lnTo>
                    <a:pt x="12" y="394"/>
                  </a:lnTo>
                  <a:lnTo>
                    <a:pt x="8" y="384"/>
                  </a:lnTo>
                  <a:lnTo>
                    <a:pt x="4" y="358"/>
                  </a:lnTo>
                  <a:lnTo>
                    <a:pt x="2" y="324"/>
                  </a:lnTo>
                  <a:lnTo>
                    <a:pt x="2" y="324"/>
                  </a:lnTo>
                  <a:lnTo>
                    <a:pt x="0" y="216"/>
                  </a:lnTo>
                  <a:lnTo>
                    <a:pt x="2" y="162"/>
                  </a:lnTo>
                  <a:lnTo>
                    <a:pt x="2" y="106"/>
                  </a:lnTo>
                  <a:lnTo>
                    <a:pt x="2" y="106"/>
                  </a:lnTo>
                  <a:lnTo>
                    <a:pt x="6" y="78"/>
                  </a:lnTo>
                  <a:lnTo>
                    <a:pt x="8" y="66"/>
                  </a:lnTo>
                  <a:lnTo>
                    <a:pt x="12" y="54"/>
                  </a:lnTo>
                  <a:lnTo>
                    <a:pt x="16" y="44"/>
                  </a:lnTo>
                  <a:lnTo>
                    <a:pt x="22" y="36"/>
                  </a:lnTo>
                  <a:lnTo>
                    <a:pt x="30" y="28"/>
                  </a:lnTo>
                  <a:lnTo>
                    <a:pt x="38" y="22"/>
                  </a:lnTo>
                  <a:lnTo>
                    <a:pt x="46" y="16"/>
                  </a:lnTo>
                  <a:lnTo>
                    <a:pt x="58" y="12"/>
                  </a:lnTo>
                  <a:lnTo>
                    <a:pt x="84" y="4"/>
                  </a:lnTo>
                  <a:lnTo>
                    <a:pt x="116" y="2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82" y="0"/>
                  </a:lnTo>
                  <a:lnTo>
                    <a:pt x="208" y="4"/>
                  </a:lnTo>
                  <a:lnTo>
                    <a:pt x="230" y="8"/>
                  </a:lnTo>
                  <a:lnTo>
                    <a:pt x="240" y="14"/>
                  </a:lnTo>
                  <a:lnTo>
                    <a:pt x="250" y="18"/>
                  </a:lnTo>
                  <a:lnTo>
                    <a:pt x="258" y="24"/>
                  </a:lnTo>
                  <a:lnTo>
                    <a:pt x="266" y="32"/>
                  </a:lnTo>
                  <a:lnTo>
                    <a:pt x="272" y="40"/>
                  </a:lnTo>
                  <a:lnTo>
                    <a:pt x="278" y="50"/>
                  </a:lnTo>
                  <a:lnTo>
                    <a:pt x="282" y="62"/>
                  </a:lnTo>
                  <a:lnTo>
                    <a:pt x="286" y="76"/>
                  </a:lnTo>
                  <a:lnTo>
                    <a:pt x="288" y="90"/>
                  </a:lnTo>
                  <a:lnTo>
                    <a:pt x="288" y="106"/>
                  </a:lnTo>
                  <a:lnTo>
                    <a:pt x="288" y="106"/>
                  </a:lnTo>
                  <a:lnTo>
                    <a:pt x="288" y="224"/>
                  </a:lnTo>
                  <a:lnTo>
                    <a:pt x="288" y="224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58"/>
            <p:cNvSpPr/>
            <p:nvPr/>
          </p:nvSpPr>
          <p:spPr>
            <a:xfrm>
              <a:off x="-2339" y="1376"/>
              <a:ext cx="1146" cy="90"/>
            </a:xfrm>
            <a:custGeom>
              <a:rect b="b" l="l" r="r" t="t"/>
              <a:pathLst>
                <a:path extrusionOk="0" h="90" w="1146">
                  <a:moveTo>
                    <a:pt x="1136" y="90"/>
                  </a:moveTo>
                  <a:lnTo>
                    <a:pt x="1136" y="90"/>
                  </a:lnTo>
                  <a:lnTo>
                    <a:pt x="1040" y="90"/>
                  </a:lnTo>
                  <a:lnTo>
                    <a:pt x="1040" y="90"/>
                  </a:lnTo>
                  <a:lnTo>
                    <a:pt x="562" y="90"/>
                  </a:lnTo>
                  <a:lnTo>
                    <a:pt x="84" y="90"/>
                  </a:lnTo>
                  <a:lnTo>
                    <a:pt x="84" y="90"/>
                  </a:lnTo>
                  <a:lnTo>
                    <a:pt x="74" y="88"/>
                  </a:lnTo>
                  <a:lnTo>
                    <a:pt x="64" y="84"/>
                  </a:lnTo>
                  <a:lnTo>
                    <a:pt x="42" y="74"/>
                  </a:lnTo>
                  <a:lnTo>
                    <a:pt x="22" y="62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0" y="36"/>
                  </a:lnTo>
                  <a:lnTo>
                    <a:pt x="38" y="20"/>
                  </a:lnTo>
                  <a:lnTo>
                    <a:pt x="48" y="14"/>
                  </a:lnTo>
                  <a:lnTo>
                    <a:pt x="58" y="8"/>
                  </a:lnTo>
                  <a:lnTo>
                    <a:pt x="68" y="4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328" y="2"/>
                  </a:lnTo>
                  <a:lnTo>
                    <a:pt x="578" y="2"/>
                  </a:lnTo>
                  <a:lnTo>
                    <a:pt x="1080" y="0"/>
                  </a:lnTo>
                  <a:lnTo>
                    <a:pt x="1080" y="0"/>
                  </a:lnTo>
                  <a:lnTo>
                    <a:pt x="1102" y="2"/>
                  </a:lnTo>
                  <a:lnTo>
                    <a:pt x="1118" y="4"/>
                  </a:lnTo>
                  <a:lnTo>
                    <a:pt x="1132" y="10"/>
                  </a:lnTo>
                  <a:lnTo>
                    <a:pt x="1138" y="16"/>
                  </a:lnTo>
                  <a:lnTo>
                    <a:pt x="1142" y="20"/>
                  </a:lnTo>
                  <a:lnTo>
                    <a:pt x="1144" y="26"/>
                  </a:lnTo>
                  <a:lnTo>
                    <a:pt x="1146" y="32"/>
                  </a:lnTo>
                  <a:lnTo>
                    <a:pt x="1146" y="48"/>
                  </a:lnTo>
                  <a:lnTo>
                    <a:pt x="1144" y="68"/>
                  </a:lnTo>
                  <a:lnTo>
                    <a:pt x="1136" y="90"/>
                  </a:lnTo>
                  <a:lnTo>
                    <a:pt x="1136" y="9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58"/>
            <p:cNvSpPr/>
            <p:nvPr/>
          </p:nvSpPr>
          <p:spPr>
            <a:xfrm>
              <a:off x="-3593" y="2180"/>
              <a:ext cx="880" cy="816"/>
            </a:xfrm>
            <a:custGeom>
              <a:rect b="b" l="l" r="r" t="t"/>
              <a:pathLst>
                <a:path extrusionOk="0" h="816" w="880">
                  <a:moveTo>
                    <a:pt x="760" y="378"/>
                  </a:moveTo>
                  <a:lnTo>
                    <a:pt x="760" y="378"/>
                  </a:lnTo>
                  <a:lnTo>
                    <a:pt x="732" y="430"/>
                  </a:lnTo>
                  <a:lnTo>
                    <a:pt x="732" y="430"/>
                  </a:lnTo>
                  <a:lnTo>
                    <a:pt x="776" y="450"/>
                  </a:lnTo>
                  <a:lnTo>
                    <a:pt x="796" y="462"/>
                  </a:lnTo>
                  <a:lnTo>
                    <a:pt x="812" y="472"/>
                  </a:lnTo>
                  <a:lnTo>
                    <a:pt x="828" y="484"/>
                  </a:lnTo>
                  <a:lnTo>
                    <a:pt x="842" y="496"/>
                  </a:lnTo>
                  <a:lnTo>
                    <a:pt x="852" y="508"/>
                  </a:lnTo>
                  <a:lnTo>
                    <a:pt x="862" y="522"/>
                  </a:lnTo>
                  <a:lnTo>
                    <a:pt x="870" y="534"/>
                  </a:lnTo>
                  <a:lnTo>
                    <a:pt x="876" y="548"/>
                  </a:lnTo>
                  <a:lnTo>
                    <a:pt x="880" y="562"/>
                  </a:lnTo>
                  <a:lnTo>
                    <a:pt x="880" y="576"/>
                  </a:lnTo>
                  <a:lnTo>
                    <a:pt x="880" y="592"/>
                  </a:lnTo>
                  <a:lnTo>
                    <a:pt x="878" y="608"/>
                  </a:lnTo>
                  <a:lnTo>
                    <a:pt x="872" y="624"/>
                  </a:lnTo>
                  <a:lnTo>
                    <a:pt x="866" y="640"/>
                  </a:lnTo>
                  <a:lnTo>
                    <a:pt x="866" y="640"/>
                  </a:lnTo>
                  <a:lnTo>
                    <a:pt x="860" y="650"/>
                  </a:lnTo>
                  <a:lnTo>
                    <a:pt x="848" y="658"/>
                  </a:lnTo>
                  <a:lnTo>
                    <a:pt x="834" y="664"/>
                  </a:lnTo>
                  <a:lnTo>
                    <a:pt x="818" y="668"/>
                  </a:lnTo>
                  <a:lnTo>
                    <a:pt x="780" y="680"/>
                  </a:lnTo>
                  <a:lnTo>
                    <a:pt x="760" y="684"/>
                  </a:lnTo>
                  <a:lnTo>
                    <a:pt x="740" y="692"/>
                  </a:lnTo>
                  <a:lnTo>
                    <a:pt x="740" y="692"/>
                  </a:lnTo>
                  <a:lnTo>
                    <a:pt x="740" y="570"/>
                  </a:lnTo>
                  <a:lnTo>
                    <a:pt x="740" y="570"/>
                  </a:lnTo>
                  <a:lnTo>
                    <a:pt x="720" y="570"/>
                  </a:lnTo>
                  <a:lnTo>
                    <a:pt x="720" y="570"/>
                  </a:lnTo>
                  <a:lnTo>
                    <a:pt x="720" y="650"/>
                  </a:lnTo>
                  <a:lnTo>
                    <a:pt x="720" y="690"/>
                  </a:lnTo>
                  <a:lnTo>
                    <a:pt x="722" y="728"/>
                  </a:lnTo>
                  <a:lnTo>
                    <a:pt x="722" y="728"/>
                  </a:lnTo>
                  <a:lnTo>
                    <a:pt x="720" y="750"/>
                  </a:lnTo>
                  <a:lnTo>
                    <a:pt x="718" y="768"/>
                  </a:lnTo>
                  <a:lnTo>
                    <a:pt x="712" y="784"/>
                  </a:lnTo>
                  <a:lnTo>
                    <a:pt x="704" y="796"/>
                  </a:lnTo>
                  <a:lnTo>
                    <a:pt x="692" y="806"/>
                  </a:lnTo>
                  <a:lnTo>
                    <a:pt x="676" y="812"/>
                  </a:lnTo>
                  <a:lnTo>
                    <a:pt x="658" y="816"/>
                  </a:lnTo>
                  <a:lnTo>
                    <a:pt x="636" y="816"/>
                  </a:lnTo>
                  <a:lnTo>
                    <a:pt x="636" y="816"/>
                  </a:lnTo>
                  <a:lnTo>
                    <a:pt x="446" y="814"/>
                  </a:lnTo>
                  <a:lnTo>
                    <a:pt x="254" y="816"/>
                  </a:lnTo>
                  <a:lnTo>
                    <a:pt x="254" y="816"/>
                  </a:lnTo>
                  <a:lnTo>
                    <a:pt x="232" y="816"/>
                  </a:lnTo>
                  <a:lnTo>
                    <a:pt x="214" y="812"/>
                  </a:lnTo>
                  <a:lnTo>
                    <a:pt x="198" y="806"/>
                  </a:lnTo>
                  <a:lnTo>
                    <a:pt x="186" y="796"/>
                  </a:lnTo>
                  <a:lnTo>
                    <a:pt x="178" y="784"/>
                  </a:lnTo>
                  <a:lnTo>
                    <a:pt x="172" y="768"/>
                  </a:lnTo>
                  <a:lnTo>
                    <a:pt x="168" y="750"/>
                  </a:lnTo>
                  <a:lnTo>
                    <a:pt x="168" y="730"/>
                  </a:lnTo>
                  <a:lnTo>
                    <a:pt x="168" y="730"/>
                  </a:lnTo>
                  <a:lnTo>
                    <a:pt x="168" y="686"/>
                  </a:lnTo>
                  <a:lnTo>
                    <a:pt x="168" y="642"/>
                  </a:lnTo>
                  <a:lnTo>
                    <a:pt x="166" y="600"/>
                  </a:lnTo>
                  <a:lnTo>
                    <a:pt x="162" y="556"/>
                  </a:lnTo>
                  <a:lnTo>
                    <a:pt x="162" y="556"/>
                  </a:lnTo>
                  <a:lnTo>
                    <a:pt x="156" y="688"/>
                  </a:lnTo>
                  <a:lnTo>
                    <a:pt x="156" y="688"/>
                  </a:lnTo>
                  <a:lnTo>
                    <a:pt x="136" y="682"/>
                  </a:lnTo>
                  <a:lnTo>
                    <a:pt x="114" y="676"/>
                  </a:lnTo>
                  <a:lnTo>
                    <a:pt x="74" y="668"/>
                  </a:lnTo>
                  <a:lnTo>
                    <a:pt x="56" y="662"/>
                  </a:lnTo>
                  <a:lnTo>
                    <a:pt x="40" y="656"/>
                  </a:lnTo>
                  <a:lnTo>
                    <a:pt x="26" y="648"/>
                  </a:lnTo>
                  <a:lnTo>
                    <a:pt x="22" y="644"/>
                  </a:lnTo>
                  <a:lnTo>
                    <a:pt x="18" y="638"/>
                  </a:lnTo>
                  <a:lnTo>
                    <a:pt x="18" y="638"/>
                  </a:lnTo>
                  <a:lnTo>
                    <a:pt x="10" y="622"/>
                  </a:lnTo>
                  <a:lnTo>
                    <a:pt x="6" y="606"/>
                  </a:lnTo>
                  <a:lnTo>
                    <a:pt x="2" y="592"/>
                  </a:lnTo>
                  <a:lnTo>
                    <a:pt x="0" y="576"/>
                  </a:lnTo>
                  <a:lnTo>
                    <a:pt x="2" y="562"/>
                  </a:lnTo>
                  <a:lnTo>
                    <a:pt x="6" y="548"/>
                  </a:lnTo>
                  <a:lnTo>
                    <a:pt x="12" y="534"/>
                  </a:lnTo>
                  <a:lnTo>
                    <a:pt x="18" y="520"/>
                  </a:lnTo>
                  <a:lnTo>
                    <a:pt x="28" y="508"/>
                  </a:lnTo>
                  <a:lnTo>
                    <a:pt x="40" y="496"/>
                  </a:lnTo>
                  <a:lnTo>
                    <a:pt x="54" y="484"/>
                  </a:lnTo>
                  <a:lnTo>
                    <a:pt x="70" y="474"/>
                  </a:lnTo>
                  <a:lnTo>
                    <a:pt x="88" y="464"/>
                  </a:lnTo>
                  <a:lnTo>
                    <a:pt x="106" y="454"/>
                  </a:lnTo>
                  <a:lnTo>
                    <a:pt x="128" y="444"/>
                  </a:lnTo>
                  <a:lnTo>
                    <a:pt x="152" y="436"/>
                  </a:lnTo>
                  <a:lnTo>
                    <a:pt x="152" y="436"/>
                  </a:lnTo>
                  <a:lnTo>
                    <a:pt x="136" y="404"/>
                  </a:lnTo>
                  <a:lnTo>
                    <a:pt x="122" y="374"/>
                  </a:lnTo>
                  <a:lnTo>
                    <a:pt x="108" y="344"/>
                  </a:lnTo>
                  <a:lnTo>
                    <a:pt x="104" y="328"/>
                  </a:lnTo>
                  <a:lnTo>
                    <a:pt x="100" y="312"/>
                  </a:lnTo>
                  <a:lnTo>
                    <a:pt x="100" y="312"/>
                  </a:lnTo>
                  <a:lnTo>
                    <a:pt x="98" y="276"/>
                  </a:lnTo>
                  <a:lnTo>
                    <a:pt x="98" y="256"/>
                  </a:lnTo>
                  <a:lnTo>
                    <a:pt x="98" y="238"/>
                  </a:lnTo>
                  <a:lnTo>
                    <a:pt x="102" y="220"/>
                  </a:lnTo>
                  <a:lnTo>
                    <a:pt x="106" y="204"/>
                  </a:lnTo>
                  <a:lnTo>
                    <a:pt x="110" y="192"/>
                  </a:lnTo>
                  <a:lnTo>
                    <a:pt x="114" y="188"/>
                  </a:lnTo>
                  <a:lnTo>
                    <a:pt x="118" y="186"/>
                  </a:lnTo>
                  <a:lnTo>
                    <a:pt x="118" y="186"/>
                  </a:lnTo>
                  <a:lnTo>
                    <a:pt x="136" y="178"/>
                  </a:lnTo>
                  <a:lnTo>
                    <a:pt x="156" y="172"/>
                  </a:lnTo>
                  <a:lnTo>
                    <a:pt x="176" y="168"/>
                  </a:lnTo>
                  <a:lnTo>
                    <a:pt x="198" y="166"/>
                  </a:lnTo>
                  <a:lnTo>
                    <a:pt x="242" y="164"/>
                  </a:lnTo>
                  <a:lnTo>
                    <a:pt x="286" y="162"/>
                  </a:lnTo>
                  <a:lnTo>
                    <a:pt x="286" y="162"/>
                  </a:lnTo>
                  <a:lnTo>
                    <a:pt x="296" y="132"/>
                  </a:lnTo>
                  <a:lnTo>
                    <a:pt x="306" y="96"/>
                  </a:lnTo>
                  <a:lnTo>
                    <a:pt x="314" y="76"/>
                  </a:lnTo>
                  <a:lnTo>
                    <a:pt x="322" y="58"/>
                  </a:lnTo>
                  <a:lnTo>
                    <a:pt x="332" y="40"/>
                  </a:lnTo>
                  <a:lnTo>
                    <a:pt x="344" y="24"/>
                  </a:lnTo>
                  <a:lnTo>
                    <a:pt x="344" y="24"/>
                  </a:lnTo>
                  <a:lnTo>
                    <a:pt x="354" y="16"/>
                  </a:lnTo>
                  <a:lnTo>
                    <a:pt x="368" y="10"/>
                  </a:lnTo>
                  <a:lnTo>
                    <a:pt x="382" y="6"/>
                  </a:lnTo>
                  <a:lnTo>
                    <a:pt x="400" y="2"/>
                  </a:lnTo>
                  <a:lnTo>
                    <a:pt x="436" y="0"/>
                  </a:lnTo>
                  <a:lnTo>
                    <a:pt x="472" y="0"/>
                  </a:lnTo>
                  <a:lnTo>
                    <a:pt x="472" y="0"/>
                  </a:lnTo>
                  <a:lnTo>
                    <a:pt x="506" y="2"/>
                  </a:lnTo>
                  <a:lnTo>
                    <a:pt x="520" y="4"/>
                  </a:lnTo>
                  <a:lnTo>
                    <a:pt x="532" y="8"/>
                  </a:lnTo>
                  <a:lnTo>
                    <a:pt x="544" y="12"/>
                  </a:lnTo>
                  <a:lnTo>
                    <a:pt x="552" y="18"/>
                  </a:lnTo>
                  <a:lnTo>
                    <a:pt x="562" y="26"/>
                  </a:lnTo>
                  <a:lnTo>
                    <a:pt x="568" y="36"/>
                  </a:lnTo>
                  <a:lnTo>
                    <a:pt x="574" y="48"/>
                  </a:lnTo>
                  <a:lnTo>
                    <a:pt x="580" y="62"/>
                  </a:lnTo>
                  <a:lnTo>
                    <a:pt x="584" y="76"/>
                  </a:lnTo>
                  <a:lnTo>
                    <a:pt x="588" y="94"/>
                  </a:lnTo>
                  <a:lnTo>
                    <a:pt x="592" y="138"/>
                  </a:lnTo>
                  <a:lnTo>
                    <a:pt x="596" y="192"/>
                  </a:lnTo>
                  <a:lnTo>
                    <a:pt x="596" y="192"/>
                  </a:lnTo>
                  <a:lnTo>
                    <a:pt x="620" y="180"/>
                  </a:lnTo>
                  <a:lnTo>
                    <a:pt x="644" y="168"/>
                  </a:lnTo>
                  <a:lnTo>
                    <a:pt x="670" y="158"/>
                  </a:lnTo>
                  <a:lnTo>
                    <a:pt x="694" y="154"/>
                  </a:lnTo>
                  <a:lnTo>
                    <a:pt x="706" y="154"/>
                  </a:lnTo>
                  <a:lnTo>
                    <a:pt x="718" y="154"/>
                  </a:lnTo>
                  <a:lnTo>
                    <a:pt x="728" y="156"/>
                  </a:lnTo>
                  <a:lnTo>
                    <a:pt x="740" y="160"/>
                  </a:lnTo>
                  <a:lnTo>
                    <a:pt x="750" y="164"/>
                  </a:lnTo>
                  <a:lnTo>
                    <a:pt x="760" y="172"/>
                  </a:lnTo>
                  <a:lnTo>
                    <a:pt x="768" y="180"/>
                  </a:lnTo>
                  <a:lnTo>
                    <a:pt x="776" y="192"/>
                  </a:lnTo>
                  <a:lnTo>
                    <a:pt x="776" y="192"/>
                  </a:lnTo>
                  <a:lnTo>
                    <a:pt x="788" y="212"/>
                  </a:lnTo>
                  <a:lnTo>
                    <a:pt x="796" y="234"/>
                  </a:lnTo>
                  <a:lnTo>
                    <a:pt x="802" y="258"/>
                  </a:lnTo>
                  <a:lnTo>
                    <a:pt x="802" y="284"/>
                  </a:lnTo>
                  <a:lnTo>
                    <a:pt x="800" y="308"/>
                  </a:lnTo>
                  <a:lnTo>
                    <a:pt x="796" y="322"/>
                  </a:lnTo>
                  <a:lnTo>
                    <a:pt x="792" y="334"/>
                  </a:lnTo>
                  <a:lnTo>
                    <a:pt x="784" y="346"/>
                  </a:lnTo>
                  <a:lnTo>
                    <a:pt x="778" y="358"/>
                  </a:lnTo>
                  <a:lnTo>
                    <a:pt x="768" y="370"/>
                  </a:lnTo>
                  <a:lnTo>
                    <a:pt x="758" y="380"/>
                  </a:lnTo>
                  <a:lnTo>
                    <a:pt x="758" y="380"/>
                  </a:lnTo>
                  <a:lnTo>
                    <a:pt x="768" y="332"/>
                  </a:lnTo>
                  <a:lnTo>
                    <a:pt x="770" y="310"/>
                  </a:lnTo>
                  <a:lnTo>
                    <a:pt x="772" y="294"/>
                  </a:lnTo>
                  <a:lnTo>
                    <a:pt x="770" y="278"/>
                  </a:lnTo>
                  <a:lnTo>
                    <a:pt x="768" y="264"/>
                  </a:lnTo>
                  <a:lnTo>
                    <a:pt x="764" y="254"/>
                  </a:lnTo>
                  <a:lnTo>
                    <a:pt x="756" y="246"/>
                  </a:lnTo>
                  <a:lnTo>
                    <a:pt x="748" y="240"/>
                  </a:lnTo>
                  <a:lnTo>
                    <a:pt x="738" y="236"/>
                  </a:lnTo>
                  <a:lnTo>
                    <a:pt x="724" y="234"/>
                  </a:lnTo>
                  <a:lnTo>
                    <a:pt x="708" y="234"/>
                  </a:lnTo>
                  <a:lnTo>
                    <a:pt x="690" y="234"/>
                  </a:lnTo>
                  <a:lnTo>
                    <a:pt x="668" y="238"/>
                  </a:lnTo>
                  <a:lnTo>
                    <a:pt x="618" y="250"/>
                  </a:lnTo>
                  <a:lnTo>
                    <a:pt x="618" y="250"/>
                  </a:lnTo>
                  <a:lnTo>
                    <a:pt x="638" y="320"/>
                  </a:lnTo>
                  <a:lnTo>
                    <a:pt x="650" y="354"/>
                  </a:lnTo>
                  <a:lnTo>
                    <a:pt x="658" y="370"/>
                  </a:lnTo>
                  <a:lnTo>
                    <a:pt x="666" y="384"/>
                  </a:lnTo>
                  <a:lnTo>
                    <a:pt x="666" y="384"/>
                  </a:lnTo>
                  <a:lnTo>
                    <a:pt x="670" y="388"/>
                  </a:lnTo>
                  <a:lnTo>
                    <a:pt x="680" y="390"/>
                  </a:lnTo>
                  <a:lnTo>
                    <a:pt x="690" y="388"/>
                  </a:lnTo>
                  <a:lnTo>
                    <a:pt x="704" y="386"/>
                  </a:lnTo>
                  <a:lnTo>
                    <a:pt x="734" y="382"/>
                  </a:lnTo>
                  <a:lnTo>
                    <a:pt x="760" y="378"/>
                  </a:lnTo>
                  <a:lnTo>
                    <a:pt x="760" y="378"/>
                  </a:lnTo>
                  <a:close/>
                  <a:moveTo>
                    <a:pt x="560" y="474"/>
                  </a:moveTo>
                  <a:lnTo>
                    <a:pt x="560" y="474"/>
                  </a:lnTo>
                  <a:lnTo>
                    <a:pt x="664" y="438"/>
                  </a:lnTo>
                  <a:lnTo>
                    <a:pt x="664" y="438"/>
                  </a:lnTo>
                  <a:lnTo>
                    <a:pt x="584" y="298"/>
                  </a:lnTo>
                  <a:lnTo>
                    <a:pt x="584" y="298"/>
                  </a:lnTo>
                  <a:lnTo>
                    <a:pt x="564" y="326"/>
                  </a:lnTo>
                  <a:lnTo>
                    <a:pt x="546" y="350"/>
                  </a:lnTo>
                  <a:lnTo>
                    <a:pt x="526" y="372"/>
                  </a:lnTo>
                  <a:lnTo>
                    <a:pt x="508" y="388"/>
                  </a:lnTo>
                  <a:lnTo>
                    <a:pt x="492" y="400"/>
                  </a:lnTo>
                  <a:lnTo>
                    <a:pt x="476" y="410"/>
                  </a:lnTo>
                  <a:lnTo>
                    <a:pt x="458" y="414"/>
                  </a:lnTo>
                  <a:lnTo>
                    <a:pt x="442" y="416"/>
                  </a:lnTo>
                  <a:lnTo>
                    <a:pt x="426" y="412"/>
                  </a:lnTo>
                  <a:lnTo>
                    <a:pt x="410" y="406"/>
                  </a:lnTo>
                  <a:lnTo>
                    <a:pt x="394" y="396"/>
                  </a:lnTo>
                  <a:lnTo>
                    <a:pt x="376" y="382"/>
                  </a:lnTo>
                  <a:lnTo>
                    <a:pt x="358" y="362"/>
                  </a:lnTo>
                  <a:lnTo>
                    <a:pt x="340" y="340"/>
                  </a:lnTo>
                  <a:lnTo>
                    <a:pt x="320" y="314"/>
                  </a:lnTo>
                  <a:lnTo>
                    <a:pt x="300" y="284"/>
                  </a:lnTo>
                  <a:lnTo>
                    <a:pt x="300" y="284"/>
                  </a:lnTo>
                  <a:lnTo>
                    <a:pt x="230" y="446"/>
                  </a:lnTo>
                  <a:lnTo>
                    <a:pt x="230" y="446"/>
                  </a:lnTo>
                  <a:lnTo>
                    <a:pt x="326" y="468"/>
                  </a:lnTo>
                  <a:lnTo>
                    <a:pt x="326" y="468"/>
                  </a:lnTo>
                  <a:lnTo>
                    <a:pt x="400" y="660"/>
                  </a:lnTo>
                  <a:lnTo>
                    <a:pt x="400" y="660"/>
                  </a:lnTo>
                  <a:lnTo>
                    <a:pt x="422" y="654"/>
                  </a:lnTo>
                  <a:lnTo>
                    <a:pt x="422" y="654"/>
                  </a:lnTo>
                  <a:lnTo>
                    <a:pt x="422" y="494"/>
                  </a:lnTo>
                  <a:lnTo>
                    <a:pt x="422" y="494"/>
                  </a:lnTo>
                  <a:lnTo>
                    <a:pt x="456" y="492"/>
                  </a:lnTo>
                  <a:lnTo>
                    <a:pt x="456" y="492"/>
                  </a:lnTo>
                  <a:lnTo>
                    <a:pt x="464" y="576"/>
                  </a:lnTo>
                  <a:lnTo>
                    <a:pt x="472" y="658"/>
                  </a:lnTo>
                  <a:lnTo>
                    <a:pt x="472" y="658"/>
                  </a:lnTo>
                  <a:lnTo>
                    <a:pt x="490" y="662"/>
                  </a:lnTo>
                  <a:lnTo>
                    <a:pt x="490" y="662"/>
                  </a:lnTo>
                  <a:lnTo>
                    <a:pt x="560" y="474"/>
                  </a:lnTo>
                  <a:lnTo>
                    <a:pt x="560" y="474"/>
                  </a:lnTo>
                  <a:close/>
                  <a:moveTo>
                    <a:pt x="346" y="116"/>
                  </a:moveTo>
                  <a:lnTo>
                    <a:pt x="346" y="116"/>
                  </a:lnTo>
                  <a:lnTo>
                    <a:pt x="338" y="146"/>
                  </a:lnTo>
                  <a:lnTo>
                    <a:pt x="332" y="176"/>
                  </a:lnTo>
                  <a:lnTo>
                    <a:pt x="330" y="206"/>
                  </a:lnTo>
                  <a:lnTo>
                    <a:pt x="330" y="234"/>
                  </a:lnTo>
                  <a:lnTo>
                    <a:pt x="334" y="264"/>
                  </a:lnTo>
                  <a:lnTo>
                    <a:pt x="338" y="278"/>
                  </a:lnTo>
                  <a:lnTo>
                    <a:pt x="344" y="292"/>
                  </a:lnTo>
                  <a:lnTo>
                    <a:pt x="350" y="306"/>
                  </a:lnTo>
                  <a:lnTo>
                    <a:pt x="358" y="320"/>
                  </a:lnTo>
                  <a:lnTo>
                    <a:pt x="368" y="334"/>
                  </a:lnTo>
                  <a:lnTo>
                    <a:pt x="380" y="346"/>
                  </a:lnTo>
                  <a:lnTo>
                    <a:pt x="380" y="346"/>
                  </a:lnTo>
                  <a:lnTo>
                    <a:pt x="394" y="360"/>
                  </a:lnTo>
                  <a:lnTo>
                    <a:pt x="408" y="370"/>
                  </a:lnTo>
                  <a:lnTo>
                    <a:pt x="422" y="376"/>
                  </a:lnTo>
                  <a:lnTo>
                    <a:pt x="436" y="380"/>
                  </a:lnTo>
                  <a:lnTo>
                    <a:pt x="452" y="380"/>
                  </a:lnTo>
                  <a:lnTo>
                    <a:pt x="466" y="378"/>
                  </a:lnTo>
                  <a:lnTo>
                    <a:pt x="482" y="370"/>
                  </a:lnTo>
                  <a:lnTo>
                    <a:pt x="498" y="358"/>
                  </a:lnTo>
                  <a:lnTo>
                    <a:pt x="498" y="358"/>
                  </a:lnTo>
                  <a:lnTo>
                    <a:pt x="508" y="348"/>
                  </a:lnTo>
                  <a:lnTo>
                    <a:pt x="518" y="338"/>
                  </a:lnTo>
                  <a:lnTo>
                    <a:pt x="526" y="326"/>
                  </a:lnTo>
                  <a:lnTo>
                    <a:pt x="534" y="312"/>
                  </a:lnTo>
                  <a:lnTo>
                    <a:pt x="548" y="282"/>
                  </a:lnTo>
                  <a:lnTo>
                    <a:pt x="558" y="250"/>
                  </a:lnTo>
                  <a:lnTo>
                    <a:pt x="564" y="218"/>
                  </a:lnTo>
                  <a:lnTo>
                    <a:pt x="564" y="186"/>
                  </a:lnTo>
                  <a:lnTo>
                    <a:pt x="564" y="172"/>
                  </a:lnTo>
                  <a:lnTo>
                    <a:pt x="560" y="158"/>
                  </a:lnTo>
                  <a:lnTo>
                    <a:pt x="556" y="144"/>
                  </a:lnTo>
                  <a:lnTo>
                    <a:pt x="552" y="134"/>
                  </a:lnTo>
                  <a:lnTo>
                    <a:pt x="552" y="134"/>
                  </a:lnTo>
                  <a:lnTo>
                    <a:pt x="544" y="124"/>
                  </a:lnTo>
                  <a:lnTo>
                    <a:pt x="534" y="116"/>
                  </a:lnTo>
                  <a:lnTo>
                    <a:pt x="522" y="112"/>
                  </a:lnTo>
                  <a:lnTo>
                    <a:pt x="510" y="110"/>
                  </a:lnTo>
                  <a:lnTo>
                    <a:pt x="510" y="110"/>
                  </a:lnTo>
                  <a:lnTo>
                    <a:pt x="470" y="110"/>
                  </a:lnTo>
                  <a:lnTo>
                    <a:pt x="430" y="112"/>
                  </a:lnTo>
                  <a:lnTo>
                    <a:pt x="346" y="116"/>
                  </a:lnTo>
                  <a:lnTo>
                    <a:pt x="346" y="116"/>
                  </a:lnTo>
                  <a:close/>
                  <a:moveTo>
                    <a:pt x="282" y="258"/>
                  </a:moveTo>
                  <a:lnTo>
                    <a:pt x="282" y="258"/>
                  </a:lnTo>
                  <a:lnTo>
                    <a:pt x="248" y="224"/>
                  </a:lnTo>
                  <a:lnTo>
                    <a:pt x="248" y="224"/>
                  </a:lnTo>
                  <a:lnTo>
                    <a:pt x="214" y="230"/>
                  </a:lnTo>
                  <a:lnTo>
                    <a:pt x="180" y="236"/>
                  </a:lnTo>
                  <a:lnTo>
                    <a:pt x="164" y="238"/>
                  </a:lnTo>
                  <a:lnTo>
                    <a:pt x="150" y="242"/>
                  </a:lnTo>
                  <a:lnTo>
                    <a:pt x="140" y="250"/>
                  </a:lnTo>
                  <a:lnTo>
                    <a:pt x="132" y="258"/>
                  </a:lnTo>
                  <a:lnTo>
                    <a:pt x="132" y="258"/>
                  </a:lnTo>
                  <a:lnTo>
                    <a:pt x="128" y="270"/>
                  </a:lnTo>
                  <a:lnTo>
                    <a:pt x="126" y="284"/>
                  </a:lnTo>
                  <a:lnTo>
                    <a:pt x="128" y="298"/>
                  </a:lnTo>
                  <a:lnTo>
                    <a:pt x="130" y="314"/>
                  </a:lnTo>
                  <a:lnTo>
                    <a:pt x="140" y="348"/>
                  </a:lnTo>
                  <a:lnTo>
                    <a:pt x="152" y="380"/>
                  </a:lnTo>
                  <a:lnTo>
                    <a:pt x="152" y="380"/>
                  </a:lnTo>
                  <a:lnTo>
                    <a:pt x="156" y="384"/>
                  </a:lnTo>
                  <a:lnTo>
                    <a:pt x="162" y="388"/>
                  </a:lnTo>
                  <a:lnTo>
                    <a:pt x="182" y="394"/>
                  </a:lnTo>
                  <a:lnTo>
                    <a:pt x="202" y="398"/>
                  </a:lnTo>
                  <a:lnTo>
                    <a:pt x="208" y="398"/>
                  </a:lnTo>
                  <a:lnTo>
                    <a:pt x="212" y="396"/>
                  </a:lnTo>
                  <a:lnTo>
                    <a:pt x="212" y="396"/>
                  </a:lnTo>
                  <a:lnTo>
                    <a:pt x="230" y="362"/>
                  </a:lnTo>
                  <a:lnTo>
                    <a:pt x="248" y="328"/>
                  </a:lnTo>
                  <a:lnTo>
                    <a:pt x="282" y="258"/>
                  </a:lnTo>
                  <a:lnTo>
                    <a:pt x="282" y="25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58"/>
            <p:cNvSpPr/>
            <p:nvPr/>
          </p:nvSpPr>
          <p:spPr>
            <a:xfrm>
              <a:off x="-4567" y="462"/>
              <a:ext cx="698" cy="928"/>
            </a:xfrm>
            <a:custGeom>
              <a:rect b="b" l="l" r="r" t="t"/>
              <a:pathLst>
                <a:path extrusionOk="0" h="928" w="698">
                  <a:moveTo>
                    <a:pt x="2" y="468"/>
                  </a:moveTo>
                  <a:lnTo>
                    <a:pt x="2" y="468"/>
                  </a:lnTo>
                  <a:lnTo>
                    <a:pt x="2" y="294"/>
                  </a:lnTo>
                  <a:lnTo>
                    <a:pt x="2" y="20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98"/>
                  </a:lnTo>
                  <a:lnTo>
                    <a:pt x="4" y="80"/>
                  </a:lnTo>
                  <a:lnTo>
                    <a:pt x="10" y="64"/>
                  </a:lnTo>
                  <a:lnTo>
                    <a:pt x="20" y="52"/>
                  </a:lnTo>
                  <a:lnTo>
                    <a:pt x="32" y="44"/>
                  </a:lnTo>
                  <a:lnTo>
                    <a:pt x="48" y="38"/>
                  </a:lnTo>
                  <a:lnTo>
                    <a:pt x="68" y="34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116" y="30"/>
                  </a:lnTo>
                  <a:lnTo>
                    <a:pt x="142" y="26"/>
                  </a:lnTo>
                  <a:lnTo>
                    <a:pt x="194" y="14"/>
                  </a:lnTo>
                  <a:lnTo>
                    <a:pt x="246" y="4"/>
                  </a:lnTo>
                  <a:lnTo>
                    <a:pt x="270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386" y="4"/>
                  </a:lnTo>
                  <a:lnTo>
                    <a:pt x="474" y="14"/>
                  </a:lnTo>
                  <a:lnTo>
                    <a:pt x="562" y="24"/>
                  </a:lnTo>
                  <a:lnTo>
                    <a:pt x="650" y="38"/>
                  </a:lnTo>
                  <a:lnTo>
                    <a:pt x="650" y="38"/>
                  </a:lnTo>
                  <a:lnTo>
                    <a:pt x="658" y="40"/>
                  </a:lnTo>
                  <a:lnTo>
                    <a:pt x="664" y="46"/>
                  </a:lnTo>
                  <a:lnTo>
                    <a:pt x="672" y="52"/>
                  </a:lnTo>
                  <a:lnTo>
                    <a:pt x="680" y="62"/>
                  </a:lnTo>
                  <a:lnTo>
                    <a:pt x="686" y="72"/>
                  </a:lnTo>
                  <a:lnTo>
                    <a:pt x="692" y="82"/>
                  </a:lnTo>
                  <a:lnTo>
                    <a:pt x="694" y="90"/>
                  </a:lnTo>
                  <a:lnTo>
                    <a:pt x="696" y="100"/>
                  </a:lnTo>
                  <a:lnTo>
                    <a:pt x="696" y="100"/>
                  </a:lnTo>
                  <a:lnTo>
                    <a:pt x="698" y="290"/>
                  </a:lnTo>
                  <a:lnTo>
                    <a:pt x="698" y="482"/>
                  </a:lnTo>
                  <a:lnTo>
                    <a:pt x="698" y="672"/>
                  </a:lnTo>
                  <a:lnTo>
                    <a:pt x="694" y="864"/>
                  </a:lnTo>
                  <a:lnTo>
                    <a:pt x="694" y="864"/>
                  </a:lnTo>
                  <a:lnTo>
                    <a:pt x="692" y="872"/>
                  </a:lnTo>
                  <a:lnTo>
                    <a:pt x="688" y="882"/>
                  </a:lnTo>
                  <a:lnTo>
                    <a:pt x="680" y="892"/>
                  </a:lnTo>
                  <a:lnTo>
                    <a:pt x="670" y="902"/>
                  </a:lnTo>
                  <a:lnTo>
                    <a:pt x="660" y="910"/>
                  </a:lnTo>
                  <a:lnTo>
                    <a:pt x="650" y="918"/>
                  </a:lnTo>
                  <a:lnTo>
                    <a:pt x="640" y="922"/>
                  </a:lnTo>
                  <a:lnTo>
                    <a:pt x="630" y="924"/>
                  </a:lnTo>
                  <a:lnTo>
                    <a:pt x="630" y="924"/>
                  </a:lnTo>
                  <a:lnTo>
                    <a:pt x="492" y="928"/>
                  </a:lnTo>
                  <a:lnTo>
                    <a:pt x="352" y="928"/>
                  </a:lnTo>
                  <a:lnTo>
                    <a:pt x="76" y="928"/>
                  </a:lnTo>
                  <a:lnTo>
                    <a:pt x="76" y="928"/>
                  </a:lnTo>
                  <a:lnTo>
                    <a:pt x="56" y="926"/>
                  </a:lnTo>
                  <a:lnTo>
                    <a:pt x="40" y="924"/>
                  </a:lnTo>
                  <a:lnTo>
                    <a:pt x="28" y="916"/>
                  </a:lnTo>
                  <a:lnTo>
                    <a:pt x="18" y="908"/>
                  </a:lnTo>
                  <a:lnTo>
                    <a:pt x="10" y="898"/>
                  </a:lnTo>
                  <a:lnTo>
                    <a:pt x="4" y="884"/>
                  </a:lnTo>
                  <a:lnTo>
                    <a:pt x="2" y="868"/>
                  </a:lnTo>
                  <a:lnTo>
                    <a:pt x="2" y="848"/>
                  </a:lnTo>
                  <a:lnTo>
                    <a:pt x="2" y="848"/>
                  </a:lnTo>
                  <a:lnTo>
                    <a:pt x="2" y="658"/>
                  </a:lnTo>
                  <a:lnTo>
                    <a:pt x="2" y="468"/>
                  </a:lnTo>
                  <a:lnTo>
                    <a:pt x="2" y="468"/>
                  </a:lnTo>
                  <a:close/>
                  <a:moveTo>
                    <a:pt x="600" y="832"/>
                  </a:moveTo>
                  <a:lnTo>
                    <a:pt x="600" y="832"/>
                  </a:lnTo>
                  <a:lnTo>
                    <a:pt x="600" y="122"/>
                  </a:lnTo>
                  <a:lnTo>
                    <a:pt x="600" y="122"/>
                  </a:lnTo>
                  <a:lnTo>
                    <a:pt x="534" y="140"/>
                  </a:lnTo>
                  <a:lnTo>
                    <a:pt x="470" y="158"/>
                  </a:lnTo>
                  <a:lnTo>
                    <a:pt x="438" y="166"/>
                  </a:lnTo>
                  <a:lnTo>
                    <a:pt x="406" y="172"/>
                  </a:lnTo>
                  <a:lnTo>
                    <a:pt x="374" y="176"/>
                  </a:lnTo>
                  <a:lnTo>
                    <a:pt x="344" y="176"/>
                  </a:lnTo>
                  <a:lnTo>
                    <a:pt x="344" y="176"/>
                  </a:lnTo>
                  <a:lnTo>
                    <a:pt x="314" y="174"/>
                  </a:lnTo>
                  <a:lnTo>
                    <a:pt x="284" y="170"/>
                  </a:lnTo>
                  <a:lnTo>
                    <a:pt x="254" y="164"/>
                  </a:lnTo>
                  <a:lnTo>
                    <a:pt x="222" y="156"/>
                  </a:lnTo>
                  <a:lnTo>
                    <a:pt x="160" y="136"/>
                  </a:lnTo>
                  <a:lnTo>
                    <a:pt x="98" y="118"/>
                  </a:lnTo>
                  <a:lnTo>
                    <a:pt x="98" y="118"/>
                  </a:lnTo>
                  <a:lnTo>
                    <a:pt x="98" y="832"/>
                  </a:lnTo>
                  <a:lnTo>
                    <a:pt x="98" y="832"/>
                  </a:lnTo>
                  <a:lnTo>
                    <a:pt x="600" y="832"/>
                  </a:lnTo>
                  <a:lnTo>
                    <a:pt x="600" y="832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58"/>
            <p:cNvSpPr/>
            <p:nvPr/>
          </p:nvSpPr>
          <p:spPr>
            <a:xfrm>
              <a:off x="-4407" y="688"/>
              <a:ext cx="396" cy="38"/>
            </a:xfrm>
            <a:custGeom>
              <a:rect b="b" l="l" r="r" t="t"/>
              <a:pathLst>
                <a:path extrusionOk="0" h="38" w="396">
                  <a:moveTo>
                    <a:pt x="396" y="38"/>
                  </a:moveTo>
                  <a:lnTo>
                    <a:pt x="396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2" y="30"/>
                  </a:lnTo>
                  <a:lnTo>
                    <a:pt x="30" y="22"/>
                  </a:lnTo>
                  <a:lnTo>
                    <a:pt x="50" y="14"/>
                  </a:lnTo>
                  <a:lnTo>
                    <a:pt x="74" y="10"/>
                  </a:lnTo>
                  <a:lnTo>
                    <a:pt x="100" y="6"/>
                  </a:lnTo>
                  <a:lnTo>
                    <a:pt x="128" y="2"/>
                  </a:lnTo>
                  <a:lnTo>
                    <a:pt x="158" y="0"/>
                  </a:lnTo>
                  <a:lnTo>
                    <a:pt x="188" y="0"/>
                  </a:lnTo>
                  <a:lnTo>
                    <a:pt x="218" y="0"/>
                  </a:lnTo>
                  <a:lnTo>
                    <a:pt x="250" y="2"/>
                  </a:lnTo>
                  <a:lnTo>
                    <a:pt x="280" y="4"/>
                  </a:lnTo>
                  <a:lnTo>
                    <a:pt x="308" y="8"/>
                  </a:lnTo>
                  <a:lnTo>
                    <a:pt x="334" y="14"/>
                  </a:lnTo>
                  <a:lnTo>
                    <a:pt x="358" y="20"/>
                  </a:lnTo>
                  <a:lnTo>
                    <a:pt x="380" y="28"/>
                  </a:lnTo>
                  <a:lnTo>
                    <a:pt x="396" y="38"/>
                  </a:lnTo>
                  <a:lnTo>
                    <a:pt x="396" y="38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58"/>
            <p:cNvSpPr/>
            <p:nvPr/>
          </p:nvSpPr>
          <p:spPr>
            <a:xfrm>
              <a:off x="-4411" y="998"/>
              <a:ext cx="408" cy="40"/>
            </a:xfrm>
            <a:custGeom>
              <a:rect b="b" l="l" r="r" t="t"/>
              <a:pathLst>
                <a:path extrusionOk="0" h="40" w="408">
                  <a:moveTo>
                    <a:pt x="408" y="40"/>
                  </a:moveTo>
                  <a:lnTo>
                    <a:pt x="408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2" y="30"/>
                  </a:lnTo>
                  <a:lnTo>
                    <a:pt x="30" y="22"/>
                  </a:lnTo>
                  <a:lnTo>
                    <a:pt x="52" y="16"/>
                  </a:lnTo>
                  <a:lnTo>
                    <a:pt x="76" y="10"/>
                  </a:lnTo>
                  <a:lnTo>
                    <a:pt x="102" y="6"/>
                  </a:lnTo>
                  <a:lnTo>
                    <a:pt x="132" y="2"/>
                  </a:lnTo>
                  <a:lnTo>
                    <a:pt x="162" y="0"/>
                  </a:lnTo>
                  <a:lnTo>
                    <a:pt x="192" y="0"/>
                  </a:lnTo>
                  <a:lnTo>
                    <a:pt x="224" y="0"/>
                  </a:lnTo>
                  <a:lnTo>
                    <a:pt x="254" y="2"/>
                  </a:lnTo>
                  <a:lnTo>
                    <a:pt x="286" y="6"/>
                  </a:lnTo>
                  <a:lnTo>
                    <a:pt x="314" y="10"/>
                  </a:lnTo>
                  <a:lnTo>
                    <a:pt x="342" y="14"/>
                  </a:lnTo>
                  <a:lnTo>
                    <a:pt x="368" y="22"/>
                  </a:lnTo>
                  <a:lnTo>
                    <a:pt x="390" y="30"/>
                  </a:lnTo>
                  <a:lnTo>
                    <a:pt x="408" y="40"/>
                  </a:lnTo>
                  <a:lnTo>
                    <a:pt x="408" y="4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58"/>
            <p:cNvSpPr/>
            <p:nvPr/>
          </p:nvSpPr>
          <p:spPr>
            <a:xfrm>
              <a:off x="-4429" y="1120"/>
              <a:ext cx="406" cy="36"/>
            </a:xfrm>
            <a:custGeom>
              <a:rect b="b" l="l" r="r" t="t"/>
              <a:pathLst>
                <a:path extrusionOk="0" h="36" w="406">
                  <a:moveTo>
                    <a:pt x="0" y="0"/>
                  </a:moveTo>
                  <a:lnTo>
                    <a:pt x="0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394" y="8"/>
                  </a:lnTo>
                  <a:lnTo>
                    <a:pt x="378" y="16"/>
                  </a:lnTo>
                  <a:lnTo>
                    <a:pt x="358" y="22"/>
                  </a:lnTo>
                  <a:lnTo>
                    <a:pt x="336" y="26"/>
                  </a:lnTo>
                  <a:lnTo>
                    <a:pt x="310" y="30"/>
                  </a:lnTo>
                  <a:lnTo>
                    <a:pt x="282" y="34"/>
                  </a:lnTo>
                  <a:lnTo>
                    <a:pt x="222" y="36"/>
                  </a:lnTo>
                  <a:lnTo>
                    <a:pt x="160" y="34"/>
                  </a:lnTo>
                  <a:lnTo>
                    <a:pt x="128" y="32"/>
                  </a:lnTo>
                  <a:lnTo>
                    <a:pt x="98" y="28"/>
                  </a:lnTo>
                  <a:lnTo>
                    <a:pt x="70" y="22"/>
                  </a:lnTo>
                  <a:lnTo>
                    <a:pt x="44" y="16"/>
                  </a:lnTo>
                  <a:lnTo>
                    <a:pt x="2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58"/>
            <p:cNvSpPr/>
            <p:nvPr/>
          </p:nvSpPr>
          <p:spPr>
            <a:xfrm>
              <a:off x="-4401" y="800"/>
              <a:ext cx="374" cy="22"/>
            </a:xfrm>
            <a:custGeom>
              <a:rect b="b" l="l" r="r" t="t"/>
              <a:pathLst>
                <a:path extrusionOk="0" h="22" w="374">
                  <a:moveTo>
                    <a:pt x="0" y="0"/>
                  </a:moveTo>
                  <a:lnTo>
                    <a:pt x="0" y="0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74" y="22"/>
                  </a:lnTo>
                  <a:lnTo>
                    <a:pt x="374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58"/>
            <p:cNvSpPr/>
            <p:nvPr/>
          </p:nvSpPr>
          <p:spPr>
            <a:xfrm>
              <a:off x="-4399" y="908"/>
              <a:ext cx="372" cy="18"/>
            </a:xfrm>
            <a:custGeom>
              <a:rect b="b" l="l" r="r" t="t"/>
              <a:pathLst>
                <a:path extrusionOk="0" h="18" w="372">
                  <a:moveTo>
                    <a:pt x="0" y="0"/>
                  </a:moveTo>
                  <a:lnTo>
                    <a:pt x="0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72" y="18"/>
                  </a:lnTo>
                  <a:lnTo>
                    <a:pt x="372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DDO Presentation Templa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365C0"/>
      </a:accent4>
      <a:accent5>
        <a:srgbClr val="00882B"/>
      </a:accent5>
      <a:accent6>
        <a:srgbClr val="FFFFF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DDO Presentation Template 25:04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365C0"/>
      </a:accent4>
      <a:accent5>
        <a:srgbClr val="00882B"/>
      </a:accent5>
      <a:accent6>
        <a:srgbClr val="FFFFF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DDO Presentation Templa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365C0"/>
      </a:accent4>
      <a:accent5>
        <a:srgbClr val="00882B"/>
      </a:accent5>
      <a:accent6>
        <a:srgbClr val="FFFFF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34765BCC57E4BA82CB8BDC84FEB72" ma:contentTypeVersion="17" ma:contentTypeDescription="Create a new document." ma:contentTypeScope="" ma:versionID="6b2ff2d804d1cc5bf5a3af546fdb4168">
  <xsd:schema xmlns:xsd="http://www.w3.org/2001/XMLSchema" xmlns:xs="http://www.w3.org/2001/XMLSchema" xmlns:p="http://schemas.microsoft.com/office/2006/metadata/properties" xmlns:ns2="23713f58-54a5-4b17-a4e8-803c5a479822" xmlns:ns3="57afdbc4-3a88-4e46-b4cc-bca755f3ff18" targetNamespace="http://schemas.microsoft.com/office/2006/metadata/properties" ma:root="true" ma:fieldsID="54b68057d898b5a55b926bdb5784da2e" ns2:_="" ns3:_="">
    <xsd:import namespace="23713f58-54a5-4b17-a4e8-803c5a479822"/>
    <xsd:import namespace="57afdbc4-3a88-4e46-b4cc-bca755f3ff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713f58-54a5-4b17-a4e8-803c5a4798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451cbd5-185a-4e93-8638-f19223a2b2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afdbc4-3a88-4e46-b4cc-bca755f3ff1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33499c-2635-4317-86f3-c0f1bc168141}" ma:internalName="TaxCatchAll" ma:showField="CatchAllData" ma:web="57afdbc4-3a88-4e46-b4cc-bca755f3ff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2DF842-2CBC-4F72-B842-C8CFBE211768}"/>
</file>

<file path=customXml/itemProps2.xml><?xml version="1.0" encoding="utf-8"?>
<ds:datastoreItem xmlns:ds="http://schemas.openxmlformats.org/officeDocument/2006/customXml" ds:itemID="{8144BE65-8411-4FD4-9280-9A2B0AD18BE4}"/>
</file>