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BlJLGWULvW75MD0uVz/gX/INF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C08E0-C295-47C8-84D6-AA20FF7BD130}" v="2" dt="2023-10-17T17:33:42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75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9" name="Google Shape;8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7" name="Google Shape;9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8fc71bf858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28fc71bf858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1" name="Google Shape;1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6" name="Google Shape;13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8fc71bf85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3" name="Google Shape;1393;g28fc71bf85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8" name="Google Shape;13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1" name="Google Shape;14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8fc71bf858_1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28fc71bf858_1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fc71bf8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fc71bf85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fc71bf85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28fc71bf8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9" name="Google Shape;5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1" name="Google Shape;7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Presentation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101871" y="1461675"/>
            <a:ext cx="4413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34300" bIns="171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4101871" y="3313262"/>
            <a:ext cx="44133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1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3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6pPr>
            <a:lvl7pPr marL="3200400" lvl="6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7pPr>
            <a:lvl8pPr marL="3657600" lvl="7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8pPr>
            <a:lvl9pPr marL="4114800" lvl="8" indent="-26670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600"/>
              <a:buChar char="•"/>
              <a:defRPr sz="700" b="1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2"/>
          </p:nvPr>
        </p:nvSpPr>
        <p:spPr>
          <a:xfrm>
            <a:off x="4101871" y="2845041"/>
            <a:ext cx="3781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300" rIns="34300" bIns="343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302" y="4704911"/>
            <a:ext cx="3245643" cy="40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1_Divider Slide 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652631" y="169175"/>
            <a:ext cx="4413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/>
          <p:cNvSpPr txBox="1">
            <a:spLocks noGrp="1"/>
          </p:cNvSpPr>
          <p:nvPr>
            <p:ph type="subTitle" idx="1"/>
          </p:nvPr>
        </p:nvSpPr>
        <p:spPr>
          <a:xfrm>
            <a:off x="660969" y="1398380"/>
            <a:ext cx="29028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 t="1462" b="27519"/>
          <a:stretch/>
        </p:blipFill>
        <p:spPr>
          <a:xfrm>
            <a:off x="0" y="3310815"/>
            <a:ext cx="9141618" cy="18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7"/>
          <p:cNvPicPr preferRelativeResize="0"/>
          <p:nvPr/>
        </p:nvPicPr>
        <p:blipFill rotWithShape="1">
          <a:blip r:embed="rId3">
            <a:alphaModFix/>
          </a:blip>
          <a:srcRect l="69051"/>
          <a:stretch/>
        </p:blipFill>
        <p:spPr>
          <a:xfrm>
            <a:off x="8008055" y="4704911"/>
            <a:ext cx="1004724" cy="40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ual Brand">
  <p:cSld name="Section Title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69"/>
            <a:ext cx="9141614" cy="514215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3891685" y="1229531"/>
            <a:ext cx="44742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ubTitle" idx="1"/>
          </p:nvPr>
        </p:nvSpPr>
        <p:spPr>
          <a:xfrm>
            <a:off x="3891681" y="2596069"/>
            <a:ext cx="35115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ubTitle" idx="2"/>
          </p:nvPr>
        </p:nvSpPr>
        <p:spPr>
          <a:xfrm>
            <a:off x="3891681" y="2920519"/>
            <a:ext cx="27411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302" y="4632722"/>
            <a:ext cx="3245643" cy="40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_Mountain 1">
  <p:cSld name="CUSTOM_24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8fc71bf858_1_3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23255"/>
            <a:ext cx="914400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8fc71bf858_1_352"/>
          <p:cNvSpPr txBox="1">
            <a:spLocks noGrp="1"/>
          </p:cNvSpPr>
          <p:nvPr>
            <p:ph type="body" idx="1"/>
          </p:nvPr>
        </p:nvSpPr>
        <p:spPr>
          <a:xfrm>
            <a:off x="531450" y="1626400"/>
            <a:ext cx="3906000" cy="1403700"/>
          </a:xfrm>
          <a:prstGeom prst="rect">
            <a:avLst/>
          </a:prstGeom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298450" rtl="0">
              <a:spcBef>
                <a:spcPts val="9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85750" rtl="0">
              <a:spcBef>
                <a:spcPts val="9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rtl="0">
              <a:spcBef>
                <a:spcPts val="900"/>
              </a:spcBef>
              <a:spcAft>
                <a:spcPts val="90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28fc71bf858_1_352"/>
          <p:cNvSpPr txBox="1">
            <a:spLocks noGrp="1"/>
          </p:cNvSpPr>
          <p:nvPr>
            <p:ph type="title"/>
          </p:nvPr>
        </p:nvSpPr>
        <p:spPr>
          <a:xfrm>
            <a:off x="531450" y="264225"/>
            <a:ext cx="8081100" cy="841800"/>
          </a:xfrm>
          <a:prstGeom prst="rect">
            <a:avLst/>
          </a:prstGeom>
        </p:spPr>
        <p:txBody>
          <a:bodyPr spcFirstLastPara="1" wrap="square" lIns="34300" tIns="17150" rIns="34300" bIns="1715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8fc71bf858_1_352"/>
          <p:cNvSpPr txBox="1">
            <a:spLocks noGrp="1"/>
          </p:cNvSpPr>
          <p:nvPr>
            <p:ph type="body" idx="2"/>
          </p:nvPr>
        </p:nvSpPr>
        <p:spPr>
          <a:xfrm>
            <a:off x="4706550" y="1626400"/>
            <a:ext cx="3906000" cy="1403700"/>
          </a:xfrm>
          <a:prstGeom prst="rect">
            <a:avLst/>
          </a:prstGeom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298450" rtl="0">
              <a:spcBef>
                <a:spcPts val="9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85750" rtl="0">
              <a:spcBef>
                <a:spcPts val="9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rtl="0"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rtl="0">
              <a:spcBef>
                <a:spcPts val="900"/>
              </a:spcBef>
              <a:spcAft>
                <a:spcPts val="90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28fc71bf858_1_352"/>
          <p:cNvSpPr txBox="1">
            <a:spLocks noGrp="1"/>
          </p:cNvSpPr>
          <p:nvPr>
            <p:ph type="subTitle" idx="3"/>
          </p:nvPr>
        </p:nvSpPr>
        <p:spPr>
          <a:xfrm>
            <a:off x="531450" y="1195300"/>
            <a:ext cx="5212800" cy="431100"/>
          </a:xfrm>
          <a:prstGeom prst="rect">
            <a:avLst/>
          </a:prstGeom>
        </p:spPr>
        <p:txBody>
          <a:bodyPr spcFirstLastPara="1" wrap="square" lIns="34300" tIns="17150" rIns="34300" bIns="171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B75BC"/>
              </a:buClr>
              <a:buSzPts val="1400"/>
              <a:buNone/>
              <a:defRPr sz="1400" b="1">
                <a:solidFill>
                  <a:srgbClr val="1B75BC"/>
                </a:solidFill>
              </a:defRPr>
            </a:lvl1pPr>
            <a:lvl2pPr lvl="1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g28fc71bf858_1_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1063" y="4784125"/>
            <a:ext cx="842735" cy="24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1">
  <p:cSld name="CUSTOM_7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8fc71bf858_1_7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23255"/>
            <a:ext cx="914400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8fc71bf858_1_7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863" y="1428550"/>
            <a:ext cx="6726298" cy="7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Bullets">
  <p:cSld name="2 Column Bulle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i="0">
                <a:solidFill>
                  <a:srgbClr val="5859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657396" y="1506736"/>
            <a:ext cx="38211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857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4722748" y="1506736"/>
            <a:ext cx="38211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857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3"/>
          </p:nvPr>
        </p:nvSpPr>
        <p:spPr>
          <a:xfrm>
            <a:off x="578497" y="1104908"/>
            <a:ext cx="39432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34300" bIns="171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4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6pPr>
            <a:lvl7pPr marL="3200400" lvl="6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7pPr>
            <a:lvl8pPr marL="3657600" lvl="7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8pPr>
            <a:lvl9pPr marL="4114800" lvl="8" indent="-26670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600"/>
              <a:buChar char="•"/>
              <a:defRPr sz="700" b="1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Bullets">
  <p:cSld name="Left_Im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38871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578497" y="1104908"/>
            <a:ext cx="39432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34300" bIns="171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4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6pPr>
            <a:lvl7pPr marL="3200400" lvl="6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7pPr>
            <a:lvl8pPr marL="3657600" lvl="7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8pPr>
            <a:lvl9pPr marL="4114800" lvl="8" indent="-26670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600"/>
              <a:buChar char="•"/>
              <a:defRPr sz="700" b="1"/>
            </a:lvl9pPr>
          </a:lstStyle>
          <a:p>
            <a:endParaRPr/>
          </a:p>
        </p:txBody>
      </p:sp>
      <p:sp>
        <p:nvSpPr>
          <p:cNvPr id="23" name="Google Shape;23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 l="69280"/>
          <a:stretch/>
        </p:blipFill>
        <p:spPr>
          <a:xfrm>
            <a:off x="8015511" y="4704911"/>
            <a:ext cx="997266" cy="405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657396" y="1506736"/>
            <a:ext cx="38211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857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4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General Slide">
  <p:cSld name="12_General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560246" y="2345401"/>
            <a:ext cx="3901800" cy="1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8575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4852123" y="2345401"/>
            <a:ext cx="3901800" cy="1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8575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Char char="•"/>
              <a:defRPr/>
            </a:lvl3pPr>
            <a:lvl4pPr marL="1828800" lvl="3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4pPr>
            <a:lvl5pPr marL="2286000" lvl="4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5pPr>
            <a:lvl6pPr marL="2743200" lvl="5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6pPr>
            <a:lvl7pPr marL="3200400" lvl="6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7pPr>
            <a:lvl8pPr marL="3657600" lvl="7" indent="-279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Char char="•"/>
              <a:defRPr/>
            </a:lvl8pPr>
            <a:lvl9pPr marL="4114800" lvl="8" indent="-279400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/>
          <p:nvPr/>
        </p:nvSpPr>
        <p:spPr>
          <a:xfrm>
            <a:off x="-19" y="1689256"/>
            <a:ext cx="9144000" cy="40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2859" y="1596472"/>
            <a:ext cx="6396615" cy="7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/>
          <p:cNvPicPr preferRelativeResize="0"/>
          <p:nvPr/>
        </p:nvPicPr>
        <p:blipFill rotWithShape="1">
          <a:blip r:embed="rId3">
            <a:alphaModFix/>
          </a:blip>
          <a:srcRect b="26953"/>
          <a:stretch/>
        </p:blipFill>
        <p:spPr>
          <a:xfrm>
            <a:off x="0" y="3251160"/>
            <a:ext cx="9153938" cy="189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1_Divider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652631" y="169175"/>
            <a:ext cx="4413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ubTitle" idx="1"/>
          </p:nvPr>
        </p:nvSpPr>
        <p:spPr>
          <a:xfrm>
            <a:off x="660969" y="1398380"/>
            <a:ext cx="29028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6314" y="4632722"/>
            <a:ext cx="3245619" cy="4057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/>
          <p:nvPr/>
        </p:nvSpPr>
        <p:spPr>
          <a:xfrm>
            <a:off x="0" y="8379"/>
            <a:ext cx="9144000" cy="514950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3"/>
          <p:cNvPicPr preferRelativeResize="0"/>
          <p:nvPr/>
        </p:nvPicPr>
        <p:blipFill rotWithShape="1">
          <a:blip r:embed="rId3">
            <a:alphaModFix/>
          </a:blip>
          <a:srcRect b="27283"/>
          <a:stretch/>
        </p:blipFill>
        <p:spPr>
          <a:xfrm>
            <a:off x="0" y="3270540"/>
            <a:ext cx="9141617" cy="188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 l="69370"/>
          <a:stretch/>
        </p:blipFill>
        <p:spPr>
          <a:xfrm>
            <a:off x="8030424" y="4698895"/>
            <a:ext cx="994389" cy="40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52"/>
            <a:ext cx="9141619" cy="51421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87808" y="1602319"/>
            <a:ext cx="36357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ubTitle" idx="1"/>
          </p:nvPr>
        </p:nvSpPr>
        <p:spPr>
          <a:xfrm>
            <a:off x="687805" y="3025700"/>
            <a:ext cx="29028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24"/>
          <p:cNvPicPr preferRelativeResize="0"/>
          <p:nvPr/>
        </p:nvPicPr>
        <p:blipFill rotWithShape="1">
          <a:blip r:embed="rId3">
            <a:alphaModFix/>
          </a:blip>
          <a:srcRect l="69511"/>
          <a:stretch/>
        </p:blipFill>
        <p:spPr>
          <a:xfrm>
            <a:off x="8022968" y="4704911"/>
            <a:ext cx="989811" cy="40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Bullets">
  <p:cSld name="2 Column Picture R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628814" y="1635369"/>
            <a:ext cx="38871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8575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2"/>
          </p:nvPr>
        </p:nvSpPr>
        <p:spPr>
          <a:xfrm>
            <a:off x="578497" y="1104908"/>
            <a:ext cx="44133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34300" bIns="171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4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5pPr>
            <a:lvl6pPr marL="2743200" lvl="5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6pPr>
            <a:lvl7pPr marL="3200400" lvl="6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7pPr>
            <a:lvl8pPr marL="3657600" lvl="7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700" b="1"/>
            </a:lvl8pPr>
            <a:lvl9pPr marL="4114800" lvl="8" indent="-26670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600"/>
              <a:buChar char="•"/>
              <a:defRPr sz="700" b="1"/>
            </a:lvl9pPr>
          </a:lstStyle>
          <a:p>
            <a:endParaRPr/>
          </a:p>
        </p:txBody>
      </p:sp>
      <p:sp>
        <p:nvSpPr>
          <p:cNvPr id="50" name="Google Shape;50;p25"/>
          <p:cNvSpPr>
            <a:spLocks noGrp="1"/>
          </p:cNvSpPr>
          <p:nvPr>
            <p:ph type="pic" idx="3"/>
          </p:nvPr>
        </p:nvSpPr>
        <p:spPr>
          <a:xfrm>
            <a:off x="4868543" y="1635324"/>
            <a:ext cx="3646500" cy="284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ual Brand">
  <p:cSld name="Secti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69"/>
            <a:ext cx="9141614" cy="514215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3891685" y="1229531"/>
            <a:ext cx="44742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ubTitle" idx="1"/>
          </p:nvPr>
        </p:nvSpPr>
        <p:spPr>
          <a:xfrm>
            <a:off x="3891681" y="2596069"/>
            <a:ext cx="35115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ubTitle" idx="2"/>
          </p:nvPr>
        </p:nvSpPr>
        <p:spPr>
          <a:xfrm>
            <a:off x="3891681" y="2920519"/>
            <a:ext cx="27411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 b="1">
                <a:solidFill>
                  <a:schemeClr val="accent1"/>
                </a:solidFill>
              </a:defRPr>
            </a:lvl1pPr>
            <a:lvl2pPr lvl="1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6"/>
          <p:cNvPicPr preferRelativeResize="0"/>
          <p:nvPr/>
        </p:nvPicPr>
        <p:blipFill rotWithShape="1">
          <a:blip r:embed="rId3">
            <a:alphaModFix/>
          </a:blip>
          <a:srcRect l="68822" t="7045"/>
          <a:stretch/>
        </p:blipFill>
        <p:spPr>
          <a:xfrm>
            <a:off x="8000599" y="4733511"/>
            <a:ext cx="1012191" cy="37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814" y="273844"/>
            <a:ext cx="7886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814" y="1369219"/>
            <a:ext cx="788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marR="0" lvl="0" indent="-3175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7"/>
          <p:cNvPicPr preferRelativeResize="0"/>
          <p:nvPr/>
        </p:nvPicPr>
        <p:blipFill rotWithShape="1">
          <a:blip r:embed="rId15">
            <a:alphaModFix/>
          </a:blip>
          <a:srcRect l="69279"/>
          <a:stretch/>
        </p:blipFill>
        <p:spPr>
          <a:xfrm>
            <a:off x="8015511" y="4704911"/>
            <a:ext cx="997281" cy="4057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4318061" y="1271588"/>
            <a:ext cx="4413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Lato"/>
              <a:buNone/>
            </a:pPr>
            <a:r>
              <a:rPr lang="en-GB">
                <a:solidFill>
                  <a:schemeClr val="dk2"/>
                </a:solidFill>
              </a:rPr>
              <a:t>The Challenge of Delivering Data Maturity for UK Government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4432371" y="3922862"/>
            <a:ext cx="44133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ts val="900"/>
              <a:buNone/>
            </a:pPr>
            <a:r>
              <a:rPr lang="en-GB" sz="900"/>
              <a:t>October 2023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2"/>
          </p:nvPr>
        </p:nvSpPr>
        <p:spPr>
          <a:xfrm>
            <a:off x="4401046" y="-487786"/>
            <a:ext cx="3781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300" rIns="34300" bIns="34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endParaRPr sz="1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Ease of cross-referencing information or joining up datasets for analysis</a:t>
            </a:r>
            <a:endParaRPr/>
          </a:p>
        </p:txBody>
      </p:sp>
      <p:grpSp>
        <p:nvGrpSpPr>
          <p:cNvPr id="842" name="Google Shape;842;p5"/>
          <p:cNvGrpSpPr/>
          <p:nvPr/>
        </p:nvGrpSpPr>
        <p:grpSpPr>
          <a:xfrm>
            <a:off x="1793599" y="1599343"/>
            <a:ext cx="5553457" cy="2700426"/>
            <a:chOff x="1793599" y="1523143"/>
            <a:chExt cx="5553457" cy="2700426"/>
          </a:xfrm>
        </p:grpSpPr>
        <p:grpSp>
          <p:nvGrpSpPr>
            <p:cNvPr id="843" name="Google Shape;843;p5"/>
            <p:cNvGrpSpPr/>
            <p:nvPr/>
          </p:nvGrpSpPr>
          <p:grpSpPr>
            <a:xfrm>
              <a:off x="1793599" y="1937274"/>
              <a:ext cx="5553457" cy="1899563"/>
              <a:chOff x="1793599" y="1937274"/>
              <a:chExt cx="5553457" cy="1899563"/>
            </a:xfrm>
          </p:grpSpPr>
          <p:sp>
            <p:nvSpPr>
              <p:cNvPr id="844" name="Google Shape;844;p5"/>
              <p:cNvSpPr/>
              <p:nvPr/>
            </p:nvSpPr>
            <p:spPr>
              <a:xfrm>
                <a:off x="5978171" y="1938703"/>
                <a:ext cx="416696" cy="948219"/>
              </a:xfrm>
              <a:custGeom>
                <a:avLst/>
                <a:gdLst/>
                <a:ahLst/>
                <a:cxnLst/>
                <a:rect l="l" t="t" r="r" b="b"/>
                <a:pathLst>
                  <a:path w="416696" h="948219" extrusionOk="0">
                    <a:moveTo>
                      <a:pt x="416696" y="948219"/>
                    </a:moveTo>
                    <a:lnTo>
                      <a:pt x="0" y="95679"/>
                    </a:lnTo>
                    <a:cubicBezTo>
                      <a:pt x="131739" y="31417"/>
                      <a:pt x="270638" y="0"/>
                      <a:pt x="416696" y="0"/>
                    </a:cubicBezTo>
                    <a:lnTo>
                      <a:pt x="416696" y="948219"/>
                    </a:lnTo>
                    <a:close/>
                  </a:path>
                </a:pathLst>
              </a:custGeom>
              <a:solidFill>
                <a:srgbClr val="8EC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5"/>
              <p:cNvSpPr/>
              <p:nvPr/>
            </p:nvSpPr>
            <p:spPr>
              <a:xfrm>
                <a:off x="5978171" y="1938703"/>
                <a:ext cx="416696" cy="948219"/>
              </a:xfrm>
              <a:custGeom>
                <a:avLst/>
                <a:gdLst/>
                <a:ahLst/>
                <a:cxnLst/>
                <a:rect l="l" t="t" r="r" b="b"/>
                <a:pathLst>
                  <a:path w="416696" h="948219" extrusionOk="0">
                    <a:moveTo>
                      <a:pt x="416696" y="948219"/>
                    </a:moveTo>
                    <a:lnTo>
                      <a:pt x="0" y="95679"/>
                    </a:lnTo>
                    <a:cubicBezTo>
                      <a:pt x="131739" y="31417"/>
                      <a:pt x="270638" y="0"/>
                      <a:pt x="416696" y="0"/>
                    </a:cubicBezTo>
                    <a:lnTo>
                      <a:pt x="416696" y="948219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5"/>
              <p:cNvSpPr/>
              <p:nvPr/>
            </p:nvSpPr>
            <p:spPr>
              <a:xfrm>
                <a:off x="5655983" y="2034381"/>
                <a:ext cx="738884" cy="852540"/>
              </a:xfrm>
              <a:custGeom>
                <a:avLst/>
                <a:gdLst/>
                <a:ahLst/>
                <a:cxnLst/>
                <a:rect l="l" t="t" r="r" b="b"/>
                <a:pathLst>
                  <a:path w="738884" h="852540" extrusionOk="0">
                    <a:moveTo>
                      <a:pt x="738884" y="852541"/>
                    </a:moveTo>
                    <a:lnTo>
                      <a:pt x="0" y="255619"/>
                    </a:lnTo>
                    <a:cubicBezTo>
                      <a:pt x="93077" y="141376"/>
                      <a:pt x="190449" y="64262"/>
                      <a:pt x="322188" y="0"/>
                    </a:cubicBezTo>
                    <a:lnTo>
                      <a:pt x="738884" y="852541"/>
                    </a:lnTo>
                    <a:close/>
                  </a:path>
                </a:pathLst>
              </a:custGeom>
              <a:solidFill>
                <a:srgbClr val="00A8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5"/>
              <p:cNvSpPr/>
              <p:nvPr/>
            </p:nvSpPr>
            <p:spPr>
              <a:xfrm>
                <a:off x="5655983" y="2034381"/>
                <a:ext cx="738884" cy="852540"/>
              </a:xfrm>
              <a:custGeom>
                <a:avLst/>
                <a:gdLst/>
                <a:ahLst/>
                <a:cxnLst/>
                <a:rect l="l" t="t" r="r" b="b"/>
                <a:pathLst>
                  <a:path w="738884" h="852540" extrusionOk="0">
                    <a:moveTo>
                      <a:pt x="738884" y="852541"/>
                    </a:moveTo>
                    <a:lnTo>
                      <a:pt x="0" y="255619"/>
                    </a:lnTo>
                    <a:cubicBezTo>
                      <a:pt x="93077" y="141376"/>
                      <a:pt x="190449" y="64262"/>
                      <a:pt x="322188" y="0"/>
                    </a:cubicBezTo>
                    <a:lnTo>
                      <a:pt x="738884" y="852541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5442678" y="2290001"/>
                <a:ext cx="952188" cy="1518007"/>
              </a:xfrm>
              <a:custGeom>
                <a:avLst/>
                <a:gdLst/>
                <a:ahLst/>
                <a:cxnLst/>
                <a:rect l="l" t="t" r="r" b="b"/>
                <a:pathLst>
                  <a:path w="952188" h="1518007" extrusionOk="0">
                    <a:moveTo>
                      <a:pt x="952189" y="596921"/>
                    </a:moveTo>
                    <a:lnTo>
                      <a:pt x="721646" y="1518008"/>
                    </a:lnTo>
                    <a:cubicBezTo>
                      <a:pt x="211873" y="1390912"/>
                      <a:pt x="-98860" y="875389"/>
                      <a:pt x="28583" y="367007"/>
                    </a:cubicBezTo>
                    <a:cubicBezTo>
                      <a:pt x="64382" y="224202"/>
                      <a:pt x="120228" y="112815"/>
                      <a:pt x="211873" y="0"/>
                    </a:cubicBezTo>
                    <a:lnTo>
                      <a:pt x="952189" y="596921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5442678" y="2290001"/>
                <a:ext cx="952188" cy="1518007"/>
              </a:xfrm>
              <a:custGeom>
                <a:avLst/>
                <a:gdLst/>
                <a:ahLst/>
                <a:cxnLst/>
                <a:rect l="l" t="t" r="r" b="b"/>
                <a:pathLst>
                  <a:path w="952188" h="1518007" extrusionOk="0">
                    <a:moveTo>
                      <a:pt x="952189" y="596921"/>
                    </a:moveTo>
                    <a:lnTo>
                      <a:pt x="721646" y="1518008"/>
                    </a:lnTo>
                    <a:cubicBezTo>
                      <a:pt x="211873" y="1390912"/>
                      <a:pt x="-98860" y="875389"/>
                      <a:pt x="28583" y="367007"/>
                    </a:cubicBezTo>
                    <a:cubicBezTo>
                      <a:pt x="64382" y="224202"/>
                      <a:pt x="120228" y="112815"/>
                      <a:pt x="211873" y="0"/>
                    </a:cubicBezTo>
                    <a:lnTo>
                      <a:pt x="952189" y="596921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6164324" y="1965835"/>
                <a:ext cx="1182732" cy="1870678"/>
              </a:xfrm>
              <a:custGeom>
                <a:avLst/>
                <a:gdLst/>
                <a:ahLst/>
                <a:cxnLst/>
                <a:rect l="l" t="t" r="r" b="b"/>
                <a:pathLst>
                  <a:path w="1182732" h="1870678" extrusionOk="0">
                    <a:moveTo>
                      <a:pt x="230543" y="921087"/>
                    </a:moveTo>
                    <a:lnTo>
                      <a:pt x="461087" y="0"/>
                    </a:lnTo>
                    <a:cubicBezTo>
                      <a:pt x="970860" y="127096"/>
                      <a:pt x="1281592" y="642619"/>
                      <a:pt x="1154149" y="1151001"/>
                    </a:cubicBezTo>
                    <a:cubicBezTo>
                      <a:pt x="1026706" y="1659384"/>
                      <a:pt x="509773" y="1969269"/>
                      <a:pt x="0" y="1842173"/>
                    </a:cubicBezTo>
                    <a:lnTo>
                      <a:pt x="230543" y="921087"/>
                    </a:ln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5"/>
              <p:cNvSpPr/>
              <p:nvPr/>
            </p:nvSpPr>
            <p:spPr>
              <a:xfrm>
                <a:off x="6164324" y="1965835"/>
                <a:ext cx="1182732" cy="1870678"/>
              </a:xfrm>
              <a:custGeom>
                <a:avLst/>
                <a:gdLst/>
                <a:ahLst/>
                <a:cxnLst/>
                <a:rect l="l" t="t" r="r" b="b"/>
                <a:pathLst>
                  <a:path w="1182732" h="1870678" extrusionOk="0">
                    <a:moveTo>
                      <a:pt x="230543" y="921087"/>
                    </a:moveTo>
                    <a:lnTo>
                      <a:pt x="461087" y="0"/>
                    </a:lnTo>
                    <a:cubicBezTo>
                      <a:pt x="970860" y="127096"/>
                      <a:pt x="1281592" y="642619"/>
                      <a:pt x="1154149" y="1151001"/>
                    </a:cubicBezTo>
                    <a:cubicBezTo>
                      <a:pt x="1026706" y="1659384"/>
                      <a:pt x="509773" y="1969269"/>
                      <a:pt x="0" y="1842173"/>
                    </a:cubicBezTo>
                    <a:lnTo>
                      <a:pt x="230543" y="921087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5"/>
              <p:cNvSpPr/>
              <p:nvPr/>
            </p:nvSpPr>
            <p:spPr>
              <a:xfrm>
                <a:off x="6394867" y="1937274"/>
                <a:ext cx="230543" cy="949647"/>
              </a:xfrm>
              <a:custGeom>
                <a:avLst/>
                <a:gdLst/>
                <a:ahLst/>
                <a:cxnLst/>
                <a:rect l="l" t="t" r="r" b="b"/>
                <a:pathLst>
                  <a:path w="230543" h="949647" extrusionOk="0">
                    <a:moveTo>
                      <a:pt x="0" y="949647"/>
                    </a:moveTo>
                    <a:lnTo>
                      <a:pt x="0" y="0"/>
                    </a:lnTo>
                    <a:cubicBezTo>
                      <a:pt x="84485" y="0"/>
                      <a:pt x="148923" y="8568"/>
                      <a:pt x="230544" y="28561"/>
                    </a:cubicBezTo>
                    <a:lnTo>
                      <a:pt x="0" y="949647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6394867" y="1937274"/>
                <a:ext cx="230543" cy="949647"/>
              </a:xfrm>
              <a:custGeom>
                <a:avLst/>
                <a:gdLst/>
                <a:ahLst/>
                <a:cxnLst/>
                <a:rect l="l" t="t" r="r" b="b"/>
                <a:pathLst>
                  <a:path w="230543" h="949647" extrusionOk="0">
                    <a:moveTo>
                      <a:pt x="0" y="949647"/>
                    </a:moveTo>
                    <a:lnTo>
                      <a:pt x="0" y="0"/>
                    </a:lnTo>
                    <a:cubicBezTo>
                      <a:pt x="84485" y="0"/>
                      <a:pt x="148923" y="8568"/>
                      <a:pt x="230544" y="28561"/>
                    </a:cubicBezTo>
                    <a:lnTo>
                      <a:pt x="0" y="949647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5"/>
              <p:cNvSpPr/>
              <p:nvPr/>
            </p:nvSpPr>
            <p:spPr>
              <a:xfrm>
                <a:off x="2562978" y="1938703"/>
                <a:ext cx="181857" cy="948219"/>
              </a:xfrm>
              <a:custGeom>
                <a:avLst/>
                <a:gdLst/>
                <a:ahLst/>
                <a:cxnLst/>
                <a:rect l="l" t="t" r="r" b="b"/>
                <a:pathLst>
                  <a:path w="181857" h="948219" extrusionOk="0">
                    <a:moveTo>
                      <a:pt x="181857" y="948219"/>
                    </a:moveTo>
                    <a:lnTo>
                      <a:pt x="0" y="17136"/>
                    </a:lnTo>
                    <a:cubicBezTo>
                      <a:pt x="61574" y="5712"/>
                      <a:pt x="118852" y="0"/>
                      <a:pt x="181857" y="0"/>
                    </a:cubicBezTo>
                    <a:lnTo>
                      <a:pt x="181857" y="948219"/>
                    </a:lnTo>
                    <a:close/>
                  </a:path>
                </a:pathLst>
              </a:custGeom>
              <a:solidFill>
                <a:srgbClr val="8EC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2562978" y="1938703"/>
                <a:ext cx="181857" cy="948219"/>
              </a:xfrm>
              <a:custGeom>
                <a:avLst/>
                <a:gdLst/>
                <a:ahLst/>
                <a:cxnLst/>
                <a:rect l="l" t="t" r="r" b="b"/>
                <a:pathLst>
                  <a:path w="181857" h="948219" extrusionOk="0">
                    <a:moveTo>
                      <a:pt x="181857" y="948219"/>
                    </a:moveTo>
                    <a:lnTo>
                      <a:pt x="0" y="17136"/>
                    </a:lnTo>
                    <a:cubicBezTo>
                      <a:pt x="61574" y="5712"/>
                      <a:pt x="118852" y="0"/>
                      <a:pt x="181857" y="0"/>
                    </a:cubicBezTo>
                    <a:lnTo>
                      <a:pt x="181857" y="948219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1806910" y="1955839"/>
                <a:ext cx="937925" cy="931082"/>
              </a:xfrm>
              <a:custGeom>
                <a:avLst/>
                <a:gdLst/>
                <a:ahLst/>
                <a:cxnLst/>
                <a:rect l="l" t="t" r="r" b="b"/>
                <a:pathLst>
                  <a:path w="937925" h="931082" extrusionOk="0">
                    <a:moveTo>
                      <a:pt x="937925" y="931083"/>
                    </a:moveTo>
                    <a:lnTo>
                      <a:pt x="0" y="766858"/>
                    </a:lnTo>
                    <a:cubicBezTo>
                      <a:pt x="68733" y="374147"/>
                      <a:pt x="363714" y="75686"/>
                      <a:pt x="756068" y="0"/>
                    </a:cubicBezTo>
                    <a:lnTo>
                      <a:pt x="937925" y="931083"/>
                    </a:lnTo>
                    <a:close/>
                  </a:path>
                </a:pathLst>
              </a:custGeom>
              <a:solidFill>
                <a:srgbClr val="00A8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1806910" y="1955839"/>
                <a:ext cx="937925" cy="931082"/>
              </a:xfrm>
              <a:custGeom>
                <a:avLst/>
                <a:gdLst/>
                <a:ahLst/>
                <a:cxnLst/>
                <a:rect l="l" t="t" r="r" b="b"/>
                <a:pathLst>
                  <a:path w="937925" h="931082" extrusionOk="0">
                    <a:moveTo>
                      <a:pt x="937925" y="931083"/>
                    </a:moveTo>
                    <a:lnTo>
                      <a:pt x="0" y="766858"/>
                    </a:lnTo>
                    <a:cubicBezTo>
                      <a:pt x="68733" y="374147"/>
                      <a:pt x="363714" y="75686"/>
                      <a:pt x="756068" y="0"/>
                    </a:cubicBezTo>
                    <a:lnTo>
                      <a:pt x="937925" y="931083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1793599" y="2722697"/>
                <a:ext cx="951235" cy="1099591"/>
              </a:xfrm>
              <a:custGeom>
                <a:avLst/>
                <a:gdLst/>
                <a:ahLst/>
                <a:cxnLst/>
                <a:rect l="l" t="t" r="r" b="b"/>
                <a:pathLst>
                  <a:path w="951235" h="1099591" extrusionOk="0">
                    <a:moveTo>
                      <a:pt x="951236" y="164225"/>
                    </a:moveTo>
                    <a:lnTo>
                      <a:pt x="786562" y="1099592"/>
                    </a:lnTo>
                    <a:cubicBezTo>
                      <a:pt x="268197" y="1008197"/>
                      <a:pt x="-76902" y="516951"/>
                      <a:pt x="14742" y="0"/>
                    </a:cubicBezTo>
                    <a:lnTo>
                      <a:pt x="951236" y="164225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5"/>
              <p:cNvSpPr/>
              <p:nvPr/>
            </p:nvSpPr>
            <p:spPr>
              <a:xfrm>
                <a:off x="1793599" y="2722697"/>
                <a:ext cx="951235" cy="1099591"/>
              </a:xfrm>
              <a:custGeom>
                <a:avLst/>
                <a:gdLst/>
                <a:ahLst/>
                <a:cxnLst/>
                <a:rect l="l" t="t" r="r" b="b"/>
                <a:pathLst>
                  <a:path w="951235" h="1099591" extrusionOk="0">
                    <a:moveTo>
                      <a:pt x="951236" y="164225"/>
                    </a:moveTo>
                    <a:lnTo>
                      <a:pt x="786562" y="1099592"/>
                    </a:lnTo>
                    <a:cubicBezTo>
                      <a:pt x="268197" y="1008197"/>
                      <a:pt x="-76902" y="516951"/>
                      <a:pt x="14742" y="0"/>
                    </a:cubicBezTo>
                    <a:lnTo>
                      <a:pt x="951236" y="164225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5"/>
              <p:cNvSpPr/>
              <p:nvPr/>
            </p:nvSpPr>
            <p:spPr>
              <a:xfrm>
                <a:off x="2578729" y="2081507"/>
                <a:ext cx="1117421" cy="1755330"/>
              </a:xfrm>
              <a:custGeom>
                <a:avLst/>
                <a:gdLst/>
                <a:ahLst/>
                <a:cxnLst/>
                <a:rect l="l" t="t" r="r" b="b"/>
                <a:pathLst>
                  <a:path w="1117421" h="1755330" extrusionOk="0">
                    <a:moveTo>
                      <a:pt x="166106" y="805415"/>
                    </a:moveTo>
                    <a:lnTo>
                      <a:pt x="670151" y="0"/>
                    </a:lnTo>
                    <a:cubicBezTo>
                      <a:pt x="1115487" y="278468"/>
                      <a:pt x="1251522" y="863965"/>
                      <a:pt x="972292" y="1308086"/>
                    </a:cubicBezTo>
                    <a:cubicBezTo>
                      <a:pt x="760364" y="1646532"/>
                      <a:pt x="393785" y="1809328"/>
                      <a:pt x="0" y="1739354"/>
                    </a:cubicBezTo>
                    <a:lnTo>
                      <a:pt x="166106" y="805415"/>
                    </a:ln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2578729" y="2081507"/>
                <a:ext cx="1117421" cy="1755330"/>
              </a:xfrm>
              <a:custGeom>
                <a:avLst/>
                <a:gdLst/>
                <a:ahLst/>
                <a:cxnLst/>
                <a:rect l="l" t="t" r="r" b="b"/>
                <a:pathLst>
                  <a:path w="1117421" h="1755330" extrusionOk="0">
                    <a:moveTo>
                      <a:pt x="166106" y="805415"/>
                    </a:moveTo>
                    <a:lnTo>
                      <a:pt x="670151" y="0"/>
                    </a:lnTo>
                    <a:cubicBezTo>
                      <a:pt x="1115487" y="278468"/>
                      <a:pt x="1251522" y="863965"/>
                      <a:pt x="972292" y="1308086"/>
                    </a:cubicBezTo>
                    <a:cubicBezTo>
                      <a:pt x="760364" y="1646532"/>
                      <a:pt x="393785" y="1809328"/>
                      <a:pt x="0" y="1739354"/>
                    </a:cubicBezTo>
                    <a:lnTo>
                      <a:pt x="166106" y="805415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5"/>
              <p:cNvSpPr/>
              <p:nvPr/>
            </p:nvSpPr>
            <p:spPr>
              <a:xfrm>
                <a:off x="2744835" y="1937274"/>
                <a:ext cx="504045" cy="949647"/>
              </a:xfrm>
              <a:custGeom>
                <a:avLst/>
                <a:gdLst/>
                <a:ahLst/>
                <a:cxnLst/>
                <a:rect l="l" t="t" r="r" b="b"/>
                <a:pathLst>
                  <a:path w="504045" h="949647" extrusionOk="0">
                    <a:moveTo>
                      <a:pt x="0" y="949647"/>
                    </a:moveTo>
                    <a:lnTo>
                      <a:pt x="0" y="0"/>
                    </a:lnTo>
                    <a:cubicBezTo>
                      <a:pt x="189017" y="0"/>
                      <a:pt x="343667" y="44269"/>
                      <a:pt x="504045" y="144232"/>
                    </a:cubicBezTo>
                    <a:lnTo>
                      <a:pt x="0" y="949647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5"/>
              <p:cNvSpPr/>
              <p:nvPr/>
            </p:nvSpPr>
            <p:spPr>
              <a:xfrm>
                <a:off x="2744835" y="1937274"/>
                <a:ext cx="504045" cy="949647"/>
              </a:xfrm>
              <a:custGeom>
                <a:avLst/>
                <a:gdLst/>
                <a:ahLst/>
                <a:cxnLst/>
                <a:rect l="l" t="t" r="r" b="b"/>
                <a:pathLst>
                  <a:path w="504045" h="949647" extrusionOk="0">
                    <a:moveTo>
                      <a:pt x="0" y="949647"/>
                    </a:moveTo>
                    <a:lnTo>
                      <a:pt x="0" y="0"/>
                    </a:lnTo>
                    <a:cubicBezTo>
                      <a:pt x="189017" y="0"/>
                      <a:pt x="343667" y="44269"/>
                      <a:pt x="504045" y="144232"/>
                    </a:cubicBezTo>
                    <a:lnTo>
                      <a:pt x="0" y="949647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5"/>
            <p:cNvSpPr/>
            <p:nvPr/>
          </p:nvSpPr>
          <p:spPr>
            <a:xfrm>
              <a:off x="2425511" y="4105041"/>
              <a:ext cx="83052" cy="82826"/>
            </a:xfrm>
            <a:custGeom>
              <a:avLst/>
              <a:gdLst/>
              <a:ahLst/>
              <a:cxnLst/>
              <a:rect l="l" t="t" r="r" b="b"/>
              <a:pathLst>
                <a:path w="83052" h="8282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2826"/>
                  </a:lnTo>
                  <a:lnTo>
                    <a:pt x="0" y="82826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5" name="Google Shape;865;p5"/>
            <p:cNvGrpSpPr/>
            <p:nvPr/>
          </p:nvGrpSpPr>
          <p:grpSpPr>
            <a:xfrm>
              <a:off x="2565842" y="4093617"/>
              <a:ext cx="833392" cy="129952"/>
              <a:chOff x="2565842" y="4093617"/>
              <a:chExt cx="833392" cy="129952"/>
            </a:xfrm>
          </p:grpSpPr>
          <p:sp>
            <p:nvSpPr>
              <p:cNvPr id="866" name="Google Shape;866;p5"/>
              <p:cNvSpPr/>
              <p:nvPr/>
            </p:nvSpPr>
            <p:spPr>
              <a:xfrm>
                <a:off x="2565842" y="4097901"/>
                <a:ext cx="84484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84484" h="99962" extrusionOk="0">
                    <a:moveTo>
                      <a:pt x="84485" y="0"/>
                    </a:moveTo>
                    <a:lnTo>
                      <a:pt x="50118" y="99963"/>
                    </a:lnTo>
                    <a:lnTo>
                      <a:pt x="34367" y="99963"/>
                    </a:lnTo>
                    <a:lnTo>
                      <a:pt x="0" y="0"/>
                    </a:lnTo>
                    <a:lnTo>
                      <a:pt x="15751" y="0"/>
                    </a:lnTo>
                    <a:lnTo>
                      <a:pt x="37231" y="64262"/>
                    </a:lnTo>
                    <a:cubicBezTo>
                      <a:pt x="38663" y="69974"/>
                      <a:pt x="41526" y="78542"/>
                      <a:pt x="42958" y="82826"/>
                    </a:cubicBezTo>
                    <a:cubicBezTo>
                      <a:pt x="44390" y="79970"/>
                      <a:pt x="47254" y="69974"/>
                      <a:pt x="48686" y="64262"/>
                    </a:cubicBezTo>
                    <a:lnTo>
                      <a:pt x="68733" y="1428"/>
                    </a:lnTo>
                    <a:lnTo>
                      <a:pt x="84485" y="0"/>
                    </a:lnTo>
                    <a:lnTo>
                      <a:pt x="84485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5"/>
              <p:cNvSpPr/>
              <p:nvPr/>
            </p:nvSpPr>
            <p:spPr>
              <a:xfrm>
                <a:off x="2660350" y="4122094"/>
                <a:ext cx="65869" cy="77197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197" extrusionOk="0">
                    <a:moveTo>
                      <a:pt x="65870" y="35784"/>
                    </a:moveTo>
                    <a:cubicBezTo>
                      <a:pt x="65870" y="38640"/>
                      <a:pt x="65870" y="41496"/>
                      <a:pt x="65870" y="42925"/>
                    </a:cubicBezTo>
                    <a:lnTo>
                      <a:pt x="15751" y="42925"/>
                    </a:lnTo>
                    <a:cubicBezTo>
                      <a:pt x="17183" y="57205"/>
                      <a:pt x="25775" y="62917"/>
                      <a:pt x="34367" y="62917"/>
                    </a:cubicBezTo>
                    <a:cubicBezTo>
                      <a:pt x="40095" y="62917"/>
                      <a:pt x="45822" y="60061"/>
                      <a:pt x="50118" y="57205"/>
                    </a:cubicBezTo>
                    <a:lnTo>
                      <a:pt x="58710" y="67201"/>
                    </a:lnTo>
                    <a:cubicBezTo>
                      <a:pt x="51550" y="72914"/>
                      <a:pt x="44390" y="77197"/>
                      <a:pt x="32935" y="77197"/>
                    </a:cubicBezTo>
                    <a:cubicBezTo>
                      <a:pt x="15751" y="77197"/>
                      <a:pt x="0" y="62917"/>
                      <a:pt x="0" y="38640"/>
                    </a:cubicBezTo>
                    <a:cubicBezTo>
                      <a:pt x="0" y="12936"/>
                      <a:pt x="12888" y="83"/>
                      <a:pt x="32935" y="83"/>
                    </a:cubicBezTo>
                    <a:cubicBezTo>
                      <a:pt x="55846" y="-1345"/>
                      <a:pt x="65870" y="15792"/>
                      <a:pt x="65870" y="35784"/>
                    </a:cubicBezTo>
                    <a:close/>
                    <a:moveTo>
                      <a:pt x="51550" y="31500"/>
                    </a:moveTo>
                    <a:cubicBezTo>
                      <a:pt x="50118" y="21504"/>
                      <a:pt x="45822" y="12936"/>
                      <a:pt x="34367" y="12936"/>
                    </a:cubicBezTo>
                    <a:cubicBezTo>
                      <a:pt x="24343" y="12936"/>
                      <a:pt x="18615" y="20076"/>
                      <a:pt x="17183" y="31500"/>
                    </a:cubicBezTo>
                    <a:lnTo>
                      <a:pt x="51550" y="3150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5"/>
              <p:cNvSpPr/>
              <p:nvPr/>
            </p:nvSpPr>
            <p:spPr>
              <a:xfrm>
                <a:off x="2743403" y="4120749"/>
                <a:ext cx="44390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5686" extrusionOk="0">
                    <a:moveTo>
                      <a:pt x="44390" y="2856"/>
                    </a:moveTo>
                    <a:lnTo>
                      <a:pt x="40094" y="17137"/>
                    </a:lnTo>
                    <a:cubicBezTo>
                      <a:pt x="37231" y="15709"/>
                      <a:pt x="34367" y="14280"/>
                      <a:pt x="28639" y="14280"/>
                    </a:cubicBezTo>
                    <a:cubicBezTo>
                      <a:pt x="20047" y="14280"/>
                      <a:pt x="14319" y="21421"/>
                      <a:pt x="14319" y="32845"/>
                    </a:cubicBezTo>
                    <a:lnTo>
                      <a:pt x="14319" y="75686"/>
                    </a:lnTo>
                    <a:lnTo>
                      <a:pt x="0" y="75686"/>
                    </a:lnTo>
                    <a:lnTo>
                      <a:pt x="0" y="1428"/>
                    </a:lnTo>
                    <a:lnTo>
                      <a:pt x="14319" y="1428"/>
                    </a:lnTo>
                    <a:lnTo>
                      <a:pt x="14319" y="8568"/>
                    </a:lnTo>
                    <a:cubicBezTo>
                      <a:pt x="17183" y="2856"/>
                      <a:pt x="24343" y="0"/>
                      <a:pt x="31503" y="0"/>
                    </a:cubicBezTo>
                    <a:cubicBezTo>
                      <a:pt x="38663" y="0"/>
                      <a:pt x="41526" y="1428"/>
                      <a:pt x="44390" y="285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5"/>
              <p:cNvSpPr/>
              <p:nvPr/>
            </p:nvSpPr>
            <p:spPr>
              <a:xfrm>
                <a:off x="2797817" y="4122178"/>
                <a:ext cx="68733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68733" h="101391" extrusionOk="0">
                    <a:moveTo>
                      <a:pt x="68733" y="0"/>
                    </a:moveTo>
                    <a:lnTo>
                      <a:pt x="31503" y="101391"/>
                    </a:lnTo>
                    <a:lnTo>
                      <a:pt x="15751" y="101391"/>
                    </a:lnTo>
                    <a:lnTo>
                      <a:pt x="27207" y="74258"/>
                    </a:lnTo>
                    <a:lnTo>
                      <a:pt x="0" y="1428"/>
                    </a:lnTo>
                    <a:lnTo>
                      <a:pt x="15751" y="1428"/>
                    </a:lnTo>
                    <a:lnTo>
                      <a:pt x="28639" y="38557"/>
                    </a:lnTo>
                    <a:cubicBezTo>
                      <a:pt x="30071" y="45697"/>
                      <a:pt x="34367" y="55694"/>
                      <a:pt x="35799" y="59978"/>
                    </a:cubicBezTo>
                    <a:cubicBezTo>
                      <a:pt x="37231" y="55694"/>
                      <a:pt x="40095" y="44269"/>
                      <a:pt x="42958" y="38557"/>
                    </a:cubicBezTo>
                    <a:lnTo>
                      <a:pt x="55846" y="1428"/>
                    </a:lnTo>
                    <a:lnTo>
                      <a:pt x="68733" y="0"/>
                    </a:lnTo>
                    <a:lnTo>
                      <a:pt x="68733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5"/>
              <p:cNvSpPr/>
              <p:nvPr/>
            </p:nvSpPr>
            <p:spPr>
              <a:xfrm>
                <a:off x="2913805" y="4095045"/>
                <a:ext cx="63005" cy="104246"/>
              </a:xfrm>
              <a:custGeom>
                <a:avLst/>
                <a:gdLst/>
                <a:ahLst/>
                <a:cxnLst/>
                <a:rect l="l" t="t" r="r" b="b"/>
                <a:pathLst>
                  <a:path w="63005" h="104246" extrusionOk="0">
                    <a:moveTo>
                      <a:pt x="63006" y="102819"/>
                    </a:moveTo>
                    <a:lnTo>
                      <a:pt x="48686" y="102819"/>
                    </a:lnTo>
                    <a:lnTo>
                      <a:pt x="48686" y="95679"/>
                    </a:lnTo>
                    <a:cubicBezTo>
                      <a:pt x="42958" y="99963"/>
                      <a:pt x="37231" y="104247"/>
                      <a:pt x="28639" y="104247"/>
                    </a:cubicBezTo>
                    <a:cubicBezTo>
                      <a:pt x="12888" y="104247"/>
                      <a:pt x="0" y="92823"/>
                      <a:pt x="0" y="64262"/>
                    </a:cubicBezTo>
                    <a:cubicBezTo>
                      <a:pt x="0" y="38557"/>
                      <a:pt x="14319" y="27133"/>
                      <a:pt x="30071" y="27133"/>
                    </a:cubicBezTo>
                    <a:cubicBezTo>
                      <a:pt x="37231" y="27133"/>
                      <a:pt x="44390" y="31417"/>
                      <a:pt x="48686" y="35701"/>
                    </a:cubicBezTo>
                    <a:lnTo>
                      <a:pt x="48686" y="7140"/>
                    </a:lnTo>
                    <a:lnTo>
                      <a:pt x="63006" y="0"/>
                    </a:lnTo>
                    <a:lnTo>
                      <a:pt x="63006" y="102819"/>
                    </a:lnTo>
                    <a:lnTo>
                      <a:pt x="63006" y="102819"/>
                    </a:lnTo>
                    <a:close/>
                    <a:moveTo>
                      <a:pt x="48686" y="81398"/>
                    </a:moveTo>
                    <a:lnTo>
                      <a:pt x="48686" y="49981"/>
                    </a:lnTo>
                    <a:cubicBezTo>
                      <a:pt x="45822" y="45697"/>
                      <a:pt x="38663" y="39985"/>
                      <a:pt x="31503" y="39985"/>
                    </a:cubicBezTo>
                    <a:cubicBezTo>
                      <a:pt x="21479" y="39985"/>
                      <a:pt x="15752" y="48553"/>
                      <a:pt x="15752" y="64262"/>
                    </a:cubicBezTo>
                    <a:cubicBezTo>
                      <a:pt x="15752" y="82826"/>
                      <a:pt x="21479" y="91395"/>
                      <a:pt x="32935" y="91395"/>
                    </a:cubicBezTo>
                    <a:cubicBezTo>
                      <a:pt x="38663" y="89966"/>
                      <a:pt x="45822" y="85682"/>
                      <a:pt x="48686" y="81398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5"/>
              <p:cNvSpPr/>
              <p:nvPr/>
            </p:nvSpPr>
            <p:spPr>
              <a:xfrm>
                <a:off x="2995426" y="4093617"/>
                <a:ext cx="20047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20047" h="104247" extrusionOk="0">
                    <a:moveTo>
                      <a:pt x="20047" y="9996"/>
                    </a:moveTo>
                    <a:cubicBezTo>
                      <a:pt x="20047" y="15709"/>
                      <a:pt x="15751" y="19992"/>
                      <a:pt x="10024" y="19992"/>
                    </a:cubicBezTo>
                    <a:cubicBezTo>
                      <a:pt x="4296" y="19992"/>
                      <a:pt x="0" y="15709"/>
                      <a:pt x="0" y="9996"/>
                    </a:cubicBezTo>
                    <a:cubicBezTo>
                      <a:pt x="0" y="4284"/>
                      <a:pt x="4296" y="0"/>
                      <a:pt x="10024" y="0"/>
                    </a:cubicBezTo>
                    <a:cubicBezTo>
                      <a:pt x="15751" y="0"/>
                      <a:pt x="20047" y="4284"/>
                      <a:pt x="20047" y="9996"/>
                    </a:cubicBezTo>
                    <a:close/>
                    <a:moveTo>
                      <a:pt x="17183" y="104247"/>
                    </a:moveTo>
                    <a:lnTo>
                      <a:pt x="2864" y="104247"/>
                    </a:lnTo>
                    <a:lnTo>
                      <a:pt x="2864" y="29989"/>
                    </a:lnTo>
                    <a:lnTo>
                      <a:pt x="17183" y="29989"/>
                    </a:lnTo>
                    <a:lnTo>
                      <a:pt x="17183" y="104247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5"/>
              <p:cNvSpPr/>
              <p:nvPr/>
            </p:nvSpPr>
            <p:spPr>
              <a:xfrm>
                <a:off x="3029792" y="4093617"/>
                <a:ext cx="40094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0094" h="104247" extrusionOk="0">
                    <a:moveTo>
                      <a:pt x="40094" y="14280"/>
                    </a:moveTo>
                    <a:cubicBezTo>
                      <a:pt x="37231" y="12852"/>
                      <a:pt x="34367" y="12852"/>
                      <a:pt x="31503" y="12852"/>
                    </a:cubicBezTo>
                    <a:cubicBezTo>
                      <a:pt x="27207" y="12852"/>
                      <a:pt x="24343" y="14280"/>
                      <a:pt x="24343" y="19992"/>
                    </a:cubicBezTo>
                    <a:lnTo>
                      <a:pt x="24343" y="28561"/>
                    </a:lnTo>
                    <a:lnTo>
                      <a:pt x="38663" y="28561"/>
                    </a:lnTo>
                    <a:lnTo>
                      <a:pt x="38663" y="42841"/>
                    </a:lnTo>
                    <a:lnTo>
                      <a:pt x="24343" y="42841"/>
                    </a:lnTo>
                    <a:lnTo>
                      <a:pt x="24343" y="104247"/>
                    </a:lnTo>
                    <a:lnTo>
                      <a:pt x="10024" y="104247"/>
                    </a:lnTo>
                    <a:lnTo>
                      <a:pt x="10024" y="42841"/>
                    </a:lnTo>
                    <a:lnTo>
                      <a:pt x="0" y="42841"/>
                    </a:lnTo>
                    <a:lnTo>
                      <a:pt x="0" y="28561"/>
                    </a:lnTo>
                    <a:lnTo>
                      <a:pt x="10024" y="28561"/>
                    </a:lnTo>
                    <a:lnTo>
                      <a:pt x="10024" y="18565"/>
                    </a:lnTo>
                    <a:cubicBezTo>
                      <a:pt x="10024" y="4284"/>
                      <a:pt x="18615" y="0"/>
                      <a:pt x="28639" y="0"/>
                    </a:cubicBezTo>
                    <a:cubicBezTo>
                      <a:pt x="32935" y="0"/>
                      <a:pt x="37231" y="0"/>
                      <a:pt x="40094" y="1428"/>
                    </a:cubicBezTo>
                    <a:lnTo>
                      <a:pt x="40094" y="1428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5"/>
              <p:cNvSpPr/>
              <p:nvPr/>
            </p:nvSpPr>
            <p:spPr>
              <a:xfrm>
                <a:off x="3079910" y="4093617"/>
                <a:ext cx="40094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0094" h="104247" extrusionOk="0">
                    <a:moveTo>
                      <a:pt x="40094" y="14280"/>
                    </a:moveTo>
                    <a:cubicBezTo>
                      <a:pt x="37231" y="12852"/>
                      <a:pt x="34367" y="12852"/>
                      <a:pt x="31503" y="12852"/>
                    </a:cubicBezTo>
                    <a:cubicBezTo>
                      <a:pt x="27207" y="12852"/>
                      <a:pt x="24343" y="14280"/>
                      <a:pt x="24343" y="19992"/>
                    </a:cubicBezTo>
                    <a:lnTo>
                      <a:pt x="24343" y="28561"/>
                    </a:lnTo>
                    <a:lnTo>
                      <a:pt x="38663" y="28561"/>
                    </a:lnTo>
                    <a:lnTo>
                      <a:pt x="38663" y="42841"/>
                    </a:lnTo>
                    <a:lnTo>
                      <a:pt x="24343" y="42841"/>
                    </a:lnTo>
                    <a:lnTo>
                      <a:pt x="24343" y="104247"/>
                    </a:lnTo>
                    <a:lnTo>
                      <a:pt x="10024" y="104247"/>
                    </a:lnTo>
                    <a:lnTo>
                      <a:pt x="10024" y="42841"/>
                    </a:lnTo>
                    <a:lnTo>
                      <a:pt x="0" y="42841"/>
                    </a:lnTo>
                    <a:lnTo>
                      <a:pt x="0" y="28561"/>
                    </a:lnTo>
                    <a:lnTo>
                      <a:pt x="10024" y="28561"/>
                    </a:lnTo>
                    <a:lnTo>
                      <a:pt x="10024" y="18565"/>
                    </a:lnTo>
                    <a:cubicBezTo>
                      <a:pt x="10024" y="4284"/>
                      <a:pt x="18615" y="0"/>
                      <a:pt x="28639" y="0"/>
                    </a:cubicBezTo>
                    <a:cubicBezTo>
                      <a:pt x="32935" y="0"/>
                      <a:pt x="37231" y="0"/>
                      <a:pt x="40094" y="1428"/>
                    </a:cubicBezTo>
                    <a:lnTo>
                      <a:pt x="40094" y="1428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3132892" y="4093617"/>
                <a:ext cx="20047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20047" h="104247" extrusionOk="0">
                    <a:moveTo>
                      <a:pt x="20047" y="9996"/>
                    </a:moveTo>
                    <a:cubicBezTo>
                      <a:pt x="20047" y="15709"/>
                      <a:pt x="15751" y="19992"/>
                      <a:pt x="10024" y="19992"/>
                    </a:cubicBezTo>
                    <a:cubicBezTo>
                      <a:pt x="4296" y="19992"/>
                      <a:pt x="0" y="15709"/>
                      <a:pt x="0" y="9996"/>
                    </a:cubicBezTo>
                    <a:cubicBezTo>
                      <a:pt x="0" y="4284"/>
                      <a:pt x="4296" y="0"/>
                      <a:pt x="10024" y="0"/>
                    </a:cubicBezTo>
                    <a:cubicBezTo>
                      <a:pt x="15751" y="0"/>
                      <a:pt x="20047" y="4284"/>
                      <a:pt x="20047" y="9996"/>
                    </a:cubicBezTo>
                    <a:close/>
                    <a:moveTo>
                      <a:pt x="17183" y="104247"/>
                    </a:moveTo>
                    <a:lnTo>
                      <a:pt x="2864" y="104247"/>
                    </a:lnTo>
                    <a:lnTo>
                      <a:pt x="2864" y="29989"/>
                    </a:lnTo>
                    <a:lnTo>
                      <a:pt x="17183" y="29989"/>
                    </a:lnTo>
                    <a:lnTo>
                      <a:pt x="17183" y="104247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3168691" y="4121907"/>
                <a:ext cx="60141" cy="77384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7384" extrusionOk="0">
                    <a:moveTo>
                      <a:pt x="58710" y="11695"/>
                    </a:moveTo>
                    <a:lnTo>
                      <a:pt x="50118" y="21691"/>
                    </a:lnTo>
                    <a:cubicBezTo>
                      <a:pt x="44390" y="15979"/>
                      <a:pt x="38663" y="13123"/>
                      <a:pt x="31503" y="13123"/>
                    </a:cubicBezTo>
                    <a:cubicBezTo>
                      <a:pt x="21479" y="13123"/>
                      <a:pt x="14319" y="23119"/>
                      <a:pt x="14319" y="37400"/>
                    </a:cubicBezTo>
                    <a:cubicBezTo>
                      <a:pt x="14319" y="51680"/>
                      <a:pt x="20047" y="63104"/>
                      <a:pt x="32935" y="63104"/>
                    </a:cubicBezTo>
                    <a:cubicBezTo>
                      <a:pt x="40095" y="63104"/>
                      <a:pt x="44390" y="60248"/>
                      <a:pt x="50118" y="53108"/>
                    </a:cubicBezTo>
                    <a:lnTo>
                      <a:pt x="60142" y="63104"/>
                    </a:lnTo>
                    <a:cubicBezTo>
                      <a:pt x="54414" y="70245"/>
                      <a:pt x="47254" y="77385"/>
                      <a:pt x="32935" y="77385"/>
                    </a:cubicBezTo>
                    <a:cubicBezTo>
                      <a:pt x="14319" y="77385"/>
                      <a:pt x="0" y="61676"/>
                      <a:pt x="0" y="38828"/>
                    </a:cubicBezTo>
                    <a:cubicBezTo>
                      <a:pt x="0" y="14551"/>
                      <a:pt x="14319" y="271"/>
                      <a:pt x="32935" y="271"/>
                    </a:cubicBezTo>
                    <a:cubicBezTo>
                      <a:pt x="42958" y="-1157"/>
                      <a:pt x="51550" y="3127"/>
                      <a:pt x="58710" y="11695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3244584" y="4123606"/>
                <a:ext cx="60141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5686" extrusionOk="0">
                    <a:moveTo>
                      <a:pt x="60142" y="74258"/>
                    </a:moveTo>
                    <a:lnTo>
                      <a:pt x="45822" y="74258"/>
                    </a:lnTo>
                    <a:lnTo>
                      <a:pt x="45822" y="67118"/>
                    </a:lnTo>
                    <a:cubicBezTo>
                      <a:pt x="41526" y="72830"/>
                      <a:pt x="34367" y="75686"/>
                      <a:pt x="27207" y="75686"/>
                    </a:cubicBezTo>
                    <a:cubicBezTo>
                      <a:pt x="10024" y="75686"/>
                      <a:pt x="0" y="64262"/>
                      <a:pt x="0" y="42841"/>
                    </a:cubicBezTo>
                    <a:lnTo>
                      <a:pt x="0" y="0"/>
                    </a:lnTo>
                    <a:lnTo>
                      <a:pt x="14319" y="0"/>
                    </a:lnTo>
                    <a:lnTo>
                      <a:pt x="14319" y="42841"/>
                    </a:lnTo>
                    <a:cubicBezTo>
                      <a:pt x="14319" y="58550"/>
                      <a:pt x="20047" y="62834"/>
                      <a:pt x="30071" y="62834"/>
                    </a:cubicBezTo>
                    <a:cubicBezTo>
                      <a:pt x="40094" y="62834"/>
                      <a:pt x="45822" y="55694"/>
                      <a:pt x="45822" y="44269"/>
                    </a:cubicBezTo>
                    <a:lnTo>
                      <a:pt x="45822" y="0"/>
                    </a:lnTo>
                    <a:lnTo>
                      <a:pt x="60142" y="0"/>
                    </a:lnTo>
                    <a:lnTo>
                      <a:pt x="60142" y="74258"/>
                    </a:lnTo>
                    <a:lnTo>
                      <a:pt x="60142" y="7425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3326205" y="4095045"/>
                <a:ext cx="1431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02818" extrusionOk="0">
                    <a:moveTo>
                      <a:pt x="14319" y="102819"/>
                    </a:moveTo>
                    <a:lnTo>
                      <a:pt x="0" y="102819"/>
                    </a:lnTo>
                    <a:lnTo>
                      <a:pt x="0" y="7140"/>
                    </a:lnTo>
                    <a:lnTo>
                      <a:pt x="14319" y="0"/>
                    </a:lnTo>
                    <a:lnTo>
                      <a:pt x="14319" y="10281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3354844" y="4093617"/>
                <a:ext cx="44390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104247" extrusionOk="0">
                    <a:moveTo>
                      <a:pt x="44390" y="88539"/>
                    </a:moveTo>
                    <a:lnTo>
                      <a:pt x="42958" y="101391"/>
                    </a:lnTo>
                    <a:cubicBezTo>
                      <a:pt x="40095" y="102819"/>
                      <a:pt x="34367" y="104247"/>
                      <a:pt x="28639" y="104247"/>
                    </a:cubicBezTo>
                    <a:cubicBezTo>
                      <a:pt x="18615" y="104247"/>
                      <a:pt x="11456" y="97107"/>
                      <a:pt x="11456" y="84254"/>
                    </a:cubicBezTo>
                    <a:lnTo>
                      <a:pt x="11456" y="41413"/>
                    </a:lnTo>
                    <a:lnTo>
                      <a:pt x="0" y="41413"/>
                    </a:lnTo>
                    <a:lnTo>
                      <a:pt x="0" y="28561"/>
                    </a:lnTo>
                    <a:lnTo>
                      <a:pt x="11456" y="28561"/>
                    </a:lnTo>
                    <a:lnTo>
                      <a:pt x="11456" y="7140"/>
                    </a:lnTo>
                    <a:lnTo>
                      <a:pt x="25775" y="0"/>
                    </a:lnTo>
                    <a:lnTo>
                      <a:pt x="25775" y="28561"/>
                    </a:lnTo>
                    <a:lnTo>
                      <a:pt x="44390" y="28561"/>
                    </a:lnTo>
                    <a:lnTo>
                      <a:pt x="44390" y="41413"/>
                    </a:lnTo>
                    <a:lnTo>
                      <a:pt x="25775" y="41413"/>
                    </a:lnTo>
                    <a:lnTo>
                      <a:pt x="25775" y="81398"/>
                    </a:lnTo>
                    <a:cubicBezTo>
                      <a:pt x="25775" y="88539"/>
                      <a:pt x="28639" y="89967"/>
                      <a:pt x="32935" y="89967"/>
                    </a:cubicBezTo>
                    <a:cubicBezTo>
                      <a:pt x="37231" y="91395"/>
                      <a:pt x="41526" y="89967"/>
                      <a:pt x="44390" y="88539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9" name="Google Shape;879;p5"/>
            <p:cNvSpPr/>
            <p:nvPr/>
          </p:nvSpPr>
          <p:spPr>
            <a:xfrm>
              <a:off x="3543861" y="4105041"/>
              <a:ext cx="83052" cy="82826"/>
            </a:xfrm>
            <a:custGeom>
              <a:avLst/>
              <a:gdLst/>
              <a:ahLst/>
              <a:cxnLst/>
              <a:rect l="l" t="t" r="r" b="b"/>
              <a:pathLst>
                <a:path w="83052" h="8282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2826"/>
                  </a:lnTo>
                  <a:lnTo>
                    <a:pt x="0" y="82826"/>
                  </a:lnTo>
                  <a:close/>
                </a:path>
              </a:pathLst>
            </a:custGeom>
            <a:solidFill>
              <a:srgbClr val="1D75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5"/>
            <p:cNvGrpSpPr/>
            <p:nvPr/>
          </p:nvGrpSpPr>
          <p:grpSpPr>
            <a:xfrm>
              <a:off x="3689920" y="4093617"/>
              <a:ext cx="495453" cy="105675"/>
              <a:chOff x="3689920" y="4093617"/>
              <a:chExt cx="495453" cy="105675"/>
            </a:xfrm>
          </p:grpSpPr>
          <p:sp>
            <p:nvSpPr>
              <p:cNvPr id="881" name="Google Shape;881;p5"/>
              <p:cNvSpPr/>
              <p:nvPr/>
            </p:nvSpPr>
            <p:spPr>
              <a:xfrm>
                <a:off x="3689920" y="4097901"/>
                <a:ext cx="75893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75893" h="99962" extrusionOk="0">
                    <a:moveTo>
                      <a:pt x="75893" y="49981"/>
                    </a:moveTo>
                    <a:cubicBezTo>
                      <a:pt x="75893" y="85682"/>
                      <a:pt x="52982" y="99963"/>
                      <a:pt x="27207" y="99963"/>
                    </a:cubicBezTo>
                    <a:lnTo>
                      <a:pt x="0" y="99963"/>
                    </a:lnTo>
                    <a:lnTo>
                      <a:pt x="0" y="0"/>
                    </a:lnTo>
                    <a:lnTo>
                      <a:pt x="27207" y="0"/>
                    </a:lnTo>
                    <a:cubicBezTo>
                      <a:pt x="54414" y="0"/>
                      <a:pt x="75893" y="14280"/>
                      <a:pt x="75893" y="49981"/>
                    </a:cubicBezTo>
                    <a:close/>
                    <a:moveTo>
                      <a:pt x="60142" y="49981"/>
                    </a:moveTo>
                    <a:cubicBezTo>
                      <a:pt x="60142" y="28561"/>
                      <a:pt x="50118" y="14280"/>
                      <a:pt x="27207" y="14280"/>
                    </a:cubicBezTo>
                    <a:lnTo>
                      <a:pt x="14319" y="14280"/>
                    </a:lnTo>
                    <a:lnTo>
                      <a:pt x="14319" y="85682"/>
                    </a:lnTo>
                    <a:lnTo>
                      <a:pt x="27207" y="85682"/>
                    </a:lnTo>
                    <a:cubicBezTo>
                      <a:pt x="50118" y="85682"/>
                      <a:pt x="60142" y="69974"/>
                      <a:pt x="60142" y="49981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3780132" y="4093617"/>
                <a:ext cx="20047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20047" h="104247" extrusionOk="0">
                    <a:moveTo>
                      <a:pt x="20047" y="9996"/>
                    </a:moveTo>
                    <a:cubicBezTo>
                      <a:pt x="20047" y="15709"/>
                      <a:pt x="15752" y="19992"/>
                      <a:pt x="10024" y="19992"/>
                    </a:cubicBezTo>
                    <a:cubicBezTo>
                      <a:pt x="4296" y="19992"/>
                      <a:pt x="0" y="15709"/>
                      <a:pt x="0" y="9996"/>
                    </a:cubicBezTo>
                    <a:cubicBezTo>
                      <a:pt x="0" y="4284"/>
                      <a:pt x="4296" y="0"/>
                      <a:pt x="10024" y="0"/>
                    </a:cubicBezTo>
                    <a:cubicBezTo>
                      <a:pt x="15752" y="0"/>
                      <a:pt x="20047" y="4284"/>
                      <a:pt x="20047" y="9996"/>
                    </a:cubicBezTo>
                    <a:close/>
                    <a:moveTo>
                      <a:pt x="18615" y="104247"/>
                    </a:moveTo>
                    <a:lnTo>
                      <a:pt x="4296" y="104247"/>
                    </a:lnTo>
                    <a:lnTo>
                      <a:pt x="4296" y="29989"/>
                    </a:lnTo>
                    <a:lnTo>
                      <a:pt x="18615" y="29989"/>
                    </a:lnTo>
                    <a:lnTo>
                      <a:pt x="18615" y="104247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3814499" y="4093617"/>
                <a:ext cx="40094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0094" h="104247" extrusionOk="0">
                    <a:moveTo>
                      <a:pt x="40094" y="14280"/>
                    </a:moveTo>
                    <a:cubicBezTo>
                      <a:pt x="37230" y="12852"/>
                      <a:pt x="34367" y="12852"/>
                      <a:pt x="31503" y="12852"/>
                    </a:cubicBezTo>
                    <a:cubicBezTo>
                      <a:pt x="27207" y="12852"/>
                      <a:pt x="24343" y="14280"/>
                      <a:pt x="24343" y="19992"/>
                    </a:cubicBezTo>
                    <a:lnTo>
                      <a:pt x="24343" y="28561"/>
                    </a:lnTo>
                    <a:lnTo>
                      <a:pt x="38663" y="28561"/>
                    </a:lnTo>
                    <a:lnTo>
                      <a:pt x="38663" y="42841"/>
                    </a:lnTo>
                    <a:lnTo>
                      <a:pt x="24343" y="42841"/>
                    </a:lnTo>
                    <a:lnTo>
                      <a:pt x="24343" y="104247"/>
                    </a:lnTo>
                    <a:lnTo>
                      <a:pt x="10024" y="104247"/>
                    </a:lnTo>
                    <a:lnTo>
                      <a:pt x="10024" y="42841"/>
                    </a:lnTo>
                    <a:lnTo>
                      <a:pt x="0" y="42841"/>
                    </a:lnTo>
                    <a:lnTo>
                      <a:pt x="0" y="28561"/>
                    </a:lnTo>
                    <a:lnTo>
                      <a:pt x="10024" y="28561"/>
                    </a:lnTo>
                    <a:lnTo>
                      <a:pt x="10024" y="18565"/>
                    </a:lnTo>
                    <a:cubicBezTo>
                      <a:pt x="10024" y="4284"/>
                      <a:pt x="18615" y="0"/>
                      <a:pt x="28639" y="0"/>
                    </a:cubicBezTo>
                    <a:cubicBezTo>
                      <a:pt x="32935" y="0"/>
                      <a:pt x="37230" y="0"/>
                      <a:pt x="40094" y="1428"/>
                    </a:cubicBezTo>
                    <a:lnTo>
                      <a:pt x="40094" y="1428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5"/>
              <p:cNvSpPr/>
              <p:nvPr/>
            </p:nvSpPr>
            <p:spPr>
              <a:xfrm>
                <a:off x="3864617" y="4093617"/>
                <a:ext cx="40094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0094" h="104247" extrusionOk="0">
                    <a:moveTo>
                      <a:pt x="40094" y="14280"/>
                    </a:moveTo>
                    <a:cubicBezTo>
                      <a:pt x="37230" y="12852"/>
                      <a:pt x="34367" y="12852"/>
                      <a:pt x="31503" y="12852"/>
                    </a:cubicBezTo>
                    <a:cubicBezTo>
                      <a:pt x="27207" y="12852"/>
                      <a:pt x="24343" y="14280"/>
                      <a:pt x="24343" y="19992"/>
                    </a:cubicBezTo>
                    <a:lnTo>
                      <a:pt x="24343" y="28561"/>
                    </a:lnTo>
                    <a:lnTo>
                      <a:pt x="38663" y="28561"/>
                    </a:lnTo>
                    <a:lnTo>
                      <a:pt x="38663" y="42841"/>
                    </a:lnTo>
                    <a:lnTo>
                      <a:pt x="24343" y="42841"/>
                    </a:lnTo>
                    <a:lnTo>
                      <a:pt x="24343" y="104247"/>
                    </a:lnTo>
                    <a:lnTo>
                      <a:pt x="10024" y="104247"/>
                    </a:lnTo>
                    <a:lnTo>
                      <a:pt x="10024" y="42841"/>
                    </a:lnTo>
                    <a:lnTo>
                      <a:pt x="0" y="42841"/>
                    </a:lnTo>
                    <a:lnTo>
                      <a:pt x="0" y="28561"/>
                    </a:lnTo>
                    <a:lnTo>
                      <a:pt x="10024" y="28561"/>
                    </a:lnTo>
                    <a:lnTo>
                      <a:pt x="10024" y="18565"/>
                    </a:lnTo>
                    <a:cubicBezTo>
                      <a:pt x="10024" y="4284"/>
                      <a:pt x="18615" y="0"/>
                      <a:pt x="28639" y="0"/>
                    </a:cubicBezTo>
                    <a:cubicBezTo>
                      <a:pt x="32935" y="0"/>
                      <a:pt x="37230" y="0"/>
                      <a:pt x="40094" y="1428"/>
                    </a:cubicBezTo>
                    <a:lnTo>
                      <a:pt x="40094" y="1428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5"/>
              <p:cNvSpPr/>
              <p:nvPr/>
            </p:nvSpPr>
            <p:spPr>
              <a:xfrm>
                <a:off x="3917599" y="4093617"/>
                <a:ext cx="20047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20047" h="104247" extrusionOk="0">
                    <a:moveTo>
                      <a:pt x="20047" y="9996"/>
                    </a:moveTo>
                    <a:cubicBezTo>
                      <a:pt x="20047" y="15709"/>
                      <a:pt x="15751" y="19992"/>
                      <a:pt x="10024" y="19992"/>
                    </a:cubicBezTo>
                    <a:cubicBezTo>
                      <a:pt x="4296" y="19992"/>
                      <a:pt x="0" y="15709"/>
                      <a:pt x="0" y="9996"/>
                    </a:cubicBezTo>
                    <a:cubicBezTo>
                      <a:pt x="0" y="4284"/>
                      <a:pt x="4296" y="0"/>
                      <a:pt x="10024" y="0"/>
                    </a:cubicBezTo>
                    <a:cubicBezTo>
                      <a:pt x="15751" y="0"/>
                      <a:pt x="20047" y="4284"/>
                      <a:pt x="20047" y="9996"/>
                    </a:cubicBezTo>
                    <a:close/>
                    <a:moveTo>
                      <a:pt x="18615" y="104247"/>
                    </a:moveTo>
                    <a:lnTo>
                      <a:pt x="4296" y="104247"/>
                    </a:lnTo>
                    <a:lnTo>
                      <a:pt x="4296" y="29989"/>
                    </a:lnTo>
                    <a:lnTo>
                      <a:pt x="18615" y="29989"/>
                    </a:lnTo>
                    <a:lnTo>
                      <a:pt x="18615" y="104247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3954830" y="4121907"/>
                <a:ext cx="60141" cy="77384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7384" extrusionOk="0">
                    <a:moveTo>
                      <a:pt x="58710" y="11695"/>
                    </a:moveTo>
                    <a:lnTo>
                      <a:pt x="50118" y="21691"/>
                    </a:lnTo>
                    <a:cubicBezTo>
                      <a:pt x="44390" y="15979"/>
                      <a:pt x="38663" y="13123"/>
                      <a:pt x="31503" y="13123"/>
                    </a:cubicBezTo>
                    <a:cubicBezTo>
                      <a:pt x="21479" y="13123"/>
                      <a:pt x="14319" y="23119"/>
                      <a:pt x="14319" y="37400"/>
                    </a:cubicBezTo>
                    <a:cubicBezTo>
                      <a:pt x="14319" y="51680"/>
                      <a:pt x="20047" y="63104"/>
                      <a:pt x="32935" y="63104"/>
                    </a:cubicBezTo>
                    <a:cubicBezTo>
                      <a:pt x="40095" y="63104"/>
                      <a:pt x="44390" y="60248"/>
                      <a:pt x="50118" y="53108"/>
                    </a:cubicBezTo>
                    <a:lnTo>
                      <a:pt x="60142" y="63104"/>
                    </a:lnTo>
                    <a:cubicBezTo>
                      <a:pt x="54414" y="70245"/>
                      <a:pt x="47254" y="77385"/>
                      <a:pt x="32935" y="77385"/>
                    </a:cubicBezTo>
                    <a:cubicBezTo>
                      <a:pt x="14319" y="77385"/>
                      <a:pt x="0" y="61676"/>
                      <a:pt x="0" y="38828"/>
                    </a:cubicBezTo>
                    <a:cubicBezTo>
                      <a:pt x="0" y="14551"/>
                      <a:pt x="14319" y="271"/>
                      <a:pt x="32935" y="271"/>
                    </a:cubicBezTo>
                    <a:cubicBezTo>
                      <a:pt x="42958" y="-1157"/>
                      <a:pt x="51550" y="3127"/>
                      <a:pt x="58710" y="11695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4030723" y="4123606"/>
                <a:ext cx="60141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5686" extrusionOk="0">
                    <a:moveTo>
                      <a:pt x="60142" y="74258"/>
                    </a:moveTo>
                    <a:lnTo>
                      <a:pt x="45822" y="74258"/>
                    </a:lnTo>
                    <a:lnTo>
                      <a:pt x="45822" y="67118"/>
                    </a:lnTo>
                    <a:cubicBezTo>
                      <a:pt x="41527" y="72830"/>
                      <a:pt x="34367" y="75686"/>
                      <a:pt x="27207" y="75686"/>
                    </a:cubicBezTo>
                    <a:cubicBezTo>
                      <a:pt x="10024" y="75686"/>
                      <a:pt x="0" y="64262"/>
                      <a:pt x="0" y="42841"/>
                    </a:cubicBezTo>
                    <a:lnTo>
                      <a:pt x="0" y="0"/>
                    </a:lnTo>
                    <a:lnTo>
                      <a:pt x="14319" y="0"/>
                    </a:lnTo>
                    <a:lnTo>
                      <a:pt x="14319" y="42841"/>
                    </a:lnTo>
                    <a:cubicBezTo>
                      <a:pt x="14319" y="58550"/>
                      <a:pt x="20047" y="62834"/>
                      <a:pt x="30071" y="62834"/>
                    </a:cubicBezTo>
                    <a:cubicBezTo>
                      <a:pt x="40095" y="62834"/>
                      <a:pt x="45822" y="55694"/>
                      <a:pt x="45822" y="44269"/>
                    </a:cubicBezTo>
                    <a:lnTo>
                      <a:pt x="45822" y="0"/>
                    </a:lnTo>
                    <a:lnTo>
                      <a:pt x="60142" y="0"/>
                    </a:lnTo>
                    <a:lnTo>
                      <a:pt x="60142" y="74258"/>
                    </a:lnTo>
                    <a:lnTo>
                      <a:pt x="60142" y="7425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4112344" y="4095045"/>
                <a:ext cx="1431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02818" extrusionOk="0">
                    <a:moveTo>
                      <a:pt x="14319" y="102819"/>
                    </a:moveTo>
                    <a:lnTo>
                      <a:pt x="0" y="102819"/>
                    </a:lnTo>
                    <a:lnTo>
                      <a:pt x="0" y="7140"/>
                    </a:lnTo>
                    <a:lnTo>
                      <a:pt x="14319" y="0"/>
                    </a:lnTo>
                    <a:lnTo>
                      <a:pt x="14319" y="10281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4140983" y="4093617"/>
                <a:ext cx="44390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104247" extrusionOk="0">
                    <a:moveTo>
                      <a:pt x="44390" y="88539"/>
                    </a:moveTo>
                    <a:lnTo>
                      <a:pt x="42958" y="101391"/>
                    </a:lnTo>
                    <a:cubicBezTo>
                      <a:pt x="40095" y="102819"/>
                      <a:pt x="34367" y="104247"/>
                      <a:pt x="28639" y="104247"/>
                    </a:cubicBezTo>
                    <a:cubicBezTo>
                      <a:pt x="18615" y="104247"/>
                      <a:pt x="11456" y="97107"/>
                      <a:pt x="11456" y="84254"/>
                    </a:cubicBezTo>
                    <a:lnTo>
                      <a:pt x="11456" y="41413"/>
                    </a:lnTo>
                    <a:lnTo>
                      <a:pt x="0" y="41413"/>
                    </a:lnTo>
                    <a:lnTo>
                      <a:pt x="0" y="28561"/>
                    </a:lnTo>
                    <a:lnTo>
                      <a:pt x="11456" y="28561"/>
                    </a:lnTo>
                    <a:lnTo>
                      <a:pt x="11456" y="7140"/>
                    </a:lnTo>
                    <a:lnTo>
                      <a:pt x="25775" y="0"/>
                    </a:lnTo>
                    <a:lnTo>
                      <a:pt x="25775" y="28561"/>
                    </a:lnTo>
                    <a:lnTo>
                      <a:pt x="44390" y="28561"/>
                    </a:lnTo>
                    <a:lnTo>
                      <a:pt x="44390" y="41413"/>
                    </a:lnTo>
                    <a:lnTo>
                      <a:pt x="25775" y="41413"/>
                    </a:lnTo>
                    <a:lnTo>
                      <a:pt x="25775" y="81398"/>
                    </a:lnTo>
                    <a:cubicBezTo>
                      <a:pt x="25775" y="88539"/>
                      <a:pt x="28639" y="89967"/>
                      <a:pt x="32935" y="89967"/>
                    </a:cubicBezTo>
                    <a:cubicBezTo>
                      <a:pt x="37231" y="91395"/>
                      <a:pt x="41527" y="89967"/>
                      <a:pt x="44390" y="88539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0" name="Google Shape;890;p5"/>
            <p:cNvSpPr/>
            <p:nvPr/>
          </p:nvSpPr>
          <p:spPr>
            <a:xfrm>
              <a:off x="4358639" y="4105041"/>
              <a:ext cx="83052" cy="82826"/>
            </a:xfrm>
            <a:custGeom>
              <a:avLst/>
              <a:gdLst/>
              <a:ahLst/>
              <a:cxnLst/>
              <a:rect l="l" t="t" r="r" b="b"/>
              <a:pathLst>
                <a:path w="83052" h="8282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2826"/>
                  </a:lnTo>
                  <a:lnTo>
                    <a:pt x="0" y="82826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1" name="Google Shape;891;p5"/>
            <p:cNvGrpSpPr/>
            <p:nvPr/>
          </p:nvGrpSpPr>
          <p:grpSpPr>
            <a:xfrm>
              <a:off x="4504698" y="4093617"/>
              <a:ext cx="463950" cy="105675"/>
              <a:chOff x="4504698" y="4093617"/>
              <a:chExt cx="463950" cy="105675"/>
            </a:xfrm>
          </p:grpSpPr>
          <p:sp>
            <p:nvSpPr>
              <p:cNvPr id="892" name="Google Shape;892;p5"/>
              <p:cNvSpPr/>
              <p:nvPr/>
            </p:nvSpPr>
            <p:spPr>
              <a:xfrm>
                <a:off x="4504698" y="4096473"/>
                <a:ext cx="77325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77325" h="101391" extrusionOk="0">
                    <a:moveTo>
                      <a:pt x="75893" y="101391"/>
                    </a:moveTo>
                    <a:lnTo>
                      <a:pt x="61574" y="101391"/>
                    </a:lnTo>
                    <a:lnTo>
                      <a:pt x="21479" y="38557"/>
                    </a:lnTo>
                    <a:cubicBezTo>
                      <a:pt x="18615" y="34273"/>
                      <a:pt x="15751" y="28561"/>
                      <a:pt x="14319" y="25705"/>
                    </a:cubicBezTo>
                    <a:cubicBezTo>
                      <a:pt x="14319" y="29989"/>
                      <a:pt x="14319" y="42841"/>
                      <a:pt x="14319" y="48554"/>
                    </a:cubicBezTo>
                    <a:lnTo>
                      <a:pt x="14319" y="99963"/>
                    </a:lnTo>
                    <a:lnTo>
                      <a:pt x="0" y="99963"/>
                    </a:lnTo>
                    <a:lnTo>
                      <a:pt x="0" y="0"/>
                    </a:lnTo>
                    <a:lnTo>
                      <a:pt x="15751" y="0"/>
                    </a:lnTo>
                    <a:lnTo>
                      <a:pt x="54414" y="61406"/>
                    </a:lnTo>
                    <a:cubicBezTo>
                      <a:pt x="57278" y="65690"/>
                      <a:pt x="61574" y="72830"/>
                      <a:pt x="63006" y="75686"/>
                    </a:cubicBezTo>
                    <a:cubicBezTo>
                      <a:pt x="63006" y="71402"/>
                      <a:pt x="63006" y="57122"/>
                      <a:pt x="63006" y="52837"/>
                    </a:cubicBezTo>
                    <a:lnTo>
                      <a:pt x="63006" y="1428"/>
                    </a:lnTo>
                    <a:lnTo>
                      <a:pt x="77325" y="1428"/>
                    </a:lnTo>
                    <a:lnTo>
                      <a:pt x="77325" y="101391"/>
                    </a:lnTo>
                    <a:lnTo>
                      <a:pt x="75893" y="101391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4597774" y="4122094"/>
                <a:ext cx="65869" cy="77197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197" extrusionOk="0">
                    <a:moveTo>
                      <a:pt x="65869" y="35784"/>
                    </a:moveTo>
                    <a:cubicBezTo>
                      <a:pt x="65869" y="38640"/>
                      <a:pt x="65869" y="41496"/>
                      <a:pt x="65869" y="42925"/>
                    </a:cubicBezTo>
                    <a:lnTo>
                      <a:pt x="15751" y="42925"/>
                    </a:lnTo>
                    <a:cubicBezTo>
                      <a:pt x="17183" y="57205"/>
                      <a:pt x="25775" y="62917"/>
                      <a:pt x="34367" y="62917"/>
                    </a:cubicBezTo>
                    <a:cubicBezTo>
                      <a:pt x="40095" y="62917"/>
                      <a:pt x="45822" y="60061"/>
                      <a:pt x="50118" y="57205"/>
                    </a:cubicBezTo>
                    <a:lnTo>
                      <a:pt x="58710" y="67201"/>
                    </a:lnTo>
                    <a:cubicBezTo>
                      <a:pt x="51550" y="72914"/>
                      <a:pt x="44390" y="77197"/>
                      <a:pt x="32935" y="77197"/>
                    </a:cubicBezTo>
                    <a:cubicBezTo>
                      <a:pt x="15751" y="77197"/>
                      <a:pt x="0" y="62917"/>
                      <a:pt x="0" y="38640"/>
                    </a:cubicBezTo>
                    <a:cubicBezTo>
                      <a:pt x="0" y="12936"/>
                      <a:pt x="12887" y="83"/>
                      <a:pt x="32935" y="83"/>
                    </a:cubicBezTo>
                    <a:cubicBezTo>
                      <a:pt x="55846" y="-1345"/>
                      <a:pt x="65869" y="15792"/>
                      <a:pt x="65869" y="35784"/>
                    </a:cubicBezTo>
                    <a:close/>
                    <a:moveTo>
                      <a:pt x="51550" y="31500"/>
                    </a:moveTo>
                    <a:cubicBezTo>
                      <a:pt x="51550" y="21504"/>
                      <a:pt x="45822" y="12936"/>
                      <a:pt x="34367" y="12936"/>
                    </a:cubicBezTo>
                    <a:cubicBezTo>
                      <a:pt x="24343" y="12936"/>
                      <a:pt x="18615" y="20076"/>
                      <a:pt x="17183" y="31500"/>
                    </a:cubicBezTo>
                    <a:lnTo>
                      <a:pt x="51550" y="3150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4680827" y="4123606"/>
                <a:ext cx="60141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5686" extrusionOk="0">
                    <a:moveTo>
                      <a:pt x="60142" y="74258"/>
                    </a:moveTo>
                    <a:lnTo>
                      <a:pt x="45822" y="74258"/>
                    </a:lnTo>
                    <a:lnTo>
                      <a:pt x="45822" y="67118"/>
                    </a:lnTo>
                    <a:cubicBezTo>
                      <a:pt x="41526" y="72830"/>
                      <a:pt x="34367" y="75686"/>
                      <a:pt x="27207" y="75686"/>
                    </a:cubicBezTo>
                    <a:cubicBezTo>
                      <a:pt x="10024" y="75686"/>
                      <a:pt x="0" y="64262"/>
                      <a:pt x="0" y="42841"/>
                    </a:cubicBezTo>
                    <a:lnTo>
                      <a:pt x="0" y="0"/>
                    </a:lnTo>
                    <a:lnTo>
                      <a:pt x="14319" y="0"/>
                    </a:lnTo>
                    <a:lnTo>
                      <a:pt x="14319" y="42841"/>
                    </a:lnTo>
                    <a:cubicBezTo>
                      <a:pt x="14319" y="58550"/>
                      <a:pt x="20047" y="62834"/>
                      <a:pt x="30071" y="62834"/>
                    </a:cubicBezTo>
                    <a:cubicBezTo>
                      <a:pt x="40094" y="62834"/>
                      <a:pt x="45822" y="55694"/>
                      <a:pt x="45822" y="44269"/>
                    </a:cubicBezTo>
                    <a:lnTo>
                      <a:pt x="45822" y="0"/>
                    </a:lnTo>
                    <a:lnTo>
                      <a:pt x="60142" y="0"/>
                    </a:lnTo>
                    <a:lnTo>
                      <a:pt x="60142" y="74258"/>
                    </a:lnTo>
                    <a:lnTo>
                      <a:pt x="60142" y="7425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4755288" y="4093617"/>
                <a:ext cx="42958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2958" h="104247" extrusionOk="0">
                    <a:moveTo>
                      <a:pt x="42958" y="88539"/>
                    </a:moveTo>
                    <a:lnTo>
                      <a:pt x="41526" y="101391"/>
                    </a:lnTo>
                    <a:cubicBezTo>
                      <a:pt x="38663" y="102819"/>
                      <a:pt x="32935" y="104247"/>
                      <a:pt x="27207" y="104247"/>
                    </a:cubicBezTo>
                    <a:cubicBezTo>
                      <a:pt x="17183" y="104247"/>
                      <a:pt x="10024" y="97107"/>
                      <a:pt x="10024" y="84254"/>
                    </a:cubicBezTo>
                    <a:lnTo>
                      <a:pt x="10024" y="41413"/>
                    </a:lnTo>
                    <a:lnTo>
                      <a:pt x="0" y="41413"/>
                    </a:lnTo>
                    <a:lnTo>
                      <a:pt x="0" y="28561"/>
                    </a:lnTo>
                    <a:lnTo>
                      <a:pt x="10024" y="28561"/>
                    </a:lnTo>
                    <a:lnTo>
                      <a:pt x="10024" y="7140"/>
                    </a:lnTo>
                    <a:lnTo>
                      <a:pt x="24343" y="0"/>
                    </a:lnTo>
                    <a:lnTo>
                      <a:pt x="24343" y="28561"/>
                    </a:lnTo>
                    <a:lnTo>
                      <a:pt x="42958" y="28561"/>
                    </a:lnTo>
                    <a:lnTo>
                      <a:pt x="42958" y="41413"/>
                    </a:lnTo>
                    <a:lnTo>
                      <a:pt x="24343" y="41413"/>
                    </a:lnTo>
                    <a:lnTo>
                      <a:pt x="24343" y="81398"/>
                    </a:lnTo>
                    <a:cubicBezTo>
                      <a:pt x="24343" y="88539"/>
                      <a:pt x="27207" y="89967"/>
                      <a:pt x="31503" y="89967"/>
                    </a:cubicBezTo>
                    <a:cubicBezTo>
                      <a:pt x="35799" y="91395"/>
                      <a:pt x="40095" y="89967"/>
                      <a:pt x="42958" y="88539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5"/>
              <p:cNvSpPr/>
              <p:nvPr/>
            </p:nvSpPr>
            <p:spPr>
              <a:xfrm>
                <a:off x="4816862" y="4120749"/>
                <a:ext cx="44390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5686" extrusionOk="0">
                    <a:moveTo>
                      <a:pt x="44390" y="2856"/>
                    </a:moveTo>
                    <a:lnTo>
                      <a:pt x="40094" y="17137"/>
                    </a:lnTo>
                    <a:cubicBezTo>
                      <a:pt x="37230" y="15709"/>
                      <a:pt x="32935" y="14280"/>
                      <a:pt x="28639" y="14280"/>
                    </a:cubicBezTo>
                    <a:cubicBezTo>
                      <a:pt x="20047" y="14280"/>
                      <a:pt x="14319" y="21421"/>
                      <a:pt x="14319" y="32845"/>
                    </a:cubicBezTo>
                    <a:lnTo>
                      <a:pt x="14319" y="75686"/>
                    </a:lnTo>
                    <a:lnTo>
                      <a:pt x="0" y="75686"/>
                    </a:lnTo>
                    <a:lnTo>
                      <a:pt x="0" y="1428"/>
                    </a:lnTo>
                    <a:lnTo>
                      <a:pt x="14319" y="1428"/>
                    </a:lnTo>
                    <a:lnTo>
                      <a:pt x="14319" y="8568"/>
                    </a:lnTo>
                    <a:cubicBezTo>
                      <a:pt x="17183" y="2856"/>
                      <a:pt x="24343" y="0"/>
                      <a:pt x="31503" y="0"/>
                    </a:cubicBezTo>
                    <a:cubicBezTo>
                      <a:pt x="38663" y="0"/>
                      <a:pt x="41526" y="1428"/>
                      <a:pt x="44390" y="285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5"/>
              <p:cNvSpPr/>
              <p:nvPr/>
            </p:nvSpPr>
            <p:spPr>
              <a:xfrm>
                <a:off x="4872708" y="4119322"/>
                <a:ext cx="6157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9970" extrusionOk="0">
                    <a:moveTo>
                      <a:pt x="60142" y="78542"/>
                    </a:moveTo>
                    <a:lnTo>
                      <a:pt x="45822" y="78542"/>
                    </a:lnTo>
                    <a:lnTo>
                      <a:pt x="45822" y="71402"/>
                    </a:lnTo>
                    <a:cubicBezTo>
                      <a:pt x="40095" y="77114"/>
                      <a:pt x="32935" y="79970"/>
                      <a:pt x="25775" y="79970"/>
                    </a:cubicBezTo>
                    <a:cubicBezTo>
                      <a:pt x="14319" y="79970"/>
                      <a:pt x="0" y="72830"/>
                      <a:pt x="0" y="54266"/>
                    </a:cubicBezTo>
                    <a:cubicBezTo>
                      <a:pt x="0" y="37129"/>
                      <a:pt x="12887" y="29989"/>
                      <a:pt x="30071" y="29989"/>
                    </a:cubicBezTo>
                    <a:cubicBezTo>
                      <a:pt x="37231" y="29989"/>
                      <a:pt x="42958" y="31417"/>
                      <a:pt x="47254" y="32845"/>
                    </a:cubicBezTo>
                    <a:lnTo>
                      <a:pt x="47254" y="27133"/>
                    </a:lnTo>
                    <a:cubicBezTo>
                      <a:pt x="47254" y="18565"/>
                      <a:pt x="42958" y="14280"/>
                      <a:pt x="32935" y="14280"/>
                    </a:cubicBezTo>
                    <a:cubicBezTo>
                      <a:pt x="25775" y="14280"/>
                      <a:pt x="18615" y="15708"/>
                      <a:pt x="12887" y="18565"/>
                    </a:cubicBezTo>
                    <a:lnTo>
                      <a:pt x="7160" y="7140"/>
                    </a:lnTo>
                    <a:cubicBezTo>
                      <a:pt x="14319" y="2856"/>
                      <a:pt x="22911" y="0"/>
                      <a:pt x="32935" y="0"/>
                    </a:cubicBezTo>
                    <a:cubicBezTo>
                      <a:pt x="50118" y="0"/>
                      <a:pt x="61574" y="8568"/>
                      <a:pt x="61574" y="25705"/>
                    </a:cubicBezTo>
                    <a:lnTo>
                      <a:pt x="61574" y="78542"/>
                    </a:lnTo>
                    <a:lnTo>
                      <a:pt x="60142" y="78542"/>
                    </a:lnTo>
                    <a:close/>
                    <a:moveTo>
                      <a:pt x="45822" y="57122"/>
                    </a:moveTo>
                    <a:lnTo>
                      <a:pt x="45822" y="45697"/>
                    </a:lnTo>
                    <a:cubicBezTo>
                      <a:pt x="41526" y="44269"/>
                      <a:pt x="37231" y="42841"/>
                      <a:pt x="28639" y="42841"/>
                    </a:cubicBezTo>
                    <a:cubicBezTo>
                      <a:pt x="18615" y="42841"/>
                      <a:pt x="12887" y="47125"/>
                      <a:pt x="12887" y="54266"/>
                    </a:cubicBezTo>
                    <a:cubicBezTo>
                      <a:pt x="12887" y="61406"/>
                      <a:pt x="17183" y="67118"/>
                      <a:pt x="27207" y="67118"/>
                    </a:cubicBezTo>
                    <a:cubicBezTo>
                      <a:pt x="35799" y="67118"/>
                      <a:pt x="42958" y="61406"/>
                      <a:pt x="45822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>
                <a:off x="4954329" y="4095045"/>
                <a:ext cx="1431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02818" extrusionOk="0">
                    <a:moveTo>
                      <a:pt x="14319" y="102819"/>
                    </a:moveTo>
                    <a:lnTo>
                      <a:pt x="0" y="102819"/>
                    </a:lnTo>
                    <a:lnTo>
                      <a:pt x="0" y="7140"/>
                    </a:lnTo>
                    <a:lnTo>
                      <a:pt x="14319" y="0"/>
                    </a:lnTo>
                    <a:lnTo>
                      <a:pt x="14319" y="10281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5"/>
            <p:cNvSpPr/>
            <p:nvPr/>
          </p:nvSpPr>
          <p:spPr>
            <a:xfrm>
              <a:off x="5167689" y="4105041"/>
              <a:ext cx="83052" cy="82826"/>
            </a:xfrm>
            <a:custGeom>
              <a:avLst/>
              <a:gdLst/>
              <a:ahLst/>
              <a:cxnLst/>
              <a:rect l="l" t="t" r="r" b="b"/>
              <a:pathLst>
                <a:path w="83052" h="8282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2826"/>
                  </a:lnTo>
                  <a:lnTo>
                    <a:pt x="0" y="82826"/>
                  </a:lnTo>
                  <a:close/>
                </a:path>
              </a:pathLst>
            </a:custGeom>
            <a:solidFill>
              <a:srgbClr val="00A8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5"/>
            <p:cNvGrpSpPr/>
            <p:nvPr/>
          </p:nvGrpSpPr>
          <p:grpSpPr>
            <a:xfrm>
              <a:off x="5312315" y="4097901"/>
              <a:ext cx="296413" cy="125668"/>
              <a:chOff x="5312315" y="4097901"/>
              <a:chExt cx="296413" cy="125668"/>
            </a:xfrm>
          </p:grpSpPr>
          <p:sp>
            <p:nvSpPr>
              <p:cNvPr id="901" name="Google Shape;901;p5"/>
              <p:cNvSpPr/>
              <p:nvPr/>
            </p:nvSpPr>
            <p:spPr>
              <a:xfrm>
                <a:off x="5312315" y="4097901"/>
                <a:ext cx="67301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67301" h="99962" extrusionOk="0">
                    <a:moveTo>
                      <a:pt x="67301" y="99963"/>
                    </a:moveTo>
                    <a:lnTo>
                      <a:pt x="0" y="99963"/>
                    </a:lnTo>
                    <a:lnTo>
                      <a:pt x="0" y="0"/>
                    </a:lnTo>
                    <a:lnTo>
                      <a:pt x="64438" y="0"/>
                    </a:lnTo>
                    <a:lnTo>
                      <a:pt x="64438" y="14280"/>
                    </a:lnTo>
                    <a:lnTo>
                      <a:pt x="14319" y="14280"/>
                    </a:lnTo>
                    <a:lnTo>
                      <a:pt x="14319" y="38557"/>
                    </a:lnTo>
                    <a:lnTo>
                      <a:pt x="42958" y="38557"/>
                    </a:lnTo>
                    <a:lnTo>
                      <a:pt x="42958" y="52837"/>
                    </a:lnTo>
                    <a:lnTo>
                      <a:pt x="14319" y="52837"/>
                    </a:lnTo>
                    <a:lnTo>
                      <a:pt x="14319" y="84254"/>
                    </a:lnTo>
                    <a:lnTo>
                      <a:pt x="65870" y="84254"/>
                    </a:lnTo>
                    <a:lnTo>
                      <a:pt x="65870" y="99963"/>
                    </a:lnTo>
                    <a:lnTo>
                      <a:pt x="67301" y="99963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>
                <a:off x="5393936" y="4119322"/>
                <a:ext cx="6157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9970" extrusionOk="0">
                    <a:moveTo>
                      <a:pt x="60142" y="78542"/>
                    </a:moveTo>
                    <a:lnTo>
                      <a:pt x="45822" y="78542"/>
                    </a:lnTo>
                    <a:lnTo>
                      <a:pt x="45822" y="71402"/>
                    </a:lnTo>
                    <a:cubicBezTo>
                      <a:pt x="40095" y="77114"/>
                      <a:pt x="32935" y="79970"/>
                      <a:pt x="25775" y="79970"/>
                    </a:cubicBezTo>
                    <a:cubicBezTo>
                      <a:pt x="14319" y="79970"/>
                      <a:pt x="0" y="72830"/>
                      <a:pt x="0" y="54266"/>
                    </a:cubicBezTo>
                    <a:cubicBezTo>
                      <a:pt x="0" y="37129"/>
                      <a:pt x="12888" y="29989"/>
                      <a:pt x="30071" y="29989"/>
                    </a:cubicBezTo>
                    <a:cubicBezTo>
                      <a:pt x="37231" y="29989"/>
                      <a:pt x="42958" y="31417"/>
                      <a:pt x="47254" y="32845"/>
                    </a:cubicBezTo>
                    <a:lnTo>
                      <a:pt x="47254" y="27133"/>
                    </a:lnTo>
                    <a:cubicBezTo>
                      <a:pt x="47254" y="18565"/>
                      <a:pt x="42958" y="14280"/>
                      <a:pt x="32935" y="14280"/>
                    </a:cubicBezTo>
                    <a:cubicBezTo>
                      <a:pt x="25775" y="14280"/>
                      <a:pt x="18615" y="15708"/>
                      <a:pt x="12888" y="18565"/>
                    </a:cubicBezTo>
                    <a:lnTo>
                      <a:pt x="7160" y="7140"/>
                    </a:lnTo>
                    <a:cubicBezTo>
                      <a:pt x="14319" y="2856"/>
                      <a:pt x="22911" y="0"/>
                      <a:pt x="32935" y="0"/>
                    </a:cubicBezTo>
                    <a:cubicBezTo>
                      <a:pt x="50118" y="0"/>
                      <a:pt x="61574" y="8568"/>
                      <a:pt x="61574" y="25705"/>
                    </a:cubicBezTo>
                    <a:lnTo>
                      <a:pt x="61574" y="78542"/>
                    </a:lnTo>
                    <a:lnTo>
                      <a:pt x="60142" y="78542"/>
                    </a:lnTo>
                    <a:close/>
                    <a:moveTo>
                      <a:pt x="45822" y="57122"/>
                    </a:moveTo>
                    <a:lnTo>
                      <a:pt x="45822" y="45697"/>
                    </a:lnTo>
                    <a:cubicBezTo>
                      <a:pt x="41527" y="44269"/>
                      <a:pt x="37231" y="42841"/>
                      <a:pt x="28639" y="42841"/>
                    </a:cubicBezTo>
                    <a:cubicBezTo>
                      <a:pt x="18615" y="42841"/>
                      <a:pt x="12888" y="47125"/>
                      <a:pt x="12888" y="54266"/>
                    </a:cubicBezTo>
                    <a:cubicBezTo>
                      <a:pt x="12888" y="61406"/>
                      <a:pt x="17184" y="67118"/>
                      <a:pt x="27207" y="67118"/>
                    </a:cubicBezTo>
                    <a:cubicBezTo>
                      <a:pt x="35799" y="67118"/>
                      <a:pt x="42958" y="61406"/>
                      <a:pt x="45822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>
                <a:off x="5469830" y="4119322"/>
                <a:ext cx="57277" cy="78542"/>
              </a:xfrm>
              <a:custGeom>
                <a:avLst/>
                <a:gdLst/>
                <a:ahLst/>
                <a:cxnLst/>
                <a:rect l="l" t="t" r="r" b="b"/>
                <a:pathLst>
                  <a:path w="57277" h="78542" extrusionOk="0">
                    <a:moveTo>
                      <a:pt x="57278" y="57122"/>
                    </a:moveTo>
                    <a:cubicBezTo>
                      <a:pt x="57278" y="74258"/>
                      <a:pt x="44390" y="78542"/>
                      <a:pt x="28639" y="78542"/>
                    </a:cubicBezTo>
                    <a:cubicBezTo>
                      <a:pt x="18615" y="78542"/>
                      <a:pt x="7160" y="74258"/>
                      <a:pt x="0" y="68546"/>
                    </a:cubicBezTo>
                    <a:lnTo>
                      <a:pt x="7160" y="57122"/>
                    </a:lnTo>
                    <a:cubicBezTo>
                      <a:pt x="14319" y="61406"/>
                      <a:pt x="21479" y="64262"/>
                      <a:pt x="28639" y="64262"/>
                    </a:cubicBezTo>
                    <a:cubicBezTo>
                      <a:pt x="38662" y="64262"/>
                      <a:pt x="42958" y="61406"/>
                      <a:pt x="42958" y="55694"/>
                    </a:cubicBezTo>
                    <a:cubicBezTo>
                      <a:pt x="42958" y="49981"/>
                      <a:pt x="35799" y="47125"/>
                      <a:pt x="25775" y="42841"/>
                    </a:cubicBezTo>
                    <a:cubicBezTo>
                      <a:pt x="10023" y="37129"/>
                      <a:pt x="4296" y="31417"/>
                      <a:pt x="4296" y="19992"/>
                    </a:cubicBezTo>
                    <a:cubicBezTo>
                      <a:pt x="4296" y="7140"/>
                      <a:pt x="14319" y="0"/>
                      <a:pt x="30071" y="0"/>
                    </a:cubicBezTo>
                    <a:cubicBezTo>
                      <a:pt x="40094" y="0"/>
                      <a:pt x="48686" y="2856"/>
                      <a:pt x="55846" y="8568"/>
                    </a:cubicBezTo>
                    <a:lnTo>
                      <a:pt x="48686" y="19992"/>
                    </a:lnTo>
                    <a:cubicBezTo>
                      <a:pt x="42958" y="15708"/>
                      <a:pt x="35799" y="14280"/>
                      <a:pt x="28639" y="14280"/>
                    </a:cubicBezTo>
                    <a:cubicBezTo>
                      <a:pt x="21479" y="14280"/>
                      <a:pt x="18615" y="17136"/>
                      <a:pt x="18615" y="21421"/>
                    </a:cubicBezTo>
                    <a:cubicBezTo>
                      <a:pt x="18615" y="25705"/>
                      <a:pt x="21479" y="28561"/>
                      <a:pt x="32935" y="32845"/>
                    </a:cubicBezTo>
                    <a:cubicBezTo>
                      <a:pt x="48686" y="38557"/>
                      <a:pt x="57278" y="42841"/>
                      <a:pt x="57278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>
                <a:off x="5539995" y="4122178"/>
                <a:ext cx="68733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68733" h="101391" extrusionOk="0">
                    <a:moveTo>
                      <a:pt x="68733" y="0"/>
                    </a:moveTo>
                    <a:lnTo>
                      <a:pt x="31503" y="101391"/>
                    </a:lnTo>
                    <a:lnTo>
                      <a:pt x="15752" y="101391"/>
                    </a:lnTo>
                    <a:lnTo>
                      <a:pt x="27207" y="74258"/>
                    </a:lnTo>
                    <a:lnTo>
                      <a:pt x="0" y="1428"/>
                    </a:lnTo>
                    <a:lnTo>
                      <a:pt x="15752" y="1428"/>
                    </a:lnTo>
                    <a:lnTo>
                      <a:pt x="28639" y="38557"/>
                    </a:lnTo>
                    <a:cubicBezTo>
                      <a:pt x="31503" y="45697"/>
                      <a:pt x="34367" y="55694"/>
                      <a:pt x="35799" y="59978"/>
                    </a:cubicBezTo>
                    <a:cubicBezTo>
                      <a:pt x="37231" y="55694"/>
                      <a:pt x="40094" y="44269"/>
                      <a:pt x="42958" y="38557"/>
                    </a:cubicBezTo>
                    <a:lnTo>
                      <a:pt x="55846" y="1428"/>
                    </a:lnTo>
                    <a:lnTo>
                      <a:pt x="68733" y="0"/>
                    </a:lnTo>
                    <a:lnTo>
                      <a:pt x="68733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5" name="Google Shape;905;p5"/>
            <p:cNvSpPr/>
            <p:nvPr/>
          </p:nvSpPr>
          <p:spPr>
            <a:xfrm>
              <a:off x="5784858" y="4105041"/>
              <a:ext cx="83052" cy="82826"/>
            </a:xfrm>
            <a:custGeom>
              <a:avLst/>
              <a:gdLst/>
              <a:ahLst/>
              <a:cxnLst/>
              <a:rect l="l" t="t" r="r" b="b"/>
              <a:pathLst>
                <a:path w="83052" h="8282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2826"/>
                  </a:lnTo>
                  <a:lnTo>
                    <a:pt x="0" y="82826"/>
                  </a:lnTo>
                  <a:close/>
                </a:path>
              </a:pathLst>
            </a:custGeom>
            <a:solidFill>
              <a:srgbClr val="8EC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6" name="Google Shape;906;p5"/>
            <p:cNvGrpSpPr/>
            <p:nvPr/>
          </p:nvGrpSpPr>
          <p:grpSpPr>
            <a:xfrm>
              <a:off x="5923757" y="4097901"/>
              <a:ext cx="641511" cy="125668"/>
              <a:chOff x="5923757" y="4097901"/>
              <a:chExt cx="641511" cy="125668"/>
            </a:xfrm>
          </p:grpSpPr>
          <p:sp>
            <p:nvSpPr>
              <p:cNvPr id="907" name="Google Shape;907;p5"/>
              <p:cNvSpPr/>
              <p:nvPr/>
            </p:nvSpPr>
            <p:spPr>
              <a:xfrm>
                <a:off x="5923757" y="4097901"/>
                <a:ext cx="84484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84484" h="99962" extrusionOk="0">
                    <a:moveTo>
                      <a:pt x="84485" y="0"/>
                    </a:moveTo>
                    <a:lnTo>
                      <a:pt x="50118" y="99963"/>
                    </a:lnTo>
                    <a:lnTo>
                      <a:pt x="34367" y="99963"/>
                    </a:lnTo>
                    <a:lnTo>
                      <a:pt x="0" y="0"/>
                    </a:lnTo>
                    <a:lnTo>
                      <a:pt x="15752" y="0"/>
                    </a:lnTo>
                    <a:lnTo>
                      <a:pt x="37231" y="64262"/>
                    </a:lnTo>
                    <a:cubicBezTo>
                      <a:pt x="38663" y="69974"/>
                      <a:pt x="41526" y="78542"/>
                      <a:pt x="42958" y="82826"/>
                    </a:cubicBezTo>
                    <a:cubicBezTo>
                      <a:pt x="44390" y="79970"/>
                      <a:pt x="47255" y="69974"/>
                      <a:pt x="48686" y="64262"/>
                    </a:cubicBezTo>
                    <a:lnTo>
                      <a:pt x="68734" y="1428"/>
                    </a:lnTo>
                    <a:lnTo>
                      <a:pt x="84485" y="0"/>
                    </a:lnTo>
                    <a:lnTo>
                      <a:pt x="84485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>
                <a:off x="6019697" y="4122094"/>
                <a:ext cx="65869" cy="77197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197" extrusionOk="0">
                    <a:moveTo>
                      <a:pt x="65870" y="35784"/>
                    </a:moveTo>
                    <a:cubicBezTo>
                      <a:pt x="65870" y="38640"/>
                      <a:pt x="65870" y="41496"/>
                      <a:pt x="65870" y="42925"/>
                    </a:cubicBezTo>
                    <a:lnTo>
                      <a:pt x="15752" y="42925"/>
                    </a:lnTo>
                    <a:cubicBezTo>
                      <a:pt x="17183" y="57205"/>
                      <a:pt x="25775" y="62917"/>
                      <a:pt x="34367" y="62917"/>
                    </a:cubicBezTo>
                    <a:cubicBezTo>
                      <a:pt x="40094" y="62917"/>
                      <a:pt x="45822" y="60061"/>
                      <a:pt x="50118" y="57205"/>
                    </a:cubicBezTo>
                    <a:lnTo>
                      <a:pt x="58710" y="67201"/>
                    </a:lnTo>
                    <a:cubicBezTo>
                      <a:pt x="51550" y="72914"/>
                      <a:pt x="44390" y="77197"/>
                      <a:pt x="32935" y="77197"/>
                    </a:cubicBezTo>
                    <a:cubicBezTo>
                      <a:pt x="15752" y="77197"/>
                      <a:pt x="0" y="62917"/>
                      <a:pt x="0" y="38640"/>
                    </a:cubicBezTo>
                    <a:cubicBezTo>
                      <a:pt x="0" y="12936"/>
                      <a:pt x="12887" y="83"/>
                      <a:pt x="32935" y="83"/>
                    </a:cubicBezTo>
                    <a:cubicBezTo>
                      <a:pt x="55846" y="-1345"/>
                      <a:pt x="65870" y="15792"/>
                      <a:pt x="65870" y="35784"/>
                    </a:cubicBezTo>
                    <a:close/>
                    <a:moveTo>
                      <a:pt x="51550" y="31500"/>
                    </a:moveTo>
                    <a:cubicBezTo>
                      <a:pt x="51550" y="21504"/>
                      <a:pt x="45822" y="12936"/>
                      <a:pt x="34367" y="12936"/>
                    </a:cubicBezTo>
                    <a:cubicBezTo>
                      <a:pt x="24343" y="12936"/>
                      <a:pt x="18615" y="20076"/>
                      <a:pt x="17183" y="31500"/>
                    </a:cubicBezTo>
                    <a:lnTo>
                      <a:pt x="51550" y="3150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>
                <a:off x="6102750" y="4120749"/>
                <a:ext cx="44390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5686" extrusionOk="0">
                    <a:moveTo>
                      <a:pt x="44390" y="2856"/>
                    </a:moveTo>
                    <a:lnTo>
                      <a:pt x="40095" y="17137"/>
                    </a:lnTo>
                    <a:cubicBezTo>
                      <a:pt x="37231" y="15709"/>
                      <a:pt x="32935" y="14280"/>
                      <a:pt x="28639" y="14280"/>
                    </a:cubicBezTo>
                    <a:cubicBezTo>
                      <a:pt x="20047" y="14280"/>
                      <a:pt x="14319" y="21421"/>
                      <a:pt x="14319" y="32845"/>
                    </a:cubicBezTo>
                    <a:lnTo>
                      <a:pt x="14319" y="75686"/>
                    </a:lnTo>
                    <a:lnTo>
                      <a:pt x="0" y="75686"/>
                    </a:lnTo>
                    <a:lnTo>
                      <a:pt x="0" y="1428"/>
                    </a:lnTo>
                    <a:lnTo>
                      <a:pt x="14319" y="1428"/>
                    </a:lnTo>
                    <a:lnTo>
                      <a:pt x="14319" y="8568"/>
                    </a:lnTo>
                    <a:cubicBezTo>
                      <a:pt x="17184" y="2856"/>
                      <a:pt x="24343" y="0"/>
                      <a:pt x="31503" y="0"/>
                    </a:cubicBezTo>
                    <a:cubicBezTo>
                      <a:pt x="38663" y="0"/>
                      <a:pt x="41526" y="1428"/>
                      <a:pt x="44390" y="285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5"/>
              <p:cNvSpPr/>
              <p:nvPr/>
            </p:nvSpPr>
            <p:spPr>
              <a:xfrm>
                <a:off x="6157164" y="4122178"/>
                <a:ext cx="68733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68733" h="101391" extrusionOk="0">
                    <a:moveTo>
                      <a:pt x="68733" y="0"/>
                    </a:moveTo>
                    <a:lnTo>
                      <a:pt x="31503" y="101391"/>
                    </a:lnTo>
                    <a:lnTo>
                      <a:pt x="15751" y="101391"/>
                    </a:lnTo>
                    <a:lnTo>
                      <a:pt x="27207" y="74258"/>
                    </a:lnTo>
                    <a:lnTo>
                      <a:pt x="0" y="1428"/>
                    </a:lnTo>
                    <a:lnTo>
                      <a:pt x="15751" y="1428"/>
                    </a:lnTo>
                    <a:lnTo>
                      <a:pt x="28639" y="38557"/>
                    </a:lnTo>
                    <a:cubicBezTo>
                      <a:pt x="31503" y="45697"/>
                      <a:pt x="34367" y="55694"/>
                      <a:pt x="35799" y="59978"/>
                    </a:cubicBezTo>
                    <a:cubicBezTo>
                      <a:pt x="37230" y="55694"/>
                      <a:pt x="40094" y="44269"/>
                      <a:pt x="42958" y="38557"/>
                    </a:cubicBezTo>
                    <a:lnTo>
                      <a:pt x="55846" y="1428"/>
                    </a:lnTo>
                    <a:lnTo>
                      <a:pt x="68733" y="0"/>
                    </a:lnTo>
                    <a:lnTo>
                      <a:pt x="68733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5"/>
              <p:cNvSpPr/>
              <p:nvPr/>
            </p:nvSpPr>
            <p:spPr>
              <a:xfrm>
                <a:off x="6271720" y="4122094"/>
                <a:ext cx="65869" cy="77197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197" extrusionOk="0">
                    <a:moveTo>
                      <a:pt x="65869" y="35784"/>
                    </a:moveTo>
                    <a:cubicBezTo>
                      <a:pt x="65869" y="38640"/>
                      <a:pt x="65869" y="41496"/>
                      <a:pt x="65869" y="42925"/>
                    </a:cubicBezTo>
                    <a:lnTo>
                      <a:pt x="15751" y="42925"/>
                    </a:lnTo>
                    <a:cubicBezTo>
                      <a:pt x="17183" y="57205"/>
                      <a:pt x="25775" y="62917"/>
                      <a:pt x="34367" y="62917"/>
                    </a:cubicBezTo>
                    <a:cubicBezTo>
                      <a:pt x="40094" y="62917"/>
                      <a:pt x="45822" y="60061"/>
                      <a:pt x="50118" y="57205"/>
                    </a:cubicBezTo>
                    <a:lnTo>
                      <a:pt x="58709" y="67201"/>
                    </a:lnTo>
                    <a:cubicBezTo>
                      <a:pt x="51550" y="72914"/>
                      <a:pt x="44390" y="77197"/>
                      <a:pt x="32935" y="77197"/>
                    </a:cubicBezTo>
                    <a:cubicBezTo>
                      <a:pt x="15751" y="77197"/>
                      <a:pt x="0" y="62917"/>
                      <a:pt x="0" y="38640"/>
                    </a:cubicBezTo>
                    <a:cubicBezTo>
                      <a:pt x="0" y="12936"/>
                      <a:pt x="12887" y="83"/>
                      <a:pt x="32935" y="83"/>
                    </a:cubicBezTo>
                    <a:cubicBezTo>
                      <a:pt x="55846" y="-1345"/>
                      <a:pt x="65869" y="15792"/>
                      <a:pt x="65869" y="35784"/>
                    </a:cubicBezTo>
                    <a:close/>
                    <a:moveTo>
                      <a:pt x="51550" y="31500"/>
                    </a:moveTo>
                    <a:cubicBezTo>
                      <a:pt x="51550" y="21504"/>
                      <a:pt x="45822" y="12936"/>
                      <a:pt x="34367" y="12936"/>
                    </a:cubicBezTo>
                    <a:cubicBezTo>
                      <a:pt x="24343" y="12936"/>
                      <a:pt x="18615" y="20076"/>
                      <a:pt x="17183" y="31500"/>
                    </a:cubicBezTo>
                    <a:lnTo>
                      <a:pt x="51550" y="3150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5"/>
              <p:cNvSpPr/>
              <p:nvPr/>
            </p:nvSpPr>
            <p:spPr>
              <a:xfrm>
                <a:off x="6351909" y="4119322"/>
                <a:ext cx="6157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9970" extrusionOk="0">
                    <a:moveTo>
                      <a:pt x="60142" y="78542"/>
                    </a:moveTo>
                    <a:lnTo>
                      <a:pt x="45822" y="78542"/>
                    </a:lnTo>
                    <a:lnTo>
                      <a:pt x="45822" y="71402"/>
                    </a:lnTo>
                    <a:cubicBezTo>
                      <a:pt x="40095" y="77114"/>
                      <a:pt x="32935" y="79970"/>
                      <a:pt x="25775" y="79970"/>
                    </a:cubicBezTo>
                    <a:cubicBezTo>
                      <a:pt x="14319" y="79970"/>
                      <a:pt x="0" y="72830"/>
                      <a:pt x="0" y="54266"/>
                    </a:cubicBezTo>
                    <a:cubicBezTo>
                      <a:pt x="0" y="37129"/>
                      <a:pt x="12888" y="29989"/>
                      <a:pt x="30071" y="29989"/>
                    </a:cubicBezTo>
                    <a:cubicBezTo>
                      <a:pt x="37231" y="29989"/>
                      <a:pt x="42958" y="31417"/>
                      <a:pt x="47255" y="32845"/>
                    </a:cubicBezTo>
                    <a:lnTo>
                      <a:pt x="47255" y="27133"/>
                    </a:lnTo>
                    <a:cubicBezTo>
                      <a:pt x="47255" y="18565"/>
                      <a:pt x="42958" y="14280"/>
                      <a:pt x="32935" y="14280"/>
                    </a:cubicBezTo>
                    <a:cubicBezTo>
                      <a:pt x="25775" y="14280"/>
                      <a:pt x="18616" y="15708"/>
                      <a:pt x="12888" y="18565"/>
                    </a:cubicBezTo>
                    <a:lnTo>
                      <a:pt x="7160" y="7140"/>
                    </a:lnTo>
                    <a:cubicBezTo>
                      <a:pt x="14319" y="2856"/>
                      <a:pt x="22911" y="0"/>
                      <a:pt x="32935" y="0"/>
                    </a:cubicBezTo>
                    <a:cubicBezTo>
                      <a:pt x="50118" y="0"/>
                      <a:pt x="61574" y="8568"/>
                      <a:pt x="61574" y="25705"/>
                    </a:cubicBezTo>
                    <a:lnTo>
                      <a:pt x="61574" y="78542"/>
                    </a:lnTo>
                    <a:lnTo>
                      <a:pt x="60142" y="78542"/>
                    </a:lnTo>
                    <a:close/>
                    <a:moveTo>
                      <a:pt x="45822" y="57122"/>
                    </a:moveTo>
                    <a:lnTo>
                      <a:pt x="45822" y="45697"/>
                    </a:lnTo>
                    <a:cubicBezTo>
                      <a:pt x="41527" y="44269"/>
                      <a:pt x="37231" y="42841"/>
                      <a:pt x="28639" y="42841"/>
                    </a:cubicBezTo>
                    <a:cubicBezTo>
                      <a:pt x="18616" y="42841"/>
                      <a:pt x="12888" y="47125"/>
                      <a:pt x="12888" y="54266"/>
                    </a:cubicBezTo>
                    <a:cubicBezTo>
                      <a:pt x="12888" y="61406"/>
                      <a:pt x="17184" y="67118"/>
                      <a:pt x="27207" y="67118"/>
                    </a:cubicBezTo>
                    <a:cubicBezTo>
                      <a:pt x="35799" y="67118"/>
                      <a:pt x="42958" y="61406"/>
                      <a:pt x="45822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5"/>
              <p:cNvSpPr/>
              <p:nvPr/>
            </p:nvSpPr>
            <p:spPr>
              <a:xfrm>
                <a:off x="6427802" y="4119322"/>
                <a:ext cx="57277" cy="78542"/>
              </a:xfrm>
              <a:custGeom>
                <a:avLst/>
                <a:gdLst/>
                <a:ahLst/>
                <a:cxnLst/>
                <a:rect l="l" t="t" r="r" b="b"/>
                <a:pathLst>
                  <a:path w="57277" h="78542" extrusionOk="0">
                    <a:moveTo>
                      <a:pt x="57278" y="57122"/>
                    </a:moveTo>
                    <a:cubicBezTo>
                      <a:pt x="57278" y="74258"/>
                      <a:pt x="44390" y="78542"/>
                      <a:pt x="28639" y="78542"/>
                    </a:cubicBezTo>
                    <a:cubicBezTo>
                      <a:pt x="18615" y="78542"/>
                      <a:pt x="7160" y="74258"/>
                      <a:pt x="0" y="68546"/>
                    </a:cubicBezTo>
                    <a:lnTo>
                      <a:pt x="7160" y="57122"/>
                    </a:lnTo>
                    <a:cubicBezTo>
                      <a:pt x="14319" y="61406"/>
                      <a:pt x="21479" y="64262"/>
                      <a:pt x="28639" y="64262"/>
                    </a:cubicBezTo>
                    <a:cubicBezTo>
                      <a:pt x="38662" y="64262"/>
                      <a:pt x="42958" y="61406"/>
                      <a:pt x="42958" y="55694"/>
                    </a:cubicBezTo>
                    <a:cubicBezTo>
                      <a:pt x="42958" y="49981"/>
                      <a:pt x="35799" y="47125"/>
                      <a:pt x="25775" y="42841"/>
                    </a:cubicBezTo>
                    <a:cubicBezTo>
                      <a:pt x="10023" y="37129"/>
                      <a:pt x="4296" y="31417"/>
                      <a:pt x="4296" y="19992"/>
                    </a:cubicBezTo>
                    <a:cubicBezTo>
                      <a:pt x="4296" y="7140"/>
                      <a:pt x="14319" y="0"/>
                      <a:pt x="30071" y="0"/>
                    </a:cubicBezTo>
                    <a:cubicBezTo>
                      <a:pt x="40094" y="0"/>
                      <a:pt x="48686" y="2856"/>
                      <a:pt x="55846" y="8568"/>
                    </a:cubicBezTo>
                    <a:lnTo>
                      <a:pt x="48686" y="19992"/>
                    </a:lnTo>
                    <a:cubicBezTo>
                      <a:pt x="42958" y="15708"/>
                      <a:pt x="35799" y="14280"/>
                      <a:pt x="28639" y="14280"/>
                    </a:cubicBezTo>
                    <a:cubicBezTo>
                      <a:pt x="21479" y="14280"/>
                      <a:pt x="18615" y="17136"/>
                      <a:pt x="18615" y="21421"/>
                    </a:cubicBezTo>
                    <a:cubicBezTo>
                      <a:pt x="18615" y="25705"/>
                      <a:pt x="21479" y="28561"/>
                      <a:pt x="32935" y="32845"/>
                    </a:cubicBezTo>
                    <a:cubicBezTo>
                      <a:pt x="48686" y="38557"/>
                      <a:pt x="57278" y="42841"/>
                      <a:pt x="57278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5"/>
              <p:cNvSpPr/>
              <p:nvPr/>
            </p:nvSpPr>
            <p:spPr>
              <a:xfrm>
                <a:off x="6496535" y="4122178"/>
                <a:ext cx="68733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68733" h="101391" extrusionOk="0">
                    <a:moveTo>
                      <a:pt x="68734" y="0"/>
                    </a:moveTo>
                    <a:lnTo>
                      <a:pt x="31503" y="101391"/>
                    </a:lnTo>
                    <a:lnTo>
                      <a:pt x="15752" y="101391"/>
                    </a:lnTo>
                    <a:lnTo>
                      <a:pt x="27207" y="74258"/>
                    </a:lnTo>
                    <a:lnTo>
                      <a:pt x="0" y="1428"/>
                    </a:lnTo>
                    <a:lnTo>
                      <a:pt x="15752" y="1428"/>
                    </a:lnTo>
                    <a:lnTo>
                      <a:pt x="28639" y="38557"/>
                    </a:lnTo>
                    <a:cubicBezTo>
                      <a:pt x="31503" y="45697"/>
                      <a:pt x="34367" y="55694"/>
                      <a:pt x="35799" y="59978"/>
                    </a:cubicBezTo>
                    <a:cubicBezTo>
                      <a:pt x="37231" y="55694"/>
                      <a:pt x="40095" y="44269"/>
                      <a:pt x="42958" y="38557"/>
                    </a:cubicBezTo>
                    <a:lnTo>
                      <a:pt x="55846" y="1428"/>
                    </a:lnTo>
                    <a:lnTo>
                      <a:pt x="68734" y="0"/>
                    </a:lnTo>
                    <a:lnTo>
                      <a:pt x="68734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5" name="Google Shape;915;p5"/>
            <p:cNvGrpSpPr/>
            <p:nvPr/>
          </p:nvGrpSpPr>
          <p:grpSpPr>
            <a:xfrm>
              <a:off x="2578729" y="1531711"/>
              <a:ext cx="317892" cy="105675"/>
              <a:chOff x="2578729" y="1531711"/>
              <a:chExt cx="317892" cy="105675"/>
            </a:xfrm>
          </p:grpSpPr>
          <p:sp>
            <p:nvSpPr>
              <p:cNvPr id="916" name="Google Shape;916;p5"/>
              <p:cNvSpPr/>
              <p:nvPr/>
            </p:nvSpPr>
            <p:spPr>
              <a:xfrm>
                <a:off x="2578729" y="1535995"/>
                <a:ext cx="73029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73029" h="99962" extrusionOk="0">
                    <a:moveTo>
                      <a:pt x="71597" y="14280"/>
                    </a:moveTo>
                    <a:lnTo>
                      <a:pt x="42958" y="14280"/>
                    </a:lnTo>
                    <a:lnTo>
                      <a:pt x="42958" y="99963"/>
                    </a:lnTo>
                    <a:lnTo>
                      <a:pt x="28639" y="99963"/>
                    </a:lnTo>
                    <a:lnTo>
                      <a:pt x="28639" y="14280"/>
                    </a:lnTo>
                    <a:lnTo>
                      <a:pt x="0" y="14280"/>
                    </a:lnTo>
                    <a:lnTo>
                      <a:pt x="0" y="0"/>
                    </a:lnTo>
                    <a:lnTo>
                      <a:pt x="73029" y="0"/>
                    </a:lnTo>
                    <a:lnTo>
                      <a:pt x="73029" y="14280"/>
                    </a:lnTo>
                    <a:lnTo>
                      <a:pt x="71597" y="1428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5"/>
              <p:cNvSpPr/>
              <p:nvPr/>
            </p:nvSpPr>
            <p:spPr>
              <a:xfrm>
                <a:off x="2663214" y="1560182"/>
                <a:ext cx="67301" cy="77204"/>
              </a:xfrm>
              <a:custGeom>
                <a:avLst/>
                <a:gdLst/>
                <a:ahLst/>
                <a:cxnLst/>
                <a:rect l="l" t="t" r="r" b="b"/>
                <a:pathLst>
                  <a:path w="67301" h="77204" extrusionOk="0">
                    <a:moveTo>
                      <a:pt x="67302" y="37219"/>
                    </a:moveTo>
                    <a:cubicBezTo>
                      <a:pt x="67302" y="61496"/>
                      <a:pt x="52982" y="77204"/>
                      <a:pt x="32935" y="77204"/>
                    </a:cubicBezTo>
                    <a:cubicBezTo>
                      <a:pt x="14319" y="77204"/>
                      <a:pt x="0" y="61496"/>
                      <a:pt x="0" y="38647"/>
                    </a:cubicBezTo>
                    <a:cubicBezTo>
                      <a:pt x="0" y="14370"/>
                      <a:pt x="14319" y="90"/>
                      <a:pt x="32935" y="90"/>
                    </a:cubicBezTo>
                    <a:cubicBezTo>
                      <a:pt x="52982" y="-1338"/>
                      <a:pt x="67302" y="14370"/>
                      <a:pt x="67302" y="37219"/>
                    </a:cubicBezTo>
                    <a:close/>
                    <a:moveTo>
                      <a:pt x="52982" y="37219"/>
                    </a:moveTo>
                    <a:cubicBezTo>
                      <a:pt x="52982" y="21511"/>
                      <a:pt x="45822" y="11514"/>
                      <a:pt x="34367" y="11514"/>
                    </a:cubicBezTo>
                    <a:cubicBezTo>
                      <a:pt x="22911" y="11514"/>
                      <a:pt x="15751" y="21511"/>
                      <a:pt x="15751" y="35791"/>
                    </a:cubicBezTo>
                    <a:cubicBezTo>
                      <a:pt x="15751" y="51499"/>
                      <a:pt x="22911" y="61496"/>
                      <a:pt x="34367" y="61496"/>
                    </a:cubicBezTo>
                    <a:cubicBezTo>
                      <a:pt x="45822" y="61496"/>
                      <a:pt x="52982" y="51499"/>
                      <a:pt x="52982" y="37219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5"/>
              <p:cNvSpPr/>
              <p:nvPr/>
            </p:nvSpPr>
            <p:spPr>
              <a:xfrm>
                <a:off x="2740539" y="1531711"/>
                <a:ext cx="44390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104247" extrusionOk="0">
                    <a:moveTo>
                      <a:pt x="44390" y="88539"/>
                    </a:moveTo>
                    <a:lnTo>
                      <a:pt x="42958" y="101391"/>
                    </a:lnTo>
                    <a:cubicBezTo>
                      <a:pt x="40095" y="102819"/>
                      <a:pt x="34367" y="104247"/>
                      <a:pt x="28639" y="104247"/>
                    </a:cubicBezTo>
                    <a:cubicBezTo>
                      <a:pt x="18615" y="104247"/>
                      <a:pt x="11456" y="98535"/>
                      <a:pt x="11456" y="84254"/>
                    </a:cubicBezTo>
                    <a:lnTo>
                      <a:pt x="11456" y="41413"/>
                    </a:lnTo>
                    <a:lnTo>
                      <a:pt x="0" y="41413"/>
                    </a:lnTo>
                    <a:lnTo>
                      <a:pt x="0" y="28561"/>
                    </a:lnTo>
                    <a:lnTo>
                      <a:pt x="11456" y="28561"/>
                    </a:lnTo>
                    <a:lnTo>
                      <a:pt x="11456" y="7140"/>
                    </a:lnTo>
                    <a:lnTo>
                      <a:pt x="25775" y="0"/>
                    </a:lnTo>
                    <a:lnTo>
                      <a:pt x="25775" y="28561"/>
                    </a:lnTo>
                    <a:lnTo>
                      <a:pt x="44390" y="28561"/>
                    </a:lnTo>
                    <a:lnTo>
                      <a:pt x="44390" y="41413"/>
                    </a:lnTo>
                    <a:lnTo>
                      <a:pt x="25775" y="41413"/>
                    </a:lnTo>
                    <a:lnTo>
                      <a:pt x="25775" y="81398"/>
                    </a:lnTo>
                    <a:cubicBezTo>
                      <a:pt x="25775" y="88539"/>
                      <a:pt x="28639" y="89967"/>
                      <a:pt x="32935" y="89967"/>
                    </a:cubicBezTo>
                    <a:cubicBezTo>
                      <a:pt x="37231" y="91395"/>
                      <a:pt x="41526" y="89967"/>
                      <a:pt x="44390" y="88539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5"/>
              <p:cNvSpPr/>
              <p:nvPr/>
            </p:nvSpPr>
            <p:spPr>
              <a:xfrm>
                <a:off x="2800681" y="1557415"/>
                <a:ext cx="6157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9970" extrusionOk="0">
                    <a:moveTo>
                      <a:pt x="60142" y="78542"/>
                    </a:moveTo>
                    <a:lnTo>
                      <a:pt x="45822" y="78542"/>
                    </a:lnTo>
                    <a:lnTo>
                      <a:pt x="45822" y="71402"/>
                    </a:lnTo>
                    <a:cubicBezTo>
                      <a:pt x="40094" y="77114"/>
                      <a:pt x="32935" y="79970"/>
                      <a:pt x="25775" y="79970"/>
                    </a:cubicBezTo>
                    <a:cubicBezTo>
                      <a:pt x="14319" y="79970"/>
                      <a:pt x="0" y="72830"/>
                      <a:pt x="0" y="54266"/>
                    </a:cubicBezTo>
                    <a:cubicBezTo>
                      <a:pt x="0" y="37129"/>
                      <a:pt x="12887" y="29989"/>
                      <a:pt x="30071" y="29989"/>
                    </a:cubicBezTo>
                    <a:cubicBezTo>
                      <a:pt x="37231" y="29989"/>
                      <a:pt x="42958" y="31417"/>
                      <a:pt x="47254" y="32845"/>
                    </a:cubicBezTo>
                    <a:lnTo>
                      <a:pt x="47254" y="27133"/>
                    </a:lnTo>
                    <a:cubicBezTo>
                      <a:pt x="47254" y="18565"/>
                      <a:pt x="41526" y="14280"/>
                      <a:pt x="32935" y="14280"/>
                    </a:cubicBezTo>
                    <a:cubicBezTo>
                      <a:pt x="25775" y="14280"/>
                      <a:pt x="18615" y="15708"/>
                      <a:pt x="12887" y="18565"/>
                    </a:cubicBezTo>
                    <a:lnTo>
                      <a:pt x="7160" y="7140"/>
                    </a:lnTo>
                    <a:cubicBezTo>
                      <a:pt x="14319" y="2856"/>
                      <a:pt x="22911" y="0"/>
                      <a:pt x="32935" y="0"/>
                    </a:cubicBezTo>
                    <a:cubicBezTo>
                      <a:pt x="50118" y="0"/>
                      <a:pt x="61574" y="8568"/>
                      <a:pt x="61574" y="25705"/>
                    </a:cubicBezTo>
                    <a:lnTo>
                      <a:pt x="61574" y="78542"/>
                    </a:lnTo>
                    <a:lnTo>
                      <a:pt x="60142" y="78542"/>
                    </a:lnTo>
                    <a:close/>
                    <a:moveTo>
                      <a:pt x="45822" y="57122"/>
                    </a:moveTo>
                    <a:lnTo>
                      <a:pt x="45822" y="47125"/>
                    </a:lnTo>
                    <a:cubicBezTo>
                      <a:pt x="41526" y="45697"/>
                      <a:pt x="37231" y="44269"/>
                      <a:pt x="28639" y="44269"/>
                    </a:cubicBezTo>
                    <a:cubicBezTo>
                      <a:pt x="18615" y="44269"/>
                      <a:pt x="12887" y="48553"/>
                      <a:pt x="12887" y="55694"/>
                    </a:cubicBezTo>
                    <a:cubicBezTo>
                      <a:pt x="12887" y="62834"/>
                      <a:pt x="17183" y="68546"/>
                      <a:pt x="27207" y="68546"/>
                    </a:cubicBezTo>
                    <a:cubicBezTo>
                      <a:pt x="35799" y="65690"/>
                      <a:pt x="42958" y="61406"/>
                      <a:pt x="45822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5"/>
              <p:cNvSpPr/>
              <p:nvPr/>
            </p:nvSpPr>
            <p:spPr>
              <a:xfrm>
                <a:off x="2882302" y="1533139"/>
                <a:ext cx="1431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02818" extrusionOk="0">
                    <a:moveTo>
                      <a:pt x="14319" y="102819"/>
                    </a:moveTo>
                    <a:lnTo>
                      <a:pt x="0" y="102819"/>
                    </a:lnTo>
                    <a:lnTo>
                      <a:pt x="0" y="7140"/>
                    </a:lnTo>
                    <a:lnTo>
                      <a:pt x="14319" y="0"/>
                    </a:lnTo>
                    <a:lnTo>
                      <a:pt x="14319" y="10281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1" name="Google Shape;921;p5"/>
            <p:cNvGrpSpPr/>
            <p:nvPr/>
          </p:nvGrpSpPr>
          <p:grpSpPr>
            <a:xfrm>
              <a:off x="5683190" y="1523143"/>
              <a:ext cx="1403307" cy="125667"/>
              <a:chOff x="5683190" y="1523143"/>
              <a:chExt cx="1403307" cy="125667"/>
            </a:xfrm>
          </p:grpSpPr>
          <p:sp>
            <p:nvSpPr>
              <p:cNvPr id="922" name="Google Shape;922;p5"/>
              <p:cNvSpPr/>
              <p:nvPr/>
            </p:nvSpPr>
            <p:spPr>
              <a:xfrm>
                <a:off x="5683190" y="1534567"/>
                <a:ext cx="7302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3029" h="102818" extrusionOk="0">
                    <a:moveTo>
                      <a:pt x="73029" y="72830"/>
                    </a:moveTo>
                    <a:cubicBezTo>
                      <a:pt x="73029" y="91395"/>
                      <a:pt x="61574" y="102819"/>
                      <a:pt x="35799" y="102819"/>
                    </a:cubicBezTo>
                    <a:cubicBezTo>
                      <a:pt x="21479" y="102819"/>
                      <a:pt x="8592" y="97107"/>
                      <a:pt x="0" y="87111"/>
                    </a:cubicBezTo>
                    <a:lnTo>
                      <a:pt x="11455" y="77114"/>
                    </a:lnTo>
                    <a:cubicBezTo>
                      <a:pt x="18615" y="84254"/>
                      <a:pt x="28639" y="88539"/>
                      <a:pt x="37231" y="88539"/>
                    </a:cubicBezTo>
                    <a:cubicBezTo>
                      <a:pt x="51550" y="88539"/>
                      <a:pt x="57278" y="84254"/>
                      <a:pt x="57278" y="74258"/>
                    </a:cubicBezTo>
                    <a:cubicBezTo>
                      <a:pt x="57278" y="67118"/>
                      <a:pt x="51550" y="62834"/>
                      <a:pt x="34367" y="57122"/>
                    </a:cubicBezTo>
                    <a:cubicBezTo>
                      <a:pt x="12887" y="51409"/>
                      <a:pt x="2864" y="45697"/>
                      <a:pt x="2864" y="27133"/>
                    </a:cubicBezTo>
                    <a:cubicBezTo>
                      <a:pt x="2864" y="9996"/>
                      <a:pt x="17183" y="0"/>
                      <a:pt x="35799" y="0"/>
                    </a:cubicBezTo>
                    <a:cubicBezTo>
                      <a:pt x="48686" y="0"/>
                      <a:pt x="60142" y="4284"/>
                      <a:pt x="68733" y="12852"/>
                    </a:cubicBezTo>
                    <a:lnTo>
                      <a:pt x="58710" y="22849"/>
                    </a:lnTo>
                    <a:cubicBezTo>
                      <a:pt x="52982" y="17136"/>
                      <a:pt x="45822" y="12852"/>
                      <a:pt x="35799" y="12852"/>
                    </a:cubicBezTo>
                    <a:cubicBezTo>
                      <a:pt x="24343" y="12852"/>
                      <a:pt x="18615" y="18565"/>
                      <a:pt x="18615" y="25705"/>
                    </a:cubicBezTo>
                    <a:cubicBezTo>
                      <a:pt x="18615" y="32845"/>
                      <a:pt x="22911" y="35701"/>
                      <a:pt x="40094" y="41413"/>
                    </a:cubicBezTo>
                    <a:cubicBezTo>
                      <a:pt x="60142" y="48553"/>
                      <a:pt x="73029" y="54266"/>
                      <a:pt x="73029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5771970" y="1533139"/>
                <a:ext cx="77325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7325" h="102818" extrusionOk="0">
                    <a:moveTo>
                      <a:pt x="77325" y="84254"/>
                    </a:moveTo>
                    <a:cubicBezTo>
                      <a:pt x="70166" y="97107"/>
                      <a:pt x="58710" y="102819"/>
                      <a:pt x="42958" y="102819"/>
                    </a:cubicBezTo>
                    <a:cubicBezTo>
                      <a:pt x="17184" y="102819"/>
                      <a:pt x="0" y="81398"/>
                      <a:pt x="0" y="51409"/>
                    </a:cubicBezTo>
                    <a:cubicBezTo>
                      <a:pt x="0" y="21421"/>
                      <a:pt x="15752" y="0"/>
                      <a:pt x="42958" y="0"/>
                    </a:cubicBezTo>
                    <a:cubicBezTo>
                      <a:pt x="58710" y="0"/>
                      <a:pt x="70166" y="7140"/>
                      <a:pt x="77325" y="18565"/>
                    </a:cubicBezTo>
                    <a:lnTo>
                      <a:pt x="64438" y="27133"/>
                    </a:lnTo>
                    <a:cubicBezTo>
                      <a:pt x="58710" y="18565"/>
                      <a:pt x="54414" y="15708"/>
                      <a:pt x="44390" y="15708"/>
                    </a:cubicBezTo>
                    <a:cubicBezTo>
                      <a:pt x="27207" y="15708"/>
                      <a:pt x="17184" y="29989"/>
                      <a:pt x="17184" y="52838"/>
                    </a:cubicBezTo>
                    <a:cubicBezTo>
                      <a:pt x="17184" y="75686"/>
                      <a:pt x="27207" y="89967"/>
                      <a:pt x="44390" y="89967"/>
                    </a:cubicBezTo>
                    <a:cubicBezTo>
                      <a:pt x="54414" y="89967"/>
                      <a:pt x="61574" y="85682"/>
                      <a:pt x="65870" y="77114"/>
                    </a:cubicBezTo>
                    <a:lnTo>
                      <a:pt x="77325" y="84254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5863615" y="1534567"/>
                <a:ext cx="73028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3028" h="102818" extrusionOk="0">
                    <a:moveTo>
                      <a:pt x="73029" y="72830"/>
                    </a:moveTo>
                    <a:cubicBezTo>
                      <a:pt x="73029" y="91395"/>
                      <a:pt x="61574" y="102819"/>
                      <a:pt x="35799" y="102819"/>
                    </a:cubicBezTo>
                    <a:cubicBezTo>
                      <a:pt x="21479" y="102819"/>
                      <a:pt x="8591" y="97107"/>
                      <a:pt x="0" y="87111"/>
                    </a:cubicBezTo>
                    <a:lnTo>
                      <a:pt x="11455" y="77114"/>
                    </a:lnTo>
                    <a:cubicBezTo>
                      <a:pt x="18615" y="84254"/>
                      <a:pt x="28639" y="88539"/>
                      <a:pt x="37230" y="88539"/>
                    </a:cubicBezTo>
                    <a:cubicBezTo>
                      <a:pt x="51550" y="88539"/>
                      <a:pt x="57278" y="84254"/>
                      <a:pt x="57278" y="74258"/>
                    </a:cubicBezTo>
                    <a:cubicBezTo>
                      <a:pt x="57278" y="67118"/>
                      <a:pt x="51550" y="62834"/>
                      <a:pt x="34367" y="57122"/>
                    </a:cubicBezTo>
                    <a:cubicBezTo>
                      <a:pt x="12887" y="51409"/>
                      <a:pt x="2864" y="45697"/>
                      <a:pt x="2864" y="27133"/>
                    </a:cubicBezTo>
                    <a:cubicBezTo>
                      <a:pt x="2864" y="9996"/>
                      <a:pt x="17183" y="0"/>
                      <a:pt x="35799" y="0"/>
                    </a:cubicBezTo>
                    <a:cubicBezTo>
                      <a:pt x="48686" y="0"/>
                      <a:pt x="60142" y="4284"/>
                      <a:pt x="68733" y="12852"/>
                    </a:cubicBezTo>
                    <a:lnTo>
                      <a:pt x="58709" y="22849"/>
                    </a:lnTo>
                    <a:cubicBezTo>
                      <a:pt x="52982" y="17136"/>
                      <a:pt x="45822" y="12852"/>
                      <a:pt x="35799" y="12852"/>
                    </a:cubicBezTo>
                    <a:cubicBezTo>
                      <a:pt x="24343" y="12852"/>
                      <a:pt x="18615" y="18565"/>
                      <a:pt x="18615" y="25705"/>
                    </a:cubicBezTo>
                    <a:cubicBezTo>
                      <a:pt x="18615" y="32845"/>
                      <a:pt x="22911" y="35701"/>
                      <a:pt x="40094" y="41413"/>
                    </a:cubicBezTo>
                    <a:cubicBezTo>
                      <a:pt x="60142" y="48553"/>
                      <a:pt x="73029" y="54266"/>
                      <a:pt x="73029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5"/>
              <p:cNvSpPr/>
              <p:nvPr/>
            </p:nvSpPr>
            <p:spPr>
              <a:xfrm>
                <a:off x="5948100" y="1523143"/>
                <a:ext cx="58709" cy="125667"/>
              </a:xfrm>
              <a:custGeom>
                <a:avLst/>
                <a:gdLst/>
                <a:ahLst/>
                <a:cxnLst/>
                <a:rect l="l" t="t" r="r" b="b"/>
                <a:pathLst>
                  <a:path w="58709" h="125667" extrusionOk="0">
                    <a:moveTo>
                      <a:pt x="58710" y="0"/>
                    </a:moveTo>
                    <a:lnTo>
                      <a:pt x="14319" y="125668"/>
                    </a:lnTo>
                    <a:lnTo>
                      <a:pt x="0" y="125668"/>
                    </a:lnTo>
                    <a:lnTo>
                      <a:pt x="44390" y="0"/>
                    </a:lnTo>
                    <a:lnTo>
                      <a:pt x="58710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5"/>
              <p:cNvSpPr/>
              <p:nvPr/>
            </p:nvSpPr>
            <p:spPr>
              <a:xfrm>
                <a:off x="6013970" y="1533139"/>
                <a:ext cx="81620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81620" h="102818" extrusionOk="0">
                    <a:moveTo>
                      <a:pt x="81621" y="62834"/>
                    </a:moveTo>
                    <a:cubicBezTo>
                      <a:pt x="81621" y="88539"/>
                      <a:pt x="65869" y="102819"/>
                      <a:pt x="42958" y="102819"/>
                    </a:cubicBezTo>
                    <a:cubicBezTo>
                      <a:pt x="17183" y="102819"/>
                      <a:pt x="0" y="81398"/>
                      <a:pt x="0" y="51409"/>
                    </a:cubicBezTo>
                    <a:cubicBezTo>
                      <a:pt x="0" y="21421"/>
                      <a:pt x="15751" y="0"/>
                      <a:pt x="42958" y="0"/>
                    </a:cubicBezTo>
                    <a:cubicBezTo>
                      <a:pt x="58709" y="0"/>
                      <a:pt x="70165" y="7140"/>
                      <a:pt x="77325" y="18565"/>
                    </a:cubicBezTo>
                    <a:lnTo>
                      <a:pt x="64438" y="27133"/>
                    </a:lnTo>
                    <a:cubicBezTo>
                      <a:pt x="58709" y="18565"/>
                      <a:pt x="54414" y="15708"/>
                      <a:pt x="42958" y="15708"/>
                    </a:cubicBezTo>
                    <a:cubicBezTo>
                      <a:pt x="25775" y="15708"/>
                      <a:pt x="15751" y="29989"/>
                      <a:pt x="15751" y="52838"/>
                    </a:cubicBezTo>
                    <a:cubicBezTo>
                      <a:pt x="15751" y="75686"/>
                      <a:pt x="25775" y="89967"/>
                      <a:pt x="42958" y="89967"/>
                    </a:cubicBezTo>
                    <a:cubicBezTo>
                      <a:pt x="58709" y="89967"/>
                      <a:pt x="65869" y="79970"/>
                      <a:pt x="65869" y="67118"/>
                    </a:cubicBezTo>
                    <a:lnTo>
                      <a:pt x="65869" y="67118"/>
                    </a:lnTo>
                    <a:lnTo>
                      <a:pt x="50118" y="67118"/>
                    </a:lnTo>
                    <a:lnTo>
                      <a:pt x="50118" y="52838"/>
                    </a:lnTo>
                    <a:lnTo>
                      <a:pt x="81621" y="52838"/>
                    </a:lnTo>
                    <a:lnTo>
                      <a:pt x="81621" y="62834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5"/>
              <p:cNvSpPr/>
              <p:nvPr/>
            </p:nvSpPr>
            <p:spPr>
              <a:xfrm>
                <a:off x="6114206" y="1558844"/>
                <a:ext cx="44390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5686" extrusionOk="0">
                    <a:moveTo>
                      <a:pt x="44390" y="2856"/>
                    </a:moveTo>
                    <a:lnTo>
                      <a:pt x="40094" y="17136"/>
                    </a:lnTo>
                    <a:cubicBezTo>
                      <a:pt x="37230" y="15708"/>
                      <a:pt x="32935" y="14280"/>
                      <a:pt x="28639" y="14280"/>
                    </a:cubicBezTo>
                    <a:cubicBezTo>
                      <a:pt x="20047" y="14280"/>
                      <a:pt x="14319" y="21421"/>
                      <a:pt x="14319" y="32845"/>
                    </a:cubicBezTo>
                    <a:lnTo>
                      <a:pt x="14319" y="75686"/>
                    </a:lnTo>
                    <a:lnTo>
                      <a:pt x="0" y="75686"/>
                    </a:lnTo>
                    <a:lnTo>
                      <a:pt x="0" y="1428"/>
                    </a:lnTo>
                    <a:lnTo>
                      <a:pt x="14319" y="1428"/>
                    </a:lnTo>
                    <a:lnTo>
                      <a:pt x="14319" y="8568"/>
                    </a:lnTo>
                    <a:cubicBezTo>
                      <a:pt x="17183" y="4284"/>
                      <a:pt x="24343" y="0"/>
                      <a:pt x="31503" y="0"/>
                    </a:cubicBezTo>
                    <a:cubicBezTo>
                      <a:pt x="37230" y="0"/>
                      <a:pt x="41526" y="1428"/>
                      <a:pt x="44390" y="285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6170052" y="1557415"/>
                <a:ext cx="6157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9970" extrusionOk="0">
                    <a:moveTo>
                      <a:pt x="60142" y="78542"/>
                    </a:moveTo>
                    <a:lnTo>
                      <a:pt x="45822" y="78542"/>
                    </a:lnTo>
                    <a:lnTo>
                      <a:pt x="45822" y="71402"/>
                    </a:lnTo>
                    <a:cubicBezTo>
                      <a:pt x="40094" y="77114"/>
                      <a:pt x="32935" y="79970"/>
                      <a:pt x="25775" y="79970"/>
                    </a:cubicBezTo>
                    <a:cubicBezTo>
                      <a:pt x="14319" y="79970"/>
                      <a:pt x="0" y="72830"/>
                      <a:pt x="0" y="54266"/>
                    </a:cubicBezTo>
                    <a:cubicBezTo>
                      <a:pt x="0" y="37129"/>
                      <a:pt x="12887" y="29989"/>
                      <a:pt x="30071" y="29989"/>
                    </a:cubicBezTo>
                    <a:cubicBezTo>
                      <a:pt x="37231" y="29989"/>
                      <a:pt x="42958" y="31417"/>
                      <a:pt x="47254" y="32845"/>
                    </a:cubicBezTo>
                    <a:lnTo>
                      <a:pt x="47254" y="27133"/>
                    </a:lnTo>
                    <a:cubicBezTo>
                      <a:pt x="47254" y="18565"/>
                      <a:pt x="42958" y="14280"/>
                      <a:pt x="32935" y="14280"/>
                    </a:cubicBezTo>
                    <a:cubicBezTo>
                      <a:pt x="25775" y="14280"/>
                      <a:pt x="18615" y="15708"/>
                      <a:pt x="12887" y="18565"/>
                    </a:cubicBezTo>
                    <a:lnTo>
                      <a:pt x="7160" y="7140"/>
                    </a:lnTo>
                    <a:cubicBezTo>
                      <a:pt x="14319" y="2856"/>
                      <a:pt x="22911" y="0"/>
                      <a:pt x="32935" y="0"/>
                    </a:cubicBezTo>
                    <a:cubicBezTo>
                      <a:pt x="50118" y="0"/>
                      <a:pt x="61574" y="8568"/>
                      <a:pt x="61574" y="25705"/>
                    </a:cubicBezTo>
                    <a:lnTo>
                      <a:pt x="61574" y="78542"/>
                    </a:lnTo>
                    <a:lnTo>
                      <a:pt x="60142" y="78542"/>
                    </a:lnTo>
                    <a:close/>
                    <a:moveTo>
                      <a:pt x="45822" y="57122"/>
                    </a:moveTo>
                    <a:lnTo>
                      <a:pt x="45822" y="47125"/>
                    </a:lnTo>
                    <a:cubicBezTo>
                      <a:pt x="41526" y="45697"/>
                      <a:pt x="37231" y="44269"/>
                      <a:pt x="28639" y="44269"/>
                    </a:cubicBezTo>
                    <a:cubicBezTo>
                      <a:pt x="18615" y="44269"/>
                      <a:pt x="12887" y="48553"/>
                      <a:pt x="12887" y="55694"/>
                    </a:cubicBezTo>
                    <a:cubicBezTo>
                      <a:pt x="12887" y="62834"/>
                      <a:pt x="17183" y="68546"/>
                      <a:pt x="27207" y="68546"/>
                    </a:cubicBezTo>
                    <a:cubicBezTo>
                      <a:pt x="34367" y="65690"/>
                      <a:pt x="41526" y="61406"/>
                      <a:pt x="45822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6245945" y="1533139"/>
                <a:ext cx="63005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63005" h="104247" extrusionOk="0">
                    <a:moveTo>
                      <a:pt x="63006" y="102819"/>
                    </a:moveTo>
                    <a:lnTo>
                      <a:pt x="48686" y="102819"/>
                    </a:lnTo>
                    <a:lnTo>
                      <a:pt x="48686" y="95679"/>
                    </a:lnTo>
                    <a:cubicBezTo>
                      <a:pt x="42958" y="99963"/>
                      <a:pt x="37231" y="104247"/>
                      <a:pt x="28639" y="104247"/>
                    </a:cubicBezTo>
                    <a:cubicBezTo>
                      <a:pt x="12887" y="104247"/>
                      <a:pt x="0" y="92823"/>
                      <a:pt x="0" y="64262"/>
                    </a:cubicBezTo>
                    <a:cubicBezTo>
                      <a:pt x="0" y="38557"/>
                      <a:pt x="14319" y="27133"/>
                      <a:pt x="30071" y="27133"/>
                    </a:cubicBezTo>
                    <a:cubicBezTo>
                      <a:pt x="37231" y="27133"/>
                      <a:pt x="44390" y="31417"/>
                      <a:pt x="48686" y="35701"/>
                    </a:cubicBezTo>
                    <a:lnTo>
                      <a:pt x="48686" y="7140"/>
                    </a:lnTo>
                    <a:lnTo>
                      <a:pt x="63006" y="0"/>
                    </a:lnTo>
                    <a:lnTo>
                      <a:pt x="63006" y="102819"/>
                    </a:lnTo>
                    <a:close/>
                    <a:moveTo>
                      <a:pt x="48686" y="81398"/>
                    </a:moveTo>
                    <a:lnTo>
                      <a:pt x="48686" y="49981"/>
                    </a:lnTo>
                    <a:cubicBezTo>
                      <a:pt x="45822" y="45697"/>
                      <a:pt x="38663" y="39985"/>
                      <a:pt x="31503" y="39985"/>
                    </a:cubicBezTo>
                    <a:cubicBezTo>
                      <a:pt x="21479" y="39985"/>
                      <a:pt x="15752" y="48553"/>
                      <a:pt x="15752" y="64262"/>
                    </a:cubicBezTo>
                    <a:cubicBezTo>
                      <a:pt x="15752" y="82826"/>
                      <a:pt x="21479" y="91395"/>
                      <a:pt x="32935" y="91395"/>
                    </a:cubicBezTo>
                    <a:cubicBezTo>
                      <a:pt x="38663" y="89967"/>
                      <a:pt x="44390" y="85682"/>
                      <a:pt x="48686" y="81398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6324702" y="1560188"/>
                <a:ext cx="65869" cy="77197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197" extrusionOk="0">
                    <a:moveTo>
                      <a:pt x="65870" y="35784"/>
                    </a:moveTo>
                    <a:cubicBezTo>
                      <a:pt x="65870" y="38640"/>
                      <a:pt x="65870" y="41497"/>
                      <a:pt x="65870" y="42925"/>
                    </a:cubicBezTo>
                    <a:lnTo>
                      <a:pt x="15752" y="42925"/>
                    </a:lnTo>
                    <a:cubicBezTo>
                      <a:pt x="17184" y="57205"/>
                      <a:pt x="25775" y="62917"/>
                      <a:pt x="34367" y="62917"/>
                    </a:cubicBezTo>
                    <a:cubicBezTo>
                      <a:pt x="40095" y="62917"/>
                      <a:pt x="45822" y="60061"/>
                      <a:pt x="50118" y="57205"/>
                    </a:cubicBezTo>
                    <a:lnTo>
                      <a:pt x="58710" y="67201"/>
                    </a:lnTo>
                    <a:cubicBezTo>
                      <a:pt x="51550" y="72913"/>
                      <a:pt x="44390" y="77198"/>
                      <a:pt x="32935" y="77198"/>
                    </a:cubicBezTo>
                    <a:cubicBezTo>
                      <a:pt x="15752" y="77198"/>
                      <a:pt x="0" y="62917"/>
                      <a:pt x="0" y="38640"/>
                    </a:cubicBezTo>
                    <a:cubicBezTo>
                      <a:pt x="0" y="12936"/>
                      <a:pt x="12887" y="83"/>
                      <a:pt x="32935" y="83"/>
                    </a:cubicBezTo>
                    <a:cubicBezTo>
                      <a:pt x="55846" y="-1345"/>
                      <a:pt x="65870" y="15792"/>
                      <a:pt x="65870" y="35784"/>
                    </a:cubicBezTo>
                    <a:close/>
                    <a:moveTo>
                      <a:pt x="51550" y="31500"/>
                    </a:moveTo>
                    <a:cubicBezTo>
                      <a:pt x="51550" y="21504"/>
                      <a:pt x="45822" y="12936"/>
                      <a:pt x="34367" y="12936"/>
                    </a:cubicBezTo>
                    <a:cubicBezTo>
                      <a:pt x="24343" y="12936"/>
                      <a:pt x="18616" y="20076"/>
                      <a:pt x="17184" y="31500"/>
                    </a:cubicBezTo>
                    <a:lnTo>
                      <a:pt x="51550" y="3150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6442122" y="1533139"/>
                <a:ext cx="75893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5893" h="102818" extrusionOk="0">
                    <a:moveTo>
                      <a:pt x="75893" y="69974"/>
                    </a:moveTo>
                    <a:cubicBezTo>
                      <a:pt x="75893" y="91395"/>
                      <a:pt x="58710" y="102819"/>
                      <a:pt x="37231" y="102819"/>
                    </a:cubicBezTo>
                    <a:cubicBezTo>
                      <a:pt x="15752" y="102819"/>
                      <a:pt x="0" y="91395"/>
                      <a:pt x="0" y="62834"/>
                    </a:cubicBezTo>
                    <a:cubicBezTo>
                      <a:pt x="0" y="37129"/>
                      <a:pt x="14319" y="1428"/>
                      <a:pt x="61574" y="0"/>
                    </a:cubicBezTo>
                    <a:lnTo>
                      <a:pt x="61574" y="14280"/>
                    </a:lnTo>
                    <a:cubicBezTo>
                      <a:pt x="38662" y="15708"/>
                      <a:pt x="22911" y="25705"/>
                      <a:pt x="15752" y="47125"/>
                    </a:cubicBezTo>
                    <a:cubicBezTo>
                      <a:pt x="22911" y="41413"/>
                      <a:pt x="30071" y="38557"/>
                      <a:pt x="41526" y="38557"/>
                    </a:cubicBezTo>
                    <a:cubicBezTo>
                      <a:pt x="61574" y="39985"/>
                      <a:pt x="75893" y="49981"/>
                      <a:pt x="75893" y="69974"/>
                    </a:cubicBezTo>
                    <a:close/>
                    <a:moveTo>
                      <a:pt x="61574" y="71402"/>
                    </a:moveTo>
                    <a:cubicBezTo>
                      <a:pt x="61574" y="59978"/>
                      <a:pt x="52982" y="54266"/>
                      <a:pt x="38662" y="54266"/>
                    </a:cubicBezTo>
                    <a:cubicBezTo>
                      <a:pt x="24343" y="54266"/>
                      <a:pt x="15752" y="59978"/>
                      <a:pt x="15752" y="71402"/>
                    </a:cubicBezTo>
                    <a:cubicBezTo>
                      <a:pt x="15752" y="81398"/>
                      <a:pt x="22911" y="89967"/>
                      <a:pt x="38662" y="89967"/>
                    </a:cubicBezTo>
                    <a:cubicBezTo>
                      <a:pt x="52982" y="89967"/>
                      <a:pt x="61574" y="82826"/>
                      <a:pt x="61574" y="7140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6526606" y="1523143"/>
                <a:ext cx="58709" cy="125667"/>
              </a:xfrm>
              <a:custGeom>
                <a:avLst/>
                <a:gdLst/>
                <a:ahLst/>
                <a:cxnLst/>
                <a:rect l="l" t="t" r="r" b="b"/>
                <a:pathLst>
                  <a:path w="58709" h="125667" extrusionOk="0">
                    <a:moveTo>
                      <a:pt x="58710" y="0"/>
                    </a:moveTo>
                    <a:lnTo>
                      <a:pt x="14319" y="125668"/>
                    </a:lnTo>
                    <a:lnTo>
                      <a:pt x="0" y="125668"/>
                    </a:lnTo>
                    <a:lnTo>
                      <a:pt x="44390" y="0"/>
                    </a:lnTo>
                    <a:lnTo>
                      <a:pt x="58710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6592476" y="1533139"/>
                <a:ext cx="81620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81620" h="102818" extrusionOk="0">
                    <a:moveTo>
                      <a:pt x="81621" y="62834"/>
                    </a:moveTo>
                    <a:cubicBezTo>
                      <a:pt x="81621" y="88539"/>
                      <a:pt x="65870" y="102819"/>
                      <a:pt x="42958" y="102819"/>
                    </a:cubicBezTo>
                    <a:cubicBezTo>
                      <a:pt x="17183" y="102819"/>
                      <a:pt x="0" y="81398"/>
                      <a:pt x="0" y="51409"/>
                    </a:cubicBezTo>
                    <a:cubicBezTo>
                      <a:pt x="0" y="21421"/>
                      <a:pt x="15752" y="0"/>
                      <a:pt x="42958" y="0"/>
                    </a:cubicBezTo>
                    <a:cubicBezTo>
                      <a:pt x="58710" y="0"/>
                      <a:pt x="70165" y="7140"/>
                      <a:pt x="77325" y="18565"/>
                    </a:cubicBezTo>
                    <a:lnTo>
                      <a:pt x="64438" y="27133"/>
                    </a:lnTo>
                    <a:cubicBezTo>
                      <a:pt x="58710" y="18565"/>
                      <a:pt x="54414" y="15708"/>
                      <a:pt x="42958" y="15708"/>
                    </a:cubicBezTo>
                    <a:cubicBezTo>
                      <a:pt x="25775" y="15708"/>
                      <a:pt x="15752" y="29989"/>
                      <a:pt x="15752" y="52838"/>
                    </a:cubicBezTo>
                    <a:cubicBezTo>
                      <a:pt x="15752" y="75686"/>
                      <a:pt x="25775" y="89967"/>
                      <a:pt x="42958" y="89967"/>
                    </a:cubicBezTo>
                    <a:cubicBezTo>
                      <a:pt x="58710" y="89967"/>
                      <a:pt x="65870" y="79970"/>
                      <a:pt x="65870" y="67118"/>
                    </a:cubicBezTo>
                    <a:lnTo>
                      <a:pt x="65870" y="67118"/>
                    </a:lnTo>
                    <a:lnTo>
                      <a:pt x="50118" y="67118"/>
                    </a:lnTo>
                    <a:lnTo>
                      <a:pt x="50118" y="52838"/>
                    </a:lnTo>
                    <a:lnTo>
                      <a:pt x="81621" y="52838"/>
                    </a:lnTo>
                    <a:lnTo>
                      <a:pt x="81621" y="62834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6692712" y="1558844"/>
                <a:ext cx="44390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5686" extrusionOk="0">
                    <a:moveTo>
                      <a:pt x="44390" y="2856"/>
                    </a:moveTo>
                    <a:lnTo>
                      <a:pt x="40094" y="17136"/>
                    </a:lnTo>
                    <a:cubicBezTo>
                      <a:pt x="37231" y="15708"/>
                      <a:pt x="32935" y="14280"/>
                      <a:pt x="28639" y="14280"/>
                    </a:cubicBezTo>
                    <a:cubicBezTo>
                      <a:pt x="20047" y="14280"/>
                      <a:pt x="14319" y="21421"/>
                      <a:pt x="14319" y="32845"/>
                    </a:cubicBezTo>
                    <a:lnTo>
                      <a:pt x="14319" y="75686"/>
                    </a:lnTo>
                    <a:lnTo>
                      <a:pt x="0" y="75686"/>
                    </a:lnTo>
                    <a:lnTo>
                      <a:pt x="0" y="1428"/>
                    </a:lnTo>
                    <a:lnTo>
                      <a:pt x="14319" y="1428"/>
                    </a:lnTo>
                    <a:lnTo>
                      <a:pt x="14319" y="8568"/>
                    </a:lnTo>
                    <a:cubicBezTo>
                      <a:pt x="17183" y="4284"/>
                      <a:pt x="24343" y="0"/>
                      <a:pt x="31503" y="0"/>
                    </a:cubicBezTo>
                    <a:cubicBezTo>
                      <a:pt x="37231" y="0"/>
                      <a:pt x="41526" y="1428"/>
                      <a:pt x="44390" y="285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6748558" y="1557415"/>
                <a:ext cx="61573" cy="7997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9970" extrusionOk="0">
                    <a:moveTo>
                      <a:pt x="60142" y="78542"/>
                    </a:moveTo>
                    <a:lnTo>
                      <a:pt x="45822" y="78542"/>
                    </a:lnTo>
                    <a:lnTo>
                      <a:pt x="45822" y="71402"/>
                    </a:lnTo>
                    <a:cubicBezTo>
                      <a:pt x="40094" y="77114"/>
                      <a:pt x="32935" y="79970"/>
                      <a:pt x="25775" y="79970"/>
                    </a:cubicBezTo>
                    <a:cubicBezTo>
                      <a:pt x="14319" y="79970"/>
                      <a:pt x="0" y="72830"/>
                      <a:pt x="0" y="54266"/>
                    </a:cubicBezTo>
                    <a:cubicBezTo>
                      <a:pt x="0" y="37129"/>
                      <a:pt x="12887" y="29989"/>
                      <a:pt x="30071" y="29989"/>
                    </a:cubicBezTo>
                    <a:cubicBezTo>
                      <a:pt x="37231" y="29989"/>
                      <a:pt x="42958" y="31417"/>
                      <a:pt x="47254" y="32845"/>
                    </a:cubicBezTo>
                    <a:lnTo>
                      <a:pt x="47254" y="27133"/>
                    </a:lnTo>
                    <a:cubicBezTo>
                      <a:pt x="47254" y="18565"/>
                      <a:pt x="42958" y="14280"/>
                      <a:pt x="32935" y="14280"/>
                    </a:cubicBezTo>
                    <a:cubicBezTo>
                      <a:pt x="25775" y="14280"/>
                      <a:pt x="18615" y="15708"/>
                      <a:pt x="12887" y="18565"/>
                    </a:cubicBezTo>
                    <a:lnTo>
                      <a:pt x="7160" y="7140"/>
                    </a:lnTo>
                    <a:cubicBezTo>
                      <a:pt x="14319" y="2856"/>
                      <a:pt x="22911" y="0"/>
                      <a:pt x="32935" y="0"/>
                    </a:cubicBezTo>
                    <a:cubicBezTo>
                      <a:pt x="50118" y="0"/>
                      <a:pt x="61574" y="8568"/>
                      <a:pt x="61574" y="25705"/>
                    </a:cubicBezTo>
                    <a:lnTo>
                      <a:pt x="61574" y="78542"/>
                    </a:lnTo>
                    <a:lnTo>
                      <a:pt x="60142" y="78542"/>
                    </a:lnTo>
                    <a:close/>
                    <a:moveTo>
                      <a:pt x="45822" y="57122"/>
                    </a:moveTo>
                    <a:lnTo>
                      <a:pt x="45822" y="47125"/>
                    </a:lnTo>
                    <a:cubicBezTo>
                      <a:pt x="41526" y="45697"/>
                      <a:pt x="37231" y="44269"/>
                      <a:pt x="28639" y="44269"/>
                    </a:cubicBezTo>
                    <a:cubicBezTo>
                      <a:pt x="18615" y="44269"/>
                      <a:pt x="12887" y="48553"/>
                      <a:pt x="12887" y="55694"/>
                    </a:cubicBezTo>
                    <a:cubicBezTo>
                      <a:pt x="12887" y="62834"/>
                      <a:pt x="17184" y="68546"/>
                      <a:pt x="27207" y="68546"/>
                    </a:cubicBezTo>
                    <a:cubicBezTo>
                      <a:pt x="35799" y="65690"/>
                      <a:pt x="41526" y="61406"/>
                      <a:pt x="45822" y="5712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6824451" y="1533139"/>
                <a:ext cx="63006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63006" h="104247" extrusionOk="0">
                    <a:moveTo>
                      <a:pt x="63006" y="102819"/>
                    </a:moveTo>
                    <a:lnTo>
                      <a:pt x="48687" y="102819"/>
                    </a:lnTo>
                    <a:lnTo>
                      <a:pt x="48687" y="95679"/>
                    </a:lnTo>
                    <a:cubicBezTo>
                      <a:pt x="42958" y="99963"/>
                      <a:pt x="37231" y="104247"/>
                      <a:pt x="28639" y="104247"/>
                    </a:cubicBezTo>
                    <a:cubicBezTo>
                      <a:pt x="12888" y="104247"/>
                      <a:pt x="0" y="92823"/>
                      <a:pt x="0" y="64262"/>
                    </a:cubicBezTo>
                    <a:cubicBezTo>
                      <a:pt x="0" y="38557"/>
                      <a:pt x="14319" y="27133"/>
                      <a:pt x="30071" y="27133"/>
                    </a:cubicBezTo>
                    <a:cubicBezTo>
                      <a:pt x="37231" y="27133"/>
                      <a:pt x="44390" y="31417"/>
                      <a:pt x="48687" y="35701"/>
                    </a:cubicBezTo>
                    <a:lnTo>
                      <a:pt x="48687" y="7140"/>
                    </a:lnTo>
                    <a:lnTo>
                      <a:pt x="63006" y="0"/>
                    </a:lnTo>
                    <a:lnTo>
                      <a:pt x="63006" y="102819"/>
                    </a:lnTo>
                    <a:close/>
                    <a:moveTo>
                      <a:pt x="48687" y="81398"/>
                    </a:moveTo>
                    <a:lnTo>
                      <a:pt x="48687" y="49981"/>
                    </a:lnTo>
                    <a:cubicBezTo>
                      <a:pt x="45822" y="45697"/>
                      <a:pt x="38663" y="39985"/>
                      <a:pt x="31503" y="39985"/>
                    </a:cubicBezTo>
                    <a:cubicBezTo>
                      <a:pt x="21479" y="39985"/>
                      <a:pt x="15752" y="48553"/>
                      <a:pt x="15752" y="64262"/>
                    </a:cubicBezTo>
                    <a:cubicBezTo>
                      <a:pt x="15752" y="82826"/>
                      <a:pt x="21479" y="91395"/>
                      <a:pt x="32935" y="91395"/>
                    </a:cubicBezTo>
                    <a:cubicBezTo>
                      <a:pt x="38663" y="89967"/>
                      <a:pt x="45822" y="85682"/>
                      <a:pt x="48687" y="81398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>
                <a:off x="6903208" y="1560188"/>
                <a:ext cx="65869" cy="77197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197" extrusionOk="0">
                    <a:moveTo>
                      <a:pt x="65870" y="35784"/>
                    </a:moveTo>
                    <a:cubicBezTo>
                      <a:pt x="65870" y="38640"/>
                      <a:pt x="65870" y="41497"/>
                      <a:pt x="65870" y="42925"/>
                    </a:cubicBezTo>
                    <a:lnTo>
                      <a:pt x="15752" y="42925"/>
                    </a:lnTo>
                    <a:cubicBezTo>
                      <a:pt x="17184" y="57205"/>
                      <a:pt x="25775" y="62917"/>
                      <a:pt x="34367" y="62917"/>
                    </a:cubicBezTo>
                    <a:cubicBezTo>
                      <a:pt x="40095" y="62917"/>
                      <a:pt x="45822" y="60061"/>
                      <a:pt x="50118" y="57205"/>
                    </a:cubicBezTo>
                    <a:lnTo>
                      <a:pt x="58710" y="67201"/>
                    </a:lnTo>
                    <a:cubicBezTo>
                      <a:pt x="51550" y="72913"/>
                      <a:pt x="44390" y="77198"/>
                      <a:pt x="32935" y="77198"/>
                    </a:cubicBezTo>
                    <a:cubicBezTo>
                      <a:pt x="15752" y="77198"/>
                      <a:pt x="0" y="62917"/>
                      <a:pt x="0" y="38640"/>
                    </a:cubicBezTo>
                    <a:cubicBezTo>
                      <a:pt x="0" y="12936"/>
                      <a:pt x="12888" y="83"/>
                      <a:pt x="32935" y="83"/>
                    </a:cubicBezTo>
                    <a:cubicBezTo>
                      <a:pt x="55846" y="-1345"/>
                      <a:pt x="65870" y="15792"/>
                      <a:pt x="65870" y="35784"/>
                    </a:cubicBezTo>
                    <a:close/>
                    <a:moveTo>
                      <a:pt x="51550" y="31500"/>
                    </a:moveTo>
                    <a:cubicBezTo>
                      <a:pt x="51550" y="21504"/>
                      <a:pt x="45822" y="12936"/>
                      <a:pt x="34367" y="12936"/>
                    </a:cubicBezTo>
                    <a:cubicBezTo>
                      <a:pt x="24343" y="12936"/>
                      <a:pt x="18616" y="20076"/>
                      <a:pt x="17184" y="31500"/>
                    </a:cubicBezTo>
                    <a:lnTo>
                      <a:pt x="51550" y="3150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>
                <a:off x="7016332" y="1534567"/>
                <a:ext cx="70165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70165" h="99962" extrusionOk="0">
                    <a:moveTo>
                      <a:pt x="70165" y="15708"/>
                    </a:moveTo>
                    <a:cubicBezTo>
                      <a:pt x="52982" y="34273"/>
                      <a:pt x="37230" y="62834"/>
                      <a:pt x="37230" y="99963"/>
                    </a:cubicBezTo>
                    <a:lnTo>
                      <a:pt x="21479" y="99963"/>
                    </a:lnTo>
                    <a:cubicBezTo>
                      <a:pt x="21479" y="65690"/>
                      <a:pt x="34367" y="38557"/>
                      <a:pt x="52982" y="14280"/>
                    </a:cubicBezTo>
                    <a:lnTo>
                      <a:pt x="0" y="14280"/>
                    </a:lnTo>
                    <a:lnTo>
                      <a:pt x="0" y="0"/>
                    </a:lnTo>
                    <a:lnTo>
                      <a:pt x="70165" y="0"/>
                    </a:lnTo>
                    <a:lnTo>
                      <a:pt x="70165" y="1570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9" name="Google Shape;939;p5"/>
            <p:cNvGrpSpPr/>
            <p:nvPr/>
          </p:nvGrpSpPr>
          <p:grpSpPr>
            <a:xfrm>
              <a:off x="6462169" y="1803039"/>
              <a:ext cx="221951" cy="104247"/>
              <a:chOff x="6462169" y="1803039"/>
              <a:chExt cx="221951" cy="104247"/>
            </a:xfrm>
          </p:grpSpPr>
          <p:sp>
            <p:nvSpPr>
              <p:cNvPr id="940" name="Google Shape;940;p5"/>
              <p:cNvSpPr/>
              <p:nvPr/>
            </p:nvSpPr>
            <p:spPr>
              <a:xfrm>
                <a:off x="6462169" y="1805895"/>
                <a:ext cx="81621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81621" h="99962" extrusionOk="0">
                    <a:moveTo>
                      <a:pt x="81621" y="77114"/>
                    </a:moveTo>
                    <a:lnTo>
                      <a:pt x="68733" y="77114"/>
                    </a:lnTo>
                    <a:lnTo>
                      <a:pt x="68733" y="99963"/>
                    </a:lnTo>
                    <a:lnTo>
                      <a:pt x="54414" y="99963"/>
                    </a:lnTo>
                    <a:lnTo>
                      <a:pt x="54414" y="78542"/>
                    </a:lnTo>
                    <a:lnTo>
                      <a:pt x="0" y="78542"/>
                    </a:lnTo>
                    <a:lnTo>
                      <a:pt x="0" y="64262"/>
                    </a:lnTo>
                    <a:lnTo>
                      <a:pt x="51550" y="0"/>
                    </a:lnTo>
                    <a:lnTo>
                      <a:pt x="68733" y="0"/>
                    </a:lnTo>
                    <a:lnTo>
                      <a:pt x="68733" y="64262"/>
                    </a:lnTo>
                    <a:lnTo>
                      <a:pt x="81621" y="64262"/>
                    </a:lnTo>
                    <a:lnTo>
                      <a:pt x="81621" y="77114"/>
                    </a:lnTo>
                    <a:close/>
                    <a:moveTo>
                      <a:pt x="54414" y="17137"/>
                    </a:moveTo>
                    <a:cubicBezTo>
                      <a:pt x="52982" y="19993"/>
                      <a:pt x="48686" y="24277"/>
                      <a:pt x="45822" y="28561"/>
                    </a:cubicBezTo>
                    <a:lnTo>
                      <a:pt x="27207" y="52838"/>
                    </a:lnTo>
                    <a:cubicBezTo>
                      <a:pt x="24343" y="57122"/>
                      <a:pt x="20047" y="61406"/>
                      <a:pt x="17184" y="64262"/>
                    </a:cubicBezTo>
                    <a:cubicBezTo>
                      <a:pt x="20047" y="64262"/>
                      <a:pt x="28639" y="64262"/>
                      <a:pt x="32935" y="64262"/>
                    </a:cubicBezTo>
                    <a:lnTo>
                      <a:pt x="54414" y="64262"/>
                    </a:lnTo>
                    <a:lnTo>
                      <a:pt x="54414" y="35701"/>
                    </a:lnTo>
                    <a:cubicBezTo>
                      <a:pt x="54414" y="28561"/>
                      <a:pt x="54414" y="19993"/>
                      <a:pt x="54414" y="17137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6559541" y="1803039"/>
                <a:ext cx="124579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247" extrusionOk="0">
                    <a:moveTo>
                      <a:pt x="48687" y="31417"/>
                    </a:moveTo>
                    <a:cubicBezTo>
                      <a:pt x="48687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38663" y="1428"/>
                      <a:pt x="48687" y="14280"/>
                      <a:pt x="48687" y="31417"/>
                    </a:cubicBezTo>
                    <a:close/>
                    <a:moveTo>
                      <a:pt x="35799" y="32845"/>
                    </a:moveTo>
                    <a:cubicBezTo>
                      <a:pt x="35799" y="21421"/>
                      <a:pt x="31503" y="14280"/>
                      <a:pt x="24343" y="14280"/>
                    </a:cubicBezTo>
                    <a:cubicBezTo>
                      <a:pt x="17184" y="14280"/>
                      <a:pt x="12888" y="21421"/>
                      <a:pt x="12888" y="32845"/>
                    </a:cubicBezTo>
                    <a:cubicBezTo>
                      <a:pt x="12888" y="44269"/>
                      <a:pt x="17184" y="51409"/>
                      <a:pt x="24343" y="51409"/>
                    </a:cubicBezTo>
                    <a:cubicBezTo>
                      <a:pt x="31503" y="51409"/>
                      <a:pt x="35799" y="42841"/>
                      <a:pt x="35799" y="32845"/>
                    </a:cubicBezTo>
                    <a:close/>
                    <a:moveTo>
                      <a:pt x="100236" y="2856"/>
                    </a:moveTo>
                    <a:lnTo>
                      <a:pt x="38663" y="102819"/>
                    </a:lnTo>
                    <a:lnTo>
                      <a:pt x="24343" y="102819"/>
                    </a:lnTo>
                    <a:lnTo>
                      <a:pt x="85917" y="2856"/>
                    </a:lnTo>
                    <a:lnTo>
                      <a:pt x="100236" y="2856"/>
                    </a:lnTo>
                    <a:close/>
                    <a:moveTo>
                      <a:pt x="124580" y="72830"/>
                    </a:moveTo>
                    <a:cubicBezTo>
                      <a:pt x="124580" y="91395"/>
                      <a:pt x="114556" y="104247"/>
                      <a:pt x="100236" y="104247"/>
                    </a:cubicBezTo>
                    <a:cubicBezTo>
                      <a:pt x="85917" y="104247"/>
                      <a:pt x="75893" y="91395"/>
                      <a:pt x="75893" y="72830"/>
                    </a:cubicBezTo>
                    <a:cubicBezTo>
                      <a:pt x="75893" y="54266"/>
                      <a:pt x="85917" y="41413"/>
                      <a:pt x="100236" y="41413"/>
                    </a:cubicBezTo>
                    <a:cubicBezTo>
                      <a:pt x="115988" y="41413"/>
                      <a:pt x="124580" y="54266"/>
                      <a:pt x="124580" y="72830"/>
                    </a:cubicBezTo>
                    <a:close/>
                    <a:moveTo>
                      <a:pt x="111692" y="72830"/>
                    </a:moveTo>
                    <a:cubicBezTo>
                      <a:pt x="111692" y="61406"/>
                      <a:pt x="107396" y="54266"/>
                      <a:pt x="100236" y="54266"/>
                    </a:cubicBezTo>
                    <a:cubicBezTo>
                      <a:pt x="93077" y="54266"/>
                      <a:pt x="88781" y="61406"/>
                      <a:pt x="88781" y="72830"/>
                    </a:cubicBezTo>
                    <a:cubicBezTo>
                      <a:pt x="88781" y="84254"/>
                      <a:pt x="93077" y="91395"/>
                      <a:pt x="100236" y="91395"/>
                    </a:cubicBezTo>
                    <a:cubicBezTo>
                      <a:pt x="107396" y="91395"/>
                      <a:pt x="111692" y="84254"/>
                      <a:pt x="111692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2" name="Google Shape;942;p5"/>
            <p:cNvGrpSpPr/>
            <p:nvPr/>
          </p:nvGrpSpPr>
          <p:grpSpPr>
            <a:xfrm>
              <a:off x="2873710" y="2084363"/>
              <a:ext cx="216224" cy="104247"/>
              <a:chOff x="2873710" y="2084363"/>
              <a:chExt cx="216224" cy="104247"/>
            </a:xfrm>
          </p:grpSpPr>
          <p:sp>
            <p:nvSpPr>
              <p:cNvPr id="943" name="Google Shape;943;p5"/>
              <p:cNvSpPr/>
              <p:nvPr/>
            </p:nvSpPr>
            <p:spPr>
              <a:xfrm>
                <a:off x="2873710" y="2085791"/>
                <a:ext cx="74461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102818" extrusionOk="0">
                    <a:moveTo>
                      <a:pt x="74461" y="39985"/>
                    </a:moveTo>
                    <a:cubicBezTo>
                      <a:pt x="74461" y="65690"/>
                      <a:pt x="60142" y="101391"/>
                      <a:pt x="12888" y="102819"/>
                    </a:cubicBezTo>
                    <a:lnTo>
                      <a:pt x="12888" y="88539"/>
                    </a:lnTo>
                    <a:cubicBezTo>
                      <a:pt x="35799" y="87110"/>
                      <a:pt x="51550" y="77114"/>
                      <a:pt x="58710" y="55694"/>
                    </a:cubicBezTo>
                    <a:cubicBezTo>
                      <a:pt x="51550" y="61406"/>
                      <a:pt x="44390" y="64262"/>
                      <a:pt x="32935" y="64262"/>
                    </a:cubicBezTo>
                    <a:cubicBezTo>
                      <a:pt x="14319" y="64262"/>
                      <a:pt x="0" y="54266"/>
                      <a:pt x="0" y="32845"/>
                    </a:cubicBezTo>
                    <a:cubicBezTo>
                      <a:pt x="0" y="11424"/>
                      <a:pt x="17183" y="0"/>
                      <a:pt x="38663" y="0"/>
                    </a:cubicBezTo>
                    <a:cubicBezTo>
                      <a:pt x="58710" y="0"/>
                      <a:pt x="74461" y="11424"/>
                      <a:pt x="74461" y="39985"/>
                    </a:cubicBezTo>
                    <a:close/>
                    <a:moveTo>
                      <a:pt x="60142" y="32845"/>
                    </a:moveTo>
                    <a:cubicBezTo>
                      <a:pt x="60142" y="22849"/>
                      <a:pt x="52982" y="14280"/>
                      <a:pt x="37231" y="14280"/>
                    </a:cubicBezTo>
                    <a:cubicBezTo>
                      <a:pt x="21479" y="14280"/>
                      <a:pt x="14319" y="21421"/>
                      <a:pt x="14319" y="32845"/>
                    </a:cubicBezTo>
                    <a:cubicBezTo>
                      <a:pt x="14319" y="44269"/>
                      <a:pt x="22911" y="49981"/>
                      <a:pt x="37231" y="49981"/>
                    </a:cubicBezTo>
                    <a:cubicBezTo>
                      <a:pt x="50118" y="49981"/>
                      <a:pt x="60142" y="44269"/>
                      <a:pt x="60142" y="32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2963923" y="2084363"/>
                <a:ext cx="126011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126011" h="104247" extrusionOk="0">
                    <a:moveTo>
                      <a:pt x="48686" y="31417"/>
                    </a:moveTo>
                    <a:cubicBezTo>
                      <a:pt x="48686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40095" y="1428"/>
                      <a:pt x="48686" y="14280"/>
                      <a:pt x="48686" y="31417"/>
                    </a:cubicBezTo>
                    <a:close/>
                    <a:moveTo>
                      <a:pt x="35799" y="32845"/>
                    </a:moveTo>
                    <a:cubicBezTo>
                      <a:pt x="35799" y="21421"/>
                      <a:pt x="31503" y="14280"/>
                      <a:pt x="24343" y="14280"/>
                    </a:cubicBezTo>
                    <a:cubicBezTo>
                      <a:pt x="17183" y="14280"/>
                      <a:pt x="12888" y="21421"/>
                      <a:pt x="12888" y="32845"/>
                    </a:cubicBezTo>
                    <a:cubicBezTo>
                      <a:pt x="12888" y="44269"/>
                      <a:pt x="17183" y="51410"/>
                      <a:pt x="24343" y="51410"/>
                    </a:cubicBezTo>
                    <a:cubicBezTo>
                      <a:pt x="31503" y="51410"/>
                      <a:pt x="35799" y="42841"/>
                      <a:pt x="35799" y="32845"/>
                    </a:cubicBezTo>
                    <a:close/>
                    <a:moveTo>
                      <a:pt x="100236" y="2856"/>
                    </a:moveTo>
                    <a:lnTo>
                      <a:pt x="38663" y="102819"/>
                    </a:lnTo>
                    <a:lnTo>
                      <a:pt x="24343" y="102819"/>
                    </a:lnTo>
                    <a:lnTo>
                      <a:pt x="85917" y="2856"/>
                    </a:lnTo>
                    <a:lnTo>
                      <a:pt x="100236" y="2856"/>
                    </a:lnTo>
                    <a:close/>
                    <a:moveTo>
                      <a:pt x="126011" y="72830"/>
                    </a:moveTo>
                    <a:cubicBezTo>
                      <a:pt x="126011" y="91395"/>
                      <a:pt x="115988" y="104247"/>
                      <a:pt x="101668" y="104247"/>
                    </a:cubicBezTo>
                    <a:cubicBezTo>
                      <a:pt x="87349" y="104247"/>
                      <a:pt x="77325" y="91395"/>
                      <a:pt x="77325" y="72830"/>
                    </a:cubicBezTo>
                    <a:cubicBezTo>
                      <a:pt x="77325" y="54266"/>
                      <a:pt x="87349" y="41413"/>
                      <a:pt x="101668" y="41413"/>
                    </a:cubicBezTo>
                    <a:cubicBezTo>
                      <a:pt x="115988" y="41413"/>
                      <a:pt x="126011" y="54266"/>
                      <a:pt x="126011" y="72830"/>
                    </a:cubicBezTo>
                    <a:close/>
                    <a:moveTo>
                      <a:pt x="113124" y="72830"/>
                    </a:moveTo>
                    <a:cubicBezTo>
                      <a:pt x="113124" y="61406"/>
                      <a:pt x="108828" y="54266"/>
                      <a:pt x="101668" y="54266"/>
                    </a:cubicBezTo>
                    <a:cubicBezTo>
                      <a:pt x="94509" y="54266"/>
                      <a:pt x="90213" y="61406"/>
                      <a:pt x="90213" y="72830"/>
                    </a:cubicBezTo>
                    <a:cubicBezTo>
                      <a:pt x="90213" y="84254"/>
                      <a:pt x="94509" y="91395"/>
                      <a:pt x="101668" y="91395"/>
                    </a:cubicBezTo>
                    <a:cubicBezTo>
                      <a:pt x="108828" y="91395"/>
                      <a:pt x="113124" y="84254"/>
                      <a:pt x="113124" y="72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5" name="Google Shape;945;p5"/>
            <p:cNvGrpSpPr/>
            <p:nvPr/>
          </p:nvGrpSpPr>
          <p:grpSpPr>
            <a:xfrm>
              <a:off x="6109910" y="2060086"/>
              <a:ext cx="214792" cy="102818"/>
              <a:chOff x="6109910" y="2060086"/>
              <a:chExt cx="214792" cy="102818"/>
            </a:xfrm>
          </p:grpSpPr>
          <p:sp>
            <p:nvSpPr>
              <p:cNvPr id="946" name="Google Shape;946;p5"/>
              <p:cNvSpPr/>
              <p:nvPr/>
            </p:nvSpPr>
            <p:spPr>
              <a:xfrm>
                <a:off x="6109910" y="2061514"/>
                <a:ext cx="70165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70165" h="99962" extrusionOk="0">
                    <a:moveTo>
                      <a:pt x="70165" y="15708"/>
                    </a:moveTo>
                    <a:cubicBezTo>
                      <a:pt x="52982" y="34273"/>
                      <a:pt x="37231" y="62834"/>
                      <a:pt x="37231" y="99963"/>
                    </a:cubicBezTo>
                    <a:lnTo>
                      <a:pt x="21479" y="99963"/>
                    </a:lnTo>
                    <a:cubicBezTo>
                      <a:pt x="21479" y="65690"/>
                      <a:pt x="34367" y="38557"/>
                      <a:pt x="52982" y="14280"/>
                    </a:cubicBezTo>
                    <a:lnTo>
                      <a:pt x="0" y="14280"/>
                    </a:lnTo>
                    <a:lnTo>
                      <a:pt x="0" y="0"/>
                    </a:lnTo>
                    <a:lnTo>
                      <a:pt x="70165" y="0"/>
                    </a:lnTo>
                    <a:lnTo>
                      <a:pt x="70165" y="1570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6198691" y="2060086"/>
                <a:ext cx="126011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26011" h="102818" extrusionOk="0">
                    <a:moveTo>
                      <a:pt x="48686" y="31417"/>
                    </a:moveTo>
                    <a:cubicBezTo>
                      <a:pt x="48686" y="49981"/>
                      <a:pt x="38662" y="62834"/>
                      <a:pt x="24343" y="62834"/>
                    </a:cubicBezTo>
                    <a:cubicBezTo>
                      <a:pt x="10023" y="62834"/>
                      <a:pt x="0" y="49981"/>
                      <a:pt x="0" y="31417"/>
                    </a:cubicBezTo>
                    <a:cubicBezTo>
                      <a:pt x="0" y="12852"/>
                      <a:pt x="10023" y="0"/>
                      <a:pt x="24343" y="0"/>
                    </a:cubicBezTo>
                    <a:cubicBezTo>
                      <a:pt x="40094" y="0"/>
                      <a:pt x="48686" y="12852"/>
                      <a:pt x="48686" y="31417"/>
                    </a:cubicBezTo>
                    <a:close/>
                    <a:moveTo>
                      <a:pt x="35799" y="31417"/>
                    </a:moveTo>
                    <a:cubicBezTo>
                      <a:pt x="35799" y="19993"/>
                      <a:pt x="31503" y="12852"/>
                      <a:pt x="24343" y="12852"/>
                    </a:cubicBezTo>
                    <a:cubicBezTo>
                      <a:pt x="17183" y="12852"/>
                      <a:pt x="12887" y="19993"/>
                      <a:pt x="12887" y="31417"/>
                    </a:cubicBezTo>
                    <a:cubicBezTo>
                      <a:pt x="12887" y="42841"/>
                      <a:pt x="17183" y="49981"/>
                      <a:pt x="24343" y="49981"/>
                    </a:cubicBezTo>
                    <a:cubicBezTo>
                      <a:pt x="31503" y="49981"/>
                      <a:pt x="35799" y="41413"/>
                      <a:pt x="35799" y="31417"/>
                    </a:cubicBezTo>
                    <a:close/>
                    <a:moveTo>
                      <a:pt x="100236" y="1428"/>
                    </a:moveTo>
                    <a:lnTo>
                      <a:pt x="38662" y="101391"/>
                    </a:lnTo>
                    <a:lnTo>
                      <a:pt x="24343" y="101391"/>
                    </a:lnTo>
                    <a:lnTo>
                      <a:pt x="85917" y="1428"/>
                    </a:lnTo>
                    <a:lnTo>
                      <a:pt x="100236" y="1428"/>
                    </a:lnTo>
                    <a:close/>
                    <a:moveTo>
                      <a:pt x="126011" y="71402"/>
                    </a:moveTo>
                    <a:cubicBezTo>
                      <a:pt x="126011" y="89967"/>
                      <a:pt x="115988" y="102819"/>
                      <a:pt x="101668" y="102819"/>
                    </a:cubicBezTo>
                    <a:cubicBezTo>
                      <a:pt x="87349" y="102819"/>
                      <a:pt x="77325" y="89967"/>
                      <a:pt x="77325" y="71402"/>
                    </a:cubicBezTo>
                    <a:cubicBezTo>
                      <a:pt x="77325" y="52838"/>
                      <a:pt x="87349" y="39985"/>
                      <a:pt x="101668" y="39985"/>
                    </a:cubicBezTo>
                    <a:cubicBezTo>
                      <a:pt x="115988" y="41413"/>
                      <a:pt x="126011" y="54266"/>
                      <a:pt x="126011" y="71402"/>
                    </a:cubicBezTo>
                    <a:close/>
                    <a:moveTo>
                      <a:pt x="113124" y="72830"/>
                    </a:moveTo>
                    <a:cubicBezTo>
                      <a:pt x="113124" y="61406"/>
                      <a:pt x="108828" y="54266"/>
                      <a:pt x="101668" y="54266"/>
                    </a:cubicBezTo>
                    <a:cubicBezTo>
                      <a:pt x="94509" y="54266"/>
                      <a:pt x="90212" y="61406"/>
                      <a:pt x="90212" y="72830"/>
                    </a:cubicBezTo>
                    <a:cubicBezTo>
                      <a:pt x="90212" y="84254"/>
                      <a:pt x="94509" y="91395"/>
                      <a:pt x="101668" y="91395"/>
                    </a:cubicBezTo>
                    <a:cubicBezTo>
                      <a:pt x="108828" y="91395"/>
                      <a:pt x="113124" y="82826"/>
                      <a:pt x="113124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8" name="Google Shape;948;p5"/>
            <p:cNvGrpSpPr/>
            <p:nvPr/>
          </p:nvGrpSpPr>
          <p:grpSpPr>
            <a:xfrm>
              <a:off x="5839272" y="2237163"/>
              <a:ext cx="214792" cy="104247"/>
              <a:chOff x="5839272" y="2237163"/>
              <a:chExt cx="214792" cy="104247"/>
            </a:xfrm>
          </p:grpSpPr>
          <p:sp>
            <p:nvSpPr>
              <p:cNvPr id="949" name="Google Shape;949;p5"/>
              <p:cNvSpPr/>
              <p:nvPr/>
            </p:nvSpPr>
            <p:spPr>
              <a:xfrm>
                <a:off x="5839272" y="2238591"/>
                <a:ext cx="70165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70165" h="99962" extrusionOk="0">
                    <a:moveTo>
                      <a:pt x="70165" y="15708"/>
                    </a:moveTo>
                    <a:cubicBezTo>
                      <a:pt x="52982" y="34273"/>
                      <a:pt x="37231" y="62834"/>
                      <a:pt x="37231" y="99963"/>
                    </a:cubicBezTo>
                    <a:lnTo>
                      <a:pt x="21479" y="99963"/>
                    </a:lnTo>
                    <a:cubicBezTo>
                      <a:pt x="21479" y="65690"/>
                      <a:pt x="34367" y="38557"/>
                      <a:pt x="52982" y="14280"/>
                    </a:cubicBezTo>
                    <a:lnTo>
                      <a:pt x="0" y="14280"/>
                    </a:lnTo>
                    <a:lnTo>
                      <a:pt x="0" y="0"/>
                    </a:lnTo>
                    <a:lnTo>
                      <a:pt x="70165" y="0"/>
                    </a:lnTo>
                    <a:lnTo>
                      <a:pt x="70165" y="157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5928053" y="2237163"/>
                <a:ext cx="126011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126011" h="104247" extrusionOk="0">
                    <a:moveTo>
                      <a:pt x="48686" y="31417"/>
                    </a:moveTo>
                    <a:cubicBezTo>
                      <a:pt x="48686" y="49981"/>
                      <a:pt x="38662" y="62834"/>
                      <a:pt x="24343" y="62834"/>
                    </a:cubicBezTo>
                    <a:cubicBezTo>
                      <a:pt x="10023" y="62834"/>
                      <a:pt x="0" y="49981"/>
                      <a:pt x="0" y="31417"/>
                    </a:cubicBezTo>
                    <a:cubicBezTo>
                      <a:pt x="0" y="12852"/>
                      <a:pt x="10023" y="0"/>
                      <a:pt x="24343" y="0"/>
                    </a:cubicBezTo>
                    <a:cubicBezTo>
                      <a:pt x="40094" y="0"/>
                      <a:pt x="48686" y="12852"/>
                      <a:pt x="48686" y="31417"/>
                    </a:cubicBezTo>
                    <a:close/>
                    <a:moveTo>
                      <a:pt x="35799" y="31417"/>
                    </a:moveTo>
                    <a:cubicBezTo>
                      <a:pt x="35799" y="19993"/>
                      <a:pt x="31503" y="12852"/>
                      <a:pt x="24343" y="12852"/>
                    </a:cubicBezTo>
                    <a:cubicBezTo>
                      <a:pt x="17183" y="12852"/>
                      <a:pt x="12887" y="19993"/>
                      <a:pt x="12887" y="31417"/>
                    </a:cubicBezTo>
                    <a:cubicBezTo>
                      <a:pt x="12887" y="42841"/>
                      <a:pt x="17183" y="49981"/>
                      <a:pt x="24343" y="49981"/>
                    </a:cubicBezTo>
                    <a:cubicBezTo>
                      <a:pt x="31503" y="49981"/>
                      <a:pt x="35799" y="41413"/>
                      <a:pt x="35799" y="31417"/>
                    </a:cubicBezTo>
                    <a:close/>
                    <a:moveTo>
                      <a:pt x="100236" y="1428"/>
                    </a:moveTo>
                    <a:lnTo>
                      <a:pt x="38662" y="101391"/>
                    </a:lnTo>
                    <a:lnTo>
                      <a:pt x="24343" y="101391"/>
                    </a:lnTo>
                    <a:lnTo>
                      <a:pt x="85917" y="1428"/>
                    </a:lnTo>
                    <a:lnTo>
                      <a:pt x="100236" y="1428"/>
                    </a:lnTo>
                    <a:close/>
                    <a:moveTo>
                      <a:pt x="126011" y="72830"/>
                    </a:moveTo>
                    <a:cubicBezTo>
                      <a:pt x="126011" y="91395"/>
                      <a:pt x="115987" y="104247"/>
                      <a:pt x="101668" y="104247"/>
                    </a:cubicBezTo>
                    <a:cubicBezTo>
                      <a:pt x="87348" y="104247"/>
                      <a:pt x="77325" y="91395"/>
                      <a:pt x="77325" y="72830"/>
                    </a:cubicBezTo>
                    <a:cubicBezTo>
                      <a:pt x="77325" y="54266"/>
                      <a:pt x="87348" y="41413"/>
                      <a:pt x="101668" y="41413"/>
                    </a:cubicBezTo>
                    <a:cubicBezTo>
                      <a:pt x="115987" y="41413"/>
                      <a:pt x="126011" y="54266"/>
                      <a:pt x="126011" y="72830"/>
                    </a:cubicBezTo>
                    <a:close/>
                    <a:moveTo>
                      <a:pt x="113124" y="72830"/>
                    </a:moveTo>
                    <a:cubicBezTo>
                      <a:pt x="113124" y="61406"/>
                      <a:pt x="108828" y="54266"/>
                      <a:pt x="101668" y="54266"/>
                    </a:cubicBezTo>
                    <a:cubicBezTo>
                      <a:pt x="94508" y="54266"/>
                      <a:pt x="90212" y="61406"/>
                      <a:pt x="90212" y="72830"/>
                    </a:cubicBezTo>
                    <a:cubicBezTo>
                      <a:pt x="90212" y="84254"/>
                      <a:pt x="94508" y="91395"/>
                      <a:pt x="101668" y="91395"/>
                    </a:cubicBezTo>
                    <a:cubicBezTo>
                      <a:pt x="108828" y="91395"/>
                      <a:pt x="113124" y="82826"/>
                      <a:pt x="113124" y="72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5"/>
            <p:cNvGrpSpPr/>
            <p:nvPr/>
          </p:nvGrpSpPr>
          <p:grpSpPr>
            <a:xfrm>
              <a:off x="2031725" y="3192523"/>
              <a:ext cx="307869" cy="105675"/>
              <a:chOff x="2031725" y="3192523"/>
              <a:chExt cx="307869" cy="105675"/>
            </a:xfrm>
          </p:grpSpPr>
          <p:sp>
            <p:nvSpPr>
              <p:cNvPr id="952" name="Google Shape;952;p5"/>
              <p:cNvSpPr/>
              <p:nvPr/>
            </p:nvSpPr>
            <p:spPr>
              <a:xfrm>
                <a:off x="2031725" y="3192523"/>
                <a:ext cx="71597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1597" h="102818" extrusionOk="0">
                    <a:moveTo>
                      <a:pt x="71597" y="102819"/>
                    </a:moveTo>
                    <a:lnTo>
                      <a:pt x="0" y="102819"/>
                    </a:lnTo>
                    <a:cubicBezTo>
                      <a:pt x="1432" y="74258"/>
                      <a:pt x="18615" y="59978"/>
                      <a:pt x="38663" y="48553"/>
                    </a:cubicBezTo>
                    <a:cubicBezTo>
                      <a:pt x="51550" y="39985"/>
                      <a:pt x="55846" y="35701"/>
                      <a:pt x="55846" y="28561"/>
                    </a:cubicBezTo>
                    <a:cubicBezTo>
                      <a:pt x="55846" y="19993"/>
                      <a:pt x="50118" y="15708"/>
                      <a:pt x="37231" y="15708"/>
                    </a:cubicBezTo>
                    <a:cubicBezTo>
                      <a:pt x="28639" y="15708"/>
                      <a:pt x="20047" y="19993"/>
                      <a:pt x="12888" y="25705"/>
                    </a:cubicBezTo>
                    <a:lnTo>
                      <a:pt x="2864" y="14280"/>
                    </a:lnTo>
                    <a:cubicBezTo>
                      <a:pt x="11456" y="5712"/>
                      <a:pt x="24343" y="0"/>
                      <a:pt x="37231" y="0"/>
                    </a:cubicBezTo>
                    <a:cubicBezTo>
                      <a:pt x="57278" y="0"/>
                      <a:pt x="71597" y="8568"/>
                      <a:pt x="71597" y="27133"/>
                    </a:cubicBezTo>
                    <a:cubicBezTo>
                      <a:pt x="71597" y="42841"/>
                      <a:pt x="64438" y="48553"/>
                      <a:pt x="45822" y="59978"/>
                    </a:cubicBezTo>
                    <a:cubicBezTo>
                      <a:pt x="27207" y="71402"/>
                      <a:pt x="21479" y="77114"/>
                      <a:pt x="18615" y="87110"/>
                    </a:cubicBezTo>
                    <a:lnTo>
                      <a:pt x="71597" y="87110"/>
                    </a:lnTo>
                    <a:cubicBezTo>
                      <a:pt x="71597" y="87110"/>
                      <a:pt x="71597" y="102819"/>
                      <a:pt x="71597" y="102819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2123370" y="3196807"/>
                <a:ext cx="74461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101391" extrusionOk="0">
                    <a:moveTo>
                      <a:pt x="74461" y="65690"/>
                    </a:moveTo>
                    <a:cubicBezTo>
                      <a:pt x="74461" y="89967"/>
                      <a:pt x="58710" y="101391"/>
                      <a:pt x="34367" y="101391"/>
                    </a:cubicBezTo>
                    <a:cubicBezTo>
                      <a:pt x="21479" y="101391"/>
                      <a:pt x="10024" y="98535"/>
                      <a:pt x="0" y="91395"/>
                    </a:cubicBezTo>
                    <a:lnTo>
                      <a:pt x="7160" y="78542"/>
                    </a:lnTo>
                    <a:cubicBezTo>
                      <a:pt x="15751" y="82826"/>
                      <a:pt x="25775" y="85682"/>
                      <a:pt x="35799" y="85682"/>
                    </a:cubicBezTo>
                    <a:cubicBezTo>
                      <a:pt x="51550" y="85682"/>
                      <a:pt x="60142" y="78542"/>
                      <a:pt x="60142" y="65690"/>
                    </a:cubicBezTo>
                    <a:cubicBezTo>
                      <a:pt x="60142" y="54266"/>
                      <a:pt x="52982" y="48553"/>
                      <a:pt x="40095" y="48553"/>
                    </a:cubicBezTo>
                    <a:cubicBezTo>
                      <a:pt x="31503" y="48553"/>
                      <a:pt x="25775" y="51410"/>
                      <a:pt x="21479" y="54266"/>
                    </a:cubicBezTo>
                    <a:lnTo>
                      <a:pt x="5728" y="48553"/>
                    </a:lnTo>
                    <a:lnTo>
                      <a:pt x="8592" y="0"/>
                    </a:lnTo>
                    <a:lnTo>
                      <a:pt x="70165" y="0"/>
                    </a:lnTo>
                    <a:lnTo>
                      <a:pt x="70165" y="14280"/>
                    </a:lnTo>
                    <a:lnTo>
                      <a:pt x="21479" y="14280"/>
                    </a:lnTo>
                    <a:lnTo>
                      <a:pt x="20047" y="39985"/>
                    </a:lnTo>
                    <a:cubicBezTo>
                      <a:pt x="25775" y="37129"/>
                      <a:pt x="32935" y="34273"/>
                      <a:pt x="41526" y="34273"/>
                    </a:cubicBezTo>
                    <a:cubicBezTo>
                      <a:pt x="63006" y="34273"/>
                      <a:pt x="74461" y="47125"/>
                      <a:pt x="74461" y="6569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2215015" y="3193951"/>
                <a:ext cx="124579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247" extrusionOk="0">
                    <a:moveTo>
                      <a:pt x="48686" y="31417"/>
                    </a:moveTo>
                    <a:cubicBezTo>
                      <a:pt x="48686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38663" y="0"/>
                      <a:pt x="48686" y="12852"/>
                      <a:pt x="48686" y="31417"/>
                    </a:cubicBezTo>
                    <a:close/>
                    <a:moveTo>
                      <a:pt x="35799" y="31417"/>
                    </a:moveTo>
                    <a:cubicBezTo>
                      <a:pt x="35799" y="19993"/>
                      <a:pt x="31503" y="12852"/>
                      <a:pt x="24343" y="12852"/>
                    </a:cubicBezTo>
                    <a:cubicBezTo>
                      <a:pt x="17183" y="12852"/>
                      <a:pt x="12888" y="19993"/>
                      <a:pt x="12888" y="31417"/>
                    </a:cubicBezTo>
                    <a:cubicBezTo>
                      <a:pt x="12888" y="42841"/>
                      <a:pt x="17183" y="49981"/>
                      <a:pt x="24343" y="49981"/>
                    </a:cubicBezTo>
                    <a:cubicBezTo>
                      <a:pt x="31503" y="49981"/>
                      <a:pt x="35799" y="42841"/>
                      <a:pt x="35799" y="31417"/>
                    </a:cubicBezTo>
                    <a:close/>
                    <a:moveTo>
                      <a:pt x="98804" y="1428"/>
                    </a:moveTo>
                    <a:lnTo>
                      <a:pt x="37231" y="101391"/>
                    </a:lnTo>
                    <a:lnTo>
                      <a:pt x="22911" y="101391"/>
                    </a:lnTo>
                    <a:lnTo>
                      <a:pt x="84485" y="1428"/>
                    </a:lnTo>
                    <a:lnTo>
                      <a:pt x="98804" y="1428"/>
                    </a:lnTo>
                    <a:close/>
                    <a:moveTo>
                      <a:pt x="124579" y="72830"/>
                    </a:moveTo>
                    <a:cubicBezTo>
                      <a:pt x="124579" y="91395"/>
                      <a:pt x="114556" y="104247"/>
                      <a:pt x="100236" y="104247"/>
                    </a:cubicBezTo>
                    <a:cubicBezTo>
                      <a:pt x="85917" y="104247"/>
                      <a:pt x="75893" y="91395"/>
                      <a:pt x="75893" y="72830"/>
                    </a:cubicBezTo>
                    <a:cubicBezTo>
                      <a:pt x="75893" y="54266"/>
                      <a:pt x="85917" y="41413"/>
                      <a:pt x="100236" y="41413"/>
                    </a:cubicBezTo>
                    <a:cubicBezTo>
                      <a:pt x="114556" y="41413"/>
                      <a:pt x="124579" y="54266"/>
                      <a:pt x="124579" y="72830"/>
                    </a:cubicBezTo>
                    <a:close/>
                    <a:moveTo>
                      <a:pt x="111692" y="72830"/>
                    </a:moveTo>
                    <a:cubicBezTo>
                      <a:pt x="111692" y="61406"/>
                      <a:pt x="107396" y="54266"/>
                      <a:pt x="100236" y="54266"/>
                    </a:cubicBezTo>
                    <a:cubicBezTo>
                      <a:pt x="93077" y="54266"/>
                      <a:pt x="88781" y="61406"/>
                      <a:pt x="88781" y="72830"/>
                    </a:cubicBezTo>
                    <a:cubicBezTo>
                      <a:pt x="88781" y="84254"/>
                      <a:pt x="93077" y="91395"/>
                      <a:pt x="100236" y="91395"/>
                    </a:cubicBezTo>
                    <a:cubicBezTo>
                      <a:pt x="107396" y="91395"/>
                      <a:pt x="111692" y="82826"/>
                      <a:pt x="111692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" name="Google Shape;955;p5"/>
            <p:cNvGrpSpPr/>
            <p:nvPr/>
          </p:nvGrpSpPr>
          <p:grpSpPr>
            <a:xfrm>
              <a:off x="3244584" y="3112552"/>
              <a:ext cx="317892" cy="104246"/>
              <a:chOff x="3244584" y="3112552"/>
              <a:chExt cx="317892" cy="104246"/>
            </a:xfrm>
          </p:grpSpPr>
          <p:sp>
            <p:nvSpPr>
              <p:cNvPr id="956" name="Google Shape;956;p5"/>
              <p:cNvSpPr/>
              <p:nvPr/>
            </p:nvSpPr>
            <p:spPr>
              <a:xfrm>
                <a:off x="3244584" y="3115409"/>
                <a:ext cx="81620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81620" h="99962" extrusionOk="0">
                    <a:moveTo>
                      <a:pt x="81621" y="77114"/>
                    </a:moveTo>
                    <a:lnTo>
                      <a:pt x="68733" y="77114"/>
                    </a:lnTo>
                    <a:lnTo>
                      <a:pt x="68733" y="99963"/>
                    </a:lnTo>
                    <a:lnTo>
                      <a:pt x="54414" y="99963"/>
                    </a:lnTo>
                    <a:lnTo>
                      <a:pt x="54414" y="78542"/>
                    </a:lnTo>
                    <a:lnTo>
                      <a:pt x="0" y="78542"/>
                    </a:lnTo>
                    <a:lnTo>
                      <a:pt x="0" y="64262"/>
                    </a:lnTo>
                    <a:lnTo>
                      <a:pt x="51550" y="0"/>
                    </a:lnTo>
                    <a:lnTo>
                      <a:pt x="68733" y="0"/>
                    </a:lnTo>
                    <a:lnTo>
                      <a:pt x="68733" y="64262"/>
                    </a:lnTo>
                    <a:lnTo>
                      <a:pt x="81621" y="64262"/>
                    </a:lnTo>
                    <a:lnTo>
                      <a:pt x="81621" y="77114"/>
                    </a:lnTo>
                    <a:close/>
                    <a:moveTo>
                      <a:pt x="54414" y="17136"/>
                    </a:moveTo>
                    <a:cubicBezTo>
                      <a:pt x="52982" y="19993"/>
                      <a:pt x="48686" y="24277"/>
                      <a:pt x="45822" y="28561"/>
                    </a:cubicBezTo>
                    <a:lnTo>
                      <a:pt x="27207" y="52837"/>
                    </a:lnTo>
                    <a:cubicBezTo>
                      <a:pt x="24343" y="57122"/>
                      <a:pt x="20047" y="61406"/>
                      <a:pt x="17183" y="64262"/>
                    </a:cubicBezTo>
                    <a:cubicBezTo>
                      <a:pt x="20047" y="64262"/>
                      <a:pt x="28639" y="64262"/>
                      <a:pt x="32935" y="64262"/>
                    </a:cubicBezTo>
                    <a:lnTo>
                      <a:pt x="54414" y="64262"/>
                    </a:lnTo>
                    <a:lnTo>
                      <a:pt x="54414" y="35701"/>
                    </a:lnTo>
                    <a:cubicBezTo>
                      <a:pt x="54414" y="28561"/>
                      <a:pt x="54414" y="19993"/>
                      <a:pt x="54414" y="17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3340525" y="3115409"/>
                <a:ext cx="81620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81620" h="99962" extrusionOk="0">
                    <a:moveTo>
                      <a:pt x="81621" y="77114"/>
                    </a:moveTo>
                    <a:lnTo>
                      <a:pt x="68733" y="77114"/>
                    </a:lnTo>
                    <a:lnTo>
                      <a:pt x="68733" y="99963"/>
                    </a:lnTo>
                    <a:lnTo>
                      <a:pt x="54414" y="99963"/>
                    </a:lnTo>
                    <a:lnTo>
                      <a:pt x="54414" y="78542"/>
                    </a:lnTo>
                    <a:lnTo>
                      <a:pt x="0" y="78542"/>
                    </a:lnTo>
                    <a:lnTo>
                      <a:pt x="0" y="64262"/>
                    </a:lnTo>
                    <a:lnTo>
                      <a:pt x="51550" y="0"/>
                    </a:lnTo>
                    <a:lnTo>
                      <a:pt x="68733" y="0"/>
                    </a:lnTo>
                    <a:lnTo>
                      <a:pt x="68733" y="64262"/>
                    </a:lnTo>
                    <a:lnTo>
                      <a:pt x="81621" y="64262"/>
                    </a:lnTo>
                    <a:lnTo>
                      <a:pt x="81621" y="77114"/>
                    </a:lnTo>
                    <a:close/>
                    <a:moveTo>
                      <a:pt x="54414" y="17136"/>
                    </a:moveTo>
                    <a:cubicBezTo>
                      <a:pt x="52982" y="19993"/>
                      <a:pt x="48686" y="24277"/>
                      <a:pt x="45822" y="28561"/>
                    </a:cubicBezTo>
                    <a:lnTo>
                      <a:pt x="27207" y="52837"/>
                    </a:lnTo>
                    <a:cubicBezTo>
                      <a:pt x="24343" y="57122"/>
                      <a:pt x="20047" y="61406"/>
                      <a:pt x="17183" y="64262"/>
                    </a:cubicBezTo>
                    <a:cubicBezTo>
                      <a:pt x="20047" y="64262"/>
                      <a:pt x="28639" y="64262"/>
                      <a:pt x="32935" y="64262"/>
                    </a:cubicBezTo>
                    <a:lnTo>
                      <a:pt x="54414" y="64262"/>
                    </a:lnTo>
                    <a:lnTo>
                      <a:pt x="54414" y="35701"/>
                    </a:lnTo>
                    <a:cubicBezTo>
                      <a:pt x="52982" y="28561"/>
                      <a:pt x="54414" y="19993"/>
                      <a:pt x="54414" y="17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3437897" y="3112552"/>
                <a:ext cx="124579" cy="104246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246" extrusionOk="0">
                    <a:moveTo>
                      <a:pt x="48686" y="31417"/>
                    </a:moveTo>
                    <a:cubicBezTo>
                      <a:pt x="48686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38663" y="1428"/>
                      <a:pt x="48686" y="14280"/>
                      <a:pt x="48686" y="31417"/>
                    </a:cubicBezTo>
                    <a:close/>
                    <a:moveTo>
                      <a:pt x="35799" y="32845"/>
                    </a:moveTo>
                    <a:cubicBezTo>
                      <a:pt x="35799" y="21421"/>
                      <a:pt x="31503" y="14280"/>
                      <a:pt x="24343" y="14280"/>
                    </a:cubicBezTo>
                    <a:cubicBezTo>
                      <a:pt x="17183" y="14280"/>
                      <a:pt x="12887" y="21421"/>
                      <a:pt x="12887" y="32845"/>
                    </a:cubicBezTo>
                    <a:cubicBezTo>
                      <a:pt x="12887" y="44269"/>
                      <a:pt x="17183" y="51409"/>
                      <a:pt x="24343" y="51409"/>
                    </a:cubicBezTo>
                    <a:cubicBezTo>
                      <a:pt x="31503" y="51409"/>
                      <a:pt x="35799" y="42841"/>
                      <a:pt x="35799" y="32845"/>
                    </a:cubicBezTo>
                    <a:close/>
                    <a:moveTo>
                      <a:pt x="98804" y="2856"/>
                    </a:moveTo>
                    <a:lnTo>
                      <a:pt x="37231" y="102819"/>
                    </a:lnTo>
                    <a:lnTo>
                      <a:pt x="22911" y="102819"/>
                    </a:lnTo>
                    <a:lnTo>
                      <a:pt x="84485" y="2856"/>
                    </a:lnTo>
                    <a:lnTo>
                      <a:pt x="98804" y="2856"/>
                    </a:lnTo>
                    <a:close/>
                    <a:moveTo>
                      <a:pt x="124579" y="72830"/>
                    </a:moveTo>
                    <a:cubicBezTo>
                      <a:pt x="124579" y="91395"/>
                      <a:pt x="114556" y="104247"/>
                      <a:pt x="100236" y="104247"/>
                    </a:cubicBezTo>
                    <a:cubicBezTo>
                      <a:pt x="85917" y="104247"/>
                      <a:pt x="75893" y="91395"/>
                      <a:pt x="75893" y="72830"/>
                    </a:cubicBezTo>
                    <a:cubicBezTo>
                      <a:pt x="75893" y="54266"/>
                      <a:pt x="85917" y="41413"/>
                      <a:pt x="100236" y="41413"/>
                    </a:cubicBezTo>
                    <a:cubicBezTo>
                      <a:pt x="114556" y="41413"/>
                      <a:pt x="124579" y="54266"/>
                      <a:pt x="124579" y="72830"/>
                    </a:cubicBezTo>
                    <a:close/>
                    <a:moveTo>
                      <a:pt x="111692" y="72830"/>
                    </a:moveTo>
                    <a:cubicBezTo>
                      <a:pt x="111692" y="61406"/>
                      <a:pt x="107396" y="54266"/>
                      <a:pt x="100236" y="54266"/>
                    </a:cubicBezTo>
                    <a:cubicBezTo>
                      <a:pt x="93077" y="54266"/>
                      <a:pt x="88781" y="61406"/>
                      <a:pt x="88781" y="72830"/>
                    </a:cubicBezTo>
                    <a:cubicBezTo>
                      <a:pt x="88781" y="84254"/>
                      <a:pt x="93077" y="91395"/>
                      <a:pt x="100236" y="91395"/>
                    </a:cubicBezTo>
                    <a:cubicBezTo>
                      <a:pt x="107396" y="91395"/>
                      <a:pt x="111692" y="84254"/>
                      <a:pt x="111692" y="72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9" name="Google Shape;959;p5"/>
            <p:cNvGrpSpPr/>
            <p:nvPr/>
          </p:nvGrpSpPr>
          <p:grpSpPr>
            <a:xfrm>
              <a:off x="2078980" y="2318561"/>
              <a:ext cx="269205" cy="102818"/>
              <a:chOff x="2078980" y="2318561"/>
              <a:chExt cx="269205" cy="102818"/>
            </a:xfrm>
          </p:grpSpPr>
          <p:sp>
            <p:nvSpPr>
              <p:cNvPr id="960" name="Google Shape;960;p5"/>
              <p:cNvSpPr/>
              <p:nvPr/>
            </p:nvSpPr>
            <p:spPr>
              <a:xfrm>
                <a:off x="2078980" y="2319990"/>
                <a:ext cx="31502" cy="99962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99962" extrusionOk="0">
                    <a:moveTo>
                      <a:pt x="31503" y="99963"/>
                    </a:moveTo>
                    <a:lnTo>
                      <a:pt x="17183" y="99963"/>
                    </a:lnTo>
                    <a:lnTo>
                      <a:pt x="17183" y="22849"/>
                    </a:lnTo>
                    <a:lnTo>
                      <a:pt x="0" y="22849"/>
                    </a:lnTo>
                    <a:lnTo>
                      <a:pt x="0" y="12852"/>
                    </a:lnTo>
                    <a:cubicBezTo>
                      <a:pt x="10024" y="11424"/>
                      <a:pt x="18615" y="8568"/>
                      <a:pt x="20047" y="0"/>
                    </a:cubicBezTo>
                    <a:lnTo>
                      <a:pt x="31503" y="0"/>
                    </a:lnTo>
                    <a:cubicBezTo>
                      <a:pt x="31503" y="0"/>
                      <a:pt x="31503" y="99963"/>
                      <a:pt x="31503" y="999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2133394" y="2318561"/>
                <a:ext cx="74461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102818" extrusionOk="0">
                    <a:moveTo>
                      <a:pt x="74461" y="39985"/>
                    </a:moveTo>
                    <a:cubicBezTo>
                      <a:pt x="74461" y="65690"/>
                      <a:pt x="60142" y="101391"/>
                      <a:pt x="12888" y="102819"/>
                    </a:cubicBezTo>
                    <a:lnTo>
                      <a:pt x="12888" y="88539"/>
                    </a:lnTo>
                    <a:cubicBezTo>
                      <a:pt x="35799" y="87110"/>
                      <a:pt x="51550" y="77114"/>
                      <a:pt x="58710" y="55694"/>
                    </a:cubicBezTo>
                    <a:cubicBezTo>
                      <a:pt x="51550" y="61406"/>
                      <a:pt x="44390" y="64262"/>
                      <a:pt x="32935" y="64262"/>
                    </a:cubicBezTo>
                    <a:cubicBezTo>
                      <a:pt x="14319" y="64262"/>
                      <a:pt x="0" y="54266"/>
                      <a:pt x="0" y="32845"/>
                    </a:cubicBezTo>
                    <a:cubicBezTo>
                      <a:pt x="0" y="11424"/>
                      <a:pt x="17183" y="0"/>
                      <a:pt x="38663" y="0"/>
                    </a:cubicBezTo>
                    <a:cubicBezTo>
                      <a:pt x="57278" y="0"/>
                      <a:pt x="74461" y="11424"/>
                      <a:pt x="74461" y="39985"/>
                    </a:cubicBezTo>
                    <a:close/>
                    <a:moveTo>
                      <a:pt x="58710" y="32845"/>
                    </a:moveTo>
                    <a:cubicBezTo>
                      <a:pt x="58710" y="22849"/>
                      <a:pt x="51550" y="14280"/>
                      <a:pt x="35799" y="14280"/>
                    </a:cubicBezTo>
                    <a:cubicBezTo>
                      <a:pt x="20047" y="14280"/>
                      <a:pt x="12888" y="21421"/>
                      <a:pt x="12888" y="32845"/>
                    </a:cubicBezTo>
                    <a:cubicBezTo>
                      <a:pt x="12888" y="44269"/>
                      <a:pt x="21479" y="49981"/>
                      <a:pt x="35799" y="49981"/>
                    </a:cubicBezTo>
                    <a:cubicBezTo>
                      <a:pt x="50118" y="49981"/>
                      <a:pt x="58710" y="44269"/>
                      <a:pt x="58710" y="32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2223606" y="2318561"/>
                <a:ext cx="12457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2818" extrusionOk="0">
                    <a:moveTo>
                      <a:pt x="48686" y="31417"/>
                    </a:moveTo>
                    <a:cubicBezTo>
                      <a:pt x="48686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38663" y="0"/>
                      <a:pt x="48686" y="12852"/>
                      <a:pt x="48686" y="31417"/>
                    </a:cubicBezTo>
                    <a:close/>
                    <a:moveTo>
                      <a:pt x="35799" y="31417"/>
                    </a:moveTo>
                    <a:cubicBezTo>
                      <a:pt x="35799" y="19993"/>
                      <a:pt x="31503" y="12852"/>
                      <a:pt x="24343" y="12852"/>
                    </a:cubicBezTo>
                    <a:cubicBezTo>
                      <a:pt x="17183" y="12852"/>
                      <a:pt x="12888" y="19993"/>
                      <a:pt x="12888" y="31417"/>
                    </a:cubicBezTo>
                    <a:cubicBezTo>
                      <a:pt x="12888" y="42841"/>
                      <a:pt x="17183" y="49981"/>
                      <a:pt x="24343" y="49981"/>
                    </a:cubicBezTo>
                    <a:cubicBezTo>
                      <a:pt x="31503" y="49981"/>
                      <a:pt x="35799" y="41413"/>
                      <a:pt x="35799" y="31417"/>
                    </a:cubicBezTo>
                    <a:close/>
                    <a:moveTo>
                      <a:pt x="100236" y="1428"/>
                    </a:moveTo>
                    <a:lnTo>
                      <a:pt x="38663" y="101391"/>
                    </a:lnTo>
                    <a:lnTo>
                      <a:pt x="24343" y="101391"/>
                    </a:lnTo>
                    <a:lnTo>
                      <a:pt x="85917" y="1428"/>
                    </a:lnTo>
                    <a:lnTo>
                      <a:pt x="100236" y="1428"/>
                    </a:lnTo>
                    <a:close/>
                    <a:moveTo>
                      <a:pt x="124579" y="71402"/>
                    </a:moveTo>
                    <a:cubicBezTo>
                      <a:pt x="124579" y="89967"/>
                      <a:pt x="114556" y="102819"/>
                      <a:pt x="100236" y="102819"/>
                    </a:cubicBezTo>
                    <a:cubicBezTo>
                      <a:pt x="85917" y="102819"/>
                      <a:pt x="75893" y="89967"/>
                      <a:pt x="75893" y="71402"/>
                    </a:cubicBezTo>
                    <a:cubicBezTo>
                      <a:pt x="75893" y="52838"/>
                      <a:pt x="85917" y="39985"/>
                      <a:pt x="100236" y="39985"/>
                    </a:cubicBezTo>
                    <a:cubicBezTo>
                      <a:pt x="115988" y="41413"/>
                      <a:pt x="124579" y="54266"/>
                      <a:pt x="124579" y="71402"/>
                    </a:cubicBezTo>
                    <a:close/>
                    <a:moveTo>
                      <a:pt x="111692" y="72830"/>
                    </a:moveTo>
                    <a:cubicBezTo>
                      <a:pt x="111692" y="61406"/>
                      <a:pt x="107396" y="54266"/>
                      <a:pt x="100236" y="54266"/>
                    </a:cubicBezTo>
                    <a:cubicBezTo>
                      <a:pt x="93077" y="54266"/>
                      <a:pt x="88781" y="61406"/>
                      <a:pt x="88781" y="72830"/>
                    </a:cubicBezTo>
                    <a:cubicBezTo>
                      <a:pt x="88781" y="84254"/>
                      <a:pt x="93077" y="91395"/>
                      <a:pt x="100236" y="91395"/>
                    </a:cubicBezTo>
                    <a:cubicBezTo>
                      <a:pt x="107396" y="91395"/>
                      <a:pt x="111692" y="82826"/>
                      <a:pt x="111692" y="72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3" name="Google Shape;963;p5"/>
            <p:cNvGrpSpPr/>
            <p:nvPr/>
          </p:nvGrpSpPr>
          <p:grpSpPr>
            <a:xfrm>
              <a:off x="2537203" y="1804467"/>
              <a:ext cx="216223" cy="102818"/>
              <a:chOff x="2537203" y="1804467"/>
              <a:chExt cx="216223" cy="102818"/>
            </a:xfrm>
          </p:grpSpPr>
          <p:sp>
            <p:nvSpPr>
              <p:cNvPr id="964" name="Google Shape;964;p5"/>
              <p:cNvSpPr/>
              <p:nvPr/>
            </p:nvSpPr>
            <p:spPr>
              <a:xfrm>
                <a:off x="2537203" y="1804467"/>
                <a:ext cx="73029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3029" h="102818" extrusionOk="0">
                    <a:moveTo>
                      <a:pt x="73029" y="71402"/>
                    </a:moveTo>
                    <a:cubicBezTo>
                      <a:pt x="73029" y="91395"/>
                      <a:pt x="58710" y="102819"/>
                      <a:pt x="35799" y="102819"/>
                    </a:cubicBezTo>
                    <a:cubicBezTo>
                      <a:pt x="21479" y="102819"/>
                      <a:pt x="7160" y="97107"/>
                      <a:pt x="0" y="85682"/>
                    </a:cubicBezTo>
                    <a:lnTo>
                      <a:pt x="11456" y="75686"/>
                    </a:lnTo>
                    <a:cubicBezTo>
                      <a:pt x="17183" y="82826"/>
                      <a:pt x="27207" y="87110"/>
                      <a:pt x="35799" y="87110"/>
                    </a:cubicBezTo>
                    <a:cubicBezTo>
                      <a:pt x="51550" y="87110"/>
                      <a:pt x="57278" y="81398"/>
                      <a:pt x="57278" y="71402"/>
                    </a:cubicBezTo>
                    <a:cubicBezTo>
                      <a:pt x="57278" y="61406"/>
                      <a:pt x="50118" y="57122"/>
                      <a:pt x="38663" y="57122"/>
                    </a:cubicBezTo>
                    <a:lnTo>
                      <a:pt x="30071" y="57122"/>
                    </a:lnTo>
                    <a:lnTo>
                      <a:pt x="30071" y="42841"/>
                    </a:lnTo>
                    <a:lnTo>
                      <a:pt x="38663" y="42841"/>
                    </a:lnTo>
                    <a:cubicBezTo>
                      <a:pt x="47254" y="42841"/>
                      <a:pt x="52982" y="37129"/>
                      <a:pt x="52982" y="28561"/>
                    </a:cubicBezTo>
                    <a:cubicBezTo>
                      <a:pt x="52982" y="22849"/>
                      <a:pt x="48686" y="14280"/>
                      <a:pt x="34367" y="14280"/>
                    </a:cubicBezTo>
                    <a:cubicBezTo>
                      <a:pt x="27207" y="14280"/>
                      <a:pt x="20047" y="17136"/>
                      <a:pt x="14319" y="22849"/>
                    </a:cubicBezTo>
                    <a:lnTo>
                      <a:pt x="2864" y="12852"/>
                    </a:lnTo>
                    <a:cubicBezTo>
                      <a:pt x="11456" y="4284"/>
                      <a:pt x="21479" y="0"/>
                      <a:pt x="34367" y="0"/>
                    </a:cubicBezTo>
                    <a:cubicBezTo>
                      <a:pt x="52982" y="0"/>
                      <a:pt x="68733" y="9996"/>
                      <a:pt x="68733" y="27133"/>
                    </a:cubicBezTo>
                    <a:cubicBezTo>
                      <a:pt x="68733" y="38557"/>
                      <a:pt x="63006" y="45697"/>
                      <a:pt x="57278" y="48553"/>
                    </a:cubicBezTo>
                    <a:cubicBezTo>
                      <a:pt x="65870" y="51409"/>
                      <a:pt x="73029" y="59978"/>
                      <a:pt x="73029" y="71402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2627415" y="1804467"/>
                <a:ext cx="126011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126011" h="102818" extrusionOk="0">
                    <a:moveTo>
                      <a:pt x="48686" y="31417"/>
                    </a:moveTo>
                    <a:cubicBezTo>
                      <a:pt x="48686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40095" y="0"/>
                      <a:pt x="48686" y="12852"/>
                      <a:pt x="48686" y="31417"/>
                    </a:cubicBezTo>
                    <a:close/>
                    <a:moveTo>
                      <a:pt x="35799" y="31417"/>
                    </a:moveTo>
                    <a:cubicBezTo>
                      <a:pt x="35799" y="19993"/>
                      <a:pt x="31503" y="12852"/>
                      <a:pt x="24343" y="12852"/>
                    </a:cubicBezTo>
                    <a:cubicBezTo>
                      <a:pt x="17183" y="12852"/>
                      <a:pt x="12887" y="19993"/>
                      <a:pt x="12887" y="31417"/>
                    </a:cubicBezTo>
                    <a:cubicBezTo>
                      <a:pt x="12887" y="42841"/>
                      <a:pt x="17183" y="49981"/>
                      <a:pt x="24343" y="49981"/>
                    </a:cubicBezTo>
                    <a:cubicBezTo>
                      <a:pt x="32935" y="49981"/>
                      <a:pt x="35799" y="41413"/>
                      <a:pt x="35799" y="31417"/>
                    </a:cubicBezTo>
                    <a:close/>
                    <a:moveTo>
                      <a:pt x="100236" y="1428"/>
                    </a:moveTo>
                    <a:lnTo>
                      <a:pt x="38663" y="101391"/>
                    </a:lnTo>
                    <a:lnTo>
                      <a:pt x="24343" y="101391"/>
                    </a:lnTo>
                    <a:lnTo>
                      <a:pt x="85917" y="1428"/>
                    </a:lnTo>
                    <a:lnTo>
                      <a:pt x="100236" y="1428"/>
                    </a:lnTo>
                    <a:close/>
                    <a:moveTo>
                      <a:pt x="126011" y="71402"/>
                    </a:moveTo>
                    <a:cubicBezTo>
                      <a:pt x="126011" y="89967"/>
                      <a:pt x="115988" y="102819"/>
                      <a:pt x="101668" y="102819"/>
                    </a:cubicBezTo>
                    <a:cubicBezTo>
                      <a:pt x="87349" y="102819"/>
                      <a:pt x="77325" y="89967"/>
                      <a:pt x="77325" y="71402"/>
                    </a:cubicBezTo>
                    <a:cubicBezTo>
                      <a:pt x="77325" y="52838"/>
                      <a:pt x="87349" y="39985"/>
                      <a:pt x="101668" y="39985"/>
                    </a:cubicBezTo>
                    <a:cubicBezTo>
                      <a:pt x="115988" y="41413"/>
                      <a:pt x="126011" y="54266"/>
                      <a:pt x="126011" y="71402"/>
                    </a:cubicBezTo>
                    <a:close/>
                    <a:moveTo>
                      <a:pt x="113124" y="72830"/>
                    </a:moveTo>
                    <a:cubicBezTo>
                      <a:pt x="113124" y="61406"/>
                      <a:pt x="108828" y="54266"/>
                      <a:pt x="101668" y="54266"/>
                    </a:cubicBezTo>
                    <a:cubicBezTo>
                      <a:pt x="94509" y="54266"/>
                      <a:pt x="90213" y="61406"/>
                      <a:pt x="90213" y="72830"/>
                    </a:cubicBezTo>
                    <a:cubicBezTo>
                      <a:pt x="90213" y="84254"/>
                      <a:pt x="94509" y="91395"/>
                      <a:pt x="101668" y="91395"/>
                    </a:cubicBezTo>
                    <a:cubicBezTo>
                      <a:pt x="108828" y="91395"/>
                      <a:pt x="113124" y="82826"/>
                      <a:pt x="113124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6" name="Google Shape;966;p5"/>
            <p:cNvGrpSpPr/>
            <p:nvPr/>
          </p:nvGrpSpPr>
          <p:grpSpPr>
            <a:xfrm>
              <a:off x="6890321" y="3143969"/>
              <a:ext cx="310732" cy="104247"/>
              <a:chOff x="6890321" y="3143969"/>
              <a:chExt cx="310732" cy="104247"/>
            </a:xfrm>
          </p:grpSpPr>
          <p:sp>
            <p:nvSpPr>
              <p:cNvPr id="967" name="Google Shape;967;p5"/>
              <p:cNvSpPr/>
              <p:nvPr/>
            </p:nvSpPr>
            <p:spPr>
              <a:xfrm>
                <a:off x="6890321" y="3146825"/>
                <a:ext cx="74461" cy="101391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101391" extrusionOk="0">
                    <a:moveTo>
                      <a:pt x="74461" y="65690"/>
                    </a:moveTo>
                    <a:cubicBezTo>
                      <a:pt x="74461" y="89967"/>
                      <a:pt x="58710" y="101391"/>
                      <a:pt x="34367" y="101391"/>
                    </a:cubicBezTo>
                    <a:cubicBezTo>
                      <a:pt x="21479" y="101391"/>
                      <a:pt x="10024" y="98535"/>
                      <a:pt x="0" y="91395"/>
                    </a:cubicBezTo>
                    <a:lnTo>
                      <a:pt x="7160" y="78542"/>
                    </a:lnTo>
                    <a:cubicBezTo>
                      <a:pt x="15752" y="82826"/>
                      <a:pt x="25775" y="85682"/>
                      <a:pt x="35799" y="85682"/>
                    </a:cubicBezTo>
                    <a:cubicBezTo>
                      <a:pt x="51550" y="85682"/>
                      <a:pt x="60142" y="78542"/>
                      <a:pt x="60142" y="65690"/>
                    </a:cubicBezTo>
                    <a:cubicBezTo>
                      <a:pt x="60142" y="54266"/>
                      <a:pt x="52982" y="48553"/>
                      <a:pt x="40095" y="48553"/>
                    </a:cubicBezTo>
                    <a:cubicBezTo>
                      <a:pt x="31503" y="48553"/>
                      <a:pt x="25775" y="51410"/>
                      <a:pt x="21479" y="54266"/>
                    </a:cubicBezTo>
                    <a:lnTo>
                      <a:pt x="5728" y="48553"/>
                    </a:lnTo>
                    <a:lnTo>
                      <a:pt x="8592" y="0"/>
                    </a:lnTo>
                    <a:lnTo>
                      <a:pt x="70165" y="0"/>
                    </a:lnTo>
                    <a:lnTo>
                      <a:pt x="70165" y="14280"/>
                    </a:lnTo>
                    <a:lnTo>
                      <a:pt x="21479" y="14280"/>
                    </a:lnTo>
                    <a:lnTo>
                      <a:pt x="20047" y="39985"/>
                    </a:lnTo>
                    <a:cubicBezTo>
                      <a:pt x="25775" y="37129"/>
                      <a:pt x="32935" y="34273"/>
                      <a:pt x="41526" y="34273"/>
                    </a:cubicBezTo>
                    <a:cubicBezTo>
                      <a:pt x="63006" y="34273"/>
                      <a:pt x="74461" y="47125"/>
                      <a:pt x="74461" y="656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6981965" y="3145397"/>
                <a:ext cx="78757" cy="102819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102819" extrusionOk="0">
                    <a:moveTo>
                      <a:pt x="78757" y="51409"/>
                    </a:moveTo>
                    <a:cubicBezTo>
                      <a:pt x="78757" y="81398"/>
                      <a:pt x="64438" y="102819"/>
                      <a:pt x="38663" y="102819"/>
                    </a:cubicBezTo>
                    <a:cubicBezTo>
                      <a:pt x="12888" y="102819"/>
                      <a:pt x="0" y="81398"/>
                      <a:pt x="0" y="51409"/>
                    </a:cubicBezTo>
                    <a:cubicBezTo>
                      <a:pt x="0" y="21421"/>
                      <a:pt x="14319" y="0"/>
                      <a:pt x="40095" y="0"/>
                    </a:cubicBezTo>
                    <a:cubicBezTo>
                      <a:pt x="65870" y="0"/>
                      <a:pt x="78757" y="19993"/>
                      <a:pt x="78757" y="51409"/>
                    </a:cubicBezTo>
                    <a:close/>
                    <a:moveTo>
                      <a:pt x="63006" y="51409"/>
                    </a:moveTo>
                    <a:cubicBezTo>
                      <a:pt x="63006" y="29989"/>
                      <a:pt x="55846" y="14280"/>
                      <a:pt x="38663" y="14280"/>
                    </a:cubicBezTo>
                    <a:cubicBezTo>
                      <a:pt x="21479" y="14280"/>
                      <a:pt x="14319" y="29989"/>
                      <a:pt x="14319" y="51409"/>
                    </a:cubicBezTo>
                    <a:cubicBezTo>
                      <a:pt x="14319" y="72830"/>
                      <a:pt x="21479" y="88539"/>
                      <a:pt x="38663" y="88539"/>
                    </a:cubicBezTo>
                    <a:cubicBezTo>
                      <a:pt x="57278" y="88539"/>
                      <a:pt x="63006" y="72830"/>
                      <a:pt x="63006" y="51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"/>
              <p:cNvSpPr/>
              <p:nvPr/>
            </p:nvSpPr>
            <p:spPr>
              <a:xfrm>
                <a:off x="7076474" y="3143969"/>
                <a:ext cx="124579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247" extrusionOk="0">
                    <a:moveTo>
                      <a:pt x="48686" y="31417"/>
                    </a:moveTo>
                    <a:cubicBezTo>
                      <a:pt x="48686" y="49981"/>
                      <a:pt x="38663" y="62834"/>
                      <a:pt x="24343" y="62834"/>
                    </a:cubicBezTo>
                    <a:cubicBezTo>
                      <a:pt x="10024" y="62834"/>
                      <a:pt x="0" y="49981"/>
                      <a:pt x="0" y="31417"/>
                    </a:cubicBezTo>
                    <a:cubicBezTo>
                      <a:pt x="0" y="12852"/>
                      <a:pt x="10024" y="0"/>
                      <a:pt x="24343" y="0"/>
                    </a:cubicBezTo>
                    <a:cubicBezTo>
                      <a:pt x="38663" y="1428"/>
                      <a:pt x="48686" y="14280"/>
                      <a:pt x="48686" y="31417"/>
                    </a:cubicBezTo>
                    <a:close/>
                    <a:moveTo>
                      <a:pt x="35799" y="32845"/>
                    </a:moveTo>
                    <a:cubicBezTo>
                      <a:pt x="35799" y="21421"/>
                      <a:pt x="31503" y="14280"/>
                      <a:pt x="24343" y="14280"/>
                    </a:cubicBezTo>
                    <a:cubicBezTo>
                      <a:pt x="17184" y="14280"/>
                      <a:pt x="12887" y="21421"/>
                      <a:pt x="12887" y="32845"/>
                    </a:cubicBezTo>
                    <a:cubicBezTo>
                      <a:pt x="12887" y="44269"/>
                      <a:pt x="17184" y="51409"/>
                      <a:pt x="24343" y="51409"/>
                    </a:cubicBezTo>
                    <a:cubicBezTo>
                      <a:pt x="31503" y="51409"/>
                      <a:pt x="35799" y="42841"/>
                      <a:pt x="35799" y="32845"/>
                    </a:cubicBezTo>
                    <a:close/>
                    <a:moveTo>
                      <a:pt x="100236" y="2856"/>
                    </a:moveTo>
                    <a:lnTo>
                      <a:pt x="38663" y="102819"/>
                    </a:lnTo>
                    <a:lnTo>
                      <a:pt x="24343" y="102819"/>
                    </a:lnTo>
                    <a:lnTo>
                      <a:pt x="85917" y="2856"/>
                    </a:lnTo>
                    <a:lnTo>
                      <a:pt x="100236" y="2856"/>
                    </a:lnTo>
                    <a:close/>
                    <a:moveTo>
                      <a:pt x="124580" y="72830"/>
                    </a:moveTo>
                    <a:cubicBezTo>
                      <a:pt x="124580" y="91395"/>
                      <a:pt x="114556" y="104247"/>
                      <a:pt x="100236" y="104247"/>
                    </a:cubicBezTo>
                    <a:cubicBezTo>
                      <a:pt x="85917" y="104247"/>
                      <a:pt x="75893" y="91395"/>
                      <a:pt x="75893" y="72830"/>
                    </a:cubicBezTo>
                    <a:cubicBezTo>
                      <a:pt x="75893" y="54266"/>
                      <a:pt x="85917" y="41413"/>
                      <a:pt x="100236" y="41413"/>
                    </a:cubicBezTo>
                    <a:cubicBezTo>
                      <a:pt x="115988" y="41413"/>
                      <a:pt x="124580" y="54266"/>
                      <a:pt x="124580" y="72830"/>
                    </a:cubicBezTo>
                    <a:close/>
                    <a:moveTo>
                      <a:pt x="111692" y="72830"/>
                    </a:moveTo>
                    <a:cubicBezTo>
                      <a:pt x="111692" y="61406"/>
                      <a:pt x="107396" y="54266"/>
                      <a:pt x="100236" y="54266"/>
                    </a:cubicBezTo>
                    <a:cubicBezTo>
                      <a:pt x="93077" y="54266"/>
                      <a:pt x="88781" y="61406"/>
                      <a:pt x="88781" y="72830"/>
                    </a:cubicBezTo>
                    <a:cubicBezTo>
                      <a:pt x="88781" y="84254"/>
                      <a:pt x="93077" y="91395"/>
                      <a:pt x="100236" y="91395"/>
                    </a:cubicBezTo>
                    <a:cubicBezTo>
                      <a:pt x="107396" y="91395"/>
                      <a:pt x="111692" y="84254"/>
                      <a:pt x="111692" y="72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5"/>
            <p:cNvGrpSpPr/>
            <p:nvPr/>
          </p:nvGrpSpPr>
          <p:grpSpPr>
            <a:xfrm>
              <a:off x="5560042" y="3071139"/>
              <a:ext cx="307869" cy="105675"/>
              <a:chOff x="5560042" y="3071139"/>
              <a:chExt cx="307869" cy="105675"/>
            </a:xfrm>
          </p:grpSpPr>
          <p:sp>
            <p:nvSpPr>
              <p:cNvPr id="971" name="Google Shape;971;p5"/>
              <p:cNvSpPr/>
              <p:nvPr/>
            </p:nvSpPr>
            <p:spPr>
              <a:xfrm>
                <a:off x="5560042" y="3072567"/>
                <a:ext cx="73029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73029" h="104247" extrusionOk="0">
                    <a:moveTo>
                      <a:pt x="73029" y="72830"/>
                    </a:moveTo>
                    <a:cubicBezTo>
                      <a:pt x="73029" y="92823"/>
                      <a:pt x="58710" y="104247"/>
                      <a:pt x="35799" y="104247"/>
                    </a:cubicBezTo>
                    <a:cubicBezTo>
                      <a:pt x="21479" y="104247"/>
                      <a:pt x="7160" y="98535"/>
                      <a:pt x="0" y="87110"/>
                    </a:cubicBezTo>
                    <a:lnTo>
                      <a:pt x="11455" y="77114"/>
                    </a:lnTo>
                    <a:cubicBezTo>
                      <a:pt x="17184" y="84254"/>
                      <a:pt x="27207" y="88539"/>
                      <a:pt x="35799" y="88539"/>
                    </a:cubicBezTo>
                    <a:cubicBezTo>
                      <a:pt x="51550" y="88539"/>
                      <a:pt x="57278" y="82826"/>
                      <a:pt x="57278" y="72830"/>
                    </a:cubicBezTo>
                    <a:cubicBezTo>
                      <a:pt x="57278" y="62834"/>
                      <a:pt x="50118" y="58550"/>
                      <a:pt x="38663" y="58550"/>
                    </a:cubicBezTo>
                    <a:lnTo>
                      <a:pt x="30071" y="58550"/>
                    </a:lnTo>
                    <a:lnTo>
                      <a:pt x="30071" y="44269"/>
                    </a:lnTo>
                    <a:lnTo>
                      <a:pt x="38663" y="44269"/>
                    </a:lnTo>
                    <a:cubicBezTo>
                      <a:pt x="47254" y="44269"/>
                      <a:pt x="52982" y="38557"/>
                      <a:pt x="52982" y="29989"/>
                    </a:cubicBezTo>
                    <a:cubicBezTo>
                      <a:pt x="52982" y="24277"/>
                      <a:pt x="48686" y="15708"/>
                      <a:pt x="34367" y="15708"/>
                    </a:cubicBezTo>
                    <a:cubicBezTo>
                      <a:pt x="27207" y="15708"/>
                      <a:pt x="20047" y="18565"/>
                      <a:pt x="14319" y="24277"/>
                    </a:cubicBezTo>
                    <a:lnTo>
                      <a:pt x="2864" y="14280"/>
                    </a:lnTo>
                    <a:cubicBezTo>
                      <a:pt x="11455" y="5712"/>
                      <a:pt x="21479" y="0"/>
                      <a:pt x="34367" y="0"/>
                    </a:cubicBezTo>
                    <a:cubicBezTo>
                      <a:pt x="52982" y="0"/>
                      <a:pt x="68733" y="9996"/>
                      <a:pt x="68733" y="27133"/>
                    </a:cubicBezTo>
                    <a:cubicBezTo>
                      <a:pt x="68733" y="38557"/>
                      <a:pt x="63006" y="45697"/>
                      <a:pt x="57278" y="48553"/>
                    </a:cubicBezTo>
                    <a:cubicBezTo>
                      <a:pt x="65870" y="52837"/>
                      <a:pt x="73029" y="59978"/>
                      <a:pt x="73029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"/>
              <p:cNvSpPr/>
              <p:nvPr/>
            </p:nvSpPr>
            <p:spPr>
              <a:xfrm>
                <a:off x="5650255" y="3071139"/>
                <a:ext cx="71597" cy="102818"/>
              </a:xfrm>
              <a:custGeom>
                <a:avLst/>
                <a:gdLst/>
                <a:ahLst/>
                <a:cxnLst/>
                <a:rect l="l" t="t" r="r" b="b"/>
                <a:pathLst>
                  <a:path w="71597" h="102818" extrusionOk="0">
                    <a:moveTo>
                      <a:pt x="71597" y="102819"/>
                    </a:moveTo>
                    <a:lnTo>
                      <a:pt x="0" y="102819"/>
                    </a:lnTo>
                    <a:cubicBezTo>
                      <a:pt x="1432" y="74258"/>
                      <a:pt x="18616" y="59978"/>
                      <a:pt x="38663" y="48553"/>
                    </a:cubicBezTo>
                    <a:cubicBezTo>
                      <a:pt x="52982" y="39985"/>
                      <a:pt x="55846" y="35701"/>
                      <a:pt x="55846" y="28561"/>
                    </a:cubicBezTo>
                    <a:cubicBezTo>
                      <a:pt x="55846" y="19993"/>
                      <a:pt x="50118" y="15708"/>
                      <a:pt x="37231" y="15708"/>
                    </a:cubicBezTo>
                    <a:cubicBezTo>
                      <a:pt x="28639" y="15708"/>
                      <a:pt x="20048" y="19993"/>
                      <a:pt x="12888" y="25705"/>
                    </a:cubicBezTo>
                    <a:lnTo>
                      <a:pt x="2864" y="14280"/>
                    </a:lnTo>
                    <a:cubicBezTo>
                      <a:pt x="11456" y="5712"/>
                      <a:pt x="24343" y="0"/>
                      <a:pt x="37231" y="0"/>
                    </a:cubicBezTo>
                    <a:cubicBezTo>
                      <a:pt x="57278" y="0"/>
                      <a:pt x="71597" y="8568"/>
                      <a:pt x="71597" y="27133"/>
                    </a:cubicBezTo>
                    <a:cubicBezTo>
                      <a:pt x="71597" y="42841"/>
                      <a:pt x="64438" y="48553"/>
                      <a:pt x="45822" y="59978"/>
                    </a:cubicBezTo>
                    <a:cubicBezTo>
                      <a:pt x="27207" y="71402"/>
                      <a:pt x="21479" y="77114"/>
                      <a:pt x="18616" y="87110"/>
                    </a:cubicBezTo>
                    <a:lnTo>
                      <a:pt x="71597" y="87110"/>
                    </a:lnTo>
                    <a:lnTo>
                      <a:pt x="71597" y="102819"/>
                    </a:lnTo>
                    <a:lnTo>
                      <a:pt x="71597" y="10281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"/>
              <p:cNvSpPr/>
              <p:nvPr/>
            </p:nvSpPr>
            <p:spPr>
              <a:xfrm>
                <a:off x="5741900" y="3072567"/>
                <a:ext cx="126011" cy="104247"/>
              </a:xfrm>
              <a:custGeom>
                <a:avLst/>
                <a:gdLst/>
                <a:ahLst/>
                <a:cxnLst/>
                <a:rect l="l" t="t" r="r" b="b"/>
                <a:pathLst>
                  <a:path w="126011" h="104247" extrusionOk="0">
                    <a:moveTo>
                      <a:pt x="48686" y="31417"/>
                    </a:moveTo>
                    <a:cubicBezTo>
                      <a:pt x="48686" y="49981"/>
                      <a:pt x="38662" y="62834"/>
                      <a:pt x="24343" y="62834"/>
                    </a:cubicBezTo>
                    <a:cubicBezTo>
                      <a:pt x="10023" y="62834"/>
                      <a:pt x="0" y="49981"/>
                      <a:pt x="0" y="31417"/>
                    </a:cubicBezTo>
                    <a:cubicBezTo>
                      <a:pt x="0" y="12852"/>
                      <a:pt x="10023" y="0"/>
                      <a:pt x="24343" y="0"/>
                    </a:cubicBezTo>
                    <a:cubicBezTo>
                      <a:pt x="40094" y="0"/>
                      <a:pt x="48686" y="12852"/>
                      <a:pt x="48686" y="31417"/>
                    </a:cubicBezTo>
                    <a:close/>
                    <a:moveTo>
                      <a:pt x="35799" y="31417"/>
                    </a:moveTo>
                    <a:cubicBezTo>
                      <a:pt x="35799" y="19993"/>
                      <a:pt x="31503" y="12852"/>
                      <a:pt x="24343" y="12852"/>
                    </a:cubicBezTo>
                    <a:cubicBezTo>
                      <a:pt x="17183" y="12852"/>
                      <a:pt x="12887" y="19993"/>
                      <a:pt x="12887" y="31417"/>
                    </a:cubicBezTo>
                    <a:cubicBezTo>
                      <a:pt x="12887" y="42841"/>
                      <a:pt x="17183" y="49981"/>
                      <a:pt x="24343" y="49981"/>
                    </a:cubicBezTo>
                    <a:cubicBezTo>
                      <a:pt x="31503" y="49981"/>
                      <a:pt x="35799" y="42841"/>
                      <a:pt x="35799" y="31417"/>
                    </a:cubicBezTo>
                    <a:close/>
                    <a:moveTo>
                      <a:pt x="100236" y="1428"/>
                    </a:moveTo>
                    <a:lnTo>
                      <a:pt x="38662" y="101391"/>
                    </a:lnTo>
                    <a:lnTo>
                      <a:pt x="24343" y="101391"/>
                    </a:lnTo>
                    <a:lnTo>
                      <a:pt x="85917" y="1428"/>
                    </a:lnTo>
                    <a:lnTo>
                      <a:pt x="100236" y="1428"/>
                    </a:lnTo>
                    <a:close/>
                    <a:moveTo>
                      <a:pt x="126011" y="72830"/>
                    </a:moveTo>
                    <a:cubicBezTo>
                      <a:pt x="126011" y="91395"/>
                      <a:pt x="115987" y="104247"/>
                      <a:pt x="101668" y="104247"/>
                    </a:cubicBezTo>
                    <a:cubicBezTo>
                      <a:pt x="87348" y="104247"/>
                      <a:pt x="77325" y="91395"/>
                      <a:pt x="77325" y="72830"/>
                    </a:cubicBezTo>
                    <a:cubicBezTo>
                      <a:pt x="77325" y="54266"/>
                      <a:pt x="87348" y="41413"/>
                      <a:pt x="101668" y="41413"/>
                    </a:cubicBezTo>
                    <a:cubicBezTo>
                      <a:pt x="115987" y="41413"/>
                      <a:pt x="126011" y="54266"/>
                      <a:pt x="126011" y="72830"/>
                    </a:cubicBezTo>
                    <a:close/>
                    <a:moveTo>
                      <a:pt x="113124" y="72830"/>
                    </a:moveTo>
                    <a:cubicBezTo>
                      <a:pt x="113124" y="61406"/>
                      <a:pt x="108828" y="54266"/>
                      <a:pt x="101668" y="54266"/>
                    </a:cubicBezTo>
                    <a:cubicBezTo>
                      <a:pt x="94508" y="54266"/>
                      <a:pt x="90212" y="61406"/>
                      <a:pt x="90212" y="72830"/>
                    </a:cubicBezTo>
                    <a:cubicBezTo>
                      <a:pt x="90212" y="84254"/>
                      <a:pt x="94508" y="91395"/>
                      <a:pt x="101668" y="91395"/>
                    </a:cubicBezTo>
                    <a:cubicBezTo>
                      <a:pt x="108828" y="91395"/>
                      <a:pt x="113124" y="82826"/>
                      <a:pt x="113124" y="7283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4" name="Google Shape;974;p5"/>
          <p:cNvSpPr txBox="1">
            <a:spLocks noGrp="1"/>
          </p:cNvSpPr>
          <p:nvPr>
            <p:ph type="title"/>
          </p:nvPr>
        </p:nvSpPr>
        <p:spPr>
          <a:xfrm>
            <a:off x="628825" y="1013901"/>
            <a:ext cx="7886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1000" i="1"/>
              <a:t>Q: Within your department/organisation, how easy is it to cross-reference information or join up datasets for analysis?</a:t>
            </a:r>
            <a:endParaRPr sz="1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8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Top difficulties making use of data</a:t>
            </a:r>
            <a:endParaRPr/>
          </a:p>
        </p:txBody>
      </p:sp>
      <p:grpSp>
        <p:nvGrpSpPr>
          <p:cNvPr id="980" name="Google Shape;980;p8"/>
          <p:cNvGrpSpPr/>
          <p:nvPr/>
        </p:nvGrpSpPr>
        <p:grpSpPr>
          <a:xfrm>
            <a:off x="1251747" y="1246289"/>
            <a:ext cx="6164263" cy="3653162"/>
            <a:chOff x="1251747" y="1246289"/>
            <a:chExt cx="6164263" cy="3653162"/>
          </a:xfrm>
        </p:grpSpPr>
        <p:grpSp>
          <p:nvGrpSpPr>
            <p:cNvPr id="981" name="Google Shape;981;p8"/>
            <p:cNvGrpSpPr/>
            <p:nvPr/>
          </p:nvGrpSpPr>
          <p:grpSpPr>
            <a:xfrm>
              <a:off x="1610922" y="1254407"/>
              <a:ext cx="4181343" cy="124477"/>
              <a:chOff x="1610922" y="1254407"/>
              <a:chExt cx="4181343" cy="124477"/>
            </a:xfrm>
          </p:grpSpPr>
          <p:sp>
            <p:nvSpPr>
              <p:cNvPr id="982" name="Google Shape;982;p8"/>
              <p:cNvSpPr/>
              <p:nvPr/>
            </p:nvSpPr>
            <p:spPr>
              <a:xfrm>
                <a:off x="1610922" y="1258466"/>
                <a:ext cx="69124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69124" h="94711" extrusionOk="0">
                    <a:moveTo>
                      <a:pt x="67769" y="13530"/>
                    </a:moveTo>
                    <a:lnTo>
                      <a:pt x="40661" y="13530"/>
                    </a:lnTo>
                    <a:lnTo>
                      <a:pt x="40661" y="94712"/>
                    </a:lnTo>
                    <a:lnTo>
                      <a:pt x="27108" y="94712"/>
                    </a:lnTo>
                    <a:lnTo>
                      <a:pt x="27108" y="13530"/>
                    </a:lnTo>
                    <a:lnTo>
                      <a:pt x="0" y="13530"/>
                    </a:lnTo>
                    <a:lnTo>
                      <a:pt x="0" y="0"/>
                    </a:lnTo>
                    <a:lnTo>
                      <a:pt x="69124" y="0"/>
                    </a:lnTo>
                    <a:lnTo>
                      <a:pt x="67769" y="13530"/>
                    </a:lnTo>
                    <a:lnTo>
                      <a:pt x="67769" y="1353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1692245" y="1282503"/>
                <a:ext cx="63702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3379" extrusionOk="0">
                    <a:moveTo>
                      <a:pt x="63703" y="35495"/>
                    </a:moveTo>
                    <a:cubicBezTo>
                      <a:pt x="63703" y="58497"/>
                      <a:pt x="50149" y="73380"/>
                      <a:pt x="31174" y="73380"/>
                    </a:cubicBezTo>
                    <a:cubicBezTo>
                      <a:pt x="13554" y="73380"/>
                      <a:pt x="0" y="58497"/>
                      <a:pt x="0" y="36848"/>
                    </a:cubicBezTo>
                    <a:cubicBezTo>
                      <a:pt x="0" y="13847"/>
                      <a:pt x="13554" y="317"/>
                      <a:pt x="31174" y="317"/>
                    </a:cubicBezTo>
                    <a:cubicBezTo>
                      <a:pt x="50149" y="-2389"/>
                      <a:pt x="63703" y="12494"/>
                      <a:pt x="63703" y="35495"/>
                    </a:cubicBezTo>
                    <a:close/>
                    <a:moveTo>
                      <a:pt x="48794" y="35495"/>
                    </a:moveTo>
                    <a:cubicBezTo>
                      <a:pt x="48794" y="20612"/>
                      <a:pt x="42017" y="11141"/>
                      <a:pt x="31174" y="11141"/>
                    </a:cubicBezTo>
                    <a:cubicBezTo>
                      <a:pt x="20331" y="11141"/>
                      <a:pt x="13554" y="20612"/>
                      <a:pt x="13554" y="34142"/>
                    </a:cubicBezTo>
                    <a:cubicBezTo>
                      <a:pt x="13554" y="49026"/>
                      <a:pt x="20331" y="58497"/>
                      <a:pt x="31174" y="58497"/>
                    </a:cubicBezTo>
                    <a:cubicBezTo>
                      <a:pt x="42017" y="58497"/>
                      <a:pt x="48794" y="47673"/>
                      <a:pt x="48794" y="354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1772212" y="1280114"/>
                <a:ext cx="5963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59636" h="98770" extrusionOk="0">
                    <a:moveTo>
                      <a:pt x="59637" y="39238"/>
                    </a:moveTo>
                    <a:cubicBezTo>
                      <a:pt x="59637" y="63592"/>
                      <a:pt x="46083" y="74416"/>
                      <a:pt x="31174" y="74416"/>
                    </a:cubicBezTo>
                    <a:cubicBezTo>
                      <a:pt x="24397" y="74416"/>
                      <a:pt x="17620" y="70357"/>
                      <a:pt x="13554" y="66298"/>
                    </a:cubicBezTo>
                    <a:lnTo>
                      <a:pt x="13554" y="92006"/>
                    </a:lnTo>
                    <a:lnTo>
                      <a:pt x="0" y="98771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8975" y="2706"/>
                      <a:pt x="24397" y="0"/>
                      <a:pt x="32529" y="0"/>
                    </a:cubicBezTo>
                    <a:cubicBezTo>
                      <a:pt x="48794" y="0"/>
                      <a:pt x="59637" y="12177"/>
                      <a:pt x="59637" y="39238"/>
                    </a:cubicBezTo>
                    <a:close/>
                    <a:moveTo>
                      <a:pt x="46083" y="39238"/>
                    </a:moveTo>
                    <a:cubicBezTo>
                      <a:pt x="46083" y="21648"/>
                      <a:pt x="40661" y="13530"/>
                      <a:pt x="29818" y="13530"/>
                    </a:cubicBezTo>
                    <a:cubicBezTo>
                      <a:pt x="23041" y="13530"/>
                      <a:pt x="17620" y="17589"/>
                      <a:pt x="13554" y="23001"/>
                    </a:cubicBezTo>
                    <a:lnTo>
                      <a:pt x="13554" y="52768"/>
                    </a:lnTo>
                    <a:cubicBezTo>
                      <a:pt x="16265" y="56827"/>
                      <a:pt x="23041" y="62239"/>
                      <a:pt x="29818" y="62239"/>
                    </a:cubicBezTo>
                    <a:cubicBezTo>
                      <a:pt x="40661" y="62239"/>
                      <a:pt x="46083" y="54121"/>
                      <a:pt x="46083" y="3923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1883353" y="1255760"/>
                <a:ext cx="5963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59636" h="98770" extrusionOk="0">
                    <a:moveTo>
                      <a:pt x="59637" y="97418"/>
                    </a:moveTo>
                    <a:lnTo>
                      <a:pt x="46083" y="97418"/>
                    </a:lnTo>
                    <a:lnTo>
                      <a:pt x="46083" y="90653"/>
                    </a:lnTo>
                    <a:cubicBezTo>
                      <a:pt x="40661" y="94712"/>
                      <a:pt x="35240" y="98771"/>
                      <a:pt x="27108" y="98771"/>
                    </a:cubicBezTo>
                    <a:cubicBezTo>
                      <a:pt x="12198" y="98771"/>
                      <a:pt x="0" y="87947"/>
                      <a:pt x="0" y="60886"/>
                    </a:cubicBezTo>
                    <a:cubicBezTo>
                      <a:pt x="0" y="36532"/>
                      <a:pt x="13554" y="25707"/>
                      <a:pt x="28463" y="25707"/>
                    </a:cubicBezTo>
                    <a:cubicBezTo>
                      <a:pt x="35240" y="25707"/>
                      <a:pt x="42017" y="29767"/>
                      <a:pt x="46083" y="33826"/>
                    </a:cubicBezTo>
                    <a:lnTo>
                      <a:pt x="46083" y="6765"/>
                    </a:lnTo>
                    <a:lnTo>
                      <a:pt x="59637" y="0"/>
                    </a:lnTo>
                    <a:lnTo>
                      <a:pt x="59637" y="97418"/>
                    </a:lnTo>
                    <a:close/>
                    <a:moveTo>
                      <a:pt x="46083" y="77122"/>
                    </a:moveTo>
                    <a:lnTo>
                      <a:pt x="46083" y="47356"/>
                    </a:lnTo>
                    <a:cubicBezTo>
                      <a:pt x="43372" y="43297"/>
                      <a:pt x="36595" y="37885"/>
                      <a:pt x="29818" y="37885"/>
                    </a:cubicBezTo>
                    <a:cubicBezTo>
                      <a:pt x="20331" y="37885"/>
                      <a:pt x="14909" y="46003"/>
                      <a:pt x="14909" y="60886"/>
                    </a:cubicBezTo>
                    <a:cubicBezTo>
                      <a:pt x="14909" y="78475"/>
                      <a:pt x="20331" y="86593"/>
                      <a:pt x="31174" y="86593"/>
                    </a:cubicBezTo>
                    <a:cubicBezTo>
                      <a:pt x="36595" y="86593"/>
                      <a:pt x="42017" y="81181"/>
                      <a:pt x="46083" y="77122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1961965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6265" y="98771"/>
                    </a:moveTo>
                    <a:lnTo>
                      <a:pt x="2711" y="98771"/>
                    </a:lnTo>
                    <a:lnTo>
                      <a:pt x="2711" y="28413"/>
                    </a:lnTo>
                    <a:lnTo>
                      <a:pt x="16265" y="28413"/>
                    </a:lnTo>
                    <a:lnTo>
                      <a:pt x="16265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1994494" y="1254407"/>
                <a:ext cx="37950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37950" h="98770" extrusionOk="0">
                    <a:moveTo>
                      <a:pt x="37951" y="13530"/>
                    </a:moveTo>
                    <a:cubicBezTo>
                      <a:pt x="35240" y="12177"/>
                      <a:pt x="32529" y="12177"/>
                      <a:pt x="29818" y="12177"/>
                    </a:cubicBezTo>
                    <a:cubicBezTo>
                      <a:pt x="25752" y="12177"/>
                      <a:pt x="23041" y="13530"/>
                      <a:pt x="23041" y="18942"/>
                    </a:cubicBezTo>
                    <a:lnTo>
                      <a:pt x="23041" y="27060"/>
                    </a:lnTo>
                    <a:lnTo>
                      <a:pt x="36595" y="27060"/>
                    </a:lnTo>
                    <a:lnTo>
                      <a:pt x="36595" y="40591"/>
                    </a:lnTo>
                    <a:lnTo>
                      <a:pt x="23041" y="40591"/>
                    </a:lnTo>
                    <a:lnTo>
                      <a:pt x="23041" y="98771"/>
                    </a:lnTo>
                    <a:lnTo>
                      <a:pt x="9488" y="98771"/>
                    </a:lnTo>
                    <a:lnTo>
                      <a:pt x="9488" y="40591"/>
                    </a:lnTo>
                    <a:lnTo>
                      <a:pt x="0" y="40591"/>
                    </a:lnTo>
                    <a:lnTo>
                      <a:pt x="0" y="27060"/>
                    </a:lnTo>
                    <a:lnTo>
                      <a:pt x="9488" y="27060"/>
                    </a:lnTo>
                    <a:lnTo>
                      <a:pt x="9488" y="17589"/>
                    </a:lnTo>
                    <a:cubicBezTo>
                      <a:pt x="9488" y="4059"/>
                      <a:pt x="17620" y="0"/>
                      <a:pt x="27108" y="0"/>
                    </a:cubicBezTo>
                    <a:cubicBezTo>
                      <a:pt x="31174" y="0"/>
                      <a:pt x="35240" y="0"/>
                      <a:pt x="37951" y="1353"/>
                    </a:cubicBezTo>
                    <a:cubicBezTo>
                      <a:pt x="37951" y="1353"/>
                      <a:pt x="37951" y="13530"/>
                      <a:pt x="37951" y="13530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2044643" y="1254407"/>
                <a:ext cx="37950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37950" h="98770" extrusionOk="0">
                    <a:moveTo>
                      <a:pt x="37951" y="13530"/>
                    </a:moveTo>
                    <a:cubicBezTo>
                      <a:pt x="35240" y="12177"/>
                      <a:pt x="32529" y="12177"/>
                      <a:pt x="29818" y="12177"/>
                    </a:cubicBezTo>
                    <a:cubicBezTo>
                      <a:pt x="25752" y="12177"/>
                      <a:pt x="23041" y="13530"/>
                      <a:pt x="23041" y="18942"/>
                    </a:cubicBezTo>
                    <a:lnTo>
                      <a:pt x="23041" y="27060"/>
                    </a:lnTo>
                    <a:lnTo>
                      <a:pt x="36595" y="27060"/>
                    </a:lnTo>
                    <a:lnTo>
                      <a:pt x="36595" y="40591"/>
                    </a:lnTo>
                    <a:lnTo>
                      <a:pt x="23041" y="40591"/>
                    </a:lnTo>
                    <a:lnTo>
                      <a:pt x="23041" y="98771"/>
                    </a:lnTo>
                    <a:lnTo>
                      <a:pt x="9488" y="98771"/>
                    </a:lnTo>
                    <a:lnTo>
                      <a:pt x="9488" y="40591"/>
                    </a:lnTo>
                    <a:lnTo>
                      <a:pt x="0" y="40591"/>
                    </a:lnTo>
                    <a:lnTo>
                      <a:pt x="0" y="27060"/>
                    </a:lnTo>
                    <a:lnTo>
                      <a:pt x="9488" y="27060"/>
                    </a:lnTo>
                    <a:lnTo>
                      <a:pt x="9488" y="17589"/>
                    </a:lnTo>
                    <a:cubicBezTo>
                      <a:pt x="9488" y="4059"/>
                      <a:pt x="17620" y="0"/>
                      <a:pt x="27108" y="0"/>
                    </a:cubicBezTo>
                    <a:cubicBezTo>
                      <a:pt x="31174" y="0"/>
                      <a:pt x="35240" y="0"/>
                      <a:pt x="37951" y="1353"/>
                    </a:cubicBezTo>
                    <a:lnTo>
                      <a:pt x="37951" y="1353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8"/>
              <p:cNvSpPr/>
              <p:nvPr/>
            </p:nvSpPr>
            <p:spPr>
              <a:xfrm>
                <a:off x="2096148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6265" y="98771"/>
                    </a:moveTo>
                    <a:lnTo>
                      <a:pt x="2711" y="98771"/>
                    </a:lnTo>
                    <a:lnTo>
                      <a:pt x="2711" y="28413"/>
                    </a:lnTo>
                    <a:lnTo>
                      <a:pt x="16265" y="28413"/>
                    </a:lnTo>
                    <a:lnTo>
                      <a:pt x="16265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>
                <a:off x="2131387" y="1282108"/>
                <a:ext cx="56925" cy="73774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3774" extrusionOk="0">
                    <a:moveTo>
                      <a:pt x="55571" y="10183"/>
                    </a:moveTo>
                    <a:lnTo>
                      <a:pt x="47438" y="21007"/>
                    </a:lnTo>
                    <a:cubicBezTo>
                      <a:pt x="42017" y="15595"/>
                      <a:pt x="36595" y="12889"/>
                      <a:pt x="29818" y="12889"/>
                    </a:cubicBezTo>
                    <a:cubicBezTo>
                      <a:pt x="20331" y="12889"/>
                      <a:pt x="13554" y="22360"/>
                      <a:pt x="13554" y="35890"/>
                    </a:cubicBezTo>
                    <a:cubicBezTo>
                      <a:pt x="13554" y="49420"/>
                      <a:pt x="18975" y="60245"/>
                      <a:pt x="31174" y="60245"/>
                    </a:cubicBezTo>
                    <a:cubicBezTo>
                      <a:pt x="37951" y="60245"/>
                      <a:pt x="42017" y="57539"/>
                      <a:pt x="47438" y="50774"/>
                    </a:cubicBezTo>
                    <a:lnTo>
                      <a:pt x="56926" y="60245"/>
                    </a:lnTo>
                    <a:cubicBezTo>
                      <a:pt x="51504" y="67010"/>
                      <a:pt x="44727" y="73775"/>
                      <a:pt x="31174" y="73775"/>
                    </a:cubicBezTo>
                    <a:cubicBezTo>
                      <a:pt x="13554" y="73775"/>
                      <a:pt x="0" y="58892"/>
                      <a:pt x="0" y="37243"/>
                    </a:cubicBezTo>
                    <a:cubicBezTo>
                      <a:pt x="0" y="14242"/>
                      <a:pt x="13554" y="712"/>
                      <a:pt x="31174" y="712"/>
                    </a:cubicBezTo>
                    <a:cubicBezTo>
                      <a:pt x="40661" y="-1994"/>
                      <a:pt x="48794" y="3418"/>
                      <a:pt x="55571" y="1018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2204578" y="1282820"/>
                <a:ext cx="56925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1710" extrusionOk="0">
                    <a:moveTo>
                      <a:pt x="56926" y="70357"/>
                    </a:moveTo>
                    <a:lnTo>
                      <a:pt x="43372" y="70357"/>
                    </a:lnTo>
                    <a:lnTo>
                      <a:pt x="43372" y="63592"/>
                    </a:lnTo>
                    <a:cubicBezTo>
                      <a:pt x="39306" y="69004"/>
                      <a:pt x="32529" y="71710"/>
                      <a:pt x="25752" y="71710"/>
                    </a:cubicBezTo>
                    <a:cubicBezTo>
                      <a:pt x="9488" y="71710"/>
                      <a:pt x="0" y="60886"/>
                      <a:pt x="0" y="40591"/>
                    </a:cubicBezTo>
                    <a:lnTo>
                      <a:pt x="0" y="0"/>
                    </a:lnTo>
                    <a:lnTo>
                      <a:pt x="13554" y="0"/>
                    </a:lnTo>
                    <a:lnTo>
                      <a:pt x="13554" y="40591"/>
                    </a:lnTo>
                    <a:cubicBezTo>
                      <a:pt x="13554" y="55474"/>
                      <a:pt x="18975" y="59533"/>
                      <a:pt x="28463" y="59533"/>
                    </a:cubicBezTo>
                    <a:cubicBezTo>
                      <a:pt x="37951" y="59533"/>
                      <a:pt x="43372" y="52768"/>
                      <a:pt x="43372" y="41944"/>
                    </a:cubicBezTo>
                    <a:lnTo>
                      <a:pt x="43372" y="0"/>
                    </a:lnTo>
                    <a:lnTo>
                      <a:pt x="56926" y="0"/>
                    </a:lnTo>
                    <a:lnTo>
                      <a:pt x="56926" y="70357"/>
                    </a:lnTo>
                    <a:lnTo>
                      <a:pt x="56926" y="7035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2283190" y="1255760"/>
                <a:ext cx="13553" cy="97417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7417" extrusionOk="0">
                    <a:moveTo>
                      <a:pt x="13554" y="97418"/>
                    </a:moveTo>
                    <a:lnTo>
                      <a:pt x="0" y="97418"/>
                    </a:lnTo>
                    <a:lnTo>
                      <a:pt x="0" y="6765"/>
                    </a:lnTo>
                    <a:lnTo>
                      <a:pt x="13554" y="0"/>
                    </a:lnTo>
                    <a:lnTo>
                      <a:pt x="13554" y="9741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2311653" y="1255760"/>
                <a:ext cx="4201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2016" h="98770" extrusionOk="0">
                    <a:moveTo>
                      <a:pt x="42017" y="83887"/>
                    </a:moveTo>
                    <a:lnTo>
                      <a:pt x="40661" y="96065"/>
                    </a:lnTo>
                    <a:cubicBezTo>
                      <a:pt x="37951" y="97418"/>
                      <a:pt x="32529" y="98771"/>
                      <a:pt x="27108" y="98771"/>
                    </a:cubicBezTo>
                    <a:cubicBezTo>
                      <a:pt x="17620" y="98771"/>
                      <a:pt x="10843" y="92006"/>
                      <a:pt x="10843" y="79828"/>
                    </a:cubicBezTo>
                    <a:lnTo>
                      <a:pt x="10843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10843" y="27060"/>
                    </a:lnTo>
                    <a:lnTo>
                      <a:pt x="10843" y="6765"/>
                    </a:lnTo>
                    <a:lnTo>
                      <a:pt x="24397" y="0"/>
                    </a:lnTo>
                    <a:lnTo>
                      <a:pt x="24397" y="27060"/>
                    </a:lnTo>
                    <a:lnTo>
                      <a:pt x="42017" y="27060"/>
                    </a:lnTo>
                    <a:lnTo>
                      <a:pt x="42017" y="39238"/>
                    </a:lnTo>
                    <a:lnTo>
                      <a:pt x="24397" y="39238"/>
                    </a:lnTo>
                    <a:lnTo>
                      <a:pt x="24397" y="77122"/>
                    </a:lnTo>
                    <a:cubicBezTo>
                      <a:pt x="24397" y="83887"/>
                      <a:pt x="27108" y="85240"/>
                      <a:pt x="31174" y="85240"/>
                    </a:cubicBezTo>
                    <a:cubicBezTo>
                      <a:pt x="35240" y="86593"/>
                      <a:pt x="39306" y="85240"/>
                      <a:pt x="42017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2369934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7620" y="98771"/>
                    </a:moveTo>
                    <a:lnTo>
                      <a:pt x="4066" y="98771"/>
                    </a:lnTo>
                    <a:lnTo>
                      <a:pt x="4066" y="28413"/>
                    </a:lnTo>
                    <a:lnTo>
                      <a:pt x="17620" y="28413"/>
                    </a:lnTo>
                    <a:lnTo>
                      <a:pt x="17620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2403819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7" y="34102"/>
                    </a:moveTo>
                    <a:cubicBezTo>
                      <a:pt x="62347" y="36808"/>
                      <a:pt x="62347" y="39514"/>
                      <a:pt x="62347" y="40867"/>
                    </a:cubicBezTo>
                    <a:lnTo>
                      <a:pt x="14909" y="40867"/>
                    </a:lnTo>
                    <a:cubicBezTo>
                      <a:pt x="16265" y="54397"/>
                      <a:pt x="24397" y="59810"/>
                      <a:pt x="32529" y="59810"/>
                    </a:cubicBezTo>
                    <a:cubicBezTo>
                      <a:pt x="37951" y="59810"/>
                      <a:pt x="43372" y="57103"/>
                      <a:pt x="47438" y="54397"/>
                    </a:cubicBezTo>
                    <a:lnTo>
                      <a:pt x="55571" y="63869"/>
                    </a:lnTo>
                    <a:cubicBezTo>
                      <a:pt x="48794" y="69281"/>
                      <a:pt x="42017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2860" y="-2430"/>
                      <a:pt x="62347" y="15160"/>
                      <a:pt x="62347" y="34102"/>
                    </a:cubicBezTo>
                    <a:close/>
                    <a:moveTo>
                      <a:pt x="47438" y="28690"/>
                    </a:moveTo>
                    <a:cubicBezTo>
                      <a:pt x="46083" y="19219"/>
                      <a:pt x="42017" y="11101"/>
                      <a:pt x="31174" y="11101"/>
                    </a:cubicBezTo>
                    <a:cubicBezTo>
                      <a:pt x="21686" y="11101"/>
                      <a:pt x="16265" y="17866"/>
                      <a:pt x="14909" y="28690"/>
                    </a:cubicBezTo>
                    <a:lnTo>
                      <a:pt x="47438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2478364" y="1280114"/>
                <a:ext cx="54215" cy="74416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4416" extrusionOk="0">
                    <a:moveTo>
                      <a:pt x="54215" y="54121"/>
                    </a:moveTo>
                    <a:cubicBezTo>
                      <a:pt x="54215" y="70357"/>
                      <a:pt x="42017" y="74416"/>
                      <a:pt x="27108" y="74416"/>
                    </a:cubicBezTo>
                    <a:cubicBezTo>
                      <a:pt x="17620" y="74416"/>
                      <a:pt x="6777" y="70357"/>
                      <a:pt x="0" y="64945"/>
                    </a:cubicBezTo>
                    <a:lnTo>
                      <a:pt x="6777" y="54121"/>
                    </a:lnTo>
                    <a:cubicBezTo>
                      <a:pt x="13554" y="58180"/>
                      <a:pt x="20331" y="60886"/>
                      <a:pt x="27108" y="60886"/>
                    </a:cubicBezTo>
                    <a:cubicBezTo>
                      <a:pt x="35240" y="60886"/>
                      <a:pt x="40661" y="58180"/>
                      <a:pt x="40661" y="52768"/>
                    </a:cubicBezTo>
                    <a:cubicBezTo>
                      <a:pt x="40661" y="47356"/>
                      <a:pt x="33884" y="44650"/>
                      <a:pt x="24397" y="40591"/>
                    </a:cubicBezTo>
                    <a:cubicBezTo>
                      <a:pt x="9488" y="35179"/>
                      <a:pt x="4066" y="29767"/>
                      <a:pt x="4066" y="18942"/>
                    </a:cubicBezTo>
                    <a:cubicBezTo>
                      <a:pt x="4066" y="6765"/>
                      <a:pt x="13554" y="0"/>
                      <a:pt x="28463" y="0"/>
                    </a:cubicBezTo>
                    <a:cubicBezTo>
                      <a:pt x="37951" y="0"/>
                      <a:pt x="46083" y="2706"/>
                      <a:pt x="52860" y="8118"/>
                    </a:cubicBezTo>
                    <a:lnTo>
                      <a:pt x="47438" y="18942"/>
                    </a:lnTo>
                    <a:cubicBezTo>
                      <a:pt x="42017" y="14883"/>
                      <a:pt x="35240" y="13530"/>
                      <a:pt x="28463" y="13530"/>
                    </a:cubicBezTo>
                    <a:cubicBezTo>
                      <a:pt x="21686" y="13530"/>
                      <a:pt x="18975" y="16236"/>
                      <a:pt x="18975" y="20295"/>
                    </a:cubicBezTo>
                    <a:cubicBezTo>
                      <a:pt x="18975" y="24354"/>
                      <a:pt x="21686" y="27060"/>
                      <a:pt x="32529" y="31120"/>
                    </a:cubicBezTo>
                    <a:cubicBezTo>
                      <a:pt x="46083" y="36532"/>
                      <a:pt x="54215" y="40591"/>
                      <a:pt x="54215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2581373" y="1282820"/>
                <a:ext cx="90810" cy="70357"/>
              </a:xfrm>
              <a:custGeom>
                <a:avLst/>
                <a:gdLst/>
                <a:ahLst/>
                <a:cxnLst/>
                <a:rect l="l" t="t" r="r" b="b"/>
                <a:pathLst>
                  <a:path w="90810" h="70357" extrusionOk="0">
                    <a:moveTo>
                      <a:pt x="90810" y="0"/>
                    </a:moveTo>
                    <a:lnTo>
                      <a:pt x="70480" y="70357"/>
                    </a:lnTo>
                    <a:lnTo>
                      <a:pt x="58281" y="70357"/>
                    </a:lnTo>
                    <a:lnTo>
                      <a:pt x="48794" y="35179"/>
                    </a:lnTo>
                    <a:cubicBezTo>
                      <a:pt x="47438" y="29767"/>
                      <a:pt x="46083" y="23001"/>
                      <a:pt x="44728" y="20295"/>
                    </a:cubicBezTo>
                    <a:cubicBezTo>
                      <a:pt x="44728" y="23001"/>
                      <a:pt x="42017" y="29767"/>
                      <a:pt x="40661" y="35179"/>
                    </a:cubicBezTo>
                    <a:lnTo>
                      <a:pt x="31174" y="70357"/>
                    </a:lnTo>
                    <a:lnTo>
                      <a:pt x="18975" y="70357"/>
                    </a:lnTo>
                    <a:lnTo>
                      <a:pt x="0" y="0"/>
                    </a:lnTo>
                    <a:lnTo>
                      <a:pt x="13554" y="0"/>
                    </a:lnTo>
                    <a:lnTo>
                      <a:pt x="21686" y="33826"/>
                    </a:lnTo>
                    <a:cubicBezTo>
                      <a:pt x="23042" y="39238"/>
                      <a:pt x="24397" y="46003"/>
                      <a:pt x="25752" y="48709"/>
                    </a:cubicBezTo>
                    <a:cubicBezTo>
                      <a:pt x="27108" y="44650"/>
                      <a:pt x="28463" y="39238"/>
                      <a:pt x="29818" y="33826"/>
                    </a:cubicBezTo>
                    <a:lnTo>
                      <a:pt x="39306" y="0"/>
                    </a:lnTo>
                    <a:lnTo>
                      <a:pt x="50149" y="0"/>
                    </a:lnTo>
                    <a:lnTo>
                      <a:pt x="59637" y="35179"/>
                    </a:lnTo>
                    <a:cubicBezTo>
                      <a:pt x="60992" y="40591"/>
                      <a:pt x="62347" y="47356"/>
                      <a:pt x="63703" y="50062"/>
                    </a:cubicBezTo>
                    <a:cubicBezTo>
                      <a:pt x="65058" y="46003"/>
                      <a:pt x="66414" y="39238"/>
                      <a:pt x="67769" y="35179"/>
                    </a:cubicBezTo>
                    <a:lnTo>
                      <a:pt x="75901" y="1353"/>
                    </a:lnTo>
                    <a:lnTo>
                      <a:pt x="90810" y="1353"/>
                    </a:lnTo>
                    <a:lnTo>
                      <a:pt x="90810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2688448" y="1255760"/>
                <a:ext cx="56925" cy="97417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97417" extrusionOk="0">
                    <a:moveTo>
                      <a:pt x="56926" y="97418"/>
                    </a:moveTo>
                    <a:lnTo>
                      <a:pt x="43372" y="97418"/>
                    </a:lnTo>
                    <a:lnTo>
                      <a:pt x="43372" y="56827"/>
                    </a:lnTo>
                    <a:cubicBezTo>
                      <a:pt x="43372" y="41944"/>
                      <a:pt x="37951" y="37885"/>
                      <a:pt x="28463" y="37885"/>
                    </a:cubicBezTo>
                    <a:cubicBezTo>
                      <a:pt x="18975" y="37885"/>
                      <a:pt x="13554" y="44650"/>
                      <a:pt x="13554" y="55474"/>
                    </a:cubicBezTo>
                    <a:lnTo>
                      <a:pt x="13554" y="97418"/>
                    </a:lnTo>
                    <a:lnTo>
                      <a:pt x="0" y="97418"/>
                    </a:lnTo>
                    <a:lnTo>
                      <a:pt x="0" y="6765"/>
                    </a:lnTo>
                    <a:lnTo>
                      <a:pt x="13554" y="0"/>
                    </a:lnTo>
                    <a:lnTo>
                      <a:pt x="13554" y="33826"/>
                    </a:lnTo>
                    <a:cubicBezTo>
                      <a:pt x="17620" y="28413"/>
                      <a:pt x="24397" y="25707"/>
                      <a:pt x="31174" y="25707"/>
                    </a:cubicBezTo>
                    <a:cubicBezTo>
                      <a:pt x="47438" y="25707"/>
                      <a:pt x="56926" y="36532"/>
                      <a:pt x="56926" y="56827"/>
                    </a:cubicBezTo>
                    <a:lnTo>
                      <a:pt x="56926" y="97418"/>
                    </a:lnTo>
                    <a:lnTo>
                      <a:pt x="56926" y="9741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2760283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7" y="34102"/>
                    </a:moveTo>
                    <a:cubicBezTo>
                      <a:pt x="62347" y="36808"/>
                      <a:pt x="62347" y="39514"/>
                      <a:pt x="62347" y="40867"/>
                    </a:cubicBezTo>
                    <a:lnTo>
                      <a:pt x="14909" y="40867"/>
                    </a:lnTo>
                    <a:cubicBezTo>
                      <a:pt x="16265" y="54397"/>
                      <a:pt x="24397" y="59810"/>
                      <a:pt x="32529" y="59810"/>
                    </a:cubicBezTo>
                    <a:cubicBezTo>
                      <a:pt x="37951" y="59810"/>
                      <a:pt x="43372" y="57103"/>
                      <a:pt x="47438" y="54397"/>
                    </a:cubicBezTo>
                    <a:lnTo>
                      <a:pt x="55571" y="63869"/>
                    </a:lnTo>
                    <a:cubicBezTo>
                      <a:pt x="48794" y="69281"/>
                      <a:pt x="42017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2860" y="-2430"/>
                      <a:pt x="62347" y="15160"/>
                      <a:pt x="62347" y="34102"/>
                    </a:cubicBezTo>
                    <a:close/>
                    <a:moveTo>
                      <a:pt x="48794" y="28690"/>
                    </a:moveTo>
                    <a:cubicBezTo>
                      <a:pt x="47438" y="19219"/>
                      <a:pt x="43372" y="11101"/>
                      <a:pt x="32529" y="11101"/>
                    </a:cubicBezTo>
                    <a:cubicBezTo>
                      <a:pt x="23041" y="11101"/>
                      <a:pt x="17620" y="17866"/>
                      <a:pt x="16265" y="28690"/>
                    </a:cubicBezTo>
                    <a:lnTo>
                      <a:pt x="48794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2840251" y="1281467"/>
                <a:ext cx="56925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1" y="12177"/>
                      <a:pt x="28463" y="12177"/>
                    </a:cubicBezTo>
                    <a:cubicBezTo>
                      <a:pt x="18975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2955458" y="1281467"/>
                <a:ext cx="9487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94876" h="71710" extrusionOk="0">
                    <a:moveTo>
                      <a:pt x="94877" y="71710"/>
                    </a:moveTo>
                    <a:lnTo>
                      <a:pt x="81323" y="71710"/>
                    </a:lnTo>
                    <a:lnTo>
                      <a:pt x="81323" y="31120"/>
                    </a:lnTo>
                    <a:cubicBezTo>
                      <a:pt x="81323" y="16236"/>
                      <a:pt x="77257" y="12177"/>
                      <a:pt x="67769" y="12177"/>
                    </a:cubicBezTo>
                    <a:cubicBezTo>
                      <a:pt x="58281" y="12177"/>
                      <a:pt x="54215" y="18942"/>
                      <a:pt x="54215" y="29767"/>
                    </a:cubicBezTo>
                    <a:lnTo>
                      <a:pt x="54215" y="71710"/>
                    </a:lnTo>
                    <a:lnTo>
                      <a:pt x="40661" y="71710"/>
                    </a:lnTo>
                    <a:lnTo>
                      <a:pt x="40661" y="31120"/>
                    </a:lnTo>
                    <a:cubicBezTo>
                      <a:pt x="40661" y="16236"/>
                      <a:pt x="36595" y="12177"/>
                      <a:pt x="27108" y="12177"/>
                    </a:cubicBezTo>
                    <a:cubicBezTo>
                      <a:pt x="17620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3042" y="0"/>
                      <a:pt x="29818" y="0"/>
                    </a:cubicBezTo>
                    <a:cubicBezTo>
                      <a:pt x="39306" y="0"/>
                      <a:pt x="46083" y="4059"/>
                      <a:pt x="48794" y="10824"/>
                    </a:cubicBezTo>
                    <a:cubicBezTo>
                      <a:pt x="54215" y="4059"/>
                      <a:pt x="59637" y="0"/>
                      <a:pt x="70480" y="0"/>
                    </a:cubicBezTo>
                    <a:cubicBezTo>
                      <a:pt x="86744" y="0"/>
                      <a:pt x="94877" y="10824"/>
                      <a:pt x="94877" y="31120"/>
                    </a:cubicBezTo>
                    <a:lnTo>
                      <a:pt x="94877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067954" y="1278761"/>
                <a:ext cx="58281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5769" extrusionOk="0">
                    <a:moveTo>
                      <a:pt x="56926" y="74416"/>
                    </a:moveTo>
                    <a:lnTo>
                      <a:pt x="43372" y="74416"/>
                    </a:lnTo>
                    <a:lnTo>
                      <a:pt x="43372" y="67651"/>
                    </a:lnTo>
                    <a:cubicBezTo>
                      <a:pt x="37951" y="73063"/>
                      <a:pt x="31174" y="75769"/>
                      <a:pt x="24397" y="75769"/>
                    </a:cubicBezTo>
                    <a:cubicBezTo>
                      <a:pt x="13554" y="75769"/>
                      <a:pt x="0" y="69004"/>
                      <a:pt x="0" y="51415"/>
                    </a:cubicBezTo>
                    <a:cubicBezTo>
                      <a:pt x="0" y="35179"/>
                      <a:pt x="12198" y="28413"/>
                      <a:pt x="28463" y="28413"/>
                    </a:cubicBezTo>
                    <a:cubicBezTo>
                      <a:pt x="35240" y="28413"/>
                      <a:pt x="40661" y="29767"/>
                      <a:pt x="44728" y="31120"/>
                    </a:cubicBezTo>
                    <a:lnTo>
                      <a:pt x="44728" y="25707"/>
                    </a:lnTo>
                    <a:cubicBezTo>
                      <a:pt x="44728" y="17589"/>
                      <a:pt x="39306" y="13530"/>
                      <a:pt x="31174" y="13530"/>
                    </a:cubicBezTo>
                    <a:cubicBezTo>
                      <a:pt x="24397" y="13530"/>
                      <a:pt x="17620" y="14883"/>
                      <a:pt x="12198" y="17589"/>
                    </a:cubicBezTo>
                    <a:lnTo>
                      <a:pt x="6777" y="6765"/>
                    </a:lnTo>
                    <a:cubicBezTo>
                      <a:pt x="13554" y="2706"/>
                      <a:pt x="21686" y="0"/>
                      <a:pt x="31174" y="0"/>
                    </a:cubicBezTo>
                    <a:cubicBezTo>
                      <a:pt x="47438" y="0"/>
                      <a:pt x="58281" y="8118"/>
                      <a:pt x="58281" y="24354"/>
                    </a:cubicBezTo>
                    <a:lnTo>
                      <a:pt x="58281" y="74416"/>
                    </a:lnTo>
                    <a:lnTo>
                      <a:pt x="56926" y="74416"/>
                    </a:lnTo>
                    <a:close/>
                    <a:moveTo>
                      <a:pt x="43372" y="54121"/>
                    </a:moveTo>
                    <a:lnTo>
                      <a:pt x="43372" y="44650"/>
                    </a:lnTo>
                    <a:cubicBezTo>
                      <a:pt x="39306" y="43297"/>
                      <a:pt x="35240" y="41944"/>
                      <a:pt x="27108" y="41944"/>
                    </a:cubicBezTo>
                    <a:cubicBezTo>
                      <a:pt x="17620" y="41944"/>
                      <a:pt x="12198" y="46003"/>
                      <a:pt x="12198" y="52768"/>
                    </a:cubicBezTo>
                    <a:cubicBezTo>
                      <a:pt x="12198" y="59533"/>
                      <a:pt x="16265" y="64945"/>
                      <a:pt x="25752" y="64945"/>
                    </a:cubicBezTo>
                    <a:cubicBezTo>
                      <a:pt x="33884" y="63592"/>
                      <a:pt x="40661" y="58180"/>
                      <a:pt x="43372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145211" y="1255760"/>
                <a:ext cx="55570" cy="97417"/>
              </a:xfrm>
              <a:custGeom>
                <a:avLst/>
                <a:gdLst/>
                <a:ahLst/>
                <a:cxnLst/>
                <a:rect l="l" t="t" r="r" b="b"/>
                <a:pathLst>
                  <a:path w="55570" h="97417" extrusionOk="0">
                    <a:moveTo>
                      <a:pt x="55571" y="97418"/>
                    </a:moveTo>
                    <a:lnTo>
                      <a:pt x="40661" y="97418"/>
                    </a:lnTo>
                    <a:lnTo>
                      <a:pt x="24397" y="62239"/>
                    </a:lnTo>
                    <a:lnTo>
                      <a:pt x="13554" y="77122"/>
                    </a:lnTo>
                    <a:lnTo>
                      <a:pt x="13554" y="97418"/>
                    </a:lnTo>
                    <a:lnTo>
                      <a:pt x="0" y="97418"/>
                    </a:lnTo>
                    <a:lnTo>
                      <a:pt x="0" y="6765"/>
                    </a:lnTo>
                    <a:lnTo>
                      <a:pt x="13554" y="0"/>
                    </a:lnTo>
                    <a:lnTo>
                      <a:pt x="13554" y="44650"/>
                    </a:lnTo>
                    <a:cubicBezTo>
                      <a:pt x="13554" y="48709"/>
                      <a:pt x="13554" y="56827"/>
                      <a:pt x="13554" y="59533"/>
                    </a:cubicBezTo>
                    <a:cubicBezTo>
                      <a:pt x="14909" y="56827"/>
                      <a:pt x="18975" y="51415"/>
                      <a:pt x="21686" y="47356"/>
                    </a:cubicBezTo>
                    <a:lnTo>
                      <a:pt x="36595" y="27060"/>
                    </a:lnTo>
                    <a:lnTo>
                      <a:pt x="52860" y="27060"/>
                    </a:lnTo>
                    <a:lnTo>
                      <a:pt x="35240" y="51415"/>
                    </a:lnTo>
                    <a:lnTo>
                      <a:pt x="55571" y="9741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214335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7620" y="98771"/>
                    </a:moveTo>
                    <a:lnTo>
                      <a:pt x="4066" y="98771"/>
                    </a:lnTo>
                    <a:lnTo>
                      <a:pt x="4066" y="28413"/>
                    </a:lnTo>
                    <a:lnTo>
                      <a:pt x="17620" y="28413"/>
                    </a:lnTo>
                    <a:lnTo>
                      <a:pt x="17620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253641" y="1281467"/>
                <a:ext cx="56925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1" y="12177"/>
                      <a:pt x="28463" y="12177"/>
                    </a:cubicBezTo>
                    <a:cubicBezTo>
                      <a:pt x="18975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326832" y="1280114"/>
                <a:ext cx="5963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59636" h="98770" extrusionOk="0">
                    <a:moveTo>
                      <a:pt x="59637" y="66298"/>
                    </a:moveTo>
                    <a:cubicBezTo>
                      <a:pt x="59637" y="87947"/>
                      <a:pt x="51504" y="98771"/>
                      <a:pt x="25752" y="98771"/>
                    </a:cubicBezTo>
                    <a:lnTo>
                      <a:pt x="21686" y="87947"/>
                    </a:lnTo>
                    <a:cubicBezTo>
                      <a:pt x="42017" y="86593"/>
                      <a:pt x="46083" y="81181"/>
                      <a:pt x="46083" y="66298"/>
                    </a:cubicBezTo>
                    <a:lnTo>
                      <a:pt x="46083" y="64945"/>
                    </a:lnTo>
                    <a:cubicBezTo>
                      <a:pt x="40661" y="69004"/>
                      <a:pt x="35240" y="73063"/>
                      <a:pt x="27108" y="73063"/>
                    </a:cubicBezTo>
                    <a:cubicBezTo>
                      <a:pt x="12198" y="73063"/>
                      <a:pt x="0" y="62239"/>
                      <a:pt x="0" y="35179"/>
                    </a:cubicBezTo>
                    <a:cubicBezTo>
                      <a:pt x="0" y="10824"/>
                      <a:pt x="13554" y="0"/>
                      <a:pt x="28463" y="0"/>
                    </a:cubicBezTo>
                    <a:cubicBezTo>
                      <a:pt x="35240" y="0"/>
                      <a:pt x="42017" y="4059"/>
                      <a:pt x="46083" y="8118"/>
                    </a:cubicBezTo>
                    <a:lnTo>
                      <a:pt x="46083" y="1353"/>
                    </a:lnTo>
                    <a:lnTo>
                      <a:pt x="59637" y="1353"/>
                    </a:lnTo>
                    <a:lnTo>
                      <a:pt x="59637" y="66298"/>
                    </a:lnTo>
                    <a:lnTo>
                      <a:pt x="59637" y="66298"/>
                    </a:lnTo>
                    <a:close/>
                    <a:moveTo>
                      <a:pt x="46083" y="52768"/>
                    </a:moveTo>
                    <a:lnTo>
                      <a:pt x="46083" y="23001"/>
                    </a:lnTo>
                    <a:cubicBezTo>
                      <a:pt x="43372" y="18942"/>
                      <a:pt x="36595" y="13530"/>
                      <a:pt x="29818" y="13530"/>
                    </a:cubicBezTo>
                    <a:cubicBezTo>
                      <a:pt x="20331" y="13530"/>
                      <a:pt x="14909" y="21648"/>
                      <a:pt x="14909" y="36532"/>
                    </a:cubicBezTo>
                    <a:cubicBezTo>
                      <a:pt x="14909" y="54121"/>
                      <a:pt x="20331" y="62239"/>
                      <a:pt x="31174" y="62239"/>
                    </a:cubicBezTo>
                    <a:cubicBezTo>
                      <a:pt x="36595" y="62239"/>
                      <a:pt x="43372" y="56827"/>
                      <a:pt x="46083" y="5276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43394" y="1282820"/>
                <a:ext cx="56925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1710" extrusionOk="0">
                    <a:moveTo>
                      <a:pt x="56926" y="70357"/>
                    </a:moveTo>
                    <a:lnTo>
                      <a:pt x="43372" y="70357"/>
                    </a:lnTo>
                    <a:lnTo>
                      <a:pt x="43372" y="63592"/>
                    </a:lnTo>
                    <a:cubicBezTo>
                      <a:pt x="39306" y="69004"/>
                      <a:pt x="32529" y="71710"/>
                      <a:pt x="25752" y="71710"/>
                    </a:cubicBezTo>
                    <a:cubicBezTo>
                      <a:pt x="9488" y="71710"/>
                      <a:pt x="0" y="60886"/>
                      <a:pt x="0" y="40591"/>
                    </a:cubicBezTo>
                    <a:lnTo>
                      <a:pt x="0" y="0"/>
                    </a:lnTo>
                    <a:lnTo>
                      <a:pt x="13554" y="0"/>
                    </a:lnTo>
                    <a:lnTo>
                      <a:pt x="13554" y="40591"/>
                    </a:lnTo>
                    <a:cubicBezTo>
                      <a:pt x="13554" y="55474"/>
                      <a:pt x="18975" y="59533"/>
                      <a:pt x="28463" y="59533"/>
                    </a:cubicBezTo>
                    <a:cubicBezTo>
                      <a:pt x="37951" y="59533"/>
                      <a:pt x="43372" y="52768"/>
                      <a:pt x="43372" y="41944"/>
                    </a:cubicBezTo>
                    <a:lnTo>
                      <a:pt x="43372" y="0"/>
                    </a:lnTo>
                    <a:lnTo>
                      <a:pt x="56926" y="0"/>
                    </a:lnTo>
                    <a:lnTo>
                      <a:pt x="56926" y="70357"/>
                    </a:lnTo>
                    <a:lnTo>
                      <a:pt x="56926" y="7035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516585" y="1280114"/>
                <a:ext cx="54215" cy="74416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4416" extrusionOk="0">
                    <a:moveTo>
                      <a:pt x="54215" y="54121"/>
                    </a:moveTo>
                    <a:cubicBezTo>
                      <a:pt x="54215" y="70357"/>
                      <a:pt x="42017" y="74416"/>
                      <a:pt x="27108" y="74416"/>
                    </a:cubicBezTo>
                    <a:cubicBezTo>
                      <a:pt x="17620" y="74416"/>
                      <a:pt x="6777" y="70357"/>
                      <a:pt x="0" y="64945"/>
                    </a:cubicBezTo>
                    <a:lnTo>
                      <a:pt x="6777" y="54121"/>
                    </a:lnTo>
                    <a:cubicBezTo>
                      <a:pt x="13554" y="58180"/>
                      <a:pt x="20331" y="60886"/>
                      <a:pt x="27108" y="60886"/>
                    </a:cubicBezTo>
                    <a:cubicBezTo>
                      <a:pt x="35240" y="60886"/>
                      <a:pt x="40661" y="58180"/>
                      <a:pt x="40661" y="52768"/>
                    </a:cubicBezTo>
                    <a:cubicBezTo>
                      <a:pt x="40661" y="47356"/>
                      <a:pt x="33884" y="44650"/>
                      <a:pt x="24397" y="40591"/>
                    </a:cubicBezTo>
                    <a:cubicBezTo>
                      <a:pt x="9488" y="35179"/>
                      <a:pt x="4066" y="29767"/>
                      <a:pt x="4066" y="18942"/>
                    </a:cubicBezTo>
                    <a:cubicBezTo>
                      <a:pt x="4066" y="6765"/>
                      <a:pt x="13554" y="0"/>
                      <a:pt x="28463" y="0"/>
                    </a:cubicBezTo>
                    <a:cubicBezTo>
                      <a:pt x="37950" y="0"/>
                      <a:pt x="46083" y="2706"/>
                      <a:pt x="52860" y="8118"/>
                    </a:cubicBezTo>
                    <a:lnTo>
                      <a:pt x="47438" y="18942"/>
                    </a:lnTo>
                    <a:cubicBezTo>
                      <a:pt x="42017" y="14883"/>
                      <a:pt x="35240" y="13530"/>
                      <a:pt x="28463" y="13530"/>
                    </a:cubicBezTo>
                    <a:cubicBezTo>
                      <a:pt x="21686" y="13530"/>
                      <a:pt x="18975" y="16236"/>
                      <a:pt x="18975" y="20295"/>
                    </a:cubicBezTo>
                    <a:cubicBezTo>
                      <a:pt x="18975" y="24354"/>
                      <a:pt x="21686" y="27060"/>
                      <a:pt x="32529" y="31120"/>
                    </a:cubicBezTo>
                    <a:cubicBezTo>
                      <a:pt x="46083" y="36532"/>
                      <a:pt x="54215" y="40591"/>
                      <a:pt x="54215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84354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7" y="34102"/>
                    </a:moveTo>
                    <a:cubicBezTo>
                      <a:pt x="62347" y="36808"/>
                      <a:pt x="62347" y="39514"/>
                      <a:pt x="62347" y="40867"/>
                    </a:cubicBezTo>
                    <a:lnTo>
                      <a:pt x="14909" y="40867"/>
                    </a:lnTo>
                    <a:cubicBezTo>
                      <a:pt x="16265" y="54397"/>
                      <a:pt x="24397" y="59810"/>
                      <a:pt x="32529" y="59810"/>
                    </a:cubicBezTo>
                    <a:cubicBezTo>
                      <a:pt x="37950" y="59810"/>
                      <a:pt x="43372" y="57103"/>
                      <a:pt x="47438" y="54397"/>
                    </a:cubicBezTo>
                    <a:lnTo>
                      <a:pt x="55570" y="63869"/>
                    </a:lnTo>
                    <a:cubicBezTo>
                      <a:pt x="48794" y="69281"/>
                      <a:pt x="42017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2860" y="-2430"/>
                      <a:pt x="62347" y="15160"/>
                      <a:pt x="62347" y="34102"/>
                    </a:cubicBezTo>
                    <a:close/>
                    <a:moveTo>
                      <a:pt x="48794" y="28690"/>
                    </a:moveTo>
                    <a:cubicBezTo>
                      <a:pt x="47438" y="19219"/>
                      <a:pt x="43372" y="11101"/>
                      <a:pt x="32529" y="11101"/>
                    </a:cubicBezTo>
                    <a:cubicBezTo>
                      <a:pt x="23041" y="11101"/>
                      <a:pt x="17620" y="17866"/>
                      <a:pt x="16265" y="28690"/>
                    </a:cubicBezTo>
                    <a:lnTo>
                      <a:pt x="48794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696850" y="1282503"/>
                <a:ext cx="63702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3379" extrusionOk="0">
                    <a:moveTo>
                      <a:pt x="63703" y="35495"/>
                    </a:moveTo>
                    <a:cubicBezTo>
                      <a:pt x="63703" y="58497"/>
                      <a:pt x="50149" y="73380"/>
                      <a:pt x="31174" y="73380"/>
                    </a:cubicBezTo>
                    <a:cubicBezTo>
                      <a:pt x="13554" y="73380"/>
                      <a:pt x="0" y="58497"/>
                      <a:pt x="0" y="36848"/>
                    </a:cubicBezTo>
                    <a:cubicBezTo>
                      <a:pt x="0" y="13847"/>
                      <a:pt x="13554" y="317"/>
                      <a:pt x="31174" y="317"/>
                    </a:cubicBezTo>
                    <a:cubicBezTo>
                      <a:pt x="50149" y="-2389"/>
                      <a:pt x="63703" y="12494"/>
                      <a:pt x="63703" y="35495"/>
                    </a:cubicBezTo>
                    <a:close/>
                    <a:moveTo>
                      <a:pt x="50149" y="35495"/>
                    </a:moveTo>
                    <a:cubicBezTo>
                      <a:pt x="50149" y="20612"/>
                      <a:pt x="43372" y="11141"/>
                      <a:pt x="32529" y="11141"/>
                    </a:cubicBezTo>
                    <a:cubicBezTo>
                      <a:pt x="21686" y="11141"/>
                      <a:pt x="14909" y="20612"/>
                      <a:pt x="14909" y="34142"/>
                    </a:cubicBezTo>
                    <a:cubicBezTo>
                      <a:pt x="14909" y="49026"/>
                      <a:pt x="21686" y="58497"/>
                      <a:pt x="32529" y="58497"/>
                    </a:cubicBezTo>
                    <a:cubicBezTo>
                      <a:pt x="43372" y="58497"/>
                      <a:pt x="50149" y="47673"/>
                      <a:pt x="50149" y="354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772751" y="1254407"/>
                <a:ext cx="37950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37950" h="98770" extrusionOk="0">
                    <a:moveTo>
                      <a:pt x="37951" y="13530"/>
                    </a:moveTo>
                    <a:cubicBezTo>
                      <a:pt x="35240" y="12177"/>
                      <a:pt x="32529" y="12177"/>
                      <a:pt x="29818" y="12177"/>
                    </a:cubicBezTo>
                    <a:cubicBezTo>
                      <a:pt x="25752" y="12177"/>
                      <a:pt x="23041" y="13530"/>
                      <a:pt x="23041" y="18942"/>
                    </a:cubicBezTo>
                    <a:lnTo>
                      <a:pt x="23041" y="27060"/>
                    </a:lnTo>
                    <a:lnTo>
                      <a:pt x="36595" y="27060"/>
                    </a:lnTo>
                    <a:lnTo>
                      <a:pt x="36595" y="40591"/>
                    </a:lnTo>
                    <a:lnTo>
                      <a:pt x="23041" y="40591"/>
                    </a:lnTo>
                    <a:lnTo>
                      <a:pt x="23041" y="98771"/>
                    </a:lnTo>
                    <a:lnTo>
                      <a:pt x="9488" y="98771"/>
                    </a:lnTo>
                    <a:lnTo>
                      <a:pt x="9488" y="40591"/>
                    </a:lnTo>
                    <a:lnTo>
                      <a:pt x="0" y="40591"/>
                    </a:lnTo>
                    <a:lnTo>
                      <a:pt x="0" y="27060"/>
                    </a:lnTo>
                    <a:lnTo>
                      <a:pt x="9488" y="27060"/>
                    </a:lnTo>
                    <a:lnTo>
                      <a:pt x="9488" y="17589"/>
                    </a:lnTo>
                    <a:cubicBezTo>
                      <a:pt x="9488" y="4059"/>
                      <a:pt x="17620" y="0"/>
                      <a:pt x="27108" y="0"/>
                    </a:cubicBezTo>
                    <a:cubicBezTo>
                      <a:pt x="31174" y="0"/>
                      <a:pt x="35240" y="0"/>
                      <a:pt x="37951" y="1353"/>
                    </a:cubicBezTo>
                    <a:lnTo>
                      <a:pt x="37951" y="13530"/>
                    </a:lnTo>
                    <a:lnTo>
                      <a:pt x="37951" y="1353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860851" y="1255760"/>
                <a:ext cx="5963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59636" h="98770" extrusionOk="0">
                    <a:moveTo>
                      <a:pt x="59637" y="97418"/>
                    </a:moveTo>
                    <a:lnTo>
                      <a:pt x="46083" y="97418"/>
                    </a:lnTo>
                    <a:lnTo>
                      <a:pt x="46083" y="90653"/>
                    </a:lnTo>
                    <a:cubicBezTo>
                      <a:pt x="40661" y="94712"/>
                      <a:pt x="35240" y="98771"/>
                      <a:pt x="27108" y="98771"/>
                    </a:cubicBezTo>
                    <a:cubicBezTo>
                      <a:pt x="12198" y="98771"/>
                      <a:pt x="0" y="87947"/>
                      <a:pt x="0" y="60886"/>
                    </a:cubicBezTo>
                    <a:cubicBezTo>
                      <a:pt x="0" y="36532"/>
                      <a:pt x="13554" y="25707"/>
                      <a:pt x="28463" y="25707"/>
                    </a:cubicBezTo>
                    <a:cubicBezTo>
                      <a:pt x="35240" y="25707"/>
                      <a:pt x="42017" y="29767"/>
                      <a:pt x="46083" y="33826"/>
                    </a:cubicBezTo>
                    <a:lnTo>
                      <a:pt x="46083" y="6765"/>
                    </a:lnTo>
                    <a:lnTo>
                      <a:pt x="59637" y="0"/>
                    </a:lnTo>
                    <a:lnTo>
                      <a:pt x="59637" y="97418"/>
                    </a:lnTo>
                    <a:close/>
                    <a:moveTo>
                      <a:pt x="46083" y="77122"/>
                    </a:moveTo>
                    <a:lnTo>
                      <a:pt x="46083" y="47356"/>
                    </a:lnTo>
                    <a:cubicBezTo>
                      <a:pt x="43372" y="43297"/>
                      <a:pt x="36595" y="37885"/>
                      <a:pt x="29818" y="37885"/>
                    </a:cubicBezTo>
                    <a:cubicBezTo>
                      <a:pt x="20331" y="37885"/>
                      <a:pt x="14909" y="46003"/>
                      <a:pt x="14909" y="60886"/>
                    </a:cubicBezTo>
                    <a:cubicBezTo>
                      <a:pt x="14909" y="78475"/>
                      <a:pt x="20331" y="86593"/>
                      <a:pt x="31174" y="86593"/>
                    </a:cubicBezTo>
                    <a:cubicBezTo>
                      <a:pt x="36595" y="86593"/>
                      <a:pt x="42017" y="81181"/>
                      <a:pt x="46083" y="77122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938107" y="1278761"/>
                <a:ext cx="58281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5769" extrusionOk="0">
                    <a:moveTo>
                      <a:pt x="56926" y="74416"/>
                    </a:moveTo>
                    <a:lnTo>
                      <a:pt x="43372" y="74416"/>
                    </a:lnTo>
                    <a:lnTo>
                      <a:pt x="43372" y="67651"/>
                    </a:lnTo>
                    <a:cubicBezTo>
                      <a:pt x="37951" y="73063"/>
                      <a:pt x="31174" y="75769"/>
                      <a:pt x="24397" y="75769"/>
                    </a:cubicBezTo>
                    <a:cubicBezTo>
                      <a:pt x="13554" y="75769"/>
                      <a:pt x="0" y="69004"/>
                      <a:pt x="0" y="51415"/>
                    </a:cubicBezTo>
                    <a:cubicBezTo>
                      <a:pt x="0" y="35179"/>
                      <a:pt x="12199" y="28413"/>
                      <a:pt x="28463" y="28413"/>
                    </a:cubicBezTo>
                    <a:cubicBezTo>
                      <a:pt x="35240" y="28413"/>
                      <a:pt x="40661" y="29767"/>
                      <a:pt x="44728" y="31120"/>
                    </a:cubicBezTo>
                    <a:lnTo>
                      <a:pt x="44728" y="25707"/>
                    </a:lnTo>
                    <a:cubicBezTo>
                      <a:pt x="44728" y="17589"/>
                      <a:pt x="39306" y="13530"/>
                      <a:pt x="31174" y="13530"/>
                    </a:cubicBezTo>
                    <a:cubicBezTo>
                      <a:pt x="24397" y="13530"/>
                      <a:pt x="17620" y="14883"/>
                      <a:pt x="12199" y="17589"/>
                    </a:cubicBezTo>
                    <a:lnTo>
                      <a:pt x="6777" y="6765"/>
                    </a:lnTo>
                    <a:cubicBezTo>
                      <a:pt x="13554" y="2706"/>
                      <a:pt x="21686" y="0"/>
                      <a:pt x="31174" y="0"/>
                    </a:cubicBezTo>
                    <a:cubicBezTo>
                      <a:pt x="47438" y="0"/>
                      <a:pt x="58281" y="8118"/>
                      <a:pt x="58281" y="24354"/>
                    </a:cubicBezTo>
                    <a:lnTo>
                      <a:pt x="58281" y="74416"/>
                    </a:lnTo>
                    <a:lnTo>
                      <a:pt x="56926" y="74416"/>
                    </a:lnTo>
                    <a:close/>
                    <a:moveTo>
                      <a:pt x="43372" y="54121"/>
                    </a:moveTo>
                    <a:lnTo>
                      <a:pt x="43372" y="44650"/>
                    </a:lnTo>
                    <a:cubicBezTo>
                      <a:pt x="39306" y="43297"/>
                      <a:pt x="35240" y="41944"/>
                      <a:pt x="27108" y="41944"/>
                    </a:cubicBezTo>
                    <a:cubicBezTo>
                      <a:pt x="17620" y="41944"/>
                      <a:pt x="12199" y="46003"/>
                      <a:pt x="12199" y="52768"/>
                    </a:cubicBezTo>
                    <a:cubicBezTo>
                      <a:pt x="12199" y="59533"/>
                      <a:pt x="16265" y="64945"/>
                      <a:pt x="25752" y="64945"/>
                    </a:cubicBezTo>
                    <a:cubicBezTo>
                      <a:pt x="33884" y="63592"/>
                      <a:pt x="40661" y="58180"/>
                      <a:pt x="43372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4008587" y="1255760"/>
                <a:ext cx="4201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2016" h="98770" extrusionOk="0">
                    <a:moveTo>
                      <a:pt x="42017" y="83887"/>
                    </a:moveTo>
                    <a:lnTo>
                      <a:pt x="40661" y="96065"/>
                    </a:lnTo>
                    <a:cubicBezTo>
                      <a:pt x="37951" y="97418"/>
                      <a:pt x="32529" y="98771"/>
                      <a:pt x="27108" y="98771"/>
                    </a:cubicBezTo>
                    <a:cubicBezTo>
                      <a:pt x="17620" y="98771"/>
                      <a:pt x="10843" y="92006"/>
                      <a:pt x="10843" y="79828"/>
                    </a:cubicBezTo>
                    <a:lnTo>
                      <a:pt x="10843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10843" y="27060"/>
                    </a:lnTo>
                    <a:lnTo>
                      <a:pt x="10843" y="6765"/>
                    </a:lnTo>
                    <a:lnTo>
                      <a:pt x="24397" y="0"/>
                    </a:lnTo>
                    <a:lnTo>
                      <a:pt x="24397" y="27060"/>
                    </a:lnTo>
                    <a:lnTo>
                      <a:pt x="42017" y="27060"/>
                    </a:lnTo>
                    <a:lnTo>
                      <a:pt x="42017" y="39238"/>
                    </a:lnTo>
                    <a:lnTo>
                      <a:pt x="24397" y="39238"/>
                    </a:lnTo>
                    <a:lnTo>
                      <a:pt x="24397" y="77122"/>
                    </a:lnTo>
                    <a:cubicBezTo>
                      <a:pt x="24397" y="83887"/>
                      <a:pt x="27108" y="85240"/>
                      <a:pt x="31174" y="85240"/>
                    </a:cubicBezTo>
                    <a:cubicBezTo>
                      <a:pt x="35240" y="86593"/>
                      <a:pt x="39306" y="85240"/>
                      <a:pt x="42017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4068224" y="1278761"/>
                <a:ext cx="58281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5769" extrusionOk="0">
                    <a:moveTo>
                      <a:pt x="56926" y="74416"/>
                    </a:moveTo>
                    <a:lnTo>
                      <a:pt x="43372" y="74416"/>
                    </a:lnTo>
                    <a:lnTo>
                      <a:pt x="43372" y="67651"/>
                    </a:lnTo>
                    <a:cubicBezTo>
                      <a:pt x="37951" y="73063"/>
                      <a:pt x="31174" y="75769"/>
                      <a:pt x="24397" y="75769"/>
                    </a:cubicBezTo>
                    <a:cubicBezTo>
                      <a:pt x="13554" y="75769"/>
                      <a:pt x="0" y="69004"/>
                      <a:pt x="0" y="51415"/>
                    </a:cubicBezTo>
                    <a:cubicBezTo>
                      <a:pt x="0" y="35179"/>
                      <a:pt x="12198" y="28413"/>
                      <a:pt x="28463" y="28413"/>
                    </a:cubicBezTo>
                    <a:cubicBezTo>
                      <a:pt x="35240" y="28413"/>
                      <a:pt x="40661" y="29767"/>
                      <a:pt x="44728" y="31120"/>
                    </a:cubicBezTo>
                    <a:lnTo>
                      <a:pt x="44728" y="25707"/>
                    </a:lnTo>
                    <a:cubicBezTo>
                      <a:pt x="44728" y="17589"/>
                      <a:pt x="39306" y="13530"/>
                      <a:pt x="31174" y="13530"/>
                    </a:cubicBezTo>
                    <a:cubicBezTo>
                      <a:pt x="24397" y="13530"/>
                      <a:pt x="17620" y="14883"/>
                      <a:pt x="12198" y="17589"/>
                    </a:cubicBezTo>
                    <a:lnTo>
                      <a:pt x="6777" y="6765"/>
                    </a:lnTo>
                    <a:cubicBezTo>
                      <a:pt x="13554" y="2706"/>
                      <a:pt x="21686" y="0"/>
                      <a:pt x="31174" y="0"/>
                    </a:cubicBezTo>
                    <a:cubicBezTo>
                      <a:pt x="47438" y="0"/>
                      <a:pt x="58281" y="8118"/>
                      <a:pt x="58281" y="24354"/>
                    </a:cubicBezTo>
                    <a:lnTo>
                      <a:pt x="58281" y="74416"/>
                    </a:lnTo>
                    <a:lnTo>
                      <a:pt x="56926" y="74416"/>
                    </a:lnTo>
                    <a:close/>
                    <a:moveTo>
                      <a:pt x="42017" y="54121"/>
                    </a:moveTo>
                    <a:lnTo>
                      <a:pt x="42017" y="44650"/>
                    </a:lnTo>
                    <a:cubicBezTo>
                      <a:pt x="37951" y="43297"/>
                      <a:pt x="33884" y="41944"/>
                      <a:pt x="25752" y="41944"/>
                    </a:cubicBezTo>
                    <a:cubicBezTo>
                      <a:pt x="16265" y="41944"/>
                      <a:pt x="10843" y="46003"/>
                      <a:pt x="10843" y="52768"/>
                    </a:cubicBezTo>
                    <a:cubicBezTo>
                      <a:pt x="10843" y="59533"/>
                      <a:pt x="14909" y="64945"/>
                      <a:pt x="24397" y="64945"/>
                    </a:cubicBezTo>
                    <a:cubicBezTo>
                      <a:pt x="32529" y="63592"/>
                      <a:pt x="39306" y="58180"/>
                      <a:pt x="42017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4175299" y="1282820"/>
                <a:ext cx="90810" cy="70357"/>
              </a:xfrm>
              <a:custGeom>
                <a:avLst/>
                <a:gdLst/>
                <a:ahLst/>
                <a:cxnLst/>
                <a:rect l="l" t="t" r="r" b="b"/>
                <a:pathLst>
                  <a:path w="90810" h="70357" extrusionOk="0">
                    <a:moveTo>
                      <a:pt x="90810" y="0"/>
                    </a:moveTo>
                    <a:lnTo>
                      <a:pt x="70480" y="70357"/>
                    </a:lnTo>
                    <a:lnTo>
                      <a:pt x="58281" y="70357"/>
                    </a:lnTo>
                    <a:lnTo>
                      <a:pt x="48794" y="35179"/>
                    </a:lnTo>
                    <a:cubicBezTo>
                      <a:pt x="47438" y="29767"/>
                      <a:pt x="46083" y="23001"/>
                      <a:pt x="44728" y="20295"/>
                    </a:cubicBezTo>
                    <a:cubicBezTo>
                      <a:pt x="44728" y="23001"/>
                      <a:pt x="42017" y="29767"/>
                      <a:pt x="40661" y="35179"/>
                    </a:cubicBezTo>
                    <a:lnTo>
                      <a:pt x="31174" y="70357"/>
                    </a:lnTo>
                    <a:lnTo>
                      <a:pt x="18975" y="70357"/>
                    </a:lnTo>
                    <a:lnTo>
                      <a:pt x="0" y="0"/>
                    </a:lnTo>
                    <a:lnTo>
                      <a:pt x="13554" y="0"/>
                    </a:lnTo>
                    <a:lnTo>
                      <a:pt x="21686" y="33826"/>
                    </a:lnTo>
                    <a:cubicBezTo>
                      <a:pt x="23041" y="39238"/>
                      <a:pt x="24397" y="46003"/>
                      <a:pt x="25752" y="48709"/>
                    </a:cubicBezTo>
                    <a:cubicBezTo>
                      <a:pt x="27108" y="44650"/>
                      <a:pt x="28463" y="39238"/>
                      <a:pt x="29818" y="33826"/>
                    </a:cubicBezTo>
                    <a:lnTo>
                      <a:pt x="39306" y="0"/>
                    </a:lnTo>
                    <a:lnTo>
                      <a:pt x="50149" y="0"/>
                    </a:lnTo>
                    <a:lnTo>
                      <a:pt x="59637" y="35179"/>
                    </a:lnTo>
                    <a:cubicBezTo>
                      <a:pt x="60992" y="40591"/>
                      <a:pt x="62348" y="47356"/>
                      <a:pt x="63703" y="50062"/>
                    </a:cubicBezTo>
                    <a:cubicBezTo>
                      <a:pt x="65058" y="46003"/>
                      <a:pt x="66414" y="39238"/>
                      <a:pt x="67769" y="35179"/>
                    </a:cubicBezTo>
                    <a:lnTo>
                      <a:pt x="75901" y="1353"/>
                    </a:lnTo>
                    <a:lnTo>
                      <a:pt x="90810" y="1353"/>
                    </a:lnTo>
                    <a:lnTo>
                      <a:pt x="90810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4279663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6265" y="98771"/>
                    </a:moveTo>
                    <a:lnTo>
                      <a:pt x="2711" y="98771"/>
                    </a:lnTo>
                    <a:lnTo>
                      <a:pt x="2711" y="28413"/>
                    </a:lnTo>
                    <a:lnTo>
                      <a:pt x="16265" y="28413"/>
                    </a:lnTo>
                    <a:lnTo>
                      <a:pt x="16265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4310837" y="1255760"/>
                <a:ext cx="4201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2016" h="98770" extrusionOk="0">
                    <a:moveTo>
                      <a:pt x="42017" y="83887"/>
                    </a:moveTo>
                    <a:lnTo>
                      <a:pt x="40661" y="96065"/>
                    </a:lnTo>
                    <a:cubicBezTo>
                      <a:pt x="37951" y="97418"/>
                      <a:pt x="32529" y="98771"/>
                      <a:pt x="27108" y="98771"/>
                    </a:cubicBezTo>
                    <a:cubicBezTo>
                      <a:pt x="17620" y="98771"/>
                      <a:pt x="10843" y="92006"/>
                      <a:pt x="10843" y="79828"/>
                    </a:cubicBezTo>
                    <a:lnTo>
                      <a:pt x="10843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10843" y="27060"/>
                    </a:lnTo>
                    <a:lnTo>
                      <a:pt x="10843" y="6765"/>
                    </a:lnTo>
                    <a:lnTo>
                      <a:pt x="24397" y="0"/>
                    </a:lnTo>
                    <a:lnTo>
                      <a:pt x="24397" y="27060"/>
                    </a:lnTo>
                    <a:lnTo>
                      <a:pt x="42017" y="27060"/>
                    </a:lnTo>
                    <a:lnTo>
                      <a:pt x="42017" y="39238"/>
                    </a:lnTo>
                    <a:lnTo>
                      <a:pt x="24397" y="39238"/>
                    </a:lnTo>
                    <a:lnTo>
                      <a:pt x="24397" y="77122"/>
                    </a:lnTo>
                    <a:cubicBezTo>
                      <a:pt x="24397" y="83887"/>
                      <a:pt x="27108" y="85240"/>
                      <a:pt x="31174" y="85240"/>
                    </a:cubicBezTo>
                    <a:cubicBezTo>
                      <a:pt x="35240" y="86593"/>
                      <a:pt x="39306" y="85240"/>
                      <a:pt x="42017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371829" y="1255760"/>
                <a:ext cx="56925" cy="97417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97417" extrusionOk="0">
                    <a:moveTo>
                      <a:pt x="56926" y="97418"/>
                    </a:moveTo>
                    <a:lnTo>
                      <a:pt x="43372" y="97418"/>
                    </a:lnTo>
                    <a:lnTo>
                      <a:pt x="43372" y="56827"/>
                    </a:lnTo>
                    <a:cubicBezTo>
                      <a:pt x="43372" y="41944"/>
                      <a:pt x="37951" y="37885"/>
                      <a:pt x="28463" y="37885"/>
                    </a:cubicBezTo>
                    <a:cubicBezTo>
                      <a:pt x="18975" y="37885"/>
                      <a:pt x="13554" y="44650"/>
                      <a:pt x="13554" y="55474"/>
                    </a:cubicBezTo>
                    <a:lnTo>
                      <a:pt x="13554" y="97418"/>
                    </a:lnTo>
                    <a:lnTo>
                      <a:pt x="0" y="97418"/>
                    </a:lnTo>
                    <a:lnTo>
                      <a:pt x="0" y="6765"/>
                    </a:lnTo>
                    <a:lnTo>
                      <a:pt x="13554" y="0"/>
                    </a:lnTo>
                    <a:lnTo>
                      <a:pt x="13554" y="33826"/>
                    </a:lnTo>
                    <a:cubicBezTo>
                      <a:pt x="17620" y="28413"/>
                      <a:pt x="24397" y="25707"/>
                      <a:pt x="31174" y="25707"/>
                    </a:cubicBezTo>
                    <a:cubicBezTo>
                      <a:pt x="47438" y="25707"/>
                      <a:pt x="56926" y="36532"/>
                      <a:pt x="56926" y="56827"/>
                    </a:cubicBezTo>
                    <a:lnTo>
                      <a:pt x="56926" y="97418"/>
                    </a:lnTo>
                    <a:lnTo>
                      <a:pt x="56926" y="9741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4447730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6265" y="98771"/>
                    </a:moveTo>
                    <a:lnTo>
                      <a:pt x="2711" y="98771"/>
                    </a:lnTo>
                    <a:lnTo>
                      <a:pt x="2711" y="28413"/>
                    </a:lnTo>
                    <a:lnTo>
                      <a:pt x="16265" y="28413"/>
                    </a:lnTo>
                    <a:lnTo>
                      <a:pt x="16265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485681" y="1281467"/>
                <a:ext cx="56925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0" y="12177"/>
                      <a:pt x="28463" y="12177"/>
                    </a:cubicBezTo>
                    <a:cubicBezTo>
                      <a:pt x="18975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4595466" y="1280114"/>
                <a:ext cx="60992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98770" extrusionOk="0">
                    <a:moveTo>
                      <a:pt x="60992" y="66298"/>
                    </a:moveTo>
                    <a:cubicBezTo>
                      <a:pt x="60992" y="87947"/>
                      <a:pt x="52860" y="98771"/>
                      <a:pt x="27108" y="98771"/>
                    </a:cubicBezTo>
                    <a:lnTo>
                      <a:pt x="21686" y="87947"/>
                    </a:lnTo>
                    <a:cubicBezTo>
                      <a:pt x="42017" y="86593"/>
                      <a:pt x="46083" y="81181"/>
                      <a:pt x="46083" y="66298"/>
                    </a:cubicBezTo>
                    <a:lnTo>
                      <a:pt x="46083" y="64945"/>
                    </a:lnTo>
                    <a:cubicBezTo>
                      <a:pt x="40661" y="69004"/>
                      <a:pt x="35240" y="73063"/>
                      <a:pt x="27108" y="73063"/>
                    </a:cubicBezTo>
                    <a:cubicBezTo>
                      <a:pt x="12199" y="73063"/>
                      <a:pt x="0" y="62239"/>
                      <a:pt x="0" y="35179"/>
                    </a:cubicBezTo>
                    <a:cubicBezTo>
                      <a:pt x="0" y="10824"/>
                      <a:pt x="13554" y="0"/>
                      <a:pt x="28463" y="0"/>
                    </a:cubicBezTo>
                    <a:cubicBezTo>
                      <a:pt x="35240" y="0"/>
                      <a:pt x="42017" y="4059"/>
                      <a:pt x="46083" y="8118"/>
                    </a:cubicBezTo>
                    <a:lnTo>
                      <a:pt x="46083" y="1353"/>
                    </a:lnTo>
                    <a:lnTo>
                      <a:pt x="59637" y="1353"/>
                    </a:lnTo>
                    <a:lnTo>
                      <a:pt x="59637" y="66298"/>
                    </a:lnTo>
                    <a:lnTo>
                      <a:pt x="60992" y="66298"/>
                    </a:lnTo>
                    <a:close/>
                    <a:moveTo>
                      <a:pt x="46083" y="52768"/>
                    </a:moveTo>
                    <a:lnTo>
                      <a:pt x="46083" y="23001"/>
                    </a:lnTo>
                    <a:cubicBezTo>
                      <a:pt x="43372" y="18942"/>
                      <a:pt x="36595" y="13530"/>
                      <a:pt x="29818" y="13530"/>
                    </a:cubicBezTo>
                    <a:cubicBezTo>
                      <a:pt x="20331" y="13530"/>
                      <a:pt x="14909" y="21648"/>
                      <a:pt x="14909" y="36532"/>
                    </a:cubicBezTo>
                    <a:cubicBezTo>
                      <a:pt x="14909" y="54121"/>
                      <a:pt x="20331" y="62239"/>
                      <a:pt x="31174" y="62239"/>
                    </a:cubicBezTo>
                    <a:cubicBezTo>
                      <a:pt x="36595" y="62239"/>
                      <a:pt x="43372" y="56827"/>
                      <a:pt x="46083" y="5276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4672723" y="1282503"/>
                <a:ext cx="63702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3379" extrusionOk="0">
                    <a:moveTo>
                      <a:pt x="63703" y="35495"/>
                    </a:moveTo>
                    <a:cubicBezTo>
                      <a:pt x="63703" y="58497"/>
                      <a:pt x="50149" y="73380"/>
                      <a:pt x="31174" y="73380"/>
                    </a:cubicBezTo>
                    <a:cubicBezTo>
                      <a:pt x="13554" y="73380"/>
                      <a:pt x="0" y="58497"/>
                      <a:pt x="0" y="36848"/>
                    </a:cubicBezTo>
                    <a:cubicBezTo>
                      <a:pt x="0" y="13847"/>
                      <a:pt x="13554" y="317"/>
                      <a:pt x="31174" y="317"/>
                    </a:cubicBezTo>
                    <a:cubicBezTo>
                      <a:pt x="50149" y="-2389"/>
                      <a:pt x="63703" y="12494"/>
                      <a:pt x="63703" y="35495"/>
                    </a:cubicBezTo>
                    <a:close/>
                    <a:moveTo>
                      <a:pt x="50149" y="35495"/>
                    </a:moveTo>
                    <a:cubicBezTo>
                      <a:pt x="50149" y="20612"/>
                      <a:pt x="43372" y="11141"/>
                      <a:pt x="32529" y="11141"/>
                    </a:cubicBezTo>
                    <a:cubicBezTo>
                      <a:pt x="21686" y="11141"/>
                      <a:pt x="14909" y="20612"/>
                      <a:pt x="14909" y="34142"/>
                    </a:cubicBezTo>
                    <a:cubicBezTo>
                      <a:pt x="14909" y="49026"/>
                      <a:pt x="21686" y="58497"/>
                      <a:pt x="32529" y="58497"/>
                    </a:cubicBezTo>
                    <a:cubicBezTo>
                      <a:pt x="43372" y="58497"/>
                      <a:pt x="50149" y="47673"/>
                      <a:pt x="50149" y="354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4748624" y="1282820"/>
                <a:ext cx="63702" cy="70357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0357" extrusionOk="0">
                    <a:moveTo>
                      <a:pt x="63703" y="0"/>
                    </a:moveTo>
                    <a:lnTo>
                      <a:pt x="39306" y="70357"/>
                    </a:lnTo>
                    <a:lnTo>
                      <a:pt x="25752" y="70357"/>
                    </a:lnTo>
                    <a:lnTo>
                      <a:pt x="0" y="0"/>
                    </a:lnTo>
                    <a:lnTo>
                      <a:pt x="14909" y="0"/>
                    </a:lnTo>
                    <a:lnTo>
                      <a:pt x="27108" y="37885"/>
                    </a:lnTo>
                    <a:cubicBezTo>
                      <a:pt x="29819" y="44650"/>
                      <a:pt x="31174" y="51415"/>
                      <a:pt x="32529" y="55474"/>
                    </a:cubicBezTo>
                    <a:cubicBezTo>
                      <a:pt x="33884" y="51415"/>
                      <a:pt x="35240" y="44650"/>
                      <a:pt x="37950" y="37885"/>
                    </a:cubicBezTo>
                    <a:lnTo>
                      <a:pt x="50149" y="0"/>
                    </a:lnTo>
                    <a:lnTo>
                      <a:pt x="63703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4823170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8" y="34102"/>
                    </a:moveTo>
                    <a:cubicBezTo>
                      <a:pt x="62348" y="36808"/>
                      <a:pt x="62348" y="39514"/>
                      <a:pt x="62348" y="40867"/>
                    </a:cubicBezTo>
                    <a:lnTo>
                      <a:pt x="14909" y="40867"/>
                    </a:lnTo>
                    <a:cubicBezTo>
                      <a:pt x="16265" y="54397"/>
                      <a:pt x="24397" y="59810"/>
                      <a:pt x="32529" y="59810"/>
                    </a:cubicBezTo>
                    <a:cubicBezTo>
                      <a:pt x="37950" y="59810"/>
                      <a:pt x="43372" y="57103"/>
                      <a:pt x="47438" y="54397"/>
                    </a:cubicBezTo>
                    <a:lnTo>
                      <a:pt x="55571" y="63869"/>
                    </a:lnTo>
                    <a:cubicBezTo>
                      <a:pt x="48794" y="69281"/>
                      <a:pt x="42017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1504" y="-2430"/>
                      <a:pt x="62348" y="15160"/>
                      <a:pt x="62348" y="34102"/>
                    </a:cubicBezTo>
                    <a:close/>
                    <a:moveTo>
                      <a:pt x="47438" y="28690"/>
                    </a:moveTo>
                    <a:cubicBezTo>
                      <a:pt x="47438" y="19219"/>
                      <a:pt x="42017" y="11101"/>
                      <a:pt x="31174" y="11101"/>
                    </a:cubicBezTo>
                    <a:cubicBezTo>
                      <a:pt x="21686" y="11101"/>
                      <a:pt x="16265" y="17866"/>
                      <a:pt x="14909" y="28690"/>
                    </a:cubicBezTo>
                    <a:lnTo>
                      <a:pt x="47438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903137" y="1280936"/>
                <a:ext cx="42016" cy="72241"/>
              </a:xfrm>
              <a:custGeom>
                <a:avLst/>
                <a:gdLst/>
                <a:ahLst/>
                <a:cxnLst/>
                <a:rect l="l" t="t" r="r" b="b"/>
                <a:pathLst>
                  <a:path w="42016" h="72241" extrusionOk="0">
                    <a:moveTo>
                      <a:pt x="42017" y="3237"/>
                    </a:moveTo>
                    <a:lnTo>
                      <a:pt x="37951" y="16767"/>
                    </a:lnTo>
                    <a:cubicBezTo>
                      <a:pt x="35240" y="15414"/>
                      <a:pt x="31174" y="14061"/>
                      <a:pt x="27108" y="14061"/>
                    </a:cubicBezTo>
                    <a:cubicBezTo>
                      <a:pt x="18975" y="14061"/>
                      <a:pt x="13554" y="20826"/>
                      <a:pt x="13554" y="31650"/>
                    </a:cubicBezTo>
                    <a:lnTo>
                      <a:pt x="13554" y="72241"/>
                    </a:lnTo>
                    <a:lnTo>
                      <a:pt x="0" y="72241"/>
                    </a:lnTo>
                    <a:lnTo>
                      <a:pt x="0" y="1884"/>
                    </a:lnTo>
                    <a:lnTo>
                      <a:pt x="13554" y="1884"/>
                    </a:lnTo>
                    <a:lnTo>
                      <a:pt x="13554" y="8649"/>
                    </a:lnTo>
                    <a:cubicBezTo>
                      <a:pt x="16265" y="3237"/>
                      <a:pt x="23042" y="531"/>
                      <a:pt x="29819" y="531"/>
                    </a:cubicBezTo>
                    <a:cubicBezTo>
                      <a:pt x="35240" y="-822"/>
                      <a:pt x="37951" y="531"/>
                      <a:pt x="42017" y="323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4958708" y="1281467"/>
                <a:ext cx="5692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0" y="12177"/>
                      <a:pt x="28463" y="12177"/>
                    </a:cubicBezTo>
                    <a:cubicBezTo>
                      <a:pt x="18975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5037320" y="1281467"/>
                <a:ext cx="9487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94876" h="71710" extrusionOk="0">
                    <a:moveTo>
                      <a:pt x="94877" y="71710"/>
                    </a:moveTo>
                    <a:lnTo>
                      <a:pt x="81323" y="71710"/>
                    </a:lnTo>
                    <a:lnTo>
                      <a:pt x="81323" y="31120"/>
                    </a:lnTo>
                    <a:cubicBezTo>
                      <a:pt x="81323" y="16236"/>
                      <a:pt x="77257" y="12177"/>
                      <a:pt x="67769" y="12177"/>
                    </a:cubicBezTo>
                    <a:cubicBezTo>
                      <a:pt x="58282" y="12177"/>
                      <a:pt x="54215" y="18942"/>
                      <a:pt x="54215" y="29767"/>
                    </a:cubicBezTo>
                    <a:lnTo>
                      <a:pt x="54215" y="71710"/>
                    </a:lnTo>
                    <a:lnTo>
                      <a:pt x="40661" y="71710"/>
                    </a:lnTo>
                    <a:lnTo>
                      <a:pt x="40661" y="31120"/>
                    </a:lnTo>
                    <a:cubicBezTo>
                      <a:pt x="40661" y="16236"/>
                      <a:pt x="36595" y="12177"/>
                      <a:pt x="27108" y="12177"/>
                    </a:cubicBezTo>
                    <a:cubicBezTo>
                      <a:pt x="17620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3042" y="0"/>
                      <a:pt x="29819" y="0"/>
                    </a:cubicBezTo>
                    <a:cubicBezTo>
                      <a:pt x="39306" y="0"/>
                      <a:pt x="46083" y="4059"/>
                      <a:pt x="48794" y="10824"/>
                    </a:cubicBezTo>
                    <a:cubicBezTo>
                      <a:pt x="54215" y="4059"/>
                      <a:pt x="59637" y="0"/>
                      <a:pt x="70480" y="0"/>
                    </a:cubicBezTo>
                    <a:cubicBezTo>
                      <a:pt x="86745" y="0"/>
                      <a:pt x="94877" y="10824"/>
                      <a:pt x="94877" y="31120"/>
                    </a:cubicBezTo>
                    <a:lnTo>
                      <a:pt x="94877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148461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8" y="34102"/>
                    </a:moveTo>
                    <a:cubicBezTo>
                      <a:pt x="62348" y="36808"/>
                      <a:pt x="62348" y="39514"/>
                      <a:pt x="62348" y="40867"/>
                    </a:cubicBezTo>
                    <a:lnTo>
                      <a:pt x="14909" y="40867"/>
                    </a:lnTo>
                    <a:cubicBezTo>
                      <a:pt x="16265" y="54397"/>
                      <a:pt x="24397" y="59810"/>
                      <a:pt x="32529" y="59810"/>
                    </a:cubicBezTo>
                    <a:cubicBezTo>
                      <a:pt x="37950" y="59810"/>
                      <a:pt x="43372" y="57103"/>
                      <a:pt x="47438" y="54397"/>
                    </a:cubicBezTo>
                    <a:lnTo>
                      <a:pt x="55571" y="63869"/>
                    </a:lnTo>
                    <a:cubicBezTo>
                      <a:pt x="48794" y="69281"/>
                      <a:pt x="42017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2860" y="-2430"/>
                      <a:pt x="62348" y="15160"/>
                      <a:pt x="62348" y="34102"/>
                    </a:cubicBezTo>
                    <a:close/>
                    <a:moveTo>
                      <a:pt x="47438" y="28690"/>
                    </a:moveTo>
                    <a:cubicBezTo>
                      <a:pt x="47438" y="19219"/>
                      <a:pt x="42017" y="11101"/>
                      <a:pt x="31174" y="11101"/>
                    </a:cubicBezTo>
                    <a:cubicBezTo>
                      <a:pt x="21686" y="11101"/>
                      <a:pt x="16265" y="17866"/>
                      <a:pt x="14909" y="28690"/>
                    </a:cubicBezTo>
                    <a:lnTo>
                      <a:pt x="47438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5228428" y="1281467"/>
                <a:ext cx="5692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1" y="12177"/>
                      <a:pt x="28463" y="12177"/>
                    </a:cubicBezTo>
                    <a:cubicBezTo>
                      <a:pt x="18975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5300263" y="1255760"/>
                <a:ext cx="40661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0661" h="98770" extrusionOk="0">
                    <a:moveTo>
                      <a:pt x="40661" y="83887"/>
                    </a:moveTo>
                    <a:lnTo>
                      <a:pt x="39306" y="96065"/>
                    </a:lnTo>
                    <a:cubicBezTo>
                      <a:pt x="36595" y="97418"/>
                      <a:pt x="31174" y="98771"/>
                      <a:pt x="25752" y="98771"/>
                    </a:cubicBezTo>
                    <a:cubicBezTo>
                      <a:pt x="16264" y="98771"/>
                      <a:pt x="9487" y="92006"/>
                      <a:pt x="9487" y="79828"/>
                    </a:cubicBezTo>
                    <a:lnTo>
                      <a:pt x="9487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9487" y="27060"/>
                    </a:lnTo>
                    <a:lnTo>
                      <a:pt x="9487" y="6765"/>
                    </a:lnTo>
                    <a:lnTo>
                      <a:pt x="23041" y="0"/>
                    </a:lnTo>
                    <a:lnTo>
                      <a:pt x="23041" y="27060"/>
                    </a:lnTo>
                    <a:lnTo>
                      <a:pt x="40661" y="27060"/>
                    </a:lnTo>
                    <a:lnTo>
                      <a:pt x="40661" y="39238"/>
                    </a:lnTo>
                    <a:lnTo>
                      <a:pt x="23041" y="39238"/>
                    </a:lnTo>
                    <a:lnTo>
                      <a:pt x="23041" y="77122"/>
                    </a:lnTo>
                    <a:cubicBezTo>
                      <a:pt x="23041" y="83887"/>
                      <a:pt x="25752" y="85240"/>
                      <a:pt x="29818" y="85240"/>
                    </a:cubicBezTo>
                    <a:cubicBezTo>
                      <a:pt x="33884" y="86593"/>
                      <a:pt x="37950" y="85240"/>
                      <a:pt x="40661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5393785" y="1255760"/>
                <a:ext cx="5963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59636" h="98770" extrusionOk="0">
                    <a:moveTo>
                      <a:pt x="59637" y="97418"/>
                    </a:moveTo>
                    <a:lnTo>
                      <a:pt x="46083" y="97418"/>
                    </a:lnTo>
                    <a:lnTo>
                      <a:pt x="46083" y="90653"/>
                    </a:lnTo>
                    <a:cubicBezTo>
                      <a:pt x="40661" y="94712"/>
                      <a:pt x="35240" y="98771"/>
                      <a:pt x="27108" y="98771"/>
                    </a:cubicBezTo>
                    <a:cubicBezTo>
                      <a:pt x="12198" y="98771"/>
                      <a:pt x="0" y="87947"/>
                      <a:pt x="0" y="60886"/>
                    </a:cubicBezTo>
                    <a:cubicBezTo>
                      <a:pt x="0" y="36532"/>
                      <a:pt x="13554" y="25707"/>
                      <a:pt x="28463" y="25707"/>
                    </a:cubicBezTo>
                    <a:cubicBezTo>
                      <a:pt x="35240" y="25707"/>
                      <a:pt x="42017" y="29767"/>
                      <a:pt x="46083" y="33826"/>
                    </a:cubicBezTo>
                    <a:lnTo>
                      <a:pt x="46083" y="6765"/>
                    </a:lnTo>
                    <a:lnTo>
                      <a:pt x="59637" y="0"/>
                    </a:lnTo>
                    <a:lnTo>
                      <a:pt x="59637" y="97418"/>
                    </a:lnTo>
                    <a:close/>
                    <a:moveTo>
                      <a:pt x="46083" y="77122"/>
                    </a:moveTo>
                    <a:lnTo>
                      <a:pt x="46083" y="47356"/>
                    </a:lnTo>
                    <a:cubicBezTo>
                      <a:pt x="43372" y="43297"/>
                      <a:pt x="36595" y="37885"/>
                      <a:pt x="29818" y="37885"/>
                    </a:cubicBezTo>
                    <a:cubicBezTo>
                      <a:pt x="20331" y="37885"/>
                      <a:pt x="14909" y="46003"/>
                      <a:pt x="14909" y="60886"/>
                    </a:cubicBezTo>
                    <a:cubicBezTo>
                      <a:pt x="14909" y="78475"/>
                      <a:pt x="20331" y="86593"/>
                      <a:pt x="31174" y="86593"/>
                    </a:cubicBezTo>
                    <a:cubicBezTo>
                      <a:pt x="36595" y="86593"/>
                      <a:pt x="42017" y="81181"/>
                      <a:pt x="46083" y="77122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5469686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7" y="34102"/>
                    </a:moveTo>
                    <a:cubicBezTo>
                      <a:pt x="62347" y="36808"/>
                      <a:pt x="62347" y="39514"/>
                      <a:pt x="62347" y="40867"/>
                    </a:cubicBezTo>
                    <a:lnTo>
                      <a:pt x="14909" y="40867"/>
                    </a:lnTo>
                    <a:cubicBezTo>
                      <a:pt x="16264" y="54397"/>
                      <a:pt x="24397" y="59810"/>
                      <a:pt x="32529" y="59810"/>
                    </a:cubicBezTo>
                    <a:cubicBezTo>
                      <a:pt x="37950" y="59810"/>
                      <a:pt x="43372" y="57103"/>
                      <a:pt x="47438" y="54397"/>
                    </a:cubicBezTo>
                    <a:lnTo>
                      <a:pt x="55570" y="63869"/>
                    </a:lnTo>
                    <a:cubicBezTo>
                      <a:pt x="48793" y="69281"/>
                      <a:pt x="42016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1504" y="-2430"/>
                      <a:pt x="62347" y="15160"/>
                      <a:pt x="62347" y="34102"/>
                    </a:cubicBezTo>
                    <a:close/>
                    <a:moveTo>
                      <a:pt x="47438" y="28690"/>
                    </a:moveTo>
                    <a:cubicBezTo>
                      <a:pt x="47438" y="19219"/>
                      <a:pt x="42016" y="11101"/>
                      <a:pt x="31174" y="11101"/>
                    </a:cubicBezTo>
                    <a:cubicBezTo>
                      <a:pt x="21686" y="11101"/>
                      <a:pt x="16264" y="17866"/>
                      <a:pt x="14909" y="28690"/>
                    </a:cubicBezTo>
                    <a:lnTo>
                      <a:pt x="47438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5548298" y="1280114"/>
                <a:ext cx="59636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59636" h="98770" extrusionOk="0">
                    <a:moveTo>
                      <a:pt x="59637" y="39238"/>
                    </a:moveTo>
                    <a:cubicBezTo>
                      <a:pt x="59637" y="63592"/>
                      <a:pt x="46083" y="74416"/>
                      <a:pt x="31174" y="74416"/>
                    </a:cubicBezTo>
                    <a:cubicBezTo>
                      <a:pt x="24397" y="74416"/>
                      <a:pt x="17620" y="70357"/>
                      <a:pt x="13554" y="66298"/>
                    </a:cubicBezTo>
                    <a:lnTo>
                      <a:pt x="13554" y="92006"/>
                    </a:lnTo>
                    <a:lnTo>
                      <a:pt x="0" y="98771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8975" y="2706"/>
                      <a:pt x="24397" y="0"/>
                      <a:pt x="32529" y="0"/>
                    </a:cubicBezTo>
                    <a:cubicBezTo>
                      <a:pt x="48794" y="0"/>
                      <a:pt x="59637" y="12177"/>
                      <a:pt x="59637" y="39238"/>
                    </a:cubicBezTo>
                    <a:close/>
                    <a:moveTo>
                      <a:pt x="46083" y="39238"/>
                    </a:moveTo>
                    <a:cubicBezTo>
                      <a:pt x="46083" y="21648"/>
                      <a:pt x="40661" y="13530"/>
                      <a:pt x="29819" y="13530"/>
                    </a:cubicBezTo>
                    <a:cubicBezTo>
                      <a:pt x="23042" y="13530"/>
                      <a:pt x="17620" y="17589"/>
                      <a:pt x="13554" y="23001"/>
                    </a:cubicBezTo>
                    <a:lnTo>
                      <a:pt x="13554" y="52768"/>
                    </a:lnTo>
                    <a:cubicBezTo>
                      <a:pt x="16265" y="56827"/>
                      <a:pt x="23042" y="62239"/>
                      <a:pt x="29819" y="62239"/>
                    </a:cubicBezTo>
                    <a:cubicBezTo>
                      <a:pt x="40661" y="62239"/>
                      <a:pt x="46083" y="54121"/>
                      <a:pt x="46083" y="3923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624199" y="1278761"/>
                <a:ext cx="58281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5769" extrusionOk="0">
                    <a:moveTo>
                      <a:pt x="56926" y="74416"/>
                    </a:moveTo>
                    <a:lnTo>
                      <a:pt x="43372" y="74416"/>
                    </a:lnTo>
                    <a:lnTo>
                      <a:pt x="43372" y="67651"/>
                    </a:lnTo>
                    <a:cubicBezTo>
                      <a:pt x="37950" y="73063"/>
                      <a:pt x="31174" y="75769"/>
                      <a:pt x="24397" y="75769"/>
                    </a:cubicBezTo>
                    <a:cubicBezTo>
                      <a:pt x="13554" y="75769"/>
                      <a:pt x="0" y="69004"/>
                      <a:pt x="0" y="51415"/>
                    </a:cubicBezTo>
                    <a:cubicBezTo>
                      <a:pt x="0" y="35179"/>
                      <a:pt x="12198" y="28413"/>
                      <a:pt x="28463" y="28413"/>
                    </a:cubicBezTo>
                    <a:cubicBezTo>
                      <a:pt x="35240" y="28413"/>
                      <a:pt x="40661" y="29767"/>
                      <a:pt x="44727" y="31120"/>
                    </a:cubicBezTo>
                    <a:lnTo>
                      <a:pt x="44727" y="25707"/>
                    </a:lnTo>
                    <a:cubicBezTo>
                      <a:pt x="44727" y="17589"/>
                      <a:pt x="40661" y="13530"/>
                      <a:pt x="31174" y="13530"/>
                    </a:cubicBezTo>
                    <a:cubicBezTo>
                      <a:pt x="24397" y="13530"/>
                      <a:pt x="17620" y="14883"/>
                      <a:pt x="12198" y="17589"/>
                    </a:cubicBezTo>
                    <a:lnTo>
                      <a:pt x="6777" y="6765"/>
                    </a:lnTo>
                    <a:cubicBezTo>
                      <a:pt x="13554" y="2706"/>
                      <a:pt x="21686" y="0"/>
                      <a:pt x="31174" y="0"/>
                    </a:cubicBezTo>
                    <a:cubicBezTo>
                      <a:pt x="47438" y="0"/>
                      <a:pt x="58281" y="8118"/>
                      <a:pt x="58281" y="24354"/>
                    </a:cubicBezTo>
                    <a:lnTo>
                      <a:pt x="58281" y="74416"/>
                    </a:lnTo>
                    <a:lnTo>
                      <a:pt x="56926" y="74416"/>
                    </a:lnTo>
                    <a:close/>
                    <a:moveTo>
                      <a:pt x="42017" y="54121"/>
                    </a:moveTo>
                    <a:lnTo>
                      <a:pt x="42017" y="44650"/>
                    </a:lnTo>
                    <a:cubicBezTo>
                      <a:pt x="37950" y="43297"/>
                      <a:pt x="33884" y="41944"/>
                      <a:pt x="25752" y="41944"/>
                    </a:cubicBezTo>
                    <a:cubicBezTo>
                      <a:pt x="16264" y="41944"/>
                      <a:pt x="10843" y="46003"/>
                      <a:pt x="10843" y="52768"/>
                    </a:cubicBezTo>
                    <a:cubicBezTo>
                      <a:pt x="10843" y="59533"/>
                      <a:pt x="14909" y="64945"/>
                      <a:pt x="24397" y="64945"/>
                    </a:cubicBezTo>
                    <a:cubicBezTo>
                      <a:pt x="32529" y="63592"/>
                      <a:pt x="39306" y="58180"/>
                      <a:pt x="42017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5701455" y="1280936"/>
                <a:ext cx="42016" cy="72241"/>
              </a:xfrm>
              <a:custGeom>
                <a:avLst/>
                <a:gdLst/>
                <a:ahLst/>
                <a:cxnLst/>
                <a:rect l="l" t="t" r="r" b="b"/>
                <a:pathLst>
                  <a:path w="42016" h="72241" extrusionOk="0">
                    <a:moveTo>
                      <a:pt x="42017" y="3237"/>
                    </a:moveTo>
                    <a:lnTo>
                      <a:pt x="37951" y="16767"/>
                    </a:lnTo>
                    <a:cubicBezTo>
                      <a:pt x="35240" y="15414"/>
                      <a:pt x="31174" y="14061"/>
                      <a:pt x="27108" y="14061"/>
                    </a:cubicBezTo>
                    <a:cubicBezTo>
                      <a:pt x="18976" y="14061"/>
                      <a:pt x="13554" y="20826"/>
                      <a:pt x="13554" y="31650"/>
                    </a:cubicBezTo>
                    <a:lnTo>
                      <a:pt x="13554" y="72241"/>
                    </a:lnTo>
                    <a:lnTo>
                      <a:pt x="0" y="72241"/>
                    </a:lnTo>
                    <a:lnTo>
                      <a:pt x="0" y="1884"/>
                    </a:lnTo>
                    <a:lnTo>
                      <a:pt x="13554" y="1884"/>
                    </a:lnTo>
                    <a:lnTo>
                      <a:pt x="13554" y="8649"/>
                    </a:lnTo>
                    <a:cubicBezTo>
                      <a:pt x="16265" y="3237"/>
                      <a:pt x="23042" y="531"/>
                      <a:pt x="29819" y="531"/>
                    </a:cubicBezTo>
                    <a:cubicBezTo>
                      <a:pt x="35240" y="-822"/>
                      <a:pt x="37951" y="531"/>
                      <a:pt x="42017" y="323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5751604" y="1255760"/>
                <a:ext cx="40661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0661" h="98770" extrusionOk="0">
                    <a:moveTo>
                      <a:pt x="40661" y="83887"/>
                    </a:moveTo>
                    <a:lnTo>
                      <a:pt x="39306" y="96065"/>
                    </a:lnTo>
                    <a:cubicBezTo>
                      <a:pt x="36595" y="97418"/>
                      <a:pt x="31174" y="98771"/>
                      <a:pt x="25752" y="98771"/>
                    </a:cubicBezTo>
                    <a:cubicBezTo>
                      <a:pt x="16265" y="98771"/>
                      <a:pt x="9488" y="92006"/>
                      <a:pt x="9488" y="79828"/>
                    </a:cubicBezTo>
                    <a:lnTo>
                      <a:pt x="9488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9488" y="27060"/>
                    </a:lnTo>
                    <a:lnTo>
                      <a:pt x="9488" y="6765"/>
                    </a:lnTo>
                    <a:lnTo>
                      <a:pt x="23042" y="0"/>
                    </a:lnTo>
                    <a:lnTo>
                      <a:pt x="23042" y="27060"/>
                    </a:lnTo>
                    <a:lnTo>
                      <a:pt x="40661" y="27060"/>
                    </a:lnTo>
                    <a:lnTo>
                      <a:pt x="40661" y="39238"/>
                    </a:lnTo>
                    <a:lnTo>
                      <a:pt x="23042" y="39238"/>
                    </a:lnTo>
                    <a:lnTo>
                      <a:pt x="23042" y="77122"/>
                    </a:lnTo>
                    <a:cubicBezTo>
                      <a:pt x="23042" y="83887"/>
                      <a:pt x="25752" y="85240"/>
                      <a:pt x="29819" y="85240"/>
                    </a:cubicBezTo>
                    <a:cubicBezTo>
                      <a:pt x="35240" y="86593"/>
                      <a:pt x="39306" y="85240"/>
                      <a:pt x="40661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8" name="Google Shape;1038;p8"/>
            <p:cNvGrpSpPr/>
            <p:nvPr/>
          </p:nvGrpSpPr>
          <p:grpSpPr>
            <a:xfrm>
              <a:off x="5823439" y="1246289"/>
              <a:ext cx="1284900" cy="132595"/>
              <a:chOff x="5823439" y="1246289"/>
              <a:chExt cx="1284900" cy="132595"/>
            </a:xfrm>
          </p:grpSpPr>
          <p:sp>
            <p:nvSpPr>
              <p:cNvPr id="1039" name="Google Shape;1039;p8"/>
              <p:cNvSpPr/>
              <p:nvPr/>
            </p:nvSpPr>
            <p:spPr>
              <a:xfrm>
                <a:off x="5823439" y="1281467"/>
                <a:ext cx="9487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94876" h="71710" extrusionOk="0">
                    <a:moveTo>
                      <a:pt x="94877" y="71710"/>
                    </a:moveTo>
                    <a:lnTo>
                      <a:pt x="81323" y="71710"/>
                    </a:lnTo>
                    <a:lnTo>
                      <a:pt x="81323" y="31120"/>
                    </a:lnTo>
                    <a:cubicBezTo>
                      <a:pt x="81323" y="16236"/>
                      <a:pt x="77257" y="12177"/>
                      <a:pt x="67769" y="12177"/>
                    </a:cubicBezTo>
                    <a:cubicBezTo>
                      <a:pt x="58282" y="12177"/>
                      <a:pt x="54215" y="18942"/>
                      <a:pt x="54215" y="29767"/>
                    </a:cubicBezTo>
                    <a:lnTo>
                      <a:pt x="54215" y="71710"/>
                    </a:lnTo>
                    <a:lnTo>
                      <a:pt x="40661" y="71710"/>
                    </a:lnTo>
                    <a:lnTo>
                      <a:pt x="40661" y="31120"/>
                    </a:lnTo>
                    <a:cubicBezTo>
                      <a:pt x="40661" y="16236"/>
                      <a:pt x="36595" y="12177"/>
                      <a:pt x="27108" y="12177"/>
                    </a:cubicBezTo>
                    <a:cubicBezTo>
                      <a:pt x="17620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3042" y="0"/>
                      <a:pt x="29819" y="0"/>
                    </a:cubicBezTo>
                    <a:cubicBezTo>
                      <a:pt x="39306" y="0"/>
                      <a:pt x="46083" y="4059"/>
                      <a:pt x="48794" y="10824"/>
                    </a:cubicBezTo>
                    <a:cubicBezTo>
                      <a:pt x="54215" y="4059"/>
                      <a:pt x="59637" y="0"/>
                      <a:pt x="70480" y="0"/>
                    </a:cubicBezTo>
                    <a:cubicBezTo>
                      <a:pt x="86745" y="0"/>
                      <a:pt x="94877" y="10824"/>
                      <a:pt x="94877" y="31120"/>
                    </a:cubicBezTo>
                    <a:lnTo>
                      <a:pt x="94877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5933225" y="1282544"/>
                <a:ext cx="62347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62347" h="73339" extrusionOk="0">
                    <a:moveTo>
                      <a:pt x="62348" y="34102"/>
                    </a:moveTo>
                    <a:cubicBezTo>
                      <a:pt x="62348" y="36808"/>
                      <a:pt x="62348" y="39514"/>
                      <a:pt x="62348" y="40867"/>
                    </a:cubicBezTo>
                    <a:lnTo>
                      <a:pt x="14909" y="40867"/>
                    </a:lnTo>
                    <a:cubicBezTo>
                      <a:pt x="16265" y="54397"/>
                      <a:pt x="24397" y="59810"/>
                      <a:pt x="32529" y="59810"/>
                    </a:cubicBezTo>
                    <a:cubicBezTo>
                      <a:pt x="37951" y="59810"/>
                      <a:pt x="43372" y="57103"/>
                      <a:pt x="47438" y="54397"/>
                    </a:cubicBezTo>
                    <a:lnTo>
                      <a:pt x="55571" y="63869"/>
                    </a:lnTo>
                    <a:cubicBezTo>
                      <a:pt x="48794" y="69281"/>
                      <a:pt x="42017" y="73340"/>
                      <a:pt x="31174" y="73340"/>
                    </a:cubicBezTo>
                    <a:cubicBezTo>
                      <a:pt x="14909" y="73340"/>
                      <a:pt x="0" y="59810"/>
                      <a:pt x="0" y="36808"/>
                    </a:cubicBezTo>
                    <a:cubicBezTo>
                      <a:pt x="0" y="12454"/>
                      <a:pt x="12198" y="276"/>
                      <a:pt x="31174" y="276"/>
                    </a:cubicBezTo>
                    <a:cubicBezTo>
                      <a:pt x="52860" y="-2430"/>
                      <a:pt x="62348" y="15160"/>
                      <a:pt x="62348" y="34102"/>
                    </a:cubicBezTo>
                    <a:close/>
                    <a:moveTo>
                      <a:pt x="48794" y="28690"/>
                    </a:moveTo>
                    <a:cubicBezTo>
                      <a:pt x="48794" y="19219"/>
                      <a:pt x="43372" y="11101"/>
                      <a:pt x="32529" y="11101"/>
                    </a:cubicBezTo>
                    <a:cubicBezTo>
                      <a:pt x="23042" y="11101"/>
                      <a:pt x="17620" y="17866"/>
                      <a:pt x="16265" y="28690"/>
                    </a:cubicBezTo>
                    <a:lnTo>
                      <a:pt x="48794" y="2869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013192" y="1281467"/>
                <a:ext cx="5692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1" y="12177"/>
                      <a:pt x="28463" y="12177"/>
                    </a:cubicBezTo>
                    <a:cubicBezTo>
                      <a:pt x="18976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6085028" y="1255760"/>
                <a:ext cx="40661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0661" h="98770" extrusionOk="0">
                    <a:moveTo>
                      <a:pt x="40661" y="83887"/>
                    </a:moveTo>
                    <a:lnTo>
                      <a:pt x="39306" y="96065"/>
                    </a:lnTo>
                    <a:cubicBezTo>
                      <a:pt x="36595" y="97418"/>
                      <a:pt x="31174" y="98771"/>
                      <a:pt x="25752" y="98771"/>
                    </a:cubicBezTo>
                    <a:cubicBezTo>
                      <a:pt x="16264" y="98771"/>
                      <a:pt x="9487" y="92006"/>
                      <a:pt x="9487" y="79828"/>
                    </a:cubicBezTo>
                    <a:lnTo>
                      <a:pt x="9487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9487" y="27060"/>
                    </a:lnTo>
                    <a:lnTo>
                      <a:pt x="9487" y="6765"/>
                    </a:lnTo>
                    <a:lnTo>
                      <a:pt x="23041" y="0"/>
                    </a:lnTo>
                    <a:lnTo>
                      <a:pt x="23041" y="27060"/>
                    </a:lnTo>
                    <a:lnTo>
                      <a:pt x="40661" y="27060"/>
                    </a:lnTo>
                    <a:lnTo>
                      <a:pt x="40661" y="39238"/>
                    </a:lnTo>
                    <a:lnTo>
                      <a:pt x="23041" y="39238"/>
                    </a:lnTo>
                    <a:lnTo>
                      <a:pt x="23041" y="77122"/>
                    </a:lnTo>
                    <a:cubicBezTo>
                      <a:pt x="23041" y="83887"/>
                      <a:pt x="25752" y="85240"/>
                      <a:pt x="29818" y="85240"/>
                    </a:cubicBezTo>
                    <a:cubicBezTo>
                      <a:pt x="33884" y="86593"/>
                      <a:pt x="37950" y="85240"/>
                      <a:pt x="40661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6140598" y="1280114"/>
                <a:ext cx="54215" cy="74416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4416" extrusionOk="0">
                    <a:moveTo>
                      <a:pt x="54215" y="54121"/>
                    </a:moveTo>
                    <a:cubicBezTo>
                      <a:pt x="54215" y="70357"/>
                      <a:pt x="42016" y="74416"/>
                      <a:pt x="27108" y="74416"/>
                    </a:cubicBezTo>
                    <a:cubicBezTo>
                      <a:pt x="17620" y="74416"/>
                      <a:pt x="6777" y="70357"/>
                      <a:pt x="0" y="64945"/>
                    </a:cubicBezTo>
                    <a:lnTo>
                      <a:pt x="6777" y="54121"/>
                    </a:lnTo>
                    <a:cubicBezTo>
                      <a:pt x="13554" y="58180"/>
                      <a:pt x="20331" y="60886"/>
                      <a:pt x="27108" y="60886"/>
                    </a:cubicBezTo>
                    <a:cubicBezTo>
                      <a:pt x="36595" y="60886"/>
                      <a:pt x="40661" y="58180"/>
                      <a:pt x="40661" y="52768"/>
                    </a:cubicBezTo>
                    <a:cubicBezTo>
                      <a:pt x="40661" y="47356"/>
                      <a:pt x="33884" y="44650"/>
                      <a:pt x="24397" y="40591"/>
                    </a:cubicBezTo>
                    <a:cubicBezTo>
                      <a:pt x="9487" y="35179"/>
                      <a:pt x="4066" y="29767"/>
                      <a:pt x="4066" y="18942"/>
                    </a:cubicBezTo>
                    <a:cubicBezTo>
                      <a:pt x="4066" y="6765"/>
                      <a:pt x="13554" y="0"/>
                      <a:pt x="28463" y="0"/>
                    </a:cubicBezTo>
                    <a:cubicBezTo>
                      <a:pt x="37950" y="0"/>
                      <a:pt x="46083" y="2706"/>
                      <a:pt x="52860" y="8118"/>
                    </a:cubicBezTo>
                    <a:lnTo>
                      <a:pt x="46083" y="18942"/>
                    </a:lnTo>
                    <a:cubicBezTo>
                      <a:pt x="40661" y="14883"/>
                      <a:pt x="33884" y="13530"/>
                      <a:pt x="27108" y="13530"/>
                    </a:cubicBezTo>
                    <a:cubicBezTo>
                      <a:pt x="20331" y="13530"/>
                      <a:pt x="17620" y="16236"/>
                      <a:pt x="17620" y="20295"/>
                    </a:cubicBezTo>
                    <a:cubicBezTo>
                      <a:pt x="17620" y="24354"/>
                      <a:pt x="20331" y="27060"/>
                      <a:pt x="31174" y="31120"/>
                    </a:cubicBezTo>
                    <a:cubicBezTo>
                      <a:pt x="46083" y="36532"/>
                      <a:pt x="54215" y="40591"/>
                      <a:pt x="54215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6205656" y="1246289"/>
                <a:ext cx="55570" cy="119066"/>
              </a:xfrm>
              <a:custGeom>
                <a:avLst/>
                <a:gdLst/>
                <a:ahLst/>
                <a:cxnLst/>
                <a:rect l="l" t="t" r="r" b="b"/>
                <a:pathLst>
                  <a:path w="55570" h="119066" extrusionOk="0">
                    <a:moveTo>
                      <a:pt x="55571" y="0"/>
                    </a:moveTo>
                    <a:lnTo>
                      <a:pt x="13554" y="119066"/>
                    </a:lnTo>
                    <a:lnTo>
                      <a:pt x="0" y="119066"/>
                    </a:lnTo>
                    <a:lnTo>
                      <a:pt x="42017" y="0"/>
                    </a:lnTo>
                    <a:lnTo>
                      <a:pt x="55571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6269359" y="1282503"/>
                <a:ext cx="63702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3379" extrusionOk="0">
                    <a:moveTo>
                      <a:pt x="63703" y="35495"/>
                    </a:moveTo>
                    <a:cubicBezTo>
                      <a:pt x="63703" y="58497"/>
                      <a:pt x="50149" y="73380"/>
                      <a:pt x="31174" y="73380"/>
                    </a:cubicBezTo>
                    <a:cubicBezTo>
                      <a:pt x="13554" y="73380"/>
                      <a:pt x="0" y="58497"/>
                      <a:pt x="0" y="36848"/>
                    </a:cubicBezTo>
                    <a:cubicBezTo>
                      <a:pt x="0" y="13847"/>
                      <a:pt x="13554" y="317"/>
                      <a:pt x="31174" y="317"/>
                    </a:cubicBezTo>
                    <a:cubicBezTo>
                      <a:pt x="50149" y="-2389"/>
                      <a:pt x="63703" y="12494"/>
                      <a:pt x="63703" y="35495"/>
                    </a:cubicBezTo>
                    <a:close/>
                    <a:moveTo>
                      <a:pt x="50149" y="35495"/>
                    </a:moveTo>
                    <a:cubicBezTo>
                      <a:pt x="50149" y="20612"/>
                      <a:pt x="43372" y="11141"/>
                      <a:pt x="32529" y="11141"/>
                    </a:cubicBezTo>
                    <a:cubicBezTo>
                      <a:pt x="21686" y="11141"/>
                      <a:pt x="14909" y="20612"/>
                      <a:pt x="14909" y="34142"/>
                    </a:cubicBezTo>
                    <a:cubicBezTo>
                      <a:pt x="14909" y="49026"/>
                      <a:pt x="21686" y="58497"/>
                      <a:pt x="32529" y="58497"/>
                    </a:cubicBezTo>
                    <a:cubicBezTo>
                      <a:pt x="43372" y="58497"/>
                      <a:pt x="50149" y="47673"/>
                      <a:pt x="50149" y="354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350682" y="1280936"/>
                <a:ext cx="42016" cy="72241"/>
              </a:xfrm>
              <a:custGeom>
                <a:avLst/>
                <a:gdLst/>
                <a:ahLst/>
                <a:cxnLst/>
                <a:rect l="l" t="t" r="r" b="b"/>
                <a:pathLst>
                  <a:path w="42016" h="72241" extrusionOk="0">
                    <a:moveTo>
                      <a:pt x="42016" y="3237"/>
                    </a:moveTo>
                    <a:lnTo>
                      <a:pt x="37950" y="16767"/>
                    </a:lnTo>
                    <a:cubicBezTo>
                      <a:pt x="35240" y="15414"/>
                      <a:pt x="31174" y="14061"/>
                      <a:pt x="27108" y="14061"/>
                    </a:cubicBezTo>
                    <a:cubicBezTo>
                      <a:pt x="18975" y="14061"/>
                      <a:pt x="13554" y="20826"/>
                      <a:pt x="13554" y="31650"/>
                    </a:cubicBezTo>
                    <a:lnTo>
                      <a:pt x="13554" y="72241"/>
                    </a:lnTo>
                    <a:lnTo>
                      <a:pt x="0" y="72241"/>
                    </a:lnTo>
                    <a:lnTo>
                      <a:pt x="0" y="1884"/>
                    </a:lnTo>
                    <a:lnTo>
                      <a:pt x="13554" y="1884"/>
                    </a:lnTo>
                    <a:lnTo>
                      <a:pt x="13554" y="8649"/>
                    </a:lnTo>
                    <a:cubicBezTo>
                      <a:pt x="16264" y="3237"/>
                      <a:pt x="23041" y="531"/>
                      <a:pt x="29818" y="531"/>
                    </a:cubicBezTo>
                    <a:cubicBezTo>
                      <a:pt x="35240" y="-822"/>
                      <a:pt x="39306" y="531"/>
                      <a:pt x="42016" y="323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6402186" y="1280114"/>
                <a:ext cx="60992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98770" extrusionOk="0">
                    <a:moveTo>
                      <a:pt x="60992" y="66298"/>
                    </a:moveTo>
                    <a:cubicBezTo>
                      <a:pt x="60992" y="87947"/>
                      <a:pt x="52860" y="98771"/>
                      <a:pt x="27108" y="98771"/>
                    </a:cubicBezTo>
                    <a:lnTo>
                      <a:pt x="21686" y="87947"/>
                    </a:lnTo>
                    <a:cubicBezTo>
                      <a:pt x="42017" y="86593"/>
                      <a:pt x="46083" y="81181"/>
                      <a:pt x="46083" y="66298"/>
                    </a:cubicBezTo>
                    <a:lnTo>
                      <a:pt x="46083" y="64945"/>
                    </a:lnTo>
                    <a:cubicBezTo>
                      <a:pt x="40661" y="69004"/>
                      <a:pt x="35240" y="73063"/>
                      <a:pt x="27108" y="73063"/>
                    </a:cubicBezTo>
                    <a:cubicBezTo>
                      <a:pt x="12198" y="73063"/>
                      <a:pt x="0" y="62239"/>
                      <a:pt x="0" y="35179"/>
                    </a:cubicBezTo>
                    <a:cubicBezTo>
                      <a:pt x="0" y="10824"/>
                      <a:pt x="13554" y="0"/>
                      <a:pt x="28463" y="0"/>
                    </a:cubicBezTo>
                    <a:cubicBezTo>
                      <a:pt x="35240" y="0"/>
                      <a:pt x="42017" y="4059"/>
                      <a:pt x="46083" y="8118"/>
                    </a:cubicBezTo>
                    <a:lnTo>
                      <a:pt x="46083" y="1353"/>
                    </a:lnTo>
                    <a:lnTo>
                      <a:pt x="59637" y="1353"/>
                    </a:lnTo>
                    <a:lnTo>
                      <a:pt x="59637" y="66298"/>
                    </a:lnTo>
                    <a:lnTo>
                      <a:pt x="60992" y="66298"/>
                    </a:lnTo>
                    <a:close/>
                    <a:moveTo>
                      <a:pt x="47438" y="52768"/>
                    </a:moveTo>
                    <a:lnTo>
                      <a:pt x="47438" y="23001"/>
                    </a:lnTo>
                    <a:cubicBezTo>
                      <a:pt x="44727" y="18942"/>
                      <a:pt x="37950" y="13530"/>
                      <a:pt x="31174" y="13530"/>
                    </a:cubicBezTo>
                    <a:cubicBezTo>
                      <a:pt x="21686" y="13530"/>
                      <a:pt x="16265" y="21648"/>
                      <a:pt x="16265" y="36532"/>
                    </a:cubicBezTo>
                    <a:cubicBezTo>
                      <a:pt x="16265" y="54121"/>
                      <a:pt x="21686" y="62239"/>
                      <a:pt x="32529" y="62239"/>
                    </a:cubicBezTo>
                    <a:cubicBezTo>
                      <a:pt x="37950" y="62239"/>
                      <a:pt x="44727" y="56827"/>
                      <a:pt x="47438" y="5276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6482154" y="1278761"/>
                <a:ext cx="58281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5769" extrusionOk="0">
                    <a:moveTo>
                      <a:pt x="56926" y="74416"/>
                    </a:moveTo>
                    <a:lnTo>
                      <a:pt x="43372" y="74416"/>
                    </a:lnTo>
                    <a:lnTo>
                      <a:pt x="43372" y="67651"/>
                    </a:lnTo>
                    <a:cubicBezTo>
                      <a:pt x="37951" y="73063"/>
                      <a:pt x="31174" y="75769"/>
                      <a:pt x="24397" y="75769"/>
                    </a:cubicBezTo>
                    <a:cubicBezTo>
                      <a:pt x="13554" y="75769"/>
                      <a:pt x="0" y="69004"/>
                      <a:pt x="0" y="51415"/>
                    </a:cubicBezTo>
                    <a:cubicBezTo>
                      <a:pt x="0" y="35179"/>
                      <a:pt x="12198" y="28413"/>
                      <a:pt x="28463" y="28413"/>
                    </a:cubicBezTo>
                    <a:cubicBezTo>
                      <a:pt x="35240" y="28413"/>
                      <a:pt x="40661" y="29767"/>
                      <a:pt x="44728" y="31120"/>
                    </a:cubicBezTo>
                    <a:lnTo>
                      <a:pt x="44728" y="25707"/>
                    </a:lnTo>
                    <a:cubicBezTo>
                      <a:pt x="44728" y="17589"/>
                      <a:pt x="40661" y="13530"/>
                      <a:pt x="31174" y="13530"/>
                    </a:cubicBezTo>
                    <a:cubicBezTo>
                      <a:pt x="24397" y="13530"/>
                      <a:pt x="17620" y="14883"/>
                      <a:pt x="12198" y="17589"/>
                    </a:cubicBezTo>
                    <a:lnTo>
                      <a:pt x="6777" y="6765"/>
                    </a:lnTo>
                    <a:cubicBezTo>
                      <a:pt x="13554" y="2706"/>
                      <a:pt x="21686" y="0"/>
                      <a:pt x="31174" y="0"/>
                    </a:cubicBezTo>
                    <a:cubicBezTo>
                      <a:pt x="47438" y="0"/>
                      <a:pt x="58282" y="8118"/>
                      <a:pt x="58282" y="24354"/>
                    </a:cubicBezTo>
                    <a:lnTo>
                      <a:pt x="58282" y="74416"/>
                    </a:lnTo>
                    <a:lnTo>
                      <a:pt x="56926" y="74416"/>
                    </a:lnTo>
                    <a:close/>
                    <a:moveTo>
                      <a:pt x="43372" y="54121"/>
                    </a:moveTo>
                    <a:lnTo>
                      <a:pt x="43372" y="44650"/>
                    </a:lnTo>
                    <a:cubicBezTo>
                      <a:pt x="39306" y="43297"/>
                      <a:pt x="35240" y="41944"/>
                      <a:pt x="27108" y="41944"/>
                    </a:cubicBezTo>
                    <a:cubicBezTo>
                      <a:pt x="17620" y="41944"/>
                      <a:pt x="12198" y="46003"/>
                      <a:pt x="12198" y="52768"/>
                    </a:cubicBezTo>
                    <a:cubicBezTo>
                      <a:pt x="12198" y="59533"/>
                      <a:pt x="16265" y="64945"/>
                      <a:pt x="25752" y="64945"/>
                    </a:cubicBezTo>
                    <a:cubicBezTo>
                      <a:pt x="32529" y="63592"/>
                      <a:pt x="39306" y="58180"/>
                      <a:pt x="43372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559410" y="1281467"/>
                <a:ext cx="56925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0" y="12177"/>
                      <a:pt x="28463" y="12177"/>
                    </a:cubicBezTo>
                    <a:cubicBezTo>
                      <a:pt x="18975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633956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5" y="9471"/>
                    </a:moveTo>
                    <a:cubicBezTo>
                      <a:pt x="18975" y="14883"/>
                      <a:pt x="14909" y="18942"/>
                      <a:pt x="9487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7" y="0"/>
                    </a:cubicBezTo>
                    <a:cubicBezTo>
                      <a:pt x="14909" y="0"/>
                      <a:pt x="18975" y="4059"/>
                      <a:pt x="18975" y="9471"/>
                    </a:cubicBezTo>
                    <a:close/>
                    <a:moveTo>
                      <a:pt x="16264" y="98771"/>
                    </a:moveTo>
                    <a:lnTo>
                      <a:pt x="2711" y="98771"/>
                    </a:lnTo>
                    <a:lnTo>
                      <a:pt x="2711" y="28413"/>
                    </a:lnTo>
                    <a:lnTo>
                      <a:pt x="16264" y="28413"/>
                    </a:lnTo>
                    <a:lnTo>
                      <a:pt x="16264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667841" y="1280114"/>
                <a:ext cx="54215" cy="74416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4416" extrusionOk="0">
                    <a:moveTo>
                      <a:pt x="54215" y="54121"/>
                    </a:moveTo>
                    <a:cubicBezTo>
                      <a:pt x="54215" y="70357"/>
                      <a:pt x="42017" y="74416"/>
                      <a:pt x="27108" y="74416"/>
                    </a:cubicBezTo>
                    <a:cubicBezTo>
                      <a:pt x="17620" y="74416"/>
                      <a:pt x="6777" y="70357"/>
                      <a:pt x="0" y="64945"/>
                    </a:cubicBezTo>
                    <a:lnTo>
                      <a:pt x="6777" y="54121"/>
                    </a:lnTo>
                    <a:cubicBezTo>
                      <a:pt x="13554" y="58180"/>
                      <a:pt x="20331" y="60886"/>
                      <a:pt x="27108" y="60886"/>
                    </a:cubicBezTo>
                    <a:cubicBezTo>
                      <a:pt x="36595" y="60886"/>
                      <a:pt x="40661" y="58180"/>
                      <a:pt x="40661" y="52768"/>
                    </a:cubicBezTo>
                    <a:cubicBezTo>
                      <a:pt x="40661" y="47356"/>
                      <a:pt x="33884" y="44650"/>
                      <a:pt x="24397" y="40591"/>
                    </a:cubicBezTo>
                    <a:cubicBezTo>
                      <a:pt x="9487" y="35179"/>
                      <a:pt x="4066" y="29767"/>
                      <a:pt x="4066" y="18942"/>
                    </a:cubicBezTo>
                    <a:cubicBezTo>
                      <a:pt x="4066" y="6765"/>
                      <a:pt x="13554" y="0"/>
                      <a:pt x="28463" y="0"/>
                    </a:cubicBezTo>
                    <a:cubicBezTo>
                      <a:pt x="37950" y="0"/>
                      <a:pt x="46083" y="2706"/>
                      <a:pt x="52860" y="8118"/>
                    </a:cubicBezTo>
                    <a:lnTo>
                      <a:pt x="46083" y="18942"/>
                    </a:lnTo>
                    <a:cubicBezTo>
                      <a:pt x="40661" y="14883"/>
                      <a:pt x="33884" y="13530"/>
                      <a:pt x="27108" y="13530"/>
                    </a:cubicBezTo>
                    <a:cubicBezTo>
                      <a:pt x="20331" y="13530"/>
                      <a:pt x="17620" y="16236"/>
                      <a:pt x="17620" y="20295"/>
                    </a:cubicBezTo>
                    <a:cubicBezTo>
                      <a:pt x="17620" y="24354"/>
                      <a:pt x="20331" y="27060"/>
                      <a:pt x="31174" y="31120"/>
                    </a:cubicBezTo>
                    <a:cubicBezTo>
                      <a:pt x="46083" y="36532"/>
                      <a:pt x="54215" y="40591"/>
                      <a:pt x="54215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6736965" y="1278761"/>
                <a:ext cx="58281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5769" extrusionOk="0">
                    <a:moveTo>
                      <a:pt x="56926" y="74416"/>
                    </a:moveTo>
                    <a:lnTo>
                      <a:pt x="43372" y="74416"/>
                    </a:lnTo>
                    <a:lnTo>
                      <a:pt x="43372" y="67651"/>
                    </a:lnTo>
                    <a:cubicBezTo>
                      <a:pt x="37950" y="73063"/>
                      <a:pt x="31174" y="75769"/>
                      <a:pt x="24397" y="75769"/>
                    </a:cubicBezTo>
                    <a:cubicBezTo>
                      <a:pt x="13554" y="75769"/>
                      <a:pt x="0" y="69004"/>
                      <a:pt x="0" y="51415"/>
                    </a:cubicBezTo>
                    <a:cubicBezTo>
                      <a:pt x="0" y="35179"/>
                      <a:pt x="12198" y="28413"/>
                      <a:pt x="28463" y="28413"/>
                    </a:cubicBezTo>
                    <a:cubicBezTo>
                      <a:pt x="35240" y="28413"/>
                      <a:pt x="40661" y="29767"/>
                      <a:pt x="44727" y="31120"/>
                    </a:cubicBezTo>
                    <a:lnTo>
                      <a:pt x="44727" y="25707"/>
                    </a:lnTo>
                    <a:cubicBezTo>
                      <a:pt x="44727" y="17589"/>
                      <a:pt x="40661" y="13530"/>
                      <a:pt x="31174" y="13530"/>
                    </a:cubicBezTo>
                    <a:cubicBezTo>
                      <a:pt x="24397" y="13530"/>
                      <a:pt x="17620" y="14883"/>
                      <a:pt x="12198" y="17589"/>
                    </a:cubicBezTo>
                    <a:lnTo>
                      <a:pt x="6777" y="6765"/>
                    </a:lnTo>
                    <a:cubicBezTo>
                      <a:pt x="13554" y="2706"/>
                      <a:pt x="21686" y="0"/>
                      <a:pt x="31174" y="0"/>
                    </a:cubicBezTo>
                    <a:cubicBezTo>
                      <a:pt x="47438" y="0"/>
                      <a:pt x="58281" y="8118"/>
                      <a:pt x="58281" y="24354"/>
                    </a:cubicBezTo>
                    <a:lnTo>
                      <a:pt x="58281" y="74416"/>
                    </a:lnTo>
                    <a:lnTo>
                      <a:pt x="56926" y="74416"/>
                    </a:lnTo>
                    <a:close/>
                    <a:moveTo>
                      <a:pt x="43372" y="54121"/>
                    </a:moveTo>
                    <a:lnTo>
                      <a:pt x="43372" y="44650"/>
                    </a:lnTo>
                    <a:cubicBezTo>
                      <a:pt x="39306" y="43297"/>
                      <a:pt x="35240" y="41944"/>
                      <a:pt x="27108" y="41944"/>
                    </a:cubicBezTo>
                    <a:cubicBezTo>
                      <a:pt x="17620" y="41944"/>
                      <a:pt x="12198" y="46003"/>
                      <a:pt x="12198" y="52768"/>
                    </a:cubicBezTo>
                    <a:cubicBezTo>
                      <a:pt x="12198" y="59533"/>
                      <a:pt x="16264" y="64945"/>
                      <a:pt x="25752" y="64945"/>
                    </a:cubicBezTo>
                    <a:cubicBezTo>
                      <a:pt x="33884" y="63592"/>
                      <a:pt x="40661" y="58180"/>
                      <a:pt x="43372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808800" y="1255760"/>
                <a:ext cx="40661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40661" h="98770" extrusionOk="0">
                    <a:moveTo>
                      <a:pt x="40661" y="83887"/>
                    </a:moveTo>
                    <a:lnTo>
                      <a:pt x="39306" y="96065"/>
                    </a:lnTo>
                    <a:cubicBezTo>
                      <a:pt x="36595" y="97418"/>
                      <a:pt x="31174" y="98771"/>
                      <a:pt x="25752" y="98771"/>
                    </a:cubicBezTo>
                    <a:cubicBezTo>
                      <a:pt x="16265" y="98771"/>
                      <a:pt x="9488" y="92006"/>
                      <a:pt x="9488" y="79828"/>
                    </a:cubicBezTo>
                    <a:lnTo>
                      <a:pt x="9488" y="39238"/>
                    </a:lnTo>
                    <a:lnTo>
                      <a:pt x="0" y="39238"/>
                    </a:lnTo>
                    <a:lnTo>
                      <a:pt x="0" y="27060"/>
                    </a:lnTo>
                    <a:lnTo>
                      <a:pt x="9488" y="27060"/>
                    </a:lnTo>
                    <a:lnTo>
                      <a:pt x="9488" y="6765"/>
                    </a:lnTo>
                    <a:lnTo>
                      <a:pt x="23042" y="0"/>
                    </a:lnTo>
                    <a:lnTo>
                      <a:pt x="23042" y="27060"/>
                    </a:lnTo>
                    <a:lnTo>
                      <a:pt x="40661" y="27060"/>
                    </a:lnTo>
                    <a:lnTo>
                      <a:pt x="40661" y="39238"/>
                    </a:lnTo>
                    <a:lnTo>
                      <a:pt x="23042" y="39238"/>
                    </a:lnTo>
                    <a:lnTo>
                      <a:pt x="23042" y="77122"/>
                    </a:lnTo>
                    <a:cubicBezTo>
                      <a:pt x="23042" y="83887"/>
                      <a:pt x="25752" y="85240"/>
                      <a:pt x="29819" y="85240"/>
                    </a:cubicBezTo>
                    <a:cubicBezTo>
                      <a:pt x="33884" y="86593"/>
                      <a:pt x="37950" y="85240"/>
                      <a:pt x="40661" y="8388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67081" y="1254407"/>
                <a:ext cx="18975" cy="98770"/>
              </a:xfrm>
              <a:custGeom>
                <a:avLst/>
                <a:gdLst/>
                <a:ahLst/>
                <a:cxnLst/>
                <a:rect l="l" t="t" r="r" b="b"/>
                <a:pathLst>
                  <a:path w="18975" h="98770" extrusionOk="0">
                    <a:moveTo>
                      <a:pt x="18976" y="9471"/>
                    </a:moveTo>
                    <a:cubicBezTo>
                      <a:pt x="18976" y="14883"/>
                      <a:pt x="14909" y="18942"/>
                      <a:pt x="9488" y="18942"/>
                    </a:cubicBezTo>
                    <a:cubicBezTo>
                      <a:pt x="4066" y="18942"/>
                      <a:pt x="0" y="14883"/>
                      <a:pt x="0" y="9471"/>
                    </a:cubicBezTo>
                    <a:cubicBezTo>
                      <a:pt x="0" y="4059"/>
                      <a:pt x="4066" y="0"/>
                      <a:pt x="9488" y="0"/>
                    </a:cubicBezTo>
                    <a:cubicBezTo>
                      <a:pt x="14909" y="0"/>
                      <a:pt x="18976" y="4059"/>
                      <a:pt x="18976" y="9471"/>
                    </a:cubicBezTo>
                    <a:close/>
                    <a:moveTo>
                      <a:pt x="16265" y="98771"/>
                    </a:moveTo>
                    <a:lnTo>
                      <a:pt x="2711" y="98771"/>
                    </a:lnTo>
                    <a:lnTo>
                      <a:pt x="2711" y="28413"/>
                    </a:lnTo>
                    <a:lnTo>
                      <a:pt x="16265" y="28413"/>
                    </a:lnTo>
                    <a:lnTo>
                      <a:pt x="16265" y="9877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6900966" y="1282503"/>
                <a:ext cx="63702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3379" extrusionOk="0">
                    <a:moveTo>
                      <a:pt x="63703" y="35495"/>
                    </a:moveTo>
                    <a:cubicBezTo>
                      <a:pt x="63703" y="58497"/>
                      <a:pt x="50149" y="73380"/>
                      <a:pt x="31174" y="73380"/>
                    </a:cubicBezTo>
                    <a:cubicBezTo>
                      <a:pt x="13554" y="73380"/>
                      <a:pt x="0" y="58497"/>
                      <a:pt x="0" y="36848"/>
                    </a:cubicBezTo>
                    <a:cubicBezTo>
                      <a:pt x="0" y="13847"/>
                      <a:pt x="13554" y="317"/>
                      <a:pt x="31174" y="317"/>
                    </a:cubicBezTo>
                    <a:cubicBezTo>
                      <a:pt x="50149" y="-2389"/>
                      <a:pt x="63703" y="12494"/>
                      <a:pt x="63703" y="35495"/>
                    </a:cubicBezTo>
                    <a:close/>
                    <a:moveTo>
                      <a:pt x="50149" y="35495"/>
                    </a:moveTo>
                    <a:cubicBezTo>
                      <a:pt x="50149" y="20612"/>
                      <a:pt x="43372" y="11141"/>
                      <a:pt x="32529" y="11141"/>
                    </a:cubicBezTo>
                    <a:cubicBezTo>
                      <a:pt x="21686" y="11141"/>
                      <a:pt x="14909" y="20612"/>
                      <a:pt x="14909" y="34142"/>
                    </a:cubicBezTo>
                    <a:cubicBezTo>
                      <a:pt x="14909" y="49026"/>
                      <a:pt x="21686" y="58497"/>
                      <a:pt x="32529" y="58497"/>
                    </a:cubicBezTo>
                    <a:cubicBezTo>
                      <a:pt x="43372" y="58497"/>
                      <a:pt x="50149" y="47673"/>
                      <a:pt x="50149" y="354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82288" y="1281467"/>
                <a:ext cx="56926" cy="71710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71710" extrusionOk="0">
                    <a:moveTo>
                      <a:pt x="56926" y="71710"/>
                    </a:moveTo>
                    <a:lnTo>
                      <a:pt x="43372" y="71710"/>
                    </a:lnTo>
                    <a:lnTo>
                      <a:pt x="43372" y="31120"/>
                    </a:lnTo>
                    <a:cubicBezTo>
                      <a:pt x="43372" y="16236"/>
                      <a:pt x="37951" y="12177"/>
                      <a:pt x="28463" y="12177"/>
                    </a:cubicBezTo>
                    <a:cubicBezTo>
                      <a:pt x="18976" y="12177"/>
                      <a:pt x="13554" y="18942"/>
                      <a:pt x="13554" y="29767"/>
                    </a:cubicBezTo>
                    <a:lnTo>
                      <a:pt x="13554" y="71710"/>
                    </a:lnTo>
                    <a:lnTo>
                      <a:pt x="0" y="71710"/>
                    </a:lnTo>
                    <a:lnTo>
                      <a:pt x="0" y="1353"/>
                    </a:lnTo>
                    <a:lnTo>
                      <a:pt x="13554" y="1353"/>
                    </a:lnTo>
                    <a:lnTo>
                      <a:pt x="13554" y="8118"/>
                    </a:lnTo>
                    <a:cubicBezTo>
                      <a:pt x="17620" y="2706"/>
                      <a:pt x="24397" y="0"/>
                      <a:pt x="31174" y="0"/>
                    </a:cubicBezTo>
                    <a:cubicBezTo>
                      <a:pt x="47438" y="0"/>
                      <a:pt x="56926" y="10824"/>
                      <a:pt x="56926" y="31120"/>
                    </a:cubicBezTo>
                    <a:lnTo>
                      <a:pt x="56926" y="71710"/>
                    </a:lnTo>
                    <a:lnTo>
                      <a:pt x="56926" y="7171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7054124" y="1280114"/>
                <a:ext cx="54215" cy="74416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4416" extrusionOk="0">
                    <a:moveTo>
                      <a:pt x="54215" y="54121"/>
                    </a:moveTo>
                    <a:cubicBezTo>
                      <a:pt x="54215" y="70357"/>
                      <a:pt x="42017" y="74416"/>
                      <a:pt x="27108" y="74416"/>
                    </a:cubicBezTo>
                    <a:cubicBezTo>
                      <a:pt x="17620" y="74416"/>
                      <a:pt x="6777" y="70357"/>
                      <a:pt x="0" y="64945"/>
                    </a:cubicBezTo>
                    <a:lnTo>
                      <a:pt x="6777" y="54121"/>
                    </a:lnTo>
                    <a:cubicBezTo>
                      <a:pt x="13554" y="58180"/>
                      <a:pt x="20331" y="60886"/>
                      <a:pt x="27108" y="60886"/>
                    </a:cubicBezTo>
                    <a:cubicBezTo>
                      <a:pt x="36595" y="60886"/>
                      <a:pt x="40661" y="58180"/>
                      <a:pt x="40661" y="52768"/>
                    </a:cubicBezTo>
                    <a:cubicBezTo>
                      <a:pt x="40661" y="47356"/>
                      <a:pt x="33884" y="44650"/>
                      <a:pt x="24397" y="40591"/>
                    </a:cubicBezTo>
                    <a:cubicBezTo>
                      <a:pt x="9487" y="35179"/>
                      <a:pt x="4066" y="29767"/>
                      <a:pt x="4066" y="18942"/>
                    </a:cubicBezTo>
                    <a:cubicBezTo>
                      <a:pt x="4066" y="6765"/>
                      <a:pt x="13554" y="0"/>
                      <a:pt x="28463" y="0"/>
                    </a:cubicBezTo>
                    <a:cubicBezTo>
                      <a:pt x="37950" y="0"/>
                      <a:pt x="46083" y="2706"/>
                      <a:pt x="52860" y="8118"/>
                    </a:cubicBezTo>
                    <a:lnTo>
                      <a:pt x="46083" y="18942"/>
                    </a:lnTo>
                    <a:cubicBezTo>
                      <a:pt x="40661" y="14883"/>
                      <a:pt x="33884" y="13530"/>
                      <a:pt x="27108" y="13530"/>
                    </a:cubicBezTo>
                    <a:cubicBezTo>
                      <a:pt x="20331" y="13530"/>
                      <a:pt x="17620" y="16236"/>
                      <a:pt x="17620" y="20295"/>
                    </a:cubicBezTo>
                    <a:cubicBezTo>
                      <a:pt x="17620" y="24354"/>
                      <a:pt x="20331" y="27060"/>
                      <a:pt x="31174" y="31120"/>
                    </a:cubicBezTo>
                    <a:cubicBezTo>
                      <a:pt x="46083" y="36532"/>
                      <a:pt x="54215" y="40591"/>
                      <a:pt x="54215" y="541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8" name="Google Shape;1058;p8"/>
            <p:cNvSpPr/>
            <p:nvPr/>
          </p:nvSpPr>
          <p:spPr>
            <a:xfrm>
              <a:off x="4426044" y="1640018"/>
              <a:ext cx="2680939" cy="3049714"/>
            </a:xfrm>
            <a:custGeom>
              <a:avLst/>
              <a:gdLst/>
              <a:ahLst/>
              <a:cxnLst/>
              <a:rect l="l" t="t" r="r" b="b"/>
              <a:pathLst>
                <a:path w="2680939" h="3049714" extrusionOk="0">
                  <a:moveTo>
                    <a:pt x="197885" y="2938767"/>
                  </a:moveTo>
                  <a:lnTo>
                    <a:pt x="0" y="2938767"/>
                  </a:lnTo>
                  <a:lnTo>
                    <a:pt x="0" y="3049715"/>
                  </a:lnTo>
                  <a:lnTo>
                    <a:pt x="197885" y="3049715"/>
                  </a:lnTo>
                  <a:lnTo>
                    <a:pt x="197885" y="2938767"/>
                  </a:lnTo>
                  <a:close/>
                  <a:moveTo>
                    <a:pt x="708863" y="2517977"/>
                  </a:moveTo>
                  <a:lnTo>
                    <a:pt x="0" y="2517977"/>
                  </a:lnTo>
                  <a:lnTo>
                    <a:pt x="0" y="2628924"/>
                  </a:lnTo>
                  <a:lnTo>
                    <a:pt x="708863" y="2628924"/>
                  </a:lnTo>
                  <a:lnTo>
                    <a:pt x="708863" y="2517977"/>
                  </a:lnTo>
                  <a:close/>
                  <a:moveTo>
                    <a:pt x="708863" y="2101245"/>
                  </a:moveTo>
                  <a:lnTo>
                    <a:pt x="0" y="2101245"/>
                  </a:lnTo>
                  <a:lnTo>
                    <a:pt x="0" y="2209487"/>
                  </a:lnTo>
                  <a:lnTo>
                    <a:pt x="708863" y="2209487"/>
                  </a:lnTo>
                  <a:lnTo>
                    <a:pt x="708863" y="2101245"/>
                  </a:lnTo>
                  <a:close/>
                  <a:moveTo>
                    <a:pt x="1301164" y="1680455"/>
                  </a:moveTo>
                  <a:lnTo>
                    <a:pt x="0" y="1680455"/>
                  </a:lnTo>
                  <a:lnTo>
                    <a:pt x="0" y="1791403"/>
                  </a:lnTo>
                  <a:lnTo>
                    <a:pt x="1301164" y="1791403"/>
                  </a:lnTo>
                  <a:lnTo>
                    <a:pt x="1301164" y="1680455"/>
                  </a:lnTo>
                  <a:close/>
                  <a:moveTo>
                    <a:pt x="1577661" y="1261018"/>
                  </a:moveTo>
                  <a:lnTo>
                    <a:pt x="0" y="1261018"/>
                  </a:lnTo>
                  <a:lnTo>
                    <a:pt x="0" y="1371966"/>
                  </a:lnTo>
                  <a:lnTo>
                    <a:pt x="1577661" y="1371966"/>
                  </a:lnTo>
                  <a:lnTo>
                    <a:pt x="1577661" y="1261018"/>
                  </a:lnTo>
                  <a:lnTo>
                    <a:pt x="1577661" y="1261018"/>
                  </a:lnTo>
                  <a:close/>
                  <a:moveTo>
                    <a:pt x="1892109" y="840227"/>
                  </a:moveTo>
                  <a:lnTo>
                    <a:pt x="0" y="840227"/>
                  </a:lnTo>
                  <a:lnTo>
                    <a:pt x="0" y="951175"/>
                  </a:lnTo>
                  <a:lnTo>
                    <a:pt x="1892109" y="951175"/>
                  </a:lnTo>
                  <a:lnTo>
                    <a:pt x="1892109" y="840227"/>
                  </a:lnTo>
                  <a:close/>
                  <a:moveTo>
                    <a:pt x="2286524" y="420790"/>
                  </a:moveTo>
                  <a:lnTo>
                    <a:pt x="0" y="420790"/>
                  </a:lnTo>
                  <a:lnTo>
                    <a:pt x="0" y="531738"/>
                  </a:lnTo>
                  <a:lnTo>
                    <a:pt x="2286524" y="531738"/>
                  </a:lnTo>
                  <a:lnTo>
                    <a:pt x="2286524" y="420790"/>
                  </a:lnTo>
                  <a:close/>
                  <a:moveTo>
                    <a:pt x="2680940" y="0"/>
                  </a:moveTo>
                  <a:lnTo>
                    <a:pt x="0" y="0"/>
                  </a:lnTo>
                  <a:lnTo>
                    <a:pt x="0" y="110948"/>
                  </a:lnTo>
                  <a:lnTo>
                    <a:pt x="2680940" y="110948"/>
                  </a:lnTo>
                  <a:lnTo>
                    <a:pt x="2680940" y="0"/>
                  </a:lnTo>
                  <a:lnTo>
                    <a:pt x="2680940" y="0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26044" y="1750966"/>
              <a:ext cx="2102192" cy="3048361"/>
            </a:xfrm>
            <a:custGeom>
              <a:avLst/>
              <a:gdLst/>
              <a:ahLst/>
              <a:cxnLst/>
              <a:rect l="l" t="t" r="r" b="b"/>
              <a:pathLst>
                <a:path w="2102192" h="3048361" extrusionOk="0">
                  <a:moveTo>
                    <a:pt x="264299" y="2937414"/>
                  </a:moveTo>
                  <a:lnTo>
                    <a:pt x="0" y="2937414"/>
                  </a:lnTo>
                  <a:lnTo>
                    <a:pt x="0" y="3048362"/>
                  </a:lnTo>
                  <a:lnTo>
                    <a:pt x="264299" y="3048362"/>
                  </a:lnTo>
                  <a:lnTo>
                    <a:pt x="264299" y="2937414"/>
                  </a:lnTo>
                  <a:close/>
                  <a:moveTo>
                    <a:pt x="788831" y="2517976"/>
                  </a:moveTo>
                  <a:lnTo>
                    <a:pt x="0" y="2517976"/>
                  </a:lnTo>
                  <a:lnTo>
                    <a:pt x="0" y="2628925"/>
                  </a:lnTo>
                  <a:lnTo>
                    <a:pt x="788831" y="2628925"/>
                  </a:lnTo>
                  <a:lnTo>
                    <a:pt x="788831" y="2517976"/>
                  </a:lnTo>
                  <a:close/>
                  <a:moveTo>
                    <a:pt x="264299" y="2098539"/>
                  </a:moveTo>
                  <a:lnTo>
                    <a:pt x="0" y="2098539"/>
                  </a:lnTo>
                  <a:lnTo>
                    <a:pt x="0" y="2209487"/>
                  </a:lnTo>
                  <a:lnTo>
                    <a:pt x="264299" y="2209487"/>
                  </a:lnTo>
                  <a:lnTo>
                    <a:pt x="264299" y="2098539"/>
                  </a:lnTo>
                  <a:close/>
                  <a:moveTo>
                    <a:pt x="1316073" y="1680455"/>
                  </a:moveTo>
                  <a:lnTo>
                    <a:pt x="0" y="1680455"/>
                  </a:lnTo>
                  <a:lnTo>
                    <a:pt x="0" y="1788697"/>
                  </a:lnTo>
                  <a:lnTo>
                    <a:pt x="1316073" y="1788697"/>
                  </a:lnTo>
                  <a:lnTo>
                    <a:pt x="1316073" y="1680455"/>
                  </a:lnTo>
                  <a:close/>
                  <a:moveTo>
                    <a:pt x="1050419" y="1259665"/>
                  </a:moveTo>
                  <a:lnTo>
                    <a:pt x="0" y="1259665"/>
                  </a:lnTo>
                  <a:lnTo>
                    <a:pt x="0" y="1367907"/>
                  </a:lnTo>
                  <a:lnTo>
                    <a:pt x="1050419" y="1367907"/>
                  </a:lnTo>
                  <a:lnTo>
                    <a:pt x="1050419" y="1259665"/>
                  </a:lnTo>
                  <a:close/>
                  <a:moveTo>
                    <a:pt x="2102193" y="840228"/>
                  </a:moveTo>
                  <a:lnTo>
                    <a:pt x="0" y="840228"/>
                  </a:lnTo>
                  <a:lnTo>
                    <a:pt x="0" y="951175"/>
                  </a:lnTo>
                  <a:lnTo>
                    <a:pt x="2102193" y="951175"/>
                  </a:lnTo>
                  <a:lnTo>
                    <a:pt x="2102193" y="840228"/>
                  </a:lnTo>
                  <a:close/>
                  <a:moveTo>
                    <a:pt x="2102193" y="419437"/>
                  </a:moveTo>
                  <a:lnTo>
                    <a:pt x="0" y="419437"/>
                  </a:lnTo>
                  <a:lnTo>
                    <a:pt x="0" y="530385"/>
                  </a:lnTo>
                  <a:lnTo>
                    <a:pt x="2102193" y="530385"/>
                  </a:lnTo>
                  <a:lnTo>
                    <a:pt x="2102193" y="419437"/>
                  </a:lnTo>
                  <a:close/>
                  <a:moveTo>
                    <a:pt x="1839249" y="0"/>
                  </a:moveTo>
                  <a:lnTo>
                    <a:pt x="0" y="0"/>
                  </a:lnTo>
                  <a:lnTo>
                    <a:pt x="0" y="110948"/>
                  </a:lnTo>
                  <a:lnTo>
                    <a:pt x="1839249" y="110948"/>
                  </a:lnTo>
                  <a:lnTo>
                    <a:pt x="1839249" y="0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427399" y="1541248"/>
              <a:ext cx="13553" cy="3358203"/>
            </a:xfrm>
            <a:custGeom>
              <a:avLst/>
              <a:gdLst/>
              <a:ahLst/>
              <a:cxnLst/>
              <a:rect l="l" t="t" r="r" b="b"/>
              <a:pathLst>
                <a:path w="13553" h="3358203" extrusionOk="0">
                  <a:moveTo>
                    <a:pt x="0" y="0"/>
                  </a:moveTo>
                  <a:lnTo>
                    <a:pt x="0" y="3358204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1" name="Google Shape;1061;p8"/>
            <p:cNvGrpSpPr/>
            <p:nvPr/>
          </p:nvGrpSpPr>
          <p:grpSpPr>
            <a:xfrm>
              <a:off x="7180174" y="1660314"/>
              <a:ext cx="130116" cy="81181"/>
              <a:chOff x="7180174" y="1660314"/>
              <a:chExt cx="130116" cy="81181"/>
            </a:xfrm>
          </p:grpSpPr>
          <p:sp>
            <p:nvSpPr>
              <p:cNvPr id="1062" name="Google Shape;1062;p8"/>
              <p:cNvSpPr/>
              <p:nvPr/>
            </p:nvSpPr>
            <p:spPr>
              <a:xfrm>
                <a:off x="7180174" y="1660314"/>
                <a:ext cx="58281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9828" extrusionOk="0">
                    <a:moveTo>
                      <a:pt x="58282" y="54121"/>
                    </a:moveTo>
                    <a:cubicBezTo>
                      <a:pt x="58282" y="70357"/>
                      <a:pt x="44728" y="79828"/>
                      <a:pt x="28463" y="79828"/>
                    </a:cubicBezTo>
                    <a:cubicBezTo>
                      <a:pt x="12198" y="79828"/>
                      <a:pt x="0" y="70357"/>
                      <a:pt x="0" y="48709"/>
                    </a:cubicBezTo>
                    <a:cubicBezTo>
                      <a:pt x="0" y="28413"/>
                      <a:pt x="10843" y="1353"/>
                      <a:pt x="47438" y="0"/>
                    </a:cubicBezTo>
                    <a:lnTo>
                      <a:pt x="47438" y="10824"/>
                    </a:lnTo>
                    <a:cubicBezTo>
                      <a:pt x="29819" y="12177"/>
                      <a:pt x="17620" y="20295"/>
                      <a:pt x="12198" y="36532"/>
                    </a:cubicBezTo>
                    <a:cubicBezTo>
                      <a:pt x="17620" y="32473"/>
                      <a:pt x="23042" y="29766"/>
                      <a:pt x="32529" y="29766"/>
                    </a:cubicBezTo>
                    <a:cubicBezTo>
                      <a:pt x="46083" y="29766"/>
                      <a:pt x="58282" y="37885"/>
                      <a:pt x="58282" y="54121"/>
                    </a:cubicBezTo>
                    <a:close/>
                    <a:moveTo>
                      <a:pt x="46083" y="55474"/>
                    </a:moveTo>
                    <a:cubicBezTo>
                      <a:pt x="46083" y="46003"/>
                      <a:pt x="39306" y="41944"/>
                      <a:pt x="28463" y="41944"/>
                    </a:cubicBezTo>
                    <a:cubicBezTo>
                      <a:pt x="17620" y="41944"/>
                      <a:pt x="10843" y="46003"/>
                      <a:pt x="10843" y="55474"/>
                    </a:cubicBezTo>
                    <a:cubicBezTo>
                      <a:pt x="10843" y="63592"/>
                      <a:pt x="16265" y="69004"/>
                      <a:pt x="28463" y="69004"/>
                    </a:cubicBezTo>
                    <a:cubicBezTo>
                      <a:pt x="40661" y="69004"/>
                      <a:pt x="46083" y="63592"/>
                      <a:pt x="46083" y="554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7249298" y="1661667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55474"/>
                    </a:moveTo>
                    <a:cubicBezTo>
                      <a:pt x="60992" y="70357"/>
                      <a:pt x="48794" y="79828"/>
                      <a:pt x="29819" y="79828"/>
                    </a:cubicBezTo>
                    <a:cubicBezTo>
                      <a:pt x="10843" y="79828"/>
                      <a:pt x="0" y="71710"/>
                      <a:pt x="0" y="55474"/>
                    </a:cubicBezTo>
                    <a:cubicBezTo>
                      <a:pt x="0" y="46003"/>
                      <a:pt x="5421" y="39238"/>
                      <a:pt x="13554" y="36532"/>
                    </a:cubicBezTo>
                    <a:cubicBezTo>
                      <a:pt x="5421" y="33826"/>
                      <a:pt x="2711" y="25707"/>
                      <a:pt x="2711" y="21648"/>
                    </a:cubicBezTo>
                    <a:cubicBezTo>
                      <a:pt x="2711" y="6765"/>
                      <a:pt x="14909" y="0"/>
                      <a:pt x="29819" y="0"/>
                    </a:cubicBezTo>
                    <a:cubicBezTo>
                      <a:pt x="43372" y="0"/>
                      <a:pt x="56926" y="6765"/>
                      <a:pt x="56926" y="21648"/>
                    </a:cubicBezTo>
                    <a:cubicBezTo>
                      <a:pt x="56926" y="25707"/>
                      <a:pt x="54215" y="33826"/>
                      <a:pt x="46083" y="36532"/>
                    </a:cubicBezTo>
                    <a:cubicBezTo>
                      <a:pt x="55571" y="39238"/>
                      <a:pt x="60992" y="44650"/>
                      <a:pt x="60992" y="55474"/>
                    </a:cubicBezTo>
                    <a:close/>
                    <a:moveTo>
                      <a:pt x="50149" y="55474"/>
                    </a:moveTo>
                    <a:cubicBezTo>
                      <a:pt x="50149" y="47356"/>
                      <a:pt x="44727" y="41944"/>
                      <a:pt x="31174" y="41944"/>
                    </a:cubicBezTo>
                    <a:cubicBezTo>
                      <a:pt x="18975" y="41944"/>
                      <a:pt x="12198" y="47356"/>
                      <a:pt x="12198" y="54121"/>
                    </a:cubicBezTo>
                    <a:cubicBezTo>
                      <a:pt x="12198" y="62239"/>
                      <a:pt x="18975" y="67651"/>
                      <a:pt x="31174" y="67651"/>
                    </a:cubicBezTo>
                    <a:cubicBezTo>
                      <a:pt x="43372" y="69004"/>
                      <a:pt x="50149" y="63592"/>
                      <a:pt x="50149" y="55474"/>
                    </a:cubicBezTo>
                    <a:close/>
                    <a:moveTo>
                      <a:pt x="46083" y="21648"/>
                    </a:moveTo>
                    <a:cubicBezTo>
                      <a:pt x="46083" y="16236"/>
                      <a:pt x="42017" y="10824"/>
                      <a:pt x="31174" y="10824"/>
                    </a:cubicBezTo>
                    <a:cubicBezTo>
                      <a:pt x="20331" y="10824"/>
                      <a:pt x="16265" y="16236"/>
                      <a:pt x="16265" y="21648"/>
                    </a:cubicBezTo>
                    <a:cubicBezTo>
                      <a:pt x="16265" y="28413"/>
                      <a:pt x="21686" y="32473"/>
                      <a:pt x="31174" y="32473"/>
                    </a:cubicBezTo>
                    <a:cubicBezTo>
                      <a:pt x="40661" y="31120"/>
                      <a:pt x="46083" y="27060"/>
                      <a:pt x="46083" y="2164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4" name="Google Shape;1064;p8"/>
            <p:cNvSpPr/>
            <p:nvPr/>
          </p:nvSpPr>
          <p:spPr>
            <a:xfrm>
              <a:off x="7318423" y="1660314"/>
              <a:ext cx="97587" cy="81181"/>
            </a:xfrm>
            <a:custGeom>
              <a:avLst/>
              <a:gdLst/>
              <a:ahLst/>
              <a:cxnLst/>
              <a:rect l="l" t="t" r="r" b="b"/>
              <a:pathLst>
                <a:path w="97587" h="81181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10824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4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7256" y="1353"/>
                  </a:moveTo>
                  <a:lnTo>
                    <a:pt x="29818" y="78475"/>
                  </a:lnTo>
                  <a:lnTo>
                    <a:pt x="18975" y="78475"/>
                  </a:lnTo>
                  <a:lnTo>
                    <a:pt x="66413" y="1353"/>
                  </a:lnTo>
                  <a:lnTo>
                    <a:pt x="77256" y="1353"/>
                  </a:lnTo>
                  <a:close/>
                  <a:moveTo>
                    <a:pt x="97587" y="56827"/>
                  </a:moveTo>
                  <a:cubicBezTo>
                    <a:pt x="97587" y="70357"/>
                    <a:pt x="89455" y="81181"/>
                    <a:pt x="78612" y="81181"/>
                  </a:cubicBezTo>
                  <a:cubicBezTo>
                    <a:pt x="67769" y="81181"/>
                    <a:pt x="59637" y="71710"/>
                    <a:pt x="59637" y="56827"/>
                  </a:cubicBezTo>
                  <a:cubicBezTo>
                    <a:pt x="59637" y="41944"/>
                    <a:pt x="67769" y="32473"/>
                    <a:pt x="78612" y="32473"/>
                  </a:cubicBezTo>
                  <a:cubicBezTo>
                    <a:pt x="89455" y="32473"/>
                    <a:pt x="97587" y="41944"/>
                    <a:pt x="97587" y="56827"/>
                  </a:cubicBezTo>
                  <a:close/>
                  <a:moveTo>
                    <a:pt x="86744" y="56827"/>
                  </a:moveTo>
                  <a:cubicBezTo>
                    <a:pt x="86744" y="47356"/>
                    <a:pt x="84033" y="41944"/>
                    <a:pt x="77256" y="41944"/>
                  </a:cubicBezTo>
                  <a:cubicBezTo>
                    <a:pt x="70479" y="41944"/>
                    <a:pt x="67769" y="47356"/>
                    <a:pt x="67769" y="56827"/>
                  </a:cubicBezTo>
                  <a:cubicBezTo>
                    <a:pt x="67769" y="66298"/>
                    <a:pt x="70479" y="71710"/>
                    <a:pt x="77256" y="71710"/>
                  </a:cubicBezTo>
                  <a:cubicBezTo>
                    <a:pt x="84033" y="71710"/>
                    <a:pt x="86744" y="64945"/>
                    <a:pt x="86744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5" name="Google Shape;1065;p8"/>
            <p:cNvGrpSpPr/>
            <p:nvPr/>
          </p:nvGrpSpPr>
          <p:grpSpPr>
            <a:xfrm>
              <a:off x="6784403" y="2079751"/>
              <a:ext cx="132827" cy="81181"/>
              <a:chOff x="6784403" y="2079751"/>
              <a:chExt cx="132827" cy="81181"/>
            </a:xfrm>
          </p:grpSpPr>
          <p:sp>
            <p:nvSpPr>
              <p:cNvPr id="1066" name="Google Shape;1066;p8"/>
              <p:cNvSpPr/>
              <p:nvPr/>
            </p:nvSpPr>
            <p:spPr>
              <a:xfrm>
                <a:off x="6784403" y="2079751"/>
                <a:ext cx="58281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9828" extrusionOk="0">
                    <a:moveTo>
                      <a:pt x="58281" y="52768"/>
                    </a:moveTo>
                    <a:cubicBezTo>
                      <a:pt x="58281" y="71710"/>
                      <a:pt x="46083" y="79828"/>
                      <a:pt x="27108" y="79828"/>
                    </a:cubicBezTo>
                    <a:cubicBezTo>
                      <a:pt x="17620" y="79828"/>
                      <a:pt x="8132" y="77122"/>
                      <a:pt x="0" y="71710"/>
                    </a:cubicBezTo>
                    <a:lnTo>
                      <a:pt x="5421" y="62239"/>
                    </a:lnTo>
                    <a:cubicBezTo>
                      <a:pt x="12198" y="66298"/>
                      <a:pt x="20331" y="67651"/>
                      <a:pt x="27108" y="67651"/>
                    </a:cubicBezTo>
                    <a:cubicBezTo>
                      <a:pt x="39306" y="67651"/>
                      <a:pt x="46083" y="62239"/>
                      <a:pt x="46083" y="51415"/>
                    </a:cubicBezTo>
                    <a:cubicBezTo>
                      <a:pt x="46083" y="41944"/>
                      <a:pt x="40661" y="37885"/>
                      <a:pt x="29818" y="37885"/>
                    </a:cubicBezTo>
                    <a:cubicBezTo>
                      <a:pt x="23041" y="37885"/>
                      <a:pt x="18975" y="39238"/>
                      <a:pt x="14909" y="43297"/>
                    </a:cubicBezTo>
                    <a:lnTo>
                      <a:pt x="2711" y="37885"/>
                    </a:lnTo>
                    <a:lnTo>
                      <a:pt x="5421" y="0"/>
                    </a:lnTo>
                    <a:lnTo>
                      <a:pt x="52860" y="0"/>
                    </a:lnTo>
                    <a:lnTo>
                      <a:pt x="52860" y="10824"/>
                    </a:lnTo>
                    <a:lnTo>
                      <a:pt x="16264" y="10824"/>
                    </a:lnTo>
                    <a:lnTo>
                      <a:pt x="14909" y="29767"/>
                    </a:lnTo>
                    <a:cubicBezTo>
                      <a:pt x="18975" y="27060"/>
                      <a:pt x="24397" y="25707"/>
                      <a:pt x="31174" y="25707"/>
                    </a:cubicBezTo>
                    <a:cubicBezTo>
                      <a:pt x="48793" y="28414"/>
                      <a:pt x="58281" y="39238"/>
                      <a:pt x="58281" y="5276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856238" y="2081104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55474"/>
                    </a:moveTo>
                    <a:cubicBezTo>
                      <a:pt x="60992" y="70357"/>
                      <a:pt x="48794" y="79828"/>
                      <a:pt x="29819" y="79828"/>
                    </a:cubicBezTo>
                    <a:cubicBezTo>
                      <a:pt x="10843" y="79828"/>
                      <a:pt x="0" y="71710"/>
                      <a:pt x="0" y="55474"/>
                    </a:cubicBezTo>
                    <a:cubicBezTo>
                      <a:pt x="0" y="46003"/>
                      <a:pt x="5421" y="39238"/>
                      <a:pt x="13554" y="36532"/>
                    </a:cubicBezTo>
                    <a:cubicBezTo>
                      <a:pt x="5421" y="33826"/>
                      <a:pt x="2711" y="25707"/>
                      <a:pt x="2711" y="21648"/>
                    </a:cubicBezTo>
                    <a:cubicBezTo>
                      <a:pt x="2711" y="6765"/>
                      <a:pt x="14909" y="0"/>
                      <a:pt x="29819" y="0"/>
                    </a:cubicBezTo>
                    <a:cubicBezTo>
                      <a:pt x="43372" y="0"/>
                      <a:pt x="56926" y="6765"/>
                      <a:pt x="56926" y="21648"/>
                    </a:cubicBezTo>
                    <a:cubicBezTo>
                      <a:pt x="56926" y="25707"/>
                      <a:pt x="54215" y="33826"/>
                      <a:pt x="46083" y="36532"/>
                    </a:cubicBezTo>
                    <a:cubicBezTo>
                      <a:pt x="55571" y="39238"/>
                      <a:pt x="60992" y="46003"/>
                      <a:pt x="60992" y="55474"/>
                    </a:cubicBezTo>
                    <a:close/>
                    <a:moveTo>
                      <a:pt x="48794" y="56827"/>
                    </a:moveTo>
                    <a:cubicBezTo>
                      <a:pt x="48794" y="48709"/>
                      <a:pt x="43372" y="43297"/>
                      <a:pt x="29819" y="43297"/>
                    </a:cubicBezTo>
                    <a:cubicBezTo>
                      <a:pt x="17620" y="43297"/>
                      <a:pt x="10843" y="48709"/>
                      <a:pt x="10843" y="55474"/>
                    </a:cubicBezTo>
                    <a:cubicBezTo>
                      <a:pt x="10843" y="63592"/>
                      <a:pt x="17620" y="69004"/>
                      <a:pt x="29819" y="69004"/>
                    </a:cubicBezTo>
                    <a:cubicBezTo>
                      <a:pt x="42017" y="69004"/>
                      <a:pt x="48794" y="63592"/>
                      <a:pt x="48794" y="56827"/>
                    </a:cubicBezTo>
                    <a:close/>
                    <a:moveTo>
                      <a:pt x="44727" y="21648"/>
                    </a:moveTo>
                    <a:cubicBezTo>
                      <a:pt x="44727" y="16236"/>
                      <a:pt x="40661" y="10824"/>
                      <a:pt x="29819" y="10824"/>
                    </a:cubicBezTo>
                    <a:cubicBezTo>
                      <a:pt x="18975" y="10824"/>
                      <a:pt x="14909" y="16236"/>
                      <a:pt x="14909" y="21648"/>
                    </a:cubicBezTo>
                    <a:cubicBezTo>
                      <a:pt x="14909" y="28413"/>
                      <a:pt x="20331" y="32473"/>
                      <a:pt x="29819" y="32473"/>
                    </a:cubicBezTo>
                    <a:cubicBezTo>
                      <a:pt x="40661" y="32473"/>
                      <a:pt x="44727" y="27060"/>
                      <a:pt x="44727" y="2164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6924007" y="2081104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0" y="24354"/>
                  </a:moveTo>
                  <a:cubicBezTo>
                    <a:pt x="37950" y="37885"/>
                    <a:pt x="29819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9471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8" y="14883"/>
                    <a:pt x="9488" y="24354"/>
                  </a:cubicBezTo>
                  <a:cubicBezTo>
                    <a:pt x="9488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8612" y="1353"/>
                  </a:moveTo>
                  <a:lnTo>
                    <a:pt x="31174" y="78475"/>
                  </a:lnTo>
                  <a:lnTo>
                    <a:pt x="20331" y="78475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8"/>
                    <a:pt x="78612" y="79828"/>
                  </a:cubicBezTo>
                  <a:cubicBezTo>
                    <a:pt x="67769" y="79828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90811" y="31120"/>
                    <a:pt x="97587" y="41944"/>
                    <a:pt x="97587" y="55474"/>
                  </a:cubicBezTo>
                  <a:close/>
                  <a:moveTo>
                    <a:pt x="88100" y="55474"/>
                  </a:moveTo>
                  <a:cubicBezTo>
                    <a:pt x="88100" y="46003"/>
                    <a:pt x="85389" y="40591"/>
                    <a:pt x="78612" y="40591"/>
                  </a:cubicBezTo>
                  <a:cubicBezTo>
                    <a:pt x="71835" y="40591"/>
                    <a:pt x="69124" y="46003"/>
                    <a:pt x="69124" y="55474"/>
                  </a:cubicBezTo>
                  <a:cubicBezTo>
                    <a:pt x="69124" y="64945"/>
                    <a:pt x="71835" y="70357"/>
                    <a:pt x="78612" y="70357"/>
                  </a:cubicBezTo>
                  <a:cubicBezTo>
                    <a:pt x="85389" y="70357"/>
                    <a:pt x="88100" y="63592"/>
                    <a:pt x="88100" y="5547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9" name="Google Shape;1069;p8"/>
            <p:cNvGrpSpPr/>
            <p:nvPr/>
          </p:nvGrpSpPr>
          <p:grpSpPr>
            <a:xfrm>
              <a:off x="6388633" y="2501894"/>
              <a:ext cx="136893" cy="79828"/>
              <a:chOff x="6388633" y="2501894"/>
              <a:chExt cx="136893" cy="79828"/>
            </a:xfrm>
          </p:grpSpPr>
          <p:sp>
            <p:nvSpPr>
              <p:cNvPr id="1070" name="Google Shape;1070;p8"/>
              <p:cNvSpPr/>
              <p:nvPr/>
            </p:nvSpPr>
            <p:spPr>
              <a:xfrm>
                <a:off x="6388633" y="2503247"/>
                <a:ext cx="63702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7122" extrusionOk="0">
                    <a:moveTo>
                      <a:pt x="63703" y="59533"/>
                    </a:moveTo>
                    <a:lnTo>
                      <a:pt x="52860" y="59533"/>
                    </a:lnTo>
                    <a:lnTo>
                      <a:pt x="52860" y="77122"/>
                    </a:lnTo>
                    <a:lnTo>
                      <a:pt x="42017" y="77122"/>
                    </a:lnTo>
                    <a:lnTo>
                      <a:pt x="42017" y="59533"/>
                    </a:lnTo>
                    <a:lnTo>
                      <a:pt x="0" y="59533"/>
                    </a:lnTo>
                    <a:lnTo>
                      <a:pt x="0" y="48709"/>
                    </a:lnTo>
                    <a:lnTo>
                      <a:pt x="39306" y="0"/>
                    </a:lnTo>
                    <a:lnTo>
                      <a:pt x="52860" y="0"/>
                    </a:lnTo>
                    <a:lnTo>
                      <a:pt x="52860" y="50062"/>
                    </a:lnTo>
                    <a:lnTo>
                      <a:pt x="63703" y="50062"/>
                    </a:lnTo>
                    <a:lnTo>
                      <a:pt x="63703" y="59533"/>
                    </a:lnTo>
                    <a:close/>
                    <a:moveTo>
                      <a:pt x="43372" y="12177"/>
                    </a:moveTo>
                    <a:cubicBezTo>
                      <a:pt x="42017" y="13530"/>
                      <a:pt x="39306" y="17589"/>
                      <a:pt x="36595" y="21648"/>
                    </a:cubicBezTo>
                    <a:lnTo>
                      <a:pt x="21686" y="40591"/>
                    </a:lnTo>
                    <a:cubicBezTo>
                      <a:pt x="18975" y="43297"/>
                      <a:pt x="16265" y="47356"/>
                      <a:pt x="14909" y="48709"/>
                    </a:cubicBezTo>
                    <a:cubicBezTo>
                      <a:pt x="17620" y="48709"/>
                      <a:pt x="23042" y="48709"/>
                      <a:pt x="27108" y="48709"/>
                    </a:cubicBezTo>
                    <a:lnTo>
                      <a:pt x="43372" y="48709"/>
                    </a:lnTo>
                    <a:lnTo>
                      <a:pt x="43372" y="25707"/>
                    </a:lnTo>
                    <a:cubicBezTo>
                      <a:pt x="42017" y="21648"/>
                      <a:pt x="43372" y="14883"/>
                      <a:pt x="43372" y="1217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6464534" y="2501894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55474"/>
                    </a:moveTo>
                    <a:cubicBezTo>
                      <a:pt x="60992" y="70357"/>
                      <a:pt x="48794" y="79828"/>
                      <a:pt x="29818" y="79828"/>
                    </a:cubicBezTo>
                    <a:cubicBezTo>
                      <a:pt x="10843" y="79828"/>
                      <a:pt x="0" y="71710"/>
                      <a:pt x="0" y="55474"/>
                    </a:cubicBezTo>
                    <a:cubicBezTo>
                      <a:pt x="0" y="46003"/>
                      <a:pt x="5421" y="39238"/>
                      <a:pt x="13554" y="36532"/>
                    </a:cubicBezTo>
                    <a:cubicBezTo>
                      <a:pt x="5421" y="33826"/>
                      <a:pt x="2711" y="25707"/>
                      <a:pt x="2711" y="21648"/>
                    </a:cubicBezTo>
                    <a:cubicBezTo>
                      <a:pt x="2711" y="6765"/>
                      <a:pt x="14909" y="0"/>
                      <a:pt x="29818" y="0"/>
                    </a:cubicBezTo>
                    <a:cubicBezTo>
                      <a:pt x="43372" y="0"/>
                      <a:pt x="56926" y="6765"/>
                      <a:pt x="56926" y="21648"/>
                    </a:cubicBezTo>
                    <a:cubicBezTo>
                      <a:pt x="56926" y="25707"/>
                      <a:pt x="54215" y="33826"/>
                      <a:pt x="46083" y="36532"/>
                    </a:cubicBezTo>
                    <a:cubicBezTo>
                      <a:pt x="55571" y="39238"/>
                      <a:pt x="60992" y="44650"/>
                      <a:pt x="60992" y="55474"/>
                    </a:cubicBezTo>
                    <a:close/>
                    <a:moveTo>
                      <a:pt x="50149" y="55474"/>
                    </a:moveTo>
                    <a:cubicBezTo>
                      <a:pt x="50149" y="47356"/>
                      <a:pt x="44727" y="41944"/>
                      <a:pt x="31174" y="41944"/>
                    </a:cubicBezTo>
                    <a:cubicBezTo>
                      <a:pt x="18975" y="41944"/>
                      <a:pt x="12198" y="47356"/>
                      <a:pt x="12198" y="54121"/>
                    </a:cubicBezTo>
                    <a:cubicBezTo>
                      <a:pt x="12198" y="62239"/>
                      <a:pt x="18975" y="67651"/>
                      <a:pt x="31174" y="67651"/>
                    </a:cubicBezTo>
                    <a:cubicBezTo>
                      <a:pt x="43372" y="67651"/>
                      <a:pt x="50149" y="63592"/>
                      <a:pt x="50149" y="55474"/>
                    </a:cubicBezTo>
                    <a:close/>
                    <a:moveTo>
                      <a:pt x="46083" y="21648"/>
                    </a:moveTo>
                    <a:cubicBezTo>
                      <a:pt x="46083" y="16236"/>
                      <a:pt x="42017" y="10824"/>
                      <a:pt x="31174" y="10824"/>
                    </a:cubicBezTo>
                    <a:cubicBezTo>
                      <a:pt x="20331" y="10824"/>
                      <a:pt x="16264" y="16236"/>
                      <a:pt x="16264" y="21648"/>
                    </a:cubicBezTo>
                    <a:cubicBezTo>
                      <a:pt x="16264" y="28413"/>
                      <a:pt x="21686" y="32472"/>
                      <a:pt x="31174" y="32472"/>
                    </a:cubicBezTo>
                    <a:cubicBezTo>
                      <a:pt x="40661" y="31119"/>
                      <a:pt x="46083" y="27060"/>
                      <a:pt x="46083" y="2164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2" name="Google Shape;1072;p8"/>
            <p:cNvSpPr/>
            <p:nvPr/>
          </p:nvSpPr>
          <p:spPr>
            <a:xfrm>
              <a:off x="6544501" y="2500541"/>
              <a:ext cx="96231" cy="79828"/>
            </a:xfrm>
            <a:custGeom>
              <a:avLst/>
              <a:gdLst/>
              <a:ahLst/>
              <a:cxnLst/>
              <a:rect l="l" t="t" r="r" b="b"/>
              <a:pathLst>
                <a:path w="96231" h="79828" extrusionOk="0">
                  <a:moveTo>
                    <a:pt x="37950" y="24354"/>
                  </a:moveTo>
                  <a:cubicBezTo>
                    <a:pt x="37950" y="37885"/>
                    <a:pt x="29819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29819" y="0"/>
                    <a:pt x="37950" y="10824"/>
                    <a:pt x="37950" y="24354"/>
                  </a:cubicBezTo>
                  <a:close/>
                  <a:moveTo>
                    <a:pt x="27108" y="24354"/>
                  </a:moveTo>
                  <a:cubicBezTo>
                    <a:pt x="27108" y="14883"/>
                    <a:pt x="24397" y="9471"/>
                    <a:pt x="17620" y="9471"/>
                  </a:cubicBezTo>
                  <a:cubicBezTo>
                    <a:pt x="10843" y="9471"/>
                    <a:pt x="8132" y="14883"/>
                    <a:pt x="8132" y="24354"/>
                  </a:cubicBezTo>
                  <a:cubicBezTo>
                    <a:pt x="8132" y="33826"/>
                    <a:pt x="10843" y="39238"/>
                    <a:pt x="17620" y="39238"/>
                  </a:cubicBezTo>
                  <a:cubicBezTo>
                    <a:pt x="24397" y="39238"/>
                    <a:pt x="27108" y="32473"/>
                    <a:pt x="27108" y="24354"/>
                  </a:cubicBezTo>
                  <a:close/>
                  <a:moveTo>
                    <a:pt x="77257" y="1353"/>
                  </a:moveTo>
                  <a:lnTo>
                    <a:pt x="29819" y="78475"/>
                  </a:lnTo>
                  <a:lnTo>
                    <a:pt x="18975" y="78475"/>
                  </a:lnTo>
                  <a:lnTo>
                    <a:pt x="66413" y="1353"/>
                  </a:lnTo>
                  <a:lnTo>
                    <a:pt x="77257" y="1353"/>
                  </a:lnTo>
                  <a:close/>
                  <a:moveTo>
                    <a:pt x="96232" y="55474"/>
                  </a:moveTo>
                  <a:cubicBezTo>
                    <a:pt x="96232" y="69004"/>
                    <a:pt x="88100" y="79828"/>
                    <a:pt x="77257" y="79828"/>
                  </a:cubicBezTo>
                  <a:cubicBezTo>
                    <a:pt x="66413" y="79828"/>
                    <a:pt x="58281" y="70357"/>
                    <a:pt x="58281" y="55474"/>
                  </a:cubicBezTo>
                  <a:cubicBezTo>
                    <a:pt x="58281" y="40591"/>
                    <a:pt x="66413" y="31120"/>
                    <a:pt x="77257" y="31120"/>
                  </a:cubicBezTo>
                  <a:cubicBezTo>
                    <a:pt x="89455" y="32473"/>
                    <a:pt x="96232" y="41944"/>
                    <a:pt x="96232" y="55474"/>
                  </a:cubicBezTo>
                  <a:close/>
                  <a:moveTo>
                    <a:pt x="86744" y="56827"/>
                  </a:moveTo>
                  <a:cubicBezTo>
                    <a:pt x="86744" y="47356"/>
                    <a:pt x="84034" y="41944"/>
                    <a:pt x="77257" y="41944"/>
                  </a:cubicBezTo>
                  <a:cubicBezTo>
                    <a:pt x="70480" y="41944"/>
                    <a:pt x="67769" y="47356"/>
                    <a:pt x="67769" y="56827"/>
                  </a:cubicBezTo>
                  <a:cubicBezTo>
                    <a:pt x="67769" y="66298"/>
                    <a:pt x="70480" y="71710"/>
                    <a:pt x="77257" y="71710"/>
                  </a:cubicBezTo>
                  <a:cubicBezTo>
                    <a:pt x="84034" y="71710"/>
                    <a:pt x="86744" y="64945"/>
                    <a:pt x="86744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3" name="Google Shape;1073;p8"/>
            <p:cNvGrpSpPr/>
            <p:nvPr/>
          </p:nvGrpSpPr>
          <p:grpSpPr>
            <a:xfrm>
              <a:off x="6074184" y="2918625"/>
              <a:ext cx="136894" cy="79828"/>
              <a:chOff x="6074184" y="2918625"/>
              <a:chExt cx="136894" cy="79828"/>
            </a:xfrm>
          </p:grpSpPr>
          <p:sp>
            <p:nvSpPr>
              <p:cNvPr id="1074" name="Google Shape;1074;p8"/>
              <p:cNvSpPr/>
              <p:nvPr/>
            </p:nvSpPr>
            <p:spPr>
              <a:xfrm>
                <a:off x="6074184" y="2921331"/>
                <a:ext cx="63702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5769" extrusionOk="0">
                    <a:moveTo>
                      <a:pt x="63703" y="58180"/>
                    </a:moveTo>
                    <a:lnTo>
                      <a:pt x="52860" y="58180"/>
                    </a:lnTo>
                    <a:lnTo>
                      <a:pt x="52860" y="75769"/>
                    </a:lnTo>
                    <a:lnTo>
                      <a:pt x="42017" y="75769"/>
                    </a:lnTo>
                    <a:lnTo>
                      <a:pt x="42017" y="59533"/>
                    </a:lnTo>
                    <a:lnTo>
                      <a:pt x="0" y="59533"/>
                    </a:lnTo>
                    <a:lnTo>
                      <a:pt x="0" y="48709"/>
                    </a:lnTo>
                    <a:lnTo>
                      <a:pt x="39306" y="0"/>
                    </a:lnTo>
                    <a:lnTo>
                      <a:pt x="52860" y="0"/>
                    </a:lnTo>
                    <a:lnTo>
                      <a:pt x="52860" y="50062"/>
                    </a:lnTo>
                    <a:lnTo>
                      <a:pt x="63703" y="50062"/>
                    </a:lnTo>
                    <a:lnTo>
                      <a:pt x="63703" y="58180"/>
                    </a:lnTo>
                    <a:close/>
                    <a:moveTo>
                      <a:pt x="42017" y="12177"/>
                    </a:moveTo>
                    <a:cubicBezTo>
                      <a:pt x="40661" y="13530"/>
                      <a:pt x="37951" y="17589"/>
                      <a:pt x="35240" y="21648"/>
                    </a:cubicBezTo>
                    <a:lnTo>
                      <a:pt x="20331" y="40591"/>
                    </a:lnTo>
                    <a:cubicBezTo>
                      <a:pt x="17620" y="43297"/>
                      <a:pt x="14909" y="47356"/>
                      <a:pt x="13554" y="48709"/>
                    </a:cubicBezTo>
                    <a:cubicBezTo>
                      <a:pt x="16265" y="48709"/>
                      <a:pt x="21686" y="48709"/>
                      <a:pt x="25753" y="48709"/>
                    </a:cubicBezTo>
                    <a:lnTo>
                      <a:pt x="42017" y="48709"/>
                    </a:lnTo>
                    <a:lnTo>
                      <a:pt x="42017" y="25707"/>
                    </a:lnTo>
                    <a:cubicBezTo>
                      <a:pt x="42017" y="21648"/>
                      <a:pt x="42017" y="14883"/>
                      <a:pt x="42017" y="1217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150086" y="2918625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39238"/>
                    </a:moveTo>
                    <a:cubicBezTo>
                      <a:pt x="60992" y="62239"/>
                      <a:pt x="50149" y="79828"/>
                      <a:pt x="29819" y="79828"/>
                    </a:cubicBezTo>
                    <a:cubicBezTo>
                      <a:pt x="9488" y="79828"/>
                      <a:pt x="0" y="63592"/>
                      <a:pt x="0" y="40591"/>
                    </a:cubicBezTo>
                    <a:cubicBezTo>
                      <a:pt x="0" y="17589"/>
                      <a:pt x="10843" y="0"/>
                      <a:pt x="31174" y="0"/>
                    </a:cubicBezTo>
                    <a:cubicBezTo>
                      <a:pt x="51505" y="0"/>
                      <a:pt x="60992" y="16236"/>
                      <a:pt x="60992" y="39238"/>
                    </a:cubicBezTo>
                    <a:close/>
                    <a:moveTo>
                      <a:pt x="48794" y="40591"/>
                    </a:moveTo>
                    <a:cubicBezTo>
                      <a:pt x="48794" y="24354"/>
                      <a:pt x="43372" y="12177"/>
                      <a:pt x="29819" y="12177"/>
                    </a:cubicBezTo>
                    <a:cubicBezTo>
                      <a:pt x="16265" y="12177"/>
                      <a:pt x="10843" y="24354"/>
                      <a:pt x="10843" y="40591"/>
                    </a:cubicBezTo>
                    <a:cubicBezTo>
                      <a:pt x="10843" y="56827"/>
                      <a:pt x="16265" y="69004"/>
                      <a:pt x="29819" y="69004"/>
                    </a:cubicBezTo>
                    <a:cubicBezTo>
                      <a:pt x="43372" y="69004"/>
                      <a:pt x="48794" y="56827"/>
                      <a:pt x="48794" y="405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6" name="Google Shape;1076;p8"/>
            <p:cNvSpPr/>
            <p:nvPr/>
          </p:nvSpPr>
          <p:spPr>
            <a:xfrm>
              <a:off x="6228698" y="2918625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9471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4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7256" y="1353"/>
                  </a:moveTo>
                  <a:lnTo>
                    <a:pt x="29818" y="78475"/>
                  </a:lnTo>
                  <a:lnTo>
                    <a:pt x="18975" y="78475"/>
                  </a:lnTo>
                  <a:lnTo>
                    <a:pt x="66413" y="1353"/>
                  </a:lnTo>
                  <a:lnTo>
                    <a:pt x="77256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8"/>
                    <a:pt x="78612" y="79828"/>
                  </a:cubicBezTo>
                  <a:cubicBezTo>
                    <a:pt x="67769" y="79828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89455" y="31120"/>
                    <a:pt x="97587" y="41944"/>
                    <a:pt x="97587" y="55474"/>
                  </a:cubicBezTo>
                  <a:close/>
                  <a:moveTo>
                    <a:pt x="86744" y="55474"/>
                  </a:moveTo>
                  <a:cubicBezTo>
                    <a:pt x="86744" y="46003"/>
                    <a:pt x="84033" y="40591"/>
                    <a:pt x="77256" y="40591"/>
                  </a:cubicBezTo>
                  <a:cubicBezTo>
                    <a:pt x="70479" y="40591"/>
                    <a:pt x="67769" y="46003"/>
                    <a:pt x="67769" y="55474"/>
                  </a:cubicBezTo>
                  <a:cubicBezTo>
                    <a:pt x="67769" y="64945"/>
                    <a:pt x="70479" y="70357"/>
                    <a:pt x="77256" y="70357"/>
                  </a:cubicBezTo>
                  <a:cubicBezTo>
                    <a:pt x="84033" y="70357"/>
                    <a:pt x="86744" y="63592"/>
                    <a:pt x="86744" y="5547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7" name="Google Shape;1077;p8"/>
            <p:cNvGrpSpPr/>
            <p:nvPr/>
          </p:nvGrpSpPr>
          <p:grpSpPr>
            <a:xfrm>
              <a:off x="5796332" y="3339416"/>
              <a:ext cx="124695" cy="79828"/>
              <a:chOff x="5796332" y="3339416"/>
              <a:chExt cx="124695" cy="79828"/>
            </a:xfrm>
          </p:grpSpPr>
          <p:sp>
            <p:nvSpPr>
              <p:cNvPr id="1078" name="Google Shape;1078;p8"/>
              <p:cNvSpPr/>
              <p:nvPr/>
            </p:nvSpPr>
            <p:spPr>
              <a:xfrm>
                <a:off x="5796332" y="3339416"/>
                <a:ext cx="56926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79828" extrusionOk="0">
                    <a:moveTo>
                      <a:pt x="56926" y="55474"/>
                    </a:moveTo>
                    <a:cubicBezTo>
                      <a:pt x="56926" y="71710"/>
                      <a:pt x="46083" y="79829"/>
                      <a:pt x="28463" y="79829"/>
                    </a:cubicBezTo>
                    <a:cubicBezTo>
                      <a:pt x="17620" y="79829"/>
                      <a:pt x="5422" y="74416"/>
                      <a:pt x="0" y="67651"/>
                    </a:cubicBezTo>
                    <a:lnTo>
                      <a:pt x="9488" y="59533"/>
                    </a:lnTo>
                    <a:cubicBezTo>
                      <a:pt x="14909" y="64945"/>
                      <a:pt x="21686" y="69004"/>
                      <a:pt x="28463" y="69004"/>
                    </a:cubicBezTo>
                    <a:cubicBezTo>
                      <a:pt x="40661" y="69004"/>
                      <a:pt x="44728" y="63592"/>
                      <a:pt x="44728" y="56827"/>
                    </a:cubicBezTo>
                    <a:cubicBezTo>
                      <a:pt x="44728" y="50062"/>
                      <a:pt x="39306" y="44650"/>
                      <a:pt x="31174" y="44650"/>
                    </a:cubicBezTo>
                    <a:lnTo>
                      <a:pt x="24397" y="44650"/>
                    </a:lnTo>
                    <a:lnTo>
                      <a:pt x="24397" y="33826"/>
                    </a:lnTo>
                    <a:lnTo>
                      <a:pt x="31174" y="33826"/>
                    </a:lnTo>
                    <a:cubicBezTo>
                      <a:pt x="37951" y="33826"/>
                      <a:pt x="42017" y="28414"/>
                      <a:pt x="42017" y="23001"/>
                    </a:cubicBezTo>
                    <a:cubicBezTo>
                      <a:pt x="42017" y="18942"/>
                      <a:pt x="39306" y="12177"/>
                      <a:pt x="27108" y="12177"/>
                    </a:cubicBezTo>
                    <a:cubicBezTo>
                      <a:pt x="21686" y="12177"/>
                      <a:pt x="16265" y="14883"/>
                      <a:pt x="12199" y="18942"/>
                    </a:cubicBezTo>
                    <a:lnTo>
                      <a:pt x="4066" y="10824"/>
                    </a:lnTo>
                    <a:cubicBezTo>
                      <a:pt x="10843" y="4059"/>
                      <a:pt x="18976" y="0"/>
                      <a:pt x="28463" y="0"/>
                    </a:cubicBezTo>
                    <a:cubicBezTo>
                      <a:pt x="43372" y="0"/>
                      <a:pt x="55571" y="8118"/>
                      <a:pt x="55571" y="21648"/>
                    </a:cubicBezTo>
                    <a:cubicBezTo>
                      <a:pt x="55571" y="31120"/>
                      <a:pt x="51505" y="35179"/>
                      <a:pt x="46083" y="37885"/>
                    </a:cubicBezTo>
                    <a:cubicBezTo>
                      <a:pt x="51505" y="39238"/>
                      <a:pt x="56926" y="44650"/>
                      <a:pt x="56926" y="554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5864101" y="3339416"/>
                <a:ext cx="56926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79828" extrusionOk="0">
                    <a:moveTo>
                      <a:pt x="56926" y="55474"/>
                    </a:moveTo>
                    <a:cubicBezTo>
                      <a:pt x="56926" y="71710"/>
                      <a:pt x="46083" y="79829"/>
                      <a:pt x="28463" y="79829"/>
                    </a:cubicBezTo>
                    <a:cubicBezTo>
                      <a:pt x="17620" y="79829"/>
                      <a:pt x="5422" y="74416"/>
                      <a:pt x="0" y="67651"/>
                    </a:cubicBezTo>
                    <a:lnTo>
                      <a:pt x="9488" y="59533"/>
                    </a:lnTo>
                    <a:cubicBezTo>
                      <a:pt x="14909" y="64945"/>
                      <a:pt x="21686" y="69004"/>
                      <a:pt x="28463" y="69004"/>
                    </a:cubicBezTo>
                    <a:cubicBezTo>
                      <a:pt x="40661" y="69004"/>
                      <a:pt x="44728" y="63592"/>
                      <a:pt x="44728" y="56827"/>
                    </a:cubicBezTo>
                    <a:cubicBezTo>
                      <a:pt x="44728" y="50062"/>
                      <a:pt x="39306" y="44650"/>
                      <a:pt x="31174" y="44650"/>
                    </a:cubicBezTo>
                    <a:lnTo>
                      <a:pt x="24397" y="44650"/>
                    </a:lnTo>
                    <a:lnTo>
                      <a:pt x="24397" y="33826"/>
                    </a:lnTo>
                    <a:lnTo>
                      <a:pt x="31174" y="33826"/>
                    </a:lnTo>
                    <a:cubicBezTo>
                      <a:pt x="37951" y="33826"/>
                      <a:pt x="42017" y="28414"/>
                      <a:pt x="42017" y="23001"/>
                    </a:cubicBezTo>
                    <a:cubicBezTo>
                      <a:pt x="42017" y="18942"/>
                      <a:pt x="39306" y="12177"/>
                      <a:pt x="27108" y="12177"/>
                    </a:cubicBezTo>
                    <a:cubicBezTo>
                      <a:pt x="21686" y="12177"/>
                      <a:pt x="16265" y="14883"/>
                      <a:pt x="12199" y="18942"/>
                    </a:cubicBezTo>
                    <a:lnTo>
                      <a:pt x="4066" y="10824"/>
                    </a:lnTo>
                    <a:cubicBezTo>
                      <a:pt x="10843" y="4059"/>
                      <a:pt x="18976" y="0"/>
                      <a:pt x="28463" y="0"/>
                    </a:cubicBezTo>
                    <a:cubicBezTo>
                      <a:pt x="43372" y="0"/>
                      <a:pt x="55571" y="8118"/>
                      <a:pt x="55571" y="21648"/>
                    </a:cubicBezTo>
                    <a:cubicBezTo>
                      <a:pt x="55571" y="31120"/>
                      <a:pt x="51505" y="35179"/>
                      <a:pt x="46083" y="37885"/>
                    </a:cubicBezTo>
                    <a:cubicBezTo>
                      <a:pt x="51505" y="39238"/>
                      <a:pt x="56926" y="44650"/>
                      <a:pt x="56926" y="554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0" name="Google Shape;1080;p8"/>
            <p:cNvSpPr/>
            <p:nvPr/>
          </p:nvSpPr>
          <p:spPr>
            <a:xfrm>
              <a:off x="5938647" y="3338063"/>
              <a:ext cx="97587" cy="81181"/>
            </a:xfrm>
            <a:custGeom>
              <a:avLst/>
              <a:gdLst/>
              <a:ahLst/>
              <a:cxnLst/>
              <a:rect l="l" t="t" r="r" b="b"/>
              <a:pathLst>
                <a:path w="97587" h="81181" extrusionOk="0">
                  <a:moveTo>
                    <a:pt x="37951" y="24354"/>
                  </a:moveTo>
                  <a:cubicBezTo>
                    <a:pt x="37951" y="37884"/>
                    <a:pt x="29819" y="48709"/>
                    <a:pt x="18976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6" y="0"/>
                  </a:cubicBezTo>
                  <a:cubicBezTo>
                    <a:pt x="31174" y="0"/>
                    <a:pt x="37951" y="10824"/>
                    <a:pt x="37951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3" y="9471"/>
                    <a:pt x="18976" y="9471"/>
                  </a:cubicBezTo>
                  <a:cubicBezTo>
                    <a:pt x="12199" y="9471"/>
                    <a:pt x="9488" y="14883"/>
                    <a:pt x="9488" y="24354"/>
                  </a:cubicBezTo>
                  <a:cubicBezTo>
                    <a:pt x="9488" y="33826"/>
                    <a:pt x="12199" y="39238"/>
                    <a:pt x="18976" y="39238"/>
                  </a:cubicBezTo>
                  <a:cubicBezTo>
                    <a:pt x="25753" y="39238"/>
                    <a:pt x="28463" y="32472"/>
                    <a:pt x="28463" y="24354"/>
                  </a:cubicBezTo>
                  <a:close/>
                  <a:moveTo>
                    <a:pt x="78612" y="1353"/>
                  </a:moveTo>
                  <a:lnTo>
                    <a:pt x="31174" y="78475"/>
                  </a:lnTo>
                  <a:lnTo>
                    <a:pt x="20331" y="78475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6827"/>
                  </a:moveTo>
                  <a:cubicBezTo>
                    <a:pt x="97587" y="70357"/>
                    <a:pt x="89455" y="81181"/>
                    <a:pt x="78612" y="81181"/>
                  </a:cubicBezTo>
                  <a:cubicBezTo>
                    <a:pt x="67769" y="81181"/>
                    <a:pt x="59637" y="71710"/>
                    <a:pt x="59637" y="56827"/>
                  </a:cubicBezTo>
                  <a:cubicBezTo>
                    <a:pt x="59637" y="41944"/>
                    <a:pt x="67769" y="32472"/>
                    <a:pt x="78612" y="32472"/>
                  </a:cubicBezTo>
                  <a:cubicBezTo>
                    <a:pt x="90811" y="32472"/>
                    <a:pt x="97587" y="41944"/>
                    <a:pt x="97587" y="56827"/>
                  </a:cubicBezTo>
                  <a:close/>
                  <a:moveTo>
                    <a:pt x="88100" y="56827"/>
                  </a:moveTo>
                  <a:cubicBezTo>
                    <a:pt x="88100" y="47356"/>
                    <a:pt x="85389" y="41944"/>
                    <a:pt x="78612" y="41944"/>
                  </a:cubicBezTo>
                  <a:cubicBezTo>
                    <a:pt x="71835" y="41944"/>
                    <a:pt x="69124" y="47356"/>
                    <a:pt x="69124" y="56827"/>
                  </a:cubicBezTo>
                  <a:cubicBezTo>
                    <a:pt x="69124" y="66298"/>
                    <a:pt x="71835" y="71710"/>
                    <a:pt x="78612" y="71710"/>
                  </a:cubicBezTo>
                  <a:cubicBezTo>
                    <a:pt x="85389" y="71710"/>
                    <a:pt x="88100" y="64945"/>
                    <a:pt x="88100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1" name="Google Shape;1081;p8"/>
            <p:cNvGrpSpPr/>
            <p:nvPr/>
          </p:nvGrpSpPr>
          <p:grpSpPr>
            <a:xfrm>
              <a:off x="5204031" y="3758853"/>
              <a:ext cx="104364" cy="79828"/>
              <a:chOff x="5204031" y="3758853"/>
              <a:chExt cx="104364" cy="79828"/>
            </a:xfrm>
          </p:grpSpPr>
          <p:sp>
            <p:nvSpPr>
              <p:cNvPr id="1082" name="Google Shape;1082;p8"/>
              <p:cNvSpPr/>
              <p:nvPr/>
            </p:nvSpPr>
            <p:spPr>
              <a:xfrm>
                <a:off x="5204031" y="3760206"/>
                <a:ext cx="25752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77122" extrusionOk="0">
                    <a:moveTo>
                      <a:pt x="25752" y="77122"/>
                    </a:moveTo>
                    <a:lnTo>
                      <a:pt x="13554" y="77122"/>
                    </a:lnTo>
                    <a:lnTo>
                      <a:pt x="13554" y="17589"/>
                    </a:lnTo>
                    <a:lnTo>
                      <a:pt x="0" y="17589"/>
                    </a:lnTo>
                    <a:lnTo>
                      <a:pt x="0" y="9471"/>
                    </a:lnTo>
                    <a:cubicBezTo>
                      <a:pt x="8132" y="9471"/>
                      <a:pt x="14909" y="6765"/>
                      <a:pt x="16264" y="0"/>
                    </a:cubicBezTo>
                    <a:lnTo>
                      <a:pt x="25752" y="0"/>
                    </a:lnTo>
                    <a:lnTo>
                      <a:pt x="25752" y="77122"/>
                    </a:lnTo>
                    <a:lnTo>
                      <a:pt x="25752" y="7712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5247403" y="3758853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55474"/>
                    </a:moveTo>
                    <a:cubicBezTo>
                      <a:pt x="60992" y="70357"/>
                      <a:pt x="48794" y="79829"/>
                      <a:pt x="29819" y="79829"/>
                    </a:cubicBezTo>
                    <a:cubicBezTo>
                      <a:pt x="10843" y="79829"/>
                      <a:pt x="0" y="71710"/>
                      <a:pt x="0" y="55474"/>
                    </a:cubicBezTo>
                    <a:cubicBezTo>
                      <a:pt x="0" y="46003"/>
                      <a:pt x="5422" y="39238"/>
                      <a:pt x="13554" y="36532"/>
                    </a:cubicBezTo>
                    <a:cubicBezTo>
                      <a:pt x="5422" y="33826"/>
                      <a:pt x="2711" y="25708"/>
                      <a:pt x="2711" y="21648"/>
                    </a:cubicBezTo>
                    <a:cubicBezTo>
                      <a:pt x="2711" y="6765"/>
                      <a:pt x="14909" y="0"/>
                      <a:pt x="29819" y="0"/>
                    </a:cubicBezTo>
                    <a:cubicBezTo>
                      <a:pt x="43372" y="0"/>
                      <a:pt x="56926" y="6765"/>
                      <a:pt x="56926" y="21648"/>
                    </a:cubicBezTo>
                    <a:cubicBezTo>
                      <a:pt x="56926" y="25708"/>
                      <a:pt x="54215" y="33826"/>
                      <a:pt x="46083" y="36532"/>
                    </a:cubicBezTo>
                    <a:cubicBezTo>
                      <a:pt x="55571" y="39238"/>
                      <a:pt x="60992" y="46003"/>
                      <a:pt x="60992" y="55474"/>
                    </a:cubicBezTo>
                    <a:close/>
                    <a:moveTo>
                      <a:pt x="48794" y="56827"/>
                    </a:moveTo>
                    <a:cubicBezTo>
                      <a:pt x="48794" y="48709"/>
                      <a:pt x="43372" y="43297"/>
                      <a:pt x="29819" y="43297"/>
                    </a:cubicBezTo>
                    <a:cubicBezTo>
                      <a:pt x="17620" y="43297"/>
                      <a:pt x="10843" y="48709"/>
                      <a:pt x="10843" y="55474"/>
                    </a:cubicBezTo>
                    <a:cubicBezTo>
                      <a:pt x="10843" y="63592"/>
                      <a:pt x="17620" y="69004"/>
                      <a:pt x="29819" y="69004"/>
                    </a:cubicBezTo>
                    <a:cubicBezTo>
                      <a:pt x="42017" y="69004"/>
                      <a:pt x="48794" y="63592"/>
                      <a:pt x="48794" y="56827"/>
                    </a:cubicBezTo>
                    <a:close/>
                    <a:moveTo>
                      <a:pt x="46083" y="21648"/>
                    </a:moveTo>
                    <a:cubicBezTo>
                      <a:pt x="46083" y="16236"/>
                      <a:pt x="42017" y="10824"/>
                      <a:pt x="31174" y="10824"/>
                    </a:cubicBezTo>
                    <a:cubicBezTo>
                      <a:pt x="20331" y="10824"/>
                      <a:pt x="16265" y="16236"/>
                      <a:pt x="16265" y="21648"/>
                    </a:cubicBezTo>
                    <a:cubicBezTo>
                      <a:pt x="16265" y="28414"/>
                      <a:pt x="21686" y="32473"/>
                      <a:pt x="31174" y="32473"/>
                    </a:cubicBezTo>
                    <a:cubicBezTo>
                      <a:pt x="40661" y="32473"/>
                      <a:pt x="46083" y="27060"/>
                      <a:pt x="46083" y="2164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4" name="Google Shape;1084;p8"/>
            <p:cNvSpPr/>
            <p:nvPr/>
          </p:nvSpPr>
          <p:spPr>
            <a:xfrm>
              <a:off x="5334148" y="3758853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9471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4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8612" y="1353"/>
                  </a:moveTo>
                  <a:lnTo>
                    <a:pt x="31174" y="78475"/>
                  </a:lnTo>
                  <a:lnTo>
                    <a:pt x="20331" y="78475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9"/>
                    <a:pt x="78612" y="79829"/>
                  </a:cubicBezTo>
                  <a:cubicBezTo>
                    <a:pt x="67769" y="79829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90810" y="31120"/>
                    <a:pt x="97587" y="41944"/>
                    <a:pt x="97587" y="55474"/>
                  </a:cubicBezTo>
                  <a:close/>
                  <a:moveTo>
                    <a:pt x="88100" y="55474"/>
                  </a:moveTo>
                  <a:cubicBezTo>
                    <a:pt x="88100" y="46003"/>
                    <a:pt x="85389" y="40591"/>
                    <a:pt x="78612" y="40591"/>
                  </a:cubicBezTo>
                  <a:cubicBezTo>
                    <a:pt x="71835" y="40591"/>
                    <a:pt x="69124" y="46003"/>
                    <a:pt x="69124" y="55474"/>
                  </a:cubicBezTo>
                  <a:cubicBezTo>
                    <a:pt x="69124" y="64945"/>
                    <a:pt x="71835" y="70357"/>
                    <a:pt x="78612" y="70357"/>
                  </a:cubicBezTo>
                  <a:cubicBezTo>
                    <a:pt x="85389" y="70357"/>
                    <a:pt x="88100" y="63592"/>
                    <a:pt x="88100" y="5547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5" name="Google Shape;1085;p8"/>
            <p:cNvGrpSpPr/>
            <p:nvPr/>
          </p:nvGrpSpPr>
          <p:grpSpPr>
            <a:xfrm>
              <a:off x="5204031" y="4179643"/>
              <a:ext cx="104364" cy="79828"/>
              <a:chOff x="5204031" y="4179643"/>
              <a:chExt cx="104364" cy="79828"/>
            </a:xfrm>
          </p:grpSpPr>
          <p:sp>
            <p:nvSpPr>
              <p:cNvPr id="1086" name="Google Shape;1086;p8"/>
              <p:cNvSpPr/>
              <p:nvPr/>
            </p:nvSpPr>
            <p:spPr>
              <a:xfrm>
                <a:off x="5204031" y="4180996"/>
                <a:ext cx="25752" cy="75769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75769" extrusionOk="0">
                    <a:moveTo>
                      <a:pt x="25752" y="75769"/>
                    </a:moveTo>
                    <a:lnTo>
                      <a:pt x="13554" y="75769"/>
                    </a:lnTo>
                    <a:lnTo>
                      <a:pt x="13554" y="17589"/>
                    </a:lnTo>
                    <a:lnTo>
                      <a:pt x="0" y="17589"/>
                    </a:lnTo>
                    <a:lnTo>
                      <a:pt x="0" y="9471"/>
                    </a:lnTo>
                    <a:cubicBezTo>
                      <a:pt x="8132" y="9471"/>
                      <a:pt x="14909" y="6765"/>
                      <a:pt x="16264" y="0"/>
                    </a:cubicBezTo>
                    <a:lnTo>
                      <a:pt x="25752" y="0"/>
                    </a:lnTo>
                    <a:lnTo>
                      <a:pt x="25752" y="75769"/>
                    </a:lnTo>
                    <a:lnTo>
                      <a:pt x="25752" y="7576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5247403" y="4179643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55474"/>
                    </a:moveTo>
                    <a:cubicBezTo>
                      <a:pt x="60992" y="70357"/>
                      <a:pt x="48794" y="79828"/>
                      <a:pt x="29819" y="79828"/>
                    </a:cubicBezTo>
                    <a:cubicBezTo>
                      <a:pt x="10843" y="79828"/>
                      <a:pt x="0" y="71710"/>
                      <a:pt x="0" y="55474"/>
                    </a:cubicBezTo>
                    <a:cubicBezTo>
                      <a:pt x="0" y="46003"/>
                      <a:pt x="5422" y="39238"/>
                      <a:pt x="13554" y="36532"/>
                    </a:cubicBezTo>
                    <a:cubicBezTo>
                      <a:pt x="5422" y="33826"/>
                      <a:pt x="2711" y="25707"/>
                      <a:pt x="2711" y="21648"/>
                    </a:cubicBezTo>
                    <a:cubicBezTo>
                      <a:pt x="2711" y="6765"/>
                      <a:pt x="14909" y="0"/>
                      <a:pt x="29819" y="0"/>
                    </a:cubicBezTo>
                    <a:cubicBezTo>
                      <a:pt x="43372" y="0"/>
                      <a:pt x="56926" y="6765"/>
                      <a:pt x="56926" y="21648"/>
                    </a:cubicBezTo>
                    <a:cubicBezTo>
                      <a:pt x="56926" y="25707"/>
                      <a:pt x="54215" y="33826"/>
                      <a:pt x="46083" y="36532"/>
                    </a:cubicBezTo>
                    <a:cubicBezTo>
                      <a:pt x="55571" y="39238"/>
                      <a:pt x="60992" y="44650"/>
                      <a:pt x="60992" y="55474"/>
                    </a:cubicBezTo>
                    <a:close/>
                    <a:moveTo>
                      <a:pt x="48794" y="55474"/>
                    </a:moveTo>
                    <a:cubicBezTo>
                      <a:pt x="48794" y="47356"/>
                      <a:pt x="43372" y="41944"/>
                      <a:pt x="29819" y="41944"/>
                    </a:cubicBezTo>
                    <a:cubicBezTo>
                      <a:pt x="17620" y="41944"/>
                      <a:pt x="10843" y="47356"/>
                      <a:pt x="10843" y="54121"/>
                    </a:cubicBezTo>
                    <a:cubicBezTo>
                      <a:pt x="10843" y="62239"/>
                      <a:pt x="17620" y="67651"/>
                      <a:pt x="29819" y="67651"/>
                    </a:cubicBezTo>
                    <a:cubicBezTo>
                      <a:pt x="42017" y="67651"/>
                      <a:pt x="48794" y="63592"/>
                      <a:pt x="48794" y="55474"/>
                    </a:cubicBezTo>
                    <a:close/>
                    <a:moveTo>
                      <a:pt x="46083" y="21648"/>
                    </a:moveTo>
                    <a:cubicBezTo>
                      <a:pt x="46083" y="16236"/>
                      <a:pt x="42017" y="10824"/>
                      <a:pt x="31174" y="10824"/>
                    </a:cubicBezTo>
                    <a:cubicBezTo>
                      <a:pt x="20331" y="10824"/>
                      <a:pt x="16265" y="16236"/>
                      <a:pt x="16265" y="21648"/>
                    </a:cubicBezTo>
                    <a:cubicBezTo>
                      <a:pt x="16265" y="28413"/>
                      <a:pt x="21686" y="32472"/>
                      <a:pt x="31174" y="32472"/>
                    </a:cubicBezTo>
                    <a:cubicBezTo>
                      <a:pt x="40661" y="31120"/>
                      <a:pt x="46083" y="27060"/>
                      <a:pt x="46083" y="2164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8" name="Google Shape;1088;p8"/>
            <p:cNvSpPr/>
            <p:nvPr/>
          </p:nvSpPr>
          <p:spPr>
            <a:xfrm>
              <a:off x="5334148" y="4178290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10824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4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8612" y="1353"/>
                  </a:moveTo>
                  <a:lnTo>
                    <a:pt x="31174" y="78475"/>
                  </a:lnTo>
                  <a:lnTo>
                    <a:pt x="20331" y="78475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9"/>
                    <a:pt x="78612" y="79829"/>
                  </a:cubicBezTo>
                  <a:cubicBezTo>
                    <a:pt x="67769" y="79829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90810" y="32473"/>
                    <a:pt x="97587" y="41944"/>
                    <a:pt x="97587" y="55474"/>
                  </a:cubicBezTo>
                  <a:close/>
                  <a:moveTo>
                    <a:pt x="88100" y="56827"/>
                  </a:moveTo>
                  <a:cubicBezTo>
                    <a:pt x="88100" y="47356"/>
                    <a:pt x="85389" y="41944"/>
                    <a:pt x="78612" y="41944"/>
                  </a:cubicBezTo>
                  <a:cubicBezTo>
                    <a:pt x="71835" y="41944"/>
                    <a:pt x="69124" y="47356"/>
                    <a:pt x="69124" y="56827"/>
                  </a:cubicBezTo>
                  <a:cubicBezTo>
                    <a:pt x="69124" y="66298"/>
                    <a:pt x="71835" y="71710"/>
                    <a:pt x="78612" y="71710"/>
                  </a:cubicBezTo>
                  <a:cubicBezTo>
                    <a:pt x="85389" y="71710"/>
                    <a:pt x="88100" y="64945"/>
                    <a:pt x="88100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695764" y="4597727"/>
              <a:ext cx="58281" cy="79828"/>
            </a:xfrm>
            <a:custGeom>
              <a:avLst/>
              <a:gdLst/>
              <a:ahLst/>
              <a:cxnLst/>
              <a:rect l="l" t="t" r="r" b="b"/>
              <a:pathLst>
                <a:path w="58281" h="79828" extrusionOk="0">
                  <a:moveTo>
                    <a:pt x="58281" y="52768"/>
                  </a:moveTo>
                  <a:cubicBezTo>
                    <a:pt x="58281" y="71710"/>
                    <a:pt x="46083" y="79829"/>
                    <a:pt x="27108" y="79829"/>
                  </a:cubicBezTo>
                  <a:cubicBezTo>
                    <a:pt x="17620" y="79829"/>
                    <a:pt x="8132" y="77122"/>
                    <a:pt x="0" y="71710"/>
                  </a:cubicBezTo>
                  <a:lnTo>
                    <a:pt x="5421" y="62239"/>
                  </a:lnTo>
                  <a:cubicBezTo>
                    <a:pt x="12198" y="66298"/>
                    <a:pt x="20331" y="67651"/>
                    <a:pt x="27108" y="67651"/>
                  </a:cubicBezTo>
                  <a:cubicBezTo>
                    <a:pt x="39306" y="67651"/>
                    <a:pt x="46083" y="62239"/>
                    <a:pt x="46083" y="51415"/>
                  </a:cubicBezTo>
                  <a:cubicBezTo>
                    <a:pt x="46083" y="41944"/>
                    <a:pt x="40661" y="37885"/>
                    <a:pt x="29818" y="37885"/>
                  </a:cubicBezTo>
                  <a:cubicBezTo>
                    <a:pt x="23041" y="37885"/>
                    <a:pt x="18975" y="39238"/>
                    <a:pt x="14909" y="43297"/>
                  </a:cubicBezTo>
                  <a:lnTo>
                    <a:pt x="2711" y="37885"/>
                  </a:lnTo>
                  <a:lnTo>
                    <a:pt x="5421" y="0"/>
                  </a:lnTo>
                  <a:lnTo>
                    <a:pt x="52860" y="0"/>
                  </a:lnTo>
                  <a:lnTo>
                    <a:pt x="52860" y="10824"/>
                  </a:lnTo>
                  <a:lnTo>
                    <a:pt x="16265" y="10824"/>
                  </a:lnTo>
                  <a:lnTo>
                    <a:pt x="14909" y="29766"/>
                  </a:lnTo>
                  <a:cubicBezTo>
                    <a:pt x="18975" y="27060"/>
                    <a:pt x="24397" y="25708"/>
                    <a:pt x="31174" y="25708"/>
                  </a:cubicBezTo>
                  <a:cubicBezTo>
                    <a:pt x="48794" y="28414"/>
                    <a:pt x="58281" y="39238"/>
                    <a:pt x="58281" y="5276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759467" y="4597727"/>
              <a:ext cx="96231" cy="81181"/>
            </a:xfrm>
            <a:custGeom>
              <a:avLst/>
              <a:gdLst/>
              <a:ahLst/>
              <a:cxnLst/>
              <a:rect l="l" t="t" r="r" b="b"/>
              <a:pathLst>
                <a:path w="96231" h="81181" extrusionOk="0">
                  <a:moveTo>
                    <a:pt x="37951" y="24354"/>
                  </a:moveTo>
                  <a:cubicBezTo>
                    <a:pt x="37951" y="37885"/>
                    <a:pt x="29819" y="48709"/>
                    <a:pt x="18976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6" y="0"/>
                  </a:cubicBezTo>
                  <a:cubicBezTo>
                    <a:pt x="29819" y="1353"/>
                    <a:pt x="37951" y="10824"/>
                    <a:pt x="37951" y="24354"/>
                  </a:cubicBezTo>
                  <a:close/>
                  <a:moveTo>
                    <a:pt x="27108" y="25708"/>
                  </a:moveTo>
                  <a:cubicBezTo>
                    <a:pt x="27108" y="16236"/>
                    <a:pt x="24397" y="10824"/>
                    <a:pt x="17620" y="10824"/>
                  </a:cubicBezTo>
                  <a:cubicBezTo>
                    <a:pt x="10843" y="10824"/>
                    <a:pt x="8132" y="16236"/>
                    <a:pt x="8132" y="25708"/>
                  </a:cubicBezTo>
                  <a:cubicBezTo>
                    <a:pt x="8132" y="35179"/>
                    <a:pt x="10843" y="40591"/>
                    <a:pt x="17620" y="40591"/>
                  </a:cubicBezTo>
                  <a:cubicBezTo>
                    <a:pt x="24397" y="40591"/>
                    <a:pt x="27108" y="33826"/>
                    <a:pt x="27108" y="25708"/>
                  </a:cubicBezTo>
                  <a:close/>
                  <a:moveTo>
                    <a:pt x="77257" y="2706"/>
                  </a:moveTo>
                  <a:lnTo>
                    <a:pt x="29819" y="79829"/>
                  </a:lnTo>
                  <a:lnTo>
                    <a:pt x="18976" y="79829"/>
                  </a:lnTo>
                  <a:lnTo>
                    <a:pt x="66414" y="2706"/>
                  </a:lnTo>
                  <a:lnTo>
                    <a:pt x="77257" y="2706"/>
                  </a:lnTo>
                  <a:close/>
                  <a:moveTo>
                    <a:pt x="96232" y="56827"/>
                  </a:moveTo>
                  <a:cubicBezTo>
                    <a:pt x="96232" y="70357"/>
                    <a:pt x="88100" y="81181"/>
                    <a:pt x="77257" y="81181"/>
                  </a:cubicBezTo>
                  <a:cubicBezTo>
                    <a:pt x="66414" y="81181"/>
                    <a:pt x="58282" y="71710"/>
                    <a:pt x="58282" y="56827"/>
                  </a:cubicBezTo>
                  <a:cubicBezTo>
                    <a:pt x="58282" y="41944"/>
                    <a:pt x="66414" y="32473"/>
                    <a:pt x="77257" y="32473"/>
                  </a:cubicBezTo>
                  <a:cubicBezTo>
                    <a:pt x="89455" y="32473"/>
                    <a:pt x="96232" y="43297"/>
                    <a:pt x="96232" y="56827"/>
                  </a:cubicBezTo>
                  <a:close/>
                  <a:moveTo>
                    <a:pt x="86745" y="56827"/>
                  </a:moveTo>
                  <a:cubicBezTo>
                    <a:pt x="86745" y="47356"/>
                    <a:pt x="84034" y="41944"/>
                    <a:pt x="77257" y="41944"/>
                  </a:cubicBezTo>
                  <a:cubicBezTo>
                    <a:pt x="70480" y="41944"/>
                    <a:pt x="67769" y="47356"/>
                    <a:pt x="67769" y="56827"/>
                  </a:cubicBezTo>
                  <a:cubicBezTo>
                    <a:pt x="67769" y="66298"/>
                    <a:pt x="70480" y="71710"/>
                    <a:pt x="77257" y="71710"/>
                  </a:cubicBezTo>
                  <a:cubicBezTo>
                    <a:pt x="84034" y="71710"/>
                    <a:pt x="86745" y="64945"/>
                    <a:pt x="86745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1" name="Google Shape;1091;p8"/>
            <p:cNvGrpSpPr/>
            <p:nvPr/>
          </p:nvGrpSpPr>
          <p:grpSpPr>
            <a:xfrm>
              <a:off x="6337128" y="1771262"/>
              <a:ext cx="126050" cy="78475"/>
              <a:chOff x="6337128" y="1771262"/>
              <a:chExt cx="126050" cy="78475"/>
            </a:xfrm>
          </p:grpSpPr>
          <p:sp>
            <p:nvSpPr>
              <p:cNvPr id="1092" name="Google Shape;1092;p8"/>
              <p:cNvSpPr/>
              <p:nvPr/>
            </p:nvSpPr>
            <p:spPr>
              <a:xfrm>
                <a:off x="6337128" y="1772615"/>
                <a:ext cx="63702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77122" extrusionOk="0">
                    <a:moveTo>
                      <a:pt x="63703" y="59533"/>
                    </a:moveTo>
                    <a:lnTo>
                      <a:pt x="52860" y="59533"/>
                    </a:lnTo>
                    <a:lnTo>
                      <a:pt x="52860" y="77122"/>
                    </a:lnTo>
                    <a:lnTo>
                      <a:pt x="42016" y="77122"/>
                    </a:lnTo>
                    <a:lnTo>
                      <a:pt x="42016" y="59533"/>
                    </a:lnTo>
                    <a:lnTo>
                      <a:pt x="0" y="59533"/>
                    </a:lnTo>
                    <a:lnTo>
                      <a:pt x="0" y="48709"/>
                    </a:lnTo>
                    <a:lnTo>
                      <a:pt x="39306" y="0"/>
                    </a:lnTo>
                    <a:lnTo>
                      <a:pt x="52860" y="0"/>
                    </a:lnTo>
                    <a:lnTo>
                      <a:pt x="52860" y="50062"/>
                    </a:lnTo>
                    <a:lnTo>
                      <a:pt x="63703" y="50062"/>
                    </a:lnTo>
                    <a:lnTo>
                      <a:pt x="63703" y="59533"/>
                    </a:lnTo>
                    <a:close/>
                    <a:moveTo>
                      <a:pt x="42016" y="12177"/>
                    </a:moveTo>
                    <a:cubicBezTo>
                      <a:pt x="40661" y="13530"/>
                      <a:pt x="37950" y="17589"/>
                      <a:pt x="35240" y="21648"/>
                    </a:cubicBezTo>
                    <a:lnTo>
                      <a:pt x="20331" y="40591"/>
                    </a:lnTo>
                    <a:cubicBezTo>
                      <a:pt x="17620" y="43297"/>
                      <a:pt x="14909" y="47356"/>
                      <a:pt x="13554" y="48709"/>
                    </a:cubicBezTo>
                    <a:cubicBezTo>
                      <a:pt x="16264" y="48709"/>
                      <a:pt x="21686" y="48709"/>
                      <a:pt x="25752" y="48709"/>
                    </a:cubicBezTo>
                    <a:lnTo>
                      <a:pt x="42016" y="48709"/>
                    </a:lnTo>
                    <a:lnTo>
                      <a:pt x="42016" y="25707"/>
                    </a:lnTo>
                    <a:cubicBezTo>
                      <a:pt x="42016" y="23001"/>
                      <a:pt x="42016" y="16236"/>
                      <a:pt x="42016" y="1217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408963" y="1771262"/>
                <a:ext cx="54215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7122" extrusionOk="0">
                    <a:moveTo>
                      <a:pt x="54215" y="12177"/>
                    </a:moveTo>
                    <a:cubicBezTo>
                      <a:pt x="40661" y="27060"/>
                      <a:pt x="28463" y="48709"/>
                      <a:pt x="28463" y="77122"/>
                    </a:cubicBezTo>
                    <a:lnTo>
                      <a:pt x="16265" y="77122"/>
                    </a:lnTo>
                    <a:cubicBezTo>
                      <a:pt x="16265" y="50062"/>
                      <a:pt x="25752" y="29767"/>
                      <a:pt x="40661" y="10824"/>
                    </a:cubicBezTo>
                    <a:lnTo>
                      <a:pt x="0" y="10824"/>
                    </a:lnTo>
                    <a:lnTo>
                      <a:pt x="0" y="0"/>
                    </a:lnTo>
                    <a:lnTo>
                      <a:pt x="54215" y="0"/>
                    </a:lnTo>
                    <a:lnTo>
                      <a:pt x="54215" y="1217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8"/>
            <p:cNvSpPr/>
            <p:nvPr/>
          </p:nvSpPr>
          <p:spPr>
            <a:xfrm>
              <a:off x="6478088" y="1771262"/>
              <a:ext cx="96231" cy="79828"/>
            </a:xfrm>
            <a:custGeom>
              <a:avLst/>
              <a:gdLst/>
              <a:ahLst/>
              <a:cxnLst/>
              <a:rect l="l" t="t" r="r" b="b"/>
              <a:pathLst>
                <a:path w="96231" h="79828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29818" y="0"/>
                    <a:pt x="37950" y="9471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4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7256" y="1353"/>
                  </a:moveTo>
                  <a:lnTo>
                    <a:pt x="29818" y="78475"/>
                  </a:lnTo>
                  <a:lnTo>
                    <a:pt x="18975" y="78475"/>
                  </a:lnTo>
                  <a:lnTo>
                    <a:pt x="66413" y="1353"/>
                  </a:lnTo>
                  <a:lnTo>
                    <a:pt x="77256" y="1353"/>
                  </a:lnTo>
                  <a:close/>
                  <a:moveTo>
                    <a:pt x="96232" y="55474"/>
                  </a:moveTo>
                  <a:cubicBezTo>
                    <a:pt x="96232" y="69004"/>
                    <a:pt x="88100" y="79828"/>
                    <a:pt x="77256" y="79828"/>
                  </a:cubicBezTo>
                  <a:cubicBezTo>
                    <a:pt x="66413" y="79828"/>
                    <a:pt x="58281" y="70357"/>
                    <a:pt x="58281" y="55474"/>
                  </a:cubicBezTo>
                  <a:cubicBezTo>
                    <a:pt x="58281" y="40591"/>
                    <a:pt x="66413" y="31120"/>
                    <a:pt x="77256" y="31120"/>
                  </a:cubicBezTo>
                  <a:cubicBezTo>
                    <a:pt x="89455" y="31120"/>
                    <a:pt x="96232" y="41944"/>
                    <a:pt x="96232" y="55474"/>
                  </a:cubicBezTo>
                  <a:close/>
                  <a:moveTo>
                    <a:pt x="86744" y="55474"/>
                  </a:moveTo>
                  <a:cubicBezTo>
                    <a:pt x="86744" y="46003"/>
                    <a:pt x="84033" y="40591"/>
                    <a:pt x="77256" y="40591"/>
                  </a:cubicBezTo>
                  <a:cubicBezTo>
                    <a:pt x="70479" y="40591"/>
                    <a:pt x="67769" y="46003"/>
                    <a:pt x="67769" y="55474"/>
                  </a:cubicBezTo>
                  <a:cubicBezTo>
                    <a:pt x="67769" y="64945"/>
                    <a:pt x="70479" y="70357"/>
                    <a:pt x="77256" y="70357"/>
                  </a:cubicBezTo>
                  <a:cubicBezTo>
                    <a:pt x="84033" y="70357"/>
                    <a:pt x="86744" y="63592"/>
                    <a:pt x="86744" y="5547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5" name="Google Shape;1095;p8"/>
            <p:cNvGrpSpPr/>
            <p:nvPr/>
          </p:nvGrpSpPr>
          <p:grpSpPr>
            <a:xfrm>
              <a:off x="6600072" y="2187993"/>
              <a:ext cx="124694" cy="81181"/>
              <a:chOff x="6600072" y="2187993"/>
              <a:chExt cx="124694" cy="81181"/>
            </a:xfrm>
          </p:grpSpPr>
          <p:sp>
            <p:nvSpPr>
              <p:cNvPr id="1096" name="Google Shape;1096;p8"/>
              <p:cNvSpPr/>
              <p:nvPr/>
            </p:nvSpPr>
            <p:spPr>
              <a:xfrm>
                <a:off x="6600072" y="2187993"/>
                <a:ext cx="58281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9828" extrusionOk="0">
                    <a:moveTo>
                      <a:pt x="58281" y="52768"/>
                    </a:moveTo>
                    <a:cubicBezTo>
                      <a:pt x="58281" y="71710"/>
                      <a:pt x="46083" y="79828"/>
                      <a:pt x="27108" y="79828"/>
                    </a:cubicBezTo>
                    <a:cubicBezTo>
                      <a:pt x="17620" y="79828"/>
                      <a:pt x="8132" y="77122"/>
                      <a:pt x="0" y="71710"/>
                    </a:cubicBezTo>
                    <a:lnTo>
                      <a:pt x="5421" y="62239"/>
                    </a:lnTo>
                    <a:cubicBezTo>
                      <a:pt x="12198" y="66298"/>
                      <a:pt x="20331" y="67651"/>
                      <a:pt x="27108" y="67651"/>
                    </a:cubicBezTo>
                    <a:cubicBezTo>
                      <a:pt x="39306" y="67651"/>
                      <a:pt x="46083" y="62239"/>
                      <a:pt x="46083" y="51415"/>
                    </a:cubicBezTo>
                    <a:cubicBezTo>
                      <a:pt x="46083" y="41944"/>
                      <a:pt x="40661" y="37885"/>
                      <a:pt x="29818" y="37885"/>
                    </a:cubicBezTo>
                    <a:cubicBezTo>
                      <a:pt x="23041" y="37885"/>
                      <a:pt x="18975" y="39238"/>
                      <a:pt x="14909" y="43297"/>
                    </a:cubicBezTo>
                    <a:lnTo>
                      <a:pt x="2711" y="37885"/>
                    </a:lnTo>
                    <a:lnTo>
                      <a:pt x="5421" y="0"/>
                    </a:lnTo>
                    <a:lnTo>
                      <a:pt x="52860" y="0"/>
                    </a:lnTo>
                    <a:lnTo>
                      <a:pt x="52860" y="10824"/>
                    </a:lnTo>
                    <a:lnTo>
                      <a:pt x="16264" y="10824"/>
                    </a:lnTo>
                    <a:lnTo>
                      <a:pt x="14909" y="29767"/>
                    </a:lnTo>
                    <a:cubicBezTo>
                      <a:pt x="18975" y="27060"/>
                      <a:pt x="24397" y="25707"/>
                      <a:pt x="31174" y="25707"/>
                    </a:cubicBezTo>
                    <a:cubicBezTo>
                      <a:pt x="48794" y="28413"/>
                      <a:pt x="58281" y="39238"/>
                      <a:pt x="58281" y="5276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6667841" y="2189346"/>
                <a:ext cx="56925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9828" extrusionOk="0">
                    <a:moveTo>
                      <a:pt x="56926" y="55474"/>
                    </a:moveTo>
                    <a:cubicBezTo>
                      <a:pt x="56926" y="71710"/>
                      <a:pt x="46083" y="79828"/>
                      <a:pt x="28463" y="79828"/>
                    </a:cubicBezTo>
                    <a:cubicBezTo>
                      <a:pt x="17620" y="79828"/>
                      <a:pt x="5421" y="74416"/>
                      <a:pt x="0" y="67651"/>
                    </a:cubicBezTo>
                    <a:lnTo>
                      <a:pt x="9487" y="59533"/>
                    </a:lnTo>
                    <a:cubicBezTo>
                      <a:pt x="14909" y="64945"/>
                      <a:pt x="21686" y="69004"/>
                      <a:pt x="28463" y="69004"/>
                    </a:cubicBezTo>
                    <a:cubicBezTo>
                      <a:pt x="40661" y="69004"/>
                      <a:pt x="44727" y="63592"/>
                      <a:pt x="44727" y="56827"/>
                    </a:cubicBezTo>
                    <a:cubicBezTo>
                      <a:pt x="44727" y="50062"/>
                      <a:pt x="39306" y="44650"/>
                      <a:pt x="31174" y="44650"/>
                    </a:cubicBezTo>
                    <a:lnTo>
                      <a:pt x="24397" y="44650"/>
                    </a:lnTo>
                    <a:lnTo>
                      <a:pt x="24397" y="33826"/>
                    </a:lnTo>
                    <a:lnTo>
                      <a:pt x="31174" y="33826"/>
                    </a:lnTo>
                    <a:cubicBezTo>
                      <a:pt x="37950" y="33826"/>
                      <a:pt x="42017" y="28414"/>
                      <a:pt x="42017" y="23001"/>
                    </a:cubicBezTo>
                    <a:cubicBezTo>
                      <a:pt x="42017" y="18942"/>
                      <a:pt x="39306" y="12177"/>
                      <a:pt x="27108" y="12177"/>
                    </a:cubicBezTo>
                    <a:cubicBezTo>
                      <a:pt x="21686" y="12177"/>
                      <a:pt x="16264" y="14883"/>
                      <a:pt x="12198" y="18942"/>
                    </a:cubicBezTo>
                    <a:lnTo>
                      <a:pt x="4066" y="10824"/>
                    </a:lnTo>
                    <a:cubicBezTo>
                      <a:pt x="10843" y="4059"/>
                      <a:pt x="18975" y="0"/>
                      <a:pt x="28463" y="0"/>
                    </a:cubicBezTo>
                    <a:cubicBezTo>
                      <a:pt x="43372" y="0"/>
                      <a:pt x="55571" y="8118"/>
                      <a:pt x="55571" y="21648"/>
                    </a:cubicBezTo>
                    <a:cubicBezTo>
                      <a:pt x="55571" y="31120"/>
                      <a:pt x="51504" y="35179"/>
                      <a:pt x="46083" y="37885"/>
                    </a:cubicBezTo>
                    <a:cubicBezTo>
                      <a:pt x="51504" y="39238"/>
                      <a:pt x="56926" y="46003"/>
                      <a:pt x="56926" y="554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8" name="Google Shape;1098;p8"/>
            <p:cNvSpPr/>
            <p:nvPr/>
          </p:nvSpPr>
          <p:spPr>
            <a:xfrm>
              <a:off x="6741031" y="2187993"/>
              <a:ext cx="96231" cy="81181"/>
            </a:xfrm>
            <a:custGeom>
              <a:avLst/>
              <a:gdLst/>
              <a:ahLst/>
              <a:cxnLst/>
              <a:rect l="l" t="t" r="r" b="b"/>
              <a:pathLst>
                <a:path w="96231" h="81181" extrusionOk="0">
                  <a:moveTo>
                    <a:pt x="37950" y="24354"/>
                  </a:moveTo>
                  <a:cubicBezTo>
                    <a:pt x="37950" y="37885"/>
                    <a:pt x="29819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29819" y="1353"/>
                    <a:pt x="37950" y="10824"/>
                    <a:pt x="37950" y="24354"/>
                  </a:cubicBezTo>
                  <a:close/>
                  <a:moveTo>
                    <a:pt x="27108" y="24354"/>
                  </a:moveTo>
                  <a:cubicBezTo>
                    <a:pt x="27108" y="14883"/>
                    <a:pt x="24397" y="9471"/>
                    <a:pt x="17620" y="9471"/>
                  </a:cubicBezTo>
                  <a:cubicBezTo>
                    <a:pt x="10843" y="9471"/>
                    <a:pt x="8132" y="14883"/>
                    <a:pt x="8132" y="24354"/>
                  </a:cubicBezTo>
                  <a:cubicBezTo>
                    <a:pt x="8132" y="33826"/>
                    <a:pt x="10843" y="39238"/>
                    <a:pt x="17620" y="39238"/>
                  </a:cubicBezTo>
                  <a:cubicBezTo>
                    <a:pt x="24397" y="39238"/>
                    <a:pt x="27108" y="32473"/>
                    <a:pt x="27108" y="24354"/>
                  </a:cubicBezTo>
                  <a:close/>
                  <a:moveTo>
                    <a:pt x="77257" y="2706"/>
                  </a:moveTo>
                  <a:lnTo>
                    <a:pt x="29819" y="79828"/>
                  </a:lnTo>
                  <a:lnTo>
                    <a:pt x="18975" y="79828"/>
                  </a:lnTo>
                  <a:lnTo>
                    <a:pt x="66413" y="2706"/>
                  </a:lnTo>
                  <a:lnTo>
                    <a:pt x="77257" y="2706"/>
                  </a:lnTo>
                  <a:close/>
                  <a:moveTo>
                    <a:pt x="96232" y="56827"/>
                  </a:moveTo>
                  <a:cubicBezTo>
                    <a:pt x="96232" y="70357"/>
                    <a:pt x="88100" y="81181"/>
                    <a:pt x="77257" y="81181"/>
                  </a:cubicBezTo>
                  <a:cubicBezTo>
                    <a:pt x="66413" y="81181"/>
                    <a:pt x="58281" y="71710"/>
                    <a:pt x="58281" y="56827"/>
                  </a:cubicBezTo>
                  <a:cubicBezTo>
                    <a:pt x="58281" y="41944"/>
                    <a:pt x="66413" y="32473"/>
                    <a:pt x="77257" y="32473"/>
                  </a:cubicBezTo>
                  <a:cubicBezTo>
                    <a:pt x="89455" y="32473"/>
                    <a:pt x="96232" y="41944"/>
                    <a:pt x="96232" y="56827"/>
                  </a:cubicBezTo>
                  <a:close/>
                  <a:moveTo>
                    <a:pt x="86744" y="56827"/>
                  </a:moveTo>
                  <a:cubicBezTo>
                    <a:pt x="86744" y="47356"/>
                    <a:pt x="84034" y="41944"/>
                    <a:pt x="77257" y="41944"/>
                  </a:cubicBezTo>
                  <a:cubicBezTo>
                    <a:pt x="70480" y="41944"/>
                    <a:pt x="67769" y="47356"/>
                    <a:pt x="67769" y="56827"/>
                  </a:cubicBezTo>
                  <a:cubicBezTo>
                    <a:pt x="67769" y="66298"/>
                    <a:pt x="70480" y="71710"/>
                    <a:pt x="77257" y="71710"/>
                  </a:cubicBezTo>
                  <a:cubicBezTo>
                    <a:pt x="84034" y="71710"/>
                    <a:pt x="86744" y="64945"/>
                    <a:pt x="86744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9" name="Google Shape;1099;p8"/>
            <p:cNvGrpSpPr/>
            <p:nvPr/>
          </p:nvGrpSpPr>
          <p:grpSpPr>
            <a:xfrm>
              <a:off x="6600072" y="2608783"/>
              <a:ext cx="124694" cy="79828"/>
              <a:chOff x="6600072" y="2608783"/>
              <a:chExt cx="124694" cy="79828"/>
            </a:xfrm>
          </p:grpSpPr>
          <p:sp>
            <p:nvSpPr>
              <p:cNvPr id="1100" name="Google Shape;1100;p8"/>
              <p:cNvSpPr/>
              <p:nvPr/>
            </p:nvSpPr>
            <p:spPr>
              <a:xfrm>
                <a:off x="6600072" y="2608783"/>
                <a:ext cx="58281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8281" h="79828" extrusionOk="0">
                    <a:moveTo>
                      <a:pt x="58281" y="52768"/>
                    </a:moveTo>
                    <a:cubicBezTo>
                      <a:pt x="58281" y="71710"/>
                      <a:pt x="46083" y="79828"/>
                      <a:pt x="27108" y="79828"/>
                    </a:cubicBezTo>
                    <a:cubicBezTo>
                      <a:pt x="17620" y="79828"/>
                      <a:pt x="8132" y="77122"/>
                      <a:pt x="0" y="71710"/>
                    </a:cubicBezTo>
                    <a:lnTo>
                      <a:pt x="5421" y="62239"/>
                    </a:lnTo>
                    <a:cubicBezTo>
                      <a:pt x="12198" y="66298"/>
                      <a:pt x="20331" y="67651"/>
                      <a:pt x="27108" y="67651"/>
                    </a:cubicBezTo>
                    <a:cubicBezTo>
                      <a:pt x="39306" y="67651"/>
                      <a:pt x="46083" y="62239"/>
                      <a:pt x="46083" y="51415"/>
                    </a:cubicBezTo>
                    <a:cubicBezTo>
                      <a:pt x="46083" y="41944"/>
                      <a:pt x="40661" y="37885"/>
                      <a:pt x="29818" y="37885"/>
                    </a:cubicBezTo>
                    <a:cubicBezTo>
                      <a:pt x="23041" y="37885"/>
                      <a:pt x="18975" y="39238"/>
                      <a:pt x="14909" y="43297"/>
                    </a:cubicBezTo>
                    <a:lnTo>
                      <a:pt x="2711" y="37885"/>
                    </a:lnTo>
                    <a:lnTo>
                      <a:pt x="5421" y="0"/>
                    </a:lnTo>
                    <a:lnTo>
                      <a:pt x="52860" y="0"/>
                    </a:lnTo>
                    <a:lnTo>
                      <a:pt x="52860" y="10824"/>
                    </a:lnTo>
                    <a:lnTo>
                      <a:pt x="16264" y="10824"/>
                    </a:lnTo>
                    <a:lnTo>
                      <a:pt x="14909" y="29767"/>
                    </a:lnTo>
                    <a:cubicBezTo>
                      <a:pt x="18975" y="27060"/>
                      <a:pt x="24397" y="25707"/>
                      <a:pt x="31174" y="25707"/>
                    </a:cubicBezTo>
                    <a:cubicBezTo>
                      <a:pt x="48794" y="28414"/>
                      <a:pt x="58281" y="37885"/>
                      <a:pt x="58281" y="5276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6667841" y="2608783"/>
                <a:ext cx="56925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9828" extrusionOk="0">
                    <a:moveTo>
                      <a:pt x="56926" y="55474"/>
                    </a:moveTo>
                    <a:cubicBezTo>
                      <a:pt x="56926" y="71710"/>
                      <a:pt x="46083" y="79828"/>
                      <a:pt x="28463" y="79828"/>
                    </a:cubicBezTo>
                    <a:cubicBezTo>
                      <a:pt x="17620" y="79828"/>
                      <a:pt x="5421" y="74416"/>
                      <a:pt x="0" y="67651"/>
                    </a:cubicBezTo>
                    <a:lnTo>
                      <a:pt x="9487" y="59533"/>
                    </a:lnTo>
                    <a:cubicBezTo>
                      <a:pt x="14909" y="64945"/>
                      <a:pt x="21686" y="69004"/>
                      <a:pt x="28463" y="69004"/>
                    </a:cubicBezTo>
                    <a:cubicBezTo>
                      <a:pt x="40661" y="69004"/>
                      <a:pt x="44727" y="63592"/>
                      <a:pt x="44727" y="56827"/>
                    </a:cubicBezTo>
                    <a:cubicBezTo>
                      <a:pt x="44727" y="50062"/>
                      <a:pt x="39306" y="44650"/>
                      <a:pt x="31174" y="44650"/>
                    </a:cubicBezTo>
                    <a:lnTo>
                      <a:pt x="24397" y="44650"/>
                    </a:lnTo>
                    <a:lnTo>
                      <a:pt x="24397" y="33826"/>
                    </a:lnTo>
                    <a:lnTo>
                      <a:pt x="31174" y="33826"/>
                    </a:lnTo>
                    <a:cubicBezTo>
                      <a:pt x="37950" y="33826"/>
                      <a:pt x="42017" y="28414"/>
                      <a:pt x="42017" y="23001"/>
                    </a:cubicBezTo>
                    <a:cubicBezTo>
                      <a:pt x="42017" y="18942"/>
                      <a:pt x="39306" y="12177"/>
                      <a:pt x="27108" y="12177"/>
                    </a:cubicBezTo>
                    <a:cubicBezTo>
                      <a:pt x="21686" y="12177"/>
                      <a:pt x="16264" y="14883"/>
                      <a:pt x="12198" y="18942"/>
                    </a:cubicBezTo>
                    <a:lnTo>
                      <a:pt x="4066" y="10824"/>
                    </a:lnTo>
                    <a:cubicBezTo>
                      <a:pt x="10843" y="4059"/>
                      <a:pt x="18975" y="0"/>
                      <a:pt x="28463" y="0"/>
                    </a:cubicBezTo>
                    <a:cubicBezTo>
                      <a:pt x="43372" y="0"/>
                      <a:pt x="55571" y="8118"/>
                      <a:pt x="55571" y="21648"/>
                    </a:cubicBezTo>
                    <a:cubicBezTo>
                      <a:pt x="55571" y="31120"/>
                      <a:pt x="51504" y="35179"/>
                      <a:pt x="46083" y="37885"/>
                    </a:cubicBezTo>
                    <a:cubicBezTo>
                      <a:pt x="51504" y="40591"/>
                      <a:pt x="56926" y="46003"/>
                      <a:pt x="56926" y="554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2" name="Google Shape;1102;p8"/>
            <p:cNvSpPr/>
            <p:nvPr/>
          </p:nvSpPr>
          <p:spPr>
            <a:xfrm>
              <a:off x="6741031" y="2608783"/>
              <a:ext cx="96231" cy="79828"/>
            </a:xfrm>
            <a:custGeom>
              <a:avLst/>
              <a:gdLst/>
              <a:ahLst/>
              <a:cxnLst/>
              <a:rect l="l" t="t" r="r" b="b"/>
              <a:pathLst>
                <a:path w="96231" h="79828" extrusionOk="0">
                  <a:moveTo>
                    <a:pt x="37950" y="24354"/>
                  </a:moveTo>
                  <a:cubicBezTo>
                    <a:pt x="37950" y="37885"/>
                    <a:pt x="29819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29819" y="0"/>
                    <a:pt x="37950" y="9471"/>
                    <a:pt x="37950" y="24354"/>
                  </a:cubicBezTo>
                  <a:close/>
                  <a:moveTo>
                    <a:pt x="27108" y="24354"/>
                  </a:moveTo>
                  <a:cubicBezTo>
                    <a:pt x="27108" y="14883"/>
                    <a:pt x="24397" y="9471"/>
                    <a:pt x="17620" y="9471"/>
                  </a:cubicBezTo>
                  <a:cubicBezTo>
                    <a:pt x="10843" y="9471"/>
                    <a:pt x="8132" y="14883"/>
                    <a:pt x="8132" y="24354"/>
                  </a:cubicBezTo>
                  <a:cubicBezTo>
                    <a:pt x="8132" y="33826"/>
                    <a:pt x="10843" y="39238"/>
                    <a:pt x="17620" y="39238"/>
                  </a:cubicBezTo>
                  <a:cubicBezTo>
                    <a:pt x="24397" y="39238"/>
                    <a:pt x="27108" y="32473"/>
                    <a:pt x="27108" y="24354"/>
                  </a:cubicBezTo>
                  <a:close/>
                  <a:moveTo>
                    <a:pt x="77257" y="1353"/>
                  </a:moveTo>
                  <a:lnTo>
                    <a:pt x="29819" y="78475"/>
                  </a:lnTo>
                  <a:lnTo>
                    <a:pt x="18975" y="78475"/>
                  </a:lnTo>
                  <a:lnTo>
                    <a:pt x="66413" y="1353"/>
                  </a:lnTo>
                  <a:lnTo>
                    <a:pt x="77257" y="1353"/>
                  </a:lnTo>
                  <a:close/>
                  <a:moveTo>
                    <a:pt x="96232" y="55474"/>
                  </a:moveTo>
                  <a:cubicBezTo>
                    <a:pt x="96232" y="69004"/>
                    <a:pt x="88100" y="79828"/>
                    <a:pt x="77257" y="79828"/>
                  </a:cubicBezTo>
                  <a:cubicBezTo>
                    <a:pt x="66413" y="79828"/>
                    <a:pt x="58281" y="70357"/>
                    <a:pt x="58281" y="55474"/>
                  </a:cubicBezTo>
                  <a:cubicBezTo>
                    <a:pt x="58281" y="40591"/>
                    <a:pt x="66413" y="31120"/>
                    <a:pt x="77257" y="31120"/>
                  </a:cubicBezTo>
                  <a:cubicBezTo>
                    <a:pt x="89455" y="31120"/>
                    <a:pt x="96232" y="41944"/>
                    <a:pt x="96232" y="55474"/>
                  </a:cubicBezTo>
                  <a:close/>
                  <a:moveTo>
                    <a:pt x="86744" y="55474"/>
                  </a:moveTo>
                  <a:cubicBezTo>
                    <a:pt x="86744" y="46003"/>
                    <a:pt x="84034" y="40591"/>
                    <a:pt x="77257" y="40591"/>
                  </a:cubicBezTo>
                  <a:cubicBezTo>
                    <a:pt x="70480" y="40591"/>
                    <a:pt x="67769" y="46003"/>
                    <a:pt x="67769" y="55474"/>
                  </a:cubicBezTo>
                  <a:cubicBezTo>
                    <a:pt x="67769" y="64945"/>
                    <a:pt x="70480" y="70357"/>
                    <a:pt x="77257" y="70357"/>
                  </a:cubicBezTo>
                  <a:cubicBezTo>
                    <a:pt x="84034" y="70357"/>
                    <a:pt x="86744" y="63592"/>
                    <a:pt x="86744" y="5547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3" name="Google Shape;1103;p8"/>
            <p:cNvGrpSpPr/>
            <p:nvPr/>
          </p:nvGrpSpPr>
          <p:grpSpPr>
            <a:xfrm>
              <a:off x="5549653" y="3028220"/>
              <a:ext cx="121984" cy="79828"/>
              <a:chOff x="5549653" y="3028220"/>
              <a:chExt cx="121984" cy="79828"/>
            </a:xfrm>
          </p:grpSpPr>
          <p:sp>
            <p:nvSpPr>
              <p:cNvPr id="1104" name="Google Shape;1104;p8"/>
              <p:cNvSpPr/>
              <p:nvPr/>
            </p:nvSpPr>
            <p:spPr>
              <a:xfrm>
                <a:off x="5549653" y="3028220"/>
                <a:ext cx="56925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9828" extrusionOk="0">
                    <a:moveTo>
                      <a:pt x="55571" y="79829"/>
                    </a:moveTo>
                    <a:lnTo>
                      <a:pt x="0" y="79829"/>
                    </a:lnTo>
                    <a:cubicBezTo>
                      <a:pt x="1355" y="56827"/>
                      <a:pt x="14909" y="47356"/>
                      <a:pt x="29818" y="37885"/>
                    </a:cubicBezTo>
                    <a:cubicBezTo>
                      <a:pt x="40661" y="31120"/>
                      <a:pt x="43372" y="28414"/>
                      <a:pt x="43372" y="23001"/>
                    </a:cubicBezTo>
                    <a:cubicBezTo>
                      <a:pt x="43372" y="16236"/>
                      <a:pt x="39306" y="12177"/>
                      <a:pt x="28463" y="12177"/>
                    </a:cubicBezTo>
                    <a:cubicBezTo>
                      <a:pt x="21686" y="12177"/>
                      <a:pt x="14909" y="14883"/>
                      <a:pt x="9487" y="20295"/>
                    </a:cubicBezTo>
                    <a:lnTo>
                      <a:pt x="2711" y="10824"/>
                    </a:lnTo>
                    <a:cubicBezTo>
                      <a:pt x="9487" y="4059"/>
                      <a:pt x="18975" y="0"/>
                      <a:pt x="29818" y="0"/>
                    </a:cubicBezTo>
                    <a:cubicBezTo>
                      <a:pt x="46083" y="0"/>
                      <a:pt x="55571" y="6765"/>
                      <a:pt x="55571" y="21648"/>
                    </a:cubicBezTo>
                    <a:cubicBezTo>
                      <a:pt x="55571" y="33826"/>
                      <a:pt x="50149" y="39238"/>
                      <a:pt x="36595" y="47356"/>
                    </a:cubicBezTo>
                    <a:cubicBezTo>
                      <a:pt x="21686" y="55474"/>
                      <a:pt x="17620" y="60886"/>
                      <a:pt x="16264" y="69004"/>
                    </a:cubicBezTo>
                    <a:lnTo>
                      <a:pt x="56926" y="69004"/>
                    </a:lnTo>
                    <a:lnTo>
                      <a:pt x="56926" y="79829"/>
                    </a:lnTo>
                    <a:lnTo>
                      <a:pt x="55571" y="7982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5617422" y="3029573"/>
                <a:ext cx="54215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77122" extrusionOk="0">
                    <a:moveTo>
                      <a:pt x="54215" y="12177"/>
                    </a:moveTo>
                    <a:cubicBezTo>
                      <a:pt x="40661" y="27060"/>
                      <a:pt x="28463" y="48709"/>
                      <a:pt x="28463" y="77122"/>
                    </a:cubicBezTo>
                    <a:lnTo>
                      <a:pt x="16264" y="77122"/>
                    </a:lnTo>
                    <a:cubicBezTo>
                      <a:pt x="16264" y="50062"/>
                      <a:pt x="25752" y="29766"/>
                      <a:pt x="40661" y="10824"/>
                    </a:cubicBezTo>
                    <a:lnTo>
                      <a:pt x="0" y="10824"/>
                    </a:lnTo>
                    <a:lnTo>
                      <a:pt x="0" y="0"/>
                    </a:lnTo>
                    <a:lnTo>
                      <a:pt x="54215" y="0"/>
                    </a:lnTo>
                    <a:lnTo>
                      <a:pt x="54215" y="1217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6" name="Google Shape;1106;p8"/>
            <p:cNvSpPr/>
            <p:nvPr/>
          </p:nvSpPr>
          <p:spPr>
            <a:xfrm>
              <a:off x="5675703" y="3028220"/>
              <a:ext cx="97587" cy="81181"/>
            </a:xfrm>
            <a:custGeom>
              <a:avLst/>
              <a:gdLst/>
              <a:ahLst/>
              <a:cxnLst/>
              <a:rect l="l" t="t" r="r" b="b"/>
              <a:pathLst>
                <a:path w="97587" h="81181" extrusionOk="0">
                  <a:moveTo>
                    <a:pt x="37951" y="24354"/>
                  </a:moveTo>
                  <a:cubicBezTo>
                    <a:pt x="37951" y="37885"/>
                    <a:pt x="29819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1" y="10824"/>
                    <a:pt x="37951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8" y="14883"/>
                    <a:pt x="9488" y="24354"/>
                  </a:cubicBezTo>
                  <a:cubicBezTo>
                    <a:pt x="9488" y="33826"/>
                    <a:pt x="12198" y="39238"/>
                    <a:pt x="18975" y="39238"/>
                  </a:cubicBezTo>
                  <a:cubicBezTo>
                    <a:pt x="25752" y="39238"/>
                    <a:pt x="28463" y="32473"/>
                    <a:pt x="28463" y="24354"/>
                  </a:cubicBezTo>
                  <a:close/>
                  <a:moveTo>
                    <a:pt x="78612" y="1353"/>
                  </a:moveTo>
                  <a:lnTo>
                    <a:pt x="31174" y="78475"/>
                  </a:lnTo>
                  <a:lnTo>
                    <a:pt x="20331" y="78475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6827"/>
                  </a:moveTo>
                  <a:cubicBezTo>
                    <a:pt x="97587" y="70357"/>
                    <a:pt x="89455" y="81181"/>
                    <a:pt x="78612" y="81181"/>
                  </a:cubicBezTo>
                  <a:cubicBezTo>
                    <a:pt x="67769" y="81181"/>
                    <a:pt x="59637" y="71710"/>
                    <a:pt x="59637" y="56827"/>
                  </a:cubicBezTo>
                  <a:cubicBezTo>
                    <a:pt x="59637" y="41944"/>
                    <a:pt x="67769" y="32473"/>
                    <a:pt x="78612" y="32473"/>
                  </a:cubicBezTo>
                  <a:cubicBezTo>
                    <a:pt x="90811" y="32473"/>
                    <a:pt x="97587" y="41944"/>
                    <a:pt x="97587" y="56827"/>
                  </a:cubicBezTo>
                  <a:close/>
                  <a:moveTo>
                    <a:pt x="88100" y="56827"/>
                  </a:moveTo>
                  <a:cubicBezTo>
                    <a:pt x="88100" y="47356"/>
                    <a:pt x="85389" y="41944"/>
                    <a:pt x="78612" y="41944"/>
                  </a:cubicBezTo>
                  <a:cubicBezTo>
                    <a:pt x="71835" y="41944"/>
                    <a:pt x="69124" y="47356"/>
                    <a:pt x="69124" y="56827"/>
                  </a:cubicBezTo>
                  <a:cubicBezTo>
                    <a:pt x="69124" y="66298"/>
                    <a:pt x="71835" y="71710"/>
                    <a:pt x="78612" y="71710"/>
                  </a:cubicBezTo>
                  <a:cubicBezTo>
                    <a:pt x="85389" y="71710"/>
                    <a:pt x="88100" y="64945"/>
                    <a:pt x="88100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7" name="Google Shape;1107;p8"/>
            <p:cNvGrpSpPr/>
            <p:nvPr/>
          </p:nvGrpSpPr>
          <p:grpSpPr>
            <a:xfrm>
              <a:off x="5809886" y="3447657"/>
              <a:ext cx="124695" cy="81181"/>
              <a:chOff x="5809886" y="3447657"/>
              <a:chExt cx="124695" cy="81181"/>
            </a:xfrm>
          </p:grpSpPr>
          <p:sp>
            <p:nvSpPr>
              <p:cNvPr id="1108" name="Google Shape;1108;p8"/>
              <p:cNvSpPr/>
              <p:nvPr/>
            </p:nvSpPr>
            <p:spPr>
              <a:xfrm>
                <a:off x="5809886" y="3447657"/>
                <a:ext cx="56926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81181" extrusionOk="0">
                    <a:moveTo>
                      <a:pt x="56926" y="56827"/>
                    </a:moveTo>
                    <a:cubicBezTo>
                      <a:pt x="56926" y="73063"/>
                      <a:pt x="46083" y="81181"/>
                      <a:pt x="28463" y="81181"/>
                    </a:cubicBezTo>
                    <a:cubicBezTo>
                      <a:pt x="17620" y="81181"/>
                      <a:pt x="5422" y="75769"/>
                      <a:pt x="0" y="69004"/>
                    </a:cubicBezTo>
                    <a:lnTo>
                      <a:pt x="9488" y="60886"/>
                    </a:lnTo>
                    <a:cubicBezTo>
                      <a:pt x="14909" y="66298"/>
                      <a:pt x="21686" y="70357"/>
                      <a:pt x="28463" y="70357"/>
                    </a:cubicBezTo>
                    <a:cubicBezTo>
                      <a:pt x="40661" y="70357"/>
                      <a:pt x="44728" y="64945"/>
                      <a:pt x="44728" y="58180"/>
                    </a:cubicBezTo>
                    <a:cubicBezTo>
                      <a:pt x="44728" y="51415"/>
                      <a:pt x="39306" y="46003"/>
                      <a:pt x="31174" y="46003"/>
                    </a:cubicBezTo>
                    <a:lnTo>
                      <a:pt x="24397" y="46003"/>
                    </a:lnTo>
                    <a:lnTo>
                      <a:pt x="24397" y="33826"/>
                    </a:lnTo>
                    <a:lnTo>
                      <a:pt x="31174" y="33826"/>
                    </a:lnTo>
                    <a:cubicBezTo>
                      <a:pt x="37951" y="33826"/>
                      <a:pt x="42017" y="28414"/>
                      <a:pt x="42017" y="23001"/>
                    </a:cubicBezTo>
                    <a:cubicBezTo>
                      <a:pt x="42017" y="18942"/>
                      <a:pt x="39306" y="12177"/>
                      <a:pt x="27108" y="12177"/>
                    </a:cubicBezTo>
                    <a:cubicBezTo>
                      <a:pt x="21686" y="12177"/>
                      <a:pt x="16265" y="14883"/>
                      <a:pt x="12199" y="18942"/>
                    </a:cubicBezTo>
                    <a:lnTo>
                      <a:pt x="4066" y="10824"/>
                    </a:lnTo>
                    <a:cubicBezTo>
                      <a:pt x="10843" y="4059"/>
                      <a:pt x="18976" y="0"/>
                      <a:pt x="28463" y="0"/>
                    </a:cubicBezTo>
                    <a:cubicBezTo>
                      <a:pt x="43372" y="0"/>
                      <a:pt x="55571" y="8118"/>
                      <a:pt x="55571" y="21648"/>
                    </a:cubicBezTo>
                    <a:cubicBezTo>
                      <a:pt x="55571" y="31120"/>
                      <a:pt x="51505" y="35179"/>
                      <a:pt x="46083" y="37885"/>
                    </a:cubicBezTo>
                    <a:cubicBezTo>
                      <a:pt x="51505" y="40591"/>
                      <a:pt x="56926" y="47356"/>
                      <a:pt x="56926" y="5682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5877655" y="3447657"/>
                <a:ext cx="56926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56926" h="81181" extrusionOk="0">
                    <a:moveTo>
                      <a:pt x="56926" y="56827"/>
                    </a:moveTo>
                    <a:cubicBezTo>
                      <a:pt x="56926" y="73063"/>
                      <a:pt x="46083" y="81181"/>
                      <a:pt x="28463" y="81181"/>
                    </a:cubicBezTo>
                    <a:cubicBezTo>
                      <a:pt x="17620" y="81181"/>
                      <a:pt x="5422" y="75769"/>
                      <a:pt x="0" y="69004"/>
                    </a:cubicBezTo>
                    <a:lnTo>
                      <a:pt x="9488" y="60886"/>
                    </a:lnTo>
                    <a:cubicBezTo>
                      <a:pt x="14909" y="66298"/>
                      <a:pt x="21686" y="70357"/>
                      <a:pt x="28463" y="70357"/>
                    </a:cubicBezTo>
                    <a:cubicBezTo>
                      <a:pt x="40661" y="70357"/>
                      <a:pt x="44728" y="64945"/>
                      <a:pt x="44728" y="58180"/>
                    </a:cubicBezTo>
                    <a:cubicBezTo>
                      <a:pt x="44728" y="51415"/>
                      <a:pt x="39306" y="46003"/>
                      <a:pt x="31174" y="46003"/>
                    </a:cubicBezTo>
                    <a:lnTo>
                      <a:pt x="24397" y="46003"/>
                    </a:lnTo>
                    <a:lnTo>
                      <a:pt x="24397" y="33826"/>
                    </a:lnTo>
                    <a:lnTo>
                      <a:pt x="31174" y="33826"/>
                    </a:lnTo>
                    <a:cubicBezTo>
                      <a:pt x="37951" y="33826"/>
                      <a:pt x="42017" y="28414"/>
                      <a:pt x="42017" y="23001"/>
                    </a:cubicBezTo>
                    <a:cubicBezTo>
                      <a:pt x="42017" y="18942"/>
                      <a:pt x="39306" y="12177"/>
                      <a:pt x="27108" y="12177"/>
                    </a:cubicBezTo>
                    <a:cubicBezTo>
                      <a:pt x="21686" y="12177"/>
                      <a:pt x="16265" y="14883"/>
                      <a:pt x="12199" y="18942"/>
                    </a:cubicBezTo>
                    <a:lnTo>
                      <a:pt x="4066" y="10824"/>
                    </a:lnTo>
                    <a:cubicBezTo>
                      <a:pt x="10843" y="4059"/>
                      <a:pt x="18976" y="0"/>
                      <a:pt x="28463" y="0"/>
                    </a:cubicBezTo>
                    <a:cubicBezTo>
                      <a:pt x="43372" y="0"/>
                      <a:pt x="55571" y="8118"/>
                      <a:pt x="55571" y="21648"/>
                    </a:cubicBezTo>
                    <a:cubicBezTo>
                      <a:pt x="55571" y="31120"/>
                      <a:pt x="51505" y="35179"/>
                      <a:pt x="46083" y="37885"/>
                    </a:cubicBezTo>
                    <a:cubicBezTo>
                      <a:pt x="51505" y="40591"/>
                      <a:pt x="56926" y="47356"/>
                      <a:pt x="56926" y="5682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8"/>
            <p:cNvSpPr/>
            <p:nvPr/>
          </p:nvSpPr>
          <p:spPr>
            <a:xfrm>
              <a:off x="5952200" y="3449011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1" y="24354"/>
                  </a:moveTo>
                  <a:cubicBezTo>
                    <a:pt x="37951" y="37885"/>
                    <a:pt x="29819" y="48709"/>
                    <a:pt x="18976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6" y="0"/>
                  </a:cubicBezTo>
                  <a:cubicBezTo>
                    <a:pt x="31174" y="0"/>
                    <a:pt x="37951" y="9471"/>
                    <a:pt x="37951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3" y="9471"/>
                    <a:pt x="18976" y="9471"/>
                  </a:cubicBezTo>
                  <a:cubicBezTo>
                    <a:pt x="12199" y="9471"/>
                    <a:pt x="9488" y="14883"/>
                    <a:pt x="9488" y="24354"/>
                  </a:cubicBezTo>
                  <a:cubicBezTo>
                    <a:pt x="9488" y="33826"/>
                    <a:pt x="12199" y="39238"/>
                    <a:pt x="18976" y="39238"/>
                  </a:cubicBezTo>
                  <a:cubicBezTo>
                    <a:pt x="25753" y="39238"/>
                    <a:pt x="28463" y="32472"/>
                    <a:pt x="28463" y="24354"/>
                  </a:cubicBezTo>
                  <a:close/>
                  <a:moveTo>
                    <a:pt x="77257" y="1353"/>
                  </a:moveTo>
                  <a:lnTo>
                    <a:pt x="29819" y="78475"/>
                  </a:lnTo>
                  <a:lnTo>
                    <a:pt x="18976" y="78475"/>
                  </a:lnTo>
                  <a:lnTo>
                    <a:pt x="66414" y="1353"/>
                  </a:lnTo>
                  <a:lnTo>
                    <a:pt x="77257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8"/>
                    <a:pt x="78612" y="79828"/>
                  </a:cubicBezTo>
                  <a:cubicBezTo>
                    <a:pt x="67769" y="79828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89455" y="31120"/>
                    <a:pt x="97587" y="41944"/>
                    <a:pt x="97587" y="55474"/>
                  </a:cubicBezTo>
                  <a:close/>
                  <a:moveTo>
                    <a:pt x="86745" y="55474"/>
                  </a:moveTo>
                  <a:cubicBezTo>
                    <a:pt x="86745" y="46003"/>
                    <a:pt x="84034" y="40591"/>
                    <a:pt x="77257" y="40591"/>
                  </a:cubicBezTo>
                  <a:cubicBezTo>
                    <a:pt x="70480" y="40591"/>
                    <a:pt x="67769" y="46003"/>
                    <a:pt x="67769" y="55474"/>
                  </a:cubicBezTo>
                  <a:cubicBezTo>
                    <a:pt x="67769" y="64945"/>
                    <a:pt x="70480" y="70357"/>
                    <a:pt x="77257" y="70357"/>
                  </a:cubicBezTo>
                  <a:cubicBezTo>
                    <a:pt x="84034" y="70357"/>
                    <a:pt x="86745" y="63592"/>
                    <a:pt x="86745" y="5547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758112" y="3869801"/>
              <a:ext cx="54215" cy="77122"/>
            </a:xfrm>
            <a:custGeom>
              <a:avLst/>
              <a:gdLst/>
              <a:ahLst/>
              <a:cxnLst/>
              <a:rect l="l" t="t" r="r" b="b"/>
              <a:pathLst>
                <a:path w="54215" h="77122" extrusionOk="0">
                  <a:moveTo>
                    <a:pt x="54215" y="12177"/>
                  </a:moveTo>
                  <a:cubicBezTo>
                    <a:pt x="40661" y="27060"/>
                    <a:pt x="28463" y="48709"/>
                    <a:pt x="28463" y="77122"/>
                  </a:cubicBezTo>
                  <a:lnTo>
                    <a:pt x="16264" y="77122"/>
                  </a:lnTo>
                  <a:cubicBezTo>
                    <a:pt x="16264" y="50062"/>
                    <a:pt x="25752" y="29767"/>
                    <a:pt x="40661" y="10824"/>
                  </a:cubicBezTo>
                  <a:lnTo>
                    <a:pt x="0" y="10824"/>
                  </a:lnTo>
                  <a:lnTo>
                    <a:pt x="0" y="0"/>
                  </a:lnTo>
                  <a:lnTo>
                    <a:pt x="54215" y="0"/>
                  </a:lnTo>
                  <a:lnTo>
                    <a:pt x="54215" y="12177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824525" y="3868448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10824"/>
                    <a:pt x="37950" y="24354"/>
                  </a:cubicBezTo>
                  <a:close/>
                  <a:moveTo>
                    <a:pt x="28463" y="24354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4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2"/>
                    <a:pt x="28463" y="24354"/>
                  </a:cubicBezTo>
                  <a:close/>
                  <a:moveTo>
                    <a:pt x="78612" y="1353"/>
                  </a:moveTo>
                  <a:lnTo>
                    <a:pt x="31174" y="78475"/>
                  </a:lnTo>
                  <a:lnTo>
                    <a:pt x="20331" y="78475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8"/>
                    <a:pt x="78612" y="79828"/>
                  </a:cubicBezTo>
                  <a:cubicBezTo>
                    <a:pt x="67769" y="79828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90810" y="32472"/>
                    <a:pt x="97587" y="41944"/>
                    <a:pt x="97587" y="55474"/>
                  </a:cubicBezTo>
                  <a:close/>
                  <a:moveTo>
                    <a:pt x="88100" y="56827"/>
                  </a:moveTo>
                  <a:cubicBezTo>
                    <a:pt x="88100" y="47356"/>
                    <a:pt x="85389" y="41944"/>
                    <a:pt x="78612" y="41944"/>
                  </a:cubicBezTo>
                  <a:cubicBezTo>
                    <a:pt x="71835" y="41944"/>
                    <a:pt x="69124" y="47356"/>
                    <a:pt x="69124" y="56827"/>
                  </a:cubicBezTo>
                  <a:cubicBezTo>
                    <a:pt x="69124" y="66298"/>
                    <a:pt x="71835" y="71710"/>
                    <a:pt x="78612" y="71710"/>
                  </a:cubicBezTo>
                  <a:cubicBezTo>
                    <a:pt x="85389" y="71710"/>
                    <a:pt x="88100" y="64945"/>
                    <a:pt x="88100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8"/>
            <p:cNvGrpSpPr/>
            <p:nvPr/>
          </p:nvGrpSpPr>
          <p:grpSpPr>
            <a:xfrm>
              <a:off x="5286710" y="4287885"/>
              <a:ext cx="131471" cy="81181"/>
              <a:chOff x="5286710" y="4287885"/>
              <a:chExt cx="131471" cy="81181"/>
            </a:xfrm>
          </p:grpSpPr>
          <p:sp>
            <p:nvSpPr>
              <p:cNvPr id="1114" name="Google Shape;1114;p8"/>
              <p:cNvSpPr/>
              <p:nvPr/>
            </p:nvSpPr>
            <p:spPr>
              <a:xfrm>
                <a:off x="5286710" y="4287885"/>
                <a:ext cx="56925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56925" h="79828" extrusionOk="0">
                    <a:moveTo>
                      <a:pt x="55570" y="79828"/>
                    </a:moveTo>
                    <a:lnTo>
                      <a:pt x="0" y="79828"/>
                    </a:lnTo>
                    <a:cubicBezTo>
                      <a:pt x="1355" y="56827"/>
                      <a:pt x="14909" y="47356"/>
                      <a:pt x="29818" y="37885"/>
                    </a:cubicBezTo>
                    <a:cubicBezTo>
                      <a:pt x="40661" y="31120"/>
                      <a:pt x="43372" y="28413"/>
                      <a:pt x="43372" y="23001"/>
                    </a:cubicBezTo>
                    <a:cubicBezTo>
                      <a:pt x="43372" y="16236"/>
                      <a:pt x="39306" y="12177"/>
                      <a:pt x="28463" y="12177"/>
                    </a:cubicBezTo>
                    <a:cubicBezTo>
                      <a:pt x="21686" y="12177"/>
                      <a:pt x="14909" y="14883"/>
                      <a:pt x="9487" y="20295"/>
                    </a:cubicBezTo>
                    <a:lnTo>
                      <a:pt x="2711" y="10824"/>
                    </a:lnTo>
                    <a:cubicBezTo>
                      <a:pt x="9487" y="4059"/>
                      <a:pt x="18975" y="0"/>
                      <a:pt x="29818" y="0"/>
                    </a:cubicBezTo>
                    <a:cubicBezTo>
                      <a:pt x="46083" y="0"/>
                      <a:pt x="55570" y="6765"/>
                      <a:pt x="55570" y="21648"/>
                    </a:cubicBezTo>
                    <a:cubicBezTo>
                      <a:pt x="55570" y="33826"/>
                      <a:pt x="50149" y="39238"/>
                      <a:pt x="36595" y="47356"/>
                    </a:cubicBezTo>
                    <a:cubicBezTo>
                      <a:pt x="21686" y="55474"/>
                      <a:pt x="17620" y="60886"/>
                      <a:pt x="16264" y="69004"/>
                    </a:cubicBezTo>
                    <a:lnTo>
                      <a:pt x="56926" y="69004"/>
                    </a:lnTo>
                    <a:lnTo>
                      <a:pt x="56926" y="79828"/>
                    </a:lnTo>
                    <a:lnTo>
                      <a:pt x="55570" y="7982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357189" y="4289238"/>
                <a:ext cx="6099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60992" h="79828" extrusionOk="0">
                    <a:moveTo>
                      <a:pt x="60992" y="39238"/>
                    </a:moveTo>
                    <a:cubicBezTo>
                      <a:pt x="60992" y="62239"/>
                      <a:pt x="50149" y="79829"/>
                      <a:pt x="29819" y="79829"/>
                    </a:cubicBezTo>
                    <a:cubicBezTo>
                      <a:pt x="9488" y="79829"/>
                      <a:pt x="0" y="63592"/>
                      <a:pt x="0" y="40591"/>
                    </a:cubicBezTo>
                    <a:cubicBezTo>
                      <a:pt x="0" y="17589"/>
                      <a:pt x="10843" y="0"/>
                      <a:pt x="31174" y="0"/>
                    </a:cubicBezTo>
                    <a:cubicBezTo>
                      <a:pt x="51505" y="0"/>
                      <a:pt x="60992" y="16236"/>
                      <a:pt x="60992" y="39238"/>
                    </a:cubicBezTo>
                    <a:close/>
                    <a:moveTo>
                      <a:pt x="50149" y="39238"/>
                    </a:moveTo>
                    <a:cubicBezTo>
                      <a:pt x="50149" y="23002"/>
                      <a:pt x="44728" y="10824"/>
                      <a:pt x="31174" y="10824"/>
                    </a:cubicBezTo>
                    <a:cubicBezTo>
                      <a:pt x="17620" y="10824"/>
                      <a:pt x="12198" y="23002"/>
                      <a:pt x="12198" y="39238"/>
                    </a:cubicBezTo>
                    <a:cubicBezTo>
                      <a:pt x="12198" y="55474"/>
                      <a:pt x="17620" y="67651"/>
                      <a:pt x="31174" y="67651"/>
                    </a:cubicBezTo>
                    <a:cubicBezTo>
                      <a:pt x="44728" y="67651"/>
                      <a:pt x="50149" y="55474"/>
                      <a:pt x="50149" y="3923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8"/>
            <p:cNvSpPr/>
            <p:nvPr/>
          </p:nvSpPr>
          <p:spPr>
            <a:xfrm>
              <a:off x="5441223" y="4287885"/>
              <a:ext cx="96231" cy="81181"/>
            </a:xfrm>
            <a:custGeom>
              <a:avLst/>
              <a:gdLst/>
              <a:ahLst/>
              <a:cxnLst/>
              <a:rect l="l" t="t" r="r" b="b"/>
              <a:pathLst>
                <a:path w="96231" h="81181" extrusionOk="0">
                  <a:moveTo>
                    <a:pt x="37950" y="24354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4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29818" y="1353"/>
                    <a:pt x="37950" y="10824"/>
                    <a:pt x="37950" y="24354"/>
                  </a:cubicBezTo>
                  <a:close/>
                  <a:moveTo>
                    <a:pt x="27108" y="25707"/>
                  </a:moveTo>
                  <a:cubicBezTo>
                    <a:pt x="27108" y="16236"/>
                    <a:pt x="24397" y="10824"/>
                    <a:pt x="17620" y="10824"/>
                  </a:cubicBezTo>
                  <a:cubicBezTo>
                    <a:pt x="10843" y="10824"/>
                    <a:pt x="8132" y="16236"/>
                    <a:pt x="8132" y="25707"/>
                  </a:cubicBezTo>
                  <a:cubicBezTo>
                    <a:pt x="8132" y="35178"/>
                    <a:pt x="10843" y="40591"/>
                    <a:pt x="17620" y="40591"/>
                  </a:cubicBezTo>
                  <a:cubicBezTo>
                    <a:pt x="24397" y="40591"/>
                    <a:pt x="27108" y="33826"/>
                    <a:pt x="27108" y="25707"/>
                  </a:cubicBezTo>
                  <a:close/>
                  <a:moveTo>
                    <a:pt x="77256" y="2706"/>
                  </a:moveTo>
                  <a:lnTo>
                    <a:pt x="29818" y="79828"/>
                  </a:lnTo>
                  <a:lnTo>
                    <a:pt x="18975" y="79828"/>
                  </a:lnTo>
                  <a:lnTo>
                    <a:pt x="66413" y="2706"/>
                  </a:lnTo>
                  <a:lnTo>
                    <a:pt x="77256" y="2706"/>
                  </a:lnTo>
                  <a:close/>
                  <a:moveTo>
                    <a:pt x="96232" y="56827"/>
                  </a:moveTo>
                  <a:cubicBezTo>
                    <a:pt x="96232" y="70357"/>
                    <a:pt x="88100" y="81181"/>
                    <a:pt x="77256" y="81181"/>
                  </a:cubicBezTo>
                  <a:cubicBezTo>
                    <a:pt x="66413" y="81181"/>
                    <a:pt x="58281" y="71710"/>
                    <a:pt x="58281" y="56827"/>
                  </a:cubicBezTo>
                  <a:cubicBezTo>
                    <a:pt x="58281" y="41944"/>
                    <a:pt x="66413" y="32472"/>
                    <a:pt x="77256" y="32472"/>
                  </a:cubicBezTo>
                  <a:cubicBezTo>
                    <a:pt x="89455" y="32472"/>
                    <a:pt x="96232" y="43297"/>
                    <a:pt x="96232" y="56827"/>
                  </a:cubicBezTo>
                  <a:close/>
                  <a:moveTo>
                    <a:pt x="86744" y="56827"/>
                  </a:moveTo>
                  <a:cubicBezTo>
                    <a:pt x="86744" y="47356"/>
                    <a:pt x="84033" y="41944"/>
                    <a:pt x="77256" y="41944"/>
                  </a:cubicBezTo>
                  <a:cubicBezTo>
                    <a:pt x="70479" y="41944"/>
                    <a:pt x="67769" y="47356"/>
                    <a:pt x="67769" y="56827"/>
                  </a:cubicBezTo>
                  <a:cubicBezTo>
                    <a:pt x="67769" y="66298"/>
                    <a:pt x="70479" y="71710"/>
                    <a:pt x="77256" y="71710"/>
                  </a:cubicBezTo>
                  <a:cubicBezTo>
                    <a:pt x="84033" y="71710"/>
                    <a:pt x="86744" y="64945"/>
                    <a:pt x="86744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758112" y="4710028"/>
              <a:ext cx="54215" cy="77122"/>
            </a:xfrm>
            <a:custGeom>
              <a:avLst/>
              <a:gdLst/>
              <a:ahLst/>
              <a:cxnLst/>
              <a:rect l="l" t="t" r="r" b="b"/>
              <a:pathLst>
                <a:path w="54215" h="77122" extrusionOk="0">
                  <a:moveTo>
                    <a:pt x="54215" y="12177"/>
                  </a:moveTo>
                  <a:cubicBezTo>
                    <a:pt x="40661" y="27060"/>
                    <a:pt x="28463" y="48709"/>
                    <a:pt x="28463" y="77122"/>
                  </a:cubicBezTo>
                  <a:lnTo>
                    <a:pt x="16264" y="77122"/>
                  </a:lnTo>
                  <a:cubicBezTo>
                    <a:pt x="16264" y="50062"/>
                    <a:pt x="25752" y="29767"/>
                    <a:pt x="40661" y="10824"/>
                  </a:cubicBezTo>
                  <a:lnTo>
                    <a:pt x="0" y="10824"/>
                  </a:lnTo>
                  <a:lnTo>
                    <a:pt x="0" y="0"/>
                  </a:lnTo>
                  <a:lnTo>
                    <a:pt x="54215" y="0"/>
                  </a:lnTo>
                  <a:lnTo>
                    <a:pt x="54215" y="12177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824525" y="4708675"/>
              <a:ext cx="97587" cy="79828"/>
            </a:xfrm>
            <a:custGeom>
              <a:avLst/>
              <a:gdLst/>
              <a:ahLst/>
              <a:cxnLst/>
              <a:rect l="l" t="t" r="r" b="b"/>
              <a:pathLst>
                <a:path w="97587" h="79828" extrusionOk="0">
                  <a:moveTo>
                    <a:pt x="37950" y="24355"/>
                  </a:moveTo>
                  <a:cubicBezTo>
                    <a:pt x="37950" y="37885"/>
                    <a:pt x="29818" y="48709"/>
                    <a:pt x="18975" y="48709"/>
                  </a:cubicBezTo>
                  <a:cubicBezTo>
                    <a:pt x="8132" y="48709"/>
                    <a:pt x="0" y="39238"/>
                    <a:pt x="0" y="24355"/>
                  </a:cubicBezTo>
                  <a:cubicBezTo>
                    <a:pt x="0" y="9471"/>
                    <a:pt x="8132" y="0"/>
                    <a:pt x="18975" y="0"/>
                  </a:cubicBezTo>
                  <a:cubicBezTo>
                    <a:pt x="31174" y="0"/>
                    <a:pt x="37950" y="10824"/>
                    <a:pt x="37950" y="24355"/>
                  </a:cubicBezTo>
                  <a:close/>
                  <a:moveTo>
                    <a:pt x="28463" y="24355"/>
                  </a:moveTo>
                  <a:cubicBezTo>
                    <a:pt x="28463" y="14883"/>
                    <a:pt x="25752" y="9471"/>
                    <a:pt x="18975" y="9471"/>
                  </a:cubicBezTo>
                  <a:cubicBezTo>
                    <a:pt x="12198" y="9471"/>
                    <a:pt x="9487" y="14883"/>
                    <a:pt x="9487" y="24355"/>
                  </a:cubicBezTo>
                  <a:cubicBezTo>
                    <a:pt x="9487" y="33826"/>
                    <a:pt x="12198" y="39238"/>
                    <a:pt x="18975" y="39238"/>
                  </a:cubicBezTo>
                  <a:cubicBezTo>
                    <a:pt x="25752" y="39238"/>
                    <a:pt x="28463" y="32472"/>
                    <a:pt x="28463" y="24355"/>
                  </a:cubicBezTo>
                  <a:close/>
                  <a:moveTo>
                    <a:pt x="78612" y="1353"/>
                  </a:moveTo>
                  <a:lnTo>
                    <a:pt x="31174" y="78476"/>
                  </a:lnTo>
                  <a:lnTo>
                    <a:pt x="20331" y="78476"/>
                  </a:lnTo>
                  <a:lnTo>
                    <a:pt x="67769" y="1353"/>
                  </a:lnTo>
                  <a:lnTo>
                    <a:pt x="78612" y="1353"/>
                  </a:lnTo>
                  <a:close/>
                  <a:moveTo>
                    <a:pt x="97587" y="55474"/>
                  </a:moveTo>
                  <a:cubicBezTo>
                    <a:pt x="97587" y="69004"/>
                    <a:pt x="89455" y="79828"/>
                    <a:pt x="78612" y="79828"/>
                  </a:cubicBezTo>
                  <a:cubicBezTo>
                    <a:pt x="67769" y="79828"/>
                    <a:pt x="59637" y="70357"/>
                    <a:pt x="59637" y="55474"/>
                  </a:cubicBezTo>
                  <a:cubicBezTo>
                    <a:pt x="59637" y="40591"/>
                    <a:pt x="67769" y="31120"/>
                    <a:pt x="78612" y="31120"/>
                  </a:cubicBezTo>
                  <a:cubicBezTo>
                    <a:pt x="90810" y="32472"/>
                    <a:pt x="97587" y="41944"/>
                    <a:pt x="97587" y="55474"/>
                  </a:cubicBezTo>
                  <a:close/>
                  <a:moveTo>
                    <a:pt x="88100" y="56827"/>
                  </a:moveTo>
                  <a:cubicBezTo>
                    <a:pt x="88100" y="47356"/>
                    <a:pt x="85389" y="41944"/>
                    <a:pt x="78612" y="41944"/>
                  </a:cubicBezTo>
                  <a:cubicBezTo>
                    <a:pt x="71835" y="41944"/>
                    <a:pt x="69124" y="47356"/>
                    <a:pt x="69124" y="56827"/>
                  </a:cubicBezTo>
                  <a:cubicBezTo>
                    <a:pt x="69124" y="66298"/>
                    <a:pt x="71835" y="71710"/>
                    <a:pt x="78612" y="71710"/>
                  </a:cubicBezTo>
                  <a:cubicBezTo>
                    <a:pt x="85389" y="71710"/>
                    <a:pt x="88100" y="63592"/>
                    <a:pt x="88100" y="568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1251747" y="1707669"/>
              <a:ext cx="59636" cy="77122"/>
            </a:xfrm>
            <a:custGeom>
              <a:avLst/>
              <a:gdLst/>
              <a:ahLst/>
              <a:cxnLst/>
              <a:rect l="l" t="t" r="r" b="b"/>
              <a:pathLst>
                <a:path w="59636" h="77122" extrusionOk="0">
                  <a:moveTo>
                    <a:pt x="59637" y="37885"/>
                  </a:moveTo>
                  <a:cubicBezTo>
                    <a:pt x="59637" y="64945"/>
                    <a:pt x="42017" y="77122"/>
                    <a:pt x="21686" y="77122"/>
                  </a:cubicBezTo>
                  <a:lnTo>
                    <a:pt x="0" y="77122"/>
                  </a:lnTo>
                  <a:lnTo>
                    <a:pt x="0" y="0"/>
                  </a:lnTo>
                  <a:lnTo>
                    <a:pt x="21686" y="0"/>
                  </a:lnTo>
                  <a:cubicBezTo>
                    <a:pt x="42017" y="0"/>
                    <a:pt x="59637" y="10824"/>
                    <a:pt x="59637" y="37885"/>
                  </a:cubicBezTo>
                  <a:close/>
                  <a:moveTo>
                    <a:pt x="47438" y="37885"/>
                  </a:moveTo>
                  <a:cubicBezTo>
                    <a:pt x="47438" y="21648"/>
                    <a:pt x="39306" y="10824"/>
                    <a:pt x="21686" y="10824"/>
                  </a:cubicBezTo>
                  <a:lnTo>
                    <a:pt x="12198" y="10824"/>
                  </a:lnTo>
                  <a:lnTo>
                    <a:pt x="12198" y="64945"/>
                  </a:lnTo>
                  <a:lnTo>
                    <a:pt x="21686" y="64945"/>
                  </a:lnTo>
                  <a:cubicBezTo>
                    <a:pt x="40661" y="66298"/>
                    <a:pt x="47438" y="54121"/>
                    <a:pt x="47438" y="3788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1327648" y="1727965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7438" y="56827"/>
                  </a:lnTo>
                  <a:lnTo>
                    <a:pt x="47438" y="56827"/>
                  </a:lnTo>
                  <a:close/>
                  <a:moveTo>
                    <a:pt x="35240" y="40591"/>
                  </a:moveTo>
                  <a:lnTo>
                    <a:pt x="35240" y="32473"/>
                  </a:lnTo>
                  <a:cubicBezTo>
                    <a:pt x="32529" y="31120"/>
                    <a:pt x="28463" y="29767"/>
                    <a:pt x="21686" y="29767"/>
                  </a:cubicBezTo>
                  <a:cubicBezTo>
                    <a:pt x="14909" y="29767"/>
                    <a:pt x="9488" y="32473"/>
                    <a:pt x="9488" y="37885"/>
                  </a:cubicBezTo>
                  <a:cubicBezTo>
                    <a:pt x="9488" y="43297"/>
                    <a:pt x="13554" y="47356"/>
                    <a:pt x="20331" y="47356"/>
                  </a:cubicBezTo>
                  <a:cubicBezTo>
                    <a:pt x="28463" y="47356"/>
                    <a:pt x="32529" y="43297"/>
                    <a:pt x="35240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1387284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1427946" y="1727965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7438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7"/>
                    <a:pt x="23041" y="29767"/>
                  </a:cubicBezTo>
                  <a:cubicBezTo>
                    <a:pt x="16265" y="29767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1517401" y="172661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2" y="56827"/>
                    <a:pt x="0" y="52768"/>
                  </a:cubicBezTo>
                  <a:lnTo>
                    <a:pt x="5422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1570261" y="1727618"/>
              <a:ext cx="50149" cy="59879"/>
            </a:xfrm>
            <a:custGeom>
              <a:avLst/>
              <a:gdLst/>
              <a:ahLst/>
              <a:cxnLst/>
              <a:rect l="l" t="t" r="r" b="b"/>
              <a:pathLst>
                <a:path w="50149" h="59879" extrusionOk="0">
                  <a:moveTo>
                    <a:pt x="50149" y="27407"/>
                  </a:moveTo>
                  <a:cubicBezTo>
                    <a:pt x="50149" y="30113"/>
                    <a:pt x="50149" y="31466"/>
                    <a:pt x="50149" y="32819"/>
                  </a:cubicBezTo>
                  <a:lnTo>
                    <a:pt x="12198" y="32819"/>
                  </a:lnTo>
                  <a:cubicBezTo>
                    <a:pt x="13554" y="43643"/>
                    <a:pt x="20331" y="49055"/>
                    <a:pt x="27108" y="49055"/>
                  </a:cubicBezTo>
                  <a:cubicBezTo>
                    <a:pt x="32529" y="49055"/>
                    <a:pt x="35240" y="47702"/>
                    <a:pt x="39306" y="44996"/>
                  </a:cubicBezTo>
                  <a:lnTo>
                    <a:pt x="46083" y="51761"/>
                  </a:lnTo>
                  <a:cubicBezTo>
                    <a:pt x="40661" y="57174"/>
                    <a:pt x="35240" y="59880"/>
                    <a:pt x="25752" y="59880"/>
                  </a:cubicBezTo>
                  <a:cubicBezTo>
                    <a:pt x="12198" y="59880"/>
                    <a:pt x="0" y="49055"/>
                    <a:pt x="0" y="30113"/>
                  </a:cubicBezTo>
                  <a:cubicBezTo>
                    <a:pt x="0" y="9818"/>
                    <a:pt x="10843" y="347"/>
                    <a:pt x="25752" y="347"/>
                  </a:cubicBezTo>
                  <a:cubicBezTo>
                    <a:pt x="42017" y="-2359"/>
                    <a:pt x="50149" y="11171"/>
                    <a:pt x="50149" y="27407"/>
                  </a:cubicBezTo>
                  <a:close/>
                  <a:moveTo>
                    <a:pt x="37951" y="21995"/>
                  </a:moveTo>
                  <a:cubicBezTo>
                    <a:pt x="37951" y="13877"/>
                    <a:pt x="33884" y="7112"/>
                    <a:pt x="24397" y="7112"/>
                  </a:cubicBezTo>
                  <a:cubicBezTo>
                    <a:pt x="16265" y="7112"/>
                    <a:pt x="12198" y="12524"/>
                    <a:pt x="10843" y="21995"/>
                  </a:cubicBezTo>
                  <a:lnTo>
                    <a:pt x="37951" y="219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1631253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1671914" y="172661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2" y="56827"/>
                    <a:pt x="0" y="52768"/>
                  </a:cubicBezTo>
                  <a:lnTo>
                    <a:pt x="5422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1751881" y="1726612"/>
              <a:ext cx="73190" cy="58179"/>
            </a:xfrm>
            <a:custGeom>
              <a:avLst/>
              <a:gdLst/>
              <a:ahLst/>
              <a:cxnLst/>
              <a:rect l="l" t="t" r="r" b="b"/>
              <a:pathLst>
                <a:path w="73190" h="58179" extrusionOk="0">
                  <a:moveTo>
                    <a:pt x="73190" y="0"/>
                  </a:moveTo>
                  <a:lnTo>
                    <a:pt x="56926" y="58180"/>
                  </a:lnTo>
                  <a:lnTo>
                    <a:pt x="47438" y="58180"/>
                  </a:lnTo>
                  <a:lnTo>
                    <a:pt x="39306" y="28413"/>
                  </a:lnTo>
                  <a:cubicBezTo>
                    <a:pt x="37951" y="24354"/>
                    <a:pt x="36595" y="18942"/>
                    <a:pt x="36595" y="16236"/>
                  </a:cubicBezTo>
                  <a:cubicBezTo>
                    <a:pt x="36595" y="18942"/>
                    <a:pt x="35240" y="24354"/>
                    <a:pt x="33884" y="28413"/>
                  </a:cubicBezTo>
                  <a:lnTo>
                    <a:pt x="25752" y="58180"/>
                  </a:lnTo>
                  <a:lnTo>
                    <a:pt x="16265" y="58180"/>
                  </a:lnTo>
                  <a:lnTo>
                    <a:pt x="0" y="0"/>
                  </a:lnTo>
                  <a:lnTo>
                    <a:pt x="10843" y="0"/>
                  </a:lnTo>
                  <a:lnTo>
                    <a:pt x="17620" y="28413"/>
                  </a:lnTo>
                  <a:cubicBezTo>
                    <a:pt x="18975" y="32473"/>
                    <a:pt x="20331" y="37885"/>
                    <a:pt x="20331" y="40591"/>
                  </a:cubicBezTo>
                  <a:cubicBezTo>
                    <a:pt x="20331" y="37885"/>
                    <a:pt x="21686" y="32473"/>
                    <a:pt x="23041" y="28413"/>
                  </a:cubicBezTo>
                  <a:lnTo>
                    <a:pt x="31174" y="0"/>
                  </a:lnTo>
                  <a:lnTo>
                    <a:pt x="40661" y="0"/>
                  </a:lnTo>
                  <a:lnTo>
                    <a:pt x="48794" y="28413"/>
                  </a:lnTo>
                  <a:cubicBezTo>
                    <a:pt x="50149" y="32473"/>
                    <a:pt x="51504" y="37885"/>
                    <a:pt x="51504" y="40591"/>
                  </a:cubicBezTo>
                  <a:cubicBezTo>
                    <a:pt x="51504" y="37885"/>
                    <a:pt x="52860" y="32473"/>
                    <a:pt x="54215" y="28413"/>
                  </a:cubicBezTo>
                  <a:lnTo>
                    <a:pt x="60992" y="0"/>
                  </a:lnTo>
                  <a:lnTo>
                    <a:pt x="7319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1842692" y="1704963"/>
              <a:ext cx="46082" cy="79828"/>
            </a:xfrm>
            <a:custGeom>
              <a:avLst/>
              <a:gdLst/>
              <a:ahLst/>
              <a:cxnLst/>
              <a:rect l="l" t="t" r="r" b="b"/>
              <a:pathLst>
                <a:path w="46082" h="79828" extrusionOk="0">
                  <a:moveTo>
                    <a:pt x="46083" y="79828"/>
                  </a:moveTo>
                  <a:lnTo>
                    <a:pt x="35240" y="79828"/>
                  </a:lnTo>
                  <a:lnTo>
                    <a:pt x="35240" y="47356"/>
                  </a:lnTo>
                  <a:cubicBezTo>
                    <a:pt x="35240" y="35179"/>
                    <a:pt x="31174" y="31120"/>
                    <a:pt x="23041" y="31120"/>
                  </a:cubicBezTo>
                  <a:cubicBezTo>
                    <a:pt x="14909" y="31120"/>
                    <a:pt x="10843" y="36532"/>
                    <a:pt x="10843" y="46003"/>
                  </a:cubicBezTo>
                  <a:lnTo>
                    <a:pt x="10843" y="79828"/>
                  </a:lnTo>
                  <a:lnTo>
                    <a:pt x="0" y="79828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28413"/>
                  </a:lnTo>
                  <a:cubicBezTo>
                    <a:pt x="13554" y="24354"/>
                    <a:pt x="18975" y="21648"/>
                    <a:pt x="25752" y="21648"/>
                  </a:cubicBezTo>
                  <a:cubicBezTo>
                    <a:pt x="39306" y="21648"/>
                    <a:pt x="46083" y="31120"/>
                    <a:pt x="46083" y="47356"/>
                  </a:cubicBezTo>
                  <a:cubicBezTo>
                    <a:pt x="46083" y="47356"/>
                    <a:pt x="46083" y="79828"/>
                    <a:pt x="46083" y="7982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909105" y="1704963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10843" y="0"/>
                    <a:pt x="13554" y="2706"/>
                    <a:pt x="13554" y="6765"/>
                  </a:cubicBezTo>
                  <a:close/>
                  <a:moveTo>
                    <a:pt x="12198" y="79828"/>
                  </a:moveTo>
                  <a:lnTo>
                    <a:pt x="1355" y="79828"/>
                  </a:lnTo>
                  <a:lnTo>
                    <a:pt x="1355" y="21648"/>
                  </a:lnTo>
                  <a:lnTo>
                    <a:pt x="12198" y="21648"/>
                  </a:lnTo>
                  <a:lnTo>
                    <a:pt x="12198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1933502" y="1725259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9471"/>
                  </a:moveTo>
                  <a:lnTo>
                    <a:pt x="39306" y="17589"/>
                  </a:lnTo>
                  <a:cubicBezTo>
                    <a:pt x="33884" y="12177"/>
                    <a:pt x="29818" y="10824"/>
                    <a:pt x="25752" y="10824"/>
                  </a:cubicBezTo>
                  <a:cubicBezTo>
                    <a:pt x="17620" y="10824"/>
                    <a:pt x="12198" y="17589"/>
                    <a:pt x="12198" y="29766"/>
                  </a:cubicBezTo>
                  <a:cubicBezTo>
                    <a:pt x="12198" y="40591"/>
                    <a:pt x="17620" y="48709"/>
                    <a:pt x="25752" y="48709"/>
                  </a:cubicBezTo>
                  <a:cubicBezTo>
                    <a:pt x="31174" y="48709"/>
                    <a:pt x="33884" y="46003"/>
                    <a:pt x="39306" y="41944"/>
                  </a:cubicBezTo>
                  <a:lnTo>
                    <a:pt x="46083" y="48709"/>
                  </a:lnTo>
                  <a:cubicBezTo>
                    <a:pt x="42017" y="54121"/>
                    <a:pt x="35240" y="59533"/>
                    <a:pt x="25752" y="59533"/>
                  </a:cubicBezTo>
                  <a:cubicBezTo>
                    <a:pt x="12198" y="59533"/>
                    <a:pt x="0" y="47356"/>
                    <a:pt x="0" y="29766"/>
                  </a:cubicBezTo>
                  <a:cubicBezTo>
                    <a:pt x="0" y="10824"/>
                    <a:pt x="10843" y="0"/>
                    <a:pt x="25752" y="0"/>
                  </a:cubicBezTo>
                  <a:cubicBezTo>
                    <a:pt x="33884" y="0"/>
                    <a:pt x="40661" y="4059"/>
                    <a:pt x="46083" y="947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989073" y="1704963"/>
              <a:ext cx="46082" cy="79828"/>
            </a:xfrm>
            <a:custGeom>
              <a:avLst/>
              <a:gdLst/>
              <a:ahLst/>
              <a:cxnLst/>
              <a:rect l="l" t="t" r="r" b="b"/>
              <a:pathLst>
                <a:path w="46082" h="79828" extrusionOk="0">
                  <a:moveTo>
                    <a:pt x="46083" y="79828"/>
                  </a:moveTo>
                  <a:lnTo>
                    <a:pt x="35240" y="79828"/>
                  </a:lnTo>
                  <a:lnTo>
                    <a:pt x="35240" y="47356"/>
                  </a:lnTo>
                  <a:cubicBezTo>
                    <a:pt x="35240" y="35179"/>
                    <a:pt x="31174" y="31120"/>
                    <a:pt x="23041" y="31120"/>
                  </a:cubicBezTo>
                  <a:cubicBezTo>
                    <a:pt x="14909" y="31120"/>
                    <a:pt x="10843" y="36532"/>
                    <a:pt x="10843" y="46003"/>
                  </a:cubicBezTo>
                  <a:lnTo>
                    <a:pt x="10843" y="79828"/>
                  </a:lnTo>
                  <a:lnTo>
                    <a:pt x="0" y="79828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28413"/>
                  </a:lnTo>
                  <a:cubicBezTo>
                    <a:pt x="13554" y="24354"/>
                    <a:pt x="18975" y="21648"/>
                    <a:pt x="25752" y="21648"/>
                  </a:cubicBezTo>
                  <a:cubicBezTo>
                    <a:pt x="39306" y="21648"/>
                    <a:pt x="46083" y="31120"/>
                    <a:pt x="46083" y="47356"/>
                  </a:cubicBezTo>
                  <a:lnTo>
                    <a:pt x="46083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2082594" y="1725259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9471"/>
                  </a:moveTo>
                  <a:lnTo>
                    <a:pt x="39306" y="17589"/>
                  </a:lnTo>
                  <a:cubicBezTo>
                    <a:pt x="33884" y="12177"/>
                    <a:pt x="29818" y="10824"/>
                    <a:pt x="25752" y="10824"/>
                  </a:cubicBezTo>
                  <a:cubicBezTo>
                    <a:pt x="17620" y="10824"/>
                    <a:pt x="12198" y="17589"/>
                    <a:pt x="12198" y="29766"/>
                  </a:cubicBezTo>
                  <a:cubicBezTo>
                    <a:pt x="12198" y="40591"/>
                    <a:pt x="17620" y="48709"/>
                    <a:pt x="25752" y="48709"/>
                  </a:cubicBezTo>
                  <a:cubicBezTo>
                    <a:pt x="31174" y="48709"/>
                    <a:pt x="33884" y="46003"/>
                    <a:pt x="39306" y="41944"/>
                  </a:cubicBezTo>
                  <a:lnTo>
                    <a:pt x="46083" y="48709"/>
                  </a:lnTo>
                  <a:cubicBezTo>
                    <a:pt x="42017" y="54121"/>
                    <a:pt x="35240" y="59533"/>
                    <a:pt x="25752" y="59533"/>
                  </a:cubicBezTo>
                  <a:cubicBezTo>
                    <a:pt x="12198" y="59533"/>
                    <a:pt x="0" y="47356"/>
                    <a:pt x="0" y="29766"/>
                  </a:cubicBezTo>
                  <a:cubicBezTo>
                    <a:pt x="0" y="10824"/>
                    <a:pt x="10843" y="0"/>
                    <a:pt x="25752" y="0"/>
                  </a:cubicBezTo>
                  <a:cubicBezTo>
                    <a:pt x="33884" y="0"/>
                    <a:pt x="40661" y="4059"/>
                    <a:pt x="46083" y="947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2135454" y="1727965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2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7438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7"/>
                    <a:pt x="23042" y="29767"/>
                  </a:cubicBezTo>
                  <a:cubicBezTo>
                    <a:pt x="16265" y="29767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2201867" y="1725259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2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266925" y="1707669"/>
              <a:ext cx="14909" cy="36531"/>
            </a:xfrm>
            <a:custGeom>
              <a:avLst/>
              <a:gdLst/>
              <a:ahLst/>
              <a:cxnLst/>
              <a:rect l="l" t="t" r="r" b="b"/>
              <a:pathLst>
                <a:path w="14909" h="36531" extrusionOk="0">
                  <a:moveTo>
                    <a:pt x="14909" y="0"/>
                  </a:moveTo>
                  <a:lnTo>
                    <a:pt x="12198" y="36532"/>
                  </a:lnTo>
                  <a:lnTo>
                    <a:pt x="2711" y="36532"/>
                  </a:lnTo>
                  <a:lnTo>
                    <a:pt x="0" y="0"/>
                  </a:lnTo>
                  <a:lnTo>
                    <a:pt x="14909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2287256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359091" y="1704963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8794" y="51415"/>
                  </a:moveTo>
                  <a:cubicBezTo>
                    <a:pt x="48794" y="71710"/>
                    <a:pt x="37951" y="81181"/>
                    <a:pt x="25752" y="81181"/>
                  </a:cubicBezTo>
                  <a:cubicBezTo>
                    <a:pt x="20331" y="81181"/>
                    <a:pt x="14909" y="78475"/>
                    <a:pt x="10843" y="74416"/>
                  </a:cubicBezTo>
                  <a:lnTo>
                    <a:pt x="10843" y="79828"/>
                  </a:lnTo>
                  <a:lnTo>
                    <a:pt x="0" y="79828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28413"/>
                  </a:lnTo>
                  <a:cubicBezTo>
                    <a:pt x="14909" y="24354"/>
                    <a:pt x="20331" y="21648"/>
                    <a:pt x="25752" y="21648"/>
                  </a:cubicBezTo>
                  <a:cubicBezTo>
                    <a:pt x="39306" y="20295"/>
                    <a:pt x="48794" y="29766"/>
                    <a:pt x="48794" y="51415"/>
                  </a:cubicBezTo>
                  <a:close/>
                  <a:moveTo>
                    <a:pt x="37951" y="51415"/>
                  </a:moveTo>
                  <a:cubicBezTo>
                    <a:pt x="37951" y="36532"/>
                    <a:pt x="33884" y="29766"/>
                    <a:pt x="24397" y="29766"/>
                  </a:cubicBezTo>
                  <a:cubicBezTo>
                    <a:pt x="18975" y="29766"/>
                    <a:pt x="13554" y="33826"/>
                    <a:pt x="10843" y="36532"/>
                  </a:cubicBezTo>
                  <a:lnTo>
                    <a:pt x="10843" y="60886"/>
                  </a:lnTo>
                  <a:cubicBezTo>
                    <a:pt x="13554" y="64945"/>
                    <a:pt x="18975" y="69004"/>
                    <a:pt x="24397" y="69004"/>
                  </a:cubicBezTo>
                  <a:cubicBezTo>
                    <a:pt x="33884" y="70357"/>
                    <a:pt x="37951" y="63592"/>
                    <a:pt x="37951" y="5141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2424149" y="1727618"/>
              <a:ext cx="50148" cy="59879"/>
            </a:xfrm>
            <a:custGeom>
              <a:avLst/>
              <a:gdLst/>
              <a:ahLst/>
              <a:cxnLst/>
              <a:rect l="l" t="t" r="r" b="b"/>
              <a:pathLst>
                <a:path w="50148" h="59879" extrusionOk="0">
                  <a:moveTo>
                    <a:pt x="50149" y="27407"/>
                  </a:moveTo>
                  <a:cubicBezTo>
                    <a:pt x="50149" y="30113"/>
                    <a:pt x="50149" y="31466"/>
                    <a:pt x="50149" y="32819"/>
                  </a:cubicBezTo>
                  <a:lnTo>
                    <a:pt x="12198" y="32819"/>
                  </a:lnTo>
                  <a:cubicBezTo>
                    <a:pt x="13554" y="43643"/>
                    <a:pt x="20331" y="49055"/>
                    <a:pt x="27108" y="49055"/>
                  </a:cubicBezTo>
                  <a:cubicBezTo>
                    <a:pt x="32529" y="49055"/>
                    <a:pt x="35240" y="47702"/>
                    <a:pt x="39306" y="44996"/>
                  </a:cubicBezTo>
                  <a:lnTo>
                    <a:pt x="46083" y="51761"/>
                  </a:lnTo>
                  <a:cubicBezTo>
                    <a:pt x="40661" y="57174"/>
                    <a:pt x="35240" y="59880"/>
                    <a:pt x="25752" y="59880"/>
                  </a:cubicBezTo>
                  <a:cubicBezTo>
                    <a:pt x="12198" y="59880"/>
                    <a:pt x="0" y="49055"/>
                    <a:pt x="0" y="30113"/>
                  </a:cubicBezTo>
                  <a:cubicBezTo>
                    <a:pt x="0" y="9818"/>
                    <a:pt x="10843" y="347"/>
                    <a:pt x="25752" y="347"/>
                  </a:cubicBezTo>
                  <a:cubicBezTo>
                    <a:pt x="42017" y="-2359"/>
                    <a:pt x="50149" y="11171"/>
                    <a:pt x="50149" y="27407"/>
                  </a:cubicBezTo>
                  <a:close/>
                  <a:moveTo>
                    <a:pt x="37951" y="21995"/>
                  </a:moveTo>
                  <a:cubicBezTo>
                    <a:pt x="37951" y="13877"/>
                    <a:pt x="33884" y="7112"/>
                    <a:pt x="24397" y="7112"/>
                  </a:cubicBezTo>
                  <a:cubicBezTo>
                    <a:pt x="16265" y="7112"/>
                    <a:pt x="12198" y="12524"/>
                    <a:pt x="10843" y="21995"/>
                  </a:cubicBezTo>
                  <a:lnTo>
                    <a:pt x="37951" y="219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2505472" y="1704963"/>
              <a:ext cx="25752" cy="101476"/>
            </a:xfrm>
            <a:custGeom>
              <a:avLst/>
              <a:gdLst/>
              <a:ahLst/>
              <a:cxnLst/>
              <a:rect l="l" t="t" r="r" b="b"/>
              <a:pathLst>
                <a:path w="25752" h="101476" extrusionOk="0">
                  <a:moveTo>
                    <a:pt x="24397" y="77122"/>
                  </a:moveTo>
                  <a:cubicBezTo>
                    <a:pt x="24397" y="92006"/>
                    <a:pt x="20331" y="97418"/>
                    <a:pt x="4066" y="101477"/>
                  </a:cubicBezTo>
                  <a:lnTo>
                    <a:pt x="0" y="93359"/>
                  </a:lnTo>
                  <a:cubicBezTo>
                    <a:pt x="10843" y="90653"/>
                    <a:pt x="12198" y="87947"/>
                    <a:pt x="12198" y="78475"/>
                  </a:cubicBezTo>
                  <a:lnTo>
                    <a:pt x="12198" y="23001"/>
                  </a:lnTo>
                  <a:lnTo>
                    <a:pt x="23041" y="23001"/>
                  </a:lnTo>
                  <a:lnTo>
                    <a:pt x="23041" y="77122"/>
                  </a:lnTo>
                  <a:lnTo>
                    <a:pt x="24397" y="77122"/>
                  </a:lnTo>
                  <a:close/>
                  <a:moveTo>
                    <a:pt x="25752" y="6765"/>
                  </a:moveTo>
                  <a:cubicBezTo>
                    <a:pt x="25752" y="10824"/>
                    <a:pt x="23041" y="13530"/>
                    <a:pt x="18975" y="13530"/>
                  </a:cubicBezTo>
                  <a:cubicBezTo>
                    <a:pt x="14909" y="13530"/>
                    <a:pt x="12198" y="10824"/>
                    <a:pt x="12198" y="6765"/>
                  </a:cubicBezTo>
                  <a:cubicBezTo>
                    <a:pt x="12198" y="2706"/>
                    <a:pt x="14909" y="0"/>
                    <a:pt x="18975" y="0"/>
                  </a:cubicBezTo>
                  <a:cubicBezTo>
                    <a:pt x="23041" y="0"/>
                    <a:pt x="25752" y="2706"/>
                    <a:pt x="25752" y="676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2542067" y="1726509"/>
              <a:ext cx="51504" cy="59635"/>
            </a:xfrm>
            <a:custGeom>
              <a:avLst/>
              <a:gdLst/>
              <a:ahLst/>
              <a:cxnLst/>
              <a:rect l="l" t="t" r="r" b="b"/>
              <a:pathLst>
                <a:path w="51504" h="59635" extrusionOk="0">
                  <a:moveTo>
                    <a:pt x="51504" y="28516"/>
                  </a:moveTo>
                  <a:cubicBezTo>
                    <a:pt x="51504" y="47458"/>
                    <a:pt x="40661" y="59636"/>
                    <a:pt x="25752" y="59636"/>
                  </a:cubicBezTo>
                  <a:cubicBezTo>
                    <a:pt x="10843" y="59636"/>
                    <a:pt x="0" y="47458"/>
                    <a:pt x="0" y="29869"/>
                  </a:cubicBezTo>
                  <a:cubicBezTo>
                    <a:pt x="0" y="10927"/>
                    <a:pt x="10843" y="103"/>
                    <a:pt x="25752" y="103"/>
                  </a:cubicBezTo>
                  <a:cubicBezTo>
                    <a:pt x="40661" y="-1250"/>
                    <a:pt x="51504" y="10927"/>
                    <a:pt x="51504" y="28516"/>
                  </a:cubicBezTo>
                  <a:close/>
                  <a:moveTo>
                    <a:pt x="40661" y="28516"/>
                  </a:moveTo>
                  <a:cubicBezTo>
                    <a:pt x="40661" y="16339"/>
                    <a:pt x="35240" y="9574"/>
                    <a:pt x="25752" y="9574"/>
                  </a:cubicBezTo>
                  <a:cubicBezTo>
                    <a:pt x="17620" y="9574"/>
                    <a:pt x="12198" y="17692"/>
                    <a:pt x="12198" y="28516"/>
                  </a:cubicBezTo>
                  <a:cubicBezTo>
                    <a:pt x="12198" y="40693"/>
                    <a:pt x="17620" y="48811"/>
                    <a:pt x="27108" y="48811"/>
                  </a:cubicBezTo>
                  <a:cubicBezTo>
                    <a:pt x="36595" y="48811"/>
                    <a:pt x="40661" y="39340"/>
                    <a:pt x="40661" y="2851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2612547" y="1704963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9488" y="0"/>
                    <a:pt x="13554" y="2706"/>
                    <a:pt x="13554" y="6765"/>
                  </a:cubicBezTo>
                  <a:close/>
                  <a:moveTo>
                    <a:pt x="10843" y="79828"/>
                  </a:moveTo>
                  <a:lnTo>
                    <a:pt x="0" y="79828"/>
                  </a:lnTo>
                  <a:lnTo>
                    <a:pt x="0" y="21648"/>
                  </a:lnTo>
                  <a:lnTo>
                    <a:pt x="10843" y="21648"/>
                  </a:lnTo>
                  <a:lnTo>
                    <a:pt x="10843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2641010" y="1725259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2704713" y="1727618"/>
              <a:ext cx="50149" cy="59879"/>
            </a:xfrm>
            <a:custGeom>
              <a:avLst/>
              <a:gdLst/>
              <a:ahLst/>
              <a:cxnLst/>
              <a:rect l="l" t="t" r="r" b="b"/>
              <a:pathLst>
                <a:path w="50149" h="59879" extrusionOk="0">
                  <a:moveTo>
                    <a:pt x="50149" y="27407"/>
                  </a:moveTo>
                  <a:cubicBezTo>
                    <a:pt x="50149" y="30113"/>
                    <a:pt x="50149" y="31466"/>
                    <a:pt x="50149" y="32819"/>
                  </a:cubicBezTo>
                  <a:lnTo>
                    <a:pt x="12198" y="32819"/>
                  </a:lnTo>
                  <a:cubicBezTo>
                    <a:pt x="13554" y="43643"/>
                    <a:pt x="20331" y="49055"/>
                    <a:pt x="27108" y="49055"/>
                  </a:cubicBezTo>
                  <a:cubicBezTo>
                    <a:pt x="32529" y="49055"/>
                    <a:pt x="35240" y="47702"/>
                    <a:pt x="39306" y="44996"/>
                  </a:cubicBezTo>
                  <a:lnTo>
                    <a:pt x="46083" y="51761"/>
                  </a:lnTo>
                  <a:cubicBezTo>
                    <a:pt x="40661" y="57174"/>
                    <a:pt x="35240" y="59880"/>
                    <a:pt x="25752" y="59880"/>
                  </a:cubicBezTo>
                  <a:cubicBezTo>
                    <a:pt x="12198" y="59880"/>
                    <a:pt x="0" y="49055"/>
                    <a:pt x="0" y="30113"/>
                  </a:cubicBezTo>
                  <a:cubicBezTo>
                    <a:pt x="0" y="9818"/>
                    <a:pt x="10843" y="347"/>
                    <a:pt x="25752" y="347"/>
                  </a:cubicBezTo>
                  <a:cubicBezTo>
                    <a:pt x="42017" y="-2359"/>
                    <a:pt x="50149" y="11171"/>
                    <a:pt x="50149" y="27407"/>
                  </a:cubicBezTo>
                  <a:close/>
                  <a:moveTo>
                    <a:pt x="39306" y="21995"/>
                  </a:moveTo>
                  <a:cubicBezTo>
                    <a:pt x="39306" y="13877"/>
                    <a:pt x="35240" y="7112"/>
                    <a:pt x="25752" y="7112"/>
                  </a:cubicBezTo>
                  <a:cubicBezTo>
                    <a:pt x="17620" y="7112"/>
                    <a:pt x="13554" y="12524"/>
                    <a:pt x="12198" y="21995"/>
                  </a:cubicBezTo>
                  <a:lnTo>
                    <a:pt x="39306" y="219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2767060" y="1704963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7438" y="79828"/>
                  </a:lnTo>
                  <a:lnTo>
                    <a:pt x="47438" y="79828"/>
                  </a:lnTo>
                  <a:close/>
                  <a:moveTo>
                    <a:pt x="36595" y="63592"/>
                  </a:moveTo>
                  <a:lnTo>
                    <a:pt x="36595" y="39238"/>
                  </a:lnTo>
                  <a:cubicBezTo>
                    <a:pt x="33884" y="35179"/>
                    <a:pt x="28463" y="31120"/>
                    <a:pt x="23041" y="31120"/>
                  </a:cubicBezTo>
                  <a:cubicBezTo>
                    <a:pt x="14909" y="31120"/>
                    <a:pt x="10843" y="37885"/>
                    <a:pt x="10843" y="50062"/>
                  </a:cubicBezTo>
                  <a:cubicBezTo>
                    <a:pt x="10843" y="64945"/>
                    <a:pt x="14909" y="71710"/>
                    <a:pt x="24397" y="71710"/>
                  </a:cubicBezTo>
                  <a:cubicBezTo>
                    <a:pt x="28463" y="70357"/>
                    <a:pt x="33884" y="66298"/>
                    <a:pt x="36595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2864647" y="1726612"/>
              <a:ext cx="46082" cy="59533"/>
            </a:xfrm>
            <a:custGeom>
              <a:avLst/>
              <a:gdLst/>
              <a:ahLst/>
              <a:cxnLst/>
              <a:rect l="l" t="t" r="r" b="b"/>
              <a:pathLst>
                <a:path w="46082" h="59533" extrusionOk="0">
                  <a:moveTo>
                    <a:pt x="46083" y="58180"/>
                  </a:moveTo>
                  <a:lnTo>
                    <a:pt x="35240" y="58180"/>
                  </a:lnTo>
                  <a:lnTo>
                    <a:pt x="35240" y="52768"/>
                  </a:lnTo>
                  <a:cubicBezTo>
                    <a:pt x="32529" y="56827"/>
                    <a:pt x="27108" y="59533"/>
                    <a:pt x="20331" y="59533"/>
                  </a:cubicBezTo>
                  <a:cubicBezTo>
                    <a:pt x="6777" y="59533"/>
                    <a:pt x="0" y="50062"/>
                    <a:pt x="0" y="33826"/>
                  </a:cubicBezTo>
                  <a:lnTo>
                    <a:pt x="0" y="0"/>
                  </a:lnTo>
                  <a:lnTo>
                    <a:pt x="10843" y="0"/>
                  </a:lnTo>
                  <a:lnTo>
                    <a:pt x="10843" y="32473"/>
                  </a:lnTo>
                  <a:cubicBezTo>
                    <a:pt x="10843" y="44650"/>
                    <a:pt x="14909" y="48709"/>
                    <a:pt x="23041" y="48709"/>
                  </a:cubicBezTo>
                  <a:cubicBezTo>
                    <a:pt x="31174" y="48709"/>
                    <a:pt x="35240" y="43297"/>
                    <a:pt x="35240" y="33826"/>
                  </a:cubicBezTo>
                  <a:lnTo>
                    <a:pt x="35240" y="0"/>
                  </a:lnTo>
                  <a:lnTo>
                    <a:pt x="46083" y="0"/>
                  </a:lnTo>
                  <a:lnTo>
                    <a:pt x="46083" y="58180"/>
                  </a:lnTo>
                  <a:lnTo>
                    <a:pt x="46083" y="5818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2933772" y="1723906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8794" y="32473"/>
                  </a:moveTo>
                  <a:cubicBezTo>
                    <a:pt x="48794" y="52768"/>
                    <a:pt x="37951" y="62239"/>
                    <a:pt x="25752" y="62239"/>
                  </a:cubicBezTo>
                  <a:cubicBezTo>
                    <a:pt x="20331" y="62239"/>
                    <a:pt x="14909" y="59533"/>
                    <a:pt x="10843" y="55474"/>
                  </a:cubicBezTo>
                  <a:lnTo>
                    <a:pt x="10843" y="75769"/>
                  </a:lnTo>
                  <a:lnTo>
                    <a:pt x="0" y="81181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4909" y="2706"/>
                    <a:pt x="20331" y="0"/>
                    <a:pt x="25752" y="0"/>
                  </a:cubicBezTo>
                  <a:cubicBezTo>
                    <a:pt x="39306" y="1353"/>
                    <a:pt x="48794" y="10824"/>
                    <a:pt x="48794" y="32473"/>
                  </a:cubicBezTo>
                  <a:close/>
                  <a:moveTo>
                    <a:pt x="37951" y="32473"/>
                  </a:moveTo>
                  <a:cubicBezTo>
                    <a:pt x="37951" y="17589"/>
                    <a:pt x="33884" y="10824"/>
                    <a:pt x="24397" y="10824"/>
                  </a:cubicBezTo>
                  <a:cubicBezTo>
                    <a:pt x="18975" y="10824"/>
                    <a:pt x="13554" y="14883"/>
                    <a:pt x="10843" y="17589"/>
                  </a:cubicBezTo>
                  <a:lnTo>
                    <a:pt x="10843" y="41944"/>
                  </a:lnTo>
                  <a:cubicBezTo>
                    <a:pt x="13554" y="46003"/>
                    <a:pt x="18975" y="50062"/>
                    <a:pt x="24397" y="50062"/>
                  </a:cubicBezTo>
                  <a:cubicBezTo>
                    <a:pt x="33884" y="51415"/>
                    <a:pt x="37951" y="44650"/>
                    <a:pt x="37951" y="324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030004" y="1704963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7438" y="79828"/>
                  </a:lnTo>
                  <a:lnTo>
                    <a:pt x="47438" y="79828"/>
                  </a:lnTo>
                  <a:close/>
                  <a:moveTo>
                    <a:pt x="35240" y="63592"/>
                  </a:moveTo>
                  <a:lnTo>
                    <a:pt x="35240" y="39238"/>
                  </a:lnTo>
                  <a:cubicBezTo>
                    <a:pt x="32529" y="35179"/>
                    <a:pt x="27108" y="31120"/>
                    <a:pt x="21686" y="31120"/>
                  </a:cubicBezTo>
                  <a:cubicBezTo>
                    <a:pt x="13554" y="31120"/>
                    <a:pt x="9488" y="37885"/>
                    <a:pt x="9488" y="50062"/>
                  </a:cubicBezTo>
                  <a:cubicBezTo>
                    <a:pt x="9488" y="64945"/>
                    <a:pt x="13554" y="71710"/>
                    <a:pt x="23041" y="71710"/>
                  </a:cubicBezTo>
                  <a:cubicBezTo>
                    <a:pt x="28463" y="70357"/>
                    <a:pt x="32529" y="66298"/>
                    <a:pt x="35240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097773" y="1726612"/>
              <a:ext cx="46083" cy="59533"/>
            </a:xfrm>
            <a:custGeom>
              <a:avLst/>
              <a:gdLst/>
              <a:ahLst/>
              <a:cxnLst/>
              <a:rect l="l" t="t" r="r" b="b"/>
              <a:pathLst>
                <a:path w="46083" h="59533" extrusionOk="0">
                  <a:moveTo>
                    <a:pt x="46083" y="58180"/>
                  </a:moveTo>
                  <a:lnTo>
                    <a:pt x="35240" y="58180"/>
                  </a:lnTo>
                  <a:lnTo>
                    <a:pt x="35240" y="52768"/>
                  </a:lnTo>
                  <a:cubicBezTo>
                    <a:pt x="32529" y="56827"/>
                    <a:pt x="27108" y="59533"/>
                    <a:pt x="20331" y="59533"/>
                  </a:cubicBezTo>
                  <a:cubicBezTo>
                    <a:pt x="6777" y="59533"/>
                    <a:pt x="0" y="50062"/>
                    <a:pt x="0" y="33826"/>
                  </a:cubicBezTo>
                  <a:lnTo>
                    <a:pt x="0" y="0"/>
                  </a:lnTo>
                  <a:lnTo>
                    <a:pt x="10843" y="0"/>
                  </a:lnTo>
                  <a:lnTo>
                    <a:pt x="10843" y="32473"/>
                  </a:lnTo>
                  <a:cubicBezTo>
                    <a:pt x="10843" y="44650"/>
                    <a:pt x="14909" y="48709"/>
                    <a:pt x="23041" y="48709"/>
                  </a:cubicBezTo>
                  <a:cubicBezTo>
                    <a:pt x="31174" y="48709"/>
                    <a:pt x="35240" y="43297"/>
                    <a:pt x="35240" y="33826"/>
                  </a:cubicBezTo>
                  <a:lnTo>
                    <a:pt x="35240" y="0"/>
                  </a:lnTo>
                  <a:lnTo>
                    <a:pt x="46083" y="0"/>
                  </a:lnTo>
                  <a:lnTo>
                    <a:pt x="46083" y="58180"/>
                  </a:lnTo>
                  <a:lnTo>
                    <a:pt x="46083" y="5818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3162831" y="1727618"/>
              <a:ext cx="50148" cy="59879"/>
            </a:xfrm>
            <a:custGeom>
              <a:avLst/>
              <a:gdLst/>
              <a:ahLst/>
              <a:cxnLst/>
              <a:rect l="l" t="t" r="r" b="b"/>
              <a:pathLst>
                <a:path w="50148" h="59879" extrusionOk="0">
                  <a:moveTo>
                    <a:pt x="50149" y="27407"/>
                  </a:moveTo>
                  <a:cubicBezTo>
                    <a:pt x="50149" y="30113"/>
                    <a:pt x="50149" y="31466"/>
                    <a:pt x="50149" y="32819"/>
                  </a:cubicBezTo>
                  <a:lnTo>
                    <a:pt x="12198" y="32819"/>
                  </a:lnTo>
                  <a:cubicBezTo>
                    <a:pt x="13554" y="43643"/>
                    <a:pt x="20331" y="49055"/>
                    <a:pt x="27108" y="49055"/>
                  </a:cubicBezTo>
                  <a:cubicBezTo>
                    <a:pt x="32529" y="49055"/>
                    <a:pt x="35240" y="47702"/>
                    <a:pt x="39306" y="44996"/>
                  </a:cubicBezTo>
                  <a:lnTo>
                    <a:pt x="46083" y="51761"/>
                  </a:lnTo>
                  <a:cubicBezTo>
                    <a:pt x="40661" y="57174"/>
                    <a:pt x="35240" y="59880"/>
                    <a:pt x="25752" y="59880"/>
                  </a:cubicBezTo>
                  <a:cubicBezTo>
                    <a:pt x="12198" y="59880"/>
                    <a:pt x="0" y="49055"/>
                    <a:pt x="0" y="30113"/>
                  </a:cubicBezTo>
                  <a:cubicBezTo>
                    <a:pt x="0" y="9818"/>
                    <a:pt x="10843" y="347"/>
                    <a:pt x="25752" y="347"/>
                  </a:cubicBezTo>
                  <a:cubicBezTo>
                    <a:pt x="42017" y="-2359"/>
                    <a:pt x="50149" y="11171"/>
                    <a:pt x="50149" y="27407"/>
                  </a:cubicBezTo>
                  <a:close/>
                  <a:moveTo>
                    <a:pt x="37951" y="21995"/>
                  </a:moveTo>
                  <a:cubicBezTo>
                    <a:pt x="37951" y="13877"/>
                    <a:pt x="33884" y="7112"/>
                    <a:pt x="24397" y="7112"/>
                  </a:cubicBezTo>
                  <a:cubicBezTo>
                    <a:pt x="16265" y="7112"/>
                    <a:pt x="12198" y="12524"/>
                    <a:pt x="10843" y="21995"/>
                  </a:cubicBezTo>
                  <a:lnTo>
                    <a:pt x="37951" y="219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3249575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9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3292947" y="1726509"/>
              <a:ext cx="51504" cy="59635"/>
            </a:xfrm>
            <a:custGeom>
              <a:avLst/>
              <a:gdLst/>
              <a:ahLst/>
              <a:cxnLst/>
              <a:rect l="l" t="t" r="r" b="b"/>
              <a:pathLst>
                <a:path w="51504" h="59635" extrusionOk="0">
                  <a:moveTo>
                    <a:pt x="51504" y="28516"/>
                  </a:moveTo>
                  <a:cubicBezTo>
                    <a:pt x="51504" y="47458"/>
                    <a:pt x="40661" y="59636"/>
                    <a:pt x="25752" y="59636"/>
                  </a:cubicBezTo>
                  <a:cubicBezTo>
                    <a:pt x="10843" y="59636"/>
                    <a:pt x="0" y="47458"/>
                    <a:pt x="0" y="29869"/>
                  </a:cubicBezTo>
                  <a:cubicBezTo>
                    <a:pt x="0" y="10927"/>
                    <a:pt x="10843" y="103"/>
                    <a:pt x="25752" y="103"/>
                  </a:cubicBezTo>
                  <a:cubicBezTo>
                    <a:pt x="40661" y="-1250"/>
                    <a:pt x="51504" y="10927"/>
                    <a:pt x="51504" y="28516"/>
                  </a:cubicBezTo>
                  <a:close/>
                  <a:moveTo>
                    <a:pt x="39306" y="28516"/>
                  </a:moveTo>
                  <a:cubicBezTo>
                    <a:pt x="39306" y="16339"/>
                    <a:pt x="33884" y="9574"/>
                    <a:pt x="24397" y="9574"/>
                  </a:cubicBezTo>
                  <a:cubicBezTo>
                    <a:pt x="16265" y="9574"/>
                    <a:pt x="10843" y="17692"/>
                    <a:pt x="10843" y="28516"/>
                  </a:cubicBezTo>
                  <a:cubicBezTo>
                    <a:pt x="10843" y="40693"/>
                    <a:pt x="16265" y="48811"/>
                    <a:pt x="25752" y="48811"/>
                  </a:cubicBezTo>
                  <a:cubicBezTo>
                    <a:pt x="33884" y="48811"/>
                    <a:pt x="39306" y="39340"/>
                    <a:pt x="39306" y="2851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3387824" y="172661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3435262" y="1726612"/>
              <a:ext cx="55570" cy="78475"/>
            </a:xfrm>
            <a:custGeom>
              <a:avLst/>
              <a:gdLst/>
              <a:ahLst/>
              <a:cxnLst/>
              <a:rect l="l" t="t" r="r" b="b"/>
              <a:pathLst>
                <a:path w="55570" h="78475" extrusionOk="0">
                  <a:moveTo>
                    <a:pt x="55570" y="0"/>
                  </a:moveTo>
                  <a:lnTo>
                    <a:pt x="25752" y="78475"/>
                  </a:lnTo>
                  <a:lnTo>
                    <a:pt x="13554" y="78475"/>
                  </a:lnTo>
                  <a:lnTo>
                    <a:pt x="21686" y="56827"/>
                  </a:lnTo>
                  <a:lnTo>
                    <a:pt x="0" y="0"/>
                  </a:lnTo>
                  <a:lnTo>
                    <a:pt x="12198" y="0"/>
                  </a:lnTo>
                  <a:lnTo>
                    <a:pt x="21686" y="28413"/>
                  </a:lnTo>
                  <a:cubicBezTo>
                    <a:pt x="23041" y="33826"/>
                    <a:pt x="25752" y="41944"/>
                    <a:pt x="27108" y="44650"/>
                  </a:cubicBezTo>
                  <a:cubicBezTo>
                    <a:pt x="28463" y="40591"/>
                    <a:pt x="31174" y="32473"/>
                    <a:pt x="32529" y="28413"/>
                  </a:cubicBezTo>
                  <a:lnTo>
                    <a:pt x="42017" y="0"/>
                  </a:lnTo>
                  <a:lnTo>
                    <a:pt x="55570" y="0"/>
                  </a:lnTo>
                  <a:lnTo>
                    <a:pt x="5557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3494899" y="172661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3545048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6" name="Google Shape;1156;p8"/>
            <p:cNvGrpSpPr/>
            <p:nvPr/>
          </p:nvGrpSpPr>
          <p:grpSpPr>
            <a:xfrm>
              <a:off x="3585709" y="1725259"/>
              <a:ext cx="146381" cy="62238"/>
              <a:chOff x="3585709" y="1725259"/>
              <a:chExt cx="146381" cy="62238"/>
            </a:xfrm>
          </p:grpSpPr>
          <p:sp>
            <p:nvSpPr>
              <p:cNvPr id="1157" name="Google Shape;1157;p8"/>
              <p:cNvSpPr/>
              <p:nvPr/>
            </p:nvSpPr>
            <p:spPr>
              <a:xfrm>
                <a:off x="3585709" y="1727618"/>
                <a:ext cx="50148" cy="59879"/>
              </a:xfrm>
              <a:custGeom>
                <a:avLst/>
                <a:gdLst/>
                <a:ahLst/>
                <a:cxnLst/>
                <a:rect l="l" t="t" r="r" b="b"/>
                <a:pathLst>
                  <a:path w="50148" h="59879" extrusionOk="0">
                    <a:moveTo>
                      <a:pt x="50149" y="27407"/>
                    </a:moveTo>
                    <a:cubicBezTo>
                      <a:pt x="50149" y="30113"/>
                      <a:pt x="50149" y="31466"/>
                      <a:pt x="50149" y="32819"/>
                    </a:cubicBezTo>
                    <a:lnTo>
                      <a:pt x="12199" y="32819"/>
                    </a:lnTo>
                    <a:cubicBezTo>
                      <a:pt x="13554" y="43643"/>
                      <a:pt x="20331" y="49055"/>
                      <a:pt x="27108" y="49055"/>
                    </a:cubicBezTo>
                    <a:cubicBezTo>
                      <a:pt x="32529" y="49055"/>
                      <a:pt x="35240" y="47702"/>
                      <a:pt x="39306" y="44996"/>
                    </a:cubicBezTo>
                    <a:lnTo>
                      <a:pt x="46083" y="51761"/>
                    </a:lnTo>
                    <a:cubicBezTo>
                      <a:pt x="40661" y="57174"/>
                      <a:pt x="35240" y="59880"/>
                      <a:pt x="25752" y="59880"/>
                    </a:cubicBezTo>
                    <a:cubicBezTo>
                      <a:pt x="12199" y="59880"/>
                      <a:pt x="0" y="49055"/>
                      <a:pt x="0" y="30113"/>
                    </a:cubicBezTo>
                    <a:cubicBezTo>
                      <a:pt x="0" y="9818"/>
                      <a:pt x="10843" y="347"/>
                      <a:pt x="25752" y="347"/>
                    </a:cubicBezTo>
                    <a:cubicBezTo>
                      <a:pt x="42017" y="-2359"/>
                      <a:pt x="50149" y="11171"/>
                      <a:pt x="50149" y="27407"/>
                    </a:cubicBezTo>
                    <a:close/>
                    <a:moveTo>
                      <a:pt x="37951" y="21995"/>
                    </a:moveTo>
                    <a:cubicBezTo>
                      <a:pt x="37951" y="13877"/>
                      <a:pt x="33884" y="7112"/>
                      <a:pt x="24397" y="7112"/>
                    </a:cubicBezTo>
                    <a:cubicBezTo>
                      <a:pt x="16265" y="7112"/>
                      <a:pt x="12199" y="12524"/>
                      <a:pt x="10843" y="21995"/>
                    </a:cubicBezTo>
                    <a:lnTo>
                      <a:pt x="37951" y="2199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3653478" y="1725259"/>
                <a:ext cx="78612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78612" h="59532" extrusionOk="0">
                    <a:moveTo>
                      <a:pt x="75901" y="59533"/>
                    </a:moveTo>
                    <a:lnTo>
                      <a:pt x="65058" y="59533"/>
                    </a:lnTo>
                    <a:lnTo>
                      <a:pt x="65058" y="27060"/>
                    </a:lnTo>
                    <a:cubicBezTo>
                      <a:pt x="65058" y="14883"/>
                      <a:pt x="60992" y="10824"/>
                      <a:pt x="54215" y="10824"/>
                    </a:cubicBezTo>
                    <a:cubicBezTo>
                      <a:pt x="46083" y="10824"/>
                      <a:pt x="43372" y="16236"/>
                      <a:pt x="43372" y="25707"/>
                    </a:cubicBezTo>
                    <a:lnTo>
                      <a:pt x="43372" y="59533"/>
                    </a:lnTo>
                    <a:lnTo>
                      <a:pt x="32529" y="59533"/>
                    </a:lnTo>
                    <a:lnTo>
                      <a:pt x="32529" y="27060"/>
                    </a:lnTo>
                    <a:cubicBezTo>
                      <a:pt x="32529" y="14883"/>
                      <a:pt x="28463" y="10824"/>
                      <a:pt x="21686" y="10824"/>
                    </a:cubicBezTo>
                    <a:cubicBezTo>
                      <a:pt x="13554" y="10824"/>
                      <a:pt x="10843" y="16236"/>
                      <a:pt x="10843" y="25707"/>
                    </a:cubicBezTo>
                    <a:lnTo>
                      <a:pt x="10843" y="59533"/>
                    </a:lnTo>
                    <a:lnTo>
                      <a:pt x="0" y="59533"/>
                    </a:lnTo>
                    <a:lnTo>
                      <a:pt x="0" y="1353"/>
                    </a:lnTo>
                    <a:lnTo>
                      <a:pt x="10843" y="1353"/>
                    </a:lnTo>
                    <a:lnTo>
                      <a:pt x="10843" y="6765"/>
                    </a:lnTo>
                    <a:cubicBezTo>
                      <a:pt x="13554" y="2706"/>
                      <a:pt x="18975" y="0"/>
                      <a:pt x="24397" y="0"/>
                    </a:cubicBezTo>
                    <a:cubicBezTo>
                      <a:pt x="32529" y="0"/>
                      <a:pt x="36595" y="2706"/>
                      <a:pt x="40661" y="8118"/>
                    </a:cubicBezTo>
                    <a:cubicBezTo>
                      <a:pt x="44728" y="2706"/>
                      <a:pt x="48794" y="0"/>
                      <a:pt x="58281" y="0"/>
                    </a:cubicBezTo>
                    <a:cubicBezTo>
                      <a:pt x="71835" y="0"/>
                      <a:pt x="78612" y="9471"/>
                      <a:pt x="78612" y="25707"/>
                    </a:cubicBezTo>
                    <a:lnTo>
                      <a:pt x="78612" y="59533"/>
                    </a:lnTo>
                    <a:lnTo>
                      <a:pt x="75901" y="59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9" name="Google Shape;1159;p8"/>
            <p:cNvGrpSpPr/>
            <p:nvPr/>
          </p:nvGrpSpPr>
          <p:grpSpPr>
            <a:xfrm>
              <a:off x="3782239" y="1704963"/>
              <a:ext cx="42016" cy="79828"/>
              <a:chOff x="3782239" y="1704963"/>
              <a:chExt cx="42016" cy="79828"/>
            </a:xfrm>
          </p:grpSpPr>
          <p:sp>
            <p:nvSpPr>
              <p:cNvPr id="1160" name="Google Shape;1160;p8"/>
              <p:cNvSpPr/>
              <p:nvPr/>
            </p:nvSpPr>
            <p:spPr>
              <a:xfrm>
                <a:off x="3782239" y="1704963"/>
                <a:ext cx="10843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79828" extrusionOk="0">
                    <a:moveTo>
                      <a:pt x="10843" y="79828"/>
                    </a:moveTo>
                    <a:lnTo>
                      <a:pt x="0" y="79828"/>
                    </a:lnTo>
                    <a:lnTo>
                      <a:pt x="0" y="5412"/>
                    </a:lnTo>
                    <a:lnTo>
                      <a:pt x="10843" y="0"/>
                    </a:lnTo>
                    <a:lnTo>
                      <a:pt x="10843" y="7982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>
                <a:off x="3810702" y="1704963"/>
                <a:ext cx="13553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79828" extrusionOk="0">
                    <a:moveTo>
                      <a:pt x="13554" y="6765"/>
                    </a:moveTo>
                    <a:cubicBezTo>
                      <a:pt x="13554" y="10824"/>
                      <a:pt x="10843" y="13530"/>
                      <a:pt x="6777" y="13530"/>
                    </a:cubicBezTo>
                    <a:cubicBezTo>
                      <a:pt x="2711" y="13530"/>
                      <a:pt x="0" y="10824"/>
                      <a:pt x="0" y="6765"/>
                    </a:cubicBezTo>
                    <a:cubicBezTo>
                      <a:pt x="0" y="2706"/>
                      <a:pt x="2711" y="0"/>
                      <a:pt x="6777" y="0"/>
                    </a:cubicBezTo>
                    <a:cubicBezTo>
                      <a:pt x="10843" y="0"/>
                      <a:pt x="13554" y="2706"/>
                      <a:pt x="13554" y="6765"/>
                    </a:cubicBezTo>
                    <a:close/>
                    <a:moveTo>
                      <a:pt x="12198" y="79828"/>
                    </a:moveTo>
                    <a:lnTo>
                      <a:pt x="1355" y="79828"/>
                    </a:lnTo>
                    <a:lnTo>
                      <a:pt x="1355" y="21648"/>
                    </a:lnTo>
                    <a:lnTo>
                      <a:pt x="12198" y="21648"/>
                    </a:lnTo>
                    <a:lnTo>
                      <a:pt x="12198" y="7982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2" name="Google Shape;1162;p8"/>
            <p:cNvSpPr/>
            <p:nvPr/>
          </p:nvSpPr>
          <p:spPr>
            <a:xfrm>
              <a:off x="3840520" y="1725259"/>
              <a:ext cx="78612" cy="59532"/>
            </a:xfrm>
            <a:custGeom>
              <a:avLst/>
              <a:gdLst/>
              <a:ahLst/>
              <a:cxnLst/>
              <a:rect l="l" t="t" r="r" b="b"/>
              <a:pathLst>
                <a:path w="78612" h="59532" extrusionOk="0">
                  <a:moveTo>
                    <a:pt x="77257" y="59533"/>
                  </a:moveTo>
                  <a:lnTo>
                    <a:pt x="66413" y="59533"/>
                  </a:lnTo>
                  <a:lnTo>
                    <a:pt x="66413" y="27060"/>
                  </a:lnTo>
                  <a:cubicBezTo>
                    <a:pt x="66413" y="14883"/>
                    <a:pt x="62348" y="10824"/>
                    <a:pt x="55571" y="10824"/>
                  </a:cubicBezTo>
                  <a:cubicBezTo>
                    <a:pt x="47438" y="10824"/>
                    <a:pt x="44728" y="16236"/>
                    <a:pt x="44728" y="25707"/>
                  </a:cubicBezTo>
                  <a:lnTo>
                    <a:pt x="44728" y="59533"/>
                  </a:lnTo>
                  <a:lnTo>
                    <a:pt x="32529" y="59533"/>
                  </a:lnTo>
                  <a:lnTo>
                    <a:pt x="32529" y="27060"/>
                  </a:lnTo>
                  <a:cubicBezTo>
                    <a:pt x="32529" y="14883"/>
                    <a:pt x="28463" y="10824"/>
                    <a:pt x="21686" y="10824"/>
                  </a:cubicBezTo>
                  <a:cubicBezTo>
                    <a:pt x="13554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32529" y="0"/>
                    <a:pt x="36595" y="2706"/>
                    <a:pt x="40661" y="8118"/>
                  </a:cubicBezTo>
                  <a:cubicBezTo>
                    <a:pt x="44728" y="2706"/>
                    <a:pt x="48794" y="0"/>
                    <a:pt x="58281" y="0"/>
                  </a:cubicBezTo>
                  <a:cubicBezTo>
                    <a:pt x="71835" y="0"/>
                    <a:pt x="78612" y="9471"/>
                    <a:pt x="78612" y="25707"/>
                  </a:cubicBezTo>
                  <a:lnTo>
                    <a:pt x="78612" y="59533"/>
                  </a:lnTo>
                  <a:lnTo>
                    <a:pt x="77257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3939463" y="1704963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10843" y="0"/>
                    <a:pt x="13554" y="2706"/>
                    <a:pt x="13554" y="6765"/>
                  </a:cubicBezTo>
                  <a:close/>
                  <a:moveTo>
                    <a:pt x="12198" y="79828"/>
                  </a:moveTo>
                  <a:lnTo>
                    <a:pt x="1355" y="79828"/>
                  </a:lnTo>
                  <a:lnTo>
                    <a:pt x="1355" y="21648"/>
                  </a:lnTo>
                  <a:lnTo>
                    <a:pt x="12198" y="21648"/>
                  </a:lnTo>
                  <a:lnTo>
                    <a:pt x="12198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3963860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4004521" y="1727965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7"/>
                    <a:pt x="23041" y="29767"/>
                  </a:cubicBezTo>
                  <a:cubicBezTo>
                    <a:pt x="16265" y="29767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4065513" y="1703610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4108885" y="1704963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9488" y="0"/>
                    <a:pt x="13554" y="2706"/>
                    <a:pt x="13554" y="6765"/>
                  </a:cubicBezTo>
                  <a:close/>
                  <a:moveTo>
                    <a:pt x="10843" y="79828"/>
                  </a:moveTo>
                  <a:lnTo>
                    <a:pt x="0" y="79828"/>
                  </a:lnTo>
                  <a:lnTo>
                    <a:pt x="0" y="21648"/>
                  </a:lnTo>
                  <a:lnTo>
                    <a:pt x="10843" y="21648"/>
                  </a:lnTo>
                  <a:lnTo>
                    <a:pt x="10843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4131927" y="1726509"/>
              <a:ext cx="51504" cy="59635"/>
            </a:xfrm>
            <a:custGeom>
              <a:avLst/>
              <a:gdLst/>
              <a:ahLst/>
              <a:cxnLst/>
              <a:rect l="l" t="t" r="r" b="b"/>
              <a:pathLst>
                <a:path w="51504" h="59635" extrusionOk="0">
                  <a:moveTo>
                    <a:pt x="51504" y="28516"/>
                  </a:moveTo>
                  <a:cubicBezTo>
                    <a:pt x="51504" y="47458"/>
                    <a:pt x="40661" y="59636"/>
                    <a:pt x="25752" y="59636"/>
                  </a:cubicBezTo>
                  <a:cubicBezTo>
                    <a:pt x="10843" y="59636"/>
                    <a:pt x="0" y="47458"/>
                    <a:pt x="0" y="29869"/>
                  </a:cubicBezTo>
                  <a:cubicBezTo>
                    <a:pt x="0" y="10927"/>
                    <a:pt x="10843" y="103"/>
                    <a:pt x="25752" y="103"/>
                  </a:cubicBezTo>
                  <a:cubicBezTo>
                    <a:pt x="40661" y="-1250"/>
                    <a:pt x="51504" y="10927"/>
                    <a:pt x="51504" y="28516"/>
                  </a:cubicBezTo>
                  <a:close/>
                  <a:moveTo>
                    <a:pt x="40661" y="28516"/>
                  </a:moveTo>
                  <a:cubicBezTo>
                    <a:pt x="40661" y="16339"/>
                    <a:pt x="35240" y="9574"/>
                    <a:pt x="25752" y="9574"/>
                  </a:cubicBezTo>
                  <a:cubicBezTo>
                    <a:pt x="17620" y="9574"/>
                    <a:pt x="12198" y="17692"/>
                    <a:pt x="12198" y="28516"/>
                  </a:cubicBezTo>
                  <a:cubicBezTo>
                    <a:pt x="12198" y="40693"/>
                    <a:pt x="17620" y="48811"/>
                    <a:pt x="27108" y="48811"/>
                  </a:cubicBezTo>
                  <a:cubicBezTo>
                    <a:pt x="35240" y="48811"/>
                    <a:pt x="40661" y="39340"/>
                    <a:pt x="40661" y="2851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4202406" y="1725259"/>
              <a:ext cx="46083" cy="59532"/>
            </a:xfrm>
            <a:custGeom>
              <a:avLst/>
              <a:gdLst/>
              <a:ahLst/>
              <a:cxnLst/>
              <a:rect l="l" t="t" r="r" b="b"/>
              <a:pathLst>
                <a:path w="46083" h="59532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266109" y="172661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2" y="56827"/>
                    <a:pt x="0" y="52768"/>
                  </a:cubicBezTo>
                  <a:lnTo>
                    <a:pt x="5422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2722333" y="2127107"/>
              <a:ext cx="59636" cy="77122"/>
            </a:xfrm>
            <a:custGeom>
              <a:avLst/>
              <a:gdLst/>
              <a:ahLst/>
              <a:cxnLst/>
              <a:rect l="l" t="t" r="r" b="b"/>
              <a:pathLst>
                <a:path w="59636" h="77122" extrusionOk="0">
                  <a:moveTo>
                    <a:pt x="58281" y="77122"/>
                  </a:moveTo>
                  <a:lnTo>
                    <a:pt x="47438" y="77122"/>
                  </a:lnTo>
                  <a:lnTo>
                    <a:pt x="16265" y="28413"/>
                  </a:lnTo>
                  <a:cubicBezTo>
                    <a:pt x="14909" y="25707"/>
                    <a:pt x="12198" y="20295"/>
                    <a:pt x="10843" y="18942"/>
                  </a:cubicBezTo>
                  <a:cubicBezTo>
                    <a:pt x="10843" y="21648"/>
                    <a:pt x="10843" y="32473"/>
                    <a:pt x="10843" y="36532"/>
                  </a:cubicBezTo>
                  <a:lnTo>
                    <a:pt x="10843" y="77122"/>
                  </a:lnTo>
                  <a:lnTo>
                    <a:pt x="0" y="77122"/>
                  </a:lnTo>
                  <a:lnTo>
                    <a:pt x="0" y="0"/>
                  </a:lnTo>
                  <a:lnTo>
                    <a:pt x="12198" y="0"/>
                  </a:lnTo>
                  <a:lnTo>
                    <a:pt x="42017" y="47356"/>
                  </a:lnTo>
                  <a:cubicBezTo>
                    <a:pt x="43372" y="50062"/>
                    <a:pt x="47438" y="56827"/>
                    <a:pt x="48794" y="58180"/>
                  </a:cubicBezTo>
                  <a:cubicBezTo>
                    <a:pt x="48794" y="55474"/>
                    <a:pt x="48794" y="44650"/>
                    <a:pt x="48794" y="40591"/>
                  </a:cubicBezTo>
                  <a:lnTo>
                    <a:pt x="48794" y="1353"/>
                  </a:lnTo>
                  <a:lnTo>
                    <a:pt x="59637" y="1353"/>
                  </a:lnTo>
                  <a:lnTo>
                    <a:pt x="58281" y="77122"/>
                  </a:lnTo>
                  <a:lnTo>
                    <a:pt x="58281" y="7712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2802300" y="2147289"/>
              <a:ext cx="51504" cy="59646"/>
            </a:xfrm>
            <a:custGeom>
              <a:avLst/>
              <a:gdLst/>
              <a:ahLst/>
              <a:cxnLst/>
              <a:rect l="l" t="t" r="r" b="b"/>
              <a:pathLst>
                <a:path w="51504" h="59646" extrusionOk="0">
                  <a:moveTo>
                    <a:pt x="51504" y="28527"/>
                  </a:moveTo>
                  <a:cubicBezTo>
                    <a:pt x="51504" y="47469"/>
                    <a:pt x="40661" y="59647"/>
                    <a:pt x="25752" y="59647"/>
                  </a:cubicBezTo>
                  <a:cubicBezTo>
                    <a:pt x="10843" y="59647"/>
                    <a:pt x="0" y="47469"/>
                    <a:pt x="0" y="29880"/>
                  </a:cubicBezTo>
                  <a:cubicBezTo>
                    <a:pt x="0" y="10938"/>
                    <a:pt x="10843" y="113"/>
                    <a:pt x="25752" y="113"/>
                  </a:cubicBezTo>
                  <a:cubicBezTo>
                    <a:pt x="39306" y="-1240"/>
                    <a:pt x="51504" y="9585"/>
                    <a:pt x="51504" y="28527"/>
                  </a:cubicBezTo>
                  <a:close/>
                  <a:moveTo>
                    <a:pt x="39306" y="28527"/>
                  </a:moveTo>
                  <a:cubicBezTo>
                    <a:pt x="39306" y="16350"/>
                    <a:pt x="33884" y="9585"/>
                    <a:pt x="24397" y="9585"/>
                  </a:cubicBezTo>
                  <a:cubicBezTo>
                    <a:pt x="16265" y="9585"/>
                    <a:pt x="10843" y="17703"/>
                    <a:pt x="10843" y="28527"/>
                  </a:cubicBezTo>
                  <a:cubicBezTo>
                    <a:pt x="10843" y="40704"/>
                    <a:pt x="16265" y="48822"/>
                    <a:pt x="25752" y="48822"/>
                  </a:cubicBezTo>
                  <a:cubicBezTo>
                    <a:pt x="35240" y="48822"/>
                    <a:pt x="39306" y="39351"/>
                    <a:pt x="39306" y="285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2870069" y="2144696"/>
              <a:ext cx="46082" cy="59533"/>
            </a:xfrm>
            <a:custGeom>
              <a:avLst/>
              <a:gdLst/>
              <a:ahLst/>
              <a:cxnLst/>
              <a:rect l="l" t="t" r="r" b="b"/>
              <a:pathLst>
                <a:path w="46082" h="59533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2935127" y="2159579"/>
              <a:ext cx="27107" cy="10824"/>
            </a:xfrm>
            <a:custGeom>
              <a:avLst/>
              <a:gdLst/>
              <a:ahLst/>
              <a:cxnLst/>
              <a:rect l="l" t="t" r="r" b="b"/>
              <a:pathLst>
                <a:path w="27107" h="10824" extrusionOk="0">
                  <a:moveTo>
                    <a:pt x="27108" y="10824"/>
                  </a:moveTo>
                  <a:lnTo>
                    <a:pt x="0" y="10824"/>
                  </a:lnTo>
                  <a:lnTo>
                    <a:pt x="0" y="0"/>
                  </a:lnTo>
                  <a:lnTo>
                    <a:pt x="27108" y="0"/>
                  </a:lnTo>
                  <a:lnTo>
                    <a:pt x="27108" y="1082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2970367" y="214740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29767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3020516" y="2124401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3061177" y="2147402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7"/>
                    <a:pt x="23041" y="29767"/>
                  </a:cubicBezTo>
                  <a:cubicBezTo>
                    <a:pt x="16265" y="29767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8709"/>
                    <a:pt x="33884" y="44650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3126236" y="2144696"/>
              <a:ext cx="46082" cy="59533"/>
            </a:xfrm>
            <a:custGeom>
              <a:avLst/>
              <a:gdLst/>
              <a:ahLst/>
              <a:cxnLst/>
              <a:rect l="l" t="t" r="r" b="b"/>
              <a:pathLst>
                <a:path w="46082" h="59533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3192649" y="2124401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7438" y="79828"/>
                  </a:lnTo>
                  <a:lnTo>
                    <a:pt x="47438" y="79828"/>
                  </a:lnTo>
                  <a:close/>
                  <a:moveTo>
                    <a:pt x="36595" y="63592"/>
                  </a:moveTo>
                  <a:lnTo>
                    <a:pt x="36595" y="39238"/>
                  </a:lnTo>
                  <a:cubicBezTo>
                    <a:pt x="33884" y="35179"/>
                    <a:pt x="28463" y="31119"/>
                    <a:pt x="23041" y="31119"/>
                  </a:cubicBezTo>
                  <a:cubicBezTo>
                    <a:pt x="14909" y="31119"/>
                    <a:pt x="10843" y="37885"/>
                    <a:pt x="10843" y="50062"/>
                  </a:cubicBezTo>
                  <a:cubicBezTo>
                    <a:pt x="10843" y="64945"/>
                    <a:pt x="14909" y="71710"/>
                    <a:pt x="24397" y="71710"/>
                  </a:cubicBezTo>
                  <a:cubicBezTo>
                    <a:pt x="28463" y="70357"/>
                    <a:pt x="32529" y="67651"/>
                    <a:pt x="36595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3257707" y="2147402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7"/>
                    <a:pt x="23041" y="29767"/>
                  </a:cubicBezTo>
                  <a:cubicBezTo>
                    <a:pt x="16265" y="29767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8709"/>
                    <a:pt x="33884" y="44650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3322766" y="2143343"/>
              <a:ext cx="32529" cy="59532"/>
            </a:xfrm>
            <a:custGeom>
              <a:avLst/>
              <a:gdLst/>
              <a:ahLst/>
              <a:cxnLst/>
              <a:rect l="l" t="t" r="r" b="b"/>
              <a:pathLst>
                <a:path w="32529" h="59532" extrusionOk="0">
                  <a:moveTo>
                    <a:pt x="32529" y="4059"/>
                  </a:moveTo>
                  <a:lnTo>
                    <a:pt x="29818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8463" y="2706"/>
                    <a:pt x="31174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3366138" y="2124401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5240" y="63592"/>
                  </a:moveTo>
                  <a:lnTo>
                    <a:pt x="35240" y="39238"/>
                  </a:lnTo>
                  <a:cubicBezTo>
                    <a:pt x="32529" y="35179"/>
                    <a:pt x="27108" y="31119"/>
                    <a:pt x="21686" y="31119"/>
                  </a:cubicBezTo>
                  <a:cubicBezTo>
                    <a:pt x="13554" y="31119"/>
                    <a:pt x="9488" y="37885"/>
                    <a:pt x="9488" y="50062"/>
                  </a:cubicBezTo>
                  <a:cubicBezTo>
                    <a:pt x="9488" y="64945"/>
                    <a:pt x="13554" y="71710"/>
                    <a:pt x="23041" y="71710"/>
                  </a:cubicBezTo>
                  <a:cubicBezTo>
                    <a:pt x="28463" y="70357"/>
                    <a:pt x="32529" y="67651"/>
                    <a:pt x="35240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3433907" y="2125409"/>
              <a:ext cx="13553" cy="78820"/>
            </a:xfrm>
            <a:custGeom>
              <a:avLst/>
              <a:gdLst/>
              <a:ahLst/>
              <a:cxnLst/>
              <a:rect l="l" t="t" r="r" b="b"/>
              <a:pathLst>
                <a:path w="13553" h="78820" extrusionOk="0">
                  <a:moveTo>
                    <a:pt x="13554" y="7110"/>
                  </a:moveTo>
                  <a:cubicBezTo>
                    <a:pt x="13554" y="11169"/>
                    <a:pt x="10843" y="13875"/>
                    <a:pt x="6777" y="13875"/>
                  </a:cubicBezTo>
                  <a:cubicBezTo>
                    <a:pt x="2711" y="13875"/>
                    <a:pt x="0" y="11169"/>
                    <a:pt x="0" y="7110"/>
                  </a:cubicBezTo>
                  <a:cubicBezTo>
                    <a:pt x="0" y="3051"/>
                    <a:pt x="2711" y="345"/>
                    <a:pt x="6777" y="345"/>
                  </a:cubicBezTo>
                  <a:cubicBezTo>
                    <a:pt x="10843" y="-1008"/>
                    <a:pt x="13554" y="1698"/>
                    <a:pt x="13554" y="7110"/>
                  </a:cubicBezTo>
                  <a:close/>
                  <a:moveTo>
                    <a:pt x="12198" y="78820"/>
                  </a:moveTo>
                  <a:lnTo>
                    <a:pt x="1355" y="78820"/>
                  </a:lnTo>
                  <a:lnTo>
                    <a:pt x="1355" y="20640"/>
                  </a:lnTo>
                  <a:lnTo>
                    <a:pt x="12198" y="20640"/>
                  </a:lnTo>
                  <a:lnTo>
                    <a:pt x="12198" y="7882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3461014" y="214740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29767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512519" y="2147299"/>
              <a:ext cx="50148" cy="59635"/>
            </a:xfrm>
            <a:custGeom>
              <a:avLst/>
              <a:gdLst/>
              <a:ahLst/>
              <a:cxnLst/>
              <a:rect l="l" t="t" r="r" b="b"/>
              <a:pathLst>
                <a:path w="50148" h="59635" extrusionOk="0">
                  <a:moveTo>
                    <a:pt x="50149" y="27163"/>
                  </a:moveTo>
                  <a:cubicBezTo>
                    <a:pt x="50149" y="29869"/>
                    <a:pt x="50149" y="31222"/>
                    <a:pt x="50149" y="32575"/>
                  </a:cubicBezTo>
                  <a:lnTo>
                    <a:pt x="12198" y="32575"/>
                  </a:lnTo>
                  <a:cubicBezTo>
                    <a:pt x="13554" y="43400"/>
                    <a:pt x="20331" y="48812"/>
                    <a:pt x="27108" y="48812"/>
                  </a:cubicBezTo>
                  <a:cubicBezTo>
                    <a:pt x="32529" y="48812"/>
                    <a:pt x="35240" y="47459"/>
                    <a:pt x="39306" y="44753"/>
                  </a:cubicBezTo>
                  <a:lnTo>
                    <a:pt x="46083" y="51518"/>
                  </a:lnTo>
                  <a:cubicBezTo>
                    <a:pt x="40661" y="56930"/>
                    <a:pt x="35240" y="59636"/>
                    <a:pt x="25752" y="59636"/>
                  </a:cubicBezTo>
                  <a:cubicBezTo>
                    <a:pt x="12198" y="59636"/>
                    <a:pt x="0" y="48812"/>
                    <a:pt x="0" y="29869"/>
                  </a:cubicBezTo>
                  <a:cubicBezTo>
                    <a:pt x="0" y="9574"/>
                    <a:pt x="10843" y="103"/>
                    <a:pt x="25752" y="103"/>
                  </a:cubicBezTo>
                  <a:cubicBezTo>
                    <a:pt x="42017" y="-1250"/>
                    <a:pt x="50149" y="10927"/>
                    <a:pt x="50149" y="27163"/>
                  </a:cubicBezTo>
                  <a:close/>
                  <a:moveTo>
                    <a:pt x="39306" y="23104"/>
                  </a:moveTo>
                  <a:cubicBezTo>
                    <a:pt x="39306" y="14986"/>
                    <a:pt x="35240" y="8221"/>
                    <a:pt x="25752" y="8221"/>
                  </a:cubicBezTo>
                  <a:cubicBezTo>
                    <a:pt x="17620" y="8221"/>
                    <a:pt x="13554" y="13633"/>
                    <a:pt x="12198" y="23104"/>
                  </a:cubicBezTo>
                  <a:lnTo>
                    <a:pt x="39306" y="2310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574866" y="2124401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2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6595" y="63592"/>
                  </a:moveTo>
                  <a:lnTo>
                    <a:pt x="36595" y="39238"/>
                  </a:lnTo>
                  <a:cubicBezTo>
                    <a:pt x="33884" y="35179"/>
                    <a:pt x="28463" y="31119"/>
                    <a:pt x="23042" y="31119"/>
                  </a:cubicBezTo>
                  <a:cubicBezTo>
                    <a:pt x="14909" y="31119"/>
                    <a:pt x="10843" y="37885"/>
                    <a:pt x="10843" y="50062"/>
                  </a:cubicBezTo>
                  <a:cubicBezTo>
                    <a:pt x="10843" y="64945"/>
                    <a:pt x="14909" y="71710"/>
                    <a:pt x="24397" y="71710"/>
                  </a:cubicBezTo>
                  <a:cubicBezTo>
                    <a:pt x="28463" y="70357"/>
                    <a:pt x="33884" y="67651"/>
                    <a:pt x="36595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671098" y="2124401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6595" y="63592"/>
                  </a:moveTo>
                  <a:lnTo>
                    <a:pt x="36595" y="39238"/>
                  </a:lnTo>
                  <a:cubicBezTo>
                    <a:pt x="33884" y="35179"/>
                    <a:pt x="28463" y="31119"/>
                    <a:pt x="23041" y="31119"/>
                  </a:cubicBezTo>
                  <a:cubicBezTo>
                    <a:pt x="14909" y="31119"/>
                    <a:pt x="10843" y="37885"/>
                    <a:pt x="10843" y="50062"/>
                  </a:cubicBezTo>
                  <a:cubicBezTo>
                    <a:pt x="10843" y="64945"/>
                    <a:pt x="14909" y="71710"/>
                    <a:pt x="24397" y="71710"/>
                  </a:cubicBezTo>
                  <a:cubicBezTo>
                    <a:pt x="28463" y="70357"/>
                    <a:pt x="33884" y="67651"/>
                    <a:pt x="36595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3737511" y="2147402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2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7438" y="56827"/>
                  </a:lnTo>
                  <a:lnTo>
                    <a:pt x="47438" y="56827"/>
                  </a:lnTo>
                  <a:close/>
                  <a:moveTo>
                    <a:pt x="35240" y="40591"/>
                  </a:moveTo>
                  <a:lnTo>
                    <a:pt x="35240" y="32473"/>
                  </a:lnTo>
                  <a:cubicBezTo>
                    <a:pt x="32529" y="31120"/>
                    <a:pt x="28463" y="29767"/>
                    <a:pt x="21686" y="29767"/>
                  </a:cubicBezTo>
                  <a:cubicBezTo>
                    <a:pt x="14909" y="29767"/>
                    <a:pt x="9488" y="32473"/>
                    <a:pt x="9488" y="37885"/>
                  </a:cubicBezTo>
                  <a:cubicBezTo>
                    <a:pt x="9488" y="43297"/>
                    <a:pt x="13554" y="47356"/>
                    <a:pt x="20331" y="47356"/>
                  </a:cubicBezTo>
                  <a:cubicBezTo>
                    <a:pt x="27108" y="48709"/>
                    <a:pt x="32529" y="44650"/>
                    <a:pt x="35240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3797148" y="2124401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837809" y="2147402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7"/>
                    <a:pt x="23041" y="29767"/>
                  </a:cubicBezTo>
                  <a:cubicBezTo>
                    <a:pt x="16265" y="29767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8709"/>
                    <a:pt x="33884" y="44650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3934041" y="2143343"/>
              <a:ext cx="32529" cy="59532"/>
            </a:xfrm>
            <a:custGeom>
              <a:avLst/>
              <a:gdLst/>
              <a:ahLst/>
              <a:cxnLst/>
              <a:rect l="l" t="t" r="r" b="b"/>
              <a:pathLst>
                <a:path w="32529" h="59532" extrusionOk="0">
                  <a:moveTo>
                    <a:pt x="32529" y="4059"/>
                  </a:moveTo>
                  <a:lnTo>
                    <a:pt x="29819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7108" y="2706"/>
                    <a:pt x="29819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3971992" y="2147299"/>
              <a:ext cx="50148" cy="59635"/>
            </a:xfrm>
            <a:custGeom>
              <a:avLst/>
              <a:gdLst/>
              <a:ahLst/>
              <a:cxnLst/>
              <a:rect l="l" t="t" r="r" b="b"/>
              <a:pathLst>
                <a:path w="50148" h="59635" extrusionOk="0">
                  <a:moveTo>
                    <a:pt x="50149" y="27163"/>
                  </a:moveTo>
                  <a:cubicBezTo>
                    <a:pt x="50149" y="29869"/>
                    <a:pt x="50149" y="31222"/>
                    <a:pt x="50149" y="32575"/>
                  </a:cubicBezTo>
                  <a:lnTo>
                    <a:pt x="12199" y="32575"/>
                  </a:lnTo>
                  <a:cubicBezTo>
                    <a:pt x="13554" y="43400"/>
                    <a:pt x="20331" y="48812"/>
                    <a:pt x="27108" y="48812"/>
                  </a:cubicBezTo>
                  <a:cubicBezTo>
                    <a:pt x="32529" y="48812"/>
                    <a:pt x="35240" y="47459"/>
                    <a:pt x="39306" y="44753"/>
                  </a:cubicBezTo>
                  <a:lnTo>
                    <a:pt x="46083" y="51518"/>
                  </a:lnTo>
                  <a:cubicBezTo>
                    <a:pt x="40661" y="56930"/>
                    <a:pt x="35240" y="59636"/>
                    <a:pt x="25752" y="59636"/>
                  </a:cubicBezTo>
                  <a:cubicBezTo>
                    <a:pt x="12199" y="59636"/>
                    <a:pt x="0" y="48812"/>
                    <a:pt x="0" y="29869"/>
                  </a:cubicBezTo>
                  <a:cubicBezTo>
                    <a:pt x="0" y="9574"/>
                    <a:pt x="10843" y="103"/>
                    <a:pt x="25752" y="103"/>
                  </a:cubicBezTo>
                  <a:cubicBezTo>
                    <a:pt x="42017" y="-1250"/>
                    <a:pt x="50149" y="10927"/>
                    <a:pt x="50149" y="27163"/>
                  </a:cubicBezTo>
                  <a:close/>
                  <a:moveTo>
                    <a:pt x="39306" y="23104"/>
                  </a:moveTo>
                  <a:cubicBezTo>
                    <a:pt x="39306" y="14986"/>
                    <a:pt x="35240" y="8221"/>
                    <a:pt x="25752" y="8221"/>
                  </a:cubicBezTo>
                  <a:cubicBezTo>
                    <a:pt x="17620" y="8221"/>
                    <a:pt x="13554" y="13633"/>
                    <a:pt x="12199" y="23104"/>
                  </a:cubicBezTo>
                  <a:lnTo>
                    <a:pt x="39306" y="2310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034339" y="2146049"/>
              <a:ext cx="46082" cy="59533"/>
            </a:xfrm>
            <a:custGeom>
              <a:avLst/>
              <a:gdLst/>
              <a:ahLst/>
              <a:cxnLst/>
              <a:rect l="l" t="t" r="r" b="b"/>
              <a:pathLst>
                <a:path w="46082" h="59533" extrusionOk="0">
                  <a:moveTo>
                    <a:pt x="46083" y="9471"/>
                  </a:moveTo>
                  <a:lnTo>
                    <a:pt x="39306" y="17589"/>
                  </a:lnTo>
                  <a:cubicBezTo>
                    <a:pt x="33884" y="12177"/>
                    <a:pt x="29818" y="10824"/>
                    <a:pt x="25752" y="10824"/>
                  </a:cubicBezTo>
                  <a:cubicBezTo>
                    <a:pt x="17620" y="10824"/>
                    <a:pt x="12198" y="17589"/>
                    <a:pt x="12198" y="29766"/>
                  </a:cubicBezTo>
                  <a:cubicBezTo>
                    <a:pt x="12198" y="40591"/>
                    <a:pt x="17620" y="48709"/>
                    <a:pt x="25752" y="48709"/>
                  </a:cubicBezTo>
                  <a:cubicBezTo>
                    <a:pt x="31174" y="48709"/>
                    <a:pt x="33884" y="46003"/>
                    <a:pt x="39306" y="41944"/>
                  </a:cubicBezTo>
                  <a:lnTo>
                    <a:pt x="46083" y="48709"/>
                  </a:lnTo>
                  <a:cubicBezTo>
                    <a:pt x="42017" y="54121"/>
                    <a:pt x="35240" y="59533"/>
                    <a:pt x="25752" y="59533"/>
                  </a:cubicBezTo>
                  <a:cubicBezTo>
                    <a:pt x="12198" y="59533"/>
                    <a:pt x="0" y="47356"/>
                    <a:pt x="0" y="29766"/>
                  </a:cubicBezTo>
                  <a:cubicBezTo>
                    <a:pt x="0" y="10824"/>
                    <a:pt x="10843" y="0"/>
                    <a:pt x="25752" y="0"/>
                  </a:cubicBezTo>
                  <a:cubicBezTo>
                    <a:pt x="33884" y="0"/>
                    <a:pt x="40661" y="2706"/>
                    <a:pt x="46083" y="947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088555" y="2147289"/>
              <a:ext cx="51504" cy="59646"/>
            </a:xfrm>
            <a:custGeom>
              <a:avLst/>
              <a:gdLst/>
              <a:ahLst/>
              <a:cxnLst/>
              <a:rect l="l" t="t" r="r" b="b"/>
              <a:pathLst>
                <a:path w="51504" h="59646" extrusionOk="0">
                  <a:moveTo>
                    <a:pt x="51504" y="28527"/>
                  </a:moveTo>
                  <a:cubicBezTo>
                    <a:pt x="51504" y="47469"/>
                    <a:pt x="40661" y="59647"/>
                    <a:pt x="25752" y="59647"/>
                  </a:cubicBezTo>
                  <a:cubicBezTo>
                    <a:pt x="10843" y="59647"/>
                    <a:pt x="0" y="47469"/>
                    <a:pt x="0" y="29880"/>
                  </a:cubicBezTo>
                  <a:cubicBezTo>
                    <a:pt x="0" y="10938"/>
                    <a:pt x="10843" y="113"/>
                    <a:pt x="25752" y="113"/>
                  </a:cubicBezTo>
                  <a:cubicBezTo>
                    <a:pt x="39306" y="-1240"/>
                    <a:pt x="51504" y="9585"/>
                    <a:pt x="51504" y="28527"/>
                  </a:cubicBezTo>
                  <a:close/>
                  <a:moveTo>
                    <a:pt x="39306" y="28527"/>
                  </a:moveTo>
                  <a:cubicBezTo>
                    <a:pt x="39306" y="16350"/>
                    <a:pt x="33884" y="9585"/>
                    <a:pt x="24397" y="9585"/>
                  </a:cubicBezTo>
                  <a:cubicBezTo>
                    <a:pt x="16265" y="9585"/>
                    <a:pt x="10843" y="17703"/>
                    <a:pt x="10843" y="28527"/>
                  </a:cubicBezTo>
                  <a:cubicBezTo>
                    <a:pt x="10843" y="40704"/>
                    <a:pt x="16265" y="48822"/>
                    <a:pt x="25752" y="48822"/>
                  </a:cubicBezTo>
                  <a:cubicBezTo>
                    <a:pt x="33884" y="47469"/>
                    <a:pt x="39306" y="39351"/>
                    <a:pt x="39306" y="285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157679" y="2143343"/>
              <a:ext cx="32529" cy="59532"/>
            </a:xfrm>
            <a:custGeom>
              <a:avLst/>
              <a:gdLst/>
              <a:ahLst/>
              <a:cxnLst/>
              <a:rect l="l" t="t" r="r" b="b"/>
              <a:pathLst>
                <a:path w="32529" h="59532" extrusionOk="0">
                  <a:moveTo>
                    <a:pt x="32529" y="4059"/>
                  </a:moveTo>
                  <a:lnTo>
                    <a:pt x="29819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7108" y="2706"/>
                    <a:pt x="29819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199696" y="2124401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6595" y="63592"/>
                  </a:moveTo>
                  <a:lnTo>
                    <a:pt x="36595" y="39238"/>
                  </a:lnTo>
                  <a:cubicBezTo>
                    <a:pt x="33884" y="35179"/>
                    <a:pt x="28463" y="31119"/>
                    <a:pt x="23041" y="31119"/>
                  </a:cubicBezTo>
                  <a:cubicBezTo>
                    <a:pt x="14909" y="31119"/>
                    <a:pt x="10843" y="37885"/>
                    <a:pt x="10843" y="50062"/>
                  </a:cubicBezTo>
                  <a:cubicBezTo>
                    <a:pt x="10843" y="64945"/>
                    <a:pt x="14909" y="71710"/>
                    <a:pt x="24397" y="71710"/>
                  </a:cubicBezTo>
                  <a:cubicBezTo>
                    <a:pt x="28463" y="70357"/>
                    <a:pt x="33884" y="67651"/>
                    <a:pt x="36595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4266109" y="2147402"/>
              <a:ext cx="43372" cy="59533"/>
            </a:xfrm>
            <a:custGeom>
              <a:avLst/>
              <a:gdLst/>
              <a:ahLst/>
              <a:cxnLst/>
              <a:rect l="l" t="t" r="r" b="b"/>
              <a:pathLst>
                <a:path w="43372" h="59533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2" y="56827"/>
                    <a:pt x="0" y="52768"/>
                  </a:cubicBezTo>
                  <a:lnTo>
                    <a:pt x="5422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29767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446105" y="2545191"/>
              <a:ext cx="56926" cy="77122"/>
            </a:xfrm>
            <a:custGeom>
              <a:avLst/>
              <a:gdLst/>
              <a:ahLst/>
              <a:cxnLst/>
              <a:rect l="l" t="t" r="r" b="b"/>
              <a:pathLst>
                <a:path w="56926" h="77122" extrusionOk="0">
                  <a:moveTo>
                    <a:pt x="56926" y="24354"/>
                  </a:moveTo>
                  <a:cubicBezTo>
                    <a:pt x="56926" y="40591"/>
                    <a:pt x="46083" y="48709"/>
                    <a:pt x="31174" y="48709"/>
                  </a:cubicBezTo>
                  <a:lnTo>
                    <a:pt x="10843" y="48709"/>
                  </a:lnTo>
                  <a:lnTo>
                    <a:pt x="10843" y="77122"/>
                  </a:lnTo>
                  <a:lnTo>
                    <a:pt x="0" y="77122"/>
                  </a:lnTo>
                  <a:lnTo>
                    <a:pt x="0" y="0"/>
                  </a:lnTo>
                  <a:lnTo>
                    <a:pt x="32529" y="0"/>
                  </a:lnTo>
                  <a:cubicBezTo>
                    <a:pt x="46083" y="0"/>
                    <a:pt x="56926" y="8118"/>
                    <a:pt x="56926" y="24354"/>
                  </a:cubicBezTo>
                  <a:close/>
                  <a:moveTo>
                    <a:pt x="44728" y="24354"/>
                  </a:moveTo>
                  <a:cubicBezTo>
                    <a:pt x="44728" y="16236"/>
                    <a:pt x="39306" y="10824"/>
                    <a:pt x="31174" y="10824"/>
                  </a:cubicBezTo>
                  <a:lnTo>
                    <a:pt x="10843" y="10824"/>
                  </a:lnTo>
                  <a:lnTo>
                    <a:pt x="10843" y="37885"/>
                  </a:lnTo>
                  <a:lnTo>
                    <a:pt x="31174" y="37885"/>
                  </a:lnTo>
                  <a:cubicBezTo>
                    <a:pt x="40661" y="37885"/>
                    <a:pt x="44728" y="32473"/>
                    <a:pt x="44728" y="2435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508452" y="2564031"/>
              <a:ext cx="51504" cy="59635"/>
            </a:xfrm>
            <a:custGeom>
              <a:avLst/>
              <a:gdLst/>
              <a:ahLst/>
              <a:cxnLst/>
              <a:rect l="l" t="t" r="r" b="b"/>
              <a:pathLst>
                <a:path w="51504" h="59635" extrusionOk="0">
                  <a:moveTo>
                    <a:pt x="51504" y="28516"/>
                  </a:moveTo>
                  <a:cubicBezTo>
                    <a:pt x="51504" y="47458"/>
                    <a:pt x="40661" y="59636"/>
                    <a:pt x="25752" y="59636"/>
                  </a:cubicBezTo>
                  <a:cubicBezTo>
                    <a:pt x="10843" y="59636"/>
                    <a:pt x="0" y="47458"/>
                    <a:pt x="0" y="29869"/>
                  </a:cubicBezTo>
                  <a:cubicBezTo>
                    <a:pt x="0" y="10927"/>
                    <a:pt x="10843" y="103"/>
                    <a:pt x="25752" y="103"/>
                  </a:cubicBezTo>
                  <a:cubicBezTo>
                    <a:pt x="40661" y="-1250"/>
                    <a:pt x="51504" y="10927"/>
                    <a:pt x="51504" y="28516"/>
                  </a:cubicBezTo>
                  <a:close/>
                  <a:moveTo>
                    <a:pt x="40661" y="29869"/>
                  </a:moveTo>
                  <a:cubicBezTo>
                    <a:pt x="40661" y="17692"/>
                    <a:pt x="35240" y="10927"/>
                    <a:pt x="25752" y="10927"/>
                  </a:cubicBezTo>
                  <a:cubicBezTo>
                    <a:pt x="17620" y="10927"/>
                    <a:pt x="12198" y="19045"/>
                    <a:pt x="12198" y="29869"/>
                  </a:cubicBezTo>
                  <a:cubicBezTo>
                    <a:pt x="12198" y="42046"/>
                    <a:pt x="17620" y="50164"/>
                    <a:pt x="27108" y="50164"/>
                  </a:cubicBezTo>
                  <a:cubicBezTo>
                    <a:pt x="35240" y="48811"/>
                    <a:pt x="40661" y="39340"/>
                    <a:pt x="40661" y="2986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0" name="Google Shape;1200;p8"/>
            <p:cNvGrpSpPr/>
            <p:nvPr/>
          </p:nvGrpSpPr>
          <p:grpSpPr>
            <a:xfrm>
              <a:off x="3573511" y="2561427"/>
              <a:ext cx="100298" cy="62239"/>
              <a:chOff x="3573511" y="2561427"/>
              <a:chExt cx="100298" cy="62239"/>
            </a:xfrm>
          </p:grpSpPr>
          <p:sp>
            <p:nvSpPr>
              <p:cNvPr id="1201" name="Google Shape;1201;p8"/>
              <p:cNvSpPr/>
              <p:nvPr/>
            </p:nvSpPr>
            <p:spPr>
              <a:xfrm>
                <a:off x="3573511" y="2564031"/>
                <a:ext cx="51504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51504" h="59635" extrusionOk="0">
                    <a:moveTo>
                      <a:pt x="51504" y="28516"/>
                    </a:moveTo>
                    <a:cubicBezTo>
                      <a:pt x="51504" y="47458"/>
                      <a:pt x="40661" y="59636"/>
                      <a:pt x="25752" y="59636"/>
                    </a:cubicBezTo>
                    <a:cubicBezTo>
                      <a:pt x="10843" y="59636"/>
                      <a:pt x="0" y="47458"/>
                      <a:pt x="0" y="29869"/>
                    </a:cubicBezTo>
                    <a:cubicBezTo>
                      <a:pt x="0" y="10927"/>
                      <a:pt x="10843" y="103"/>
                      <a:pt x="25752" y="103"/>
                    </a:cubicBezTo>
                    <a:cubicBezTo>
                      <a:pt x="40661" y="-1250"/>
                      <a:pt x="51504" y="10927"/>
                      <a:pt x="51504" y="28516"/>
                    </a:cubicBezTo>
                    <a:close/>
                    <a:moveTo>
                      <a:pt x="40661" y="29869"/>
                    </a:moveTo>
                    <a:cubicBezTo>
                      <a:pt x="40661" y="17692"/>
                      <a:pt x="35240" y="10927"/>
                      <a:pt x="25752" y="10927"/>
                    </a:cubicBezTo>
                    <a:cubicBezTo>
                      <a:pt x="17620" y="10927"/>
                      <a:pt x="12198" y="19045"/>
                      <a:pt x="12198" y="29869"/>
                    </a:cubicBezTo>
                    <a:cubicBezTo>
                      <a:pt x="12198" y="42046"/>
                      <a:pt x="17620" y="50164"/>
                      <a:pt x="27108" y="50164"/>
                    </a:cubicBezTo>
                    <a:cubicBezTo>
                      <a:pt x="36595" y="50164"/>
                      <a:pt x="40661" y="39340"/>
                      <a:pt x="40661" y="2986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>
                <a:off x="3641280" y="2561427"/>
                <a:ext cx="32529" cy="59533"/>
              </a:xfrm>
              <a:custGeom>
                <a:avLst/>
                <a:gdLst/>
                <a:ahLst/>
                <a:cxnLst/>
                <a:rect l="l" t="t" r="r" b="b"/>
                <a:pathLst>
                  <a:path w="32529" h="59533" extrusionOk="0">
                    <a:moveTo>
                      <a:pt x="32529" y="4059"/>
                    </a:moveTo>
                    <a:lnTo>
                      <a:pt x="29818" y="14883"/>
                    </a:lnTo>
                    <a:cubicBezTo>
                      <a:pt x="27108" y="13530"/>
                      <a:pt x="24397" y="12177"/>
                      <a:pt x="21686" y="12177"/>
                    </a:cubicBezTo>
                    <a:cubicBezTo>
                      <a:pt x="14909" y="12177"/>
                      <a:pt x="10843" y="17589"/>
                      <a:pt x="10843" y="27060"/>
                    </a:cubicBezTo>
                    <a:lnTo>
                      <a:pt x="10843" y="59533"/>
                    </a:lnTo>
                    <a:lnTo>
                      <a:pt x="0" y="59533"/>
                    </a:lnTo>
                    <a:lnTo>
                      <a:pt x="0" y="1353"/>
                    </a:lnTo>
                    <a:lnTo>
                      <a:pt x="10843" y="1353"/>
                    </a:lnTo>
                    <a:lnTo>
                      <a:pt x="10843" y="6765"/>
                    </a:lnTo>
                    <a:cubicBezTo>
                      <a:pt x="13554" y="2706"/>
                      <a:pt x="18975" y="0"/>
                      <a:pt x="24397" y="0"/>
                    </a:cubicBezTo>
                    <a:cubicBezTo>
                      <a:pt x="28463" y="1353"/>
                      <a:pt x="31174" y="2706"/>
                      <a:pt x="32529" y="405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8"/>
            <p:cNvSpPr/>
            <p:nvPr/>
          </p:nvSpPr>
          <p:spPr>
            <a:xfrm>
              <a:off x="3717181" y="2561427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5769"/>
                  </a:moveTo>
                  <a:lnTo>
                    <a:pt x="36595" y="81181"/>
                  </a:lnTo>
                  <a:lnTo>
                    <a:pt x="36595" y="54121"/>
                  </a:lnTo>
                  <a:cubicBezTo>
                    <a:pt x="32529" y="58180"/>
                    <a:pt x="27108" y="60886"/>
                    <a:pt x="21686" y="60886"/>
                  </a:cubicBezTo>
                  <a:cubicBezTo>
                    <a:pt x="9488" y="60886"/>
                    <a:pt x="0" y="51415"/>
                    <a:pt x="0" y="29767"/>
                  </a:cubicBezTo>
                  <a:cubicBezTo>
                    <a:pt x="0" y="9471"/>
                    <a:pt x="10843" y="0"/>
                    <a:pt x="23042" y="0"/>
                  </a:cubicBezTo>
                  <a:cubicBezTo>
                    <a:pt x="28463" y="0"/>
                    <a:pt x="33884" y="2706"/>
                    <a:pt x="37951" y="6765"/>
                  </a:cubicBezTo>
                  <a:lnTo>
                    <a:pt x="37951" y="1353"/>
                  </a:lnTo>
                  <a:lnTo>
                    <a:pt x="48794" y="1353"/>
                  </a:lnTo>
                  <a:lnTo>
                    <a:pt x="48794" y="75769"/>
                  </a:lnTo>
                  <a:lnTo>
                    <a:pt x="47438" y="75769"/>
                  </a:lnTo>
                  <a:close/>
                  <a:moveTo>
                    <a:pt x="36595" y="44650"/>
                  </a:moveTo>
                  <a:lnTo>
                    <a:pt x="36595" y="20295"/>
                  </a:lnTo>
                  <a:cubicBezTo>
                    <a:pt x="33884" y="16236"/>
                    <a:pt x="28463" y="12177"/>
                    <a:pt x="23042" y="12177"/>
                  </a:cubicBezTo>
                  <a:cubicBezTo>
                    <a:pt x="14909" y="12177"/>
                    <a:pt x="10843" y="18942"/>
                    <a:pt x="10843" y="31120"/>
                  </a:cubicBezTo>
                  <a:cubicBezTo>
                    <a:pt x="10843" y="46003"/>
                    <a:pt x="14909" y="52768"/>
                    <a:pt x="24397" y="52768"/>
                  </a:cubicBezTo>
                  <a:cubicBezTo>
                    <a:pt x="28463" y="51415"/>
                    <a:pt x="32529" y="47356"/>
                    <a:pt x="36595" y="4465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3784950" y="2564133"/>
              <a:ext cx="46083" cy="59533"/>
            </a:xfrm>
            <a:custGeom>
              <a:avLst/>
              <a:gdLst/>
              <a:ahLst/>
              <a:cxnLst/>
              <a:rect l="l" t="t" r="r" b="b"/>
              <a:pathLst>
                <a:path w="46083" h="59533" extrusionOk="0">
                  <a:moveTo>
                    <a:pt x="46083" y="58180"/>
                  </a:moveTo>
                  <a:lnTo>
                    <a:pt x="35240" y="58180"/>
                  </a:lnTo>
                  <a:lnTo>
                    <a:pt x="35240" y="52768"/>
                  </a:lnTo>
                  <a:cubicBezTo>
                    <a:pt x="32529" y="56827"/>
                    <a:pt x="27108" y="59533"/>
                    <a:pt x="20331" y="59533"/>
                  </a:cubicBezTo>
                  <a:cubicBezTo>
                    <a:pt x="6777" y="59533"/>
                    <a:pt x="0" y="50062"/>
                    <a:pt x="0" y="33826"/>
                  </a:cubicBezTo>
                  <a:lnTo>
                    <a:pt x="0" y="0"/>
                  </a:lnTo>
                  <a:lnTo>
                    <a:pt x="10843" y="0"/>
                  </a:lnTo>
                  <a:lnTo>
                    <a:pt x="10843" y="32473"/>
                  </a:lnTo>
                  <a:cubicBezTo>
                    <a:pt x="10843" y="44650"/>
                    <a:pt x="14909" y="48709"/>
                    <a:pt x="23042" y="48709"/>
                  </a:cubicBezTo>
                  <a:cubicBezTo>
                    <a:pt x="31174" y="48709"/>
                    <a:pt x="35240" y="43297"/>
                    <a:pt x="35240" y="33826"/>
                  </a:cubicBezTo>
                  <a:lnTo>
                    <a:pt x="35240" y="0"/>
                  </a:lnTo>
                  <a:lnTo>
                    <a:pt x="46083" y="0"/>
                  </a:lnTo>
                  <a:lnTo>
                    <a:pt x="46083" y="58180"/>
                  </a:lnTo>
                  <a:lnTo>
                    <a:pt x="46083" y="5818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3850008" y="2565486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6"/>
                    <a:pt x="23041" y="29766"/>
                  </a:cubicBezTo>
                  <a:cubicBezTo>
                    <a:pt x="16265" y="29766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4650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3913711" y="2542485"/>
              <a:ext cx="10843" cy="79828"/>
            </a:xfrm>
            <a:custGeom>
              <a:avLst/>
              <a:gdLst/>
              <a:ahLst/>
              <a:cxnLst/>
              <a:rect l="l" t="t" r="r" b="b"/>
              <a:pathLst>
                <a:path w="10843" h="79828" extrusionOk="0">
                  <a:moveTo>
                    <a:pt x="10843" y="79828"/>
                  </a:moveTo>
                  <a:lnTo>
                    <a:pt x="0" y="79828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3942174" y="2542485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9488" y="0"/>
                    <a:pt x="13554" y="2706"/>
                    <a:pt x="13554" y="6765"/>
                  </a:cubicBezTo>
                  <a:close/>
                  <a:moveTo>
                    <a:pt x="10843" y="79828"/>
                  </a:moveTo>
                  <a:lnTo>
                    <a:pt x="0" y="79828"/>
                  </a:lnTo>
                  <a:lnTo>
                    <a:pt x="0" y="21648"/>
                  </a:lnTo>
                  <a:lnTo>
                    <a:pt x="10843" y="21648"/>
                  </a:lnTo>
                  <a:lnTo>
                    <a:pt x="10843" y="7982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3963860" y="2542485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2"/>
                  </a:lnTo>
                  <a:lnTo>
                    <a:pt x="0" y="32472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0357"/>
                    <a:pt x="31174" y="69004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4003166" y="2564133"/>
              <a:ext cx="55570" cy="78475"/>
            </a:xfrm>
            <a:custGeom>
              <a:avLst/>
              <a:gdLst/>
              <a:ahLst/>
              <a:cxnLst/>
              <a:rect l="l" t="t" r="r" b="b"/>
              <a:pathLst>
                <a:path w="55570" h="78475" extrusionOk="0">
                  <a:moveTo>
                    <a:pt x="55571" y="0"/>
                  </a:moveTo>
                  <a:lnTo>
                    <a:pt x="25752" y="78475"/>
                  </a:lnTo>
                  <a:lnTo>
                    <a:pt x="13554" y="78475"/>
                  </a:lnTo>
                  <a:lnTo>
                    <a:pt x="21686" y="56827"/>
                  </a:lnTo>
                  <a:lnTo>
                    <a:pt x="0" y="0"/>
                  </a:lnTo>
                  <a:lnTo>
                    <a:pt x="12198" y="0"/>
                  </a:lnTo>
                  <a:lnTo>
                    <a:pt x="21686" y="28413"/>
                  </a:lnTo>
                  <a:cubicBezTo>
                    <a:pt x="23041" y="33826"/>
                    <a:pt x="25752" y="41944"/>
                    <a:pt x="27108" y="44650"/>
                  </a:cubicBezTo>
                  <a:cubicBezTo>
                    <a:pt x="28463" y="40591"/>
                    <a:pt x="31174" y="32473"/>
                    <a:pt x="32529" y="28413"/>
                  </a:cubicBezTo>
                  <a:lnTo>
                    <a:pt x="42017" y="0"/>
                  </a:lnTo>
                  <a:lnTo>
                    <a:pt x="55571" y="0"/>
                  </a:lnTo>
                  <a:lnTo>
                    <a:pt x="55571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4091265" y="2542485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6595" y="63592"/>
                  </a:moveTo>
                  <a:lnTo>
                    <a:pt x="36595" y="39238"/>
                  </a:lnTo>
                  <a:cubicBezTo>
                    <a:pt x="33884" y="35179"/>
                    <a:pt x="28463" y="31119"/>
                    <a:pt x="23041" y="31119"/>
                  </a:cubicBezTo>
                  <a:cubicBezTo>
                    <a:pt x="14909" y="31119"/>
                    <a:pt x="10843" y="37885"/>
                    <a:pt x="10843" y="50062"/>
                  </a:cubicBezTo>
                  <a:cubicBezTo>
                    <a:pt x="10843" y="64945"/>
                    <a:pt x="14909" y="71710"/>
                    <a:pt x="24397" y="71710"/>
                  </a:cubicBezTo>
                  <a:cubicBezTo>
                    <a:pt x="28463" y="70357"/>
                    <a:pt x="33884" y="66298"/>
                    <a:pt x="36595" y="6359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157679" y="2565486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2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9" y="29766"/>
                    <a:pt x="23042" y="29766"/>
                  </a:cubicBezTo>
                  <a:cubicBezTo>
                    <a:pt x="16265" y="29766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4650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215960" y="2542485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2"/>
                  </a:lnTo>
                  <a:lnTo>
                    <a:pt x="0" y="32472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0357"/>
                    <a:pt x="31174" y="69004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256621" y="2565486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5240" y="40591"/>
                  </a:moveTo>
                  <a:lnTo>
                    <a:pt x="35240" y="32473"/>
                  </a:lnTo>
                  <a:cubicBezTo>
                    <a:pt x="32529" y="31120"/>
                    <a:pt x="28463" y="29766"/>
                    <a:pt x="21686" y="29766"/>
                  </a:cubicBezTo>
                  <a:cubicBezTo>
                    <a:pt x="14909" y="29766"/>
                    <a:pt x="9488" y="32473"/>
                    <a:pt x="9488" y="37885"/>
                  </a:cubicBezTo>
                  <a:cubicBezTo>
                    <a:pt x="9488" y="43297"/>
                    <a:pt x="13554" y="47356"/>
                    <a:pt x="20331" y="47356"/>
                  </a:cubicBezTo>
                  <a:cubicBezTo>
                    <a:pt x="27108" y="47356"/>
                    <a:pt x="32529" y="44650"/>
                    <a:pt x="35240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3286170" y="2964628"/>
              <a:ext cx="59636" cy="78475"/>
            </a:xfrm>
            <a:custGeom>
              <a:avLst/>
              <a:gdLst/>
              <a:ahLst/>
              <a:cxnLst/>
              <a:rect l="l" t="t" r="r" b="b"/>
              <a:pathLst>
                <a:path w="59636" h="78475" extrusionOk="0">
                  <a:moveTo>
                    <a:pt x="59637" y="63592"/>
                  </a:moveTo>
                  <a:cubicBezTo>
                    <a:pt x="54215" y="73063"/>
                    <a:pt x="44727" y="78475"/>
                    <a:pt x="32529" y="78475"/>
                  </a:cubicBezTo>
                  <a:cubicBezTo>
                    <a:pt x="12198" y="78475"/>
                    <a:pt x="0" y="62239"/>
                    <a:pt x="0" y="39238"/>
                  </a:cubicBezTo>
                  <a:cubicBezTo>
                    <a:pt x="0" y="16236"/>
                    <a:pt x="12198" y="0"/>
                    <a:pt x="32529" y="0"/>
                  </a:cubicBezTo>
                  <a:cubicBezTo>
                    <a:pt x="44727" y="0"/>
                    <a:pt x="54215" y="5412"/>
                    <a:pt x="58281" y="14883"/>
                  </a:cubicBezTo>
                  <a:lnTo>
                    <a:pt x="47438" y="21648"/>
                  </a:lnTo>
                  <a:cubicBezTo>
                    <a:pt x="43372" y="14883"/>
                    <a:pt x="39306" y="12177"/>
                    <a:pt x="31174" y="12177"/>
                  </a:cubicBezTo>
                  <a:cubicBezTo>
                    <a:pt x="17620" y="12177"/>
                    <a:pt x="10843" y="23001"/>
                    <a:pt x="10843" y="40591"/>
                  </a:cubicBezTo>
                  <a:cubicBezTo>
                    <a:pt x="10843" y="58180"/>
                    <a:pt x="17620" y="69004"/>
                    <a:pt x="31174" y="69004"/>
                  </a:cubicBezTo>
                  <a:cubicBezTo>
                    <a:pt x="39306" y="69004"/>
                    <a:pt x="44727" y="66298"/>
                    <a:pt x="48794" y="59533"/>
                  </a:cubicBezTo>
                  <a:lnTo>
                    <a:pt x="59637" y="6359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3355295" y="2984810"/>
              <a:ext cx="51504" cy="59646"/>
            </a:xfrm>
            <a:custGeom>
              <a:avLst/>
              <a:gdLst/>
              <a:ahLst/>
              <a:cxnLst/>
              <a:rect l="l" t="t" r="r" b="b"/>
              <a:pathLst>
                <a:path w="51504" h="59646" extrusionOk="0">
                  <a:moveTo>
                    <a:pt x="51504" y="28527"/>
                  </a:moveTo>
                  <a:cubicBezTo>
                    <a:pt x="51504" y="47469"/>
                    <a:pt x="40661" y="59646"/>
                    <a:pt x="25752" y="59646"/>
                  </a:cubicBezTo>
                  <a:cubicBezTo>
                    <a:pt x="10843" y="59646"/>
                    <a:pt x="0" y="47469"/>
                    <a:pt x="0" y="29880"/>
                  </a:cubicBezTo>
                  <a:cubicBezTo>
                    <a:pt x="0" y="10938"/>
                    <a:pt x="10843" y="113"/>
                    <a:pt x="25752" y="113"/>
                  </a:cubicBezTo>
                  <a:cubicBezTo>
                    <a:pt x="40661" y="-1240"/>
                    <a:pt x="51504" y="9585"/>
                    <a:pt x="51504" y="28527"/>
                  </a:cubicBezTo>
                  <a:close/>
                  <a:moveTo>
                    <a:pt x="40661" y="28527"/>
                  </a:moveTo>
                  <a:cubicBezTo>
                    <a:pt x="40661" y="16350"/>
                    <a:pt x="35240" y="9585"/>
                    <a:pt x="25752" y="9585"/>
                  </a:cubicBezTo>
                  <a:cubicBezTo>
                    <a:pt x="17620" y="9585"/>
                    <a:pt x="12199" y="17703"/>
                    <a:pt x="12199" y="28527"/>
                  </a:cubicBezTo>
                  <a:cubicBezTo>
                    <a:pt x="12199" y="40704"/>
                    <a:pt x="17620" y="48822"/>
                    <a:pt x="27108" y="48822"/>
                  </a:cubicBezTo>
                  <a:cubicBezTo>
                    <a:pt x="36595" y="48822"/>
                    <a:pt x="40661" y="39351"/>
                    <a:pt x="40661" y="285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425774" y="2982217"/>
              <a:ext cx="46083" cy="59532"/>
            </a:xfrm>
            <a:custGeom>
              <a:avLst/>
              <a:gdLst/>
              <a:ahLst/>
              <a:cxnLst/>
              <a:rect l="l" t="t" r="r" b="b"/>
              <a:pathLst>
                <a:path w="46083" h="59532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2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3488122" y="2960569"/>
              <a:ext cx="55570" cy="81181"/>
            </a:xfrm>
            <a:custGeom>
              <a:avLst/>
              <a:gdLst/>
              <a:ahLst/>
              <a:cxnLst/>
              <a:rect l="l" t="t" r="r" b="b"/>
              <a:pathLst>
                <a:path w="55570" h="81181" extrusionOk="0">
                  <a:moveTo>
                    <a:pt x="31174" y="12177"/>
                  </a:moveTo>
                  <a:cubicBezTo>
                    <a:pt x="28463" y="10824"/>
                    <a:pt x="27108" y="10824"/>
                    <a:pt x="24397" y="10824"/>
                  </a:cubicBezTo>
                  <a:cubicBezTo>
                    <a:pt x="20331" y="10824"/>
                    <a:pt x="18975" y="12177"/>
                    <a:pt x="18975" y="16236"/>
                  </a:cubicBezTo>
                  <a:lnTo>
                    <a:pt x="18975" y="23001"/>
                  </a:lnTo>
                  <a:lnTo>
                    <a:pt x="29818" y="23001"/>
                  </a:lnTo>
                  <a:lnTo>
                    <a:pt x="29818" y="33826"/>
                  </a:lnTo>
                  <a:lnTo>
                    <a:pt x="18975" y="33826"/>
                  </a:lnTo>
                  <a:lnTo>
                    <a:pt x="18975" y="81181"/>
                  </a:lnTo>
                  <a:lnTo>
                    <a:pt x="8132" y="81181"/>
                  </a:lnTo>
                  <a:lnTo>
                    <a:pt x="8132" y="33826"/>
                  </a:lnTo>
                  <a:lnTo>
                    <a:pt x="0" y="33826"/>
                  </a:lnTo>
                  <a:lnTo>
                    <a:pt x="0" y="23001"/>
                  </a:lnTo>
                  <a:lnTo>
                    <a:pt x="8132" y="23001"/>
                  </a:lnTo>
                  <a:lnTo>
                    <a:pt x="8132" y="14883"/>
                  </a:lnTo>
                  <a:cubicBezTo>
                    <a:pt x="8132" y="4059"/>
                    <a:pt x="14909" y="0"/>
                    <a:pt x="23041" y="0"/>
                  </a:cubicBezTo>
                  <a:cubicBezTo>
                    <a:pt x="25752" y="0"/>
                    <a:pt x="29818" y="0"/>
                    <a:pt x="31174" y="1353"/>
                  </a:cubicBezTo>
                  <a:lnTo>
                    <a:pt x="31174" y="12177"/>
                  </a:lnTo>
                  <a:lnTo>
                    <a:pt x="31174" y="12177"/>
                  </a:lnTo>
                  <a:close/>
                  <a:moveTo>
                    <a:pt x="55571" y="81181"/>
                  </a:moveTo>
                  <a:lnTo>
                    <a:pt x="44728" y="81181"/>
                  </a:lnTo>
                  <a:lnTo>
                    <a:pt x="44728" y="6765"/>
                  </a:lnTo>
                  <a:lnTo>
                    <a:pt x="55571" y="1353"/>
                  </a:lnTo>
                  <a:lnTo>
                    <a:pt x="55571" y="8118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3558601" y="2963010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9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9" y="20561"/>
                  </a:lnTo>
                  <a:lnTo>
                    <a:pt x="12199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582998" y="2983570"/>
              <a:ext cx="46082" cy="59533"/>
            </a:xfrm>
            <a:custGeom>
              <a:avLst/>
              <a:gdLst/>
              <a:ahLst/>
              <a:cxnLst/>
              <a:rect l="l" t="t" r="r" b="b"/>
              <a:pathLst>
                <a:path w="46082" h="59533" extrusionOk="0">
                  <a:moveTo>
                    <a:pt x="46083" y="9471"/>
                  </a:moveTo>
                  <a:lnTo>
                    <a:pt x="39306" y="17589"/>
                  </a:lnTo>
                  <a:cubicBezTo>
                    <a:pt x="33884" y="12177"/>
                    <a:pt x="29818" y="10824"/>
                    <a:pt x="25752" y="10824"/>
                  </a:cubicBezTo>
                  <a:cubicBezTo>
                    <a:pt x="17620" y="10824"/>
                    <a:pt x="12198" y="17589"/>
                    <a:pt x="12198" y="29767"/>
                  </a:cubicBezTo>
                  <a:cubicBezTo>
                    <a:pt x="12198" y="40591"/>
                    <a:pt x="17620" y="48709"/>
                    <a:pt x="25752" y="48709"/>
                  </a:cubicBezTo>
                  <a:cubicBezTo>
                    <a:pt x="31174" y="48709"/>
                    <a:pt x="33884" y="46003"/>
                    <a:pt x="39306" y="41944"/>
                  </a:cubicBezTo>
                  <a:lnTo>
                    <a:pt x="46083" y="48709"/>
                  </a:lnTo>
                  <a:cubicBezTo>
                    <a:pt x="42017" y="54121"/>
                    <a:pt x="35240" y="59533"/>
                    <a:pt x="25752" y="59533"/>
                  </a:cubicBezTo>
                  <a:cubicBezTo>
                    <a:pt x="12198" y="59533"/>
                    <a:pt x="0" y="47356"/>
                    <a:pt x="0" y="29767"/>
                  </a:cubicBezTo>
                  <a:cubicBezTo>
                    <a:pt x="0" y="10824"/>
                    <a:pt x="10843" y="0"/>
                    <a:pt x="25752" y="0"/>
                  </a:cubicBezTo>
                  <a:cubicBezTo>
                    <a:pt x="33884" y="0"/>
                    <a:pt x="40661" y="2706"/>
                    <a:pt x="46083" y="947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3633147" y="2961922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2"/>
                  </a:lnTo>
                  <a:lnTo>
                    <a:pt x="0" y="32472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3676519" y="2963010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9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9" y="20561"/>
                  </a:lnTo>
                  <a:lnTo>
                    <a:pt x="12199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3706338" y="2982217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3771396" y="2982217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54121"/>
                  </a:moveTo>
                  <a:cubicBezTo>
                    <a:pt x="47438" y="71710"/>
                    <a:pt x="40661" y="79828"/>
                    <a:pt x="20331" y="81181"/>
                  </a:cubicBezTo>
                  <a:lnTo>
                    <a:pt x="16265" y="73063"/>
                  </a:lnTo>
                  <a:cubicBezTo>
                    <a:pt x="32529" y="71710"/>
                    <a:pt x="36595" y="67651"/>
                    <a:pt x="36595" y="55474"/>
                  </a:cubicBezTo>
                  <a:lnTo>
                    <a:pt x="36595" y="54121"/>
                  </a:lnTo>
                  <a:cubicBezTo>
                    <a:pt x="32529" y="58180"/>
                    <a:pt x="27108" y="60886"/>
                    <a:pt x="21686" y="60886"/>
                  </a:cubicBezTo>
                  <a:cubicBezTo>
                    <a:pt x="9488" y="60886"/>
                    <a:pt x="0" y="51415"/>
                    <a:pt x="0" y="29766"/>
                  </a:cubicBezTo>
                  <a:cubicBezTo>
                    <a:pt x="0" y="9471"/>
                    <a:pt x="10843" y="0"/>
                    <a:pt x="23042" y="0"/>
                  </a:cubicBezTo>
                  <a:cubicBezTo>
                    <a:pt x="28463" y="0"/>
                    <a:pt x="33884" y="2706"/>
                    <a:pt x="37951" y="6765"/>
                  </a:cubicBezTo>
                  <a:lnTo>
                    <a:pt x="37951" y="1353"/>
                  </a:lnTo>
                  <a:lnTo>
                    <a:pt x="48794" y="1353"/>
                  </a:lnTo>
                  <a:lnTo>
                    <a:pt x="48794" y="54121"/>
                  </a:lnTo>
                  <a:lnTo>
                    <a:pt x="47438" y="54121"/>
                  </a:lnTo>
                  <a:close/>
                  <a:moveTo>
                    <a:pt x="36595" y="43297"/>
                  </a:moveTo>
                  <a:lnTo>
                    <a:pt x="36595" y="18942"/>
                  </a:lnTo>
                  <a:cubicBezTo>
                    <a:pt x="33884" y="14883"/>
                    <a:pt x="28463" y="10824"/>
                    <a:pt x="23042" y="10824"/>
                  </a:cubicBezTo>
                  <a:cubicBezTo>
                    <a:pt x="14909" y="10824"/>
                    <a:pt x="10843" y="17589"/>
                    <a:pt x="10843" y="29766"/>
                  </a:cubicBezTo>
                  <a:cubicBezTo>
                    <a:pt x="10843" y="44650"/>
                    <a:pt x="14909" y="51415"/>
                    <a:pt x="24397" y="51415"/>
                  </a:cubicBezTo>
                  <a:cubicBezTo>
                    <a:pt x="28463" y="51415"/>
                    <a:pt x="33884" y="47356"/>
                    <a:pt x="36595" y="4329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3862206" y="2982217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8794" y="32472"/>
                  </a:moveTo>
                  <a:cubicBezTo>
                    <a:pt x="48794" y="52768"/>
                    <a:pt x="37950" y="62239"/>
                    <a:pt x="25752" y="62239"/>
                  </a:cubicBezTo>
                  <a:cubicBezTo>
                    <a:pt x="20331" y="62239"/>
                    <a:pt x="14909" y="59533"/>
                    <a:pt x="10843" y="55474"/>
                  </a:cubicBezTo>
                  <a:lnTo>
                    <a:pt x="10843" y="75769"/>
                  </a:lnTo>
                  <a:lnTo>
                    <a:pt x="0" y="81181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4909" y="2706"/>
                    <a:pt x="20331" y="0"/>
                    <a:pt x="25752" y="0"/>
                  </a:cubicBezTo>
                  <a:cubicBezTo>
                    <a:pt x="39306" y="1353"/>
                    <a:pt x="48794" y="9471"/>
                    <a:pt x="48794" y="32472"/>
                  </a:cubicBezTo>
                  <a:close/>
                  <a:moveTo>
                    <a:pt x="36595" y="32472"/>
                  </a:moveTo>
                  <a:cubicBezTo>
                    <a:pt x="36595" y="17589"/>
                    <a:pt x="32529" y="10824"/>
                    <a:pt x="23041" y="10824"/>
                  </a:cubicBezTo>
                  <a:cubicBezTo>
                    <a:pt x="17620" y="10824"/>
                    <a:pt x="12198" y="14883"/>
                    <a:pt x="9488" y="17589"/>
                  </a:cubicBezTo>
                  <a:lnTo>
                    <a:pt x="9488" y="41944"/>
                  </a:lnTo>
                  <a:cubicBezTo>
                    <a:pt x="12198" y="46003"/>
                    <a:pt x="17620" y="50062"/>
                    <a:pt x="23041" y="50062"/>
                  </a:cubicBezTo>
                  <a:cubicBezTo>
                    <a:pt x="32529" y="51415"/>
                    <a:pt x="36595" y="44650"/>
                    <a:pt x="36595" y="3247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3931331" y="2980864"/>
              <a:ext cx="32529" cy="59533"/>
            </a:xfrm>
            <a:custGeom>
              <a:avLst/>
              <a:gdLst/>
              <a:ahLst/>
              <a:cxnLst/>
              <a:rect l="l" t="t" r="r" b="b"/>
              <a:pathLst>
                <a:path w="32529" h="59533" extrusionOk="0">
                  <a:moveTo>
                    <a:pt x="32529" y="4059"/>
                  </a:moveTo>
                  <a:lnTo>
                    <a:pt x="29818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7108" y="2706"/>
                    <a:pt x="29818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3974703" y="2963010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9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9" y="20561"/>
                  </a:lnTo>
                  <a:lnTo>
                    <a:pt x="12199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001810" y="2984810"/>
              <a:ext cx="51504" cy="59646"/>
            </a:xfrm>
            <a:custGeom>
              <a:avLst/>
              <a:gdLst/>
              <a:ahLst/>
              <a:cxnLst/>
              <a:rect l="l" t="t" r="r" b="b"/>
              <a:pathLst>
                <a:path w="51504" h="59646" extrusionOk="0">
                  <a:moveTo>
                    <a:pt x="51504" y="28527"/>
                  </a:moveTo>
                  <a:cubicBezTo>
                    <a:pt x="51504" y="47469"/>
                    <a:pt x="40661" y="59646"/>
                    <a:pt x="25752" y="59646"/>
                  </a:cubicBezTo>
                  <a:cubicBezTo>
                    <a:pt x="10843" y="59646"/>
                    <a:pt x="0" y="47469"/>
                    <a:pt x="0" y="29880"/>
                  </a:cubicBezTo>
                  <a:cubicBezTo>
                    <a:pt x="0" y="10938"/>
                    <a:pt x="10843" y="113"/>
                    <a:pt x="25752" y="113"/>
                  </a:cubicBezTo>
                  <a:cubicBezTo>
                    <a:pt x="40661" y="-1240"/>
                    <a:pt x="51504" y="9585"/>
                    <a:pt x="51504" y="28527"/>
                  </a:cubicBezTo>
                  <a:close/>
                  <a:moveTo>
                    <a:pt x="39306" y="28527"/>
                  </a:moveTo>
                  <a:cubicBezTo>
                    <a:pt x="39306" y="16350"/>
                    <a:pt x="33884" y="9585"/>
                    <a:pt x="24397" y="9585"/>
                  </a:cubicBezTo>
                  <a:cubicBezTo>
                    <a:pt x="16265" y="9585"/>
                    <a:pt x="10843" y="17703"/>
                    <a:pt x="10843" y="28527"/>
                  </a:cubicBezTo>
                  <a:cubicBezTo>
                    <a:pt x="10843" y="40704"/>
                    <a:pt x="16265" y="48822"/>
                    <a:pt x="25752" y="48822"/>
                  </a:cubicBezTo>
                  <a:cubicBezTo>
                    <a:pt x="33884" y="47469"/>
                    <a:pt x="39306" y="39351"/>
                    <a:pt x="39306" y="285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070935" y="2980864"/>
              <a:ext cx="32529" cy="59533"/>
            </a:xfrm>
            <a:custGeom>
              <a:avLst/>
              <a:gdLst/>
              <a:ahLst/>
              <a:cxnLst/>
              <a:rect l="l" t="t" r="r" b="b"/>
              <a:pathLst>
                <a:path w="32529" h="59533" extrusionOk="0">
                  <a:moveTo>
                    <a:pt x="32529" y="4059"/>
                  </a:moveTo>
                  <a:lnTo>
                    <a:pt x="29818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7108" y="2706"/>
                    <a:pt x="29818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114307" y="2963010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9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9" y="20561"/>
                  </a:lnTo>
                  <a:lnTo>
                    <a:pt x="12199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38704" y="2961922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8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2"/>
                  </a:lnTo>
                  <a:lnTo>
                    <a:pt x="0" y="32472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1"/>
                  </a:lnTo>
                  <a:lnTo>
                    <a:pt x="33884" y="23001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182076" y="2963010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9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9" y="20561"/>
                  </a:lnTo>
                  <a:lnTo>
                    <a:pt x="12199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205117" y="2984830"/>
              <a:ext cx="50149" cy="59626"/>
            </a:xfrm>
            <a:custGeom>
              <a:avLst/>
              <a:gdLst/>
              <a:ahLst/>
              <a:cxnLst/>
              <a:rect l="l" t="t" r="r" b="b"/>
              <a:pathLst>
                <a:path w="50149" h="59626" extrusionOk="0">
                  <a:moveTo>
                    <a:pt x="50149" y="27154"/>
                  </a:moveTo>
                  <a:cubicBezTo>
                    <a:pt x="50149" y="29860"/>
                    <a:pt x="50149" y="31213"/>
                    <a:pt x="50149" y="32566"/>
                  </a:cubicBezTo>
                  <a:lnTo>
                    <a:pt x="12199" y="32566"/>
                  </a:lnTo>
                  <a:cubicBezTo>
                    <a:pt x="13554" y="43390"/>
                    <a:pt x="20331" y="48802"/>
                    <a:pt x="27108" y="48802"/>
                  </a:cubicBezTo>
                  <a:cubicBezTo>
                    <a:pt x="32529" y="48802"/>
                    <a:pt x="35240" y="47449"/>
                    <a:pt x="39306" y="44743"/>
                  </a:cubicBezTo>
                  <a:lnTo>
                    <a:pt x="46083" y="51509"/>
                  </a:lnTo>
                  <a:cubicBezTo>
                    <a:pt x="40661" y="56921"/>
                    <a:pt x="35240" y="59627"/>
                    <a:pt x="25752" y="59627"/>
                  </a:cubicBezTo>
                  <a:cubicBezTo>
                    <a:pt x="12199" y="59627"/>
                    <a:pt x="0" y="48802"/>
                    <a:pt x="0" y="29860"/>
                  </a:cubicBezTo>
                  <a:cubicBezTo>
                    <a:pt x="0" y="9565"/>
                    <a:pt x="10843" y="94"/>
                    <a:pt x="25752" y="94"/>
                  </a:cubicBezTo>
                  <a:cubicBezTo>
                    <a:pt x="42017" y="-1260"/>
                    <a:pt x="50149" y="12271"/>
                    <a:pt x="50149" y="27154"/>
                  </a:cubicBezTo>
                  <a:close/>
                  <a:moveTo>
                    <a:pt x="39306" y="23095"/>
                  </a:moveTo>
                  <a:cubicBezTo>
                    <a:pt x="39306" y="14977"/>
                    <a:pt x="35240" y="8212"/>
                    <a:pt x="25752" y="8212"/>
                  </a:cubicBezTo>
                  <a:cubicBezTo>
                    <a:pt x="17620" y="8212"/>
                    <a:pt x="13554" y="13624"/>
                    <a:pt x="12199" y="23095"/>
                  </a:cubicBezTo>
                  <a:lnTo>
                    <a:pt x="39306" y="230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268820" y="2984923"/>
              <a:ext cx="43372" cy="59532"/>
            </a:xfrm>
            <a:custGeom>
              <a:avLst/>
              <a:gdLst/>
              <a:ahLst/>
              <a:cxnLst/>
              <a:rect l="l" t="t" r="r" b="b"/>
              <a:pathLst>
                <a:path w="43372" h="59532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4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3260418" y="3385418"/>
              <a:ext cx="50148" cy="77122"/>
            </a:xfrm>
            <a:custGeom>
              <a:avLst/>
              <a:gdLst/>
              <a:ahLst/>
              <a:cxnLst/>
              <a:rect l="l" t="t" r="r" b="b"/>
              <a:pathLst>
                <a:path w="50148" h="77122" extrusionOk="0">
                  <a:moveTo>
                    <a:pt x="50149" y="77122"/>
                  </a:moveTo>
                  <a:lnTo>
                    <a:pt x="0" y="77122"/>
                  </a:lnTo>
                  <a:lnTo>
                    <a:pt x="0" y="0"/>
                  </a:lnTo>
                  <a:lnTo>
                    <a:pt x="12199" y="0"/>
                  </a:lnTo>
                  <a:lnTo>
                    <a:pt x="12199" y="66298"/>
                  </a:lnTo>
                  <a:lnTo>
                    <a:pt x="50149" y="66298"/>
                  </a:lnTo>
                  <a:lnTo>
                    <a:pt x="50149" y="7712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3313278" y="3405714"/>
              <a:ext cx="48793" cy="58179"/>
            </a:xfrm>
            <a:custGeom>
              <a:avLst/>
              <a:gdLst/>
              <a:ahLst/>
              <a:cxnLst/>
              <a:rect l="l" t="t" r="r" b="b"/>
              <a:pathLst>
                <a:path w="48793" h="58179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7438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2"/>
                  </a:lnTo>
                  <a:cubicBezTo>
                    <a:pt x="33884" y="31119"/>
                    <a:pt x="29818" y="29766"/>
                    <a:pt x="23041" y="29766"/>
                  </a:cubicBezTo>
                  <a:cubicBezTo>
                    <a:pt x="16265" y="29766"/>
                    <a:pt x="10843" y="32472"/>
                    <a:pt x="10843" y="37884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3372914" y="3403008"/>
              <a:ext cx="46082" cy="59533"/>
            </a:xfrm>
            <a:custGeom>
              <a:avLst/>
              <a:gdLst/>
              <a:ahLst/>
              <a:cxnLst/>
              <a:rect l="l" t="t" r="r" b="b"/>
              <a:pathLst>
                <a:path w="46082" h="59533" extrusionOk="0">
                  <a:moveTo>
                    <a:pt x="46083" y="9471"/>
                  </a:moveTo>
                  <a:lnTo>
                    <a:pt x="39306" y="17589"/>
                  </a:lnTo>
                  <a:cubicBezTo>
                    <a:pt x="33884" y="12177"/>
                    <a:pt x="29818" y="10824"/>
                    <a:pt x="25752" y="10824"/>
                  </a:cubicBezTo>
                  <a:cubicBezTo>
                    <a:pt x="17620" y="10824"/>
                    <a:pt x="12198" y="17589"/>
                    <a:pt x="12198" y="29767"/>
                  </a:cubicBezTo>
                  <a:cubicBezTo>
                    <a:pt x="12198" y="40591"/>
                    <a:pt x="17620" y="48709"/>
                    <a:pt x="25752" y="48709"/>
                  </a:cubicBezTo>
                  <a:cubicBezTo>
                    <a:pt x="31174" y="48709"/>
                    <a:pt x="33884" y="46003"/>
                    <a:pt x="39306" y="41944"/>
                  </a:cubicBezTo>
                  <a:lnTo>
                    <a:pt x="46083" y="48709"/>
                  </a:lnTo>
                  <a:cubicBezTo>
                    <a:pt x="42017" y="54121"/>
                    <a:pt x="35240" y="59533"/>
                    <a:pt x="25752" y="59533"/>
                  </a:cubicBezTo>
                  <a:cubicBezTo>
                    <a:pt x="12198" y="59533"/>
                    <a:pt x="0" y="47356"/>
                    <a:pt x="0" y="29767"/>
                  </a:cubicBezTo>
                  <a:cubicBezTo>
                    <a:pt x="0" y="10824"/>
                    <a:pt x="10843" y="0"/>
                    <a:pt x="25752" y="0"/>
                  </a:cubicBezTo>
                  <a:cubicBezTo>
                    <a:pt x="35240" y="0"/>
                    <a:pt x="40661" y="4059"/>
                    <a:pt x="46083" y="947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3429840" y="3384065"/>
              <a:ext cx="44727" cy="79828"/>
            </a:xfrm>
            <a:custGeom>
              <a:avLst/>
              <a:gdLst/>
              <a:ahLst/>
              <a:cxnLst/>
              <a:rect l="l" t="t" r="r" b="b"/>
              <a:pathLst>
                <a:path w="44727" h="79828" extrusionOk="0">
                  <a:moveTo>
                    <a:pt x="44728" y="78475"/>
                  </a:moveTo>
                  <a:lnTo>
                    <a:pt x="32529" y="78475"/>
                  </a:lnTo>
                  <a:lnTo>
                    <a:pt x="20331" y="50062"/>
                  </a:lnTo>
                  <a:lnTo>
                    <a:pt x="10843" y="62239"/>
                  </a:lnTo>
                  <a:lnTo>
                    <a:pt x="10843" y="79828"/>
                  </a:lnTo>
                  <a:lnTo>
                    <a:pt x="0" y="79828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36532"/>
                  </a:lnTo>
                  <a:cubicBezTo>
                    <a:pt x="10843" y="40591"/>
                    <a:pt x="10843" y="46003"/>
                    <a:pt x="10843" y="48709"/>
                  </a:cubicBezTo>
                  <a:cubicBezTo>
                    <a:pt x="12199" y="46003"/>
                    <a:pt x="14909" y="41944"/>
                    <a:pt x="17620" y="39238"/>
                  </a:cubicBezTo>
                  <a:lnTo>
                    <a:pt x="29818" y="23001"/>
                  </a:lnTo>
                  <a:lnTo>
                    <a:pt x="43372" y="23001"/>
                  </a:lnTo>
                  <a:lnTo>
                    <a:pt x="28463" y="41944"/>
                  </a:lnTo>
                  <a:lnTo>
                    <a:pt x="44728" y="7847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3513874" y="3404258"/>
              <a:ext cx="51504" cy="59635"/>
            </a:xfrm>
            <a:custGeom>
              <a:avLst/>
              <a:gdLst/>
              <a:ahLst/>
              <a:cxnLst/>
              <a:rect l="l" t="t" r="r" b="b"/>
              <a:pathLst>
                <a:path w="51504" h="59635" extrusionOk="0">
                  <a:moveTo>
                    <a:pt x="51504" y="28516"/>
                  </a:moveTo>
                  <a:cubicBezTo>
                    <a:pt x="51504" y="47458"/>
                    <a:pt x="40661" y="59635"/>
                    <a:pt x="25752" y="59635"/>
                  </a:cubicBezTo>
                  <a:cubicBezTo>
                    <a:pt x="10843" y="59635"/>
                    <a:pt x="0" y="47458"/>
                    <a:pt x="0" y="29869"/>
                  </a:cubicBezTo>
                  <a:cubicBezTo>
                    <a:pt x="0" y="10927"/>
                    <a:pt x="10843" y="103"/>
                    <a:pt x="25752" y="103"/>
                  </a:cubicBezTo>
                  <a:cubicBezTo>
                    <a:pt x="39306" y="-1251"/>
                    <a:pt x="51504" y="10927"/>
                    <a:pt x="51504" y="28516"/>
                  </a:cubicBezTo>
                  <a:close/>
                  <a:moveTo>
                    <a:pt x="39306" y="29869"/>
                  </a:moveTo>
                  <a:cubicBezTo>
                    <a:pt x="39306" y="17692"/>
                    <a:pt x="33884" y="10927"/>
                    <a:pt x="24397" y="10927"/>
                  </a:cubicBezTo>
                  <a:cubicBezTo>
                    <a:pt x="16265" y="10927"/>
                    <a:pt x="10843" y="19045"/>
                    <a:pt x="10843" y="29869"/>
                  </a:cubicBezTo>
                  <a:cubicBezTo>
                    <a:pt x="10843" y="42046"/>
                    <a:pt x="16265" y="50164"/>
                    <a:pt x="25752" y="50164"/>
                  </a:cubicBezTo>
                  <a:cubicBezTo>
                    <a:pt x="35240" y="50164"/>
                    <a:pt x="39306" y="39340"/>
                    <a:pt x="39306" y="2986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3578932" y="3381359"/>
              <a:ext cx="31173" cy="81181"/>
            </a:xfrm>
            <a:custGeom>
              <a:avLst/>
              <a:gdLst/>
              <a:ahLst/>
              <a:cxnLst/>
              <a:rect l="l" t="t" r="r" b="b"/>
              <a:pathLst>
                <a:path w="31173" h="81181" extrusionOk="0">
                  <a:moveTo>
                    <a:pt x="31174" y="12177"/>
                  </a:moveTo>
                  <a:cubicBezTo>
                    <a:pt x="28463" y="10824"/>
                    <a:pt x="27108" y="10824"/>
                    <a:pt x="24397" y="10824"/>
                  </a:cubicBezTo>
                  <a:cubicBezTo>
                    <a:pt x="20331" y="10824"/>
                    <a:pt x="18975" y="12177"/>
                    <a:pt x="18975" y="16236"/>
                  </a:cubicBezTo>
                  <a:lnTo>
                    <a:pt x="18975" y="23001"/>
                  </a:lnTo>
                  <a:lnTo>
                    <a:pt x="29818" y="23001"/>
                  </a:lnTo>
                  <a:lnTo>
                    <a:pt x="29818" y="33826"/>
                  </a:lnTo>
                  <a:lnTo>
                    <a:pt x="18975" y="33826"/>
                  </a:lnTo>
                  <a:lnTo>
                    <a:pt x="18975" y="81181"/>
                  </a:lnTo>
                  <a:lnTo>
                    <a:pt x="8132" y="81181"/>
                  </a:lnTo>
                  <a:lnTo>
                    <a:pt x="8132" y="33826"/>
                  </a:lnTo>
                  <a:lnTo>
                    <a:pt x="0" y="33826"/>
                  </a:lnTo>
                  <a:lnTo>
                    <a:pt x="0" y="23001"/>
                  </a:lnTo>
                  <a:lnTo>
                    <a:pt x="8132" y="23001"/>
                  </a:lnTo>
                  <a:lnTo>
                    <a:pt x="8132" y="14883"/>
                  </a:lnTo>
                  <a:cubicBezTo>
                    <a:pt x="8132" y="4059"/>
                    <a:pt x="14909" y="0"/>
                    <a:pt x="23041" y="0"/>
                  </a:cubicBezTo>
                  <a:cubicBezTo>
                    <a:pt x="25752" y="0"/>
                    <a:pt x="29818" y="0"/>
                    <a:pt x="31174" y="1353"/>
                  </a:cubicBezTo>
                  <a:lnTo>
                    <a:pt x="31174" y="12177"/>
                  </a:lnTo>
                  <a:lnTo>
                    <a:pt x="31174" y="12177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3648056" y="3382712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9488" y="0"/>
                    <a:pt x="13554" y="2706"/>
                    <a:pt x="13554" y="6765"/>
                  </a:cubicBezTo>
                  <a:close/>
                  <a:moveTo>
                    <a:pt x="12198" y="79829"/>
                  </a:moveTo>
                  <a:lnTo>
                    <a:pt x="1355" y="79829"/>
                  </a:lnTo>
                  <a:lnTo>
                    <a:pt x="1355" y="21648"/>
                  </a:lnTo>
                  <a:lnTo>
                    <a:pt x="12198" y="21648"/>
                  </a:lnTo>
                  <a:lnTo>
                    <a:pt x="12198" y="79829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1" name="Google Shape;1241;p8"/>
            <p:cNvGrpSpPr/>
            <p:nvPr/>
          </p:nvGrpSpPr>
          <p:grpSpPr>
            <a:xfrm>
              <a:off x="3677875" y="3381359"/>
              <a:ext cx="90810" cy="81182"/>
              <a:chOff x="3677875" y="3381359"/>
              <a:chExt cx="90810" cy="81182"/>
            </a:xfrm>
          </p:grpSpPr>
          <p:sp>
            <p:nvSpPr>
              <p:cNvPr id="1242" name="Google Shape;1242;p8"/>
              <p:cNvSpPr/>
              <p:nvPr/>
            </p:nvSpPr>
            <p:spPr>
              <a:xfrm>
                <a:off x="3677875" y="3403008"/>
                <a:ext cx="46082" cy="59533"/>
              </a:xfrm>
              <a:custGeom>
                <a:avLst/>
                <a:gdLst/>
                <a:ahLst/>
                <a:cxnLst/>
                <a:rect l="l" t="t" r="r" b="b"/>
                <a:pathLst>
                  <a:path w="46082" h="59533" extrusionOk="0">
                    <a:moveTo>
                      <a:pt x="46083" y="59533"/>
                    </a:moveTo>
                    <a:lnTo>
                      <a:pt x="35240" y="59533"/>
                    </a:lnTo>
                    <a:lnTo>
                      <a:pt x="35240" y="27060"/>
                    </a:lnTo>
                    <a:cubicBezTo>
                      <a:pt x="35240" y="14883"/>
                      <a:pt x="31174" y="10824"/>
                      <a:pt x="23041" y="10824"/>
                    </a:cubicBezTo>
                    <a:cubicBezTo>
                      <a:pt x="14909" y="10824"/>
                      <a:pt x="10843" y="16236"/>
                      <a:pt x="10843" y="25708"/>
                    </a:cubicBezTo>
                    <a:lnTo>
                      <a:pt x="10843" y="59533"/>
                    </a:lnTo>
                    <a:lnTo>
                      <a:pt x="0" y="59533"/>
                    </a:lnTo>
                    <a:lnTo>
                      <a:pt x="0" y="1353"/>
                    </a:lnTo>
                    <a:lnTo>
                      <a:pt x="10843" y="1353"/>
                    </a:lnTo>
                    <a:lnTo>
                      <a:pt x="10843" y="6765"/>
                    </a:lnTo>
                    <a:cubicBezTo>
                      <a:pt x="13554" y="2706"/>
                      <a:pt x="18975" y="0"/>
                      <a:pt x="25752" y="0"/>
                    </a:cubicBezTo>
                    <a:cubicBezTo>
                      <a:pt x="39306" y="0"/>
                      <a:pt x="46083" y="9471"/>
                      <a:pt x="46083" y="25708"/>
                    </a:cubicBezTo>
                    <a:lnTo>
                      <a:pt x="46083" y="59533"/>
                    </a:lnTo>
                    <a:lnTo>
                      <a:pt x="46083" y="59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8"/>
              <p:cNvSpPr/>
              <p:nvPr/>
            </p:nvSpPr>
            <p:spPr>
              <a:xfrm>
                <a:off x="3734801" y="3381359"/>
                <a:ext cx="3388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33884" h="81181" extrusionOk="0">
                    <a:moveTo>
                      <a:pt x="33884" y="69004"/>
                    </a:moveTo>
                    <a:lnTo>
                      <a:pt x="32529" y="78475"/>
                    </a:lnTo>
                    <a:cubicBezTo>
                      <a:pt x="29818" y="79828"/>
                      <a:pt x="25752" y="81181"/>
                      <a:pt x="21686" y="81181"/>
                    </a:cubicBezTo>
                    <a:cubicBezTo>
                      <a:pt x="13554" y="81181"/>
                      <a:pt x="8132" y="75769"/>
                      <a:pt x="8132" y="66298"/>
                    </a:cubicBezTo>
                    <a:lnTo>
                      <a:pt x="8132" y="32472"/>
                    </a:lnTo>
                    <a:lnTo>
                      <a:pt x="0" y="32472"/>
                    </a:lnTo>
                    <a:lnTo>
                      <a:pt x="0" y="21648"/>
                    </a:lnTo>
                    <a:lnTo>
                      <a:pt x="8132" y="21648"/>
                    </a:lnTo>
                    <a:lnTo>
                      <a:pt x="8132" y="5412"/>
                    </a:lnTo>
                    <a:lnTo>
                      <a:pt x="18975" y="0"/>
                    </a:lnTo>
                    <a:lnTo>
                      <a:pt x="18975" y="23001"/>
                    </a:lnTo>
                    <a:lnTo>
                      <a:pt x="33884" y="23001"/>
                    </a:lnTo>
                    <a:lnTo>
                      <a:pt x="33884" y="33826"/>
                    </a:lnTo>
                    <a:lnTo>
                      <a:pt x="18975" y="33826"/>
                    </a:lnTo>
                    <a:lnTo>
                      <a:pt x="18975" y="64945"/>
                    </a:lnTo>
                    <a:cubicBezTo>
                      <a:pt x="18975" y="70357"/>
                      <a:pt x="20331" y="71710"/>
                      <a:pt x="24397" y="71710"/>
                    </a:cubicBezTo>
                    <a:cubicBezTo>
                      <a:pt x="28463" y="71710"/>
                      <a:pt x="31174" y="70357"/>
                      <a:pt x="33884" y="6900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8"/>
            <p:cNvGrpSpPr/>
            <p:nvPr/>
          </p:nvGrpSpPr>
          <p:grpSpPr>
            <a:xfrm>
              <a:off x="3779528" y="3401655"/>
              <a:ext cx="98943" cy="63591"/>
              <a:chOff x="3779528" y="3401655"/>
              <a:chExt cx="98943" cy="63591"/>
            </a:xfrm>
          </p:grpSpPr>
          <p:sp>
            <p:nvSpPr>
              <p:cNvPr id="1245" name="Google Shape;1245;p8"/>
              <p:cNvSpPr/>
              <p:nvPr/>
            </p:nvSpPr>
            <p:spPr>
              <a:xfrm>
                <a:off x="3779528" y="3405367"/>
                <a:ext cx="50148" cy="59879"/>
              </a:xfrm>
              <a:custGeom>
                <a:avLst/>
                <a:gdLst/>
                <a:ahLst/>
                <a:cxnLst/>
                <a:rect l="l" t="t" r="r" b="b"/>
                <a:pathLst>
                  <a:path w="50148" h="59879" extrusionOk="0">
                    <a:moveTo>
                      <a:pt x="50149" y="27407"/>
                    </a:moveTo>
                    <a:cubicBezTo>
                      <a:pt x="50149" y="30113"/>
                      <a:pt x="50149" y="31466"/>
                      <a:pt x="50149" y="32819"/>
                    </a:cubicBezTo>
                    <a:lnTo>
                      <a:pt x="12198" y="32819"/>
                    </a:lnTo>
                    <a:cubicBezTo>
                      <a:pt x="13554" y="43643"/>
                      <a:pt x="20331" y="49055"/>
                      <a:pt x="27108" y="49055"/>
                    </a:cubicBezTo>
                    <a:cubicBezTo>
                      <a:pt x="32529" y="49055"/>
                      <a:pt x="35240" y="47702"/>
                      <a:pt x="39306" y="44996"/>
                    </a:cubicBezTo>
                    <a:lnTo>
                      <a:pt x="46083" y="51761"/>
                    </a:lnTo>
                    <a:cubicBezTo>
                      <a:pt x="40661" y="57174"/>
                      <a:pt x="35240" y="59880"/>
                      <a:pt x="25752" y="59880"/>
                    </a:cubicBezTo>
                    <a:cubicBezTo>
                      <a:pt x="12198" y="59880"/>
                      <a:pt x="0" y="49055"/>
                      <a:pt x="0" y="30113"/>
                    </a:cubicBezTo>
                    <a:cubicBezTo>
                      <a:pt x="0" y="9818"/>
                      <a:pt x="10843" y="347"/>
                      <a:pt x="25752" y="347"/>
                    </a:cubicBezTo>
                    <a:cubicBezTo>
                      <a:pt x="42017" y="-2360"/>
                      <a:pt x="50149" y="11171"/>
                      <a:pt x="50149" y="27407"/>
                    </a:cubicBezTo>
                    <a:close/>
                    <a:moveTo>
                      <a:pt x="37951" y="23348"/>
                    </a:moveTo>
                    <a:cubicBezTo>
                      <a:pt x="37951" y="15230"/>
                      <a:pt x="33884" y="8465"/>
                      <a:pt x="24397" y="8465"/>
                    </a:cubicBezTo>
                    <a:cubicBezTo>
                      <a:pt x="16265" y="8465"/>
                      <a:pt x="12198" y="13877"/>
                      <a:pt x="10843" y="23348"/>
                    </a:cubicBezTo>
                    <a:lnTo>
                      <a:pt x="37951" y="233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3845942" y="3401655"/>
                <a:ext cx="32529" cy="59532"/>
              </a:xfrm>
              <a:custGeom>
                <a:avLst/>
                <a:gdLst/>
                <a:ahLst/>
                <a:cxnLst/>
                <a:rect l="l" t="t" r="r" b="b"/>
                <a:pathLst>
                  <a:path w="32529" h="59532" extrusionOk="0">
                    <a:moveTo>
                      <a:pt x="32529" y="4059"/>
                    </a:moveTo>
                    <a:lnTo>
                      <a:pt x="29819" y="14883"/>
                    </a:lnTo>
                    <a:cubicBezTo>
                      <a:pt x="27108" y="13530"/>
                      <a:pt x="24397" y="12177"/>
                      <a:pt x="21686" y="12177"/>
                    </a:cubicBezTo>
                    <a:cubicBezTo>
                      <a:pt x="14909" y="12177"/>
                      <a:pt x="10843" y="17589"/>
                      <a:pt x="10843" y="27060"/>
                    </a:cubicBezTo>
                    <a:lnTo>
                      <a:pt x="10843" y="59533"/>
                    </a:lnTo>
                    <a:lnTo>
                      <a:pt x="0" y="59533"/>
                    </a:lnTo>
                    <a:lnTo>
                      <a:pt x="0" y="1353"/>
                    </a:lnTo>
                    <a:lnTo>
                      <a:pt x="10843" y="1353"/>
                    </a:lnTo>
                    <a:lnTo>
                      <a:pt x="10843" y="6765"/>
                    </a:lnTo>
                    <a:cubicBezTo>
                      <a:pt x="13554" y="2706"/>
                      <a:pt x="18975" y="0"/>
                      <a:pt x="24397" y="0"/>
                    </a:cubicBezTo>
                    <a:cubicBezTo>
                      <a:pt x="27108" y="1353"/>
                      <a:pt x="29819" y="2706"/>
                      <a:pt x="32529" y="405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7" name="Google Shape;1247;p8"/>
            <p:cNvSpPr/>
            <p:nvPr/>
          </p:nvSpPr>
          <p:spPr>
            <a:xfrm>
              <a:off x="3890669" y="3403008"/>
              <a:ext cx="46083" cy="59533"/>
            </a:xfrm>
            <a:custGeom>
              <a:avLst/>
              <a:gdLst/>
              <a:ahLst/>
              <a:cxnLst/>
              <a:rect l="l" t="t" r="r" b="b"/>
              <a:pathLst>
                <a:path w="46083" h="59533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8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8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3954372" y="3405714"/>
              <a:ext cx="48793" cy="58179"/>
            </a:xfrm>
            <a:custGeom>
              <a:avLst/>
              <a:gdLst/>
              <a:ahLst/>
              <a:cxnLst/>
              <a:rect l="l" t="t" r="r" b="b"/>
              <a:pathLst>
                <a:path w="48793" h="58179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2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2"/>
                  </a:lnTo>
                  <a:cubicBezTo>
                    <a:pt x="33884" y="31119"/>
                    <a:pt x="29819" y="29766"/>
                    <a:pt x="23042" y="29766"/>
                  </a:cubicBezTo>
                  <a:cubicBezTo>
                    <a:pt x="16265" y="29766"/>
                    <a:pt x="10843" y="32472"/>
                    <a:pt x="10843" y="37884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019430" y="3382712"/>
              <a:ext cx="10843" cy="79828"/>
            </a:xfrm>
            <a:custGeom>
              <a:avLst/>
              <a:gdLst/>
              <a:ahLst/>
              <a:cxnLst/>
              <a:rect l="l" t="t" r="r" b="b"/>
              <a:pathLst>
                <a:path w="10843" h="79828" extrusionOk="0">
                  <a:moveTo>
                    <a:pt x="10843" y="79829"/>
                  </a:moveTo>
                  <a:lnTo>
                    <a:pt x="0" y="79829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79829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072290" y="3404361"/>
              <a:ext cx="43372" cy="59532"/>
            </a:xfrm>
            <a:custGeom>
              <a:avLst/>
              <a:gdLst/>
              <a:ahLst/>
              <a:cxnLst/>
              <a:rect l="l" t="t" r="r" b="b"/>
              <a:pathLst>
                <a:path w="43372" h="59532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4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129216" y="3384065"/>
              <a:ext cx="44727" cy="79828"/>
            </a:xfrm>
            <a:custGeom>
              <a:avLst/>
              <a:gdLst/>
              <a:ahLst/>
              <a:cxnLst/>
              <a:rect l="l" t="t" r="r" b="b"/>
              <a:pathLst>
                <a:path w="44727" h="79828" extrusionOk="0">
                  <a:moveTo>
                    <a:pt x="44728" y="78475"/>
                  </a:moveTo>
                  <a:lnTo>
                    <a:pt x="32529" y="78475"/>
                  </a:lnTo>
                  <a:lnTo>
                    <a:pt x="20331" y="50062"/>
                  </a:lnTo>
                  <a:lnTo>
                    <a:pt x="10843" y="62239"/>
                  </a:lnTo>
                  <a:lnTo>
                    <a:pt x="10843" y="79828"/>
                  </a:lnTo>
                  <a:lnTo>
                    <a:pt x="0" y="79828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36532"/>
                  </a:lnTo>
                  <a:cubicBezTo>
                    <a:pt x="10843" y="40591"/>
                    <a:pt x="10843" y="46003"/>
                    <a:pt x="10843" y="48709"/>
                  </a:cubicBezTo>
                  <a:cubicBezTo>
                    <a:pt x="12198" y="46003"/>
                    <a:pt x="14909" y="41944"/>
                    <a:pt x="17620" y="39238"/>
                  </a:cubicBezTo>
                  <a:lnTo>
                    <a:pt x="29818" y="23001"/>
                  </a:lnTo>
                  <a:lnTo>
                    <a:pt x="43372" y="23001"/>
                  </a:lnTo>
                  <a:lnTo>
                    <a:pt x="28463" y="41944"/>
                  </a:lnTo>
                  <a:lnTo>
                    <a:pt x="44728" y="7847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4186142" y="3382712"/>
              <a:ext cx="13553" cy="79828"/>
            </a:xfrm>
            <a:custGeom>
              <a:avLst/>
              <a:gdLst/>
              <a:ahLst/>
              <a:cxnLst/>
              <a:rect l="l" t="t" r="r" b="b"/>
              <a:pathLst>
                <a:path w="13553" h="79828" extrusionOk="0">
                  <a:moveTo>
                    <a:pt x="13554" y="6765"/>
                  </a:moveTo>
                  <a:cubicBezTo>
                    <a:pt x="13554" y="10824"/>
                    <a:pt x="10843" y="13530"/>
                    <a:pt x="6777" y="13530"/>
                  </a:cubicBezTo>
                  <a:cubicBezTo>
                    <a:pt x="2711" y="13530"/>
                    <a:pt x="0" y="10824"/>
                    <a:pt x="0" y="6765"/>
                  </a:cubicBezTo>
                  <a:cubicBezTo>
                    <a:pt x="0" y="2706"/>
                    <a:pt x="2711" y="0"/>
                    <a:pt x="6777" y="0"/>
                  </a:cubicBezTo>
                  <a:cubicBezTo>
                    <a:pt x="10843" y="0"/>
                    <a:pt x="13554" y="2706"/>
                    <a:pt x="13554" y="6765"/>
                  </a:cubicBezTo>
                  <a:close/>
                  <a:moveTo>
                    <a:pt x="12198" y="79829"/>
                  </a:moveTo>
                  <a:lnTo>
                    <a:pt x="1355" y="79829"/>
                  </a:lnTo>
                  <a:lnTo>
                    <a:pt x="1355" y="21648"/>
                  </a:lnTo>
                  <a:lnTo>
                    <a:pt x="12198" y="21648"/>
                  </a:lnTo>
                  <a:lnTo>
                    <a:pt x="12198" y="79829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4213249" y="3382712"/>
              <a:ext cx="10843" cy="79828"/>
            </a:xfrm>
            <a:custGeom>
              <a:avLst/>
              <a:gdLst/>
              <a:ahLst/>
              <a:cxnLst/>
              <a:rect l="l" t="t" r="r" b="b"/>
              <a:pathLst>
                <a:path w="10843" h="79828" extrusionOk="0">
                  <a:moveTo>
                    <a:pt x="10843" y="79829"/>
                  </a:moveTo>
                  <a:lnTo>
                    <a:pt x="0" y="79829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79829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4243068" y="3382712"/>
              <a:ext cx="10843" cy="79828"/>
            </a:xfrm>
            <a:custGeom>
              <a:avLst/>
              <a:gdLst/>
              <a:ahLst/>
              <a:cxnLst/>
              <a:rect l="l" t="t" r="r" b="b"/>
              <a:pathLst>
                <a:path w="10843" h="79828" extrusionOk="0">
                  <a:moveTo>
                    <a:pt x="10843" y="79829"/>
                  </a:moveTo>
                  <a:lnTo>
                    <a:pt x="0" y="79829"/>
                  </a:lnTo>
                  <a:lnTo>
                    <a:pt x="0" y="5412"/>
                  </a:lnTo>
                  <a:lnTo>
                    <a:pt x="10843" y="0"/>
                  </a:lnTo>
                  <a:lnTo>
                    <a:pt x="10843" y="79829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4264754" y="3404361"/>
              <a:ext cx="43372" cy="59532"/>
            </a:xfrm>
            <a:custGeom>
              <a:avLst/>
              <a:gdLst/>
              <a:ahLst/>
              <a:cxnLst/>
              <a:rect l="l" t="t" r="r" b="b"/>
              <a:pathLst>
                <a:path w="43372" h="59532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4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31120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463725" y="3806209"/>
              <a:ext cx="58281" cy="77122"/>
            </a:xfrm>
            <a:custGeom>
              <a:avLst/>
              <a:gdLst/>
              <a:ahLst/>
              <a:cxnLst/>
              <a:rect l="l" t="t" r="r" b="b"/>
              <a:pathLst>
                <a:path w="58281" h="77122" extrusionOk="0">
                  <a:moveTo>
                    <a:pt x="58281" y="10824"/>
                  </a:moveTo>
                  <a:lnTo>
                    <a:pt x="35240" y="10824"/>
                  </a:lnTo>
                  <a:lnTo>
                    <a:pt x="35240" y="77122"/>
                  </a:lnTo>
                  <a:lnTo>
                    <a:pt x="23041" y="77122"/>
                  </a:lnTo>
                  <a:lnTo>
                    <a:pt x="23041" y="10824"/>
                  </a:lnTo>
                  <a:lnTo>
                    <a:pt x="0" y="10824"/>
                  </a:lnTo>
                  <a:lnTo>
                    <a:pt x="0" y="0"/>
                  </a:lnTo>
                  <a:lnTo>
                    <a:pt x="56926" y="0"/>
                  </a:lnTo>
                  <a:lnTo>
                    <a:pt x="58281" y="10824"/>
                  </a:lnTo>
                  <a:lnTo>
                    <a:pt x="58281" y="1082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528783" y="3803237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8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8" y="20561"/>
                  </a:lnTo>
                  <a:lnTo>
                    <a:pt x="12198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3561312" y="3822445"/>
              <a:ext cx="78612" cy="59533"/>
            </a:xfrm>
            <a:custGeom>
              <a:avLst/>
              <a:gdLst/>
              <a:ahLst/>
              <a:cxnLst/>
              <a:rect l="l" t="t" r="r" b="b"/>
              <a:pathLst>
                <a:path w="78612" h="59533" extrusionOk="0">
                  <a:moveTo>
                    <a:pt x="75901" y="59533"/>
                  </a:moveTo>
                  <a:lnTo>
                    <a:pt x="65058" y="59533"/>
                  </a:lnTo>
                  <a:lnTo>
                    <a:pt x="65058" y="27060"/>
                  </a:lnTo>
                  <a:cubicBezTo>
                    <a:pt x="65058" y="14883"/>
                    <a:pt x="60992" y="10824"/>
                    <a:pt x="54215" y="10824"/>
                  </a:cubicBezTo>
                  <a:cubicBezTo>
                    <a:pt x="46083" y="10824"/>
                    <a:pt x="43372" y="16236"/>
                    <a:pt x="43372" y="25708"/>
                  </a:cubicBezTo>
                  <a:lnTo>
                    <a:pt x="43372" y="59533"/>
                  </a:lnTo>
                  <a:lnTo>
                    <a:pt x="32529" y="59533"/>
                  </a:lnTo>
                  <a:lnTo>
                    <a:pt x="32529" y="27060"/>
                  </a:lnTo>
                  <a:cubicBezTo>
                    <a:pt x="32529" y="14883"/>
                    <a:pt x="28463" y="10824"/>
                    <a:pt x="21686" y="10824"/>
                  </a:cubicBezTo>
                  <a:cubicBezTo>
                    <a:pt x="13554" y="10824"/>
                    <a:pt x="10843" y="16236"/>
                    <a:pt x="10843" y="25708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32529" y="0"/>
                    <a:pt x="36595" y="2706"/>
                    <a:pt x="40661" y="8118"/>
                  </a:cubicBezTo>
                  <a:cubicBezTo>
                    <a:pt x="44728" y="2706"/>
                    <a:pt x="48794" y="0"/>
                    <a:pt x="58281" y="0"/>
                  </a:cubicBezTo>
                  <a:cubicBezTo>
                    <a:pt x="71835" y="0"/>
                    <a:pt x="78612" y="9471"/>
                    <a:pt x="78612" y="25708"/>
                  </a:cubicBezTo>
                  <a:lnTo>
                    <a:pt x="78612" y="59533"/>
                  </a:lnTo>
                  <a:lnTo>
                    <a:pt x="75901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657544" y="3825048"/>
              <a:ext cx="50148" cy="59635"/>
            </a:xfrm>
            <a:custGeom>
              <a:avLst/>
              <a:gdLst/>
              <a:ahLst/>
              <a:cxnLst/>
              <a:rect l="l" t="t" r="r" b="b"/>
              <a:pathLst>
                <a:path w="50148" h="59635" extrusionOk="0">
                  <a:moveTo>
                    <a:pt x="50149" y="27163"/>
                  </a:moveTo>
                  <a:cubicBezTo>
                    <a:pt x="50149" y="29869"/>
                    <a:pt x="50149" y="31222"/>
                    <a:pt x="50149" y="32575"/>
                  </a:cubicBezTo>
                  <a:lnTo>
                    <a:pt x="12198" y="32575"/>
                  </a:lnTo>
                  <a:cubicBezTo>
                    <a:pt x="13554" y="43399"/>
                    <a:pt x="20331" y="48811"/>
                    <a:pt x="27108" y="48811"/>
                  </a:cubicBezTo>
                  <a:cubicBezTo>
                    <a:pt x="32529" y="48811"/>
                    <a:pt x="35240" y="47459"/>
                    <a:pt x="39306" y="44752"/>
                  </a:cubicBezTo>
                  <a:lnTo>
                    <a:pt x="46083" y="51517"/>
                  </a:lnTo>
                  <a:cubicBezTo>
                    <a:pt x="40661" y="56930"/>
                    <a:pt x="35240" y="59636"/>
                    <a:pt x="25752" y="59636"/>
                  </a:cubicBezTo>
                  <a:cubicBezTo>
                    <a:pt x="12198" y="59636"/>
                    <a:pt x="0" y="48811"/>
                    <a:pt x="0" y="29869"/>
                  </a:cubicBezTo>
                  <a:cubicBezTo>
                    <a:pt x="0" y="9574"/>
                    <a:pt x="10843" y="103"/>
                    <a:pt x="25752" y="103"/>
                  </a:cubicBezTo>
                  <a:cubicBezTo>
                    <a:pt x="43372" y="-1250"/>
                    <a:pt x="50149" y="10927"/>
                    <a:pt x="50149" y="27163"/>
                  </a:cubicBezTo>
                  <a:close/>
                  <a:moveTo>
                    <a:pt x="39306" y="23104"/>
                  </a:moveTo>
                  <a:cubicBezTo>
                    <a:pt x="39306" y="14986"/>
                    <a:pt x="35240" y="8221"/>
                    <a:pt x="25752" y="8221"/>
                  </a:cubicBezTo>
                  <a:cubicBezTo>
                    <a:pt x="17620" y="8221"/>
                    <a:pt x="13554" y="13633"/>
                    <a:pt x="12198" y="23104"/>
                  </a:cubicBezTo>
                  <a:lnTo>
                    <a:pt x="39306" y="2310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746999" y="3823798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9471"/>
                  </a:moveTo>
                  <a:lnTo>
                    <a:pt x="39306" y="17589"/>
                  </a:lnTo>
                  <a:cubicBezTo>
                    <a:pt x="33884" y="12177"/>
                    <a:pt x="29818" y="10824"/>
                    <a:pt x="25752" y="10824"/>
                  </a:cubicBezTo>
                  <a:cubicBezTo>
                    <a:pt x="17620" y="10824"/>
                    <a:pt x="12198" y="17589"/>
                    <a:pt x="12198" y="29766"/>
                  </a:cubicBezTo>
                  <a:cubicBezTo>
                    <a:pt x="12198" y="40591"/>
                    <a:pt x="17620" y="48709"/>
                    <a:pt x="25752" y="48709"/>
                  </a:cubicBezTo>
                  <a:cubicBezTo>
                    <a:pt x="31174" y="48709"/>
                    <a:pt x="33884" y="46003"/>
                    <a:pt x="39306" y="41944"/>
                  </a:cubicBezTo>
                  <a:lnTo>
                    <a:pt x="46083" y="48709"/>
                  </a:lnTo>
                  <a:cubicBezTo>
                    <a:pt x="42017" y="54121"/>
                    <a:pt x="35240" y="59533"/>
                    <a:pt x="25752" y="59533"/>
                  </a:cubicBezTo>
                  <a:cubicBezTo>
                    <a:pt x="12198" y="59533"/>
                    <a:pt x="0" y="47356"/>
                    <a:pt x="0" y="29766"/>
                  </a:cubicBezTo>
                  <a:cubicBezTo>
                    <a:pt x="0" y="10824"/>
                    <a:pt x="10843" y="0"/>
                    <a:pt x="25752" y="0"/>
                  </a:cubicBezTo>
                  <a:cubicBezTo>
                    <a:pt x="33884" y="0"/>
                    <a:pt x="40661" y="2706"/>
                    <a:pt x="46083" y="947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799859" y="3825038"/>
              <a:ext cx="51504" cy="59646"/>
            </a:xfrm>
            <a:custGeom>
              <a:avLst/>
              <a:gdLst/>
              <a:ahLst/>
              <a:cxnLst/>
              <a:rect l="l" t="t" r="r" b="b"/>
              <a:pathLst>
                <a:path w="51504" h="59646" extrusionOk="0">
                  <a:moveTo>
                    <a:pt x="51504" y="28527"/>
                  </a:moveTo>
                  <a:cubicBezTo>
                    <a:pt x="51504" y="47469"/>
                    <a:pt x="40661" y="59646"/>
                    <a:pt x="25752" y="59646"/>
                  </a:cubicBezTo>
                  <a:cubicBezTo>
                    <a:pt x="10843" y="59646"/>
                    <a:pt x="0" y="47469"/>
                    <a:pt x="0" y="29880"/>
                  </a:cubicBezTo>
                  <a:cubicBezTo>
                    <a:pt x="0" y="10937"/>
                    <a:pt x="10843" y="113"/>
                    <a:pt x="25752" y="113"/>
                  </a:cubicBezTo>
                  <a:cubicBezTo>
                    <a:pt x="40661" y="-1240"/>
                    <a:pt x="51504" y="9585"/>
                    <a:pt x="51504" y="28527"/>
                  </a:cubicBezTo>
                  <a:close/>
                  <a:moveTo>
                    <a:pt x="40661" y="28527"/>
                  </a:moveTo>
                  <a:cubicBezTo>
                    <a:pt x="40661" y="16350"/>
                    <a:pt x="35240" y="9585"/>
                    <a:pt x="25752" y="9585"/>
                  </a:cubicBezTo>
                  <a:cubicBezTo>
                    <a:pt x="17620" y="9585"/>
                    <a:pt x="12198" y="17703"/>
                    <a:pt x="12198" y="28527"/>
                  </a:cubicBezTo>
                  <a:cubicBezTo>
                    <a:pt x="12198" y="40704"/>
                    <a:pt x="17620" y="48822"/>
                    <a:pt x="27108" y="48822"/>
                  </a:cubicBezTo>
                  <a:cubicBezTo>
                    <a:pt x="36595" y="48822"/>
                    <a:pt x="40661" y="39351"/>
                    <a:pt x="40661" y="2852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870338" y="3822445"/>
              <a:ext cx="46083" cy="59533"/>
            </a:xfrm>
            <a:custGeom>
              <a:avLst/>
              <a:gdLst/>
              <a:ahLst/>
              <a:cxnLst/>
              <a:rect l="l" t="t" r="r" b="b"/>
              <a:pathLst>
                <a:path w="46083" h="59533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8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8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3935397" y="3825151"/>
              <a:ext cx="43372" cy="59532"/>
            </a:xfrm>
            <a:custGeom>
              <a:avLst/>
              <a:gdLst/>
              <a:ahLst/>
              <a:cxnLst/>
              <a:rect l="l" t="t" r="r" b="b"/>
              <a:pathLst>
                <a:path w="43372" h="59532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1" y="56827"/>
                    <a:pt x="0" y="52768"/>
                  </a:cubicBezTo>
                  <a:lnTo>
                    <a:pt x="5421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29766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3985546" y="3802149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9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2"/>
                  </a:lnTo>
                  <a:lnTo>
                    <a:pt x="33884" y="23002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1174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30273" y="3821092"/>
              <a:ext cx="32529" cy="59532"/>
            </a:xfrm>
            <a:custGeom>
              <a:avLst/>
              <a:gdLst/>
              <a:ahLst/>
              <a:cxnLst/>
              <a:rect l="l" t="t" r="r" b="b"/>
              <a:pathLst>
                <a:path w="32529" h="59532" extrusionOk="0">
                  <a:moveTo>
                    <a:pt x="32529" y="4059"/>
                  </a:moveTo>
                  <a:lnTo>
                    <a:pt x="29818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8463" y="2706"/>
                    <a:pt x="31174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070935" y="3825151"/>
              <a:ext cx="48793" cy="58179"/>
            </a:xfrm>
            <a:custGeom>
              <a:avLst/>
              <a:gdLst/>
              <a:ahLst/>
              <a:cxnLst/>
              <a:rect l="l" t="t" r="r" b="b"/>
              <a:pathLst>
                <a:path w="48793" h="58179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7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2"/>
                  </a:lnTo>
                  <a:cubicBezTo>
                    <a:pt x="33884" y="31119"/>
                    <a:pt x="29818" y="29766"/>
                    <a:pt x="23041" y="29766"/>
                  </a:cubicBezTo>
                  <a:cubicBezTo>
                    <a:pt x="16265" y="29766"/>
                    <a:pt x="10843" y="32472"/>
                    <a:pt x="10843" y="37884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8709"/>
                    <a:pt x="33884" y="44650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134637" y="3803237"/>
              <a:ext cx="13553" cy="78740"/>
            </a:xfrm>
            <a:custGeom>
              <a:avLst/>
              <a:gdLst/>
              <a:ahLst/>
              <a:cxnLst/>
              <a:rect l="l" t="t" r="r" b="b"/>
              <a:pathLst>
                <a:path w="13553" h="78740" extrusionOk="0">
                  <a:moveTo>
                    <a:pt x="13554" y="7031"/>
                  </a:moveTo>
                  <a:cubicBezTo>
                    <a:pt x="13554" y="11090"/>
                    <a:pt x="10843" y="13796"/>
                    <a:pt x="6777" y="13796"/>
                  </a:cubicBezTo>
                  <a:cubicBezTo>
                    <a:pt x="2711" y="13796"/>
                    <a:pt x="0" y="11090"/>
                    <a:pt x="0" y="7031"/>
                  </a:cubicBezTo>
                  <a:cubicBezTo>
                    <a:pt x="0" y="2971"/>
                    <a:pt x="2711" y="265"/>
                    <a:pt x="6777" y="265"/>
                  </a:cubicBezTo>
                  <a:cubicBezTo>
                    <a:pt x="10843" y="-1088"/>
                    <a:pt x="13554" y="2971"/>
                    <a:pt x="13554" y="7031"/>
                  </a:cubicBezTo>
                  <a:close/>
                  <a:moveTo>
                    <a:pt x="12199" y="78741"/>
                  </a:moveTo>
                  <a:lnTo>
                    <a:pt x="1355" y="78741"/>
                  </a:lnTo>
                  <a:lnTo>
                    <a:pt x="1355" y="20561"/>
                  </a:lnTo>
                  <a:lnTo>
                    <a:pt x="12199" y="20561"/>
                  </a:lnTo>
                  <a:lnTo>
                    <a:pt x="12199" y="7874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8" name="Google Shape;1268;p8"/>
            <p:cNvGrpSpPr/>
            <p:nvPr/>
          </p:nvGrpSpPr>
          <p:grpSpPr>
            <a:xfrm>
              <a:off x="4163100" y="3802149"/>
              <a:ext cx="92166" cy="81181"/>
              <a:chOff x="4163100" y="3802149"/>
              <a:chExt cx="92166" cy="81181"/>
            </a:xfrm>
          </p:grpSpPr>
          <p:sp>
            <p:nvSpPr>
              <p:cNvPr id="1269" name="Google Shape;1269;p8"/>
              <p:cNvSpPr/>
              <p:nvPr/>
            </p:nvSpPr>
            <p:spPr>
              <a:xfrm>
                <a:off x="4163100" y="3822445"/>
                <a:ext cx="47438" cy="59533"/>
              </a:xfrm>
              <a:custGeom>
                <a:avLst/>
                <a:gdLst/>
                <a:ahLst/>
                <a:cxnLst/>
                <a:rect l="l" t="t" r="r" b="b"/>
                <a:pathLst>
                  <a:path w="47438" h="59533" extrusionOk="0">
                    <a:moveTo>
                      <a:pt x="47438" y="59533"/>
                    </a:moveTo>
                    <a:lnTo>
                      <a:pt x="35240" y="59533"/>
                    </a:lnTo>
                    <a:lnTo>
                      <a:pt x="35240" y="27060"/>
                    </a:lnTo>
                    <a:cubicBezTo>
                      <a:pt x="35240" y="14883"/>
                      <a:pt x="31174" y="10824"/>
                      <a:pt x="23041" y="10824"/>
                    </a:cubicBezTo>
                    <a:cubicBezTo>
                      <a:pt x="14909" y="10824"/>
                      <a:pt x="10843" y="16236"/>
                      <a:pt x="10843" y="25708"/>
                    </a:cubicBezTo>
                    <a:lnTo>
                      <a:pt x="10843" y="59533"/>
                    </a:lnTo>
                    <a:lnTo>
                      <a:pt x="0" y="59533"/>
                    </a:lnTo>
                    <a:lnTo>
                      <a:pt x="0" y="1353"/>
                    </a:lnTo>
                    <a:lnTo>
                      <a:pt x="10843" y="1353"/>
                    </a:lnTo>
                    <a:lnTo>
                      <a:pt x="10843" y="6765"/>
                    </a:lnTo>
                    <a:cubicBezTo>
                      <a:pt x="13554" y="2706"/>
                      <a:pt x="18975" y="0"/>
                      <a:pt x="25752" y="0"/>
                    </a:cubicBezTo>
                    <a:cubicBezTo>
                      <a:pt x="39306" y="0"/>
                      <a:pt x="46083" y="9471"/>
                      <a:pt x="46083" y="25708"/>
                    </a:cubicBezTo>
                    <a:lnTo>
                      <a:pt x="47438" y="59533"/>
                    </a:lnTo>
                    <a:lnTo>
                      <a:pt x="47438" y="59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4221382" y="3802149"/>
                <a:ext cx="3388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33884" h="81181" extrusionOk="0">
                    <a:moveTo>
                      <a:pt x="33884" y="69004"/>
                    </a:moveTo>
                    <a:lnTo>
                      <a:pt x="32529" y="78475"/>
                    </a:lnTo>
                    <a:cubicBezTo>
                      <a:pt x="29818" y="79829"/>
                      <a:pt x="25752" y="81181"/>
                      <a:pt x="21686" y="81181"/>
                    </a:cubicBezTo>
                    <a:cubicBezTo>
                      <a:pt x="13554" y="81181"/>
                      <a:pt x="8132" y="75769"/>
                      <a:pt x="8132" y="66298"/>
                    </a:cubicBezTo>
                    <a:lnTo>
                      <a:pt x="8132" y="32473"/>
                    </a:lnTo>
                    <a:lnTo>
                      <a:pt x="0" y="32473"/>
                    </a:lnTo>
                    <a:lnTo>
                      <a:pt x="0" y="21648"/>
                    </a:lnTo>
                    <a:lnTo>
                      <a:pt x="8132" y="21648"/>
                    </a:lnTo>
                    <a:lnTo>
                      <a:pt x="8132" y="5412"/>
                    </a:lnTo>
                    <a:lnTo>
                      <a:pt x="18975" y="0"/>
                    </a:lnTo>
                    <a:lnTo>
                      <a:pt x="18975" y="23002"/>
                    </a:lnTo>
                    <a:lnTo>
                      <a:pt x="33884" y="23002"/>
                    </a:lnTo>
                    <a:lnTo>
                      <a:pt x="33884" y="33826"/>
                    </a:lnTo>
                    <a:lnTo>
                      <a:pt x="18975" y="33826"/>
                    </a:lnTo>
                    <a:lnTo>
                      <a:pt x="18975" y="64945"/>
                    </a:lnTo>
                    <a:cubicBezTo>
                      <a:pt x="18975" y="70357"/>
                      <a:pt x="20331" y="71710"/>
                      <a:pt x="24397" y="71710"/>
                    </a:cubicBezTo>
                    <a:cubicBezTo>
                      <a:pt x="28463" y="71710"/>
                      <a:pt x="31174" y="70357"/>
                      <a:pt x="33884" y="6900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1" name="Google Shape;1271;p8"/>
            <p:cNvSpPr/>
            <p:nvPr/>
          </p:nvSpPr>
          <p:spPr>
            <a:xfrm>
              <a:off x="4266109" y="3825151"/>
              <a:ext cx="43372" cy="59532"/>
            </a:xfrm>
            <a:custGeom>
              <a:avLst/>
              <a:gdLst/>
              <a:ahLst/>
              <a:cxnLst/>
              <a:rect l="l" t="t" r="r" b="b"/>
              <a:pathLst>
                <a:path w="43372" h="59532" extrusionOk="0">
                  <a:moveTo>
                    <a:pt x="43372" y="41944"/>
                  </a:moveTo>
                  <a:cubicBezTo>
                    <a:pt x="43372" y="54121"/>
                    <a:pt x="32529" y="59533"/>
                    <a:pt x="21686" y="59533"/>
                  </a:cubicBezTo>
                  <a:cubicBezTo>
                    <a:pt x="13554" y="59533"/>
                    <a:pt x="5422" y="56827"/>
                    <a:pt x="0" y="52768"/>
                  </a:cubicBezTo>
                  <a:lnTo>
                    <a:pt x="5422" y="44650"/>
                  </a:lnTo>
                  <a:cubicBezTo>
                    <a:pt x="10843" y="48709"/>
                    <a:pt x="16265" y="50062"/>
                    <a:pt x="21686" y="50062"/>
                  </a:cubicBezTo>
                  <a:cubicBezTo>
                    <a:pt x="28463" y="50062"/>
                    <a:pt x="32529" y="47356"/>
                    <a:pt x="32529" y="43297"/>
                  </a:cubicBezTo>
                  <a:cubicBezTo>
                    <a:pt x="32529" y="39238"/>
                    <a:pt x="27108" y="36532"/>
                    <a:pt x="18975" y="33826"/>
                  </a:cubicBezTo>
                  <a:cubicBezTo>
                    <a:pt x="6777" y="28413"/>
                    <a:pt x="1355" y="24354"/>
                    <a:pt x="1355" y="16236"/>
                  </a:cubicBezTo>
                  <a:cubicBezTo>
                    <a:pt x="1355" y="5412"/>
                    <a:pt x="9488" y="0"/>
                    <a:pt x="21686" y="0"/>
                  </a:cubicBezTo>
                  <a:cubicBezTo>
                    <a:pt x="28463" y="0"/>
                    <a:pt x="36595" y="2706"/>
                    <a:pt x="42017" y="6765"/>
                  </a:cubicBezTo>
                  <a:lnTo>
                    <a:pt x="36595" y="14883"/>
                  </a:lnTo>
                  <a:cubicBezTo>
                    <a:pt x="31174" y="12177"/>
                    <a:pt x="27108" y="9471"/>
                    <a:pt x="21686" y="9471"/>
                  </a:cubicBezTo>
                  <a:cubicBezTo>
                    <a:pt x="16265" y="9471"/>
                    <a:pt x="13554" y="12177"/>
                    <a:pt x="13554" y="14883"/>
                  </a:cubicBezTo>
                  <a:cubicBezTo>
                    <a:pt x="13554" y="17589"/>
                    <a:pt x="14909" y="20295"/>
                    <a:pt x="24397" y="23001"/>
                  </a:cubicBezTo>
                  <a:cubicBezTo>
                    <a:pt x="36595" y="27060"/>
                    <a:pt x="43372" y="29766"/>
                    <a:pt x="43372" y="4194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3479989" y="4225646"/>
              <a:ext cx="12198" cy="77122"/>
            </a:xfrm>
            <a:custGeom>
              <a:avLst/>
              <a:gdLst/>
              <a:ahLst/>
              <a:cxnLst/>
              <a:rect l="l" t="t" r="r" b="b"/>
              <a:pathLst>
                <a:path w="12198" h="77122" extrusionOk="0">
                  <a:moveTo>
                    <a:pt x="12199" y="77122"/>
                  </a:moveTo>
                  <a:lnTo>
                    <a:pt x="0" y="77122"/>
                  </a:lnTo>
                  <a:lnTo>
                    <a:pt x="0" y="0"/>
                  </a:lnTo>
                  <a:lnTo>
                    <a:pt x="12199" y="0"/>
                  </a:lnTo>
                  <a:lnTo>
                    <a:pt x="12199" y="7712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3509808" y="4243235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59533"/>
                  </a:moveTo>
                  <a:lnTo>
                    <a:pt x="35240" y="59533"/>
                  </a:lnTo>
                  <a:lnTo>
                    <a:pt x="35240" y="27060"/>
                  </a:lnTo>
                  <a:cubicBezTo>
                    <a:pt x="35240" y="14883"/>
                    <a:pt x="31174" y="10824"/>
                    <a:pt x="23041" y="10824"/>
                  </a:cubicBezTo>
                  <a:cubicBezTo>
                    <a:pt x="14909" y="10824"/>
                    <a:pt x="10843" y="16236"/>
                    <a:pt x="10843" y="25707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5752" y="0"/>
                  </a:cubicBezTo>
                  <a:cubicBezTo>
                    <a:pt x="39306" y="0"/>
                    <a:pt x="46083" y="9471"/>
                    <a:pt x="46083" y="25707"/>
                  </a:cubicBezTo>
                  <a:lnTo>
                    <a:pt x="46083" y="59533"/>
                  </a:lnTo>
                  <a:lnTo>
                    <a:pt x="46083" y="5953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3573511" y="4245941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8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8" y="29766"/>
                    <a:pt x="23041" y="29766"/>
                  </a:cubicBezTo>
                  <a:cubicBezTo>
                    <a:pt x="16265" y="29766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3635858" y="4222940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2" y="20295"/>
                  </a:cubicBezTo>
                  <a:cubicBezTo>
                    <a:pt x="28463" y="20295"/>
                    <a:pt x="33884" y="23001"/>
                    <a:pt x="37951" y="27060"/>
                  </a:cubicBezTo>
                  <a:lnTo>
                    <a:pt x="37951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6595" y="62239"/>
                  </a:moveTo>
                  <a:lnTo>
                    <a:pt x="36595" y="37885"/>
                  </a:lnTo>
                  <a:cubicBezTo>
                    <a:pt x="33884" y="33826"/>
                    <a:pt x="28463" y="29766"/>
                    <a:pt x="23042" y="29766"/>
                  </a:cubicBezTo>
                  <a:cubicBezTo>
                    <a:pt x="14909" y="29766"/>
                    <a:pt x="10843" y="36532"/>
                    <a:pt x="10843" y="48709"/>
                  </a:cubicBezTo>
                  <a:cubicBezTo>
                    <a:pt x="10843" y="63592"/>
                    <a:pt x="14909" y="70357"/>
                    <a:pt x="24397" y="70357"/>
                  </a:cubicBezTo>
                  <a:cubicBezTo>
                    <a:pt x="28463" y="70357"/>
                    <a:pt x="32529" y="66298"/>
                    <a:pt x="36595" y="6223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3703627" y="4244495"/>
              <a:ext cx="50149" cy="59626"/>
            </a:xfrm>
            <a:custGeom>
              <a:avLst/>
              <a:gdLst/>
              <a:ahLst/>
              <a:cxnLst/>
              <a:rect l="l" t="t" r="r" b="b"/>
              <a:pathLst>
                <a:path w="50149" h="59626" extrusionOk="0">
                  <a:moveTo>
                    <a:pt x="50149" y="27154"/>
                  </a:moveTo>
                  <a:cubicBezTo>
                    <a:pt x="50149" y="29860"/>
                    <a:pt x="50149" y="31213"/>
                    <a:pt x="50149" y="32566"/>
                  </a:cubicBezTo>
                  <a:lnTo>
                    <a:pt x="12199" y="32566"/>
                  </a:lnTo>
                  <a:cubicBezTo>
                    <a:pt x="13554" y="43390"/>
                    <a:pt x="20331" y="48802"/>
                    <a:pt x="27108" y="48802"/>
                  </a:cubicBezTo>
                  <a:cubicBezTo>
                    <a:pt x="32529" y="48802"/>
                    <a:pt x="35240" y="47449"/>
                    <a:pt x="39306" y="44743"/>
                  </a:cubicBezTo>
                  <a:lnTo>
                    <a:pt x="46083" y="51508"/>
                  </a:lnTo>
                  <a:cubicBezTo>
                    <a:pt x="40661" y="56921"/>
                    <a:pt x="35240" y="59627"/>
                    <a:pt x="25752" y="59627"/>
                  </a:cubicBezTo>
                  <a:cubicBezTo>
                    <a:pt x="12199" y="59627"/>
                    <a:pt x="0" y="48802"/>
                    <a:pt x="0" y="29860"/>
                  </a:cubicBezTo>
                  <a:cubicBezTo>
                    <a:pt x="0" y="9565"/>
                    <a:pt x="10843" y="94"/>
                    <a:pt x="25752" y="94"/>
                  </a:cubicBezTo>
                  <a:cubicBezTo>
                    <a:pt x="42017" y="-1260"/>
                    <a:pt x="50149" y="12271"/>
                    <a:pt x="50149" y="27154"/>
                  </a:cubicBezTo>
                  <a:close/>
                  <a:moveTo>
                    <a:pt x="37951" y="23095"/>
                  </a:moveTo>
                  <a:cubicBezTo>
                    <a:pt x="37951" y="14977"/>
                    <a:pt x="33884" y="8212"/>
                    <a:pt x="24397" y="8212"/>
                  </a:cubicBezTo>
                  <a:cubicBezTo>
                    <a:pt x="16265" y="8212"/>
                    <a:pt x="12199" y="13624"/>
                    <a:pt x="10843" y="23095"/>
                  </a:cubicBezTo>
                  <a:lnTo>
                    <a:pt x="37951" y="230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3765974" y="4241882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5769"/>
                  </a:moveTo>
                  <a:lnTo>
                    <a:pt x="36595" y="81181"/>
                  </a:lnTo>
                  <a:lnTo>
                    <a:pt x="36595" y="54121"/>
                  </a:lnTo>
                  <a:cubicBezTo>
                    <a:pt x="32529" y="58180"/>
                    <a:pt x="27108" y="60886"/>
                    <a:pt x="21686" y="60886"/>
                  </a:cubicBezTo>
                  <a:cubicBezTo>
                    <a:pt x="9488" y="60886"/>
                    <a:pt x="0" y="51415"/>
                    <a:pt x="0" y="29767"/>
                  </a:cubicBezTo>
                  <a:cubicBezTo>
                    <a:pt x="0" y="9471"/>
                    <a:pt x="10843" y="0"/>
                    <a:pt x="23041" y="0"/>
                  </a:cubicBezTo>
                  <a:cubicBezTo>
                    <a:pt x="28463" y="0"/>
                    <a:pt x="33884" y="2706"/>
                    <a:pt x="37951" y="6765"/>
                  </a:cubicBezTo>
                  <a:lnTo>
                    <a:pt x="37951" y="1353"/>
                  </a:lnTo>
                  <a:lnTo>
                    <a:pt x="48794" y="1353"/>
                  </a:lnTo>
                  <a:lnTo>
                    <a:pt x="48794" y="75769"/>
                  </a:lnTo>
                  <a:lnTo>
                    <a:pt x="47438" y="75769"/>
                  </a:lnTo>
                  <a:close/>
                  <a:moveTo>
                    <a:pt x="35240" y="43297"/>
                  </a:moveTo>
                  <a:lnTo>
                    <a:pt x="35240" y="18942"/>
                  </a:lnTo>
                  <a:cubicBezTo>
                    <a:pt x="32529" y="14883"/>
                    <a:pt x="27108" y="10824"/>
                    <a:pt x="21686" y="10824"/>
                  </a:cubicBezTo>
                  <a:cubicBezTo>
                    <a:pt x="13554" y="10824"/>
                    <a:pt x="9488" y="17589"/>
                    <a:pt x="9488" y="29767"/>
                  </a:cubicBezTo>
                  <a:cubicBezTo>
                    <a:pt x="9488" y="44650"/>
                    <a:pt x="13554" y="51415"/>
                    <a:pt x="23041" y="51415"/>
                  </a:cubicBezTo>
                  <a:cubicBezTo>
                    <a:pt x="28463" y="51415"/>
                    <a:pt x="32529" y="47356"/>
                    <a:pt x="35240" y="4329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3833743" y="4244588"/>
              <a:ext cx="46082" cy="59532"/>
            </a:xfrm>
            <a:custGeom>
              <a:avLst/>
              <a:gdLst/>
              <a:ahLst/>
              <a:cxnLst/>
              <a:rect l="l" t="t" r="r" b="b"/>
              <a:pathLst>
                <a:path w="46082" h="59532" extrusionOk="0">
                  <a:moveTo>
                    <a:pt x="46083" y="58180"/>
                  </a:moveTo>
                  <a:lnTo>
                    <a:pt x="35240" y="58180"/>
                  </a:lnTo>
                  <a:lnTo>
                    <a:pt x="35240" y="52768"/>
                  </a:lnTo>
                  <a:cubicBezTo>
                    <a:pt x="32529" y="56827"/>
                    <a:pt x="27108" y="59533"/>
                    <a:pt x="20331" y="59533"/>
                  </a:cubicBezTo>
                  <a:cubicBezTo>
                    <a:pt x="6777" y="59533"/>
                    <a:pt x="0" y="50062"/>
                    <a:pt x="0" y="33826"/>
                  </a:cubicBezTo>
                  <a:lnTo>
                    <a:pt x="0" y="0"/>
                  </a:lnTo>
                  <a:lnTo>
                    <a:pt x="10843" y="0"/>
                  </a:lnTo>
                  <a:lnTo>
                    <a:pt x="10843" y="32472"/>
                  </a:lnTo>
                  <a:cubicBezTo>
                    <a:pt x="10843" y="44650"/>
                    <a:pt x="14909" y="48709"/>
                    <a:pt x="23041" y="48709"/>
                  </a:cubicBezTo>
                  <a:cubicBezTo>
                    <a:pt x="31174" y="48709"/>
                    <a:pt x="35240" y="43297"/>
                    <a:pt x="35240" y="33826"/>
                  </a:cubicBezTo>
                  <a:lnTo>
                    <a:pt x="35240" y="0"/>
                  </a:lnTo>
                  <a:lnTo>
                    <a:pt x="46083" y="0"/>
                  </a:lnTo>
                  <a:lnTo>
                    <a:pt x="46083" y="58180"/>
                  </a:lnTo>
                  <a:lnTo>
                    <a:pt x="46083" y="5818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3898802" y="4245941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8"/>
                    <a:pt x="9488" y="20295"/>
                    <a:pt x="23041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8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5240" y="40591"/>
                  </a:moveTo>
                  <a:lnTo>
                    <a:pt x="35240" y="32473"/>
                  </a:lnTo>
                  <a:cubicBezTo>
                    <a:pt x="32529" y="31120"/>
                    <a:pt x="28463" y="29766"/>
                    <a:pt x="21686" y="29766"/>
                  </a:cubicBezTo>
                  <a:cubicBezTo>
                    <a:pt x="14909" y="29766"/>
                    <a:pt x="9488" y="32473"/>
                    <a:pt x="9488" y="37885"/>
                  </a:cubicBezTo>
                  <a:cubicBezTo>
                    <a:pt x="9488" y="43297"/>
                    <a:pt x="13554" y="47356"/>
                    <a:pt x="20331" y="47356"/>
                  </a:cubicBezTo>
                  <a:cubicBezTo>
                    <a:pt x="28463" y="47356"/>
                    <a:pt x="32529" y="43297"/>
                    <a:pt x="35240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3958438" y="4221587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9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2"/>
                  </a:lnTo>
                  <a:lnTo>
                    <a:pt x="33884" y="23002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999099" y="4244495"/>
              <a:ext cx="50148" cy="59626"/>
            </a:xfrm>
            <a:custGeom>
              <a:avLst/>
              <a:gdLst/>
              <a:ahLst/>
              <a:cxnLst/>
              <a:rect l="l" t="t" r="r" b="b"/>
              <a:pathLst>
                <a:path w="50148" h="59626" extrusionOk="0">
                  <a:moveTo>
                    <a:pt x="50149" y="27154"/>
                  </a:moveTo>
                  <a:cubicBezTo>
                    <a:pt x="50149" y="29860"/>
                    <a:pt x="50149" y="31213"/>
                    <a:pt x="50149" y="32566"/>
                  </a:cubicBezTo>
                  <a:lnTo>
                    <a:pt x="12199" y="32566"/>
                  </a:lnTo>
                  <a:cubicBezTo>
                    <a:pt x="13554" y="43390"/>
                    <a:pt x="20331" y="48802"/>
                    <a:pt x="27108" y="48802"/>
                  </a:cubicBezTo>
                  <a:cubicBezTo>
                    <a:pt x="32529" y="48802"/>
                    <a:pt x="35240" y="47449"/>
                    <a:pt x="39306" y="44743"/>
                  </a:cubicBezTo>
                  <a:lnTo>
                    <a:pt x="46083" y="51508"/>
                  </a:lnTo>
                  <a:cubicBezTo>
                    <a:pt x="40661" y="56921"/>
                    <a:pt x="35240" y="59627"/>
                    <a:pt x="25752" y="59627"/>
                  </a:cubicBezTo>
                  <a:cubicBezTo>
                    <a:pt x="12199" y="59627"/>
                    <a:pt x="0" y="48802"/>
                    <a:pt x="0" y="29860"/>
                  </a:cubicBezTo>
                  <a:cubicBezTo>
                    <a:pt x="0" y="9565"/>
                    <a:pt x="10843" y="94"/>
                    <a:pt x="25752" y="94"/>
                  </a:cubicBezTo>
                  <a:cubicBezTo>
                    <a:pt x="42017" y="-1260"/>
                    <a:pt x="50149" y="12271"/>
                    <a:pt x="50149" y="27154"/>
                  </a:cubicBezTo>
                  <a:close/>
                  <a:moveTo>
                    <a:pt x="39306" y="23095"/>
                  </a:moveTo>
                  <a:cubicBezTo>
                    <a:pt x="39306" y="14977"/>
                    <a:pt x="35240" y="8212"/>
                    <a:pt x="25752" y="8212"/>
                  </a:cubicBezTo>
                  <a:cubicBezTo>
                    <a:pt x="17620" y="8212"/>
                    <a:pt x="13554" y="13624"/>
                    <a:pt x="12199" y="23095"/>
                  </a:cubicBezTo>
                  <a:lnTo>
                    <a:pt x="39306" y="2309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092621" y="4222940"/>
              <a:ext cx="48793" cy="81181"/>
            </a:xfrm>
            <a:custGeom>
              <a:avLst/>
              <a:gdLst/>
              <a:ahLst/>
              <a:cxnLst/>
              <a:rect l="l" t="t" r="r" b="b"/>
              <a:pathLst>
                <a:path w="48793" h="81181" extrusionOk="0">
                  <a:moveTo>
                    <a:pt x="47438" y="79828"/>
                  </a:moveTo>
                  <a:lnTo>
                    <a:pt x="36595" y="79828"/>
                  </a:lnTo>
                  <a:lnTo>
                    <a:pt x="36595" y="74416"/>
                  </a:lnTo>
                  <a:cubicBezTo>
                    <a:pt x="32529" y="78475"/>
                    <a:pt x="27108" y="81181"/>
                    <a:pt x="21686" y="81181"/>
                  </a:cubicBezTo>
                  <a:cubicBezTo>
                    <a:pt x="9488" y="81181"/>
                    <a:pt x="0" y="71710"/>
                    <a:pt x="0" y="50062"/>
                  </a:cubicBezTo>
                  <a:cubicBezTo>
                    <a:pt x="0" y="29766"/>
                    <a:pt x="10843" y="20295"/>
                    <a:pt x="23041" y="20295"/>
                  </a:cubicBezTo>
                  <a:cubicBezTo>
                    <a:pt x="28463" y="20295"/>
                    <a:pt x="33884" y="23001"/>
                    <a:pt x="37950" y="27060"/>
                  </a:cubicBezTo>
                  <a:lnTo>
                    <a:pt x="37950" y="5412"/>
                  </a:lnTo>
                  <a:lnTo>
                    <a:pt x="48794" y="0"/>
                  </a:lnTo>
                  <a:lnTo>
                    <a:pt x="48794" y="79828"/>
                  </a:lnTo>
                  <a:lnTo>
                    <a:pt x="47438" y="79828"/>
                  </a:lnTo>
                  <a:close/>
                  <a:moveTo>
                    <a:pt x="36595" y="62239"/>
                  </a:moveTo>
                  <a:lnTo>
                    <a:pt x="36595" y="37885"/>
                  </a:lnTo>
                  <a:cubicBezTo>
                    <a:pt x="33884" y="33826"/>
                    <a:pt x="28463" y="29766"/>
                    <a:pt x="23041" y="29766"/>
                  </a:cubicBezTo>
                  <a:cubicBezTo>
                    <a:pt x="14909" y="29766"/>
                    <a:pt x="10843" y="36532"/>
                    <a:pt x="10843" y="48709"/>
                  </a:cubicBezTo>
                  <a:cubicBezTo>
                    <a:pt x="10843" y="63592"/>
                    <a:pt x="14909" y="70357"/>
                    <a:pt x="24397" y="70357"/>
                  </a:cubicBezTo>
                  <a:cubicBezTo>
                    <a:pt x="28463" y="70357"/>
                    <a:pt x="32529" y="66298"/>
                    <a:pt x="36595" y="6223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157679" y="4245941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8"/>
                    <a:pt x="9488" y="20295"/>
                    <a:pt x="23042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6595" y="40591"/>
                  </a:moveTo>
                  <a:lnTo>
                    <a:pt x="36595" y="32473"/>
                  </a:lnTo>
                  <a:cubicBezTo>
                    <a:pt x="33884" y="31120"/>
                    <a:pt x="29819" y="29766"/>
                    <a:pt x="23042" y="29766"/>
                  </a:cubicBezTo>
                  <a:cubicBezTo>
                    <a:pt x="16265" y="29766"/>
                    <a:pt x="10843" y="32473"/>
                    <a:pt x="10843" y="37885"/>
                  </a:cubicBezTo>
                  <a:cubicBezTo>
                    <a:pt x="10843" y="43297"/>
                    <a:pt x="14909" y="47356"/>
                    <a:pt x="21686" y="47356"/>
                  </a:cubicBezTo>
                  <a:cubicBezTo>
                    <a:pt x="28463" y="47356"/>
                    <a:pt x="33884" y="43297"/>
                    <a:pt x="36595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4215960" y="4221587"/>
              <a:ext cx="33884" cy="81181"/>
            </a:xfrm>
            <a:custGeom>
              <a:avLst/>
              <a:gdLst/>
              <a:ahLst/>
              <a:cxnLst/>
              <a:rect l="l" t="t" r="r" b="b"/>
              <a:pathLst>
                <a:path w="33884" h="81181" extrusionOk="0">
                  <a:moveTo>
                    <a:pt x="33884" y="69004"/>
                  </a:moveTo>
                  <a:lnTo>
                    <a:pt x="32529" y="78475"/>
                  </a:lnTo>
                  <a:cubicBezTo>
                    <a:pt x="29818" y="79829"/>
                    <a:pt x="25752" y="81181"/>
                    <a:pt x="21686" y="81181"/>
                  </a:cubicBezTo>
                  <a:cubicBezTo>
                    <a:pt x="13554" y="81181"/>
                    <a:pt x="8132" y="75769"/>
                    <a:pt x="8132" y="66298"/>
                  </a:cubicBezTo>
                  <a:lnTo>
                    <a:pt x="8132" y="32473"/>
                  </a:lnTo>
                  <a:lnTo>
                    <a:pt x="0" y="32473"/>
                  </a:lnTo>
                  <a:lnTo>
                    <a:pt x="0" y="21648"/>
                  </a:lnTo>
                  <a:lnTo>
                    <a:pt x="8132" y="21648"/>
                  </a:lnTo>
                  <a:lnTo>
                    <a:pt x="8132" y="5412"/>
                  </a:lnTo>
                  <a:lnTo>
                    <a:pt x="18975" y="0"/>
                  </a:lnTo>
                  <a:lnTo>
                    <a:pt x="18975" y="23002"/>
                  </a:lnTo>
                  <a:lnTo>
                    <a:pt x="33884" y="23002"/>
                  </a:lnTo>
                  <a:lnTo>
                    <a:pt x="33884" y="33826"/>
                  </a:lnTo>
                  <a:lnTo>
                    <a:pt x="18975" y="33826"/>
                  </a:lnTo>
                  <a:lnTo>
                    <a:pt x="18975" y="64945"/>
                  </a:lnTo>
                  <a:cubicBezTo>
                    <a:pt x="18975" y="70357"/>
                    <a:pt x="20331" y="71710"/>
                    <a:pt x="24397" y="71710"/>
                  </a:cubicBezTo>
                  <a:cubicBezTo>
                    <a:pt x="28463" y="71710"/>
                    <a:pt x="32529" y="70357"/>
                    <a:pt x="33884" y="6900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259332" y="4245941"/>
              <a:ext cx="48793" cy="58180"/>
            </a:xfrm>
            <a:custGeom>
              <a:avLst/>
              <a:gdLst/>
              <a:ahLst/>
              <a:cxnLst/>
              <a:rect l="l" t="t" r="r" b="b"/>
              <a:pathLst>
                <a:path w="48793" h="58180" extrusionOk="0">
                  <a:moveTo>
                    <a:pt x="47438" y="56827"/>
                  </a:moveTo>
                  <a:lnTo>
                    <a:pt x="36595" y="56827"/>
                  </a:lnTo>
                  <a:lnTo>
                    <a:pt x="36595" y="51415"/>
                  </a:lnTo>
                  <a:cubicBezTo>
                    <a:pt x="32529" y="55474"/>
                    <a:pt x="27108" y="58180"/>
                    <a:pt x="20331" y="58180"/>
                  </a:cubicBezTo>
                  <a:cubicBezTo>
                    <a:pt x="10843" y="58180"/>
                    <a:pt x="0" y="52768"/>
                    <a:pt x="0" y="39238"/>
                  </a:cubicBezTo>
                  <a:cubicBezTo>
                    <a:pt x="0" y="25708"/>
                    <a:pt x="9488" y="20295"/>
                    <a:pt x="23042" y="20295"/>
                  </a:cubicBezTo>
                  <a:cubicBezTo>
                    <a:pt x="28463" y="20295"/>
                    <a:pt x="32529" y="21648"/>
                    <a:pt x="36595" y="23001"/>
                  </a:cubicBezTo>
                  <a:lnTo>
                    <a:pt x="36595" y="18942"/>
                  </a:lnTo>
                  <a:cubicBezTo>
                    <a:pt x="36595" y="12177"/>
                    <a:pt x="32529" y="9471"/>
                    <a:pt x="25752" y="9471"/>
                  </a:cubicBezTo>
                  <a:cubicBezTo>
                    <a:pt x="20331" y="9471"/>
                    <a:pt x="14909" y="10824"/>
                    <a:pt x="10843" y="13530"/>
                  </a:cubicBezTo>
                  <a:lnTo>
                    <a:pt x="6777" y="5412"/>
                  </a:lnTo>
                  <a:cubicBezTo>
                    <a:pt x="12199" y="1353"/>
                    <a:pt x="18975" y="0"/>
                    <a:pt x="27108" y="0"/>
                  </a:cubicBezTo>
                  <a:cubicBezTo>
                    <a:pt x="40661" y="0"/>
                    <a:pt x="48794" y="6765"/>
                    <a:pt x="48794" y="18942"/>
                  </a:cubicBezTo>
                  <a:lnTo>
                    <a:pt x="48794" y="56827"/>
                  </a:lnTo>
                  <a:lnTo>
                    <a:pt x="47438" y="56827"/>
                  </a:lnTo>
                  <a:close/>
                  <a:moveTo>
                    <a:pt x="35240" y="40591"/>
                  </a:moveTo>
                  <a:lnTo>
                    <a:pt x="35240" y="32473"/>
                  </a:lnTo>
                  <a:cubicBezTo>
                    <a:pt x="32529" y="31120"/>
                    <a:pt x="28463" y="29766"/>
                    <a:pt x="21686" y="29766"/>
                  </a:cubicBezTo>
                  <a:cubicBezTo>
                    <a:pt x="14909" y="29766"/>
                    <a:pt x="9488" y="32473"/>
                    <a:pt x="9488" y="37885"/>
                  </a:cubicBezTo>
                  <a:cubicBezTo>
                    <a:pt x="9488" y="43297"/>
                    <a:pt x="13554" y="47356"/>
                    <a:pt x="20331" y="47356"/>
                  </a:cubicBezTo>
                  <a:cubicBezTo>
                    <a:pt x="28463" y="47356"/>
                    <a:pt x="33884" y="43297"/>
                    <a:pt x="35240" y="4059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4022141" y="4645004"/>
              <a:ext cx="65058" cy="79907"/>
            </a:xfrm>
            <a:custGeom>
              <a:avLst/>
              <a:gdLst/>
              <a:ahLst/>
              <a:cxnLst/>
              <a:rect l="l" t="t" r="r" b="b"/>
              <a:pathLst>
                <a:path w="65058" h="79907" extrusionOk="0">
                  <a:moveTo>
                    <a:pt x="65058" y="39316"/>
                  </a:moveTo>
                  <a:cubicBezTo>
                    <a:pt x="65058" y="63671"/>
                    <a:pt x="51504" y="79907"/>
                    <a:pt x="32529" y="79907"/>
                  </a:cubicBezTo>
                  <a:cubicBezTo>
                    <a:pt x="13554" y="79907"/>
                    <a:pt x="0" y="63671"/>
                    <a:pt x="0" y="40669"/>
                  </a:cubicBezTo>
                  <a:cubicBezTo>
                    <a:pt x="0" y="16315"/>
                    <a:pt x="13554" y="79"/>
                    <a:pt x="32529" y="79"/>
                  </a:cubicBezTo>
                  <a:cubicBezTo>
                    <a:pt x="51504" y="-1274"/>
                    <a:pt x="65058" y="14962"/>
                    <a:pt x="65058" y="39316"/>
                  </a:cubicBezTo>
                  <a:close/>
                  <a:moveTo>
                    <a:pt x="52860" y="39316"/>
                  </a:moveTo>
                  <a:cubicBezTo>
                    <a:pt x="52860" y="21727"/>
                    <a:pt x="43372" y="10903"/>
                    <a:pt x="31174" y="10903"/>
                  </a:cubicBezTo>
                  <a:cubicBezTo>
                    <a:pt x="18975" y="10903"/>
                    <a:pt x="10843" y="21727"/>
                    <a:pt x="10843" y="39316"/>
                  </a:cubicBezTo>
                  <a:cubicBezTo>
                    <a:pt x="10843" y="56906"/>
                    <a:pt x="20331" y="67730"/>
                    <a:pt x="32529" y="67730"/>
                  </a:cubicBezTo>
                  <a:cubicBezTo>
                    <a:pt x="44728" y="67730"/>
                    <a:pt x="52860" y="56906"/>
                    <a:pt x="52860" y="3931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7" name="Google Shape;1287;p8"/>
            <p:cNvGrpSpPr/>
            <p:nvPr/>
          </p:nvGrpSpPr>
          <p:grpSpPr>
            <a:xfrm>
              <a:off x="4104819" y="4642377"/>
              <a:ext cx="94876" cy="81181"/>
              <a:chOff x="4104819" y="4642377"/>
              <a:chExt cx="94876" cy="81181"/>
            </a:xfrm>
          </p:grpSpPr>
          <p:sp>
            <p:nvSpPr>
              <p:cNvPr id="1288" name="Google Shape;1288;p8"/>
              <p:cNvSpPr/>
              <p:nvPr/>
            </p:nvSpPr>
            <p:spPr>
              <a:xfrm>
                <a:off x="4104819" y="4642377"/>
                <a:ext cx="3388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33884" h="81181" extrusionOk="0">
                    <a:moveTo>
                      <a:pt x="33884" y="69004"/>
                    </a:moveTo>
                    <a:lnTo>
                      <a:pt x="32529" y="78475"/>
                    </a:lnTo>
                    <a:cubicBezTo>
                      <a:pt x="29818" y="79828"/>
                      <a:pt x="25752" y="81181"/>
                      <a:pt x="21686" y="81181"/>
                    </a:cubicBezTo>
                    <a:cubicBezTo>
                      <a:pt x="13554" y="81181"/>
                      <a:pt x="8132" y="75769"/>
                      <a:pt x="8132" y="66298"/>
                    </a:cubicBezTo>
                    <a:lnTo>
                      <a:pt x="8132" y="32472"/>
                    </a:lnTo>
                    <a:lnTo>
                      <a:pt x="0" y="32472"/>
                    </a:lnTo>
                    <a:lnTo>
                      <a:pt x="0" y="21648"/>
                    </a:lnTo>
                    <a:lnTo>
                      <a:pt x="8132" y="21648"/>
                    </a:lnTo>
                    <a:lnTo>
                      <a:pt x="8132" y="5412"/>
                    </a:lnTo>
                    <a:lnTo>
                      <a:pt x="18975" y="0"/>
                    </a:lnTo>
                    <a:lnTo>
                      <a:pt x="18975" y="23001"/>
                    </a:lnTo>
                    <a:lnTo>
                      <a:pt x="33884" y="23001"/>
                    </a:lnTo>
                    <a:lnTo>
                      <a:pt x="33884" y="33826"/>
                    </a:lnTo>
                    <a:lnTo>
                      <a:pt x="18975" y="33826"/>
                    </a:lnTo>
                    <a:lnTo>
                      <a:pt x="18975" y="64945"/>
                    </a:lnTo>
                    <a:cubicBezTo>
                      <a:pt x="18975" y="70357"/>
                      <a:pt x="20331" y="71710"/>
                      <a:pt x="24397" y="71710"/>
                    </a:cubicBezTo>
                    <a:cubicBezTo>
                      <a:pt x="28463" y="70357"/>
                      <a:pt x="31174" y="70357"/>
                      <a:pt x="33884" y="6900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4153613" y="4642377"/>
                <a:ext cx="46082" cy="79828"/>
              </a:xfrm>
              <a:custGeom>
                <a:avLst/>
                <a:gdLst/>
                <a:ahLst/>
                <a:cxnLst/>
                <a:rect l="l" t="t" r="r" b="b"/>
                <a:pathLst>
                  <a:path w="46082" h="79828" extrusionOk="0">
                    <a:moveTo>
                      <a:pt x="46083" y="79828"/>
                    </a:moveTo>
                    <a:lnTo>
                      <a:pt x="35240" y="79828"/>
                    </a:lnTo>
                    <a:lnTo>
                      <a:pt x="35240" y="47356"/>
                    </a:lnTo>
                    <a:cubicBezTo>
                      <a:pt x="35240" y="35179"/>
                      <a:pt x="31174" y="31120"/>
                      <a:pt x="23041" y="31120"/>
                    </a:cubicBezTo>
                    <a:cubicBezTo>
                      <a:pt x="14909" y="31120"/>
                      <a:pt x="10843" y="36532"/>
                      <a:pt x="10843" y="46003"/>
                    </a:cubicBezTo>
                    <a:lnTo>
                      <a:pt x="10843" y="79828"/>
                    </a:lnTo>
                    <a:lnTo>
                      <a:pt x="0" y="79828"/>
                    </a:lnTo>
                    <a:lnTo>
                      <a:pt x="0" y="5412"/>
                    </a:lnTo>
                    <a:lnTo>
                      <a:pt x="10843" y="0"/>
                    </a:lnTo>
                    <a:lnTo>
                      <a:pt x="10843" y="28414"/>
                    </a:lnTo>
                    <a:cubicBezTo>
                      <a:pt x="13554" y="24354"/>
                      <a:pt x="18975" y="21648"/>
                      <a:pt x="25752" y="21648"/>
                    </a:cubicBezTo>
                    <a:cubicBezTo>
                      <a:pt x="39306" y="21648"/>
                      <a:pt x="46083" y="31120"/>
                      <a:pt x="46083" y="47356"/>
                    </a:cubicBezTo>
                    <a:lnTo>
                      <a:pt x="46083" y="79828"/>
                    </a:lnTo>
                    <a:lnTo>
                      <a:pt x="46083" y="7982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0" name="Google Shape;1290;p8"/>
            <p:cNvSpPr/>
            <p:nvPr/>
          </p:nvSpPr>
          <p:spPr>
            <a:xfrm>
              <a:off x="4211894" y="4665032"/>
              <a:ext cx="50149" cy="59879"/>
            </a:xfrm>
            <a:custGeom>
              <a:avLst/>
              <a:gdLst/>
              <a:ahLst/>
              <a:cxnLst/>
              <a:rect l="l" t="t" r="r" b="b"/>
              <a:pathLst>
                <a:path w="50149" h="59879" extrusionOk="0">
                  <a:moveTo>
                    <a:pt x="50149" y="27407"/>
                  </a:moveTo>
                  <a:cubicBezTo>
                    <a:pt x="50149" y="30113"/>
                    <a:pt x="50149" y="31466"/>
                    <a:pt x="50149" y="32819"/>
                  </a:cubicBezTo>
                  <a:lnTo>
                    <a:pt x="12199" y="32819"/>
                  </a:lnTo>
                  <a:cubicBezTo>
                    <a:pt x="13554" y="43643"/>
                    <a:pt x="20331" y="49055"/>
                    <a:pt x="27108" y="49055"/>
                  </a:cubicBezTo>
                  <a:cubicBezTo>
                    <a:pt x="32529" y="49055"/>
                    <a:pt x="35240" y="47703"/>
                    <a:pt x="39306" y="44996"/>
                  </a:cubicBezTo>
                  <a:lnTo>
                    <a:pt x="46083" y="51761"/>
                  </a:lnTo>
                  <a:cubicBezTo>
                    <a:pt x="40661" y="57173"/>
                    <a:pt x="35240" y="59880"/>
                    <a:pt x="25752" y="59880"/>
                  </a:cubicBezTo>
                  <a:cubicBezTo>
                    <a:pt x="12199" y="59880"/>
                    <a:pt x="0" y="49055"/>
                    <a:pt x="0" y="30113"/>
                  </a:cubicBezTo>
                  <a:cubicBezTo>
                    <a:pt x="0" y="9818"/>
                    <a:pt x="10843" y="347"/>
                    <a:pt x="25752" y="347"/>
                  </a:cubicBezTo>
                  <a:cubicBezTo>
                    <a:pt x="42017" y="-2359"/>
                    <a:pt x="50149" y="11171"/>
                    <a:pt x="50149" y="27407"/>
                  </a:cubicBezTo>
                  <a:close/>
                  <a:moveTo>
                    <a:pt x="39306" y="23348"/>
                  </a:moveTo>
                  <a:cubicBezTo>
                    <a:pt x="39306" y="15230"/>
                    <a:pt x="35240" y="8465"/>
                    <a:pt x="25752" y="8465"/>
                  </a:cubicBezTo>
                  <a:cubicBezTo>
                    <a:pt x="17620" y="8465"/>
                    <a:pt x="13554" y="13877"/>
                    <a:pt x="12199" y="23348"/>
                  </a:cubicBezTo>
                  <a:lnTo>
                    <a:pt x="39306" y="2334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279663" y="4661319"/>
              <a:ext cx="32529" cy="59532"/>
            </a:xfrm>
            <a:custGeom>
              <a:avLst/>
              <a:gdLst/>
              <a:ahLst/>
              <a:cxnLst/>
              <a:rect l="l" t="t" r="r" b="b"/>
              <a:pathLst>
                <a:path w="32529" h="59532" extrusionOk="0">
                  <a:moveTo>
                    <a:pt x="32529" y="4059"/>
                  </a:moveTo>
                  <a:lnTo>
                    <a:pt x="29819" y="14883"/>
                  </a:lnTo>
                  <a:cubicBezTo>
                    <a:pt x="27108" y="13530"/>
                    <a:pt x="24397" y="12177"/>
                    <a:pt x="21686" y="12177"/>
                  </a:cubicBezTo>
                  <a:cubicBezTo>
                    <a:pt x="14909" y="12177"/>
                    <a:pt x="10843" y="17589"/>
                    <a:pt x="10843" y="27060"/>
                  </a:cubicBezTo>
                  <a:lnTo>
                    <a:pt x="10843" y="59533"/>
                  </a:lnTo>
                  <a:lnTo>
                    <a:pt x="0" y="59533"/>
                  </a:lnTo>
                  <a:lnTo>
                    <a:pt x="0" y="1353"/>
                  </a:lnTo>
                  <a:lnTo>
                    <a:pt x="10843" y="1353"/>
                  </a:lnTo>
                  <a:lnTo>
                    <a:pt x="10843" y="6765"/>
                  </a:lnTo>
                  <a:cubicBezTo>
                    <a:pt x="13554" y="2706"/>
                    <a:pt x="18975" y="0"/>
                    <a:pt x="24397" y="0"/>
                  </a:cubicBezTo>
                  <a:cubicBezTo>
                    <a:pt x="27108" y="1353"/>
                    <a:pt x="29819" y="2706"/>
                    <a:pt x="32529" y="40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2" name="Google Shape;1292;p8"/>
          <p:cNvSpPr txBox="1">
            <a:spLocks noGrp="1"/>
          </p:cNvSpPr>
          <p:nvPr>
            <p:ph type="title"/>
          </p:nvPr>
        </p:nvSpPr>
        <p:spPr>
          <a:xfrm>
            <a:off x="628825" y="785301"/>
            <a:ext cx="7886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1000" i="1"/>
              <a:t>Q: What are the top three difficulties faced by your department/organisation when making use of datasets?</a:t>
            </a:r>
            <a:endParaRPr sz="1000" i="1"/>
          </a:p>
        </p:txBody>
      </p:sp>
      <p:sp>
        <p:nvSpPr>
          <p:cNvPr id="1293" name="Google Shape;1293;p8"/>
          <p:cNvSpPr/>
          <p:nvPr/>
        </p:nvSpPr>
        <p:spPr>
          <a:xfrm>
            <a:off x="524925" y="1413925"/>
            <a:ext cx="7734300" cy="1384500"/>
          </a:xfrm>
          <a:prstGeom prst="ellipse">
            <a:avLst/>
          </a:prstGeom>
          <a:solidFill>
            <a:srgbClr val="000000">
              <a:alpha val="47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8fc71bf858_1_360"/>
          <p:cNvSpPr txBox="1">
            <a:spLocks noGrp="1"/>
          </p:cNvSpPr>
          <p:nvPr>
            <p:ph type="title"/>
          </p:nvPr>
        </p:nvSpPr>
        <p:spPr>
          <a:xfrm>
            <a:off x="1759652" y="1590275"/>
            <a:ext cx="56247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Information Governance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0"/>
          <p:cNvSpPr txBox="1">
            <a:spLocks noGrp="1"/>
          </p:cNvSpPr>
          <p:nvPr>
            <p:ph type="title"/>
          </p:nvPr>
        </p:nvSpPr>
        <p:spPr>
          <a:xfrm>
            <a:off x="628814" y="435062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Awareness o</a:t>
            </a:r>
            <a:r>
              <a:rPr lang="en-GB" dirty="0"/>
              <a:t>f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organisation’s information governance policy &amp;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managament</a:t>
            </a:r>
            <a:endParaRPr dirty="0"/>
          </a:p>
        </p:txBody>
      </p:sp>
      <p:sp>
        <p:nvSpPr>
          <p:cNvPr id="1370" name="Google Shape;1370;p10"/>
          <p:cNvSpPr txBox="1">
            <a:spLocks noGrp="1"/>
          </p:cNvSpPr>
          <p:nvPr>
            <p:ph type="title"/>
          </p:nvPr>
        </p:nvSpPr>
        <p:spPr>
          <a:xfrm>
            <a:off x="628813" y="1521395"/>
            <a:ext cx="3054187" cy="55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30"/>
              <a:buNone/>
            </a:pPr>
            <a:r>
              <a:rPr lang="en-GB" sz="1200" i="1" dirty="0"/>
              <a:t>Q: Are you aware of your department/ organisation’s information governance policy and how to implement it in your role?</a:t>
            </a:r>
            <a:endParaRPr sz="1200" i="1" dirty="0"/>
          </a:p>
        </p:txBody>
      </p:sp>
      <p:sp>
        <p:nvSpPr>
          <p:cNvPr id="1371" name="Google Shape;1371;p10"/>
          <p:cNvSpPr txBox="1"/>
          <p:nvPr/>
        </p:nvSpPr>
        <p:spPr>
          <a:xfrm>
            <a:off x="5515187" y="1450452"/>
            <a:ext cx="3000000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0"/>
              <a:buFont typeface="Arial"/>
              <a:buNone/>
            </a:pPr>
            <a:r>
              <a:rPr lang="en-GB" sz="1200" i="1" dirty="0">
                <a:solidFill>
                  <a:srgbClr val="58595B"/>
                </a:solidFill>
              </a:rPr>
              <a:t>Q: My department regularly performs thorough ROT (Redundant, Obsolete and Trivial) data-removal exercises</a:t>
            </a:r>
            <a:endParaRPr sz="1200" dirty="0"/>
          </a:p>
        </p:txBody>
      </p:sp>
      <p:pic>
        <p:nvPicPr>
          <p:cNvPr id="1372" name="Google Shape;13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982" y="1571675"/>
            <a:ext cx="450852" cy="45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915" y="2955533"/>
            <a:ext cx="391800" cy="3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095DDDB-BB35-F024-4B84-7A2B8E079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980" y="2423239"/>
            <a:ext cx="3783432" cy="2397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59828" y="2897518"/>
            <a:ext cx="2031674" cy="5078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Only </a:t>
            </a:r>
            <a:r>
              <a:rPr lang="en-GB" sz="2700" dirty="0">
                <a:solidFill>
                  <a:srgbClr val="58595B"/>
                </a:solidFill>
              </a:rPr>
              <a:t>39</a:t>
            </a:r>
            <a:r>
              <a:rPr lang="en-GB" dirty="0"/>
              <a:t>% agree…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1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‘Reasons why it doesn’t happen’</a:t>
            </a:r>
            <a:endParaRPr/>
          </a:p>
        </p:txBody>
      </p:sp>
      <p:sp>
        <p:nvSpPr>
          <p:cNvPr id="1379" name="Google Shape;1379;p11"/>
          <p:cNvSpPr txBox="1"/>
          <p:nvPr/>
        </p:nvSpPr>
        <p:spPr>
          <a:xfrm>
            <a:off x="593934" y="1639441"/>
            <a:ext cx="213311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“There is never time to go </a:t>
            </a:r>
            <a:b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back and review old files and records to determine which should be retained to help corporate memory, and which can be </a:t>
            </a:r>
            <a:b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disposed of - we are always </a:t>
            </a:r>
            <a:b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working on the next priority.”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- Grade 7, Department for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11"/>
          <p:cNvSpPr/>
          <p:nvPr/>
        </p:nvSpPr>
        <p:spPr>
          <a:xfrm>
            <a:off x="284166" y="1005548"/>
            <a:ext cx="2537700" cy="2537700"/>
          </a:xfrm>
          <a:prstGeom prst="ellipse">
            <a:avLst/>
          </a:prstGeom>
          <a:noFill/>
          <a:ln w="25400" cap="flat" cmpd="sng">
            <a:solidFill>
              <a:srgbClr val="1B75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11"/>
          <p:cNvSpPr txBox="1"/>
          <p:nvPr/>
        </p:nvSpPr>
        <p:spPr>
          <a:xfrm>
            <a:off x="3103264" y="2171450"/>
            <a:ext cx="153052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“Resources - People, Costs, and Time. Forgetting what ROT data we may have, and overlooking dealing with it appropriately.”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- Grade 7, HMRC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11"/>
          <p:cNvSpPr/>
          <p:nvPr/>
        </p:nvSpPr>
        <p:spPr>
          <a:xfrm>
            <a:off x="2643774" y="1552145"/>
            <a:ext cx="2329943" cy="2329943"/>
          </a:xfrm>
          <a:prstGeom prst="ellipse">
            <a:avLst/>
          </a:prstGeom>
          <a:noFill/>
          <a:ln w="25400" cap="flat" cmpd="sng">
            <a:solidFill>
              <a:srgbClr val="6DCF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11"/>
          <p:cNvSpPr txBox="1"/>
          <p:nvPr/>
        </p:nvSpPr>
        <p:spPr>
          <a:xfrm>
            <a:off x="1836902" y="3700791"/>
            <a:ext cx="13735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“The volume of data is a challenge”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- Senior Executive Officer (SEO), Home Office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11"/>
          <p:cNvSpPr/>
          <p:nvPr/>
        </p:nvSpPr>
        <p:spPr>
          <a:xfrm>
            <a:off x="1607943" y="3182353"/>
            <a:ext cx="1738070" cy="1738070"/>
          </a:xfrm>
          <a:prstGeom prst="ellipse">
            <a:avLst/>
          </a:prstGeom>
          <a:noFill/>
          <a:ln w="25400" cap="flat" cmpd="sng">
            <a:solidFill>
              <a:srgbClr val="00A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1"/>
          <p:cNvSpPr txBox="1"/>
          <p:nvPr/>
        </p:nvSpPr>
        <p:spPr>
          <a:xfrm>
            <a:off x="4877527" y="3291935"/>
            <a:ext cx="174948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“Information is stored on too many different platforms and historical information has not been dealt with.”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- Executive Officer (EO), Department for Work &amp; Pensions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11"/>
          <p:cNvSpPr/>
          <p:nvPr/>
        </p:nvSpPr>
        <p:spPr>
          <a:xfrm>
            <a:off x="4574464" y="2660904"/>
            <a:ext cx="2213799" cy="2213799"/>
          </a:xfrm>
          <a:prstGeom prst="ellipse">
            <a:avLst/>
          </a:prstGeom>
          <a:noFill/>
          <a:ln w="25400" cap="flat" cmpd="sng">
            <a:solidFill>
              <a:srgbClr val="1B75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1"/>
          <p:cNvSpPr txBox="1"/>
          <p:nvPr/>
        </p:nvSpPr>
        <p:spPr>
          <a:xfrm>
            <a:off x="5866665" y="1293213"/>
            <a:ext cx="1530522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“Lack of resource, inability to understand completeness of requirement, and lack of senior management acceptance of risk.” </a:t>
            </a:r>
            <a:endParaRPr sz="800" b="0" i="0" u="none" strike="noStrike" cap="none">
              <a:solidFill>
                <a:srgbClr val="1B75B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- Senior Executive Officer (SEO), HM Treasury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1"/>
          <p:cNvSpPr/>
          <p:nvPr/>
        </p:nvSpPr>
        <p:spPr>
          <a:xfrm>
            <a:off x="5471183" y="830650"/>
            <a:ext cx="2145769" cy="2145769"/>
          </a:xfrm>
          <a:prstGeom prst="ellipse">
            <a:avLst/>
          </a:prstGeom>
          <a:noFill/>
          <a:ln w="25400" cap="flat" cmpd="sng">
            <a:solidFill>
              <a:srgbClr val="6DCF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1"/>
          <p:cNvSpPr txBox="1"/>
          <p:nvPr/>
        </p:nvSpPr>
        <p:spPr>
          <a:xfrm>
            <a:off x="7211158" y="2765369"/>
            <a:ext cx="16583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“No one takes the lead </a:t>
            </a:r>
            <a:b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to drive removal. Staff probably have a fear of getting rid of data in case it is required again.”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- Higher Executive Officer (HEO), Home office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1"/>
          <p:cNvSpPr/>
          <p:nvPr/>
        </p:nvSpPr>
        <p:spPr>
          <a:xfrm>
            <a:off x="6950793" y="2285772"/>
            <a:ext cx="1979988" cy="1979988"/>
          </a:xfrm>
          <a:prstGeom prst="ellipse">
            <a:avLst/>
          </a:prstGeom>
          <a:noFill/>
          <a:ln w="25400" cap="flat" cmpd="sng">
            <a:solidFill>
              <a:srgbClr val="00A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8fc71bf858_0_159"/>
          <p:cNvSpPr txBox="1">
            <a:spLocks noGrp="1"/>
          </p:cNvSpPr>
          <p:nvPr>
            <p:ph type="title"/>
          </p:nvPr>
        </p:nvSpPr>
        <p:spPr>
          <a:xfrm>
            <a:off x="781214" y="1835862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Other areas covered included data security, management of end-of-life assets, management of Subject Access requests and more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4"/>
          <p:cNvSpPr txBox="1"/>
          <p:nvPr/>
        </p:nvSpPr>
        <p:spPr>
          <a:xfrm>
            <a:off x="4752082" y="2671278"/>
            <a:ext cx="1991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Address data fragmentation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14"/>
          <p:cNvSpPr txBox="1"/>
          <p:nvPr/>
        </p:nvSpPr>
        <p:spPr>
          <a:xfrm>
            <a:off x="622224" y="416425"/>
            <a:ext cx="4951015" cy="66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14"/>
          <p:cNvSpPr txBox="1"/>
          <p:nvPr/>
        </p:nvSpPr>
        <p:spPr>
          <a:xfrm>
            <a:off x="405732" y="2671278"/>
            <a:ext cx="1395454" cy="9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Reduce paper-based processes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14"/>
          <p:cNvSpPr txBox="1"/>
          <p:nvPr/>
        </p:nvSpPr>
        <p:spPr>
          <a:xfrm>
            <a:off x="2796352" y="2671278"/>
            <a:ext cx="1422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Modernise legacy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14"/>
          <p:cNvSpPr txBox="1"/>
          <p:nvPr/>
        </p:nvSpPr>
        <p:spPr>
          <a:xfrm>
            <a:off x="7294002" y="2671278"/>
            <a:ext cx="1493066" cy="10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B75BC"/>
                </a:solidFill>
                <a:latin typeface="Arial"/>
                <a:ea typeface="Arial"/>
                <a:cs typeface="Arial"/>
                <a:sym typeface="Arial"/>
              </a:rPr>
              <a:t>Improve data governance practices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5" name="Google Shape;14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75" y="1292651"/>
            <a:ext cx="1190969" cy="11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2196" y="1292651"/>
            <a:ext cx="1190969" cy="11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2261" y="1272593"/>
            <a:ext cx="1190969" cy="11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5051" y="1271965"/>
            <a:ext cx="1190969" cy="119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5"/>
          <p:cNvSpPr txBox="1">
            <a:spLocks noGrp="1"/>
          </p:cNvSpPr>
          <p:nvPr>
            <p:ph type="title"/>
          </p:nvPr>
        </p:nvSpPr>
        <p:spPr>
          <a:xfrm>
            <a:off x="628814" y="600630"/>
            <a:ext cx="38871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Where does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Iron Mountain fit in?</a:t>
            </a:r>
            <a:endParaRPr/>
          </a:p>
        </p:txBody>
      </p:sp>
      <p:sp>
        <p:nvSpPr>
          <p:cNvPr id="1414" name="Google Shape;1414;p15"/>
          <p:cNvSpPr txBox="1">
            <a:spLocks noGrp="1"/>
          </p:cNvSpPr>
          <p:nvPr>
            <p:ph type="body" idx="2"/>
          </p:nvPr>
        </p:nvSpPr>
        <p:spPr>
          <a:xfrm>
            <a:off x="657396" y="1910501"/>
            <a:ext cx="3254646" cy="231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NTR"/>
              <a:buChar char="▲"/>
            </a:pPr>
            <a:r>
              <a:rPr lang="en-GB" sz="1800"/>
              <a:t>Range of services to support transition to digital working, streamlined data management, good information governance</a:t>
            </a:r>
            <a:endParaRPr sz="1800"/>
          </a:p>
          <a:p>
            <a:pPr marL="342900" lvl="0" indent="-3429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NTR"/>
              <a:buChar char="▲"/>
            </a:pP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Case stud</a:t>
            </a:r>
            <a:r>
              <a:rPr lang="en-GB" sz="1800"/>
              <a:t>ies</a:t>
            </a:r>
            <a:endParaRPr/>
          </a:p>
        </p:txBody>
      </p:sp>
      <p:sp>
        <p:nvSpPr>
          <p:cNvPr id="1415" name="Google Shape;1415;p15"/>
          <p:cNvSpPr txBox="1"/>
          <p:nvPr/>
        </p:nvSpPr>
        <p:spPr>
          <a:xfrm>
            <a:off x="5810989" y="2834143"/>
            <a:ext cx="308908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and see us at </a:t>
            </a:r>
            <a:r>
              <a:rPr lang="en-GB" sz="2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Stand 16 </a:t>
            </a: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a </a:t>
            </a:r>
            <a:r>
              <a:rPr lang="en-GB" sz="2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free copy </a:t>
            </a: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full research report!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6" name="Google Shape;1416;p15" descr="A book with a blue cov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825" y="1405225"/>
            <a:ext cx="2556824" cy="301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622224" y="416425"/>
            <a:ext cx="495101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5002031" y="-745059"/>
            <a:ext cx="3291179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030613" y="1506736"/>
            <a:ext cx="38211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TR"/>
              <a:buChar char="▲"/>
            </a:pP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Aim of the research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TR"/>
              <a:buChar char="▲"/>
            </a:pP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Who we surveyed: </a:t>
            </a:r>
            <a:br>
              <a:rPr lang="en-GB" sz="180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400 civil servants across grades, with differences with senior grades emphasised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TR"/>
              <a:buChar char="▲"/>
            </a:pP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Aim of this presentation</a:t>
            </a:r>
            <a:endParaRPr/>
          </a:p>
        </p:txBody>
      </p:sp>
      <p:pic>
        <p:nvPicPr>
          <p:cNvPr id="93" name="Google Shape;93;p2" descr="A computer screen with numbers and do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3336"/>
          <a:stretch/>
        </p:blipFill>
        <p:spPr>
          <a:xfrm>
            <a:off x="-1" y="0"/>
            <a:ext cx="4608000" cy="514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628813" y="969264"/>
            <a:ext cx="3074507" cy="78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34300" bIns="171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Government digitisation drives and reports: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</a:pP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2"/>
          </p:nvPr>
        </p:nvSpPr>
        <p:spPr>
          <a:xfrm>
            <a:off x="657396" y="1980308"/>
            <a:ext cx="3262597" cy="188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 fontScale="92500" lnSpcReduction="20000"/>
          </a:bodyPr>
          <a:lstStyle/>
          <a:p>
            <a:pPr marL="342900" lvl="0" indent="-33623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77777"/>
              <a:buFont typeface="NTR"/>
              <a:buChar char="▲"/>
            </a:pPr>
            <a:r>
              <a:rPr lang="en-GB" sz="1800"/>
              <a:t>Data Standards Authority Strategy 2020 to 2023</a:t>
            </a: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3623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77777"/>
              <a:buFont typeface="NTR"/>
              <a:buChar char="▲"/>
            </a:pP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Challenges in using data across government </a:t>
            </a:r>
            <a:endParaRPr/>
          </a:p>
          <a:p>
            <a:pPr marL="342900" lvl="0" indent="-33623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77777"/>
              <a:buFont typeface="NTR"/>
              <a:buChar char="▲"/>
            </a:pPr>
            <a:r>
              <a:rPr lang="en-GB" sz="1800" u="none" strike="noStrike">
                <a:latin typeface="Arial"/>
                <a:ea typeface="Arial"/>
                <a:cs typeface="Arial"/>
                <a:sym typeface="Arial"/>
              </a:rPr>
              <a:t>Data Maturity Assessment for Government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00" name="Google Shape;100;p3" descr="A book with a blue cov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670" y="0"/>
            <a:ext cx="4357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fc71bf858_1_0"/>
          <p:cNvSpPr txBox="1">
            <a:spLocks noGrp="1"/>
          </p:cNvSpPr>
          <p:nvPr>
            <p:ph type="title"/>
          </p:nvPr>
        </p:nvSpPr>
        <p:spPr>
          <a:xfrm>
            <a:off x="1759652" y="1520650"/>
            <a:ext cx="56247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 data do you have and what do you do with it?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fc71bf858_0_1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Awareness of the number of data repositories your organisation has access to</a:t>
            </a:r>
            <a:endParaRPr/>
          </a:p>
        </p:txBody>
      </p:sp>
      <p:grpSp>
        <p:nvGrpSpPr>
          <p:cNvPr id="111" name="Google Shape;111;g28fc71bf858_0_1"/>
          <p:cNvGrpSpPr/>
          <p:nvPr/>
        </p:nvGrpSpPr>
        <p:grpSpPr>
          <a:xfrm>
            <a:off x="1793293" y="1523143"/>
            <a:ext cx="5555251" cy="2696127"/>
            <a:chOff x="1793293" y="1523143"/>
            <a:chExt cx="5555251" cy="2696127"/>
          </a:xfrm>
        </p:grpSpPr>
        <p:grpSp>
          <p:nvGrpSpPr>
            <p:cNvPr id="112" name="Google Shape;112;g28fc71bf858_0_1"/>
            <p:cNvGrpSpPr/>
            <p:nvPr/>
          </p:nvGrpSpPr>
          <p:grpSpPr>
            <a:xfrm>
              <a:off x="1793293" y="1912200"/>
              <a:ext cx="5555251" cy="1910128"/>
              <a:chOff x="1793293" y="1912200"/>
              <a:chExt cx="5555251" cy="1910128"/>
            </a:xfrm>
          </p:grpSpPr>
          <p:sp>
            <p:nvSpPr>
              <p:cNvPr id="113" name="Google Shape;113;g28fc71bf858_0_1"/>
              <p:cNvSpPr/>
              <p:nvPr/>
            </p:nvSpPr>
            <p:spPr>
              <a:xfrm>
                <a:off x="5444185" y="1912200"/>
                <a:ext cx="1902928" cy="1909268"/>
              </a:xfrm>
              <a:custGeom>
                <a:avLst/>
                <a:gdLst/>
                <a:ahLst/>
                <a:cxnLst/>
                <a:rect l="l" t="t" r="r" b="b"/>
                <a:pathLst>
                  <a:path w="1902928" h="1909268" extrusionOk="0">
                    <a:moveTo>
                      <a:pt x="952115" y="954699"/>
                    </a:moveTo>
                    <a:lnTo>
                      <a:pt x="1902928" y="1004946"/>
                    </a:lnTo>
                    <a:cubicBezTo>
                      <a:pt x="1875721" y="1531826"/>
                      <a:pt x="1427522" y="1935240"/>
                      <a:pt x="901997" y="1907963"/>
                    </a:cubicBezTo>
                    <a:cubicBezTo>
                      <a:pt x="376473" y="1880686"/>
                      <a:pt x="-25905" y="1431331"/>
                      <a:pt x="1302" y="904452"/>
                    </a:cubicBezTo>
                    <a:cubicBezTo>
                      <a:pt x="27077" y="399107"/>
                      <a:pt x="446638" y="0"/>
                      <a:pt x="952115" y="0"/>
                    </a:cubicBezTo>
                    <a:lnTo>
                      <a:pt x="952115" y="954699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g28fc71bf858_0_1"/>
              <p:cNvSpPr/>
              <p:nvPr/>
            </p:nvSpPr>
            <p:spPr>
              <a:xfrm>
                <a:off x="5444185" y="1912200"/>
                <a:ext cx="1902928" cy="1909268"/>
              </a:xfrm>
              <a:custGeom>
                <a:avLst/>
                <a:gdLst/>
                <a:ahLst/>
                <a:cxnLst/>
                <a:rect l="l" t="t" r="r" b="b"/>
                <a:pathLst>
                  <a:path w="1902928" h="1909268" extrusionOk="0">
                    <a:moveTo>
                      <a:pt x="952115" y="954699"/>
                    </a:moveTo>
                    <a:lnTo>
                      <a:pt x="1902928" y="1004946"/>
                    </a:lnTo>
                    <a:cubicBezTo>
                      <a:pt x="1875721" y="1531826"/>
                      <a:pt x="1427522" y="1935240"/>
                      <a:pt x="901997" y="1907963"/>
                    </a:cubicBezTo>
                    <a:cubicBezTo>
                      <a:pt x="376473" y="1880686"/>
                      <a:pt x="-25905" y="1431331"/>
                      <a:pt x="1302" y="904452"/>
                    </a:cubicBezTo>
                    <a:cubicBezTo>
                      <a:pt x="27077" y="399107"/>
                      <a:pt x="446638" y="0"/>
                      <a:pt x="952115" y="0"/>
                    </a:cubicBezTo>
                    <a:lnTo>
                      <a:pt x="952115" y="954699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g28fc71bf858_0_1"/>
              <p:cNvSpPr/>
              <p:nvPr/>
            </p:nvSpPr>
            <p:spPr>
              <a:xfrm>
                <a:off x="6396300" y="1912200"/>
                <a:ext cx="952244" cy="1004946"/>
              </a:xfrm>
              <a:custGeom>
                <a:avLst/>
                <a:gdLst/>
                <a:ahLst/>
                <a:cxnLst/>
                <a:rect l="l" t="t" r="r" b="b"/>
                <a:pathLst>
                  <a:path w="952244" h="1004946" extrusionOk="0">
                    <a:moveTo>
                      <a:pt x="0" y="954699"/>
                    </a:moveTo>
                    <a:lnTo>
                      <a:pt x="0" y="0"/>
                    </a:lnTo>
                    <a:cubicBezTo>
                      <a:pt x="525525" y="0"/>
                      <a:pt x="952245" y="427820"/>
                      <a:pt x="952245" y="954699"/>
                    </a:cubicBezTo>
                    <a:cubicBezTo>
                      <a:pt x="952245" y="976234"/>
                      <a:pt x="952245" y="983412"/>
                      <a:pt x="950813" y="1004946"/>
                    </a:cubicBezTo>
                    <a:lnTo>
                      <a:pt x="0" y="954699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g28fc71bf858_0_1"/>
              <p:cNvSpPr/>
              <p:nvPr/>
            </p:nvSpPr>
            <p:spPr>
              <a:xfrm>
                <a:off x="6396300" y="1912200"/>
                <a:ext cx="952244" cy="1004946"/>
              </a:xfrm>
              <a:custGeom>
                <a:avLst/>
                <a:gdLst/>
                <a:ahLst/>
                <a:cxnLst/>
                <a:rect l="l" t="t" r="r" b="b"/>
                <a:pathLst>
                  <a:path w="952244" h="1004946" extrusionOk="0">
                    <a:moveTo>
                      <a:pt x="0" y="954699"/>
                    </a:moveTo>
                    <a:lnTo>
                      <a:pt x="0" y="0"/>
                    </a:lnTo>
                    <a:cubicBezTo>
                      <a:pt x="525525" y="0"/>
                      <a:pt x="952245" y="427820"/>
                      <a:pt x="952245" y="954699"/>
                    </a:cubicBezTo>
                    <a:cubicBezTo>
                      <a:pt x="952245" y="976234"/>
                      <a:pt x="952245" y="983412"/>
                      <a:pt x="950813" y="1004946"/>
                    </a:cubicBezTo>
                    <a:lnTo>
                      <a:pt x="0" y="954699"/>
                    </a:lnTo>
                    <a:close/>
                  </a:path>
                </a:pathLst>
              </a:custGeom>
              <a:noFill/>
              <a:ln w="143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g28fc71bf858_0_1"/>
              <p:cNvSpPr/>
              <p:nvPr/>
            </p:nvSpPr>
            <p:spPr>
              <a:xfrm>
                <a:off x="1793293" y="1912200"/>
                <a:ext cx="1904515" cy="1910128"/>
              </a:xfrm>
              <a:custGeom>
                <a:avLst/>
                <a:gdLst/>
                <a:ahLst/>
                <a:cxnLst/>
                <a:rect l="l" t="t" r="r" b="b"/>
                <a:pathLst>
                  <a:path w="1904515" h="1910128" extrusionOk="0">
                    <a:moveTo>
                      <a:pt x="952974" y="954699"/>
                    </a:moveTo>
                    <a:lnTo>
                      <a:pt x="1857964" y="660393"/>
                    </a:lnTo>
                    <a:cubicBezTo>
                      <a:pt x="2019774" y="1161431"/>
                      <a:pt x="1746272" y="1699795"/>
                      <a:pt x="1246523" y="1863458"/>
                    </a:cubicBezTo>
                    <a:cubicBezTo>
                      <a:pt x="746773" y="2025685"/>
                      <a:pt x="209793" y="1751478"/>
                      <a:pt x="46551" y="1250441"/>
                    </a:cubicBezTo>
                    <a:cubicBezTo>
                      <a:pt x="-115259" y="749403"/>
                      <a:pt x="158243" y="211039"/>
                      <a:pt x="657992" y="47376"/>
                    </a:cubicBezTo>
                    <a:cubicBezTo>
                      <a:pt x="758229" y="14356"/>
                      <a:pt x="847009" y="0"/>
                      <a:pt x="951542" y="0"/>
                    </a:cubicBezTo>
                    <a:lnTo>
                      <a:pt x="951542" y="954699"/>
                    </a:lnTo>
                    <a:lnTo>
                      <a:pt x="952974" y="954699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g28fc71bf858_0_1"/>
              <p:cNvSpPr/>
              <p:nvPr/>
            </p:nvSpPr>
            <p:spPr>
              <a:xfrm>
                <a:off x="1793293" y="1912200"/>
                <a:ext cx="1904515" cy="1910128"/>
              </a:xfrm>
              <a:custGeom>
                <a:avLst/>
                <a:gdLst/>
                <a:ahLst/>
                <a:cxnLst/>
                <a:rect l="l" t="t" r="r" b="b"/>
                <a:pathLst>
                  <a:path w="1904515" h="1910128" extrusionOk="0">
                    <a:moveTo>
                      <a:pt x="952974" y="954699"/>
                    </a:moveTo>
                    <a:lnTo>
                      <a:pt x="1857964" y="660393"/>
                    </a:lnTo>
                    <a:cubicBezTo>
                      <a:pt x="2019774" y="1161431"/>
                      <a:pt x="1746272" y="1699795"/>
                      <a:pt x="1246523" y="1863458"/>
                    </a:cubicBezTo>
                    <a:cubicBezTo>
                      <a:pt x="746773" y="2025685"/>
                      <a:pt x="209793" y="1751478"/>
                      <a:pt x="46551" y="1250441"/>
                    </a:cubicBezTo>
                    <a:cubicBezTo>
                      <a:pt x="-115259" y="749403"/>
                      <a:pt x="158243" y="211039"/>
                      <a:pt x="657992" y="47376"/>
                    </a:cubicBezTo>
                    <a:cubicBezTo>
                      <a:pt x="758229" y="14356"/>
                      <a:pt x="847009" y="0"/>
                      <a:pt x="951542" y="0"/>
                    </a:cubicBezTo>
                    <a:lnTo>
                      <a:pt x="951542" y="954699"/>
                    </a:lnTo>
                    <a:lnTo>
                      <a:pt x="952974" y="954699"/>
                    </a:lnTo>
                    <a:close/>
                  </a:path>
                </a:pathLst>
              </a:custGeom>
              <a:noFill/>
              <a:ln w="1285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g28fc71bf858_0_1"/>
              <p:cNvSpPr/>
              <p:nvPr/>
            </p:nvSpPr>
            <p:spPr>
              <a:xfrm>
                <a:off x="2746266" y="1912200"/>
                <a:ext cx="904990" cy="954699"/>
              </a:xfrm>
              <a:custGeom>
                <a:avLst/>
                <a:gdLst/>
                <a:ahLst/>
                <a:cxnLst/>
                <a:rect l="l" t="t" r="r" b="b"/>
                <a:pathLst>
                  <a:path w="904990" h="954699" extrusionOk="0">
                    <a:moveTo>
                      <a:pt x="0" y="954699"/>
                    </a:moveTo>
                    <a:lnTo>
                      <a:pt x="0" y="0"/>
                    </a:lnTo>
                    <a:cubicBezTo>
                      <a:pt x="420993" y="0"/>
                      <a:pt x="774683" y="258415"/>
                      <a:pt x="904991" y="658958"/>
                    </a:cubicBezTo>
                    <a:lnTo>
                      <a:pt x="0" y="954699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g28fc71bf858_0_1"/>
              <p:cNvSpPr/>
              <p:nvPr/>
            </p:nvSpPr>
            <p:spPr>
              <a:xfrm>
                <a:off x="2746266" y="1912200"/>
                <a:ext cx="904990" cy="954699"/>
              </a:xfrm>
              <a:custGeom>
                <a:avLst/>
                <a:gdLst/>
                <a:ahLst/>
                <a:cxnLst/>
                <a:rect l="l" t="t" r="r" b="b"/>
                <a:pathLst>
                  <a:path w="904990" h="954699" extrusionOk="0">
                    <a:moveTo>
                      <a:pt x="0" y="954699"/>
                    </a:moveTo>
                    <a:lnTo>
                      <a:pt x="0" y="0"/>
                    </a:lnTo>
                    <a:cubicBezTo>
                      <a:pt x="420993" y="0"/>
                      <a:pt x="774683" y="258415"/>
                      <a:pt x="904991" y="658958"/>
                    </a:cubicBezTo>
                    <a:lnTo>
                      <a:pt x="0" y="954699"/>
                    </a:lnTo>
                    <a:close/>
                  </a:path>
                </a:pathLst>
              </a:custGeom>
              <a:noFill/>
              <a:ln w="1285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g28fc71bf858_0_1"/>
            <p:cNvSpPr/>
            <p:nvPr/>
          </p:nvSpPr>
          <p:spPr>
            <a:xfrm>
              <a:off x="3818795" y="4123082"/>
              <a:ext cx="83052" cy="83266"/>
            </a:xfrm>
            <a:custGeom>
              <a:avLst/>
              <a:gdLst/>
              <a:ahLst/>
              <a:cxnLst/>
              <a:rect l="l" t="t" r="r" b="b"/>
              <a:pathLst>
                <a:path w="83052" h="8326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3267"/>
                  </a:lnTo>
                  <a:lnTo>
                    <a:pt x="0" y="83267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g28fc71bf858_0_1"/>
            <p:cNvGrpSpPr/>
            <p:nvPr/>
          </p:nvGrpSpPr>
          <p:grpSpPr>
            <a:xfrm>
              <a:off x="3957694" y="4115904"/>
              <a:ext cx="405240" cy="103366"/>
              <a:chOff x="3957694" y="4115904"/>
              <a:chExt cx="405240" cy="103366"/>
            </a:xfrm>
          </p:grpSpPr>
          <p:sp>
            <p:nvSpPr>
              <p:cNvPr id="123" name="Google Shape;123;g28fc71bf858_0_1"/>
              <p:cNvSpPr/>
              <p:nvPr/>
            </p:nvSpPr>
            <p:spPr>
              <a:xfrm>
                <a:off x="3957694" y="4115904"/>
                <a:ext cx="88780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88780" h="100494" extrusionOk="0">
                    <a:moveTo>
                      <a:pt x="88781" y="100495"/>
                    </a:moveTo>
                    <a:lnTo>
                      <a:pt x="73029" y="100495"/>
                    </a:lnTo>
                    <a:lnTo>
                      <a:pt x="64438" y="76089"/>
                    </a:lnTo>
                    <a:lnTo>
                      <a:pt x="24343" y="76089"/>
                    </a:lnTo>
                    <a:lnTo>
                      <a:pt x="15751" y="100495"/>
                    </a:lnTo>
                    <a:lnTo>
                      <a:pt x="0" y="100495"/>
                    </a:lnTo>
                    <a:lnTo>
                      <a:pt x="35799" y="0"/>
                    </a:lnTo>
                    <a:lnTo>
                      <a:pt x="51550" y="0"/>
                    </a:lnTo>
                    <a:lnTo>
                      <a:pt x="88781" y="100495"/>
                    </a:lnTo>
                    <a:close/>
                    <a:moveTo>
                      <a:pt x="58710" y="63168"/>
                    </a:moveTo>
                    <a:lnTo>
                      <a:pt x="50118" y="40198"/>
                    </a:lnTo>
                    <a:cubicBezTo>
                      <a:pt x="47254" y="33019"/>
                      <a:pt x="44390" y="21535"/>
                      <a:pt x="42958" y="17228"/>
                    </a:cubicBezTo>
                    <a:cubicBezTo>
                      <a:pt x="41526" y="21535"/>
                      <a:pt x="38663" y="33019"/>
                      <a:pt x="35799" y="40198"/>
                    </a:cubicBezTo>
                    <a:lnTo>
                      <a:pt x="27207" y="63168"/>
                    </a:lnTo>
                    <a:lnTo>
                      <a:pt x="58710" y="6316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g28fc71bf858_0_1"/>
              <p:cNvSpPr/>
              <p:nvPr/>
            </p:nvSpPr>
            <p:spPr>
              <a:xfrm>
                <a:off x="4057930" y="4141746"/>
                <a:ext cx="93076" cy="74653"/>
              </a:xfrm>
              <a:custGeom>
                <a:avLst/>
                <a:gdLst/>
                <a:ahLst/>
                <a:cxnLst/>
                <a:rect l="l" t="t" r="r" b="b"/>
                <a:pathLst>
                  <a:path w="93076" h="74653" extrusionOk="0">
                    <a:moveTo>
                      <a:pt x="93077" y="0"/>
                    </a:moveTo>
                    <a:lnTo>
                      <a:pt x="71597" y="74653"/>
                    </a:lnTo>
                    <a:lnTo>
                      <a:pt x="58710" y="74653"/>
                    </a:lnTo>
                    <a:lnTo>
                      <a:pt x="48686" y="37327"/>
                    </a:lnTo>
                    <a:cubicBezTo>
                      <a:pt x="47254" y="31584"/>
                      <a:pt x="45822" y="24406"/>
                      <a:pt x="44390" y="21535"/>
                    </a:cubicBezTo>
                    <a:cubicBezTo>
                      <a:pt x="44390" y="24406"/>
                      <a:pt x="41526" y="31584"/>
                      <a:pt x="40094" y="37327"/>
                    </a:cubicBezTo>
                    <a:lnTo>
                      <a:pt x="30071" y="74653"/>
                    </a:lnTo>
                    <a:lnTo>
                      <a:pt x="20047" y="74653"/>
                    </a:lnTo>
                    <a:lnTo>
                      <a:pt x="0" y="0"/>
                    </a:lnTo>
                    <a:lnTo>
                      <a:pt x="14319" y="0"/>
                    </a:lnTo>
                    <a:lnTo>
                      <a:pt x="22911" y="35891"/>
                    </a:lnTo>
                    <a:cubicBezTo>
                      <a:pt x="24343" y="41634"/>
                      <a:pt x="25775" y="48812"/>
                      <a:pt x="27207" y="51683"/>
                    </a:cubicBezTo>
                    <a:cubicBezTo>
                      <a:pt x="28639" y="47376"/>
                      <a:pt x="30071" y="41634"/>
                      <a:pt x="31503" y="35891"/>
                    </a:cubicBezTo>
                    <a:lnTo>
                      <a:pt x="41526" y="0"/>
                    </a:lnTo>
                    <a:lnTo>
                      <a:pt x="52982" y="0"/>
                    </a:lnTo>
                    <a:lnTo>
                      <a:pt x="63006" y="37327"/>
                    </a:lnTo>
                    <a:cubicBezTo>
                      <a:pt x="64438" y="43069"/>
                      <a:pt x="65869" y="50247"/>
                      <a:pt x="67301" y="53119"/>
                    </a:cubicBezTo>
                    <a:cubicBezTo>
                      <a:pt x="68733" y="48812"/>
                      <a:pt x="70165" y="41634"/>
                      <a:pt x="71597" y="37327"/>
                    </a:cubicBezTo>
                    <a:lnTo>
                      <a:pt x="80189" y="1436"/>
                    </a:lnTo>
                    <a:lnTo>
                      <a:pt x="93077" y="1436"/>
                    </a:lnTo>
                    <a:lnTo>
                      <a:pt x="93077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g28fc71bf858_0_1"/>
              <p:cNvSpPr/>
              <p:nvPr/>
            </p:nvSpPr>
            <p:spPr>
              <a:xfrm>
                <a:off x="4163894" y="4137439"/>
                <a:ext cx="61573" cy="80395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80395" extrusionOk="0">
                    <a:moveTo>
                      <a:pt x="60142" y="78960"/>
                    </a:moveTo>
                    <a:lnTo>
                      <a:pt x="45822" y="78960"/>
                    </a:lnTo>
                    <a:lnTo>
                      <a:pt x="45822" y="71782"/>
                    </a:lnTo>
                    <a:cubicBezTo>
                      <a:pt x="40095" y="77524"/>
                      <a:pt x="32935" y="80396"/>
                      <a:pt x="25775" y="80396"/>
                    </a:cubicBezTo>
                    <a:cubicBezTo>
                      <a:pt x="14319" y="80396"/>
                      <a:pt x="0" y="73217"/>
                      <a:pt x="0" y="54554"/>
                    </a:cubicBezTo>
                    <a:cubicBezTo>
                      <a:pt x="0" y="37326"/>
                      <a:pt x="12887" y="30148"/>
                      <a:pt x="30071" y="30148"/>
                    </a:cubicBezTo>
                    <a:cubicBezTo>
                      <a:pt x="37231" y="30148"/>
                      <a:pt x="42958" y="31584"/>
                      <a:pt x="47254" y="33019"/>
                    </a:cubicBezTo>
                    <a:lnTo>
                      <a:pt x="47254" y="27277"/>
                    </a:lnTo>
                    <a:cubicBezTo>
                      <a:pt x="47254" y="18663"/>
                      <a:pt x="41526" y="14356"/>
                      <a:pt x="32935" y="14356"/>
                    </a:cubicBezTo>
                    <a:cubicBezTo>
                      <a:pt x="25775" y="14356"/>
                      <a:pt x="18615" y="15792"/>
                      <a:pt x="12887" y="18663"/>
                    </a:cubicBezTo>
                    <a:lnTo>
                      <a:pt x="7160" y="7178"/>
                    </a:lnTo>
                    <a:cubicBezTo>
                      <a:pt x="14319" y="2871"/>
                      <a:pt x="22911" y="0"/>
                      <a:pt x="32935" y="0"/>
                    </a:cubicBezTo>
                    <a:cubicBezTo>
                      <a:pt x="50118" y="0"/>
                      <a:pt x="61574" y="8614"/>
                      <a:pt x="61574" y="25841"/>
                    </a:cubicBezTo>
                    <a:lnTo>
                      <a:pt x="61574" y="78960"/>
                    </a:lnTo>
                    <a:lnTo>
                      <a:pt x="60142" y="78960"/>
                    </a:lnTo>
                    <a:close/>
                    <a:moveTo>
                      <a:pt x="45822" y="57426"/>
                    </a:moveTo>
                    <a:lnTo>
                      <a:pt x="45822" y="47376"/>
                    </a:lnTo>
                    <a:cubicBezTo>
                      <a:pt x="41526" y="45940"/>
                      <a:pt x="37231" y="44505"/>
                      <a:pt x="28639" y="44505"/>
                    </a:cubicBezTo>
                    <a:cubicBezTo>
                      <a:pt x="18615" y="44505"/>
                      <a:pt x="12887" y="48812"/>
                      <a:pt x="12887" y="55990"/>
                    </a:cubicBezTo>
                    <a:cubicBezTo>
                      <a:pt x="12887" y="63168"/>
                      <a:pt x="17183" y="68910"/>
                      <a:pt x="27207" y="68910"/>
                    </a:cubicBezTo>
                    <a:cubicBezTo>
                      <a:pt x="35799" y="67475"/>
                      <a:pt x="42958" y="63168"/>
                      <a:pt x="45822" y="5742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g28fc71bf858_0_1"/>
              <p:cNvSpPr/>
              <p:nvPr/>
            </p:nvSpPr>
            <p:spPr>
              <a:xfrm>
                <a:off x="4244083" y="4140310"/>
                <a:ext cx="44390" cy="76088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6088" extrusionOk="0">
                    <a:moveTo>
                      <a:pt x="44390" y="2871"/>
                    </a:moveTo>
                    <a:lnTo>
                      <a:pt x="40094" y="17228"/>
                    </a:lnTo>
                    <a:cubicBezTo>
                      <a:pt x="37231" y="15792"/>
                      <a:pt x="34367" y="14356"/>
                      <a:pt x="28639" y="14356"/>
                    </a:cubicBezTo>
                    <a:cubicBezTo>
                      <a:pt x="20047" y="14356"/>
                      <a:pt x="14319" y="21535"/>
                      <a:pt x="14319" y="33020"/>
                    </a:cubicBezTo>
                    <a:lnTo>
                      <a:pt x="14319" y="76089"/>
                    </a:lnTo>
                    <a:lnTo>
                      <a:pt x="0" y="76089"/>
                    </a:lnTo>
                    <a:lnTo>
                      <a:pt x="0" y="1436"/>
                    </a:lnTo>
                    <a:lnTo>
                      <a:pt x="14319" y="1436"/>
                    </a:lnTo>
                    <a:lnTo>
                      <a:pt x="14319" y="8614"/>
                    </a:lnTo>
                    <a:cubicBezTo>
                      <a:pt x="17183" y="2871"/>
                      <a:pt x="24343" y="0"/>
                      <a:pt x="31503" y="0"/>
                    </a:cubicBezTo>
                    <a:cubicBezTo>
                      <a:pt x="38663" y="0"/>
                      <a:pt x="41526" y="0"/>
                      <a:pt x="44390" y="2871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g28fc71bf858_0_1"/>
              <p:cNvSpPr/>
              <p:nvPr/>
            </p:nvSpPr>
            <p:spPr>
              <a:xfrm>
                <a:off x="4297065" y="4141662"/>
                <a:ext cx="65869" cy="77608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608" extrusionOk="0">
                    <a:moveTo>
                      <a:pt x="65869" y="35975"/>
                    </a:moveTo>
                    <a:cubicBezTo>
                      <a:pt x="65869" y="38846"/>
                      <a:pt x="65869" y="41717"/>
                      <a:pt x="65869" y="43153"/>
                    </a:cubicBezTo>
                    <a:lnTo>
                      <a:pt x="15751" y="43153"/>
                    </a:lnTo>
                    <a:cubicBezTo>
                      <a:pt x="17183" y="57509"/>
                      <a:pt x="25775" y="63252"/>
                      <a:pt x="34367" y="63252"/>
                    </a:cubicBezTo>
                    <a:cubicBezTo>
                      <a:pt x="40095" y="63252"/>
                      <a:pt x="45822" y="60381"/>
                      <a:pt x="50118" y="57509"/>
                    </a:cubicBezTo>
                    <a:lnTo>
                      <a:pt x="58710" y="67559"/>
                    </a:lnTo>
                    <a:cubicBezTo>
                      <a:pt x="51550" y="73301"/>
                      <a:pt x="44390" y="77608"/>
                      <a:pt x="32935" y="77608"/>
                    </a:cubicBezTo>
                    <a:cubicBezTo>
                      <a:pt x="15751" y="77608"/>
                      <a:pt x="0" y="63252"/>
                      <a:pt x="0" y="38846"/>
                    </a:cubicBezTo>
                    <a:cubicBezTo>
                      <a:pt x="0" y="13005"/>
                      <a:pt x="12887" y="84"/>
                      <a:pt x="32935" y="84"/>
                    </a:cubicBezTo>
                    <a:cubicBezTo>
                      <a:pt x="55846" y="-1352"/>
                      <a:pt x="65869" y="15876"/>
                      <a:pt x="65869" y="35975"/>
                    </a:cubicBezTo>
                    <a:close/>
                    <a:moveTo>
                      <a:pt x="51550" y="30232"/>
                    </a:moveTo>
                    <a:cubicBezTo>
                      <a:pt x="50118" y="20183"/>
                      <a:pt x="45822" y="11569"/>
                      <a:pt x="34367" y="11569"/>
                    </a:cubicBezTo>
                    <a:cubicBezTo>
                      <a:pt x="24343" y="11569"/>
                      <a:pt x="18615" y="18747"/>
                      <a:pt x="17183" y="30232"/>
                    </a:cubicBezTo>
                    <a:lnTo>
                      <a:pt x="51550" y="30232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128;g28fc71bf858_0_1"/>
            <p:cNvSpPr/>
            <p:nvPr/>
          </p:nvSpPr>
          <p:spPr>
            <a:xfrm>
              <a:off x="4547656" y="4123082"/>
              <a:ext cx="83052" cy="83266"/>
            </a:xfrm>
            <a:custGeom>
              <a:avLst/>
              <a:gdLst/>
              <a:ahLst/>
              <a:cxnLst/>
              <a:rect l="l" t="t" r="r" b="b"/>
              <a:pathLst>
                <a:path w="83052" h="83266" extrusionOk="0">
                  <a:moveTo>
                    <a:pt x="0" y="0"/>
                  </a:moveTo>
                  <a:lnTo>
                    <a:pt x="83053" y="0"/>
                  </a:lnTo>
                  <a:lnTo>
                    <a:pt x="83053" y="83267"/>
                  </a:lnTo>
                  <a:lnTo>
                    <a:pt x="0" y="83267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g28fc71bf858_0_1"/>
            <p:cNvGrpSpPr/>
            <p:nvPr/>
          </p:nvGrpSpPr>
          <p:grpSpPr>
            <a:xfrm>
              <a:off x="4693715" y="4113033"/>
              <a:ext cx="707381" cy="106236"/>
              <a:chOff x="4693715" y="4113033"/>
              <a:chExt cx="707381" cy="106236"/>
            </a:xfrm>
          </p:grpSpPr>
          <p:sp>
            <p:nvSpPr>
              <p:cNvPr id="130" name="Google Shape;130;g28fc71bf858_0_1"/>
              <p:cNvSpPr/>
              <p:nvPr/>
            </p:nvSpPr>
            <p:spPr>
              <a:xfrm>
                <a:off x="4693715" y="4115904"/>
                <a:ext cx="75893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75893" h="100494" extrusionOk="0">
                    <a:moveTo>
                      <a:pt x="75893" y="50247"/>
                    </a:moveTo>
                    <a:cubicBezTo>
                      <a:pt x="75893" y="86138"/>
                      <a:pt x="52982" y="100495"/>
                      <a:pt x="27207" y="100495"/>
                    </a:cubicBezTo>
                    <a:lnTo>
                      <a:pt x="0" y="100495"/>
                    </a:lnTo>
                    <a:lnTo>
                      <a:pt x="0" y="0"/>
                    </a:lnTo>
                    <a:lnTo>
                      <a:pt x="27207" y="0"/>
                    </a:lnTo>
                    <a:cubicBezTo>
                      <a:pt x="54414" y="0"/>
                      <a:pt x="75893" y="15792"/>
                      <a:pt x="75893" y="50247"/>
                    </a:cubicBezTo>
                    <a:close/>
                    <a:moveTo>
                      <a:pt x="60142" y="50247"/>
                    </a:moveTo>
                    <a:cubicBezTo>
                      <a:pt x="60142" y="28713"/>
                      <a:pt x="50118" y="14356"/>
                      <a:pt x="27207" y="14356"/>
                    </a:cubicBezTo>
                    <a:lnTo>
                      <a:pt x="14319" y="14356"/>
                    </a:lnTo>
                    <a:lnTo>
                      <a:pt x="14319" y="86138"/>
                    </a:lnTo>
                    <a:lnTo>
                      <a:pt x="27207" y="86138"/>
                    </a:lnTo>
                    <a:cubicBezTo>
                      <a:pt x="51550" y="86138"/>
                      <a:pt x="60142" y="71782"/>
                      <a:pt x="60142" y="50247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g28fc71bf858_0_1"/>
              <p:cNvSpPr/>
              <p:nvPr/>
            </p:nvSpPr>
            <p:spPr>
              <a:xfrm>
                <a:off x="4783927" y="4141647"/>
                <a:ext cx="67301" cy="77622"/>
              </a:xfrm>
              <a:custGeom>
                <a:avLst/>
                <a:gdLst/>
                <a:ahLst/>
                <a:cxnLst/>
                <a:rect l="l" t="t" r="r" b="b"/>
                <a:pathLst>
                  <a:path w="67301" h="77622" extrusionOk="0">
                    <a:moveTo>
                      <a:pt x="67301" y="37425"/>
                    </a:moveTo>
                    <a:cubicBezTo>
                      <a:pt x="67301" y="61831"/>
                      <a:pt x="52982" y="77623"/>
                      <a:pt x="32935" y="77623"/>
                    </a:cubicBezTo>
                    <a:cubicBezTo>
                      <a:pt x="14319" y="77623"/>
                      <a:pt x="0" y="61831"/>
                      <a:pt x="0" y="38861"/>
                    </a:cubicBezTo>
                    <a:cubicBezTo>
                      <a:pt x="0" y="14455"/>
                      <a:pt x="14319" y="98"/>
                      <a:pt x="32935" y="98"/>
                    </a:cubicBezTo>
                    <a:cubicBezTo>
                      <a:pt x="52982" y="-1337"/>
                      <a:pt x="67301" y="13019"/>
                      <a:pt x="67301" y="37425"/>
                    </a:cubicBezTo>
                    <a:close/>
                    <a:moveTo>
                      <a:pt x="51550" y="37425"/>
                    </a:moveTo>
                    <a:cubicBezTo>
                      <a:pt x="51550" y="21633"/>
                      <a:pt x="44390" y="11584"/>
                      <a:pt x="32935" y="11584"/>
                    </a:cubicBezTo>
                    <a:cubicBezTo>
                      <a:pt x="21479" y="11584"/>
                      <a:pt x="14319" y="21633"/>
                      <a:pt x="14319" y="35989"/>
                    </a:cubicBezTo>
                    <a:cubicBezTo>
                      <a:pt x="14319" y="51781"/>
                      <a:pt x="21479" y="61831"/>
                      <a:pt x="32935" y="61831"/>
                    </a:cubicBezTo>
                    <a:cubicBezTo>
                      <a:pt x="44390" y="61831"/>
                      <a:pt x="51550" y="51781"/>
                      <a:pt x="51550" y="37425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g28fc71bf858_0_1"/>
              <p:cNvSpPr/>
              <p:nvPr/>
            </p:nvSpPr>
            <p:spPr>
              <a:xfrm>
                <a:off x="4866980" y="4140310"/>
                <a:ext cx="60141" cy="76088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6088" extrusionOk="0">
                    <a:moveTo>
                      <a:pt x="60142" y="76089"/>
                    </a:moveTo>
                    <a:lnTo>
                      <a:pt x="45822" y="76089"/>
                    </a:lnTo>
                    <a:lnTo>
                      <a:pt x="45822" y="33020"/>
                    </a:lnTo>
                    <a:cubicBezTo>
                      <a:pt x="45822" y="17228"/>
                      <a:pt x="40094" y="12921"/>
                      <a:pt x="30071" y="12921"/>
                    </a:cubicBezTo>
                    <a:cubicBezTo>
                      <a:pt x="20047" y="12921"/>
                      <a:pt x="14319" y="20099"/>
                      <a:pt x="14319" y="31584"/>
                    </a:cubicBezTo>
                    <a:lnTo>
                      <a:pt x="14319" y="76089"/>
                    </a:lnTo>
                    <a:lnTo>
                      <a:pt x="0" y="76089"/>
                    </a:lnTo>
                    <a:lnTo>
                      <a:pt x="0" y="1436"/>
                    </a:lnTo>
                    <a:lnTo>
                      <a:pt x="14319" y="1436"/>
                    </a:lnTo>
                    <a:lnTo>
                      <a:pt x="14319" y="8614"/>
                    </a:lnTo>
                    <a:cubicBezTo>
                      <a:pt x="18615" y="2871"/>
                      <a:pt x="25775" y="0"/>
                      <a:pt x="32935" y="0"/>
                    </a:cubicBezTo>
                    <a:cubicBezTo>
                      <a:pt x="50118" y="0"/>
                      <a:pt x="60142" y="11485"/>
                      <a:pt x="60142" y="33020"/>
                    </a:cubicBezTo>
                    <a:lnTo>
                      <a:pt x="60142" y="76089"/>
                    </a:lnTo>
                    <a:lnTo>
                      <a:pt x="60142" y="7608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g28fc71bf858_0_1"/>
              <p:cNvSpPr/>
              <p:nvPr/>
            </p:nvSpPr>
            <p:spPr>
              <a:xfrm>
                <a:off x="4945737" y="4115904"/>
                <a:ext cx="21479" cy="35890"/>
              </a:xfrm>
              <a:custGeom>
                <a:avLst/>
                <a:gdLst/>
                <a:ahLst/>
                <a:cxnLst/>
                <a:rect l="l" t="t" r="r" b="b"/>
                <a:pathLst>
                  <a:path w="21479" h="35890" extrusionOk="0">
                    <a:moveTo>
                      <a:pt x="21479" y="0"/>
                    </a:moveTo>
                    <a:lnTo>
                      <a:pt x="10024" y="35891"/>
                    </a:lnTo>
                    <a:lnTo>
                      <a:pt x="0" y="35891"/>
                    </a:lnTo>
                    <a:lnTo>
                      <a:pt x="1432" y="0"/>
                    </a:lnTo>
                    <a:lnTo>
                      <a:pt x="21479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g28fc71bf858_0_1"/>
              <p:cNvSpPr/>
              <p:nvPr/>
            </p:nvSpPr>
            <p:spPr>
              <a:xfrm>
                <a:off x="4978672" y="4113033"/>
                <a:ext cx="42958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42958" h="104801" extrusionOk="0">
                    <a:moveTo>
                      <a:pt x="42958" y="89010"/>
                    </a:moveTo>
                    <a:lnTo>
                      <a:pt x="41527" y="101930"/>
                    </a:lnTo>
                    <a:cubicBezTo>
                      <a:pt x="38663" y="103366"/>
                      <a:pt x="32935" y="104802"/>
                      <a:pt x="27207" y="104802"/>
                    </a:cubicBezTo>
                    <a:cubicBezTo>
                      <a:pt x="17184" y="104802"/>
                      <a:pt x="10024" y="97623"/>
                      <a:pt x="10024" y="84703"/>
                    </a:cubicBezTo>
                    <a:lnTo>
                      <a:pt x="10024" y="41634"/>
                    </a:lnTo>
                    <a:lnTo>
                      <a:pt x="0" y="41634"/>
                    </a:lnTo>
                    <a:lnTo>
                      <a:pt x="0" y="28713"/>
                    </a:lnTo>
                    <a:lnTo>
                      <a:pt x="10024" y="28713"/>
                    </a:lnTo>
                    <a:lnTo>
                      <a:pt x="10024" y="7178"/>
                    </a:lnTo>
                    <a:lnTo>
                      <a:pt x="24343" y="0"/>
                    </a:lnTo>
                    <a:lnTo>
                      <a:pt x="24343" y="28713"/>
                    </a:lnTo>
                    <a:lnTo>
                      <a:pt x="42958" y="28713"/>
                    </a:lnTo>
                    <a:lnTo>
                      <a:pt x="42958" y="41634"/>
                    </a:lnTo>
                    <a:lnTo>
                      <a:pt x="24343" y="41634"/>
                    </a:lnTo>
                    <a:lnTo>
                      <a:pt x="24343" y="81832"/>
                    </a:lnTo>
                    <a:cubicBezTo>
                      <a:pt x="24343" y="89010"/>
                      <a:pt x="27207" y="90445"/>
                      <a:pt x="31503" y="90445"/>
                    </a:cubicBezTo>
                    <a:cubicBezTo>
                      <a:pt x="35799" y="91881"/>
                      <a:pt x="40095" y="90445"/>
                      <a:pt x="42958" y="8901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g28fc71bf858_0_1"/>
              <p:cNvSpPr/>
              <p:nvPr/>
            </p:nvSpPr>
            <p:spPr>
              <a:xfrm>
                <a:off x="5077476" y="4113033"/>
                <a:ext cx="58709" cy="103366"/>
              </a:xfrm>
              <a:custGeom>
                <a:avLst/>
                <a:gdLst/>
                <a:ahLst/>
                <a:cxnLst/>
                <a:rect l="l" t="t" r="r" b="b"/>
                <a:pathLst>
                  <a:path w="58709" h="103366" extrusionOk="0">
                    <a:moveTo>
                      <a:pt x="58710" y="103366"/>
                    </a:moveTo>
                    <a:lnTo>
                      <a:pt x="42958" y="103366"/>
                    </a:lnTo>
                    <a:lnTo>
                      <a:pt x="25775" y="66039"/>
                    </a:lnTo>
                    <a:lnTo>
                      <a:pt x="14319" y="81832"/>
                    </a:lnTo>
                    <a:lnTo>
                      <a:pt x="14319" y="103366"/>
                    </a:lnTo>
                    <a:lnTo>
                      <a:pt x="0" y="103366"/>
                    </a:lnTo>
                    <a:lnTo>
                      <a:pt x="0" y="7178"/>
                    </a:lnTo>
                    <a:lnTo>
                      <a:pt x="14319" y="0"/>
                    </a:lnTo>
                    <a:lnTo>
                      <a:pt x="14319" y="47376"/>
                    </a:lnTo>
                    <a:cubicBezTo>
                      <a:pt x="14319" y="51683"/>
                      <a:pt x="14319" y="60297"/>
                      <a:pt x="14319" y="63168"/>
                    </a:cubicBezTo>
                    <a:cubicBezTo>
                      <a:pt x="15751" y="60297"/>
                      <a:pt x="20047" y="54554"/>
                      <a:pt x="22911" y="50247"/>
                    </a:cubicBezTo>
                    <a:lnTo>
                      <a:pt x="38663" y="28713"/>
                    </a:lnTo>
                    <a:lnTo>
                      <a:pt x="55846" y="28713"/>
                    </a:lnTo>
                    <a:lnTo>
                      <a:pt x="37231" y="54554"/>
                    </a:lnTo>
                    <a:lnTo>
                      <a:pt x="58710" y="103366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g28fc71bf858_0_1"/>
              <p:cNvSpPr/>
              <p:nvPr/>
            </p:nvSpPr>
            <p:spPr>
              <a:xfrm>
                <a:off x="5151938" y="4140310"/>
                <a:ext cx="60141" cy="76088"/>
              </a:xfrm>
              <a:custGeom>
                <a:avLst/>
                <a:gdLst/>
                <a:ahLst/>
                <a:cxnLst/>
                <a:rect l="l" t="t" r="r" b="b"/>
                <a:pathLst>
                  <a:path w="60141" h="76088" extrusionOk="0">
                    <a:moveTo>
                      <a:pt x="60142" y="76089"/>
                    </a:moveTo>
                    <a:lnTo>
                      <a:pt x="45822" y="76089"/>
                    </a:lnTo>
                    <a:lnTo>
                      <a:pt x="45822" y="33020"/>
                    </a:lnTo>
                    <a:cubicBezTo>
                      <a:pt x="45822" y="17228"/>
                      <a:pt x="40095" y="12921"/>
                      <a:pt x="30071" y="12921"/>
                    </a:cubicBezTo>
                    <a:cubicBezTo>
                      <a:pt x="20047" y="12921"/>
                      <a:pt x="14319" y="20099"/>
                      <a:pt x="14319" y="31584"/>
                    </a:cubicBezTo>
                    <a:lnTo>
                      <a:pt x="14319" y="76089"/>
                    </a:lnTo>
                    <a:lnTo>
                      <a:pt x="0" y="76089"/>
                    </a:lnTo>
                    <a:lnTo>
                      <a:pt x="0" y="1436"/>
                    </a:lnTo>
                    <a:lnTo>
                      <a:pt x="14319" y="1436"/>
                    </a:lnTo>
                    <a:lnTo>
                      <a:pt x="14319" y="8614"/>
                    </a:lnTo>
                    <a:cubicBezTo>
                      <a:pt x="18615" y="2871"/>
                      <a:pt x="25775" y="0"/>
                      <a:pt x="32935" y="0"/>
                    </a:cubicBezTo>
                    <a:cubicBezTo>
                      <a:pt x="50118" y="0"/>
                      <a:pt x="60142" y="11485"/>
                      <a:pt x="60142" y="33020"/>
                    </a:cubicBezTo>
                    <a:lnTo>
                      <a:pt x="60142" y="76089"/>
                    </a:lnTo>
                    <a:lnTo>
                      <a:pt x="60142" y="76089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g28fc71bf858_0_1"/>
              <p:cNvSpPr/>
              <p:nvPr/>
            </p:nvSpPr>
            <p:spPr>
              <a:xfrm>
                <a:off x="5227831" y="4141647"/>
                <a:ext cx="67301" cy="77622"/>
              </a:xfrm>
              <a:custGeom>
                <a:avLst/>
                <a:gdLst/>
                <a:ahLst/>
                <a:cxnLst/>
                <a:rect l="l" t="t" r="r" b="b"/>
                <a:pathLst>
                  <a:path w="67301" h="77622" extrusionOk="0">
                    <a:moveTo>
                      <a:pt x="67301" y="37425"/>
                    </a:moveTo>
                    <a:cubicBezTo>
                      <a:pt x="67301" y="61831"/>
                      <a:pt x="52982" y="77623"/>
                      <a:pt x="32935" y="77623"/>
                    </a:cubicBezTo>
                    <a:cubicBezTo>
                      <a:pt x="14319" y="77623"/>
                      <a:pt x="0" y="61831"/>
                      <a:pt x="0" y="38861"/>
                    </a:cubicBezTo>
                    <a:cubicBezTo>
                      <a:pt x="0" y="14455"/>
                      <a:pt x="14319" y="98"/>
                      <a:pt x="32935" y="98"/>
                    </a:cubicBezTo>
                    <a:cubicBezTo>
                      <a:pt x="52982" y="-1337"/>
                      <a:pt x="67301" y="13019"/>
                      <a:pt x="67301" y="37425"/>
                    </a:cubicBezTo>
                    <a:close/>
                    <a:moveTo>
                      <a:pt x="52982" y="37425"/>
                    </a:moveTo>
                    <a:cubicBezTo>
                      <a:pt x="52982" y="21633"/>
                      <a:pt x="45822" y="11584"/>
                      <a:pt x="34367" y="11584"/>
                    </a:cubicBezTo>
                    <a:cubicBezTo>
                      <a:pt x="22911" y="11584"/>
                      <a:pt x="15751" y="21633"/>
                      <a:pt x="15751" y="35989"/>
                    </a:cubicBezTo>
                    <a:cubicBezTo>
                      <a:pt x="15751" y="51781"/>
                      <a:pt x="22911" y="61831"/>
                      <a:pt x="34367" y="61831"/>
                    </a:cubicBezTo>
                    <a:cubicBezTo>
                      <a:pt x="45822" y="61831"/>
                      <a:pt x="52982" y="51781"/>
                      <a:pt x="52982" y="37425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g28fc71bf858_0_1"/>
              <p:cNvSpPr/>
              <p:nvPr/>
            </p:nvSpPr>
            <p:spPr>
              <a:xfrm>
                <a:off x="5305156" y="4141746"/>
                <a:ext cx="95940" cy="74653"/>
              </a:xfrm>
              <a:custGeom>
                <a:avLst/>
                <a:gdLst/>
                <a:ahLst/>
                <a:cxnLst/>
                <a:rect l="l" t="t" r="r" b="b"/>
                <a:pathLst>
                  <a:path w="95940" h="74653" extrusionOk="0">
                    <a:moveTo>
                      <a:pt x="95940" y="0"/>
                    </a:moveTo>
                    <a:lnTo>
                      <a:pt x="74461" y="74653"/>
                    </a:lnTo>
                    <a:lnTo>
                      <a:pt x="61574" y="74653"/>
                    </a:lnTo>
                    <a:lnTo>
                      <a:pt x="51550" y="37327"/>
                    </a:lnTo>
                    <a:cubicBezTo>
                      <a:pt x="50118" y="31584"/>
                      <a:pt x="48686" y="24406"/>
                      <a:pt x="47254" y="21535"/>
                    </a:cubicBezTo>
                    <a:cubicBezTo>
                      <a:pt x="47254" y="24406"/>
                      <a:pt x="44390" y="31584"/>
                      <a:pt x="42958" y="37327"/>
                    </a:cubicBezTo>
                    <a:lnTo>
                      <a:pt x="32935" y="74653"/>
                    </a:lnTo>
                    <a:lnTo>
                      <a:pt x="20047" y="74653"/>
                    </a:lnTo>
                    <a:lnTo>
                      <a:pt x="0" y="0"/>
                    </a:lnTo>
                    <a:lnTo>
                      <a:pt x="14319" y="0"/>
                    </a:lnTo>
                    <a:lnTo>
                      <a:pt x="22911" y="35891"/>
                    </a:lnTo>
                    <a:cubicBezTo>
                      <a:pt x="24343" y="41634"/>
                      <a:pt x="25775" y="48812"/>
                      <a:pt x="27207" y="51683"/>
                    </a:cubicBezTo>
                    <a:cubicBezTo>
                      <a:pt x="28639" y="47376"/>
                      <a:pt x="30071" y="41634"/>
                      <a:pt x="31503" y="35891"/>
                    </a:cubicBezTo>
                    <a:lnTo>
                      <a:pt x="41527" y="0"/>
                    </a:lnTo>
                    <a:lnTo>
                      <a:pt x="52982" y="0"/>
                    </a:lnTo>
                    <a:lnTo>
                      <a:pt x="63006" y="37327"/>
                    </a:lnTo>
                    <a:cubicBezTo>
                      <a:pt x="64438" y="43069"/>
                      <a:pt x="65870" y="50247"/>
                      <a:pt x="67301" y="53119"/>
                    </a:cubicBezTo>
                    <a:cubicBezTo>
                      <a:pt x="68734" y="48812"/>
                      <a:pt x="70166" y="41634"/>
                      <a:pt x="71597" y="37327"/>
                    </a:cubicBezTo>
                    <a:lnTo>
                      <a:pt x="80189" y="1436"/>
                    </a:lnTo>
                    <a:lnTo>
                      <a:pt x="95940" y="1436"/>
                    </a:lnTo>
                    <a:lnTo>
                      <a:pt x="95940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g28fc71bf858_0_1"/>
            <p:cNvGrpSpPr/>
            <p:nvPr/>
          </p:nvGrpSpPr>
          <p:grpSpPr>
            <a:xfrm>
              <a:off x="2580160" y="1533192"/>
              <a:ext cx="316460" cy="106236"/>
              <a:chOff x="2580160" y="1533192"/>
              <a:chExt cx="316460" cy="106236"/>
            </a:xfrm>
          </p:grpSpPr>
          <p:sp>
            <p:nvSpPr>
              <p:cNvPr id="140" name="Google Shape;140;g28fc71bf858_0_1"/>
              <p:cNvSpPr/>
              <p:nvPr/>
            </p:nvSpPr>
            <p:spPr>
              <a:xfrm>
                <a:off x="2580160" y="1537499"/>
                <a:ext cx="73029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73029" h="100494" extrusionOk="0">
                    <a:moveTo>
                      <a:pt x="71597" y="14356"/>
                    </a:moveTo>
                    <a:lnTo>
                      <a:pt x="42958" y="14356"/>
                    </a:lnTo>
                    <a:lnTo>
                      <a:pt x="42958" y="100495"/>
                    </a:lnTo>
                    <a:lnTo>
                      <a:pt x="28639" y="100495"/>
                    </a:lnTo>
                    <a:lnTo>
                      <a:pt x="28639" y="14356"/>
                    </a:lnTo>
                    <a:lnTo>
                      <a:pt x="0" y="14356"/>
                    </a:lnTo>
                    <a:lnTo>
                      <a:pt x="0" y="0"/>
                    </a:lnTo>
                    <a:lnTo>
                      <a:pt x="73029" y="0"/>
                    </a:lnTo>
                    <a:lnTo>
                      <a:pt x="73029" y="14356"/>
                    </a:lnTo>
                    <a:lnTo>
                      <a:pt x="71597" y="14356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g28fc71bf858_0_1"/>
              <p:cNvSpPr/>
              <p:nvPr/>
            </p:nvSpPr>
            <p:spPr>
              <a:xfrm>
                <a:off x="2664645" y="1561806"/>
                <a:ext cx="67301" cy="77622"/>
              </a:xfrm>
              <a:custGeom>
                <a:avLst/>
                <a:gdLst/>
                <a:ahLst/>
                <a:cxnLst/>
                <a:rect l="l" t="t" r="r" b="b"/>
                <a:pathLst>
                  <a:path w="67301" h="77622" extrusionOk="0">
                    <a:moveTo>
                      <a:pt x="67302" y="37425"/>
                    </a:moveTo>
                    <a:cubicBezTo>
                      <a:pt x="67302" y="61831"/>
                      <a:pt x="52982" y="77623"/>
                      <a:pt x="32935" y="77623"/>
                    </a:cubicBezTo>
                    <a:cubicBezTo>
                      <a:pt x="14319" y="77623"/>
                      <a:pt x="0" y="61831"/>
                      <a:pt x="0" y="38861"/>
                    </a:cubicBezTo>
                    <a:cubicBezTo>
                      <a:pt x="0" y="14455"/>
                      <a:pt x="14319" y="98"/>
                      <a:pt x="32935" y="98"/>
                    </a:cubicBezTo>
                    <a:cubicBezTo>
                      <a:pt x="52982" y="-1337"/>
                      <a:pt x="67302" y="13019"/>
                      <a:pt x="67302" y="37425"/>
                    </a:cubicBezTo>
                    <a:close/>
                    <a:moveTo>
                      <a:pt x="51550" y="37425"/>
                    </a:moveTo>
                    <a:cubicBezTo>
                      <a:pt x="51550" y="21633"/>
                      <a:pt x="44390" y="11584"/>
                      <a:pt x="32935" y="11584"/>
                    </a:cubicBezTo>
                    <a:cubicBezTo>
                      <a:pt x="21479" y="11584"/>
                      <a:pt x="14319" y="21633"/>
                      <a:pt x="14319" y="35989"/>
                    </a:cubicBezTo>
                    <a:cubicBezTo>
                      <a:pt x="14319" y="51781"/>
                      <a:pt x="21479" y="61831"/>
                      <a:pt x="32935" y="61831"/>
                    </a:cubicBezTo>
                    <a:cubicBezTo>
                      <a:pt x="44390" y="63266"/>
                      <a:pt x="51550" y="51781"/>
                      <a:pt x="51550" y="37425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g28fc71bf858_0_1"/>
              <p:cNvSpPr/>
              <p:nvPr/>
            </p:nvSpPr>
            <p:spPr>
              <a:xfrm>
                <a:off x="2741970" y="1533192"/>
                <a:ext cx="44390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104801" extrusionOk="0">
                    <a:moveTo>
                      <a:pt x="44390" y="89010"/>
                    </a:moveTo>
                    <a:lnTo>
                      <a:pt x="42958" y="101930"/>
                    </a:lnTo>
                    <a:cubicBezTo>
                      <a:pt x="40095" y="103366"/>
                      <a:pt x="34367" y="104802"/>
                      <a:pt x="28639" y="104802"/>
                    </a:cubicBezTo>
                    <a:cubicBezTo>
                      <a:pt x="18615" y="104802"/>
                      <a:pt x="11456" y="97623"/>
                      <a:pt x="11456" y="84703"/>
                    </a:cubicBezTo>
                    <a:lnTo>
                      <a:pt x="11456" y="41633"/>
                    </a:lnTo>
                    <a:lnTo>
                      <a:pt x="0" y="41633"/>
                    </a:lnTo>
                    <a:lnTo>
                      <a:pt x="0" y="28713"/>
                    </a:lnTo>
                    <a:lnTo>
                      <a:pt x="11456" y="28713"/>
                    </a:lnTo>
                    <a:lnTo>
                      <a:pt x="11456" y="7178"/>
                    </a:lnTo>
                    <a:lnTo>
                      <a:pt x="25775" y="0"/>
                    </a:lnTo>
                    <a:lnTo>
                      <a:pt x="25775" y="28713"/>
                    </a:lnTo>
                    <a:lnTo>
                      <a:pt x="44390" y="28713"/>
                    </a:lnTo>
                    <a:lnTo>
                      <a:pt x="44390" y="41633"/>
                    </a:lnTo>
                    <a:lnTo>
                      <a:pt x="25775" y="41633"/>
                    </a:lnTo>
                    <a:lnTo>
                      <a:pt x="25775" y="81831"/>
                    </a:lnTo>
                    <a:cubicBezTo>
                      <a:pt x="25775" y="89010"/>
                      <a:pt x="28639" y="90445"/>
                      <a:pt x="32935" y="90445"/>
                    </a:cubicBezTo>
                    <a:cubicBezTo>
                      <a:pt x="37231" y="91881"/>
                      <a:pt x="41526" y="90445"/>
                      <a:pt x="44390" y="8901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28fc71bf858_0_1"/>
              <p:cNvSpPr/>
              <p:nvPr/>
            </p:nvSpPr>
            <p:spPr>
              <a:xfrm>
                <a:off x="2802112" y="1559033"/>
                <a:ext cx="61573" cy="7896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8960" extrusionOk="0">
                    <a:moveTo>
                      <a:pt x="60142" y="77524"/>
                    </a:moveTo>
                    <a:lnTo>
                      <a:pt x="45822" y="77524"/>
                    </a:lnTo>
                    <a:lnTo>
                      <a:pt x="45822" y="70346"/>
                    </a:lnTo>
                    <a:cubicBezTo>
                      <a:pt x="40094" y="76089"/>
                      <a:pt x="32935" y="78960"/>
                      <a:pt x="25775" y="78960"/>
                    </a:cubicBezTo>
                    <a:cubicBezTo>
                      <a:pt x="14319" y="78960"/>
                      <a:pt x="0" y="71782"/>
                      <a:pt x="0" y="53119"/>
                    </a:cubicBezTo>
                    <a:cubicBezTo>
                      <a:pt x="0" y="35891"/>
                      <a:pt x="12888" y="28713"/>
                      <a:pt x="30071" y="28713"/>
                    </a:cubicBezTo>
                    <a:cubicBezTo>
                      <a:pt x="37231" y="28713"/>
                      <a:pt x="42958" y="30148"/>
                      <a:pt x="47254" y="31584"/>
                    </a:cubicBezTo>
                    <a:lnTo>
                      <a:pt x="47254" y="27277"/>
                    </a:lnTo>
                    <a:cubicBezTo>
                      <a:pt x="47254" y="18663"/>
                      <a:pt x="41526" y="14356"/>
                      <a:pt x="32935" y="14356"/>
                    </a:cubicBezTo>
                    <a:cubicBezTo>
                      <a:pt x="25775" y="14356"/>
                      <a:pt x="18615" y="15792"/>
                      <a:pt x="12888" y="18663"/>
                    </a:cubicBezTo>
                    <a:lnTo>
                      <a:pt x="7160" y="7178"/>
                    </a:lnTo>
                    <a:cubicBezTo>
                      <a:pt x="14319" y="2871"/>
                      <a:pt x="22911" y="0"/>
                      <a:pt x="32935" y="0"/>
                    </a:cubicBezTo>
                    <a:cubicBezTo>
                      <a:pt x="50118" y="0"/>
                      <a:pt x="61574" y="8614"/>
                      <a:pt x="61574" y="25841"/>
                    </a:cubicBezTo>
                    <a:lnTo>
                      <a:pt x="61574" y="77524"/>
                    </a:lnTo>
                    <a:lnTo>
                      <a:pt x="60142" y="77524"/>
                    </a:lnTo>
                    <a:close/>
                    <a:moveTo>
                      <a:pt x="45822" y="55990"/>
                    </a:moveTo>
                    <a:lnTo>
                      <a:pt x="45822" y="44505"/>
                    </a:lnTo>
                    <a:cubicBezTo>
                      <a:pt x="41526" y="43069"/>
                      <a:pt x="37231" y="41633"/>
                      <a:pt x="28639" y="41633"/>
                    </a:cubicBezTo>
                    <a:cubicBezTo>
                      <a:pt x="18615" y="41633"/>
                      <a:pt x="12888" y="45940"/>
                      <a:pt x="12888" y="53119"/>
                    </a:cubicBezTo>
                    <a:cubicBezTo>
                      <a:pt x="12888" y="60297"/>
                      <a:pt x="17183" y="66039"/>
                      <a:pt x="27207" y="66039"/>
                    </a:cubicBezTo>
                    <a:cubicBezTo>
                      <a:pt x="35799" y="66039"/>
                      <a:pt x="41526" y="61732"/>
                      <a:pt x="45822" y="5599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28fc71bf858_0_1"/>
              <p:cNvSpPr/>
              <p:nvPr/>
            </p:nvSpPr>
            <p:spPr>
              <a:xfrm>
                <a:off x="2882301" y="1533192"/>
                <a:ext cx="14319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14319" h="103365" extrusionOk="0">
                    <a:moveTo>
                      <a:pt x="14319" y="103366"/>
                    </a:moveTo>
                    <a:lnTo>
                      <a:pt x="0" y="103366"/>
                    </a:lnTo>
                    <a:lnTo>
                      <a:pt x="0" y="7178"/>
                    </a:lnTo>
                    <a:lnTo>
                      <a:pt x="14319" y="0"/>
                    </a:lnTo>
                    <a:lnTo>
                      <a:pt x="14319" y="103366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g28fc71bf858_0_1"/>
            <p:cNvGrpSpPr/>
            <p:nvPr/>
          </p:nvGrpSpPr>
          <p:grpSpPr>
            <a:xfrm>
              <a:off x="5684622" y="1523143"/>
              <a:ext cx="1401876" cy="126336"/>
              <a:chOff x="5684622" y="1523143"/>
              <a:chExt cx="1401876" cy="126336"/>
            </a:xfrm>
          </p:grpSpPr>
          <p:sp>
            <p:nvSpPr>
              <p:cNvPr id="146" name="Google Shape;146;g28fc71bf858_0_1"/>
              <p:cNvSpPr/>
              <p:nvPr/>
            </p:nvSpPr>
            <p:spPr>
              <a:xfrm>
                <a:off x="5684622" y="1534628"/>
                <a:ext cx="73028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3028" h="103365" extrusionOk="0">
                    <a:moveTo>
                      <a:pt x="73029" y="73218"/>
                    </a:moveTo>
                    <a:cubicBezTo>
                      <a:pt x="73029" y="91881"/>
                      <a:pt x="61574" y="103366"/>
                      <a:pt x="35799" y="103366"/>
                    </a:cubicBezTo>
                    <a:cubicBezTo>
                      <a:pt x="21479" y="103366"/>
                      <a:pt x="8591" y="97623"/>
                      <a:pt x="0" y="87574"/>
                    </a:cubicBezTo>
                    <a:lnTo>
                      <a:pt x="11455" y="77524"/>
                    </a:lnTo>
                    <a:cubicBezTo>
                      <a:pt x="18615" y="84703"/>
                      <a:pt x="28639" y="89010"/>
                      <a:pt x="37230" y="89010"/>
                    </a:cubicBezTo>
                    <a:cubicBezTo>
                      <a:pt x="51550" y="89010"/>
                      <a:pt x="57278" y="84703"/>
                      <a:pt x="57278" y="74653"/>
                    </a:cubicBezTo>
                    <a:cubicBezTo>
                      <a:pt x="57278" y="67475"/>
                      <a:pt x="51550" y="63168"/>
                      <a:pt x="34367" y="57426"/>
                    </a:cubicBezTo>
                    <a:cubicBezTo>
                      <a:pt x="12887" y="51683"/>
                      <a:pt x="2864" y="45940"/>
                      <a:pt x="2864" y="27277"/>
                    </a:cubicBezTo>
                    <a:cubicBezTo>
                      <a:pt x="2864" y="10049"/>
                      <a:pt x="17183" y="0"/>
                      <a:pt x="35799" y="0"/>
                    </a:cubicBezTo>
                    <a:cubicBezTo>
                      <a:pt x="48686" y="0"/>
                      <a:pt x="60142" y="5743"/>
                      <a:pt x="68733" y="14356"/>
                    </a:cubicBezTo>
                    <a:lnTo>
                      <a:pt x="58709" y="24406"/>
                    </a:lnTo>
                    <a:cubicBezTo>
                      <a:pt x="52982" y="18663"/>
                      <a:pt x="45822" y="14356"/>
                      <a:pt x="35799" y="14356"/>
                    </a:cubicBezTo>
                    <a:cubicBezTo>
                      <a:pt x="24343" y="14356"/>
                      <a:pt x="18615" y="20099"/>
                      <a:pt x="18615" y="27277"/>
                    </a:cubicBezTo>
                    <a:cubicBezTo>
                      <a:pt x="18615" y="34455"/>
                      <a:pt x="22911" y="37327"/>
                      <a:pt x="40094" y="43069"/>
                    </a:cubicBezTo>
                    <a:cubicBezTo>
                      <a:pt x="60142" y="48812"/>
                      <a:pt x="73029" y="55990"/>
                      <a:pt x="73029" y="73218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g28fc71bf858_0_1"/>
              <p:cNvSpPr/>
              <p:nvPr/>
            </p:nvSpPr>
            <p:spPr>
              <a:xfrm>
                <a:off x="5773403" y="1534628"/>
                <a:ext cx="77325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7325" h="103365" extrusionOk="0">
                    <a:moveTo>
                      <a:pt x="77325" y="84703"/>
                    </a:moveTo>
                    <a:cubicBezTo>
                      <a:pt x="70165" y="97623"/>
                      <a:pt x="58710" y="103366"/>
                      <a:pt x="42958" y="103366"/>
                    </a:cubicBezTo>
                    <a:cubicBezTo>
                      <a:pt x="17184" y="103366"/>
                      <a:pt x="0" y="81831"/>
                      <a:pt x="0" y="51683"/>
                    </a:cubicBezTo>
                    <a:cubicBezTo>
                      <a:pt x="0" y="21535"/>
                      <a:pt x="15752" y="0"/>
                      <a:pt x="42958" y="0"/>
                    </a:cubicBezTo>
                    <a:cubicBezTo>
                      <a:pt x="58710" y="0"/>
                      <a:pt x="70165" y="7178"/>
                      <a:pt x="77325" y="18663"/>
                    </a:cubicBezTo>
                    <a:lnTo>
                      <a:pt x="64438" y="27277"/>
                    </a:lnTo>
                    <a:cubicBezTo>
                      <a:pt x="58710" y="18663"/>
                      <a:pt x="54414" y="15792"/>
                      <a:pt x="44390" y="15792"/>
                    </a:cubicBezTo>
                    <a:cubicBezTo>
                      <a:pt x="27207" y="15792"/>
                      <a:pt x="17184" y="30148"/>
                      <a:pt x="17184" y="53119"/>
                    </a:cubicBezTo>
                    <a:cubicBezTo>
                      <a:pt x="17184" y="76089"/>
                      <a:pt x="27207" y="90445"/>
                      <a:pt x="44390" y="90445"/>
                    </a:cubicBezTo>
                    <a:cubicBezTo>
                      <a:pt x="54414" y="90445"/>
                      <a:pt x="61574" y="86138"/>
                      <a:pt x="65870" y="77524"/>
                    </a:cubicBezTo>
                    <a:lnTo>
                      <a:pt x="77325" y="84703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g28fc71bf858_0_1"/>
              <p:cNvSpPr/>
              <p:nvPr/>
            </p:nvSpPr>
            <p:spPr>
              <a:xfrm>
                <a:off x="5865047" y="1534628"/>
                <a:ext cx="73029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3029" h="103365" extrusionOk="0">
                    <a:moveTo>
                      <a:pt x="73029" y="73218"/>
                    </a:moveTo>
                    <a:cubicBezTo>
                      <a:pt x="73029" y="91881"/>
                      <a:pt x="61574" y="103366"/>
                      <a:pt x="35799" y="103366"/>
                    </a:cubicBezTo>
                    <a:cubicBezTo>
                      <a:pt x="21479" y="103366"/>
                      <a:pt x="8592" y="97623"/>
                      <a:pt x="0" y="87574"/>
                    </a:cubicBezTo>
                    <a:lnTo>
                      <a:pt x="11456" y="77524"/>
                    </a:lnTo>
                    <a:cubicBezTo>
                      <a:pt x="18616" y="84703"/>
                      <a:pt x="28639" y="89010"/>
                      <a:pt x="37231" y="89010"/>
                    </a:cubicBezTo>
                    <a:cubicBezTo>
                      <a:pt x="51550" y="89010"/>
                      <a:pt x="57278" y="84703"/>
                      <a:pt x="57278" y="74653"/>
                    </a:cubicBezTo>
                    <a:cubicBezTo>
                      <a:pt x="57278" y="67475"/>
                      <a:pt x="51550" y="63168"/>
                      <a:pt x="34367" y="57426"/>
                    </a:cubicBezTo>
                    <a:cubicBezTo>
                      <a:pt x="12888" y="51683"/>
                      <a:pt x="2864" y="45940"/>
                      <a:pt x="2864" y="27277"/>
                    </a:cubicBezTo>
                    <a:cubicBezTo>
                      <a:pt x="2864" y="10049"/>
                      <a:pt x="17184" y="0"/>
                      <a:pt x="35799" y="0"/>
                    </a:cubicBezTo>
                    <a:cubicBezTo>
                      <a:pt x="48687" y="0"/>
                      <a:pt x="60142" y="5743"/>
                      <a:pt x="68734" y="14356"/>
                    </a:cubicBezTo>
                    <a:lnTo>
                      <a:pt x="58710" y="24406"/>
                    </a:lnTo>
                    <a:cubicBezTo>
                      <a:pt x="52982" y="18663"/>
                      <a:pt x="45822" y="14356"/>
                      <a:pt x="35799" y="14356"/>
                    </a:cubicBezTo>
                    <a:cubicBezTo>
                      <a:pt x="24343" y="14356"/>
                      <a:pt x="18616" y="20099"/>
                      <a:pt x="18616" y="27277"/>
                    </a:cubicBezTo>
                    <a:cubicBezTo>
                      <a:pt x="18616" y="34455"/>
                      <a:pt x="22911" y="37327"/>
                      <a:pt x="40095" y="43069"/>
                    </a:cubicBezTo>
                    <a:cubicBezTo>
                      <a:pt x="60142" y="48812"/>
                      <a:pt x="73029" y="55990"/>
                      <a:pt x="73029" y="73218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28fc71bf858_0_1"/>
              <p:cNvSpPr/>
              <p:nvPr/>
            </p:nvSpPr>
            <p:spPr>
              <a:xfrm>
                <a:off x="5948100" y="1523143"/>
                <a:ext cx="58709" cy="126336"/>
              </a:xfrm>
              <a:custGeom>
                <a:avLst/>
                <a:gdLst/>
                <a:ahLst/>
                <a:cxnLst/>
                <a:rect l="l" t="t" r="r" b="b"/>
                <a:pathLst>
                  <a:path w="58709" h="126336" extrusionOk="0">
                    <a:moveTo>
                      <a:pt x="58710" y="0"/>
                    </a:moveTo>
                    <a:lnTo>
                      <a:pt x="14319" y="126336"/>
                    </a:lnTo>
                    <a:lnTo>
                      <a:pt x="0" y="126336"/>
                    </a:lnTo>
                    <a:lnTo>
                      <a:pt x="44390" y="0"/>
                    </a:lnTo>
                    <a:lnTo>
                      <a:pt x="58710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28fc71bf858_0_1"/>
              <p:cNvSpPr/>
              <p:nvPr/>
            </p:nvSpPr>
            <p:spPr>
              <a:xfrm>
                <a:off x="6015402" y="1534628"/>
                <a:ext cx="81621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81621" h="103365" extrusionOk="0">
                    <a:moveTo>
                      <a:pt x="81621" y="63168"/>
                    </a:moveTo>
                    <a:cubicBezTo>
                      <a:pt x="81621" y="89010"/>
                      <a:pt x="65870" y="103366"/>
                      <a:pt x="42958" y="103366"/>
                    </a:cubicBezTo>
                    <a:cubicBezTo>
                      <a:pt x="17184" y="103366"/>
                      <a:pt x="0" y="81831"/>
                      <a:pt x="0" y="51683"/>
                    </a:cubicBezTo>
                    <a:cubicBezTo>
                      <a:pt x="0" y="21535"/>
                      <a:pt x="15752" y="0"/>
                      <a:pt x="42958" y="0"/>
                    </a:cubicBezTo>
                    <a:cubicBezTo>
                      <a:pt x="58710" y="0"/>
                      <a:pt x="70166" y="7178"/>
                      <a:pt x="77326" y="18663"/>
                    </a:cubicBezTo>
                    <a:lnTo>
                      <a:pt x="64438" y="27277"/>
                    </a:lnTo>
                    <a:cubicBezTo>
                      <a:pt x="58710" y="18663"/>
                      <a:pt x="54414" y="15792"/>
                      <a:pt x="42958" y="15792"/>
                    </a:cubicBezTo>
                    <a:cubicBezTo>
                      <a:pt x="25775" y="15792"/>
                      <a:pt x="15752" y="30148"/>
                      <a:pt x="15752" y="53119"/>
                    </a:cubicBezTo>
                    <a:cubicBezTo>
                      <a:pt x="15752" y="76089"/>
                      <a:pt x="25775" y="90445"/>
                      <a:pt x="42958" y="90445"/>
                    </a:cubicBezTo>
                    <a:cubicBezTo>
                      <a:pt x="58710" y="90445"/>
                      <a:pt x="65870" y="78960"/>
                      <a:pt x="65870" y="67475"/>
                    </a:cubicBezTo>
                    <a:lnTo>
                      <a:pt x="65870" y="67475"/>
                    </a:lnTo>
                    <a:lnTo>
                      <a:pt x="50118" y="67475"/>
                    </a:lnTo>
                    <a:lnTo>
                      <a:pt x="50118" y="53119"/>
                    </a:lnTo>
                    <a:lnTo>
                      <a:pt x="81621" y="53119"/>
                    </a:lnTo>
                    <a:lnTo>
                      <a:pt x="81621" y="6316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g28fc71bf858_0_1"/>
              <p:cNvSpPr/>
              <p:nvPr/>
            </p:nvSpPr>
            <p:spPr>
              <a:xfrm>
                <a:off x="6114206" y="1560469"/>
                <a:ext cx="44390" cy="76088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6088" extrusionOk="0">
                    <a:moveTo>
                      <a:pt x="44390" y="2871"/>
                    </a:moveTo>
                    <a:lnTo>
                      <a:pt x="40094" y="17228"/>
                    </a:lnTo>
                    <a:cubicBezTo>
                      <a:pt x="37230" y="15792"/>
                      <a:pt x="32935" y="14356"/>
                      <a:pt x="28639" y="14356"/>
                    </a:cubicBezTo>
                    <a:cubicBezTo>
                      <a:pt x="20047" y="14356"/>
                      <a:pt x="14319" y="21535"/>
                      <a:pt x="14319" y="33020"/>
                    </a:cubicBezTo>
                    <a:lnTo>
                      <a:pt x="14319" y="76089"/>
                    </a:lnTo>
                    <a:lnTo>
                      <a:pt x="0" y="76089"/>
                    </a:lnTo>
                    <a:lnTo>
                      <a:pt x="0" y="1436"/>
                    </a:lnTo>
                    <a:lnTo>
                      <a:pt x="14319" y="1436"/>
                    </a:lnTo>
                    <a:lnTo>
                      <a:pt x="14319" y="8614"/>
                    </a:lnTo>
                    <a:cubicBezTo>
                      <a:pt x="17183" y="2871"/>
                      <a:pt x="24343" y="0"/>
                      <a:pt x="31503" y="0"/>
                    </a:cubicBezTo>
                    <a:cubicBezTo>
                      <a:pt x="38662" y="0"/>
                      <a:pt x="41526" y="0"/>
                      <a:pt x="44390" y="2871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g28fc71bf858_0_1"/>
              <p:cNvSpPr/>
              <p:nvPr/>
            </p:nvSpPr>
            <p:spPr>
              <a:xfrm>
                <a:off x="6170052" y="1559033"/>
                <a:ext cx="61573" cy="7896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8960" extrusionOk="0">
                    <a:moveTo>
                      <a:pt x="60142" y="77524"/>
                    </a:moveTo>
                    <a:lnTo>
                      <a:pt x="45822" y="77524"/>
                    </a:lnTo>
                    <a:lnTo>
                      <a:pt x="45822" y="70346"/>
                    </a:lnTo>
                    <a:cubicBezTo>
                      <a:pt x="40094" y="76089"/>
                      <a:pt x="32935" y="78960"/>
                      <a:pt x="25775" y="78960"/>
                    </a:cubicBezTo>
                    <a:cubicBezTo>
                      <a:pt x="14319" y="78960"/>
                      <a:pt x="0" y="71782"/>
                      <a:pt x="0" y="53119"/>
                    </a:cubicBezTo>
                    <a:cubicBezTo>
                      <a:pt x="0" y="35891"/>
                      <a:pt x="12887" y="28713"/>
                      <a:pt x="30071" y="28713"/>
                    </a:cubicBezTo>
                    <a:cubicBezTo>
                      <a:pt x="37231" y="28713"/>
                      <a:pt x="42958" y="30148"/>
                      <a:pt x="47254" y="31584"/>
                    </a:cubicBezTo>
                    <a:lnTo>
                      <a:pt x="47254" y="27277"/>
                    </a:lnTo>
                    <a:cubicBezTo>
                      <a:pt x="47254" y="18663"/>
                      <a:pt x="42958" y="14356"/>
                      <a:pt x="32935" y="14356"/>
                    </a:cubicBezTo>
                    <a:cubicBezTo>
                      <a:pt x="25775" y="14356"/>
                      <a:pt x="18615" y="15792"/>
                      <a:pt x="12887" y="18663"/>
                    </a:cubicBezTo>
                    <a:lnTo>
                      <a:pt x="7160" y="7178"/>
                    </a:lnTo>
                    <a:cubicBezTo>
                      <a:pt x="14319" y="2871"/>
                      <a:pt x="22911" y="0"/>
                      <a:pt x="32935" y="0"/>
                    </a:cubicBezTo>
                    <a:cubicBezTo>
                      <a:pt x="50118" y="0"/>
                      <a:pt x="61574" y="8614"/>
                      <a:pt x="61574" y="25841"/>
                    </a:cubicBezTo>
                    <a:lnTo>
                      <a:pt x="61574" y="77524"/>
                    </a:lnTo>
                    <a:lnTo>
                      <a:pt x="60142" y="77524"/>
                    </a:lnTo>
                    <a:close/>
                    <a:moveTo>
                      <a:pt x="45822" y="55990"/>
                    </a:moveTo>
                    <a:lnTo>
                      <a:pt x="45822" y="44505"/>
                    </a:lnTo>
                    <a:cubicBezTo>
                      <a:pt x="41526" y="43069"/>
                      <a:pt x="37231" y="41633"/>
                      <a:pt x="28639" y="41633"/>
                    </a:cubicBezTo>
                    <a:cubicBezTo>
                      <a:pt x="18615" y="41633"/>
                      <a:pt x="12887" y="45940"/>
                      <a:pt x="12887" y="53119"/>
                    </a:cubicBezTo>
                    <a:cubicBezTo>
                      <a:pt x="12887" y="60297"/>
                      <a:pt x="17183" y="66039"/>
                      <a:pt x="27207" y="66039"/>
                    </a:cubicBezTo>
                    <a:cubicBezTo>
                      <a:pt x="35799" y="66039"/>
                      <a:pt x="42958" y="61732"/>
                      <a:pt x="45822" y="5599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g28fc71bf858_0_1"/>
              <p:cNvSpPr/>
              <p:nvPr/>
            </p:nvSpPr>
            <p:spPr>
              <a:xfrm>
                <a:off x="6247377" y="1533192"/>
                <a:ext cx="63005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63005" h="104801" extrusionOk="0">
                    <a:moveTo>
                      <a:pt x="63006" y="103366"/>
                    </a:moveTo>
                    <a:lnTo>
                      <a:pt x="48686" y="103366"/>
                    </a:lnTo>
                    <a:lnTo>
                      <a:pt x="48686" y="96188"/>
                    </a:lnTo>
                    <a:cubicBezTo>
                      <a:pt x="42958" y="100495"/>
                      <a:pt x="37231" y="104802"/>
                      <a:pt x="28639" y="104802"/>
                    </a:cubicBezTo>
                    <a:cubicBezTo>
                      <a:pt x="12887" y="104802"/>
                      <a:pt x="0" y="93316"/>
                      <a:pt x="0" y="64604"/>
                    </a:cubicBezTo>
                    <a:cubicBezTo>
                      <a:pt x="0" y="38762"/>
                      <a:pt x="14319" y="27277"/>
                      <a:pt x="30071" y="27277"/>
                    </a:cubicBezTo>
                    <a:cubicBezTo>
                      <a:pt x="37231" y="27277"/>
                      <a:pt x="44390" y="31584"/>
                      <a:pt x="48686" y="35891"/>
                    </a:cubicBezTo>
                    <a:lnTo>
                      <a:pt x="48686" y="7178"/>
                    </a:lnTo>
                    <a:lnTo>
                      <a:pt x="63006" y="0"/>
                    </a:lnTo>
                    <a:lnTo>
                      <a:pt x="63006" y="103366"/>
                    </a:lnTo>
                    <a:close/>
                    <a:moveTo>
                      <a:pt x="48686" y="81831"/>
                    </a:moveTo>
                    <a:lnTo>
                      <a:pt x="48686" y="50247"/>
                    </a:lnTo>
                    <a:cubicBezTo>
                      <a:pt x="45822" y="45940"/>
                      <a:pt x="38663" y="40198"/>
                      <a:pt x="31503" y="40198"/>
                    </a:cubicBezTo>
                    <a:cubicBezTo>
                      <a:pt x="21479" y="40198"/>
                      <a:pt x="15752" y="48812"/>
                      <a:pt x="15752" y="64604"/>
                    </a:cubicBezTo>
                    <a:cubicBezTo>
                      <a:pt x="15752" y="83267"/>
                      <a:pt x="21479" y="91881"/>
                      <a:pt x="32935" y="91881"/>
                    </a:cubicBezTo>
                    <a:cubicBezTo>
                      <a:pt x="38663" y="91881"/>
                      <a:pt x="44390" y="87574"/>
                      <a:pt x="48686" y="81831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28fc71bf858_0_1"/>
              <p:cNvSpPr/>
              <p:nvPr/>
            </p:nvSpPr>
            <p:spPr>
              <a:xfrm>
                <a:off x="6326134" y="1561821"/>
                <a:ext cx="65869" cy="77608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608" extrusionOk="0">
                    <a:moveTo>
                      <a:pt x="65870" y="35975"/>
                    </a:moveTo>
                    <a:cubicBezTo>
                      <a:pt x="65870" y="38846"/>
                      <a:pt x="65870" y="41717"/>
                      <a:pt x="65870" y="43153"/>
                    </a:cubicBezTo>
                    <a:lnTo>
                      <a:pt x="15752" y="43153"/>
                    </a:lnTo>
                    <a:cubicBezTo>
                      <a:pt x="17184" y="57509"/>
                      <a:pt x="25775" y="63252"/>
                      <a:pt x="34367" y="63252"/>
                    </a:cubicBezTo>
                    <a:cubicBezTo>
                      <a:pt x="40094" y="63252"/>
                      <a:pt x="45822" y="60381"/>
                      <a:pt x="50118" y="57509"/>
                    </a:cubicBezTo>
                    <a:lnTo>
                      <a:pt x="58710" y="67559"/>
                    </a:lnTo>
                    <a:cubicBezTo>
                      <a:pt x="51550" y="73301"/>
                      <a:pt x="44390" y="77608"/>
                      <a:pt x="32935" y="77608"/>
                    </a:cubicBezTo>
                    <a:cubicBezTo>
                      <a:pt x="15752" y="77608"/>
                      <a:pt x="0" y="63252"/>
                      <a:pt x="0" y="38846"/>
                    </a:cubicBezTo>
                    <a:cubicBezTo>
                      <a:pt x="0" y="13004"/>
                      <a:pt x="12887" y="84"/>
                      <a:pt x="32935" y="84"/>
                    </a:cubicBezTo>
                    <a:cubicBezTo>
                      <a:pt x="54414" y="-1352"/>
                      <a:pt x="65870" y="15876"/>
                      <a:pt x="65870" y="35975"/>
                    </a:cubicBezTo>
                    <a:close/>
                    <a:moveTo>
                      <a:pt x="50118" y="30232"/>
                    </a:moveTo>
                    <a:cubicBezTo>
                      <a:pt x="50118" y="20183"/>
                      <a:pt x="44390" y="11569"/>
                      <a:pt x="32935" y="11569"/>
                    </a:cubicBezTo>
                    <a:cubicBezTo>
                      <a:pt x="22911" y="11569"/>
                      <a:pt x="17184" y="18747"/>
                      <a:pt x="15752" y="30232"/>
                    </a:cubicBezTo>
                    <a:lnTo>
                      <a:pt x="50118" y="30232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28fc71bf858_0_1"/>
              <p:cNvSpPr/>
              <p:nvPr/>
            </p:nvSpPr>
            <p:spPr>
              <a:xfrm>
                <a:off x="6443554" y="1534628"/>
                <a:ext cx="75893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5893" h="103365" extrusionOk="0">
                    <a:moveTo>
                      <a:pt x="75893" y="70346"/>
                    </a:moveTo>
                    <a:cubicBezTo>
                      <a:pt x="75893" y="91881"/>
                      <a:pt x="58709" y="103366"/>
                      <a:pt x="37230" y="103366"/>
                    </a:cubicBezTo>
                    <a:cubicBezTo>
                      <a:pt x="15751" y="103366"/>
                      <a:pt x="0" y="91881"/>
                      <a:pt x="0" y="63168"/>
                    </a:cubicBezTo>
                    <a:cubicBezTo>
                      <a:pt x="0" y="37327"/>
                      <a:pt x="14319" y="1436"/>
                      <a:pt x="61574" y="0"/>
                    </a:cubicBezTo>
                    <a:lnTo>
                      <a:pt x="61574" y="14356"/>
                    </a:lnTo>
                    <a:cubicBezTo>
                      <a:pt x="38662" y="15792"/>
                      <a:pt x="22911" y="25841"/>
                      <a:pt x="15751" y="47376"/>
                    </a:cubicBezTo>
                    <a:cubicBezTo>
                      <a:pt x="22911" y="41633"/>
                      <a:pt x="30071" y="38762"/>
                      <a:pt x="41526" y="38762"/>
                    </a:cubicBezTo>
                    <a:cubicBezTo>
                      <a:pt x="60142" y="38762"/>
                      <a:pt x="75893" y="48812"/>
                      <a:pt x="75893" y="70346"/>
                    </a:cubicBezTo>
                    <a:close/>
                    <a:moveTo>
                      <a:pt x="60142" y="70346"/>
                    </a:moveTo>
                    <a:cubicBezTo>
                      <a:pt x="60142" y="58861"/>
                      <a:pt x="51550" y="53119"/>
                      <a:pt x="37230" y="53119"/>
                    </a:cubicBezTo>
                    <a:cubicBezTo>
                      <a:pt x="22911" y="53119"/>
                      <a:pt x="14319" y="58861"/>
                      <a:pt x="14319" y="70346"/>
                    </a:cubicBezTo>
                    <a:cubicBezTo>
                      <a:pt x="14319" y="80396"/>
                      <a:pt x="21479" y="89010"/>
                      <a:pt x="37230" y="89010"/>
                    </a:cubicBezTo>
                    <a:cubicBezTo>
                      <a:pt x="52982" y="89010"/>
                      <a:pt x="60142" y="81831"/>
                      <a:pt x="60142" y="70346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g28fc71bf858_0_1"/>
              <p:cNvSpPr/>
              <p:nvPr/>
            </p:nvSpPr>
            <p:spPr>
              <a:xfrm>
                <a:off x="6526607" y="1523143"/>
                <a:ext cx="58709" cy="126336"/>
              </a:xfrm>
              <a:custGeom>
                <a:avLst/>
                <a:gdLst/>
                <a:ahLst/>
                <a:cxnLst/>
                <a:rect l="l" t="t" r="r" b="b"/>
                <a:pathLst>
                  <a:path w="58709" h="126336" extrusionOk="0">
                    <a:moveTo>
                      <a:pt x="58710" y="0"/>
                    </a:moveTo>
                    <a:lnTo>
                      <a:pt x="14319" y="126336"/>
                    </a:lnTo>
                    <a:lnTo>
                      <a:pt x="0" y="126336"/>
                    </a:lnTo>
                    <a:lnTo>
                      <a:pt x="44390" y="0"/>
                    </a:lnTo>
                    <a:lnTo>
                      <a:pt x="58710" y="0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28fc71bf858_0_1"/>
              <p:cNvSpPr/>
              <p:nvPr/>
            </p:nvSpPr>
            <p:spPr>
              <a:xfrm>
                <a:off x="6593909" y="1534628"/>
                <a:ext cx="81620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81620" h="103365" extrusionOk="0">
                    <a:moveTo>
                      <a:pt x="81621" y="63168"/>
                    </a:moveTo>
                    <a:cubicBezTo>
                      <a:pt x="81621" y="89010"/>
                      <a:pt x="65869" y="103366"/>
                      <a:pt x="42958" y="103366"/>
                    </a:cubicBezTo>
                    <a:cubicBezTo>
                      <a:pt x="17183" y="103366"/>
                      <a:pt x="0" y="81831"/>
                      <a:pt x="0" y="51683"/>
                    </a:cubicBezTo>
                    <a:cubicBezTo>
                      <a:pt x="0" y="21535"/>
                      <a:pt x="15751" y="0"/>
                      <a:pt x="42958" y="0"/>
                    </a:cubicBezTo>
                    <a:cubicBezTo>
                      <a:pt x="58709" y="0"/>
                      <a:pt x="70165" y="7178"/>
                      <a:pt x="77325" y="18663"/>
                    </a:cubicBezTo>
                    <a:lnTo>
                      <a:pt x="64438" y="27277"/>
                    </a:lnTo>
                    <a:cubicBezTo>
                      <a:pt x="58709" y="18663"/>
                      <a:pt x="54414" y="15792"/>
                      <a:pt x="42958" y="15792"/>
                    </a:cubicBezTo>
                    <a:cubicBezTo>
                      <a:pt x="25775" y="15792"/>
                      <a:pt x="15751" y="30148"/>
                      <a:pt x="15751" y="53119"/>
                    </a:cubicBezTo>
                    <a:cubicBezTo>
                      <a:pt x="15751" y="76089"/>
                      <a:pt x="25775" y="90445"/>
                      <a:pt x="42958" y="90445"/>
                    </a:cubicBezTo>
                    <a:cubicBezTo>
                      <a:pt x="58709" y="90445"/>
                      <a:pt x="65869" y="78960"/>
                      <a:pt x="65869" y="67475"/>
                    </a:cubicBezTo>
                    <a:lnTo>
                      <a:pt x="65869" y="67475"/>
                    </a:lnTo>
                    <a:lnTo>
                      <a:pt x="50118" y="67475"/>
                    </a:lnTo>
                    <a:lnTo>
                      <a:pt x="50118" y="53119"/>
                    </a:lnTo>
                    <a:lnTo>
                      <a:pt x="81621" y="53119"/>
                    </a:lnTo>
                    <a:lnTo>
                      <a:pt x="81621" y="63168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28fc71bf858_0_1"/>
              <p:cNvSpPr/>
              <p:nvPr/>
            </p:nvSpPr>
            <p:spPr>
              <a:xfrm>
                <a:off x="6694145" y="1560469"/>
                <a:ext cx="44390" cy="76088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76088" extrusionOk="0">
                    <a:moveTo>
                      <a:pt x="44390" y="2871"/>
                    </a:moveTo>
                    <a:lnTo>
                      <a:pt x="40094" y="17228"/>
                    </a:lnTo>
                    <a:cubicBezTo>
                      <a:pt x="37230" y="15792"/>
                      <a:pt x="32935" y="14356"/>
                      <a:pt x="28639" y="14356"/>
                    </a:cubicBezTo>
                    <a:cubicBezTo>
                      <a:pt x="20047" y="14356"/>
                      <a:pt x="14319" y="21535"/>
                      <a:pt x="14319" y="33020"/>
                    </a:cubicBezTo>
                    <a:lnTo>
                      <a:pt x="14319" y="76089"/>
                    </a:lnTo>
                    <a:lnTo>
                      <a:pt x="0" y="76089"/>
                    </a:lnTo>
                    <a:lnTo>
                      <a:pt x="0" y="1436"/>
                    </a:lnTo>
                    <a:lnTo>
                      <a:pt x="14319" y="1436"/>
                    </a:lnTo>
                    <a:lnTo>
                      <a:pt x="14319" y="8614"/>
                    </a:lnTo>
                    <a:cubicBezTo>
                      <a:pt x="17183" y="2871"/>
                      <a:pt x="24343" y="0"/>
                      <a:pt x="31503" y="0"/>
                    </a:cubicBezTo>
                    <a:cubicBezTo>
                      <a:pt x="37230" y="0"/>
                      <a:pt x="41526" y="0"/>
                      <a:pt x="44390" y="2871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28fc71bf858_0_1"/>
              <p:cNvSpPr/>
              <p:nvPr/>
            </p:nvSpPr>
            <p:spPr>
              <a:xfrm>
                <a:off x="6748559" y="1559033"/>
                <a:ext cx="61573" cy="78960"/>
              </a:xfrm>
              <a:custGeom>
                <a:avLst/>
                <a:gdLst/>
                <a:ahLst/>
                <a:cxnLst/>
                <a:rect l="l" t="t" r="r" b="b"/>
                <a:pathLst>
                  <a:path w="61573" h="78960" extrusionOk="0">
                    <a:moveTo>
                      <a:pt x="60142" y="77524"/>
                    </a:moveTo>
                    <a:lnTo>
                      <a:pt x="45822" y="77524"/>
                    </a:lnTo>
                    <a:lnTo>
                      <a:pt x="45822" y="70346"/>
                    </a:lnTo>
                    <a:cubicBezTo>
                      <a:pt x="40094" y="76089"/>
                      <a:pt x="32935" y="78960"/>
                      <a:pt x="25775" y="78960"/>
                    </a:cubicBezTo>
                    <a:cubicBezTo>
                      <a:pt x="14319" y="78960"/>
                      <a:pt x="0" y="71782"/>
                      <a:pt x="0" y="53119"/>
                    </a:cubicBezTo>
                    <a:cubicBezTo>
                      <a:pt x="0" y="35891"/>
                      <a:pt x="12887" y="28713"/>
                      <a:pt x="30071" y="28713"/>
                    </a:cubicBezTo>
                    <a:cubicBezTo>
                      <a:pt x="37231" y="28713"/>
                      <a:pt x="42958" y="30148"/>
                      <a:pt x="47254" y="31584"/>
                    </a:cubicBezTo>
                    <a:lnTo>
                      <a:pt x="47254" y="27277"/>
                    </a:lnTo>
                    <a:cubicBezTo>
                      <a:pt x="47254" y="18663"/>
                      <a:pt x="42958" y="14356"/>
                      <a:pt x="32935" y="14356"/>
                    </a:cubicBezTo>
                    <a:cubicBezTo>
                      <a:pt x="25775" y="14356"/>
                      <a:pt x="18615" y="15792"/>
                      <a:pt x="12887" y="18663"/>
                    </a:cubicBezTo>
                    <a:lnTo>
                      <a:pt x="7160" y="7178"/>
                    </a:lnTo>
                    <a:cubicBezTo>
                      <a:pt x="14319" y="2871"/>
                      <a:pt x="22911" y="0"/>
                      <a:pt x="32935" y="0"/>
                    </a:cubicBezTo>
                    <a:cubicBezTo>
                      <a:pt x="50118" y="0"/>
                      <a:pt x="61574" y="8614"/>
                      <a:pt x="61574" y="25841"/>
                    </a:cubicBezTo>
                    <a:lnTo>
                      <a:pt x="61574" y="77524"/>
                    </a:lnTo>
                    <a:lnTo>
                      <a:pt x="60142" y="77524"/>
                    </a:lnTo>
                    <a:close/>
                    <a:moveTo>
                      <a:pt x="45822" y="55990"/>
                    </a:moveTo>
                    <a:lnTo>
                      <a:pt x="45822" y="44505"/>
                    </a:lnTo>
                    <a:cubicBezTo>
                      <a:pt x="41526" y="43069"/>
                      <a:pt x="37231" y="41633"/>
                      <a:pt x="28639" y="41633"/>
                    </a:cubicBezTo>
                    <a:cubicBezTo>
                      <a:pt x="18615" y="41633"/>
                      <a:pt x="12887" y="45940"/>
                      <a:pt x="12887" y="53119"/>
                    </a:cubicBezTo>
                    <a:cubicBezTo>
                      <a:pt x="12887" y="60297"/>
                      <a:pt x="17184" y="66039"/>
                      <a:pt x="27207" y="66039"/>
                    </a:cubicBezTo>
                    <a:cubicBezTo>
                      <a:pt x="35799" y="66039"/>
                      <a:pt x="42958" y="61732"/>
                      <a:pt x="45822" y="55990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28fc71bf858_0_1"/>
              <p:cNvSpPr/>
              <p:nvPr/>
            </p:nvSpPr>
            <p:spPr>
              <a:xfrm>
                <a:off x="6825884" y="1533192"/>
                <a:ext cx="63005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63005" h="104801" extrusionOk="0">
                    <a:moveTo>
                      <a:pt x="63006" y="103366"/>
                    </a:moveTo>
                    <a:lnTo>
                      <a:pt x="48686" y="103366"/>
                    </a:lnTo>
                    <a:lnTo>
                      <a:pt x="48686" y="96188"/>
                    </a:lnTo>
                    <a:cubicBezTo>
                      <a:pt x="42958" y="100495"/>
                      <a:pt x="37231" y="104802"/>
                      <a:pt x="28639" y="104802"/>
                    </a:cubicBezTo>
                    <a:cubicBezTo>
                      <a:pt x="12887" y="104802"/>
                      <a:pt x="0" y="93316"/>
                      <a:pt x="0" y="64604"/>
                    </a:cubicBezTo>
                    <a:cubicBezTo>
                      <a:pt x="0" y="38762"/>
                      <a:pt x="14319" y="27277"/>
                      <a:pt x="30071" y="27277"/>
                    </a:cubicBezTo>
                    <a:cubicBezTo>
                      <a:pt x="37231" y="27277"/>
                      <a:pt x="44390" y="31584"/>
                      <a:pt x="48686" y="35891"/>
                    </a:cubicBezTo>
                    <a:lnTo>
                      <a:pt x="48686" y="7178"/>
                    </a:lnTo>
                    <a:lnTo>
                      <a:pt x="63006" y="0"/>
                    </a:lnTo>
                    <a:lnTo>
                      <a:pt x="63006" y="103366"/>
                    </a:lnTo>
                    <a:close/>
                    <a:moveTo>
                      <a:pt x="48686" y="81831"/>
                    </a:moveTo>
                    <a:lnTo>
                      <a:pt x="48686" y="50247"/>
                    </a:lnTo>
                    <a:cubicBezTo>
                      <a:pt x="45822" y="45940"/>
                      <a:pt x="38663" y="40198"/>
                      <a:pt x="31503" y="40198"/>
                    </a:cubicBezTo>
                    <a:cubicBezTo>
                      <a:pt x="21479" y="40198"/>
                      <a:pt x="15752" y="48812"/>
                      <a:pt x="15752" y="64604"/>
                    </a:cubicBezTo>
                    <a:cubicBezTo>
                      <a:pt x="15752" y="83267"/>
                      <a:pt x="21479" y="91881"/>
                      <a:pt x="32935" y="91881"/>
                    </a:cubicBezTo>
                    <a:cubicBezTo>
                      <a:pt x="38663" y="91881"/>
                      <a:pt x="44390" y="87574"/>
                      <a:pt x="48686" y="81831"/>
                    </a:cubicBez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28fc71bf858_0_1"/>
              <p:cNvSpPr/>
              <p:nvPr/>
            </p:nvSpPr>
            <p:spPr>
              <a:xfrm>
                <a:off x="6904641" y="1561821"/>
                <a:ext cx="65869" cy="77608"/>
              </a:xfrm>
              <a:custGeom>
                <a:avLst/>
                <a:gdLst/>
                <a:ahLst/>
                <a:cxnLst/>
                <a:rect l="l" t="t" r="r" b="b"/>
                <a:pathLst>
                  <a:path w="65869" h="77608" extrusionOk="0">
                    <a:moveTo>
                      <a:pt x="65870" y="35975"/>
                    </a:moveTo>
                    <a:cubicBezTo>
                      <a:pt x="65870" y="38846"/>
                      <a:pt x="65870" y="41717"/>
                      <a:pt x="65870" y="43153"/>
                    </a:cubicBezTo>
                    <a:lnTo>
                      <a:pt x="15752" y="43153"/>
                    </a:lnTo>
                    <a:cubicBezTo>
                      <a:pt x="17184" y="57509"/>
                      <a:pt x="25775" y="63252"/>
                      <a:pt x="34367" y="63252"/>
                    </a:cubicBezTo>
                    <a:cubicBezTo>
                      <a:pt x="40095" y="63252"/>
                      <a:pt x="45822" y="60381"/>
                      <a:pt x="50118" y="57509"/>
                    </a:cubicBezTo>
                    <a:lnTo>
                      <a:pt x="58710" y="67559"/>
                    </a:lnTo>
                    <a:cubicBezTo>
                      <a:pt x="51550" y="73301"/>
                      <a:pt x="44390" y="77608"/>
                      <a:pt x="32935" y="77608"/>
                    </a:cubicBezTo>
                    <a:cubicBezTo>
                      <a:pt x="15752" y="77608"/>
                      <a:pt x="0" y="63252"/>
                      <a:pt x="0" y="38846"/>
                    </a:cubicBezTo>
                    <a:cubicBezTo>
                      <a:pt x="0" y="13004"/>
                      <a:pt x="12887" y="84"/>
                      <a:pt x="32935" y="84"/>
                    </a:cubicBezTo>
                    <a:cubicBezTo>
                      <a:pt x="55846" y="-1352"/>
                      <a:pt x="65870" y="15876"/>
                      <a:pt x="65870" y="35975"/>
                    </a:cubicBezTo>
                    <a:close/>
                    <a:moveTo>
                      <a:pt x="50118" y="30232"/>
                    </a:moveTo>
                    <a:cubicBezTo>
                      <a:pt x="50118" y="20183"/>
                      <a:pt x="44390" y="11569"/>
                      <a:pt x="32935" y="11569"/>
                    </a:cubicBezTo>
                    <a:cubicBezTo>
                      <a:pt x="22911" y="11569"/>
                      <a:pt x="17184" y="18747"/>
                      <a:pt x="15752" y="30232"/>
                    </a:cubicBezTo>
                    <a:lnTo>
                      <a:pt x="50118" y="30232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g28fc71bf858_0_1"/>
              <p:cNvSpPr/>
              <p:nvPr/>
            </p:nvSpPr>
            <p:spPr>
              <a:xfrm>
                <a:off x="7016333" y="1536063"/>
                <a:ext cx="70165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70165" h="100494" extrusionOk="0">
                    <a:moveTo>
                      <a:pt x="70165" y="15792"/>
                    </a:moveTo>
                    <a:cubicBezTo>
                      <a:pt x="52982" y="34455"/>
                      <a:pt x="37230" y="63168"/>
                      <a:pt x="37230" y="100495"/>
                    </a:cubicBezTo>
                    <a:lnTo>
                      <a:pt x="21479" y="100495"/>
                    </a:lnTo>
                    <a:cubicBezTo>
                      <a:pt x="21479" y="66039"/>
                      <a:pt x="34367" y="38762"/>
                      <a:pt x="52982" y="14356"/>
                    </a:cubicBezTo>
                    <a:lnTo>
                      <a:pt x="0" y="14356"/>
                    </a:lnTo>
                    <a:lnTo>
                      <a:pt x="0" y="0"/>
                    </a:lnTo>
                    <a:lnTo>
                      <a:pt x="70165" y="0"/>
                    </a:lnTo>
                    <a:lnTo>
                      <a:pt x="70165" y="15792"/>
                    </a:lnTo>
                    <a:close/>
                  </a:path>
                </a:pathLst>
              </a:custGeom>
              <a:solidFill>
                <a:srgbClr val="5A5B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g28fc71bf858_0_1"/>
            <p:cNvGrpSpPr/>
            <p:nvPr/>
          </p:nvGrpSpPr>
          <p:grpSpPr>
            <a:xfrm>
              <a:off x="3014040" y="2233783"/>
              <a:ext cx="310732" cy="104801"/>
              <a:chOff x="3014040" y="2233783"/>
              <a:chExt cx="310732" cy="104801"/>
            </a:xfrm>
          </p:grpSpPr>
          <p:sp>
            <p:nvSpPr>
              <p:cNvPr id="164" name="Google Shape;164;g28fc71bf858_0_1"/>
              <p:cNvSpPr/>
              <p:nvPr/>
            </p:nvSpPr>
            <p:spPr>
              <a:xfrm>
                <a:off x="3014040" y="2233783"/>
                <a:ext cx="71597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1597" h="103365" extrusionOk="0">
                    <a:moveTo>
                      <a:pt x="71597" y="103366"/>
                    </a:moveTo>
                    <a:lnTo>
                      <a:pt x="0" y="103366"/>
                    </a:lnTo>
                    <a:cubicBezTo>
                      <a:pt x="1432" y="74653"/>
                      <a:pt x="18615" y="60297"/>
                      <a:pt x="38663" y="48812"/>
                    </a:cubicBezTo>
                    <a:cubicBezTo>
                      <a:pt x="51550" y="40198"/>
                      <a:pt x="55846" y="35891"/>
                      <a:pt x="55846" y="28713"/>
                    </a:cubicBezTo>
                    <a:cubicBezTo>
                      <a:pt x="55846" y="20099"/>
                      <a:pt x="50118" y="15792"/>
                      <a:pt x="37231" y="15792"/>
                    </a:cubicBezTo>
                    <a:cubicBezTo>
                      <a:pt x="28639" y="15792"/>
                      <a:pt x="20047" y="20099"/>
                      <a:pt x="12888" y="25841"/>
                    </a:cubicBezTo>
                    <a:lnTo>
                      <a:pt x="2864" y="14356"/>
                    </a:lnTo>
                    <a:cubicBezTo>
                      <a:pt x="11456" y="5743"/>
                      <a:pt x="24343" y="0"/>
                      <a:pt x="37231" y="0"/>
                    </a:cubicBezTo>
                    <a:cubicBezTo>
                      <a:pt x="57278" y="0"/>
                      <a:pt x="71597" y="8614"/>
                      <a:pt x="71597" y="27277"/>
                    </a:cubicBezTo>
                    <a:cubicBezTo>
                      <a:pt x="71597" y="43069"/>
                      <a:pt x="64438" y="48812"/>
                      <a:pt x="45822" y="60297"/>
                    </a:cubicBezTo>
                    <a:cubicBezTo>
                      <a:pt x="27207" y="71782"/>
                      <a:pt x="21479" y="77524"/>
                      <a:pt x="18615" y="87574"/>
                    </a:cubicBezTo>
                    <a:lnTo>
                      <a:pt x="71597" y="87574"/>
                    </a:lnTo>
                    <a:lnTo>
                      <a:pt x="71597" y="103366"/>
                    </a:lnTo>
                    <a:lnTo>
                      <a:pt x="71597" y="1033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28fc71bf858_0_1"/>
              <p:cNvSpPr/>
              <p:nvPr/>
            </p:nvSpPr>
            <p:spPr>
              <a:xfrm>
                <a:off x="3105685" y="2235219"/>
                <a:ext cx="78757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103365" extrusionOk="0">
                    <a:moveTo>
                      <a:pt x="78757" y="51683"/>
                    </a:moveTo>
                    <a:cubicBezTo>
                      <a:pt x="78757" y="81831"/>
                      <a:pt x="64438" y="103366"/>
                      <a:pt x="38663" y="103366"/>
                    </a:cubicBezTo>
                    <a:cubicBezTo>
                      <a:pt x="12888" y="103366"/>
                      <a:pt x="0" y="81831"/>
                      <a:pt x="0" y="51683"/>
                    </a:cubicBezTo>
                    <a:cubicBezTo>
                      <a:pt x="0" y="21535"/>
                      <a:pt x="14319" y="0"/>
                      <a:pt x="40095" y="0"/>
                    </a:cubicBezTo>
                    <a:cubicBezTo>
                      <a:pt x="65870" y="0"/>
                      <a:pt x="78757" y="20099"/>
                      <a:pt x="78757" y="51683"/>
                    </a:cubicBezTo>
                    <a:close/>
                    <a:moveTo>
                      <a:pt x="63006" y="51683"/>
                    </a:moveTo>
                    <a:cubicBezTo>
                      <a:pt x="63006" y="30148"/>
                      <a:pt x="55846" y="14356"/>
                      <a:pt x="38663" y="14356"/>
                    </a:cubicBezTo>
                    <a:cubicBezTo>
                      <a:pt x="21479" y="14356"/>
                      <a:pt x="14319" y="30148"/>
                      <a:pt x="14319" y="51683"/>
                    </a:cubicBezTo>
                    <a:cubicBezTo>
                      <a:pt x="14319" y="73218"/>
                      <a:pt x="21479" y="89010"/>
                      <a:pt x="38663" y="89010"/>
                    </a:cubicBezTo>
                    <a:cubicBezTo>
                      <a:pt x="57278" y="89010"/>
                      <a:pt x="63006" y="71782"/>
                      <a:pt x="63006" y="516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28fc71bf858_0_1"/>
              <p:cNvSpPr/>
              <p:nvPr/>
            </p:nvSpPr>
            <p:spPr>
              <a:xfrm>
                <a:off x="3200193" y="2233783"/>
                <a:ext cx="124579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801" extrusionOk="0">
                    <a:moveTo>
                      <a:pt x="48686" y="31584"/>
                    </a:moveTo>
                    <a:cubicBezTo>
                      <a:pt x="48686" y="50247"/>
                      <a:pt x="38663" y="63168"/>
                      <a:pt x="24343" y="63168"/>
                    </a:cubicBezTo>
                    <a:cubicBezTo>
                      <a:pt x="10024" y="63168"/>
                      <a:pt x="0" y="50247"/>
                      <a:pt x="0" y="31584"/>
                    </a:cubicBezTo>
                    <a:cubicBezTo>
                      <a:pt x="0" y="12921"/>
                      <a:pt x="10024" y="0"/>
                      <a:pt x="24343" y="0"/>
                    </a:cubicBezTo>
                    <a:cubicBezTo>
                      <a:pt x="38663" y="1436"/>
                      <a:pt x="48686" y="14356"/>
                      <a:pt x="48686" y="31584"/>
                    </a:cubicBezTo>
                    <a:close/>
                    <a:moveTo>
                      <a:pt x="35799" y="31584"/>
                    </a:moveTo>
                    <a:cubicBezTo>
                      <a:pt x="35799" y="20099"/>
                      <a:pt x="31503" y="12921"/>
                      <a:pt x="24343" y="12921"/>
                    </a:cubicBezTo>
                    <a:cubicBezTo>
                      <a:pt x="17183" y="12921"/>
                      <a:pt x="12888" y="20099"/>
                      <a:pt x="12888" y="31584"/>
                    </a:cubicBezTo>
                    <a:cubicBezTo>
                      <a:pt x="12888" y="43069"/>
                      <a:pt x="17183" y="50247"/>
                      <a:pt x="24343" y="50247"/>
                    </a:cubicBezTo>
                    <a:cubicBezTo>
                      <a:pt x="31503" y="50247"/>
                      <a:pt x="35799" y="43069"/>
                      <a:pt x="35799" y="31584"/>
                    </a:cubicBezTo>
                    <a:close/>
                    <a:moveTo>
                      <a:pt x="100236" y="2871"/>
                    </a:moveTo>
                    <a:lnTo>
                      <a:pt x="38663" y="103366"/>
                    </a:lnTo>
                    <a:lnTo>
                      <a:pt x="24343" y="103366"/>
                    </a:lnTo>
                    <a:lnTo>
                      <a:pt x="85917" y="2871"/>
                    </a:lnTo>
                    <a:lnTo>
                      <a:pt x="100236" y="2871"/>
                    </a:lnTo>
                    <a:close/>
                    <a:moveTo>
                      <a:pt x="124579" y="73218"/>
                    </a:moveTo>
                    <a:cubicBezTo>
                      <a:pt x="124579" y="91881"/>
                      <a:pt x="114556" y="104802"/>
                      <a:pt x="100236" y="104802"/>
                    </a:cubicBezTo>
                    <a:cubicBezTo>
                      <a:pt x="85917" y="104802"/>
                      <a:pt x="75893" y="91881"/>
                      <a:pt x="75893" y="73218"/>
                    </a:cubicBezTo>
                    <a:cubicBezTo>
                      <a:pt x="75893" y="54554"/>
                      <a:pt x="85917" y="41634"/>
                      <a:pt x="100236" y="41634"/>
                    </a:cubicBezTo>
                    <a:cubicBezTo>
                      <a:pt x="115988" y="41634"/>
                      <a:pt x="124579" y="54554"/>
                      <a:pt x="124579" y="73218"/>
                    </a:cubicBezTo>
                    <a:close/>
                    <a:moveTo>
                      <a:pt x="111692" y="73218"/>
                    </a:moveTo>
                    <a:cubicBezTo>
                      <a:pt x="111692" y="61732"/>
                      <a:pt x="107396" y="54554"/>
                      <a:pt x="100236" y="54554"/>
                    </a:cubicBezTo>
                    <a:cubicBezTo>
                      <a:pt x="93077" y="54554"/>
                      <a:pt x="88781" y="61732"/>
                      <a:pt x="88781" y="73218"/>
                    </a:cubicBezTo>
                    <a:cubicBezTo>
                      <a:pt x="88781" y="84703"/>
                      <a:pt x="93077" y="91881"/>
                      <a:pt x="100236" y="91881"/>
                    </a:cubicBezTo>
                    <a:cubicBezTo>
                      <a:pt x="107396" y="91881"/>
                      <a:pt x="111692" y="83267"/>
                      <a:pt x="111692" y="732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g28fc71bf858_0_1"/>
            <p:cNvGrpSpPr/>
            <p:nvPr/>
          </p:nvGrpSpPr>
          <p:grpSpPr>
            <a:xfrm>
              <a:off x="2182079" y="3321997"/>
              <a:ext cx="315028" cy="104801"/>
              <a:chOff x="2182079" y="3321997"/>
              <a:chExt cx="315028" cy="104801"/>
            </a:xfrm>
          </p:grpSpPr>
          <p:sp>
            <p:nvSpPr>
              <p:cNvPr id="168" name="Google Shape;168;g28fc71bf858_0_1"/>
              <p:cNvSpPr/>
              <p:nvPr/>
            </p:nvSpPr>
            <p:spPr>
              <a:xfrm>
                <a:off x="2182079" y="3323432"/>
                <a:ext cx="78757" cy="101930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101930" extrusionOk="0">
                    <a:moveTo>
                      <a:pt x="78757" y="71782"/>
                    </a:moveTo>
                    <a:cubicBezTo>
                      <a:pt x="78757" y="91881"/>
                      <a:pt x="63006" y="101930"/>
                      <a:pt x="38663" y="101930"/>
                    </a:cubicBezTo>
                    <a:cubicBezTo>
                      <a:pt x="14319" y="101930"/>
                      <a:pt x="0" y="90445"/>
                      <a:pt x="0" y="71782"/>
                    </a:cubicBezTo>
                    <a:cubicBezTo>
                      <a:pt x="0" y="60297"/>
                      <a:pt x="5728" y="51683"/>
                      <a:pt x="17183" y="47376"/>
                    </a:cubicBezTo>
                    <a:cubicBezTo>
                      <a:pt x="7160" y="43069"/>
                      <a:pt x="4296" y="34455"/>
                      <a:pt x="4296" y="28713"/>
                    </a:cubicBezTo>
                    <a:cubicBezTo>
                      <a:pt x="4296" y="10049"/>
                      <a:pt x="20047" y="0"/>
                      <a:pt x="40095" y="0"/>
                    </a:cubicBezTo>
                    <a:cubicBezTo>
                      <a:pt x="57278" y="0"/>
                      <a:pt x="74461" y="8614"/>
                      <a:pt x="74461" y="28713"/>
                    </a:cubicBezTo>
                    <a:cubicBezTo>
                      <a:pt x="74461" y="34455"/>
                      <a:pt x="71597" y="44505"/>
                      <a:pt x="61574" y="48812"/>
                    </a:cubicBezTo>
                    <a:cubicBezTo>
                      <a:pt x="71597" y="51683"/>
                      <a:pt x="78757" y="58861"/>
                      <a:pt x="78757" y="71782"/>
                    </a:cubicBezTo>
                    <a:close/>
                    <a:moveTo>
                      <a:pt x="63006" y="73218"/>
                    </a:moveTo>
                    <a:cubicBezTo>
                      <a:pt x="63006" y="63168"/>
                      <a:pt x="55846" y="55990"/>
                      <a:pt x="38663" y="55990"/>
                    </a:cubicBezTo>
                    <a:cubicBezTo>
                      <a:pt x="22911" y="55990"/>
                      <a:pt x="14319" y="61732"/>
                      <a:pt x="14319" y="71782"/>
                    </a:cubicBezTo>
                    <a:cubicBezTo>
                      <a:pt x="14319" y="81831"/>
                      <a:pt x="22911" y="89010"/>
                      <a:pt x="38663" y="89010"/>
                    </a:cubicBezTo>
                    <a:cubicBezTo>
                      <a:pt x="54414" y="89010"/>
                      <a:pt x="63006" y="83267"/>
                      <a:pt x="63006" y="73218"/>
                    </a:cubicBezTo>
                    <a:close/>
                    <a:moveTo>
                      <a:pt x="58710" y="28713"/>
                    </a:moveTo>
                    <a:cubicBezTo>
                      <a:pt x="58710" y="21535"/>
                      <a:pt x="52982" y="14356"/>
                      <a:pt x="38663" y="14356"/>
                    </a:cubicBezTo>
                    <a:cubicBezTo>
                      <a:pt x="24343" y="14356"/>
                      <a:pt x="18615" y="21535"/>
                      <a:pt x="18615" y="28713"/>
                    </a:cubicBezTo>
                    <a:cubicBezTo>
                      <a:pt x="18615" y="37327"/>
                      <a:pt x="25775" y="43069"/>
                      <a:pt x="38663" y="43069"/>
                    </a:cubicBezTo>
                    <a:cubicBezTo>
                      <a:pt x="51550" y="41634"/>
                      <a:pt x="58710" y="35891"/>
                      <a:pt x="58710" y="287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28fc71bf858_0_1"/>
              <p:cNvSpPr/>
              <p:nvPr/>
            </p:nvSpPr>
            <p:spPr>
              <a:xfrm>
                <a:off x="2276587" y="3323432"/>
                <a:ext cx="78757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103365" extrusionOk="0">
                    <a:moveTo>
                      <a:pt x="78757" y="51683"/>
                    </a:moveTo>
                    <a:cubicBezTo>
                      <a:pt x="78757" y="81831"/>
                      <a:pt x="64438" y="103366"/>
                      <a:pt x="38663" y="103366"/>
                    </a:cubicBezTo>
                    <a:cubicBezTo>
                      <a:pt x="12887" y="103366"/>
                      <a:pt x="0" y="81831"/>
                      <a:pt x="0" y="51683"/>
                    </a:cubicBezTo>
                    <a:cubicBezTo>
                      <a:pt x="0" y="21535"/>
                      <a:pt x="14319" y="0"/>
                      <a:pt x="40095" y="0"/>
                    </a:cubicBezTo>
                    <a:cubicBezTo>
                      <a:pt x="65870" y="0"/>
                      <a:pt x="78757" y="21535"/>
                      <a:pt x="78757" y="51683"/>
                    </a:cubicBezTo>
                    <a:close/>
                    <a:moveTo>
                      <a:pt x="64438" y="51683"/>
                    </a:moveTo>
                    <a:cubicBezTo>
                      <a:pt x="64438" y="30148"/>
                      <a:pt x="57278" y="14356"/>
                      <a:pt x="40095" y="14356"/>
                    </a:cubicBezTo>
                    <a:cubicBezTo>
                      <a:pt x="22911" y="14356"/>
                      <a:pt x="15751" y="30148"/>
                      <a:pt x="15751" y="51683"/>
                    </a:cubicBezTo>
                    <a:cubicBezTo>
                      <a:pt x="15751" y="73218"/>
                      <a:pt x="22911" y="89010"/>
                      <a:pt x="40095" y="89010"/>
                    </a:cubicBezTo>
                    <a:cubicBezTo>
                      <a:pt x="57278" y="89010"/>
                      <a:pt x="64438" y="73218"/>
                      <a:pt x="64438" y="516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28fc71bf858_0_1"/>
              <p:cNvSpPr/>
              <p:nvPr/>
            </p:nvSpPr>
            <p:spPr>
              <a:xfrm>
                <a:off x="2371096" y="3321997"/>
                <a:ext cx="126011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126011" h="104801" extrusionOk="0">
                    <a:moveTo>
                      <a:pt x="48686" y="31584"/>
                    </a:moveTo>
                    <a:cubicBezTo>
                      <a:pt x="48686" y="50247"/>
                      <a:pt x="38663" y="63168"/>
                      <a:pt x="24343" y="63168"/>
                    </a:cubicBezTo>
                    <a:cubicBezTo>
                      <a:pt x="10024" y="63168"/>
                      <a:pt x="0" y="50247"/>
                      <a:pt x="0" y="31584"/>
                    </a:cubicBezTo>
                    <a:cubicBezTo>
                      <a:pt x="0" y="12921"/>
                      <a:pt x="10024" y="0"/>
                      <a:pt x="24343" y="0"/>
                    </a:cubicBezTo>
                    <a:cubicBezTo>
                      <a:pt x="40095" y="1436"/>
                      <a:pt x="48686" y="14356"/>
                      <a:pt x="48686" y="31584"/>
                    </a:cubicBezTo>
                    <a:close/>
                    <a:moveTo>
                      <a:pt x="35799" y="33020"/>
                    </a:moveTo>
                    <a:cubicBezTo>
                      <a:pt x="35799" y="21535"/>
                      <a:pt x="31503" y="14356"/>
                      <a:pt x="24343" y="14356"/>
                    </a:cubicBezTo>
                    <a:cubicBezTo>
                      <a:pt x="17183" y="14356"/>
                      <a:pt x="12888" y="21535"/>
                      <a:pt x="12888" y="33020"/>
                    </a:cubicBezTo>
                    <a:cubicBezTo>
                      <a:pt x="12888" y="44505"/>
                      <a:pt x="17183" y="51683"/>
                      <a:pt x="24343" y="51683"/>
                    </a:cubicBezTo>
                    <a:cubicBezTo>
                      <a:pt x="31503" y="51683"/>
                      <a:pt x="35799" y="43069"/>
                      <a:pt x="35799" y="33020"/>
                    </a:cubicBezTo>
                    <a:close/>
                    <a:moveTo>
                      <a:pt x="100236" y="2871"/>
                    </a:moveTo>
                    <a:lnTo>
                      <a:pt x="38663" y="103366"/>
                    </a:lnTo>
                    <a:lnTo>
                      <a:pt x="24343" y="103366"/>
                    </a:lnTo>
                    <a:lnTo>
                      <a:pt x="85917" y="2871"/>
                    </a:lnTo>
                    <a:lnTo>
                      <a:pt x="100236" y="2871"/>
                    </a:lnTo>
                    <a:close/>
                    <a:moveTo>
                      <a:pt x="126011" y="73217"/>
                    </a:moveTo>
                    <a:cubicBezTo>
                      <a:pt x="126011" y="91881"/>
                      <a:pt x="115988" y="104802"/>
                      <a:pt x="101668" y="104802"/>
                    </a:cubicBezTo>
                    <a:cubicBezTo>
                      <a:pt x="87349" y="104802"/>
                      <a:pt x="77325" y="91881"/>
                      <a:pt x="77325" y="73217"/>
                    </a:cubicBezTo>
                    <a:cubicBezTo>
                      <a:pt x="77325" y="54554"/>
                      <a:pt x="87349" y="41633"/>
                      <a:pt x="101668" y="41633"/>
                    </a:cubicBezTo>
                    <a:cubicBezTo>
                      <a:pt x="115988" y="41633"/>
                      <a:pt x="126011" y="54554"/>
                      <a:pt x="126011" y="73217"/>
                    </a:cubicBezTo>
                    <a:close/>
                    <a:moveTo>
                      <a:pt x="113124" y="73217"/>
                    </a:moveTo>
                    <a:cubicBezTo>
                      <a:pt x="113124" y="61732"/>
                      <a:pt x="108828" y="54554"/>
                      <a:pt x="101668" y="54554"/>
                    </a:cubicBezTo>
                    <a:cubicBezTo>
                      <a:pt x="94509" y="54554"/>
                      <a:pt x="90213" y="61732"/>
                      <a:pt x="90213" y="73217"/>
                    </a:cubicBezTo>
                    <a:cubicBezTo>
                      <a:pt x="90213" y="84703"/>
                      <a:pt x="94509" y="91881"/>
                      <a:pt x="101668" y="91881"/>
                    </a:cubicBezTo>
                    <a:cubicBezTo>
                      <a:pt x="108828" y="91881"/>
                      <a:pt x="113124" y="84703"/>
                      <a:pt x="113124" y="73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28fc71bf858_0_1"/>
            <p:cNvGrpSpPr/>
            <p:nvPr/>
          </p:nvGrpSpPr>
          <p:grpSpPr>
            <a:xfrm>
              <a:off x="6676962" y="2233783"/>
              <a:ext cx="307868" cy="104801"/>
              <a:chOff x="6676962" y="2233783"/>
              <a:chExt cx="307868" cy="104801"/>
            </a:xfrm>
          </p:grpSpPr>
          <p:sp>
            <p:nvSpPr>
              <p:cNvPr id="172" name="Google Shape;172;g28fc71bf858_0_1"/>
              <p:cNvSpPr/>
              <p:nvPr/>
            </p:nvSpPr>
            <p:spPr>
              <a:xfrm>
                <a:off x="6676962" y="2233783"/>
                <a:ext cx="71597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1597" h="103365" extrusionOk="0">
                    <a:moveTo>
                      <a:pt x="71597" y="103366"/>
                    </a:moveTo>
                    <a:lnTo>
                      <a:pt x="0" y="103366"/>
                    </a:lnTo>
                    <a:cubicBezTo>
                      <a:pt x="1432" y="74653"/>
                      <a:pt x="18615" y="60297"/>
                      <a:pt x="38663" y="48812"/>
                    </a:cubicBezTo>
                    <a:cubicBezTo>
                      <a:pt x="52982" y="40198"/>
                      <a:pt x="55846" y="35891"/>
                      <a:pt x="55846" y="28713"/>
                    </a:cubicBezTo>
                    <a:cubicBezTo>
                      <a:pt x="55846" y="20099"/>
                      <a:pt x="50118" y="15792"/>
                      <a:pt x="37231" y="15792"/>
                    </a:cubicBezTo>
                    <a:cubicBezTo>
                      <a:pt x="28639" y="15792"/>
                      <a:pt x="20047" y="20099"/>
                      <a:pt x="12887" y="25841"/>
                    </a:cubicBezTo>
                    <a:lnTo>
                      <a:pt x="2864" y="14356"/>
                    </a:lnTo>
                    <a:cubicBezTo>
                      <a:pt x="11455" y="5743"/>
                      <a:pt x="24343" y="0"/>
                      <a:pt x="37231" y="0"/>
                    </a:cubicBezTo>
                    <a:cubicBezTo>
                      <a:pt x="57278" y="0"/>
                      <a:pt x="71597" y="8614"/>
                      <a:pt x="71597" y="27277"/>
                    </a:cubicBezTo>
                    <a:cubicBezTo>
                      <a:pt x="71597" y="43069"/>
                      <a:pt x="64438" y="48812"/>
                      <a:pt x="45822" y="60297"/>
                    </a:cubicBezTo>
                    <a:cubicBezTo>
                      <a:pt x="27207" y="71782"/>
                      <a:pt x="21479" y="77524"/>
                      <a:pt x="18615" y="87574"/>
                    </a:cubicBezTo>
                    <a:lnTo>
                      <a:pt x="71597" y="87574"/>
                    </a:lnTo>
                    <a:lnTo>
                      <a:pt x="71597" y="103366"/>
                    </a:lnTo>
                    <a:lnTo>
                      <a:pt x="71597" y="1033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28fc71bf858_0_1"/>
              <p:cNvSpPr/>
              <p:nvPr/>
            </p:nvSpPr>
            <p:spPr>
              <a:xfrm>
                <a:off x="6770038" y="2233783"/>
                <a:ext cx="75893" cy="103365"/>
              </a:xfrm>
              <a:custGeom>
                <a:avLst/>
                <a:gdLst/>
                <a:ahLst/>
                <a:cxnLst/>
                <a:rect l="l" t="t" r="r" b="b"/>
                <a:pathLst>
                  <a:path w="75893" h="103365" extrusionOk="0">
                    <a:moveTo>
                      <a:pt x="75893" y="70346"/>
                    </a:moveTo>
                    <a:cubicBezTo>
                      <a:pt x="75893" y="91881"/>
                      <a:pt x="58710" y="103366"/>
                      <a:pt x="37231" y="103366"/>
                    </a:cubicBezTo>
                    <a:cubicBezTo>
                      <a:pt x="15752" y="103366"/>
                      <a:pt x="0" y="91881"/>
                      <a:pt x="0" y="63168"/>
                    </a:cubicBezTo>
                    <a:cubicBezTo>
                      <a:pt x="0" y="37327"/>
                      <a:pt x="14319" y="1436"/>
                      <a:pt x="61574" y="0"/>
                    </a:cubicBezTo>
                    <a:lnTo>
                      <a:pt x="61574" y="14356"/>
                    </a:lnTo>
                    <a:cubicBezTo>
                      <a:pt x="38663" y="15792"/>
                      <a:pt x="22911" y="25841"/>
                      <a:pt x="15752" y="47376"/>
                    </a:cubicBezTo>
                    <a:cubicBezTo>
                      <a:pt x="22911" y="41634"/>
                      <a:pt x="30071" y="38762"/>
                      <a:pt x="41526" y="38762"/>
                    </a:cubicBezTo>
                    <a:cubicBezTo>
                      <a:pt x="60142" y="40198"/>
                      <a:pt x="75893" y="50247"/>
                      <a:pt x="75893" y="70346"/>
                    </a:cubicBezTo>
                    <a:close/>
                    <a:moveTo>
                      <a:pt x="60142" y="71782"/>
                    </a:moveTo>
                    <a:cubicBezTo>
                      <a:pt x="60142" y="60297"/>
                      <a:pt x="51550" y="54554"/>
                      <a:pt x="37231" y="54554"/>
                    </a:cubicBezTo>
                    <a:cubicBezTo>
                      <a:pt x="22911" y="54554"/>
                      <a:pt x="14319" y="60297"/>
                      <a:pt x="14319" y="71782"/>
                    </a:cubicBezTo>
                    <a:cubicBezTo>
                      <a:pt x="14319" y="81831"/>
                      <a:pt x="21479" y="90445"/>
                      <a:pt x="37231" y="90445"/>
                    </a:cubicBezTo>
                    <a:cubicBezTo>
                      <a:pt x="52982" y="90445"/>
                      <a:pt x="60142" y="83267"/>
                      <a:pt x="60142" y="717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28fc71bf858_0_1"/>
              <p:cNvSpPr/>
              <p:nvPr/>
            </p:nvSpPr>
            <p:spPr>
              <a:xfrm>
                <a:off x="6860251" y="2233783"/>
                <a:ext cx="124579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801" extrusionOk="0">
                    <a:moveTo>
                      <a:pt x="48687" y="31584"/>
                    </a:moveTo>
                    <a:cubicBezTo>
                      <a:pt x="48687" y="50247"/>
                      <a:pt x="38663" y="63168"/>
                      <a:pt x="24343" y="63168"/>
                    </a:cubicBezTo>
                    <a:cubicBezTo>
                      <a:pt x="10024" y="63168"/>
                      <a:pt x="0" y="50247"/>
                      <a:pt x="0" y="31584"/>
                    </a:cubicBezTo>
                    <a:cubicBezTo>
                      <a:pt x="0" y="12921"/>
                      <a:pt x="10024" y="0"/>
                      <a:pt x="24343" y="0"/>
                    </a:cubicBezTo>
                    <a:cubicBezTo>
                      <a:pt x="38663" y="1436"/>
                      <a:pt x="48687" y="14356"/>
                      <a:pt x="48687" y="31584"/>
                    </a:cubicBezTo>
                    <a:close/>
                    <a:moveTo>
                      <a:pt x="35799" y="31584"/>
                    </a:moveTo>
                    <a:cubicBezTo>
                      <a:pt x="35799" y="20099"/>
                      <a:pt x="31503" y="12921"/>
                      <a:pt x="24343" y="12921"/>
                    </a:cubicBezTo>
                    <a:cubicBezTo>
                      <a:pt x="17184" y="12921"/>
                      <a:pt x="12888" y="20099"/>
                      <a:pt x="12888" y="31584"/>
                    </a:cubicBezTo>
                    <a:cubicBezTo>
                      <a:pt x="12888" y="43069"/>
                      <a:pt x="17184" y="50247"/>
                      <a:pt x="24343" y="50247"/>
                    </a:cubicBezTo>
                    <a:cubicBezTo>
                      <a:pt x="31503" y="50247"/>
                      <a:pt x="35799" y="43069"/>
                      <a:pt x="35799" y="31584"/>
                    </a:cubicBezTo>
                    <a:close/>
                    <a:moveTo>
                      <a:pt x="100236" y="2871"/>
                    </a:moveTo>
                    <a:lnTo>
                      <a:pt x="38663" y="103366"/>
                    </a:lnTo>
                    <a:lnTo>
                      <a:pt x="24343" y="103366"/>
                    </a:lnTo>
                    <a:lnTo>
                      <a:pt x="85917" y="2871"/>
                    </a:lnTo>
                    <a:lnTo>
                      <a:pt x="100236" y="2871"/>
                    </a:lnTo>
                    <a:close/>
                    <a:moveTo>
                      <a:pt x="124580" y="73218"/>
                    </a:moveTo>
                    <a:cubicBezTo>
                      <a:pt x="124580" y="91881"/>
                      <a:pt x="114556" y="104802"/>
                      <a:pt x="100236" y="104802"/>
                    </a:cubicBezTo>
                    <a:cubicBezTo>
                      <a:pt x="85917" y="104802"/>
                      <a:pt x="75893" y="91881"/>
                      <a:pt x="75893" y="73218"/>
                    </a:cubicBezTo>
                    <a:cubicBezTo>
                      <a:pt x="75893" y="54554"/>
                      <a:pt x="85917" y="41634"/>
                      <a:pt x="100236" y="41634"/>
                    </a:cubicBezTo>
                    <a:cubicBezTo>
                      <a:pt x="115988" y="41634"/>
                      <a:pt x="124580" y="54554"/>
                      <a:pt x="124580" y="73218"/>
                    </a:cubicBezTo>
                    <a:close/>
                    <a:moveTo>
                      <a:pt x="111692" y="73218"/>
                    </a:moveTo>
                    <a:cubicBezTo>
                      <a:pt x="111692" y="61732"/>
                      <a:pt x="107396" y="54554"/>
                      <a:pt x="100236" y="54554"/>
                    </a:cubicBezTo>
                    <a:cubicBezTo>
                      <a:pt x="93077" y="54554"/>
                      <a:pt x="88781" y="61732"/>
                      <a:pt x="88781" y="73218"/>
                    </a:cubicBezTo>
                    <a:cubicBezTo>
                      <a:pt x="88781" y="84703"/>
                      <a:pt x="93077" y="91881"/>
                      <a:pt x="100236" y="91881"/>
                    </a:cubicBezTo>
                    <a:cubicBezTo>
                      <a:pt x="107396" y="91881"/>
                      <a:pt x="111692" y="83267"/>
                      <a:pt x="111692" y="732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g28fc71bf858_0_1"/>
            <p:cNvGrpSpPr/>
            <p:nvPr/>
          </p:nvGrpSpPr>
          <p:grpSpPr>
            <a:xfrm>
              <a:off x="5839272" y="3321997"/>
              <a:ext cx="310733" cy="104801"/>
              <a:chOff x="5839272" y="3321997"/>
              <a:chExt cx="310733" cy="104801"/>
            </a:xfrm>
          </p:grpSpPr>
          <p:sp>
            <p:nvSpPr>
              <p:cNvPr id="176" name="Google Shape;176;g28fc71bf858_0_1"/>
              <p:cNvSpPr/>
              <p:nvPr/>
            </p:nvSpPr>
            <p:spPr>
              <a:xfrm>
                <a:off x="5839272" y="3323432"/>
                <a:ext cx="70165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70165" h="100494" extrusionOk="0">
                    <a:moveTo>
                      <a:pt x="70165" y="15792"/>
                    </a:moveTo>
                    <a:cubicBezTo>
                      <a:pt x="52982" y="34455"/>
                      <a:pt x="37231" y="63168"/>
                      <a:pt x="37231" y="100495"/>
                    </a:cubicBezTo>
                    <a:lnTo>
                      <a:pt x="21479" y="100495"/>
                    </a:lnTo>
                    <a:cubicBezTo>
                      <a:pt x="21479" y="66039"/>
                      <a:pt x="34367" y="38762"/>
                      <a:pt x="52982" y="14356"/>
                    </a:cubicBezTo>
                    <a:lnTo>
                      <a:pt x="0" y="14356"/>
                    </a:lnTo>
                    <a:lnTo>
                      <a:pt x="0" y="0"/>
                    </a:lnTo>
                    <a:lnTo>
                      <a:pt x="70165" y="0"/>
                    </a:lnTo>
                    <a:lnTo>
                      <a:pt x="70165" y="15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g28fc71bf858_0_1"/>
              <p:cNvSpPr/>
              <p:nvPr/>
            </p:nvSpPr>
            <p:spPr>
              <a:xfrm>
                <a:off x="5928053" y="3324868"/>
                <a:ext cx="81620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81620" h="100494" extrusionOk="0">
                    <a:moveTo>
                      <a:pt x="81621" y="77524"/>
                    </a:moveTo>
                    <a:lnTo>
                      <a:pt x="68733" y="77524"/>
                    </a:lnTo>
                    <a:lnTo>
                      <a:pt x="68733" y="100495"/>
                    </a:lnTo>
                    <a:lnTo>
                      <a:pt x="54414" y="100495"/>
                    </a:lnTo>
                    <a:lnTo>
                      <a:pt x="54414" y="78960"/>
                    </a:lnTo>
                    <a:lnTo>
                      <a:pt x="0" y="78960"/>
                    </a:lnTo>
                    <a:lnTo>
                      <a:pt x="0" y="64604"/>
                    </a:lnTo>
                    <a:lnTo>
                      <a:pt x="51550" y="0"/>
                    </a:lnTo>
                    <a:lnTo>
                      <a:pt x="68733" y="0"/>
                    </a:lnTo>
                    <a:lnTo>
                      <a:pt x="68733" y="64604"/>
                    </a:lnTo>
                    <a:lnTo>
                      <a:pt x="81621" y="64604"/>
                    </a:lnTo>
                    <a:lnTo>
                      <a:pt x="81621" y="77524"/>
                    </a:lnTo>
                    <a:lnTo>
                      <a:pt x="81621" y="77524"/>
                    </a:lnTo>
                    <a:close/>
                    <a:moveTo>
                      <a:pt x="54414" y="17228"/>
                    </a:moveTo>
                    <a:cubicBezTo>
                      <a:pt x="52982" y="20099"/>
                      <a:pt x="48686" y="24406"/>
                      <a:pt x="45822" y="28713"/>
                    </a:cubicBezTo>
                    <a:lnTo>
                      <a:pt x="27207" y="53119"/>
                    </a:lnTo>
                    <a:cubicBezTo>
                      <a:pt x="24343" y="57426"/>
                      <a:pt x="20047" y="61732"/>
                      <a:pt x="17183" y="64604"/>
                    </a:cubicBezTo>
                    <a:cubicBezTo>
                      <a:pt x="20047" y="64604"/>
                      <a:pt x="28639" y="64604"/>
                      <a:pt x="32935" y="64604"/>
                    </a:cubicBezTo>
                    <a:lnTo>
                      <a:pt x="54414" y="64604"/>
                    </a:lnTo>
                    <a:lnTo>
                      <a:pt x="54414" y="35891"/>
                    </a:lnTo>
                    <a:cubicBezTo>
                      <a:pt x="52982" y="28713"/>
                      <a:pt x="54414" y="20099"/>
                      <a:pt x="54414" y="172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g28fc71bf858_0_1"/>
              <p:cNvSpPr/>
              <p:nvPr/>
            </p:nvSpPr>
            <p:spPr>
              <a:xfrm>
                <a:off x="6025426" y="3321997"/>
                <a:ext cx="124579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124579" h="104801" extrusionOk="0">
                    <a:moveTo>
                      <a:pt x="48686" y="31584"/>
                    </a:moveTo>
                    <a:cubicBezTo>
                      <a:pt x="48686" y="50247"/>
                      <a:pt x="38663" y="63168"/>
                      <a:pt x="24343" y="63168"/>
                    </a:cubicBezTo>
                    <a:cubicBezTo>
                      <a:pt x="10024" y="63168"/>
                      <a:pt x="0" y="50247"/>
                      <a:pt x="0" y="31584"/>
                    </a:cubicBezTo>
                    <a:cubicBezTo>
                      <a:pt x="0" y="12921"/>
                      <a:pt x="10024" y="0"/>
                      <a:pt x="24343" y="0"/>
                    </a:cubicBezTo>
                    <a:cubicBezTo>
                      <a:pt x="38663" y="1436"/>
                      <a:pt x="48686" y="14356"/>
                      <a:pt x="48686" y="31584"/>
                    </a:cubicBezTo>
                    <a:close/>
                    <a:moveTo>
                      <a:pt x="35799" y="33020"/>
                    </a:moveTo>
                    <a:cubicBezTo>
                      <a:pt x="35799" y="21535"/>
                      <a:pt x="31503" y="14356"/>
                      <a:pt x="24343" y="14356"/>
                    </a:cubicBezTo>
                    <a:cubicBezTo>
                      <a:pt x="17184" y="14356"/>
                      <a:pt x="12887" y="21535"/>
                      <a:pt x="12887" y="33020"/>
                    </a:cubicBezTo>
                    <a:cubicBezTo>
                      <a:pt x="12887" y="44505"/>
                      <a:pt x="17184" y="51683"/>
                      <a:pt x="24343" y="51683"/>
                    </a:cubicBezTo>
                    <a:cubicBezTo>
                      <a:pt x="31503" y="51683"/>
                      <a:pt x="35799" y="43069"/>
                      <a:pt x="35799" y="33020"/>
                    </a:cubicBezTo>
                    <a:close/>
                    <a:moveTo>
                      <a:pt x="98804" y="2871"/>
                    </a:moveTo>
                    <a:lnTo>
                      <a:pt x="37231" y="103366"/>
                    </a:lnTo>
                    <a:lnTo>
                      <a:pt x="22911" y="103366"/>
                    </a:lnTo>
                    <a:lnTo>
                      <a:pt x="84485" y="2871"/>
                    </a:lnTo>
                    <a:lnTo>
                      <a:pt x="98804" y="2871"/>
                    </a:lnTo>
                    <a:close/>
                    <a:moveTo>
                      <a:pt x="124580" y="73217"/>
                    </a:moveTo>
                    <a:cubicBezTo>
                      <a:pt x="124580" y="91881"/>
                      <a:pt x="114556" y="104802"/>
                      <a:pt x="100236" y="104802"/>
                    </a:cubicBezTo>
                    <a:cubicBezTo>
                      <a:pt x="85917" y="104802"/>
                      <a:pt x="75893" y="91881"/>
                      <a:pt x="75893" y="73217"/>
                    </a:cubicBezTo>
                    <a:cubicBezTo>
                      <a:pt x="75893" y="54554"/>
                      <a:pt x="85917" y="41633"/>
                      <a:pt x="100236" y="41633"/>
                    </a:cubicBezTo>
                    <a:cubicBezTo>
                      <a:pt x="114556" y="41633"/>
                      <a:pt x="124580" y="54554"/>
                      <a:pt x="124580" y="73217"/>
                    </a:cubicBezTo>
                    <a:close/>
                    <a:moveTo>
                      <a:pt x="111692" y="73217"/>
                    </a:moveTo>
                    <a:cubicBezTo>
                      <a:pt x="111692" y="61732"/>
                      <a:pt x="107396" y="54554"/>
                      <a:pt x="100236" y="54554"/>
                    </a:cubicBezTo>
                    <a:cubicBezTo>
                      <a:pt x="93077" y="54554"/>
                      <a:pt x="88781" y="61732"/>
                      <a:pt x="88781" y="73217"/>
                    </a:cubicBezTo>
                    <a:cubicBezTo>
                      <a:pt x="88781" y="84703"/>
                      <a:pt x="93077" y="91881"/>
                      <a:pt x="100236" y="91881"/>
                    </a:cubicBezTo>
                    <a:cubicBezTo>
                      <a:pt x="107396" y="91881"/>
                      <a:pt x="111692" y="84703"/>
                      <a:pt x="111692" y="73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g28fc71bf858_0_1"/>
          <p:cNvSpPr txBox="1">
            <a:spLocks noGrp="1"/>
          </p:cNvSpPr>
          <p:nvPr>
            <p:ph type="title"/>
          </p:nvPr>
        </p:nvSpPr>
        <p:spPr>
          <a:xfrm>
            <a:off x="628825" y="937701"/>
            <a:ext cx="7886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1000" i="1"/>
              <a:t>Q: Approximately, how many data repositories does your department/organisation use/have access to?</a:t>
            </a:r>
            <a:endParaRPr sz="1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Method used by organisations to create, process and store data</a:t>
            </a: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878834" y="1636777"/>
            <a:ext cx="7411289" cy="2846220"/>
            <a:chOff x="878834" y="1408177"/>
            <a:chExt cx="7411289" cy="2846220"/>
          </a:xfrm>
        </p:grpSpPr>
        <p:sp>
          <p:nvSpPr>
            <p:cNvPr id="186" name="Google Shape;186;p7"/>
            <p:cNvSpPr/>
            <p:nvPr/>
          </p:nvSpPr>
          <p:spPr>
            <a:xfrm>
              <a:off x="4179226" y="1539669"/>
              <a:ext cx="3712316" cy="2583236"/>
            </a:xfrm>
            <a:custGeom>
              <a:avLst/>
              <a:gdLst/>
              <a:ahLst/>
              <a:cxnLst/>
              <a:rect l="l" t="t" r="r" b="b"/>
              <a:pathLst>
                <a:path w="3712316" h="2583236" extrusionOk="0">
                  <a:moveTo>
                    <a:pt x="435272" y="2440093"/>
                  </a:moveTo>
                  <a:lnTo>
                    <a:pt x="0" y="2440093"/>
                  </a:lnTo>
                  <a:lnTo>
                    <a:pt x="0" y="2583236"/>
                  </a:lnTo>
                  <a:lnTo>
                    <a:pt x="435272" y="2583236"/>
                  </a:lnTo>
                  <a:lnTo>
                    <a:pt x="435272" y="2440093"/>
                  </a:lnTo>
                  <a:close/>
                  <a:moveTo>
                    <a:pt x="917239" y="2033966"/>
                  </a:moveTo>
                  <a:lnTo>
                    <a:pt x="1668" y="2033966"/>
                  </a:lnTo>
                  <a:lnTo>
                    <a:pt x="1668" y="2177109"/>
                  </a:lnTo>
                  <a:lnTo>
                    <a:pt x="917239" y="2177109"/>
                  </a:lnTo>
                  <a:lnTo>
                    <a:pt x="917239" y="2033966"/>
                  </a:lnTo>
                  <a:close/>
                  <a:moveTo>
                    <a:pt x="1529288" y="1627838"/>
                  </a:moveTo>
                  <a:lnTo>
                    <a:pt x="0" y="1627838"/>
                  </a:lnTo>
                  <a:lnTo>
                    <a:pt x="0" y="1770981"/>
                  </a:lnTo>
                  <a:lnTo>
                    <a:pt x="1529288" y="1770981"/>
                  </a:lnTo>
                  <a:lnTo>
                    <a:pt x="1529288" y="1627838"/>
                  </a:lnTo>
                  <a:lnTo>
                    <a:pt x="1529288" y="1627838"/>
                  </a:lnTo>
                  <a:close/>
                  <a:moveTo>
                    <a:pt x="1877838" y="1221711"/>
                  </a:moveTo>
                  <a:lnTo>
                    <a:pt x="1668" y="1221711"/>
                  </a:lnTo>
                  <a:lnTo>
                    <a:pt x="1668" y="1364854"/>
                  </a:lnTo>
                  <a:lnTo>
                    <a:pt x="1877838" y="1364854"/>
                  </a:lnTo>
                  <a:lnTo>
                    <a:pt x="1877838" y="1221711"/>
                  </a:lnTo>
                  <a:close/>
                  <a:moveTo>
                    <a:pt x="2097976" y="815584"/>
                  </a:moveTo>
                  <a:lnTo>
                    <a:pt x="1668" y="815584"/>
                  </a:lnTo>
                  <a:lnTo>
                    <a:pt x="1668" y="958727"/>
                  </a:lnTo>
                  <a:lnTo>
                    <a:pt x="2097976" y="958727"/>
                  </a:lnTo>
                  <a:lnTo>
                    <a:pt x="2097976" y="815584"/>
                  </a:lnTo>
                  <a:close/>
                  <a:moveTo>
                    <a:pt x="2971855" y="406127"/>
                  </a:moveTo>
                  <a:lnTo>
                    <a:pt x="1668" y="406127"/>
                  </a:lnTo>
                  <a:lnTo>
                    <a:pt x="1668" y="552599"/>
                  </a:lnTo>
                  <a:lnTo>
                    <a:pt x="2971855" y="552599"/>
                  </a:lnTo>
                  <a:lnTo>
                    <a:pt x="2971855" y="406127"/>
                  </a:lnTo>
                  <a:close/>
                  <a:moveTo>
                    <a:pt x="3710649" y="0"/>
                  </a:moveTo>
                  <a:lnTo>
                    <a:pt x="1668" y="0"/>
                  </a:lnTo>
                  <a:lnTo>
                    <a:pt x="1668" y="146472"/>
                  </a:lnTo>
                  <a:lnTo>
                    <a:pt x="3712316" y="146472"/>
                  </a:lnTo>
                  <a:lnTo>
                    <a:pt x="3712316" y="0"/>
                  </a:lnTo>
                  <a:lnTo>
                    <a:pt x="3710649" y="0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179226" y="1408177"/>
              <a:ext cx="16677" cy="2846220"/>
            </a:xfrm>
            <a:custGeom>
              <a:avLst/>
              <a:gdLst/>
              <a:ahLst/>
              <a:cxnLst/>
              <a:rect l="l" t="t" r="r" b="b"/>
              <a:pathLst>
                <a:path w="16677" h="2846220" extrusionOk="0">
                  <a:moveTo>
                    <a:pt x="0" y="0"/>
                  </a:moveTo>
                  <a:lnTo>
                    <a:pt x="0" y="2846220"/>
                  </a:lnTo>
                </a:path>
              </a:pathLst>
            </a:custGeom>
            <a:noFill/>
            <a:ln w="12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7"/>
            <p:cNvGrpSpPr/>
            <p:nvPr/>
          </p:nvGrpSpPr>
          <p:grpSpPr>
            <a:xfrm>
              <a:off x="7933235" y="1561306"/>
              <a:ext cx="190118" cy="116512"/>
              <a:chOff x="7933235" y="1561306"/>
              <a:chExt cx="190118" cy="116512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7933235" y="1561306"/>
                <a:ext cx="88388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88388" h="116511" extrusionOk="0">
                    <a:moveTo>
                      <a:pt x="88388" y="81558"/>
                    </a:moveTo>
                    <a:cubicBezTo>
                      <a:pt x="88388" y="103196"/>
                      <a:pt x="71711" y="116512"/>
                      <a:pt x="43360" y="116512"/>
                    </a:cubicBezTo>
                    <a:cubicBezTo>
                      <a:pt x="15009" y="116512"/>
                      <a:pt x="0" y="104861"/>
                      <a:pt x="0" y="81558"/>
                    </a:cubicBezTo>
                    <a:cubicBezTo>
                      <a:pt x="0" y="68243"/>
                      <a:pt x="6671" y="58256"/>
                      <a:pt x="20013" y="53263"/>
                    </a:cubicBezTo>
                    <a:cubicBezTo>
                      <a:pt x="8339" y="48269"/>
                      <a:pt x="5003" y="38282"/>
                      <a:pt x="5003" y="31625"/>
                    </a:cubicBezTo>
                    <a:cubicBezTo>
                      <a:pt x="5003" y="9987"/>
                      <a:pt x="23348" y="0"/>
                      <a:pt x="45028" y="0"/>
                    </a:cubicBezTo>
                    <a:cubicBezTo>
                      <a:pt x="65040" y="0"/>
                      <a:pt x="85053" y="9987"/>
                      <a:pt x="85053" y="31625"/>
                    </a:cubicBezTo>
                    <a:cubicBezTo>
                      <a:pt x="85053" y="38282"/>
                      <a:pt x="81718" y="48269"/>
                      <a:pt x="70044" y="53263"/>
                    </a:cubicBezTo>
                    <a:cubicBezTo>
                      <a:pt x="80050" y="58256"/>
                      <a:pt x="88388" y="66578"/>
                      <a:pt x="88388" y="81558"/>
                    </a:cubicBezTo>
                    <a:close/>
                    <a:moveTo>
                      <a:pt x="70044" y="81558"/>
                    </a:moveTo>
                    <a:cubicBezTo>
                      <a:pt x="70044" y="69907"/>
                      <a:pt x="61705" y="61585"/>
                      <a:pt x="43360" y="61585"/>
                    </a:cubicBezTo>
                    <a:cubicBezTo>
                      <a:pt x="25016" y="61585"/>
                      <a:pt x="16677" y="68243"/>
                      <a:pt x="16677" y="79894"/>
                    </a:cubicBezTo>
                    <a:cubicBezTo>
                      <a:pt x="16677" y="91545"/>
                      <a:pt x="26683" y="99867"/>
                      <a:pt x="43360" y="99867"/>
                    </a:cubicBezTo>
                    <a:cubicBezTo>
                      <a:pt x="61705" y="101532"/>
                      <a:pt x="70044" y="93210"/>
                      <a:pt x="70044" y="81558"/>
                    </a:cubicBezTo>
                    <a:close/>
                    <a:moveTo>
                      <a:pt x="66708" y="31625"/>
                    </a:moveTo>
                    <a:cubicBezTo>
                      <a:pt x="66708" y="23302"/>
                      <a:pt x="60038" y="14980"/>
                      <a:pt x="43360" y="14980"/>
                    </a:cubicBezTo>
                    <a:cubicBezTo>
                      <a:pt x="26683" y="14980"/>
                      <a:pt x="21680" y="21638"/>
                      <a:pt x="21680" y="31625"/>
                    </a:cubicBezTo>
                    <a:cubicBezTo>
                      <a:pt x="21680" y="39947"/>
                      <a:pt x="30019" y="46605"/>
                      <a:pt x="45028" y="46605"/>
                    </a:cubicBezTo>
                    <a:cubicBezTo>
                      <a:pt x="58370" y="46605"/>
                      <a:pt x="66708" y="39947"/>
                      <a:pt x="66708" y="3162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8038300" y="1562971"/>
                <a:ext cx="85053" cy="114847"/>
              </a:xfrm>
              <a:custGeom>
                <a:avLst/>
                <a:gdLst/>
                <a:ahLst/>
                <a:cxnLst/>
                <a:rect l="l" t="t" r="r" b="b"/>
                <a:pathLst>
                  <a:path w="85053" h="114847" extrusionOk="0">
                    <a:moveTo>
                      <a:pt x="85053" y="74901"/>
                    </a:moveTo>
                    <a:cubicBezTo>
                      <a:pt x="85053" y="103196"/>
                      <a:pt x="66708" y="114847"/>
                      <a:pt x="40025" y="114847"/>
                    </a:cubicBezTo>
                    <a:cubicBezTo>
                      <a:pt x="25016" y="114847"/>
                      <a:pt x="13342" y="111519"/>
                      <a:pt x="0" y="103196"/>
                    </a:cubicBezTo>
                    <a:lnTo>
                      <a:pt x="8339" y="89881"/>
                    </a:lnTo>
                    <a:cubicBezTo>
                      <a:pt x="18345" y="94874"/>
                      <a:pt x="30019" y="98203"/>
                      <a:pt x="40025" y="98203"/>
                    </a:cubicBezTo>
                    <a:cubicBezTo>
                      <a:pt x="58370" y="98203"/>
                      <a:pt x="66708" y="89881"/>
                      <a:pt x="66708" y="74901"/>
                    </a:cubicBezTo>
                    <a:cubicBezTo>
                      <a:pt x="66708" y="61585"/>
                      <a:pt x="58370" y="54927"/>
                      <a:pt x="43360" y="54927"/>
                    </a:cubicBezTo>
                    <a:cubicBezTo>
                      <a:pt x="33354" y="54927"/>
                      <a:pt x="26683" y="58256"/>
                      <a:pt x="21681" y="61585"/>
                    </a:cubicBezTo>
                    <a:lnTo>
                      <a:pt x="3336" y="54927"/>
                    </a:lnTo>
                    <a:lnTo>
                      <a:pt x="6671" y="0"/>
                    </a:lnTo>
                    <a:lnTo>
                      <a:pt x="76715" y="0"/>
                    </a:lnTo>
                    <a:lnTo>
                      <a:pt x="76715" y="16645"/>
                    </a:lnTo>
                    <a:lnTo>
                      <a:pt x="23348" y="16645"/>
                    </a:lnTo>
                    <a:lnTo>
                      <a:pt x="21681" y="44940"/>
                    </a:lnTo>
                    <a:cubicBezTo>
                      <a:pt x="28351" y="41611"/>
                      <a:pt x="36690" y="39947"/>
                      <a:pt x="46696" y="39947"/>
                    </a:cubicBezTo>
                    <a:cubicBezTo>
                      <a:pt x="71712" y="38282"/>
                      <a:pt x="85053" y="54927"/>
                      <a:pt x="85053" y="7490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7"/>
            <p:cNvSpPr/>
            <p:nvPr/>
          </p:nvSpPr>
          <p:spPr>
            <a:xfrm>
              <a:off x="8146701" y="1561306"/>
              <a:ext cx="143422" cy="116511"/>
            </a:xfrm>
            <a:custGeom>
              <a:avLst/>
              <a:gdLst/>
              <a:ahLst/>
              <a:cxnLst/>
              <a:rect l="l" t="t" r="r" b="b"/>
              <a:pathLst>
                <a:path w="143422" h="116511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6696" y="0"/>
                    <a:pt x="56702" y="14980"/>
                    <a:pt x="56702" y="34954"/>
                  </a:cubicBezTo>
                  <a:close/>
                  <a:moveTo>
                    <a:pt x="43360" y="34954"/>
                  </a:moveTo>
                  <a:cubicBezTo>
                    <a:pt x="43360" y="21638"/>
                    <a:pt x="38358" y="13316"/>
                    <a:pt x="30019" y="13316"/>
                  </a:cubicBezTo>
                  <a:cubicBezTo>
                    <a:pt x="21681" y="13316"/>
                    <a:pt x="16677" y="21638"/>
                    <a:pt x="16677" y="34954"/>
                  </a:cubicBezTo>
                  <a:cubicBezTo>
                    <a:pt x="16677" y="48269"/>
                    <a:pt x="21681" y="56592"/>
                    <a:pt x="30019" y="56592"/>
                  </a:cubicBezTo>
                  <a:cubicBezTo>
                    <a:pt x="38358" y="56592"/>
                    <a:pt x="43360" y="46605"/>
                    <a:pt x="43360" y="34954"/>
                  </a:cubicBezTo>
                  <a:close/>
                  <a:moveTo>
                    <a:pt x="115072" y="1664"/>
                  </a:moveTo>
                  <a:lnTo>
                    <a:pt x="46696" y="114847"/>
                  </a:lnTo>
                  <a:lnTo>
                    <a:pt x="30019" y="114847"/>
                  </a:lnTo>
                  <a:lnTo>
                    <a:pt x="100062" y="1664"/>
                  </a:lnTo>
                  <a:lnTo>
                    <a:pt x="115072" y="1664"/>
                  </a:lnTo>
                  <a:close/>
                  <a:moveTo>
                    <a:pt x="143423" y="81558"/>
                  </a:moveTo>
                  <a:cubicBezTo>
                    <a:pt x="143423" y="101532"/>
                    <a:pt x="131749" y="116512"/>
                    <a:pt x="115072" y="116512"/>
                  </a:cubicBezTo>
                  <a:cubicBezTo>
                    <a:pt x="98395" y="116512"/>
                    <a:pt x="86721" y="101532"/>
                    <a:pt x="86721" y="81558"/>
                  </a:cubicBezTo>
                  <a:cubicBezTo>
                    <a:pt x="86721" y="61585"/>
                    <a:pt x="98395" y="46605"/>
                    <a:pt x="115072" y="46605"/>
                  </a:cubicBezTo>
                  <a:cubicBezTo>
                    <a:pt x="133417" y="46605"/>
                    <a:pt x="143423" y="61585"/>
                    <a:pt x="143423" y="81558"/>
                  </a:cubicBezTo>
                  <a:close/>
                  <a:moveTo>
                    <a:pt x="128414" y="81558"/>
                  </a:moveTo>
                  <a:cubicBezTo>
                    <a:pt x="128414" y="68243"/>
                    <a:pt x="123411" y="59920"/>
                    <a:pt x="115072" y="59920"/>
                  </a:cubicBezTo>
                  <a:cubicBezTo>
                    <a:pt x="106734" y="59920"/>
                    <a:pt x="101730" y="68243"/>
                    <a:pt x="101730" y="81558"/>
                  </a:cubicBezTo>
                  <a:cubicBezTo>
                    <a:pt x="101730" y="94874"/>
                    <a:pt x="106734" y="103196"/>
                    <a:pt x="115072" y="103196"/>
                  </a:cubicBezTo>
                  <a:cubicBezTo>
                    <a:pt x="123411" y="103196"/>
                    <a:pt x="128414" y="93210"/>
                    <a:pt x="128414" y="8155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7"/>
            <p:cNvGrpSpPr/>
            <p:nvPr/>
          </p:nvGrpSpPr>
          <p:grpSpPr>
            <a:xfrm>
              <a:off x="7254478" y="1967434"/>
              <a:ext cx="191786" cy="116511"/>
              <a:chOff x="7254478" y="1967434"/>
              <a:chExt cx="191786" cy="116511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7254478" y="1967434"/>
                <a:ext cx="86720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86720" h="116511" extrusionOk="0">
                    <a:moveTo>
                      <a:pt x="86721" y="78229"/>
                    </a:moveTo>
                    <a:cubicBezTo>
                      <a:pt x="86721" y="103196"/>
                      <a:pt x="66708" y="116512"/>
                      <a:pt x="41693" y="116512"/>
                    </a:cubicBezTo>
                    <a:cubicBezTo>
                      <a:pt x="18345" y="116512"/>
                      <a:pt x="0" y="103196"/>
                      <a:pt x="0" y="71572"/>
                    </a:cubicBezTo>
                    <a:cubicBezTo>
                      <a:pt x="0" y="41611"/>
                      <a:pt x="16677" y="1664"/>
                      <a:pt x="70044" y="0"/>
                    </a:cubicBezTo>
                    <a:lnTo>
                      <a:pt x="70044" y="16645"/>
                    </a:lnTo>
                    <a:cubicBezTo>
                      <a:pt x="43360" y="18309"/>
                      <a:pt x="26683" y="29960"/>
                      <a:pt x="18345" y="53263"/>
                    </a:cubicBezTo>
                    <a:cubicBezTo>
                      <a:pt x="26683" y="46605"/>
                      <a:pt x="35022" y="44940"/>
                      <a:pt x="48364" y="44940"/>
                    </a:cubicBezTo>
                    <a:cubicBezTo>
                      <a:pt x="70044" y="43276"/>
                      <a:pt x="86721" y="54927"/>
                      <a:pt x="86721" y="78229"/>
                    </a:cubicBezTo>
                    <a:close/>
                    <a:moveTo>
                      <a:pt x="70044" y="78229"/>
                    </a:moveTo>
                    <a:cubicBezTo>
                      <a:pt x="70044" y="64914"/>
                      <a:pt x="60038" y="58256"/>
                      <a:pt x="45028" y="58256"/>
                    </a:cubicBezTo>
                    <a:cubicBezTo>
                      <a:pt x="28351" y="58256"/>
                      <a:pt x="18345" y="64914"/>
                      <a:pt x="18345" y="78229"/>
                    </a:cubicBezTo>
                    <a:cubicBezTo>
                      <a:pt x="18345" y="89881"/>
                      <a:pt x="26683" y="98203"/>
                      <a:pt x="43360" y="98203"/>
                    </a:cubicBezTo>
                    <a:cubicBezTo>
                      <a:pt x="60038" y="99867"/>
                      <a:pt x="70044" y="91545"/>
                      <a:pt x="70044" y="7822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7357876" y="1967434"/>
                <a:ext cx="88388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88388" h="116511" extrusionOk="0">
                    <a:moveTo>
                      <a:pt x="88388" y="81558"/>
                    </a:moveTo>
                    <a:cubicBezTo>
                      <a:pt x="88388" y="103196"/>
                      <a:pt x="71711" y="116512"/>
                      <a:pt x="43360" y="116512"/>
                    </a:cubicBezTo>
                    <a:cubicBezTo>
                      <a:pt x="15009" y="116512"/>
                      <a:pt x="0" y="104861"/>
                      <a:pt x="0" y="81558"/>
                    </a:cubicBezTo>
                    <a:cubicBezTo>
                      <a:pt x="0" y="68243"/>
                      <a:pt x="6671" y="58256"/>
                      <a:pt x="20013" y="53263"/>
                    </a:cubicBezTo>
                    <a:cubicBezTo>
                      <a:pt x="8339" y="48269"/>
                      <a:pt x="5003" y="38283"/>
                      <a:pt x="5003" y="31625"/>
                    </a:cubicBezTo>
                    <a:cubicBezTo>
                      <a:pt x="5003" y="9987"/>
                      <a:pt x="23348" y="0"/>
                      <a:pt x="45028" y="0"/>
                    </a:cubicBezTo>
                    <a:cubicBezTo>
                      <a:pt x="65040" y="0"/>
                      <a:pt x="85053" y="9987"/>
                      <a:pt x="85053" y="31625"/>
                    </a:cubicBezTo>
                    <a:cubicBezTo>
                      <a:pt x="85053" y="38283"/>
                      <a:pt x="81718" y="48269"/>
                      <a:pt x="70044" y="53263"/>
                    </a:cubicBezTo>
                    <a:cubicBezTo>
                      <a:pt x="81718" y="58256"/>
                      <a:pt x="88388" y="66578"/>
                      <a:pt x="88388" y="81558"/>
                    </a:cubicBezTo>
                    <a:close/>
                    <a:moveTo>
                      <a:pt x="71711" y="81558"/>
                    </a:moveTo>
                    <a:cubicBezTo>
                      <a:pt x="71711" y="69907"/>
                      <a:pt x="63373" y="61585"/>
                      <a:pt x="45028" y="61585"/>
                    </a:cubicBezTo>
                    <a:cubicBezTo>
                      <a:pt x="26683" y="61585"/>
                      <a:pt x="18345" y="68243"/>
                      <a:pt x="18345" y="79894"/>
                    </a:cubicBezTo>
                    <a:cubicBezTo>
                      <a:pt x="18345" y="91545"/>
                      <a:pt x="28351" y="99867"/>
                      <a:pt x="45028" y="99867"/>
                    </a:cubicBezTo>
                    <a:cubicBezTo>
                      <a:pt x="63373" y="101532"/>
                      <a:pt x="71711" y="93210"/>
                      <a:pt x="71711" y="81558"/>
                    </a:cubicBezTo>
                    <a:close/>
                    <a:moveTo>
                      <a:pt x="66708" y="31625"/>
                    </a:moveTo>
                    <a:cubicBezTo>
                      <a:pt x="66708" y="23302"/>
                      <a:pt x="60038" y="14980"/>
                      <a:pt x="43360" y="14980"/>
                    </a:cubicBezTo>
                    <a:cubicBezTo>
                      <a:pt x="26683" y="14980"/>
                      <a:pt x="21680" y="21638"/>
                      <a:pt x="21680" y="31625"/>
                    </a:cubicBezTo>
                    <a:cubicBezTo>
                      <a:pt x="21680" y="39947"/>
                      <a:pt x="30019" y="46605"/>
                      <a:pt x="45028" y="46605"/>
                    </a:cubicBezTo>
                    <a:cubicBezTo>
                      <a:pt x="60038" y="46605"/>
                      <a:pt x="66708" y="39947"/>
                      <a:pt x="66708" y="3162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" name="Google Shape;195;p7"/>
            <p:cNvSpPr/>
            <p:nvPr/>
          </p:nvSpPr>
          <p:spPr>
            <a:xfrm>
              <a:off x="7469613" y="1967434"/>
              <a:ext cx="143422" cy="116511"/>
            </a:xfrm>
            <a:custGeom>
              <a:avLst/>
              <a:gdLst/>
              <a:ahLst/>
              <a:cxnLst/>
              <a:rect l="l" t="t" r="r" b="b"/>
              <a:pathLst>
                <a:path w="143422" h="116511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6696" y="0"/>
                    <a:pt x="56702" y="14980"/>
                    <a:pt x="56702" y="34954"/>
                  </a:cubicBezTo>
                  <a:close/>
                  <a:moveTo>
                    <a:pt x="43360" y="34954"/>
                  </a:moveTo>
                  <a:cubicBezTo>
                    <a:pt x="43360" y="21638"/>
                    <a:pt x="38357" y="13316"/>
                    <a:pt x="30019" y="13316"/>
                  </a:cubicBezTo>
                  <a:cubicBezTo>
                    <a:pt x="21680" y="13316"/>
                    <a:pt x="16677" y="21638"/>
                    <a:pt x="16677" y="34954"/>
                  </a:cubicBezTo>
                  <a:cubicBezTo>
                    <a:pt x="16677" y="48269"/>
                    <a:pt x="21680" y="56592"/>
                    <a:pt x="30019" y="56592"/>
                  </a:cubicBezTo>
                  <a:cubicBezTo>
                    <a:pt x="38357" y="56592"/>
                    <a:pt x="43360" y="46605"/>
                    <a:pt x="43360" y="34954"/>
                  </a:cubicBezTo>
                  <a:close/>
                  <a:moveTo>
                    <a:pt x="115072" y="1664"/>
                  </a:moveTo>
                  <a:lnTo>
                    <a:pt x="46696" y="114848"/>
                  </a:lnTo>
                  <a:lnTo>
                    <a:pt x="30019" y="114848"/>
                  </a:lnTo>
                  <a:lnTo>
                    <a:pt x="100062" y="1664"/>
                  </a:lnTo>
                  <a:lnTo>
                    <a:pt x="115072" y="1664"/>
                  </a:lnTo>
                  <a:close/>
                  <a:moveTo>
                    <a:pt x="143422" y="81558"/>
                  </a:moveTo>
                  <a:cubicBezTo>
                    <a:pt x="143422" y="101532"/>
                    <a:pt x="131749" y="116512"/>
                    <a:pt x="115072" y="116512"/>
                  </a:cubicBezTo>
                  <a:cubicBezTo>
                    <a:pt x="98395" y="116512"/>
                    <a:pt x="86720" y="101532"/>
                    <a:pt x="86720" y="81558"/>
                  </a:cubicBezTo>
                  <a:cubicBezTo>
                    <a:pt x="86720" y="61585"/>
                    <a:pt x="98395" y="46605"/>
                    <a:pt x="115072" y="46605"/>
                  </a:cubicBezTo>
                  <a:cubicBezTo>
                    <a:pt x="133417" y="46605"/>
                    <a:pt x="143422" y="59920"/>
                    <a:pt x="143422" y="81558"/>
                  </a:cubicBezTo>
                  <a:close/>
                  <a:moveTo>
                    <a:pt x="128413" y="81558"/>
                  </a:moveTo>
                  <a:cubicBezTo>
                    <a:pt x="128413" y="68243"/>
                    <a:pt x="123410" y="59920"/>
                    <a:pt x="115072" y="59920"/>
                  </a:cubicBezTo>
                  <a:cubicBezTo>
                    <a:pt x="106733" y="59920"/>
                    <a:pt x="101730" y="68243"/>
                    <a:pt x="101730" y="81558"/>
                  </a:cubicBezTo>
                  <a:cubicBezTo>
                    <a:pt x="101730" y="94874"/>
                    <a:pt x="106733" y="103196"/>
                    <a:pt x="115072" y="103196"/>
                  </a:cubicBezTo>
                  <a:cubicBezTo>
                    <a:pt x="123410" y="103196"/>
                    <a:pt x="128413" y="93210"/>
                    <a:pt x="128413" y="8155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7"/>
            <p:cNvGrpSpPr/>
            <p:nvPr/>
          </p:nvGrpSpPr>
          <p:grpSpPr>
            <a:xfrm>
              <a:off x="6378932" y="2373561"/>
              <a:ext cx="200124" cy="116511"/>
              <a:chOff x="6378932" y="2373561"/>
              <a:chExt cx="200124" cy="116511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6378932" y="2373561"/>
                <a:ext cx="93391" cy="113183"/>
              </a:xfrm>
              <a:custGeom>
                <a:avLst/>
                <a:gdLst/>
                <a:ahLst/>
                <a:cxnLst/>
                <a:rect l="l" t="t" r="r" b="b"/>
                <a:pathLst>
                  <a:path w="93391" h="113183" extrusionOk="0">
                    <a:moveTo>
                      <a:pt x="93392" y="88216"/>
                    </a:moveTo>
                    <a:lnTo>
                      <a:pt x="78382" y="88216"/>
                    </a:lnTo>
                    <a:lnTo>
                      <a:pt x="78382" y="113183"/>
                    </a:lnTo>
                    <a:lnTo>
                      <a:pt x="61705" y="113183"/>
                    </a:lnTo>
                    <a:lnTo>
                      <a:pt x="61705" y="88216"/>
                    </a:lnTo>
                    <a:lnTo>
                      <a:pt x="0" y="88216"/>
                    </a:lnTo>
                    <a:lnTo>
                      <a:pt x="0" y="71572"/>
                    </a:lnTo>
                    <a:lnTo>
                      <a:pt x="58370" y="0"/>
                    </a:lnTo>
                    <a:lnTo>
                      <a:pt x="78382" y="0"/>
                    </a:lnTo>
                    <a:lnTo>
                      <a:pt x="78382" y="73236"/>
                    </a:lnTo>
                    <a:lnTo>
                      <a:pt x="93392" y="73236"/>
                    </a:lnTo>
                    <a:lnTo>
                      <a:pt x="93392" y="88216"/>
                    </a:lnTo>
                    <a:close/>
                    <a:moveTo>
                      <a:pt x="61705" y="19973"/>
                    </a:moveTo>
                    <a:cubicBezTo>
                      <a:pt x="60038" y="23302"/>
                      <a:pt x="55035" y="28296"/>
                      <a:pt x="51699" y="33289"/>
                    </a:cubicBezTo>
                    <a:lnTo>
                      <a:pt x="30019" y="61585"/>
                    </a:lnTo>
                    <a:cubicBezTo>
                      <a:pt x="26683" y="66578"/>
                      <a:pt x="21681" y="71572"/>
                      <a:pt x="20013" y="74901"/>
                    </a:cubicBezTo>
                    <a:cubicBezTo>
                      <a:pt x="23348" y="74901"/>
                      <a:pt x="31687" y="74901"/>
                      <a:pt x="38358" y="74901"/>
                    </a:cubicBezTo>
                    <a:lnTo>
                      <a:pt x="61705" y="74901"/>
                    </a:lnTo>
                    <a:lnTo>
                      <a:pt x="61705" y="41611"/>
                    </a:lnTo>
                    <a:cubicBezTo>
                      <a:pt x="61705" y="34954"/>
                      <a:pt x="61705" y="24967"/>
                      <a:pt x="61705" y="199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6490668" y="2373561"/>
                <a:ext cx="88388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88388" h="116511" extrusionOk="0">
                    <a:moveTo>
                      <a:pt x="88388" y="81558"/>
                    </a:moveTo>
                    <a:cubicBezTo>
                      <a:pt x="88388" y="103196"/>
                      <a:pt x="71711" y="116512"/>
                      <a:pt x="43360" y="116512"/>
                    </a:cubicBezTo>
                    <a:cubicBezTo>
                      <a:pt x="15009" y="116512"/>
                      <a:pt x="0" y="104861"/>
                      <a:pt x="0" y="81558"/>
                    </a:cubicBezTo>
                    <a:cubicBezTo>
                      <a:pt x="0" y="68243"/>
                      <a:pt x="6671" y="58256"/>
                      <a:pt x="20013" y="53263"/>
                    </a:cubicBezTo>
                    <a:cubicBezTo>
                      <a:pt x="8339" y="48269"/>
                      <a:pt x="5003" y="38282"/>
                      <a:pt x="5003" y="31625"/>
                    </a:cubicBezTo>
                    <a:cubicBezTo>
                      <a:pt x="5003" y="9987"/>
                      <a:pt x="23348" y="0"/>
                      <a:pt x="45028" y="0"/>
                    </a:cubicBezTo>
                    <a:cubicBezTo>
                      <a:pt x="65040" y="0"/>
                      <a:pt x="85053" y="9987"/>
                      <a:pt x="85053" y="31625"/>
                    </a:cubicBezTo>
                    <a:cubicBezTo>
                      <a:pt x="85053" y="38282"/>
                      <a:pt x="81718" y="48269"/>
                      <a:pt x="70044" y="53263"/>
                    </a:cubicBezTo>
                    <a:cubicBezTo>
                      <a:pt x="80050" y="58256"/>
                      <a:pt x="88388" y="66578"/>
                      <a:pt x="88388" y="81558"/>
                    </a:cubicBezTo>
                    <a:close/>
                    <a:moveTo>
                      <a:pt x="70044" y="81558"/>
                    </a:moveTo>
                    <a:cubicBezTo>
                      <a:pt x="70044" y="69907"/>
                      <a:pt x="61705" y="61585"/>
                      <a:pt x="43360" y="61585"/>
                    </a:cubicBezTo>
                    <a:cubicBezTo>
                      <a:pt x="25016" y="61585"/>
                      <a:pt x="16677" y="68243"/>
                      <a:pt x="16677" y="79894"/>
                    </a:cubicBezTo>
                    <a:cubicBezTo>
                      <a:pt x="16677" y="91545"/>
                      <a:pt x="26683" y="99867"/>
                      <a:pt x="43360" y="99867"/>
                    </a:cubicBezTo>
                    <a:cubicBezTo>
                      <a:pt x="61705" y="99867"/>
                      <a:pt x="70044" y="93210"/>
                      <a:pt x="70044" y="81558"/>
                    </a:cubicBezTo>
                    <a:close/>
                    <a:moveTo>
                      <a:pt x="65040" y="31625"/>
                    </a:moveTo>
                    <a:cubicBezTo>
                      <a:pt x="65040" y="23302"/>
                      <a:pt x="58370" y="14980"/>
                      <a:pt x="41693" y="14980"/>
                    </a:cubicBezTo>
                    <a:cubicBezTo>
                      <a:pt x="25016" y="14980"/>
                      <a:pt x="20013" y="21638"/>
                      <a:pt x="20013" y="31625"/>
                    </a:cubicBezTo>
                    <a:cubicBezTo>
                      <a:pt x="20013" y="39947"/>
                      <a:pt x="28351" y="46605"/>
                      <a:pt x="43360" y="46605"/>
                    </a:cubicBezTo>
                    <a:cubicBezTo>
                      <a:pt x="58370" y="46605"/>
                      <a:pt x="65040" y="39947"/>
                      <a:pt x="65040" y="3162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p7"/>
            <p:cNvSpPr/>
            <p:nvPr/>
          </p:nvSpPr>
          <p:spPr>
            <a:xfrm>
              <a:off x="6597401" y="2373561"/>
              <a:ext cx="141755" cy="116511"/>
            </a:xfrm>
            <a:custGeom>
              <a:avLst/>
              <a:gdLst/>
              <a:ahLst/>
              <a:cxnLst/>
              <a:rect l="l" t="t" r="r" b="b"/>
              <a:pathLst>
                <a:path w="141755" h="116511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5028" y="0"/>
                    <a:pt x="56702" y="14980"/>
                    <a:pt x="56702" y="34954"/>
                  </a:cubicBezTo>
                  <a:close/>
                  <a:moveTo>
                    <a:pt x="41693" y="34954"/>
                  </a:moveTo>
                  <a:cubicBezTo>
                    <a:pt x="41693" y="21638"/>
                    <a:pt x="36690" y="13316"/>
                    <a:pt x="28351" y="13316"/>
                  </a:cubicBezTo>
                  <a:cubicBezTo>
                    <a:pt x="20013" y="13316"/>
                    <a:pt x="15009" y="21638"/>
                    <a:pt x="15009" y="34954"/>
                  </a:cubicBezTo>
                  <a:cubicBezTo>
                    <a:pt x="15009" y="48269"/>
                    <a:pt x="20013" y="56592"/>
                    <a:pt x="28351" y="56592"/>
                  </a:cubicBezTo>
                  <a:cubicBezTo>
                    <a:pt x="36690" y="56592"/>
                    <a:pt x="41693" y="46605"/>
                    <a:pt x="41693" y="34954"/>
                  </a:cubicBezTo>
                  <a:close/>
                  <a:moveTo>
                    <a:pt x="115072" y="1664"/>
                  </a:moveTo>
                  <a:lnTo>
                    <a:pt x="46696" y="114848"/>
                  </a:lnTo>
                  <a:lnTo>
                    <a:pt x="30019" y="114848"/>
                  </a:lnTo>
                  <a:lnTo>
                    <a:pt x="100062" y="1664"/>
                  </a:lnTo>
                  <a:lnTo>
                    <a:pt x="115072" y="1664"/>
                  </a:lnTo>
                  <a:close/>
                  <a:moveTo>
                    <a:pt x="141755" y="81558"/>
                  </a:moveTo>
                  <a:cubicBezTo>
                    <a:pt x="141755" y="101532"/>
                    <a:pt x="130081" y="116512"/>
                    <a:pt x="113404" y="116512"/>
                  </a:cubicBezTo>
                  <a:cubicBezTo>
                    <a:pt x="96727" y="116512"/>
                    <a:pt x="85053" y="101532"/>
                    <a:pt x="85053" y="81558"/>
                  </a:cubicBezTo>
                  <a:cubicBezTo>
                    <a:pt x="85053" y="61585"/>
                    <a:pt x="96727" y="46605"/>
                    <a:pt x="113404" y="46605"/>
                  </a:cubicBezTo>
                  <a:cubicBezTo>
                    <a:pt x="131749" y="46605"/>
                    <a:pt x="141755" y="59920"/>
                    <a:pt x="141755" y="81558"/>
                  </a:cubicBezTo>
                  <a:close/>
                  <a:moveTo>
                    <a:pt x="128414" y="81558"/>
                  </a:moveTo>
                  <a:cubicBezTo>
                    <a:pt x="128414" y="68243"/>
                    <a:pt x="123410" y="59920"/>
                    <a:pt x="115072" y="59920"/>
                  </a:cubicBezTo>
                  <a:cubicBezTo>
                    <a:pt x="106733" y="59920"/>
                    <a:pt x="101730" y="68243"/>
                    <a:pt x="101730" y="81558"/>
                  </a:cubicBezTo>
                  <a:cubicBezTo>
                    <a:pt x="101730" y="94874"/>
                    <a:pt x="106733" y="103196"/>
                    <a:pt x="115072" y="103196"/>
                  </a:cubicBezTo>
                  <a:cubicBezTo>
                    <a:pt x="123410" y="103196"/>
                    <a:pt x="128414" y="93210"/>
                    <a:pt x="128414" y="8155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7"/>
            <p:cNvGrpSpPr/>
            <p:nvPr/>
          </p:nvGrpSpPr>
          <p:grpSpPr>
            <a:xfrm>
              <a:off x="6160462" y="2779688"/>
              <a:ext cx="188451" cy="114847"/>
              <a:chOff x="6160462" y="2779688"/>
              <a:chExt cx="188451" cy="114847"/>
            </a:xfrm>
          </p:grpSpPr>
          <p:sp>
            <p:nvSpPr>
              <p:cNvPr id="201" name="Google Shape;201;p7"/>
              <p:cNvSpPr/>
              <p:nvPr/>
            </p:nvSpPr>
            <p:spPr>
              <a:xfrm>
                <a:off x="6160462" y="2779688"/>
                <a:ext cx="93391" cy="113182"/>
              </a:xfrm>
              <a:custGeom>
                <a:avLst/>
                <a:gdLst/>
                <a:ahLst/>
                <a:cxnLst/>
                <a:rect l="l" t="t" r="r" b="b"/>
                <a:pathLst>
                  <a:path w="93391" h="113182" extrusionOk="0">
                    <a:moveTo>
                      <a:pt x="93391" y="88216"/>
                    </a:moveTo>
                    <a:lnTo>
                      <a:pt x="78382" y="88216"/>
                    </a:lnTo>
                    <a:lnTo>
                      <a:pt x="78382" y="113183"/>
                    </a:lnTo>
                    <a:lnTo>
                      <a:pt x="61705" y="113183"/>
                    </a:lnTo>
                    <a:lnTo>
                      <a:pt x="61705" y="88216"/>
                    </a:lnTo>
                    <a:lnTo>
                      <a:pt x="0" y="88216"/>
                    </a:lnTo>
                    <a:lnTo>
                      <a:pt x="0" y="71572"/>
                    </a:lnTo>
                    <a:lnTo>
                      <a:pt x="58370" y="0"/>
                    </a:lnTo>
                    <a:lnTo>
                      <a:pt x="78382" y="0"/>
                    </a:lnTo>
                    <a:lnTo>
                      <a:pt x="78382" y="73236"/>
                    </a:lnTo>
                    <a:lnTo>
                      <a:pt x="93391" y="73236"/>
                    </a:lnTo>
                    <a:lnTo>
                      <a:pt x="93391" y="88216"/>
                    </a:lnTo>
                    <a:close/>
                    <a:moveTo>
                      <a:pt x="61705" y="19973"/>
                    </a:moveTo>
                    <a:cubicBezTo>
                      <a:pt x="60037" y="23302"/>
                      <a:pt x="55034" y="28296"/>
                      <a:pt x="51699" y="33289"/>
                    </a:cubicBezTo>
                    <a:lnTo>
                      <a:pt x="30019" y="61585"/>
                    </a:lnTo>
                    <a:cubicBezTo>
                      <a:pt x="26683" y="66578"/>
                      <a:pt x="21680" y="71572"/>
                      <a:pt x="20012" y="74901"/>
                    </a:cubicBezTo>
                    <a:cubicBezTo>
                      <a:pt x="23348" y="74901"/>
                      <a:pt x="31686" y="74901"/>
                      <a:pt x="38357" y="74901"/>
                    </a:cubicBezTo>
                    <a:lnTo>
                      <a:pt x="61705" y="74901"/>
                    </a:lnTo>
                    <a:lnTo>
                      <a:pt x="61705" y="41611"/>
                    </a:lnTo>
                    <a:cubicBezTo>
                      <a:pt x="61705" y="34954"/>
                      <a:pt x="61705" y="24967"/>
                      <a:pt x="61705" y="199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6267196" y="2779688"/>
                <a:ext cx="81717" cy="114847"/>
              </a:xfrm>
              <a:custGeom>
                <a:avLst/>
                <a:gdLst/>
                <a:ahLst/>
                <a:cxnLst/>
                <a:rect l="l" t="t" r="r" b="b"/>
                <a:pathLst>
                  <a:path w="81717" h="114847" extrusionOk="0">
                    <a:moveTo>
                      <a:pt x="81718" y="79894"/>
                    </a:moveTo>
                    <a:cubicBezTo>
                      <a:pt x="81718" y="103196"/>
                      <a:pt x="66708" y="114848"/>
                      <a:pt x="40025" y="114848"/>
                    </a:cubicBezTo>
                    <a:cubicBezTo>
                      <a:pt x="23348" y="114848"/>
                      <a:pt x="6671" y="108190"/>
                      <a:pt x="0" y="96538"/>
                    </a:cubicBezTo>
                    <a:lnTo>
                      <a:pt x="13341" y="84887"/>
                    </a:lnTo>
                    <a:cubicBezTo>
                      <a:pt x="20012" y="93210"/>
                      <a:pt x="31686" y="98203"/>
                      <a:pt x="41693" y="98203"/>
                    </a:cubicBezTo>
                    <a:cubicBezTo>
                      <a:pt x="60038" y="98203"/>
                      <a:pt x="66708" y="91545"/>
                      <a:pt x="66708" y="79894"/>
                    </a:cubicBezTo>
                    <a:cubicBezTo>
                      <a:pt x="66708" y="68243"/>
                      <a:pt x="58370" y="63249"/>
                      <a:pt x="46696" y="63249"/>
                    </a:cubicBezTo>
                    <a:lnTo>
                      <a:pt x="36689" y="63249"/>
                    </a:lnTo>
                    <a:lnTo>
                      <a:pt x="36689" y="46605"/>
                    </a:lnTo>
                    <a:lnTo>
                      <a:pt x="46696" y="46605"/>
                    </a:lnTo>
                    <a:cubicBezTo>
                      <a:pt x="56702" y="46605"/>
                      <a:pt x="63373" y="39947"/>
                      <a:pt x="63373" y="31625"/>
                    </a:cubicBezTo>
                    <a:cubicBezTo>
                      <a:pt x="63373" y="24967"/>
                      <a:pt x="58370" y="16645"/>
                      <a:pt x="41693" y="16645"/>
                    </a:cubicBezTo>
                    <a:cubicBezTo>
                      <a:pt x="33354" y="16645"/>
                      <a:pt x="25016" y="19973"/>
                      <a:pt x="20012" y="26631"/>
                    </a:cubicBezTo>
                    <a:lnTo>
                      <a:pt x="6671" y="14980"/>
                    </a:lnTo>
                    <a:cubicBezTo>
                      <a:pt x="16677" y="4993"/>
                      <a:pt x="28351" y="0"/>
                      <a:pt x="41693" y="0"/>
                    </a:cubicBezTo>
                    <a:cubicBezTo>
                      <a:pt x="63373" y="0"/>
                      <a:pt x="80050" y="11651"/>
                      <a:pt x="80050" y="29960"/>
                    </a:cubicBezTo>
                    <a:cubicBezTo>
                      <a:pt x="80050" y="43276"/>
                      <a:pt x="73379" y="49934"/>
                      <a:pt x="66708" y="54927"/>
                    </a:cubicBezTo>
                    <a:cubicBezTo>
                      <a:pt x="73379" y="58256"/>
                      <a:pt x="81718" y="66578"/>
                      <a:pt x="81718" y="7989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" name="Google Shape;203;p7"/>
            <p:cNvSpPr/>
            <p:nvPr/>
          </p:nvSpPr>
          <p:spPr>
            <a:xfrm>
              <a:off x="6378932" y="2779688"/>
              <a:ext cx="143422" cy="116511"/>
            </a:xfrm>
            <a:custGeom>
              <a:avLst/>
              <a:gdLst/>
              <a:ahLst/>
              <a:cxnLst/>
              <a:rect l="l" t="t" r="r" b="b"/>
              <a:pathLst>
                <a:path w="143422" h="116511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5028" y="0"/>
                    <a:pt x="56702" y="13316"/>
                    <a:pt x="56702" y="34954"/>
                  </a:cubicBezTo>
                  <a:close/>
                  <a:moveTo>
                    <a:pt x="41693" y="34954"/>
                  </a:moveTo>
                  <a:cubicBezTo>
                    <a:pt x="41693" y="21638"/>
                    <a:pt x="36690" y="13316"/>
                    <a:pt x="28351" y="13316"/>
                  </a:cubicBezTo>
                  <a:cubicBezTo>
                    <a:pt x="20013" y="13316"/>
                    <a:pt x="15010" y="21638"/>
                    <a:pt x="15010" y="34954"/>
                  </a:cubicBezTo>
                  <a:cubicBezTo>
                    <a:pt x="15010" y="48269"/>
                    <a:pt x="20013" y="56592"/>
                    <a:pt x="28351" y="56592"/>
                  </a:cubicBezTo>
                  <a:cubicBezTo>
                    <a:pt x="36690" y="56592"/>
                    <a:pt x="41693" y="46605"/>
                    <a:pt x="41693" y="34954"/>
                  </a:cubicBezTo>
                  <a:close/>
                  <a:moveTo>
                    <a:pt x="115072" y="1664"/>
                  </a:moveTo>
                  <a:lnTo>
                    <a:pt x="46696" y="114848"/>
                  </a:lnTo>
                  <a:lnTo>
                    <a:pt x="30019" y="114848"/>
                  </a:lnTo>
                  <a:lnTo>
                    <a:pt x="100062" y="1664"/>
                  </a:lnTo>
                  <a:lnTo>
                    <a:pt x="115072" y="1664"/>
                  </a:lnTo>
                  <a:close/>
                  <a:moveTo>
                    <a:pt x="143423" y="81558"/>
                  </a:moveTo>
                  <a:cubicBezTo>
                    <a:pt x="143423" y="101532"/>
                    <a:pt x="131749" y="116512"/>
                    <a:pt x="115072" y="116512"/>
                  </a:cubicBezTo>
                  <a:cubicBezTo>
                    <a:pt x="98395" y="116512"/>
                    <a:pt x="86721" y="101532"/>
                    <a:pt x="86721" y="81558"/>
                  </a:cubicBezTo>
                  <a:cubicBezTo>
                    <a:pt x="86721" y="61585"/>
                    <a:pt x="98395" y="46605"/>
                    <a:pt x="115072" y="46605"/>
                  </a:cubicBezTo>
                  <a:cubicBezTo>
                    <a:pt x="131749" y="46605"/>
                    <a:pt x="143423" y="59920"/>
                    <a:pt x="143423" y="81558"/>
                  </a:cubicBezTo>
                  <a:close/>
                  <a:moveTo>
                    <a:pt x="128414" y="81558"/>
                  </a:moveTo>
                  <a:cubicBezTo>
                    <a:pt x="128414" y="68243"/>
                    <a:pt x="123411" y="59920"/>
                    <a:pt x="115072" y="59920"/>
                  </a:cubicBezTo>
                  <a:cubicBezTo>
                    <a:pt x="106734" y="59920"/>
                    <a:pt x="101730" y="68243"/>
                    <a:pt x="101730" y="81558"/>
                  </a:cubicBezTo>
                  <a:cubicBezTo>
                    <a:pt x="101730" y="94874"/>
                    <a:pt x="106734" y="103196"/>
                    <a:pt x="115072" y="103196"/>
                  </a:cubicBezTo>
                  <a:cubicBezTo>
                    <a:pt x="123411" y="103196"/>
                    <a:pt x="128414" y="93210"/>
                    <a:pt x="128414" y="8155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7"/>
            <p:cNvGrpSpPr/>
            <p:nvPr/>
          </p:nvGrpSpPr>
          <p:grpSpPr>
            <a:xfrm>
              <a:off x="5810244" y="3185816"/>
              <a:ext cx="185114" cy="114847"/>
              <a:chOff x="5810244" y="3185816"/>
              <a:chExt cx="185114" cy="11484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810244" y="3185816"/>
                <a:ext cx="81717" cy="114847"/>
              </a:xfrm>
              <a:custGeom>
                <a:avLst/>
                <a:gdLst/>
                <a:ahLst/>
                <a:cxnLst/>
                <a:rect l="l" t="t" r="r" b="b"/>
                <a:pathLst>
                  <a:path w="81717" h="114847" extrusionOk="0">
                    <a:moveTo>
                      <a:pt x="81718" y="79894"/>
                    </a:moveTo>
                    <a:cubicBezTo>
                      <a:pt x="81718" y="103196"/>
                      <a:pt x="66708" y="114847"/>
                      <a:pt x="40025" y="114847"/>
                    </a:cubicBezTo>
                    <a:cubicBezTo>
                      <a:pt x="23348" y="114847"/>
                      <a:pt x="6671" y="108190"/>
                      <a:pt x="0" y="96538"/>
                    </a:cubicBezTo>
                    <a:lnTo>
                      <a:pt x="13341" y="84887"/>
                    </a:lnTo>
                    <a:cubicBezTo>
                      <a:pt x="20012" y="93210"/>
                      <a:pt x="31686" y="98203"/>
                      <a:pt x="41693" y="98203"/>
                    </a:cubicBezTo>
                    <a:cubicBezTo>
                      <a:pt x="60037" y="98203"/>
                      <a:pt x="66708" y="91545"/>
                      <a:pt x="66708" y="79894"/>
                    </a:cubicBezTo>
                    <a:cubicBezTo>
                      <a:pt x="66708" y="68243"/>
                      <a:pt x="58370" y="63249"/>
                      <a:pt x="46696" y="63249"/>
                    </a:cubicBezTo>
                    <a:lnTo>
                      <a:pt x="36689" y="63249"/>
                    </a:lnTo>
                    <a:lnTo>
                      <a:pt x="36689" y="46605"/>
                    </a:lnTo>
                    <a:lnTo>
                      <a:pt x="46696" y="46605"/>
                    </a:lnTo>
                    <a:cubicBezTo>
                      <a:pt x="56702" y="46605"/>
                      <a:pt x="63373" y="39947"/>
                      <a:pt x="63373" y="31625"/>
                    </a:cubicBezTo>
                    <a:cubicBezTo>
                      <a:pt x="63373" y="24967"/>
                      <a:pt x="58370" y="16645"/>
                      <a:pt x="41693" y="16645"/>
                    </a:cubicBezTo>
                    <a:cubicBezTo>
                      <a:pt x="33354" y="16645"/>
                      <a:pt x="25016" y="19973"/>
                      <a:pt x="20012" y="26631"/>
                    </a:cubicBezTo>
                    <a:lnTo>
                      <a:pt x="6671" y="14980"/>
                    </a:lnTo>
                    <a:cubicBezTo>
                      <a:pt x="16677" y="4993"/>
                      <a:pt x="28351" y="0"/>
                      <a:pt x="41693" y="0"/>
                    </a:cubicBezTo>
                    <a:cubicBezTo>
                      <a:pt x="63373" y="0"/>
                      <a:pt x="80050" y="11651"/>
                      <a:pt x="80050" y="29960"/>
                    </a:cubicBezTo>
                    <a:cubicBezTo>
                      <a:pt x="80050" y="43276"/>
                      <a:pt x="73379" y="49934"/>
                      <a:pt x="66708" y="54927"/>
                    </a:cubicBezTo>
                    <a:cubicBezTo>
                      <a:pt x="73379" y="58256"/>
                      <a:pt x="81718" y="66578"/>
                      <a:pt x="81718" y="7989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5910306" y="3185816"/>
                <a:ext cx="85052" cy="114847"/>
              </a:xfrm>
              <a:custGeom>
                <a:avLst/>
                <a:gdLst/>
                <a:ahLst/>
                <a:cxnLst/>
                <a:rect l="l" t="t" r="r" b="b"/>
                <a:pathLst>
                  <a:path w="85052" h="114847" extrusionOk="0">
                    <a:moveTo>
                      <a:pt x="85053" y="74901"/>
                    </a:moveTo>
                    <a:cubicBezTo>
                      <a:pt x="85053" y="103196"/>
                      <a:pt x="66708" y="114847"/>
                      <a:pt x="40025" y="114847"/>
                    </a:cubicBezTo>
                    <a:cubicBezTo>
                      <a:pt x="25016" y="114847"/>
                      <a:pt x="13341" y="111519"/>
                      <a:pt x="0" y="103196"/>
                    </a:cubicBezTo>
                    <a:lnTo>
                      <a:pt x="8339" y="89881"/>
                    </a:lnTo>
                    <a:cubicBezTo>
                      <a:pt x="18344" y="94874"/>
                      <a:pt x="30019" y="98203"/>
                      <a:pt x="40025" y="98203"/>
                    </a:cubicBezTo>
                    <a:cubicBezTo>
                      <a:pt x="58370" y="98203"/>
                      <a:pt x="66708" y="89881"/>
                      <a:pt x="66708" y="74901"/>
                    </a:cubicBezTo>
                    <a:cubicBezTo>
                      <a:pt x="66708" y="61585"/>
                      <a:pt x="58370" y="54927"/>
                      <a:pt x="43360" y="54927"/>
                    </a:cubicBezTo>
                    <a:cubicBezTo>
                      <a:pt x="33354" y="54927"/>
                      <a:pt x="26683" y="58256"/>
                      <a:pt x="21680" y="61585"/>
                    </a:cubicBezTo>
                    <a:lnTo>
                      <a:pt x="3335" y="54927"/>
                    </a:lnTo>
                    <a:lnTo>
                      <a:pt x="6671" y="0"/>
                    </a:lnTo>
                    <a:lnTo>
                      <a:pt x="76714" y="0"/>
                    </a:lnTo>
                    <a:lnTo>
                      <a:pt x="76714" y="16645"/>
                    </a:lnTo>
                    <a:lnTo>
                      <a:pt x="23348" y="16645"/>
                    </a:lnTo>
                    <a:lnTo>
                      <a:pt x="21680" y="44940"/>
                    </a:lnTo>
                    <a:cubicBezTo>
                      <a:pt x="28351" y="41611"/>
                      <a:pt x="36689" y="39947"/>
                      <a:pt x="46696" y="39947"/>
                    </a:cubicBezTo>
                    <a:cubicBezTo>
                      <a:pt x="73379" y="39947"/>
                      <a:pt x="85053" y="54927"/>
                      <a:pt x="85053" y="7490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7"/>
            <p:cNvSpPr/>
            <p:nvPr/>
          </p:nvSpPr>
          <p:spPr>
            <a:xfrm>
              <a:off x="6028713" y="3185816"/>
              <a:ext cx="143422" cy="114847"/>
            </a:xfrm>
            <a:custGeom>
              <a:avLst/>
              <a:gdLst/>
              <a:ahLst/>
              <a:cxnLst/>
              <a:rect l="l" t="t" r="r" b="b"/>
              <a:pathLst>
                <a:path w="143422" h="114847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6696" y="0"/>
                    <a:pt x="56702" y="13316"/>
                    <a:pt x="56702" y="34954"/>
                  </a:cubicBezTo>
                  <a:close/>
                  <a:moveTo>
                    <a:pt x="43360" y="34954"/>
                  </a:moveTo>
                  <a:cubicBezTo>
                    <a:pt x="43360" y="21638"/>
                    <a:pt x="38358" y="13316"/>
                    <a:pt x="30019" y="13316"/>
                  </a:cubicBezTo>
                  <a:cubicBezTo>
                    <a:pt x="21681" y="13316"/>
                    <a:pt x="16677" y="21638"/>
                    <a:pt x="16677" y="34954"/>
                  </a:cubicBezTo>
                  <a:cubicBezTo>
                    <a:pt x="16677" y="48269"/>
                    <a:pt x="21681" y="56591"/>
                    <a:pt x="30019" y="56591"/>
                  </a:cubicBezTo>
                  <a:cubicBezTo>
                    <a:pt x="38358" y="56591"/>
                    <a:pt x="43360" y="46605"/>
                    <a:pt x="43360" y="34954"/>
                  </a:cubicBezTo>
                  <a:close/>
                  <a:moveTo>
                    <a:pt x="115072" y="1664"/>
                  </a:moveTo>
                  <a:lnTo>
                    <a:pt x="46696" y="114847"/>
                  </a:lnTo>
                  <a:lnTo>
                    <a:pt x="30019" y="114847"/>
                  </a:lnTo>
                  <a:lnTo>
                    <a:pt x="100062" y="1664"/>
                  </a:lnTo>
                  <a:lnTo>
                    <a:pt x="115072" y="1664"/>
                  </a:lnTo>
                  <a:close/>
                  <a:moveTo>
                    <a:pt x="143423" y="79894"/>
                  </a:moveTo>
                  <a:cubicBezTo>
                    <a:pt x="143423" y="99867"/>
                    <a:pt x="131749" y="114847"/>
                    <a:pt x="115072" y="114847"/>
                  </a:cubicBezTo>
                  <a:cubicBezTo>
                    <a:pt x="98395" y="114847"/>
                    <a:pt x="86721" y="99867"/>
                    <a:pt x="86721" y="79894"/>
                  </a:cubicBezTo>
                  <a:cubicBezTo>
                    <a:pt x="86721" y="59920"/>
                    <a:pt x="98395" y="44940"/>
                    <a:pt x="115072" y="44940"/>
                  </a:cubicBezTo>
                  <a:cubicBezTo>
                    <a:pt x="133417" y="44940"/>
                    <a:pt x="143423" y="59920"/>
                    <a:pt x="143423" y="79894"/>
                  </a:cubicBezTo>
                  <a:close/>
                  <a:moveTo>
                    <a:pt x="128414" y="81558"/>
                  </a:moveTo>
                  <a:cubicBezTo>
                    <a:pt x="128414" y="68243"/>
                    <a:pt x="123411" y="59920"/>
                    <a:pt x="115072" y="59920"/>
                  </a:cubicBezTo>
                  <a:cubicBezTo>
                    <a:pt x="106734" y="59920"/>
                    <a:pt x="101730" y="68243"/>
                    <a:pt x="101730" y="81558"/>
                  </a:cubicBezTo>
                  <a:cubicBezTo>
                    <a:pt x="101730" y="94874"/>
                    <a:pt x="106734" y="103196"/>
                    <a:pt x="115072" y="103196"/>
                  </a:cubicBezTo>
                  <a:cubicBezTo>
                    <a:pt x="123411" y="103196"/>
                    <a:pt x="128414" y="93210"/>
                    <a:pt x="128414" y="8155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7"/>
            <p:cNvGrpSpPr/>
            <p:nvPr/>
          </p:nvGrpSpPr>
          <p:grpSpPr>
            <a:xfrm>
              <a:off x="5199863" y="3590279"/>
              <a:ext cx="135084" cy="114847"/>
              <a:chOff x="5199863" y="3590279"/>
              <a:chExt cx="135084" cy="114847"/>
            </a:xfrm>
          </p:grpSpPr>
          <p:sp>
            <p:nvSpPr>
              <p:cNvPr id="209" name="Google Shape;209;p7"/>
              <p:cNvSpPr/>
              <p:nvPr/>
            </p:nvSpPr>
            <p:spPr>
              <a:xfrm>
                <a:off x="5199863" y="3590279"/>
                <a:ext cx="83385" cy="114847"/>
              </a:xfrm>
              <a:custGeom>
                <a:avLst/>
                <a:gdLst/>
                <a:ahLst/>
                <a:cxnLst/>
                <a:rect l="l" t="t" r="r" b="b"/>
                <a:pathLst>
                  <a:path w="83385" h="114847" extrusionOk="0">
                    <a:moveTo>
                      <a:pt x="81718" y="114847"/>
                    </a:moveTo>
                    <a:lnTo>
                      <a:pt x="0" y="114847"/>
                    </a:lnTo>
                    <a:cubicBezTo>
                      <a:pt x="1668" y="81558"/>
                      <a:pt x="21680" y="66578"/>
                      <a:pt x="43360" y="53263"/>
                    </a:cubicBezTo>
                    <a:cubicBezTo>
                      <a:pt x="58370" y="44940"/>
                      <a:pt x="63373" y="39947"/>
                      <a:pt x="63373" y="31625"/>
                    </a:cubicBezTo>
                    <a:cubicBezTo>
                      <a:pt x="63373" y="23302"/>
                      <a:pt x="56702" y="16645"/>
                      <a:pt x="41693" y="16645"/>
                    </a:cubicBezTo>
                    <a:cubicBezTo>
                      <a:pt x="31686" y="16645"/>
                      <a:pt x="21680" y="21638"/>
                      <a:pt x="15009" y="28296"/>
                    </a:cubicBezTo>
                    <a:lnTo>
                      <a:pt x="5003" y="14980"/>
                    </a:lnTo>
                    <a:cubicBezTo>
                      <a:pt x="15009" y="4993"/>
                      <a:pt x="30019" y="0"/>
                      <a:pt x="43360" y="0"/>
                    </a:cubicBezTo>
                    <a:cubicBezTo>
                      <a:pt x="66708" y="0"/>
                      <a:pt x="81718" y="9987"/>
                      <a:pt x="81718" y="29960"/>
                    </a:cubicBezTo>
                    <a:cubicBezTo>
                      <a:pt x="81718" y="46605"/>
                      <a:pt x="73379" y="54927"/>
                      <a:pt x="53366" y="66578"/>
                    </a:cubicBezTo>
                    <a:cubicBezTo>
                      <a:pt x="31686" y="79894"/>
                      <a:pt x="25016" y="86552"/>
                      <a:pt x="23348" y="96538"/>
                    </a:cubicBezTo>
                    <a:lnTo>
                      <a:pt x="83385" y="96538"/>
                    </a:lnTo>
                    <a:lnTo>
                      <a:pt x="83385" y="114847"/>
                    </a:lnTo>
                    <a:lnTo>
                      <a:pt x="81718" y="11484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5298258" y="3591943"/>
                <a:ext cx="36689" cy="113183"/>
              </a:xfrm>
              <a:custGeom>
                <a:avLst/>
                <a:gdLst/>
                <a:ahLst/>
                <a:cxnLst/>
                <a:rect l="l" t="t" r="r" b="b"/>
                <a:pathLst>
                  <a:path w="36689" h="113183" extrusionOk="0">
                    <a:moveTo>
                      <a:pt x="36690" y="113183"/>
                    </a:moveTo>
                    <a:lnTo>
                      <a:pt x="20013" y="113183"/>
                    </a:lnTo>
                    <a:lnTo>
                      <a:pt x="20013" y="26631"/>
                    </a:lnTo>
                    <a:lnTo>
                      <a:pt x="0" y="26631"/>
                    </a:lnTo>
                    <a:lnTo>
                      <a:pt x="0" y="14980"/>
                    </a:lnTo>
                    <a:cubicBezTo>
                      <a:pt x="11674" y="14980"/>
                      <a:pt x="21680" y="9987"/>
                      <a:pt x="23348" y="0"/>
                    </a:cubicBezTo>
                    <a:lnTo>
                      <a:pt x="36690" y="0"/>
                    </a:lnTo>
                    <a:lnTo>
                      <a:pt x="36690" y="113183"/>
                    </a:lnTo>
                    <a:lnTo>
                      <a:pt x="36690" y="11318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7"/>
            <p:cNvSpPr/>
            <p:nvPr/>
          </p:nvSpPr>
          <p:spPr>
            <a:xfrm>
              <a:off x="5368302" y="3591943"/>
              <a:ext cx="141755" cy="114847"/>
            </a:xfrm>
            <a:custGeom>
              <a:avLst/>
              <a:gdLst/>
              <a:ahLst/>
              <a:cxnLst/>
              <a:rect l="l" t="t" r="r" b="b"/>
              <a:pathLst>
                <a:path w="141755" h="114847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5028" y="0"/>
                    <a:pt x="56702" y="13316"/>
                    <a:pt x="56702" y="34954"/>
                  </a:cubicBezTo>
                  <a:close/>
                  <a:moveTo>
                    <a:pt x="41693" y="34954"/>
                  </a:moveTo>
                  <a:cubicBezTo>
                    <a:pt x="41693" y="21638"/>
                    <a:pt x="36689" y="13316"/>
                    <a:pt x="28351" y="13316"/>
                  </a:cubicBezTo>
                  <a:cubicBezTo>
                    <a:pt x="20012" y="13316"/>
                    <a:pt x="15009" y="21638"/>
                    <a:pt x="15009" y="34954"/>
                  </a:cubicBezTo>
                  <a:cubicBezTo>
                    <a:pt x="15009" y="48269"/>
                    <a:pt x="20012" y="56592"/>
                    <a:pt x="28351" y="56592"/>
                  </a:cubicBezTo>
                  <a:cubicBezTo>
                    <a:pt x="36689" y="56592"/>
                    <a:pt x="41693" y="46605"/>
                    <a:pt x="41693" y="34954"/>
                  </a:cubicBezTo>
                  <a:close/>
                  <a:moveTo>
                    <a:pt x="115072" y="1665"/>
                  </a:moveTo>
                  <a:lnTo>
                    <a:pt x="46696" y="114848"/>
                  </a:lnTo>
                  <a:lnTo>
                    <a:pt x="30019" y="114848"/>
                  </a:lnTo>
                  <a:lnTo>
                    <a:pt x="100062" y="1665"/>
                  </a:lnTo>
                  <a:lnTo>
                    <a:pt x="115072" y="1665"/>
                  </a:lnTo>
                  <a:close/>
                  <a:moveTo>
                    <a:pt x="141755" y="79894"/>
                  </a:moveTo>
                  <a:cubicBezTo>
                    <a:pt x="141755" y="99867"/>
                    <a:pt x="130081" y="114848"/>
                    <a:pt x="113404" y="114848"/>
                  </a:cubicBezTo>
                  <a:cubicBezTo>
                    <a:pt x="96727" y="114848"/>
                    <a:pt x="85053" y="99867"/>
                    <a:pt x="85053" y="79894"/>
                  </a:cubicBezTo>
                  <a:cubicBezTo>
                    <a:pt x="85053" y="59921"/>
                    <a:pt x="96727" y="44940"/>
                    <a:pt x="113404" y="44940"/>
                  </a:cubicBezTo>
                  <a:cubicBezTo>
                    <a:pt x="131749" y="44940"/>
                    <a:pt x="141755" y="59921"/>
                    <a:pt x="141755" y="79894"/>
                  </a:cubicBezTo>
                  <a:close/>
                  <a:moveTo>
                    <a:pt x="128413" y="81559"/>
                  </a:moveTo>
                  <a:cubicBezTo>
                    <a:pt x="128413" y="68243"/>
                    <a:pt x="123410" y="59921"/>
                    <a:pt x="115072" y="59921"/>
                  </a:cubicBezTo>
                  <a:cubicBezTo>
                    <a:pt x="106733" y="59921"/>
                    <a:pt x="101730" y="68243"/>
                    <a:pt x="101730" y="81559"/>
                  </a:cubicBezTo>
                  <a:cubicBezTo>
                    <a:pt x="101730" y="94874"/>
                    <a:pt x="106733" y="103196"/>
                    <a:pt x="115072" y="103196"/>
                  </a:cubicBezTo>
                  <a:cubicBezTo>
                    <a:pt x="123410" y="103196"/>
                    <a:pt x="128413" y="93210"/>
                    <a:pt x="128413" y="8155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7"/>
            <p:cNvGrpSpPr/>
            <p:nvPr/>
          </p:nvGrpSpPr>
          <p:grpSpPr>
            <a:xfrm>
              <a:off x="4716228" y="3996406"/>
              <a:ext cx="150093" cy="116511"/>
              <a:chOff x="4716228" y="3996406"/>
              <a:chExt cx="150093" cy="116511"/>
            </a:xfrm>
          </p:grpSpPr>
          <p:sp>
            <p:nvSpPr>
              <p:cNvPr id="213" name="Google Shape;213;p7"/>
              <p:cNvSpPr/>
              <p:nvPr/>
            </p:nvSpPr>
            <p:spPr>
              <a:xfrm>
                <a:off x="4716228" y="3998070"/>
                <a:ext cx="36689" cy="113182"/>
              </a:xfrm>
              <a:custGeom>
                <a:avLst/>
                <a:gdLst/>
                <a:ahLst/>
                <a:cxnLst/>
                <a:rect l="l" t="t" r="r" b="b"/>
                <a:pathLst>
                  <a:path w="36689" h="113182" extrusionOk="0">
                    <a:moveTo>
                      <a:pt x="36690" y="113183"/>
                    </a:moveTo>
                    <a:lnTo>
                      <a:pt x="20012" y="113183"/>
                    </a:lnTo>
                    <a:lnTo>
                      <a:pt x="20012" y="26631"/>
                    </a:lnTo>
                    <a:lnTo>
                      <a:pt x="0" y="26631"/>
                    </a:lnTo>
                    <a:lnTo>
                      <a:pt x="0" y="14980"/>
                    </a:lnTo>
                    <a:cubicBezTo>
                      <a:pt x="11674" y="14980"/>
                      <a:pt x="21680" y="9987"/>
                      <a:pt x="23348" y="0"/>
                    </a:cubicBezTo>
                    <a:lnTo>
                      <a:pt x="36690" y="0"/>
                    </a:lnTo>
                    <a:lnTo>
                      <a:pt x="36690" y="113183"/>
                    </a:lnTo>
                    <a:lnTo>
                      <a:pt x="36690" y="11318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4776265" y="3996406"/>
                <a:ext cx="90056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90056" h="116511" extrusionOk="0">
                    <a:moveTo>
                      <a:pt x="90056" y="58256"/>
                    </a:moveTo>
                    <a:cubicBezTo>
                      <a:pt x="90056" y="93210"/>
                      <a:pt x="75047" y="116512"/>
                      <a:pt x="45028" y="116512"/>
                    </a:cubicBezTo>
                    <a:cubicBezTo>
                      <a:pt x="15010" y="116512"/>
                      <a:pt x="0" y="93210"/>
                      <a:pt x="0" y="58256"/>
                    </a:cubicBezTo>
                    <a:cubicBezTo>
                      <a:pt x="0" y="23302"/>
                      <a:pt x="15010" y="0"/>
                      <a:pt x="45028" y="0"/>
                    </a:cubicBezTo>
                    <a:cubicBezTo>
                      <a:pt x="75047" y="0"/>
                      <a:pt x="90056" y="24967"/>
                      <a:pt x="90056" y="58256"/>
                    </a:cubicBezTo>
                    <a:close/>
                    <a:moveTo>
                      <a:pt x="73379" y="59921"/>
                    </a:moveTo>
                    <a:cubicBezTo>
                      <a:pt x="73379" y="36618"/>
                      <a:pt x="65041" y="18309"/>
                      <a:pt x="45028" y="18309"/>
                    </a:cubicBezTo>
                    <a:cubicBezTo>
                      <a:pt x="25016" y="18309"/>
                      <a:pt x="18345" y="36618"/>
                      <a:pt x="18345" y="59921"/>
                    </a:cubicBezTo>
                    <a:cubicBezTo>
                      <a:pt x="18345" y="83223"/>
                      <a:pt x="26683" y="101532"/>
                      <a:pt x="46696" y="101532"/>
                    </a:cubicBezTo>
                    <a:cubicBezTo>
                      <a:pt x="65041" y="99867"/>
                      <a:pt x="73379" y="83223"/>
                      <a:pt x="73379" y="599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7"/>
            <p:cNvSpPr/>
            <p:nvPr/>
          </p:nvSpPr>
          <p:spPr>
            <a:xfrm>
              <a:off x="4888002" y="3996406"/>
              <a:ext cx="141755" cy="116511"/>
            </a:xfrm>
            <a:custGeom>
              <a:avLst/>
              <a:gdLst/>
              <a:ahLst/>
              <a:cxnLst/>
              <a:rect l="l" t="t" r="r" b="b"/>
              <a:pathLst>
                <a:path w="141755" h="116511" extrusionOk="0">
                  <a:moveTo>
                    <a:pt x="56702" y="34954"/>
                  </a:moveTo>
                  <a:cubicBezTo>
                    <a:pt x="56702" y="54927"/>
                    <a:pt x="45028" y="69907"/>
                    <a:pt x="28351" y="69907"/>
                  </a:cubicBezTo>
                  <a:cubicBezTo>
                    <a:pt x="11674" y="69907"/>
                    <a:pt x="0" y="54927"/>
                    <a:pt x="0" y="34954"/>
                  </a:cubicBezTo>
                  <a:cubicBezTo>
                    <a:pt x="0" y="14980"/>
                    <a:pt x="11674" y="0"/>
                    <a:pt x="28351" y="0"/>
                  </a:cubicBezTo>
                  <a:cubicBezTo>
                    <a:pt x="45028" y="0"/>
                    <a:pt x="56702" y="14980"/>
                    <a:pt x="56702" y="34954"/>
                  </a:cubicBezTo>
                  <a:close/>
                  <a:moveTo>
                    <a:pt x="41693" y="36618"/>
                  </a:moveTo>
                  <a:cubicBezTo>
                    <a:pt x="41693" y="23302"/>
                    <a:pt x="36690" y="14980"/>
                    <a:pt x="28351" y="14980"/>
                  </a:cubicBezTo>
                  <a:cubicBezTo>
                    <a:pt x="20013" y="14980"/>
                    <a:pt x="15010" y="23302"/>
                    <a:pt x="15010" y="36618"/>
                  </a:cubicBezTo>
                  <a:cubicBezTo>
                    <a:pt x="15010" y="49934"/>
                    <a:pt x="20013" y="58256"/>
                    <a:pt x="28351" y="58256"/>
                  </a:cubicBezTo>
                  <a:cubicBezTo>
                    <a:pt x="36690" y="58256"/>
                    <a:pt x="41693" y="48269"/>
                    <a:pt x="41693" y="36618"/>
                  </a:cubicBezTo>
                  <a:close/>
                  <a:moveTo>
                    <a:pt x="115072" y="3329"/>
                  </a:moveTo>
                  <a:lnTo>
                    <a:pt x="46696" y="116512"/>
                  </a:lnTo>
                  <a:lnTo>
                    <a:pt x="30019" y="116512"/>
                  </a:lnTo>
                  <a:lnTo>
                    <a:pt x="100062" y="3329"/>
                  </a:lnTo>
                  <a:lnTo>
                    <a:pt x="115072" y="3329"/>
                  </a:lnTo>
                  <a:close/>
                  <a:moveTo>
                    <a:pt x="141755" y="81558"/>
                  </a:moveTo>
                  <a:cubicBezTo>
                    <a:pt x="141755" y="101532"/>
                    <a:pt x="130081" y="116512"/>
                    <a:pt x="113404" y="116512"/>
                  </a:cubicBezTo>
                  <a:cubicBezTo>
                    <a:pt x="96727" y="116512"/>
                    <a:pt x="85053" y="101532"/>
                    <a:pt x="85053" y="81558"/>
                  </a:cubicBezTo>
                  <a:cubicBezTo>
                    <a:pt x="85053" y="61585"/>
                    <a:pt x="96727" y="46605"/>
                    <a:pt x="113404" y="46605"/>
                  </a:cubicBezTo>
                  <a:cubicBezTo>
                    <a:pt x="131749" y="46605"/>
                    <a:pt x="141755" y="61585"/>
                    <a:pt x="141755" y="81558"/>
                  </a:cubicBezTo>
                  <a:close/>
                  <a:moveTo>
                    <a:pt x="128414" y="81558"/>
                  </a:moveTo>
                  <a:cubicBezTo>
                    <a:pt x="128414" y="68243"/>
                    <a:pt x="123410" y="59921"/>
                    <a:pt x="115072" y="59921"/>
                  </a:cubicBezTo>
                  <a:cubicBezTo>
                    <a:pt x="106733" y="59921"/>
                    <a:pt x="101730" y="68243"/>
                    <a:pt x="101730" y="81558"/>
                  </a:cubicBezTo>
                  <a:cubicBezTo>
                    <a:pt x="101730" y="94874"/>
                    <a:pt x="106733" y="103196"/>
                    <a:pt x="115072" y="103196"/>
                  </a:cubicBezTo>
                  <a:cubicBezTo>
                    <a:pt x="123410" y="103196"/>
                    <a:pt x="128414" y="93210"/>
                    <a:pt x="128414" y="8155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072912" y="1549655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7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9" y="73236"/>
                  </a:lnTo>
                  <a:cubicBezTo>
                    <a:pt x="88389" y="76565"/>
                    <a:pt x="90056" y="81558"/>
                    <a:pt x="91724" y="86552"/>
                  </a:cubicBezTo>
                  <a:cubicBezTo>
                    <a:pt x="91724" y="81558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04661" y="1576287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6618"/>
                  </a:moveTo>
                  <a:cubicBezTo>
                    <a:pt x="56702" y="24967"/>
                    <a:pt x="50031" y="14980"/>
                    <a:pt x="36690" y="14980"/>
                  </a:cubicBezTo>
                  <a:cubicBezTo>
                    <a:pt x="25016" y="14980"/>
                    <a:pt x="18345" y="23302"/>
                    <a:pt x="16677" y="36618"/>
                  </a:cubicBezTo>
                  <a:lnTo>
                    <a:pt x="56702" y="3661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38077" y="1574622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6" y="89881"/>
                  </a:cubicBezTo>
                  <a:cubicBezTo>
                    <a:pt x="20012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2" y="19973"/>
                    <a:pt x="20012" y="24967"/>
                  </a:cubicBezTo>
                  <a:cubicBezTo>
                    <a:pt x="20012" y="29960"/>
                    <a:pt x="23348" y="31625"/>
                    <a:pt x="35022" y="36618"/>
                  </a:cubicBezTo>
                  <a:cubicBezTo>
                    <a:pt x="53367" y="43276"/>
                    <a:pt x="63373" y="48269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413124" y="1546326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7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8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1532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471494" y="1576287"/>
              <a:ext cx="75046" cy="88216"/>
            </a:xfrm>
            <a:custGeom>
              <a:avLst/>
              <a:gdLst/>
              <a:ahLst/>
              <a:cxnLst/>
              <a:rect l="l" t="t" r="r" b="b"/>
              <a:pathLst>
                <a:path w="75046" h="88216" extrusionOk="0">
                  <a:moveTo>
                    <a:pt x="75047" y="43276"/>
                  </a:moveTo>
                  <a:cubicBezTo>
                    <a:pt x="75047" y="71572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58370" y="0"/>
                    <a:pt x="75047" y="16645"/>
                    <a:pt x="75047" y="43276"/>
                  </a:cubicBezTo>
                  <a:close/>
                  <a:moveTo>
                    <a:pt x="58370" y="43276"/>
                  </a:moveTo>
                  <a:cubicBezTo>
                    <a:pt x="58370" y="26631"/>
                    <a:pt x="50031" y="14980"/>
                    <a:pt x="36690" y="14980"/>
                  </a:cubicBezTo>
                  <a:cubicBezTo>
                    <a:pt x="23348" y="14980"/>
                    <a:pt x="16677" y="26631"/>
                    <a:pt x="16677" y="43276"/>
                  </a:cubicBezTo>
                  <a:cubicBezTo>
                    <a:pt x="16677" y="61585"/>
                    <a:pt x="25016" y="71572"/>
                    <a:pt x="38357" y="71572"/>
                  </a:cubicBezTo>
                  <a:cubicBezTo>
                    <a:pt x="50031" y="71572"/>
                    <a:pt x="58370" y="59920"/>
                    <a:pt x="58370" y="4327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571556" y="1574622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5028" y="1664"/>
                    <a:pt x="48364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631594" y="1576287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6618"/>
                  </a:moveTo>
                  <a:cubicBezTo>
                    <a:pt x="56702" y="24967"/>
                    <a:pt x="50031" y="14980"/>
                    <a:pt x="36690" y="14980"/>
                  </a:cubicBezTo>
                  <a:cubicBezTo>
                    <a:pt x="25016" y="14980"/>
                    <a:pt x="18345" y="23302"/>
                    <a:pt x="16677" y="36618"/>
                  </a:cubicBezTo>
                  <a:lnTo>
                    <a:pt x="56702" y="3661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765010" y="1546326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1545"/>
                  </a:moveTo>
                  <a:lnTo>
                    <a:pt x="55034" y="56592"/>
                  </a:lnTo>
                  <a:cubicBezTo>
                    <a:pt x="51699" y="51598"/>
                    <a:pt x="43360" y="44940"/>
                    <a:pt x="35022" y="44940"/>
                  </a:cubicBezTo>
                  <a:cubicBezTo>
                    <a:pt x="23348" y="44940"/>
                    <a:pt x="16677" y="53263"/>
                    <a:pt x="16677" y="71572"/>
                  </a:cubicBezTo>
                  <a:cubicBezTo>
                    <a:pt x="16677" y="93210"/>
                    <a:pt x="23348" y="101532"/>
                    <a:pt x="35022" y="101532"/>
                  </a:cubicBezTo>
                  <a:cubicBezTo>
                    <a:pt x="43360" y="101532"/>
                    <a:pt x="51699" y="96538"/>
                    <a:pt x="55034" y="9154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861737" y="1574622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4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10006" y="8322"/>
                  </a:lnTo>
                  <a:cubicBezTo>
                    <a:pt x="18345" y="3329"/>
                    <a:pt x="26683" y="0"/>
                    <a:pt x="38357" y="0"/>
                  </a:cubicBezTo>
                  <a:cubicBezTo>
                    <a:pt x="56702" y="0"/>
                    <a:pt x="70044" y="9987"/>
                    <a:pt x="70044" y="28296"/>
                  </a:cubicBezTo>
                  <a:lnTo>
                    <a:pt x="70044" y="88216"/>
                  </a:lnTo>
                  <a:lnTo>
                    <a:pt x="70044" y="88216"/>
                  </a:lnTo>
                  <a:close/>
                  <a:moveTo>
                    <a:pt x="55034" y="63249"/>
                  </a:moveTo>
                  <a:lnTo>
                    <a:pt x="55034" y="51598"/>
                  </a:lnTo>
                  <a:cubicBezTo>
                    <a:pt x="50031" y="49934"/>
                    <a:pt x="45028" y="48269"/>
                    <a:pt x="35022" y="48269"/>
                  </a:cubicBezTo>
                  <a:cubicBezTo>
                    <a:pt x="25016" y="48269"/>
                    <a:pt x="18345" y="53263"/>
                    <a:pt x="18345" y="61585"/>
                  </a:cubicBezTo>
                  <a:cubicBezTo>
                    <a:pt x="18345" y="69907"/>
                    <a:pt x="23348" y="74901"/>
                    <a:pt x="35022" y="74901"/>
                  </a:cubicBezTo>
                  <a:cubicBezTo>
                    <a:pt x="43360" y="74901"/>
                    <a:pt x="50031" y="68243"/>
                    <a:pt x="55034" y="6324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953461" y="1546326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7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8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1532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010163" y="1574622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3249"/>
                  </a:moveTo>
                  <a:lnTo>
                    <a:pt x="53367" y="51598"/>
                  </a:lnTo>
                  <a:cubicBezTo>
                    <a:pt x="48363" y="49934"/>
                    <a:pt x="43360" y="48269"/>
                    <a:pt x="33354" y="48269"/>
                  </a:cubicBezTo>
                  <a:cubicBezTo>
                    <a:pt x="23348" y="48269"/>
                    <a:pt x="16677" y="53263"/>
                    <a:pt x="16677" y="61585"/>
                  </a:cubicBezTo>
                  <a:cubicBezTo>
                    <a:pt x="16677" y="69907"/>
                    <a:pt x="21680" y="74901"/>
                    <a:pt x="33354" y="74901"/>
                  </a:cubicBezTo>
                  <a:cubicBezTo>
                    <a:pt x="41693" y="74901"/>
                    <a:pt x="50031" y="68243"/>
                    <a:pt x="53367" y="6324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3145247" y="1546004"/>
              <a:ext cx="20012" cy="116834"/>
            </a:xfrm>
            <a:custGeom>
              <a:avLst/>
              <a:gdLst/>
              <a:ahLst/>
              <a:cxnLst/>
              <a:rect l="l" t="t" r="r" b="b"/>
              <a:pathLst>
                <a:path w="20012" h="116834" extrusionOk="0">
                  <a:moveTo>
                    <a:pt x="20013" y="10309"/>
                  </a:moveTo>
                  <a:cubicBezTo>
                    <a:pt x="20013" y="15303"/>
                    <a:pt x="15010" y="20296"/>
                    <a:pt x="10006" y="20296"/>
                  </a:cubicBezTo>
                  <a:cubicBezTo>
                    <a:pt x="3336" y="20296"/>
                    <a:pt x="0" y="15303"/>
                    <a:pt x="0" y="10309"/>
                  </a:cubicBezTo>
                  <a:cubicBezTo>
                    <a:pt x="0" y="3652"/>
                    <a:pt x="5003" y="323"/>
                    <a:pt x="10006" y="323"/>
                  </a:cubicBezTo>
                  <a:cubicBezTo>
                    <a:pt x="15010" y="-1342"/>
                    <a:pt x="20013" y="3652"/>
                    <a:pt x="20013" y="10309"/>
                  </a:cubicBezTo>
                  <a:close/>
                  <a:moveTo>
                    <a:pt x="16677" y="116835"/>
                  </a:moveTo>
                  <a:lnTo>
                    <a:pt x="0" y="116835"/>
                  </a:lnTo>
                  <a:lnTo>
                    <a:pt x="0" y="31947"/>
                  </a:lnTo>
                  <a:lnTo>
                    <a:pt x="16677" y="31947"/>
                  </a:lnTo>
                  <a:lnTo>
                    <a:pt x="16677" y="11683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188608" y="1576287"/>
              <a:ext cx="68376" cy="86551"/>
            </a:xfrm>
            <a:custGeom>
              <a:avLst/>
              <a:gdLst/>
              <a:ahLst/>
              <a:cxnLst/>
              <a:rect l="l" t="t" r="r" b="b"/>
              <a:pathLst>
                <a:path w="68376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2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2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322025" y="1546326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3" y="99867"/>
                  </a:moveTo>
                  <a:lnTo>
                    <a:pt x="46696" y="114847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8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1532"/>
                    <a:pt x="48363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385397" y="1546326"/>
              <a:ext cx="68375" cy="116511"/>
            </a:xfrm>
            <a:custGeom>
              <a:avLst/>
              <a:gdLst/>
              <a:ahLst/>
              <a:cxnLst/>
              <a:rect l="l" t="t" r="r" b="b"/>
              <a:pathLst>
                <a:path w="68375" h="116511" extrusionOk="0">
                  <a:moveTo>
                    <a:pt x="66708" y="116512"/>
                  </a:moveTo>
                  <a:lnTo>
                    <a:pt x="50031" y="116512"/>
                  </a:lnTo>
                  <a:lnTo>
                    <a:pt x="50031" y="68243"/>
                  </a:lnTo>
                  <a:cubicBezTo>
                    <a:pt x="50031" y="51598"/>
                    <a:pt x="43360" y="44940"/>
                    <a:pt x="33354" y="44940"/>
                  </a:cubicBezTo>
                  <a:cubicBezTo>
                    <a:pt x="21680" y="44940"/>
                    <a:pt x="16677" y="53263"/>
                    <a:pt x="16677" y="66578"/>
                  </a:cubicBezTo>
                  <a:lnTo>
                    <a:pt x="16677" y="116512"/>
                  </a:ln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41611"/>
                  </a:lnTo>
                  <a:cubicBezTo>
                    <a:pt x="21680" y="34954"/>
                    <a:pt x="30019" y="31625"/>
                    <a:pt x="38357" y="31625"/>
                  </a:cubicBezTo>
                  <a:cubicBezTo>
                    <a:pt x="58370" y="31625"/>
                    <a:pt x="68376" y="44940"/>
                    <a:pt x="68376" y="69907"/>
                  </a:cubicBezTo>
                  <a:lnTo>
                    <a:pt x="68376" y="116512"/>
                  </a:lnTo>
                  <a:lnTo>
                    <a:pt x="66708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477121" y="1576287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6618"/>
                  </a:moveTo>
                  <a:cubicBezTo>
                    <a:pt x="56702" y="24967"/>
                    <a:pt x="50031" y="14980"/>
                    <a:pt x="36690" y="14980"/>
                  </a:cubicBezTo>
                  <a:cubicBezTo>
                    <a:pt x="25016" y="14980"/>
                    <a:pt x="18345" y="23302"/>
                    <a:pt x="16677" y="36618"/>
                  </a:cubicBezTo>
                  <a:lnTo>
                    <a:pt x="56702" y="3661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612206" y="1574622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50031" y="1664"/>
                    <a:pt x="60038" y="6658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692256" y="1546326"/>
              <a:ext cx="16677" cy="116511"/>
            </a:xfrm>
            <a:custGeom>
              <a:avLst/>
              <a:gdLst/>
              <a:ahLst/>
              <a:cxnLst/>
              <a:rect l="l" t="t" r="r" b="b"/>
              <a:pathLst>
                <a:path w="16677" h="116511" extrusionOk="0">
                  <a:moveTo>
                    <a:pt x="16677" y="116512"/>
                  </a:move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727277" y="1576287"/>
              <a:ext cx="75046" cy="88216"/>
            </a:xfrm>
            <a:custGeom>
              <a:avLst/>
              <a:gdLst/>
              <a:ahLst/>
              <a:cxnLst/>
              <a:rect l="l" t="t" r="r" b="b"/>
              <a:pathLst>
                <a:path w="75046" h="88216" extrusionOk="0">
                  <a:moveTo>
                    <a:pt x="75047" y="43276"/>
                  </a:moveTo>
                  <a:cubicBezTo>
                    <a:pt x="75047" y="71572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58370" y="0"/>
                    <a:pt x="75047" y="16645"/>
                    <a:pt x="75047" y="43276"/>
                  </a:cubicBezTo>
                  <a:close/>
                  <a:moveTo>
                    <a:pt x="58370" y="43276"/>
                  </a:moveTo>
                  <a:cubicBezTo>
                    <a:pt x="58370" y="26631"/>
                    <a:pt x="50031" y="14980"/>
                    <a:pt x="36690" y="14980"/>
                  </a:cubicBezTo>
                  <a:cubicBezTo>
                    <a:pt x="23348" y="14980"/>
                    <a:pt x="16677" y="26631"/>
                    <a:pt x="16677" y="43276"/>
                  </a:cubicBezTo>
                  <a:cubicBezTo>
                    <a:pt x="16677" y="61585"/>
                    <a:pt x="25016" y="71572"/>
                    <a:pt x="38357" y="71572"/>
                  </a:cubicBezTo>
                  <a:cubicBezTo>
                    <a:pt x="50031" y="71572"/>
                    <a:pt x="58370" y="59920"/>
                    <a:pt x="58370" y="4327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827340" y="1577951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8376" y="84887"/>
                  </a:moveTo>
                  <a:lnTo>
                    <a:pt x="51699" y="84887"/>
                  </a:lnTo>
                  <a:lnTo>
                    <a:pt x="51699" y="76565"/>
                  </a:lnTo>
                  <a:cubicBezTo>
                    <a:pt x="46696" y="83223"/>
                    <a:pt x="38357" y="86552"/>
                    <a:pt x="30019" y="86552"/>
                  </a:cubicBezTo>
                  <a:cubicBezTo>
                    <a:pt x="10006" y="86552"/>
                    <a:pt x="0" y="73236"/>
                    <a:pt x="0" y="48269"/>
                  </a:cubicBezTo>
                  <a:lnTo>
                    <a:pt x="0" y="0"/>
                  </a:lnTo>
                  <a:lnTo>
                    <a:pt x="16677" y="0"/>
                  </a:lnTo>
                  <a:lnTo>
                    <a:pt x="16677" y="48269"/>
                  </a:lnTo>
                  <a:cubicBezTo>
                    <a:pt x="16677" y="64914"/>
                    <a:pt x="23348" y="71572"/>
                    <a:pt x="33354" y="71572"/>
                  </a:cubicBezTo>
                  <a:cubicBezTo>
                    <a:pt x="45028" y="71572"/>
                    <a:pt x="50031" y="63249"/>
                    <a:pt x="50031" y="49934"/>
                  </a:cubicBezTo>
                  <a:lnTo>
                    <a:pt x="50031" y="0"/>
                  </a:lnTo>
                  <a:lnTo>
                    <a:pt x="66708" y="0"/>
                  </a:lnTo>
                  <a:lnTo>
                    <a:pt x="68376" y="84887"/>
                  </a:lnTo>
                  <a:lnTo>
                    <a:pt x="68376" y="84887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922399" y="1546326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3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1545"/>
                  </a:moveTo>
                  <a:lnTo>
                    <a:pt x="55034" y="56592"/>
                  </a:lnTo>
                  <a:cubicBezTo>
                    <a:pt x="51699" y="51598"/>
                    <a:pt x="43360" y="44940"/>
                    <a:pt x="35022" y="44940"/>
                  </a:cubicBezTo>
                  <a:cubicBezTo>
                    <a:pt x="23348" y="44940"/>
                    <a:pt x="16677" y="53263"/>
                    <a:pt x="16677" y="71572"/>
                  </a:cubicBezTo>
                  <a:cubicBezTo>
                    <a:pt x="16677" y="93210"/>
                    <a:pt x="23348" y="101532"/>
                    <a:pt x="35022" y="101532"/>
                  </a:cubicBezTo>
                  <a:cubicBezTo>
                    <a:pt x="45028" y="101532"/>
                    <a:pt x="51699" y="96538"/>
                    <a:pt x="55034" y="9154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010582" y="1955783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7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8" y="73236"/>
                  </a:lnTo>
                  <a:cubicBezTo>
                    <a:pt x="88388" y="76565"/>
                    <a:pt x="90056" y="81558"/>
                    <a:pt x="91724" y="86552"/>
                  </a:cubicBezTo>
                  <a:cubicBezTo>
                    <a:pt x="91724" y="81558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42331" y="1982414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275748" y="1980749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6" y="89881"/>
                  </a:cubicBezTo>
                  <a:cubicBezTo>
                    <a:pt x="20013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3" y="19973"/>
                    <a:pt x="20013" y="24967"/>
                  </a:cubicBezTo>
                  <a:cubicBezTo>
                    <a:pt x="20013" y="29960"/>
                    <a:pt x="23348" y="31625"/>
                    <a:pt x="35022" y="36618"/>
                  </a:cubicBezTo>
                  <a:cubicBezTo>
                    <a:pt x="53367" y="43276"/>
                    <a:pt x="63373" y="48269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350795" y="1950789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9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3196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09164" y="1982414"/>
              <a:ext cx="75046" cy="88216"/>
            </a:xfrm>
            <a:custGeom>
              <a:avLst/>
              <a:gdLst/>
              <a:ahLst/>
              <a:cxnLst/>
              <a:rect l="l" t="t" r="r" b="b"/>
              <a:pathLst>
                <a:path w="75046" h="88216" extrusionOk="0">
                  <a:moveTo>
                    <a:pt x="75047" y="43276"/>
                  </a:moveTo>
                  <a:cubicBezTo>
                    <a:pt x="75047" y="71572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58370" y="0"/>
                    <a:pt x="75047" y="16645"/>
                    <a:pt x="75047" y="43276"/>
                  </a:cubicBezTo>
                  <a:close/>
                  <a:moveTo>
                    <a:pt x="58370" y="43276"/>
                  </a:moveTo>
                  <a:cubicBezTo>
                    <a:pt x="58370" y="26631"/>
                    <a:pt x="50031" y="14980"/>
                    <a:pt x="36690" y="14980"/>
                  </a:cubicBezTo>
                  <a:cubicBezTo>
                    <a:pt x="23348" y="14980"/>
                    <a:pt x="16677" y="26631"/>
                    <a:pt x="16677" y="43276"/>
                  </a:cubicBezTo>
                  <a:cubicBezTo>
                    <a:pt x="16677" y="61585"/>
                    <a:pt x="25016" y="71572"/>
                    <a:pt x="38357" y="71572"/>
                  </a:cubicBezTo>
                  <a:cubicBezTo>
                    <a:pt x="50031" y="71572"/>
                    <a:pt x="58370" y="58256"/>
                    <a:pt x="58370" y="4327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509227" y="1980749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5028" y="1664"/>
                    <a:pt x="48364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569264" y="1982414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702681" y="1952454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3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1545"/>
                  </a:moveTo>
                  <a:lnTo>
                    <a:pt x="55034" y="56591"/>
                  </a:lnTo>
                  <a:cubicBezTo>
                    <a:pt x="51699" y="51598"/>
                    <a:pt x="43360" y="44940"/>
                    <a:pt x="35022" y="44940"/>
                  </a:cubicBezTo>
                  <a:cubicBezTo>
                    <a:pt x="23348" y="44940"/>
                    <a:pt x="16677" y="53263"/>
                    <a:pt x="16677" y="71572"/>
                  </a:cubicBezTo>
                  <a:cubicBezTo>
                    <a:pt x="16677" y="93210"/>
                    <a:pt x="23348" y="101532"/>
                    <a:pt x="35022" y="101532"/>
                  </a:cubicBezTo>
                  <a:cubicBezTo>
                    <a:pt x="43360" y="101532"/>
                    <a:pt x="51699" y="96538"/>
                    <a:pt x="55034" y="9154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799408" y="1980749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3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5034" y="63249"/>
                  </a:moveTo>
                  <a:lnTo>
                    <a:pt x="55034" y="51598"/>
                  </a:lnTo>
                  <a:cubicBezTo>
                    <a:pt x="50031" y="49934"/>
                    <a:pt x="45028" y="48269"/>
                    <a:pt x="35022" y="48269"/>
                  </a:cubicBezTo>
                  <a:cubicBezTo>
                    <a:pt x="25016" y="48269"/>
                    <a:pt x="18345" y="53263"/>
                    <a:pt x="18345" y="61585"/>
                  </a:cubicBezTo>
                  <a:cubicBezTo>
                    <a:pt x="18345" y="69907"/>
                    <a:pt x="23348" y="74901"/>
                    <a:pt x="35022" y="74901"/>
                  </a:cubicBezTo>
                  <a:cubicBezTo>
                    <a:pt x="43360" y="74901"/>
                    <a:pt x="50031" y="68243"/>
                    <a:pt x="55034" y="6324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891132" y="1950789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3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9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3196"/>
                    <a:pt x="48363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947834" y="1980749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4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3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3249"/>
                  </a:moveTo>
                  <a:lnTo>
                    <a:pt x="53367" y="51598"/>
                  </a:lnTo>
                  <a:cubicBezTo>
                    <a:pt x="48364" y="49934"/>
                    <a:pt x="43360" y="48269"/>
                    <a:pt x="33354" y="48269"/>
                  </a:cubicBezTo>
                  <a:cubicBezTo>
                    <a:pt x="23348" y="48269"/>
                    <a:pt x="16677" y="53263"/>
                    <a:pt x="16677" y="61585"/>
                  </a:cubicBezTo>
                  <a:cubicBezTo>
                    <a:pt x="16677" y="69907"/>
                    <a:pt x="21680" y="74901"/>
                    <a:pt x="33354" y="74901"/>
                  </a:cubicBezTo>
                  <a:cubicBezTo>
                    <a:pt x="41693" y="74901"/>
                    <a:pt x="50031" y="68243"/>
                    <a:pt x="53367" y="6324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2031219" y="1940802"/>
              <a:ext cx="66708" cy="141478"/>
            </a:xfrm>
            <a:custGeom>
              <a:avLst/>
              <a:gdLst/>
              <a:ahLst/>
              <a:cxnLst/>
              <a:rect l="l" t="t" r="r" b="b"/>
              <a:pathLst>
                <a:path w="66708" h="141478" extrusionOk="0">
                  <a:moveTo>
                    <a:pt x="66708" y="0"/>
                  </a:moveTo>
                  <a:lnTo>
                    <a:pt x="16677" y="141479"/>
                  </a:lnTo>
                  <a:lnTo>
                    <a:pt x="0" y="141479"/>
                  </a:lnTo>
                  <a:lnTo>
                    <a:pt x="50031" y="0"/>
                  </a:lnTo>
                  <a:lnTo>
                    <a:pt x="6670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097927" y="1980749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5028" y="1664"/>
                    <a:pt x="48364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2161300" y="1982414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253024" y="1980749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50031" y="1664"/>
                    <a:pt x="58370" y="6658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2326403" y="1982414"/>
              <a:ext cx="75046" cy="88216"/>
            </a:xfrm>
            <a:custGeom>
              <a:avLst/>
              <a:gdLst/>
              <a:ahLst/>
              <a:cxnLst/>
              <a:rect l="l" t="t" r="r" b="b"/>
              <a:pathLst>
                <a:path w="75046" h="88216" extrusionOk="0">
                  <a:moveTo>
                    <a:pt x="75047" y="43276"/>
                  </a:moveTo>
                  <a:cubicBezTo>
                    <a:pt x="75047" y="71572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60037" y="0"/>
                    <a:pt x="75047" y="16645"/>
                    <a:pt x="75047" y="43276"/>
                  </a:cubicBezTo>
                  <a:close/>
                  <a:moveTo>
                    <a:pt x="58370" y="43276"/>
                  </a:moveTo>
                  <a:cubicBezTo>
                    <a:pt x="58370" y="26631"/>
                    <a:pt x="50031" y="14980"/>
                    <a:pt x="36690" y="14980"/>
                  </a:cubicBezTo>
                  <a:cubicBezTo>
                    <a:pt x="23348" y="14980"/>
                    <a:pt x="16677" y="26631"/>
                    <a:pt x="16677" y="43276"/>
                  </a:cubicBezTo>
                  <a:cubicBezTo>
                    <a:pt x="16677" y="61585"/>
                    <a:pt x="25016" y="71572"/>
                    <a:pt x="38357" y="71572"/>
                  </a:cubicBezTo>
                  <a:cubicBezTo>
                    <a:pt x="50031" y="71572"/>
                    <a:pt x="58370" y="58256"/>
                    <a:pt x="58370" y="4327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428134" y="1980749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1664"/>
                    <a:pt x="48364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2491506" y="1952454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1545"/>
                  </a:moveTo>
                  <a:lnTo>
                    <a:pt x="55034" y="56591"/>
                  </a:lnTo>
                  <a:cubicBezTo>
                    <a:pt x="51699" y="51598"/>
                    <a:pt x="43360" y="44940"/>
                    <a:pt x="35022" y="44940"/>
                  </a:cubicBezTo>
                  <a:cubicBezTo>
                    <a:pt x="23348" y="44940"/>
                    <a:pt x="16677" y="53263"/>
                    <a:pt x="16677" y="71572"/>
                  </a:cubicBezTo>
                  <a:cubicBezTo>
                    <a:pt x="16677" y="93210"/>
                    <a:pt x="23348" y="101532"/>
                    <a:pt x="35022" y="101532"/>
                  </a:cubicBezTo>
                  <a:cubicBezTo>
                    <a:pt x="43360" y="101532"/>
                    <a:pt x="50031" y="96538"/>
                    <a:pt x="55034" y="9154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589901" y="1980749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6" y="89881"/>
                  </a:cubicBezTo>
                  <a:cubicBezTo>
                    <a:pt x="20013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3" y="19973"/>
                    <a:pt x="20013" y="24967"/>
                  </a:cubicBezTo>
                  <a:cubicBezTo>
                    <a:pt x="20013" y="29960"/>
                    <a:pt x="23348" y="31625"/>
                    <a:pt x="35022" y="36618"/>
                  </a:cubicBezTo>
                  <a:cubicBezTo>
                    <a:pt x="53367" y="43276"/>
                    <a:pt x="63373" y="48269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713311" y="1952131"/>
              <a:ext cx="20012" cy="116834"/>
            </a:xfrm>
            <a:custGeom>
              <a:avLst/>
              <a:gdLst/>
              <a:ahLst/>
              <a:cxnLst/>
              <a:rect l="l" t="t" r="r" b="b"/>
              <a:pathLst>
                <a:path w="20012" h="116834" extrusionOk="0">
                  <a:moveTo>
                    <a:pt x="20012" y="10309"/>
                  </a:moveTo>
                  <a:cubicBezTo>
                    <a:pt x="20012" y="15303"/>
                    <a:pt x="15009" y="20296"/>
                    <a:pt x="10006" y="20296"/>
                  </a:cubicBezTo>
                  <a:cubicBezTo>
                    <a:pt x="3335" y="20296"/>
                    <a:pt x="0" y="15303"/>
                    <a:pt x="0" y="10309"/>
                  </a:cubicBezTo>
                  <a:cubicBezTo>
                    <a:pt x="0" y="3652"/>
                    <a:pt x="5003" y="323"/>
                    <a:pt x="10006" y="323"/>
                  </a:cubicBezTo>
                  <a:cubicBezTo>
                    <a:pt x="15009" y="-1342"/>
                    <a:pt x="20012" y="3652"/>
                    <a:pt x="20012" y="10309"/>
                  </a:cubicBezTo>
                  <a:close/>
                  <a:moveTo>
                    <a:pt x="16677" y="116835"/>
                  </a:moveTo>
                  <a:lnTo>
                    <a:pt x="0" y="116835"/>
                  </a:lnTo>
                  <a:lnTo>
                    <a:pt x="0" y="31947"/>
                  </a:lnTo>
                  <a:lnTo>
                    <a:pt x="16677" y="31947"/>
                  </a:lnTo>
                  <a:lnTo>
                    <a:pt x="16677" y="11683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753336" y="1982414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2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2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2911769" y="1955783"/>
              <a:ext cx="101730" cy="114847"/>
            </a:xfrm>
            <a:custGeom>
              <a:avLst/>
              <a:gdLst/>
              <a:ahLst/>
              <a:cxnLst/>
              <a:rect l="l" t="t" r="r" b="b"/>
              <a:pathLst>
                <a:path w="101730" h="114847" extrusionOk="0">
                  <a:moveTo>
                    <a:pt x="100062" y="113183"/>
                  </a:moveTo>
                  <a:lnTo>
                    <a:pt x="83385" y="113183"/>
                  </a:lnTo>
                  <a:lnTo>
                    <a:pt x="83385" y="53263"/>
                  </a:lnTo>
                  <a:cubicBezTo>
                    <a:pt x="83385" y="46605"/>
                    <a:pt x="83385" y="36618"/>
                    <a:pt x="83385" y="33289"/>
                  </a:cubicBezTo>
                  <a:cubicBezTo>
                    <a:pt x="81718" y="36618"/>
                    <a:pt x="78382" y="44940"/>
                    <a:pt x="76715" y="51598"/>
                  </a:cubicBezTo>
                  <a:lnTo>
                    <a:pt x="50031" y="114847"/>
                  </a:lnTo>
                  <a:lnTo>
                    <a:pt x="23348" y="51598"/>
                  </a:lnTo>
                  <a:cubicBezTo>
                    <a:pt x="20012" y="44940"/>
                    <a:pt x="16677" y="36618"/>
                    <a:pt x="16677" y="33289"/>
                  </a:cubicBezTo>
                  <a:cubicBezTo>
                    <a:pt x="16677" y="36618"/>
                    <a:pt x="16677" y="46605"/>
                    <a:pt x="16677" y="53263"/>
                  </a:cubicBezTo>
                  <a:lnTo>
                    <a:pt x="16677" y="113183"/>
                  </a:lnTo>
                  <a:lnTo>
                    <a:pt x="0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41693" y="59920"/>
                  </a:lnTo>
                  <a:cubicBezTo>
                    <a:pt x="45028" y="66578"/>
                    <a:pt x="48364" y="74901"/>
                    <a:pt x="50031" y="79894"/>
                  </a:cubicBezTo>
                  <a:cubicBezTo>
                    <a:pt x="51699" y="74901"/>
                    <a:pt x="55034" y="66578"/>
                    <a:pt x="58370" y="59920"/>
                  </a:cubicBezTo>
                  <a:lnTo>
                    <a:pt x="83385" y="0"/>
                  </a:lnTo>
                  <a:lnTo>
                    <a:pt x="101730" y="0"/>
                  </a:lnTo>
                  <a:lnTo>
                    <a:pt x="101730" y="113183"/>
                  </a:lnTo>
                  <a:lnTo>
                    <a:pt x="100062" y="11318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038514" y="1952131"/>
              <a:ext cx="20012" cy="116834"/>
            </a:xfrm>
            <a:custGeom>
              <a:avLst/>
              <a:gdLst/>
              <a:ahLst/>
              <a:cxnLst/>
              <a:rect l="l" t="t" r="r" b="b"/>
              <a:pathLst>
                <a:path w="20012" h="116834" extrusionOk="0">
                  <a:moveTo>
                    <a:pt x="20012" y="10309"/>
                  </a:moveTo>
                  <a:cubicBezTo>
                    <a:pt x="20012" y="15303"/>
                    <a:pt x="15009" y="20296"/>
                    <a:pt x="10006" y="20296"/>
                  </a:cubicBezTo>
                  <a:cubicBezTo>
                    <a:pt x="3335" y="20296"/>
                    <a:pt x="0" y="15303"/>
                    <a:pt x="0" y="10309"/>
                  </a:cubicBezTo>
                  <a:cubicBezTo>
                    <a:pt x="0" y="3652"/>
                    <a:pt x="5003" y="323"/>
                    <a:pt x="10006" y="323"/>
                  </a:cubicBezTo>
                  <a:cubicBezTo>
                    <a:pt x="15009" y="-1342"/>
                    <a:pt x="20012" y="3652"/>
                    <a:pt x="20012" y="10309"/>
                  </a:cubicBezTo>
                  <a:close/>
                  <a:moveTo>
                    <a:pt x="18345" y="116835"/>
                  </a:moveTo>
                  <a:lnTo>
                    <a:pt x="1668" y="116835"/>
                  </a:lnTo>
                  <a:lnTo>
                    <a:pt x="1668" y="31947"/>
                  </a:lnTo>
                  <a:lnTo>
                    <a:pt x="18345" y="31947"/>
                  </a:lnTo>
                  <a:lnTo>
                    <a:pt x="18345" y="11683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3073536" y="1980749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50031" y="1664"/>
                    <a:pt x="60037" y="6658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7"/>
            <p:cNvGrpSpPr/>
            <p:nvPr/>
          </p:nvGrpSpPr>
          <p:grpSpPr>
            <a:xfrm>
              <a:off x="3153586" y="1980749"/>
              <a:ext cx="140087" cy="89881"/>
              <a:chOff x="3153586" y="1980749"/>
              <a:chExt cx="140087" cy="89881"/>
            </a:xfrm>
          </p:grpSpPr>
          <p:sp>
            <p:nvSpPr>
              <p:cNvPr id="262" name="Google Shape;262;p7"/>
              <p:cNvSpPr/>
              <p:nvPr/>
            </p:nvSpPr>
            <p:spPr>
              <a:xfrm>
                <a:off x="3153586" y="1980749"/>
                <a:ext cx="51699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51699" h="86551" extrusionOk="0">
                    <a:moveTo>
                      <a:pt x="51699" y="4993"/>
                    </a:moveTo>
                    <a:lnTo>
                      <a:pt x="46696" y="19973"/>
                    </a:lnTo>
                    <a:cubicBezTo>
                      <a:pt x="43360" y="18309"/>
                      <a:pt x="40025" y="16645"/>
                      <a:pt x="33354" y="16645"/>
                    </a:cubicBezTo>
                    <a:cubicBezTo>
                      <a:pt x="23348" y="16645"/>
                      <a:pt x="16677" y="23302"/>
                      <a:pt x="16677" y="38282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4"/>
                    </a:lnTo>
                    <a:lnTo>
                      <a:pt x="16677" y="1664"/>
                    </a:lnTo>
                    <a:lnTo>
                      <a:pt x="16677" y="9987"/>
                    </a:lnTo>
                    <a:cubicBezTo>
                      <a:pt x="20013" y="4993"/>
                      <a:pt x="28351" y="0"/>
                      <a:pt x="36690" y="0"/>
                    </a:cubicBezTo>
                    <a:cubicBezTo>
                      <a:pt x="43360" y="1664"/>
                      <a:pt x="48364" y="1664"/>
                      <a:pt x="51699" y="499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218627" y="1982414"/>
                <a:ext cx="75046" cy="88216"/>
              </a:xfrm>
              <a:custGeom>
                <a:avLst/>
                <a:gdLst/>
                <a:ahLst/>
                <a:cxnLst/>
                <a:rect l="l" t="t" r="r" b="b"/>
                <a:pathLst>
                  <a:path w="75046" h="88216" extrusionOk="0">
                    <a:moveTo>
                      <a:pt x="75047" y="43276"/>
                    </a:moveTo>
                    <a:cubicBezTo>
                      <a:pt x="75047" y="71572"/>
                      <a:pt x="58370" y="88216"/>
                      <a:pt x="36690" y="88216"/>
                    </a:cubicBezTo>
                    <a:cubicBezTo>
                      <a:pt x="15009" y="88216"/>
                      <a:pt x="0" y="69907"/>
                      <a:pt x="0" y="44940"/>
                    </a:cubicBezTo>
                    <a:cubicBezTo>
                      <a:pt x="0" y="16645"/>
                      <a:pt x="16677" y="0"/>
                      <a:pt x="38357" y="0"/>
                    </a:cubicBezTo>
                    <a:cubicBezTo>
                      <a:pt x="60037" y="0"/>
                      <a:pt x="75047" y="16645"/>
                      <a:pt x="75047" y="43276"/>
                    </a:cubicBezTo>
                    <a:close/>
                    <a:moveTo>
                      <a:pt x="58370" y="43276"/>
                    </a:moveTo>
                    <a:cubicBezTo>
                      <a:pt x="58370" y="26631"/>
                      <a:pt x="50031" y="14980"/>
                      <a:pt x="36690" y="14980"/>
                    </a:cubicBezTo>
                    <a:cubicBezTo>
                      <a:pt x="23348" y="14980"/>
                      <a:pt x="16677" y="26631"/>
                      <a:pt x="16677" y="43276"/>
                    </a:cubicBezTo>
                    <a:cubicBezTo>
                      <a:pt x="16677" y="61585"/>
                      <a:pt x="25016" y="71572"/>
                      <a:pt x="38357" y="71572"/>
                    </a:cubicBezTo>
                    <a:cubicBezTo>
                      <a:pt x="50031" y="71572"/>
                      <a:pt x="58370" y="58256"/>
                      <a:pt x="58370" y="4327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7"/>
            <p:cNvSpPr/>
            <p:nvPr/>
          </p:nvSpPr>
          <p:spPr>
            <a:xfrm>
              <a:off x="3315354" y="1980749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3" y="89881"/>
                    <a:pt x="31686" y="89881"/>
                  </a:cubicBezTo>
                  <a:cubicBezTo>
                    <a:pt x="20012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3" y="71572"/>
                    <a:pt x="48363" y="64914"/>
                  </a:cubicBezTo>
                  <a:cubicBezTo>
                    <a:pt x="48363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2" y="19973"/>
                    <a:pt x="20012" y="24967"/>
                  </a:cubicBezTo>
                  <a:cubicBezTo>
                    <a:pt x="20012" y="29960"/>
                    <a:pt x="23348" y="31625"/>
                    <a:pt x="35022" y="36618"/>
                  </a:cubicBezTo>
                  <a:cubicBezTo>
                    <a:pt x="53367" y="43276"/>
                    <a:pt x="63373" y="48269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388733" y="1982414"/>
              <a:ext cx="75046" cy="88216"/>
            </a:xfrm>
            <a:custGeom>
              <a:avLst/>
              <a:gdLst/>
              <a:ahLst/>
              <a:cxnLst/>
              <a:rect l="l" t="t" r="r" b="b"/>
              <a:pathLst>
                <a:path w="75046" h="88216" extrusionOk="0">
                  <a:moveTo>
                    <a:pt x="75047" y="43276"/>
                  </a:moveTo>
                  <a:cubicBezTo>
                    <a:pt x="75047" y="71572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60038" y="0"/>
                    <a:pt x="75047" y="16645"/>
                    <a:pt x="75047" y="43276"/>
                  </a:cubicBezTo>
                  <a:close/>
                  <a:moveTo>
                    <a:pt x="58370" y="43276"/>
                  </a:moveTo>
                  <a:cubicBezTo>
                    <a:pt x="58370" y="26631"/>
                    <a:pt x="50031" y="14980"/>
                    <a:pt x="36690" y="14980"/>
                  </a:cubicBezTo>
                  <a:cubicBezTo>
                    <a:pt x="23348" y="14980"/>
                    <a:pt x="16677" y="26631"/>
                    <a:pt x="16677" y="43276"/>
                  </a:cubicBezTo>
                  <a:cubicBezTo>
                    <a:pt x="16677" y="61585"/>
                    <a:pt x="25016" y="71572"/>
                    <a:pt x="38357" y="71572"/>
                  </a:cubicBezTo>
                  <a:cubicBezTo>
                    <a:pt x="50031" y="71572"/>
                    <a:pt x="58370" y="58256"/>
                    <a:pt x="58370" y="4327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483792" y="1950789"/>
              <a:ext cx="46695" cy="118176"/>
            </a:xfrm>
            <a:custGeom>
              <a:avLst/>
              <a:gdLst/>
              <a:ahLst/>
              <a:cxnLst/>
              <a:rect l="l" t="t" r="r" b="b"/>
              <a:pathLst>
                <a:path w="46695" h="118176" extrusionOk="0">
                  <a:moveTo>
                    <a:pt x="46696" y="16645"/>
                  </a:moveTo>
                  <a:cubicBezTo>
                    <a:pt x="43360" y="14980"/>
                    <a:pt x="40025" y="14980"/>
                    <a:pt x="36690" y="14980"/>
                  </a:cubicBezTo>
                  <a:cubicBezTo>
                    <a:pt x="31687" y="14980"/>
                    <a:pt x="28351" y="16645"/>
                    <a:pt x="28351" y="23302"/>
                  </a:cubicBezTo>
                  <a:lnTo>
                    <a:pt x="28351" y="33289"/>
                  </a:lnTo>
                  <a:lnTo>
                    <a:pt x="43360" y="33289"/>
                  </a:lnTo>
                  <a:lnTo>
                    <a:pt x="43360" y="48269"/>
                  </a:lnTo>
                  <a:lnTo>
                    <a:pt x="28351" y="48269"/>
                  </a:lnTo>
                  <a:lnTo>
                    <a:pt x="28351" y="118176"/>
                  </a:lnTo>
                  <a:lnTo>
                    <a:pt x="11674" y="118176"/>
                  </a:ln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21638"/>
                  </a:lnTo>
                  <a:cubicBezTo>
                    <a:pt x="11674" y="6658"/>
                    <a:pt x="21680" y="0"/>
                    <a:pt x="33354" y="0"/>
                  </a:cubicBezTo>
                  <a:cubicBezTo>
                    <a:pt x="38357" y="0"/>
                    <a:pt x="41693" y="0"/>
                    <a:pt x="46696" y="1664"/>
                  </a:cubicBezTo>
                  <a:lnTo>
                    <a:pt x="46696" y="1664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540494" y="1950789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3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9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1693" y="103196"/>
                    <a:pt x="46696" y="103196"/>
                    <a:pt x="48363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647227" y="1955783"/>
              <a:ext cx="76714" cy="113183"/>
            </a:xfrm>
            <a:custGeom>
              <a:avLst/>
              <a:gdLst/>
              <a:ahLst/>
              <a:cxnLst/>
              <a:rect l="l" t="t" r="r" b="b"/>
              <a:pathLst>
                <a:path w="76714" h="113183" extrusionOk="0">
                  <a:moveTo>
                    <a:pt x="75047" y="113183"/>
                  </a:moveTo>
                  <a:lnTo>
                    <a:pt x="0" y="113183"/>
                  </a:lnTo>
                  <a:lnTo>
                    <a:pt x="0" y="0"/>
                  </a:lnTo>
                  <a:lnTo>
                    <a:pt x="73379" y="0"/>
                  </a:lnTo>
                  <a:lnTo>
                    <a:pt x="73379" y="16645"/>
                  </a:lnTo>
                  <a:lnTo>
                    <a:pt x="18345" y="16645"/>
                  </a:lnTo>
                  <a:lnTo>
                    <a:pt x="18345" y="44940"/>
                  </a:lnTo>
                  <a:lnTo>
                    <a:pt x="50031" y="44940"/>
                  </a:lnTo>
                  <a:lnTo>
                    <a:pt x="50031" y="61585"/>
                  </a:lnTo>
                  <a:lnTo>
                    <a:pt x="18345" y="61585"/>
                  </a:lnTo>
                  <a:lnTo>
                    <a:pt x="18345" y="96538"/>
                  </a:lnTo>
                  <a:lnTo>
                    <a:pt x="76715" y="96538"/>
                  </a:lnTo>
                  <a:lnTo>
                    <a:pt x="75047" y="113183"/>
                  </a:lnTo>
                  <a:lnTo>
                    <a:pt x="75047" y="11318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727277" y="1985743"/>
              <a:ext cx="73379" cy="83222"/>
            </a:xfrm>
            <a:custGeom>
              <a:avLst/>
              <a:gdLst/>
              <a:ahLst/>
              <a:cxnLst/>
              <a:rect l="l" t="t" r="r" b="b"/>
              <a:pathLst>
                <a:path w="73379" h="83222" extrusionOk="0">
                  <a:moveTo>
                    <a:pt x="73379" y="83223"/>
                  </a:moveTo>
                  <a:lnTo>
                    <a:pt x="53367" y="83223"/>
                  </a:lnTo>
                  <a:lnTo>
                    <a:pt x="45028" y="68243"/>
                  </a:lnTo>
                  <a:cubicBezTo>
                    <a:pt x="41693" y="61585"/>
                    <a:pt x="38357" y="54927"/>
                    <a:pt x="36690" y="51598"/>
                  </a:cubicBezTo>
                  <a:cubicBezTo>
                    <a:pt x="35022" y="54927"/>
                    <a:pt x="30019" y="63249"/>
                    <a:pt x="26683" y="68243"/>
                  </a:cubicBezTo>
                  <a:lnTo>
                    <a:pt x="18345" y="83223"/>
                  </a:lnTo>
                  <a:lnTo>
                    <a:pt x="0" y="83223"/>
                  </a:lnTo>
                  <a:lnTo>
                    <a:pt x="26683" y="39947"/>
                  </a:lnTo>
                  <a:lnTo>
                    <a:pt x="1668" y="0"/>
                  </a:lnTo>
                  <a:lnTo>
                    <a:pt x="21680" y="0"/>
                  </a:lnTo>
                  <a:lnTo>
                    <a:pt x="28351" y="11651"/>
                  </a:lnTo>
                  <a:cubicBezTo>
                    <a:pt x="31686" y="18309"/>
                    <a:pt x="35022" y="24967"/>
                    <a:pt x="36690" y="28296"/>
                  </a:cubicBezTo>
                  <a:cubicBezTo>
                    <a:pt x="38357" y="24967"/>
                    <a:pt x="41693" y="16645"/>
                    <a:pt x="45028" y="11651"/>
                  </a:cubicBezTo>
                  <a:lnTo>
                    <a:pt x="51699" y="0"/>
                  </a:lnTo>
                  <a:lnTo>
                    <a:pt x="70044" y="0"/>
                  </a:lnTo>
                  <a:lnTo>
                    <a:pt x="45028" y="39947"/>
                  </a:lnTo>
                  <a:lnTo>
                    <a:pt x="73379" y="83223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813998" y="1980749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3" y="1664"/>
                    <a:pt x="58370" y="6658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889045" y="1982414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8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985772" y="1952454"/>
              <a:ext cx="16677" cy="116511"/>
            </a:xfrm>
            <a:custGeom>
              <a:avLst/>
              <a:gdLst/>
              <a:ahLst/>
              <a:cxnLst/>
              <a:rect l="l" t="t" r="r" b="b"/>
              <a:pathLst>
                <a:path w="16677" h="116511" extrusionOk="0">
                  <a:moveTo>
                    <a:pt x="16677" y="116512"/>
                  </a:move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1602618" y="2361910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7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8" y="73236"/>
                  </a:lnTo>
                  <a:cubicBezTo>
                    <a:pt x="88388" y="76565"/>
                    <a:pt x="90056" y="81558"/>
                    <a:pt x="91724" y="86552"/>
                  </a:cubicBezTo>
                  <a:cubicBezTo>
                    <a:pt x="91724" y="81558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1734367" y="2388541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1886129" y="2386877"/>
              <a:ext cx="116739" cy="86551"/>
            </a:xfrm>
            <a:custGeom>
              <a:avLst/>
              <a:gdLst/>
              <a:ahLst/>
              <a:cxnLst/>
              <a:rect l="l" t="t" r="r" b="b"/>
              <a:pathLst>
                <a:path w="116739" h="86551" extrusionOk="0">
                  <a:moveTo>
                    <a:pt x="116740" y="86552"/>
                  </a:moveTo>
                  <a:lnTo>
                    <a:pt x="100062" y="86552"/>
                  </a:lnTo>
                  <a:lnTo>
                    <a:pt x="100062" y="38282"/>
                  </a:lnTo>
                  <a:cubicBezTo>
                    <a:pt x="100062" y="21638"/>
                    <a:pt x="95059" y="14980"/>
                    <a:pt x="83385" y="14980"/>
                  </a:cubicBezTo>
                  <a:cubicBezTo>
                    <a:pt x="71711" y="14980"/>
                    <a:pt x="66708" y="23302"/>
                    <a:pt x="66708" y="36618"/>
                  </a:cubicBezTo>
                  <a:lnTo>
                    <a:pt x="66708" y="86552"/>
                  </a:lnTo>
                  <a:lnTo>
                    <a:pt x="50031" y="86552"/>
                  </a:lnTo>
                  <a:lnTo>
                    <a:pt x="50031" y="38282"/>
                  </a:lnTo>
                  <a:cubicBezTo>
                    <a:pt x="50031" y="21638"/>
                    <a:pt x="45028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1680" y="3329"/>
                    <a:pt x="28351" y="0"/>
                    <a:pt x="36690" y="0"/>
                  </a:cubicBezTo>
                  <a:cubicBezTo>
                    <a:pt x="48363" y="0"/>
                    <a:pt x="55034" y="4993"/>
                    <a:pt x="60037" y="11651"/>
                  </a:cubicBezTo>
                  <a:cubicBezTo>
                    <a:pt x="66708" y="3329"/>
                    <a:pt x="73379" y="0"/>
                    <a:pt x="86721" y="0"/>
                  </a:cubicBezTo>
                  <a:cubicBezTo>
                    <a:pt x="106733" y="0"/>
                    <a:pt x="115072" y="13316"/>
                    <a:pt x="115072" y="38282"/>
                  </a:cubicBezTo>
                  <a:lnTo>
                    <a:pt x="115072" y="86552"/>
                  </a:lnTo>
                  <a:lnTo>
                    <a:pt x="116740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017878" y="2385212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3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48363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" name="Google Shape;277;p7"/>
            <p:cNvGrpSpPr/>
            <p:nvPr/>
          </p:nvGrpSpPr>
          <p:grpSpPr>
            <a:xfrm>
              <a:off x="2111269" y="2386877"/>
              <a:ext cx="158431" cy="88215"/>
              <a:chOff x="2111269" y="2386877"/>
              <a:chExt cx="158431" cy="88215"/>
            </a:xfrm>
          </p:grpSpPr>
          <p:sp>
            <p:nvSpPr>
              <p:cNvPr id="278" name="Google Shape;278;p7"/>
              <p:cNvSpPr/>
              <p:nvPr/>
            </p:nvSpPr>
            <p:spPr>
              <a:xfrm>
                <a:off x="2111269" y="2386877"/>
                <a:ext cx="68375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68375" h="86551" extrusionOk="0">
                    <a:moveTo>
                      <a:pt x="66708" y="86552"/>
                    </a:moveTo>
                    <a:lnTo>
                      <a:pt x="50031" y="86552"/>
                    </a:lnTo>
                    <a:lnTo>
                      <a:pt x="50031" y="38282"/>
                    </a:lnTo>
                    <a:cubicBezTo>
                      <a:pt x="50031" y="21638"/>
                      <a:pt x="43360" y="14980"/>
                      <a:pt x="33354" y="14980"/>
                    </a:cubicBezTo>
                    <a:cubicBezTo>
                      <a:pt x="21680" y="14980"/>
                      <a:pt x="16677" y="23302"/>
                      <a:pt x="16677" y="36618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4"/>
                    </a:lnTo>
                    <a:lnTo>
                      <a:pt x="16677" y="1664"/>
                    </a:lnTo>
                    <a:lnTo>
                      <a:pt x="16677" y="9987"/>
                    </a:lnTo>
                    <a:cubicBezTo>
                      <a:pt x="21680" y="3329"/>
                      <a:pt x="30019" y="0"/>
                      <a:pt x="38357" y="0"/>
                    </a:cubicBezTo>
                    <a:cubicBezTo>
                      <a:pt x="58370" y="0"/>
                      <a:pt x="68376" y="13316"/>
                      <a:pt x="68376" y="38282"/>
                    </a:cubicBezTo>
                    <a:lnTo>
                      <a:pt x="68376" y="86552"/>
                    </a:lnTo>
                    <a:lnTo>
                      <a:pt x="66708" y="8655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2201325" y="2388541"/>
                <a:ext cx="68375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68375" h="86551" extrusionOk="0">
                    <a:moveTo>
                      <a:pt x="68376" y="84887"/>
                    </a:moveTo>
                    <a:lnTo>
                      <a:pt x="51699" y="84887"/>
                    </a:lnTo>
                    <a:lnTo>
                      <a:pt x="51699" y="76565"/>
                    </a:lnTo>
                    <a:cubicBezTo>
                      <a:pt x="46696" y="83223"/>
                      <a:pt x="38357" y="86552"/>
                      <a:pt x="30019" y="86552"/>
                    </a:cubicBezTo>
                    <a:cubicBezTo>
                      <a:pt x="10006" y="86552"/>
                      <a:pt x="0" y="73236"/>
                      <a:pt x="0" y="48269"/>
                    </a:cubicBezTo>
                    <a:lnTo>
                      <a:pt x="0" y="0"/>
                    </a:lnTo>
                    <a:lnTo>
                      <a:pt x="16677" y="0"/>
                    </a:lnTo>
                    <a:lnTo>
                      <a:pt x="16677" y="48269"/>
                    </a:lnTo>
                    <a:cubicBezTo>
                      <a:pt x="16677" y="64914"/>
                      <a:pt x="23348" y="71572"/>
                      <a:pt x="33354" y="71572"/>
                    </a:cubicBezTo>
                    <a:cubicBezTo>
                      <a:pt x="45028" y="71572"/>
                      <a:pt x="50031" y="63249"/>
                      <a:pt x="50031" y="49934"/>
                    </a:cubicBezTo>
                    <a:lnTo>
                      <a:pt x="50031" y="0"/>
                    </a:lnTo>
                    <a:lnTo>
                      <a:pt x="66708" y="0"/>
                    </a:lnTo>
                    <a:lnTo>
                      <a:pt x="66708" y="84887"/>
                    </a:lnTo>
                    <a:lnTo>
                      <a:pt x="68376" y="8488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7"/>
            <p:cNvGrpSpPr/>
            <p:nvPr/>
          </p:nvGrpSpPr>
          <p:grpSpPr>
            <a:xfrm>
              <a:off x="2284711" y="2356917"/>
              <a:ext cx="113404" cy="118175"/>
              <a:chOff x="2284711" y="2356917"/>
              <a:chExt cx="113404" cy="118175"/>
            </a:xfrm>
          </p:grpSpPr>
          <p:sp>
            <p:nvSpPr>
              <p:cNvPr id="281" name="Google Shape;281;p7"/>
              <p:cNvSpPr/>
              <p:nvPr/>
            </p:nvSpPr>
            <p:spPr>
              <a:xfrm>
                <a:off x="2284711" y="2385212"/>
                <a:ext cx="70043" cy="89880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89880" extrusionOk="0">
                    <a:moveTo>
                      <a:pt x="70044" y="88216"/>
                    </a:moveTo>
                    <a:lnTo>
                      <a:pt x="53367" y="88216"/>
                    </a:lnTo>
                    <a:lnTo>
                      <a:pt x="53367" y="79894"/>
                    </a:lnTo>
                    <a:cubicBezTo>
                      <a:pt x="48363" y="84887"/>
                      <a:pt x="40025" y="89881"/>
                      <a:pt x="30019" y="89881"/>
                    </a:cubicBezTo>
                    <a:cubicBezTo>
                      <a:pt x="16677" y="89881"/>
                      <a:pt x="0" y="81558"/>
                      <a:pt x="0" y="61585"/>
                    </a:cubicBezTo>
                    <a:cubicBezTo>
                      <a:pt x="0" y="43276"/>
                      <a:pt x="15009" y="34954"/>
                      <a:pt x="33354" y="34954"/>
                    </a:cubicBezTo>
                    <a:cubicBezTo>
                      <a:pt x="41693" y="34954"/>
                      <a:pt x="48363" y="36618"/>
                      <a:pt x="51699" y="38282"/>
                    </a:cubicBezTo>
                    <a:lnTo>
                      <a:pt x="51699" y="31625"/>
                    </a:lnTo>
                    <a:cubicBezTo>
                      <a:pt x="51699" y="21638"/>
                      <a:pt x="46696" y="16645"/>
                      <a:pt x="35022" y="16645"/>
                    </a:cubicBezTo>
                    <a:cubicBezTo>
                      <a:pt x="26683" y="16645"/>
                      <a:pt x="20012" y="18309"/>
                      <a:pt x="13342" y="21638"/>
                    </a:cubicBezTo>
                    <a:lnTo>
                      <a:pt x="6671" y="8322"/>
                    </a:lnTo>
                    <a:cubicBezTo>
                      <a:pt x="15009" y="3329"/>
                      <a:pt x="23348" y="0"/>
                      <a:pt x="35022" y="0"/>
                    </a:cubicBezTo>
                    <a:cubicBezTo>
                      <a:pt x="53367" y="0"/>
                      <a:pt x="66708" y="9987"/>
                      <a:pt x="66708" y="28296"/>
                    </a:cubicBezTo>
                    <a:lnTo>
                      <a:pt x="66708" y="88216"/>
                    </a:lnTo>
                    <a:lnTo>
                      <a:pt x="70044" y="88216"/>
                    </a:lnTo>
                    <a:close/>
                    <a:moveTo>
                      <a:pt x="53367" y="64914"/>
                    </a:moveTo>
                    <a:lnTo>
                      <a:pt x="53367" y="53263"/>
                    </a:lnTo>
                    <a:cubicBezTo>
                      <a:pt x="48363" y="51598"/>
                      <a:pt x="43360" y="49934"/>
                      <a:pt x="33354" y="49934"/>
                    </a:cubicBezTo>
                    <a:cubicBezTo>
                      <a:pt x="23348" y="49934"/>
                      <a:pt x="16677" y="54927"/>
                      <a:pt x="16677" y="63249"/>
                    </a:cubicBezTo>
                    <a:cubicBezTo>
                      <a:pt x="16677" y="71572"/>
                      <a:pt x="21680" y="76565"/>
                      <a:pt x="33354" y="76565"/>
                    </a:cubicBezTo>
                    <a:cubicBezTo>
                      <a:pt x="41693" y="74901"/>
                      <a:pt x="50031" y="69907"/>
                      <a:pt x="53367" y="649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2381438" y="2356917"/>
                <a:ext cx="16677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16677" h="116511" extrusionOk="0">
                    <a:moveTo>
                      <a:pt x="16677" y="116512"/>
                    </a:moveTo>
                    <a:lnTo>
                      <a:pt x="0" y="116512"/>
                    </a:lnTo>
                    <a:lnTo>
                      <a:pt x="0" y="8322"/>
                    </a:lnTo>
                    <a:lnTo>
                      <a:pt x="16677" y="0"/>
                    </a:lnTo>
                    <a:lnTo>
                      <a:pt x="16677" y="11651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3" name="Google Shape;283;p7"/>
            <p:cNvSpPr/>
            <p:nvPr/>
          </p:nvSpPr>
          <p:spPr>
            <a:xfrm>
              <a:off x="2423130" y="2356917"/>
              <a:ext cx="16677" cy="116511"/>
            </a:xfrm>
            <a:custGeom>
              <a:avLst/>
              <a:gdLst/>
              <a:ahLst/>
              <a:cxnLst/>
              <a:rect l="l" t="t" r="r" b="b"/>
              <a:pathLst>
                <a:path w="16677" h="116511" extrusionOk="0">
                  <a:moveTo>
                    <a:pt x="16677" y="116512"/>
                  </a:move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451481" y="2390206"/>
              <a:ext cx="81717" cy="114847"/>
            </a:xfrm>
            <a:custGeom>
              <a:avLst/>
              <a:gdLst/>
              <a:ahLst/>
              <a:cxnLst/>
              <a:rect l="l" t="t" r="r" b="b"/>
              <a:pathLst>
                <a:path w="81717" h="114847" extrusionOk="0">
                  <a:moveTo>
                    <a:pt x="81718" y="0"/>
                  </a:moveTo>
                  <a:lnTo>
                    <a:pt x="38357" y="114848"/>
                  </a:lnTo>
                  <a:lnTo>
                    <a:pt x="20012" y="114848"/>
                  </a:lnTo>
                  <a:lnTo>
                    <a:pt x="31686" y="83223"/>
                  </a:lnTo>
                  <a:lnTo>
                    <a:pt x="0" y="0"/>
                  </a:lnTo>
                  <a:lnTo>
                    <a:pt x="18345" y="0"/>
                  </a:lnTo>
                  <a:lnTo>
                    <a:pt x="31686" y="41611"/>
                  </a:lnTo>
                  <a:cubicBezTo>
                    <a:pt x="33354" y="48269"/>
                    <a:pt x="38357" y="61585"/>
                    <a:pt x="38357" y="66578"/>
                  </a:cubicBezTo>
                  <a:cubicBezTo>
                    <a:pt x="40025" y="61585"/>
                    <a:pt x="43360" y="49934"/>
                    <a:pt x="46696" y="41611"/>
                  </a:cubicBezTo>
                  <a:lnTo>
                    <a:pt x="61705" y="0"/>
                  </a:lnTo>
                  <a:lnTo>
                    <a:pt x="8171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584898" y="2356917"/>
              <a:ext cx="66708" cy="116511"/>
            </a:xfrm>
            <a:custGeom>
              <a:avLst/>
              <a:gdLst/>
              <a:ahLst/>
              <a:cxnLst/>
              <a:rect l="l" t="t" r="r" b="b"/>
              <a:pathLst>
                <a:path w="66708" h="116511" extrusionOk="0">
                  <a:moveTo>
                    <a:pt x="66708" y="116512"/>
                  </a:moveTo>
                  <a:lnTo>
                    <a:pt x="48363" y="116512"/>
                  </a:lnTo>
                  <a:lnTo>
                    <a:pt x="30019" y="74901"/>
                  </a:lnTo>
                  <a:lnTo>
                    <a:pt x="16677" y="91545"/>
                  </a:lnTo>
                  <a:lnTo>
                    <a:pt x="16677" y="116512"/>
                  </a:ln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53263"/>
                  </a:lnTo>
                  <a:cubicBezTo>
                    <a:pt x="16677" y="58256"/>
                    <a:pt x="16677" y="66578"/>
                    <a:pt x="16677" y="71572"/>
                  </a:cubicBezTo>
                  <a:cubicBezTo>
                    <a:pt x="18345" y="68243"/>
                    <a:pt x="23348" y="61585"/>
                    <a:pt x="26683" y="58256"/>
                  </a:cubicBezTo>
                  <a:lnTo>
                    <a:pt x="45028" y="33289"/>
                  </a:lnTo>
                  <a:lnTo>
                    <a:pt x="63373" y="33289"/>
                  </a:lnTo>
                  <a:lnTo>
                    <a:pt x="41693" y="61585"/>
                  </a:lnTo>
                  <a:lnTo>
                    <a:pt x="66708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664948" y="2388541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7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09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751669" y="2390206"/>
              <a:ext cx="80049" cy="114847"/>
            </a:xfrm>
            <a:custGeom>
              <a:avLst/>
              <a:gdLst/>
              <a:ahLst/>
              <a:cxnLst/>
              <a:rect l="l" t="t" r="r" b="b"/>
              <a:pathLst>
                <a:path w="80049" h="114847" extrusionOk="0">
                  <a:moveTo>
                    <a:pt x="80050" y="0"/>
                  </a:moveTo>
                  <a:lnTo>
                    <a:pt x="36690" y="114848"/>
                  </a:lnTo>
                  <a:lnTo>
                    <a:pt x="20012" y="114848"/>
                  </a:lnTo>
                  <a:lnTo>
                    <a:pt x="31686" y="83223"/>
                  </a:lnTo>
                  <a:lnTo>
                    <a:pt x="0" y="0"/>
                  </a:lnTo>
                  <a:lnTo>
                    <a:pt x="18345" y="0"/>
                  </a:lnTo>
                  <a:lnTo>
                    <a:pt x="31686" y="41611"/>
                  </a:lnTo>
                  <a:cubicBezTo>
                    <a:pt x="33354" y="48269"/>
                    <a:pt x="38357" y="61585"/>
                    <a:pt x="38357" y="66578"/>
                  </a:cubicBezTo>
                  <a:cubicBezTo>
                    <a:pt x="40025" y="61585"/>
                    <a:pt x="43360" y="49934"/>
                    <a:pt x="46696" y="41611"/>
                  </a:cubicBezTo>
                  <a:lnTo>
                    <a:pt x="61705" y="0"/>
                  </a:lnTo>
                  <a:lnTo>
                    <a:pt x="8005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3418" y="2358258"/>
              <a:ext cx="20012" cy="115170"/>
            </a:xfrm>
            <a:custGeom>
              <a:avLst/>
              <a:gdLst/>
              <a:ahLst/>
              <a:cxnLst/>
              <a:rect l="l" t="t" r="r" b="b"/>
              <a:pathLst>
                <a:path w="20012" h="115170" extrusionOk="0">
                  <a:moveTo>
                    <a:pt x="20013" y="10309"/>
                  </a:moveTo>
                  <a:cubicBezTo>
                    <a:pt x="20013" y="15303"/>
                    <a:pt x="15009" y="20296"/>
                    <a:pt x="10006" y="20296"/>
                  </a:cubicBezTo>
                  <a:cubicBezTo>
                    <a:pt x="3335" y="20296"/>
                    <a:pt x="0" y="15303"/>
                    <a:pt x="0" y="10309"/>
                  </a:cubicBezTo>
                  <a:cubicBezTo>
                    <a:pt x="0" y="3652"/>
                    <a:pt x="5003" y="323"/>
                    <a:pt x="10006" y="323"/>
                  </a:cubicBezTo>
                  <a:cubicBezTo>
                    <a:pt x="15009" y="-1342"/>
                    <a:pt x="20013" y="3652"/>
                    <a:pt x="20013" y="10309"/>
                  </a:cubicBezTo>
                  <a:close/>
                  <a:moveTo>
                    <a:pt x="16677" y="115170"/>
                  </a:moveTo>
                  <a:lnTo>
                    <a:pt x="0" y="115170"/>
                  </a:lnTo>
                  <a:lnTo>
                    <a:pt x="0" y="30283"/>
                  </a:lnTo>
                  <a:lnTo>
                    <a:pt x="16677" y="30283"/>
                  </a:lnTo>
                  <a:lnTo>
                    <a:pt x="16677" y="11517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26778" y="2386877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2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2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061862" y="2356917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10" y="118176"/>
                    <a:pt x="0" y="104861"/>
                    <a:pt x="0" y="73236"/>
                  </a:cubicBezTo>
                  <a:cubicBezTo>
                    <a:pt x="0" y="44940"/>
                    <a:pt x="15010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3210"/>
                  </a:moveTo>
                  <a:lnTo>
                    <a:pt x="55034" y="58256"/>
                  </a:lnTo>
                  <a:cubicBezTo>
                    <a:pt x="51699" y="53263"/>
                    <a:pt x="43360" y="46605"/>
                    <a:pt x="35022" y="46605"/>
                  </a:cubicBezTo>
                  <a:cubicBezTo>
                    <a:pt x="23348" y="46605"/>
                    <a:pt x="16677" y="54927"/>
                    <a:pt x="16677" y="73236"/>
                  </a:cubicBezTo>
                  <a:cubicBezTo>
                    <a:pt x="16677" y="94874"/>
                    <a:pt x="23348" y="103196"/>
                    <a:pt x="35022" y="103196"/>
                  </a:cubicBezTo>
                  <a:cubicBezTo>
                    <a:pt x="43360" y="103196"/>
                    <a:pt x="50031" y="98203"/>
                    <a:pt x="55034" y="9321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158589" y="2385212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10" y="34954"/>
                    <a:pt x="33354" y="34954"/>
                  </a:cubicBezTo>
                  <a:cubicBezTo>
                    <a:pt x="41693" y="34954"/>
                    <a:pt x="48364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10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4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3245310" y="2356917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8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7" y="104861"/>
                    <a:pt x="36690" y="104861"/>
                  </a:cubicBezTo>
                  <a:cubicBezTo>
                    <a:pt x="41693" y="103196"/>
                    <a:pt x="45028" y="101532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302012" y="2385212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2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5034" y="64914"/>
                  </a:moveTo>
                  <a:lnTo>
                    <a:pt x="55034" y="53263"/>
                  </a:lnTo>
                  <a:cubicBezTo>
                    <a:pt x="50031" y="51598"/>
                    <a:pt x="45028" y="49934"/>
                    <a:pt x="35022" y="49934"/>
                  </a:cubicBezTo>
                  <a:cubicBezTo>
                    <a:pt x="25016" y="49934"/>
                    <a:pt x="18345" y="54927"/>
                    <a:pt x="18345" y="63249"/>
                  </a:cubicBezTo>
                  <a:cubicBezTo>
                    <a:pt x="18345" y="71572"/>
                    <a:pt x="23348" y="76565"/>
                    <a:pt x="35022" y="76565"/>
                  </a:cubicBezTo>
                  <a:cubicBezTo>
                    <a:pt x="43360" y="74901"/>
                    <a:pt x="50031" y="69907"/>
                    <a:pt x="55034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3388733" y="2346930"/>
              <a:ext cx="66708" cy="141478"/>
            </a:xfrm>
            <a:custGeom>
              <a:avLst/>
              <a:gdLst/>
              <a:ahLst/>
              <a:cxnLst/>
              <a:rect l="l" t="t" r="r" b="b"/>
              <a:pathLst>
                <a:path w="66708" h="141478" extrusionOk="0">
                  <a:moveTo>
                    <a:pt x="66708" y="0"/>
                  </a:moveTo>
                  <a:lnTo>
                    <a:pt x="16677" y="141479"/>
                  </a:lnTo>
                  <a:lnTo>
                    <a:pt x="0" y="141479"/>
                  </a:lnTo>
                  <a:lnTo>
                    <a:pt x="50031" y="0"/>
                  </a:lnTo>
                  <a:lnTo>
                    <a:pt x="6670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3457109" y="2386877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1664"/>
                    <a:pt x="48363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3517146" y="2388541"/>
              <a:ext cx="73379" cy="88216"/>
            </a:xfrm>
            <a:custGeom>
              <a:avLst/>
              <a:gdLst/>
              <a:ahLst/>
              <a:cxnLst/>
              <a:rect l="l" t="t" r="r" b="b"/>
              <a:pathLst>
                <a:path w="73379" h="88216" extrusionOk="0">
                  <a:moveTo>
                    <a:pt x="73379" y="41611"/>
                  </a:moveTo>
                  <a:cubicBezTo>
                    <a:pt x="73379" y="44940"/>
                    <a:pt x="73379" y="46605"/>
                    <a:pt x="73379" y="49934"/>
                  </a:cubicBezTo>
                  <a:lnTo>
                    <a:pt x="16677" y="49934"/>
                  </a:lnTo>
                  <a:cubicBezTo>
                    <a:pt x="18345" y="66578"/>
                    <a:pt x="28351" y="73236"/>
                    <a:pt x="38357" y="73236"/>
                  </a:cubicBezTo>
                  <a:cubicBezTo>
                    <a:pt x="45028" y="73236"/>
                    <a:pt x="51699" y="69907"/>
                    <a:pt x="56702" y="66578"/>
                  </a:cubicBezTo>
                  <a:lnTo>
                    <a:pt x="66708" y="76565"/>
                  </a:lnTo>
                  <a:cubicBezTo>
                    <a:pt x="60038" y="83223"/>
                    <a:pt x="50031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5010" y="0"/>
                    <a:pt x="36690" y="0"/>
                  </a:cubicBezTo>
                  <a:cubicBezTo>
                    <a:pt x="61705" y="0"/>
                    <a:pt x="73379" y="18309"/>
                    <a:pt x="73379" y="41611"/>
                  </a:cubicBezTo>
                  <a:close/>
                  <a:moveTo>
                    <a:pt x="56702" y="34954"/>
                  </a:moveTo>
                  <a:cubicBezTo>
                    <a:pt x="56702" y="23302"/>
                    <a:pt x="50031" y="13316"/>
                    <a:pt x="36690" y="13316"/>
                  </a:cubicBezTo>
                  <a:cubicBezTo>
                    <a:pt x="25016" y="13316"/>
                    <a:pt x="18345" y="21638"/>
                    <a:pt x="16677" y="34954"/>
                  </a:cubicBezTo>
                  <a:lnTo>
                    <a:pt x="56702" y="3495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608870" y="2386877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1664"/>
                    <a:pt x="58370" y="6658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685585" y="2388541"/>
              <a:ext cx="75046" cy="88216"/>
            </a:xfrm>
            <a:custGeom>
              <a:avLst/>
              <a:gdLst/>
              <a:ahLst/>
              <a:cxnLst/>
              <a:rect l="l" t="t" r="r" b="b"/>
              <a:pathLst>
                <a:path w="75046" h="88216" extrusionOk="0">
                  <a:moveTo>
                    <a:pt x="75047" y="43276"/>
                  </a:moveTo>
                  <a:cubicBezTo>
                    <a:pt x="75047" y="71572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58370" y="0"/>
                    <a:pt x="75047" y="16645"/>
                    <a:pt x="75047" y="43276"/>
                  </a:cubicBezTo>
                  <a:close/>
                  <a:moveTo>
                    <a:pt x="58370" y="43276"/>
                  </a:moveTo>
                  <a:cubicBezTo>
                    <a:pt x="58370" y="26631"/>
                    <a:pt x="50031" y="14980"/>
                    <a:pt x="36690" y="14980"/>
                  </a:cubicBezTo>
                  <a:cubicBezTo>
                    <a:pt x="23348" y="14980"/>
                    <a:pt x="16677" y="26631"/>
                    <a:pt x="16677" y="43276"/>
                  </a:cubicBezTo>
                  <a:cubicBezTo>
                    <a:pt x="16677" y="61585"/>
                    <a:pt x="25016" y="71572"/>
                    <a:pt x="38357" y="71572"/>
                  </a:cubicBezTo>
                  <a:cubicBezTo>
                    <a:pt x="50031" y="71572"/>
                    <a:pt x="58370" y="58256"/>
                    <a:pt x="58370" y="4327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3785647" y="2386877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5028" y="1664"/>
                    <a:pt x="48363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3845685" y="2356917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10" y="118176"/>
                    <a:pt x="0" y="104861"/>
                    <a:pt x="0" y="73236"/>
                  </a:cubicBezTo>
                  <a:cubicBezTo>
                    <a:pt x="0" y="44940"/>
                    <a:pt x="15010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6702" y="93210"/>
                  </a:moveTo>
                  <a:lnTo>
                    <a:pt x="56702" y="58256"/>
                  </a:lnTo>
                  <a:cubicBezTo>
                    <a:pt x="53367" y="53263"/>
                    <a:pt x="45028" y="46605"/>
                    <a:pt x="36690" y="46605"/>
                  </a:cubicBezTo>
                  <a:cubicBezTo>
                    <a:pt x="25016" y="46605"/>
                    <a:pt x="18345" y="54927"/>
                    <a:pt x="18345" y="73236"/>
                  </a:cubicBezTo>
                  <a:cubicBezTo>
                    <a:pt x="18345" y="94874"/>
                    <a:pt x="25016" y="103196"/>
                    <a:pt x="36690" y="103196"/>
                  </a:cubicBezTo>
                  <a:cubicBezTo>
                    <a:pt x="45028" y="103196"/>
                    <a:pt x="51699" y="98203"/>
                    <a:pt x="56702" y="9321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3944079" y="2385212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3" y="89881"/>
                    <a:pt x="31686" y="89881"/>
                  </a:cubicBezTo>
                  <a:cubicBezTo>
                    <a:pt x="20012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3" y="71572"/>
                    <a:pt x="48363" y="64914"/>
                  </a:cubicBezTo>
                  <a:cubicBezTo>
                    <a:pt x="48363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2" y="19973"/>
                    <a:pt x="20012" y="24967"/>
                  </a:cubicBezTo>
                  <a:cubicBezTo>
                    <a:pt x="20012" y="29960"/>
                    <a:pt x="23348" y="31625"/>
                    <a:pt x="35022" y="36618"/>
                  </a:cubicBezTo>
                  <a:cubicBezTo>
                    <a:pt x="55034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321400" y="2768037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7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9" y="73236"/>
                  </a:lnTo>
                  <a:cubicBezTo>
                    <a:pt x="88389" y="76565"/>
                    <a:pt x="90056" y="81558"/>
                    <a:pt x="91724" y="86552"/>
                  </a:cubicBezTo>
                  <a:cubicBezTo>
                    <a:pt x="91724" y="81558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451481" y="2794571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9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9"/>
                  </a:cubicBezTo>
                  <a:close/>
                  <a:moveTo>
                    <a:pt x="56702" y="35051"/>
                  </a:moveTo>
                  <a:cubicBezTo>
                    <a:pt x="56702" y="23399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584898" y="2791340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3" y="89881"/>
                    <a:pt x="31686" y="89881"/>
                  </a:cubicBezTo>
                  <a:cubicBezTo>
                    <a:pt x="20012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3" y="71572"/>
                    <a:pt x="48363" y="64914"/>
                  </a:cubicBezTo>
                  <a:cubicBezTo>
                    <a:pt x="48363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2" y="19974"/>
                    <a:pt x="20012" y="24967"/>
                  </a:cubicBezTo>
                  <a:cubicBezTo>
                    <a:pt x="20012" y="29960"/>
                    <a:pt x="23348" y="31625"/>
                    <a:pt x="35022" y="36618"/>
                  </a:cubicBezTo>
                  <a:cubicBezTo>
                    <a:pt x="53367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2663280" y="2793004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4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2738327" y="2791340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4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4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831719" y="2793004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3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3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970138" y="2794531"/>
              <a:ext cx="71711" cy="116649"/>
            </a:xfrm>
            <a:custGeom>
              <a:avLst/>
              <a:gdLst/>
              <a:ahLst/>
              <a:cxnLst/>
              <a:rect l="l" t="t" r="r" b="b"/>
              <a:pathLst>
                <a:path w="71711" h="116649" extrusionOk="0">
                  <a:moveTo>
                    <a:pt x="71711" y="45078"/>
                  </a:moveTo>
                  <a:cubicBezTo>
                    <a:pt x="71711" y="73374"/>
                    <a:pt x="56702" y="88354"/>
                    <a:pt x="38357" y="88354"/>
                  </a:cubicBezTo>
                  <a:cubicBezTo>
                    <a:pt x="30019" y="88354"/>
                    <a:pt x="21680" y="83361"/>
                    <a:pt x="16677" y="78367"/>
                  </a:cubicBezTo>
                  <a:lnTo>
                    <a:pt x="16677" y="108328"/>
                  </a:lnTo>
                  <a:lnTo>
                    <a:pt x="0" y="116650"/>
                  </a:lnTo>
                  <a:lnTo>
                    <a:pt x="0" y="1802"/>
                  </a:lnTo>
                  <a:lnTo>
                    <a:pt x="16677" y="1802"/>
                  </a:lnTo>
                  <a:lnTo>
                    <a:pt x="16677" y="10125"/>
                  </a:lnTo>
                  <a:cubicBezTo>
                    <a:pt x="23348" y="5131"/>
                    <a:pt x="30019" y="138"/>
                    <a:pt x="38357" y="138"/>
                  </a:cubicBezTo>
                  <a:cubicBezTo>
                    <a:pt x="58370" y="-1527"/>
                    <a:pt x="71711" y="11789"/>
                    <a:pt x="71711" y="45078"/>
                  </a:cubicBezTo>
                  <a:close/>
                  <a:moveTo>
                    <a:pt x="55034" y="45078"/>
                  </a:moveTo>
                  <a:cubicBezTo>
                    <a:pt x="55034" y="23440"/>
                    <a:pt x="48364" y="15118"/>
                    <a:pt x="36690" y="15118"/>
                  </a:cubicBezTo>
                  <a:cubicBezTo>
                    <a:pt x="28351" y="15118"/>
                    <a:pt x="21680" y="20111"/>
                    <a:pt x="16677" y="25105"/>
                  </a:cubicBezTo>
                  <a:lnTo>
                    <a:pt x="16677" y="60058"/>
                  </a:lnTo>
                  <a:cubicBezTo>
                    <a:pt x="20012" y="65052"/>
                    <a:pt x="28351" y="71709"/>
                    <a:pt x="36690" y="71709"/>
                  </a:cubicBezTo>
                  <a:cubicBezTo>
                    <a:pt x="50031" y="71709"/>
                    <a:pt x="55034" y="63387"/>
                    <a:pt x="55034" y="4507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3065198" y="2791340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1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3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3160257" y="2794531"/>
              <a:ext cx="71711" cy="116649"/>
            </a:xfrm>
            <a:custGeom>
              <a:avLst/>
              <a:gdLst/>
              <a:ahLst/>
              <a:cxnLst/>
              <a:rect l="l" t="t" r="r" b="b"/>
              <a:pathLst>
                <a:path w="71711" h="116649" extrusionOk="0">
                  <a:moveTo>
                    <a:pt x="71711" y="45078"/>
                  </a:moveTo>
                  <a:cubicBezTo>
                    <a:pt x="71711" y="73374"/>
                    <a:pt x="56702" y="88354"/>
                    <a:pt x="38357" y="88354"/>
                  </a:cubicBezTo>
                  <a:cubicBezTo>
                    <a:pt x="30019" y="88354"/>
                    <a:pt x="21680" y="83361"/>
                    <a:pt x="16677" y="78367"/>
                  </a:cubicBezTo>
                  <a:lnTo>
                    <a:pt x="16677" y="108328"/>
                  </a:lnTo>
                  <a:lnTo>
                    <a:pt x="0" y="116650"/>
                  </a:lnTo>
                  <a:lnTo>
                    <a:pt x="0" y="1802"/>
                  </a:lnTo>
                  <a:lnTo>
                    <a:pt x="16677" y="1802"/>
                  </a:lnTo>
                  <a:lnTo>
                    <a:pt x="16677" y="10125"/>
                  </a:lnTo>
                  <a:cubicBezTo>
                    <a:pt x="23348" y="5131"/>
                    <a:pt x="30019" y="138"/>
                    <a:pt x="38357" y="138"/>
                  </a:cubicBezTo>
                  <a:cubicBezTo>
                    <a:pt x="56702" y="-1527"/>
                    <a:pt x="71711" y="11789"/>
                    <a:pt x="71711" y="45078"/>
                  </a:cubicBezTo>
                  <a:close/>
                  <a:moveTo>
                    <a:pt x="55034" y="45078"/>
                  </a:moveTo>
                  <a:cubicBezTo>
                    <a:pt x="55034" y="23440"/>
                    <a:pt x="48363" y="15118"/>
                    <a:pt x="36690" y="15118"/>
                  </a:cubicBezTo>
                  <a:cubicBezTo>
                    <a:pt x="28351" y="15118"/>
                    <a:pt x="21680" y="20111"/>
                    <a:pt x="16677" y="25105"/>
                  </a:cubicBezTo>
                  <a:lnTo>
                    <a:pt x="16677" y="60058"/>
                  </a:lnTo>
                  <a:cubicBezTo>
                    <a:pt x="20012" y="65052"/>
                    <a:pt x="28351" y="71709"/>
                    <a:pt x="36690" y="71709"/>
                  </a:cubicBezTo>
                  <a:cubicBezTo>
                    <a:pt x="48363" y="71709"/>
                    <a:pt x="55034" y="63387"/>
                    <a:pt x="55034" y="4507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3255316" y="2794571"/>
              <a:ext cx="71711" cy="88313"/>
            </a:xfrm>
            <a:custGeom>
              <a:avLst/>
              <a:gdLst/>
              <a:ahLst/>
              <a:cxnLst/>
              <a:rect l="l" t="t" r="r" b="b"/>
              <a:pathLst>
                <a:path w="71711" h="88313" extrusionOk="0">
                  <a:moveTo>
                    <a:pt x="71711" y="41709"/>
                  </a:moveTo>
                  <a:cubicBezTo>
                    <a:pt x="71711" y="45037"/>
                    <a:pt x="71711" y="46702"/>
                    <a:pt x="71711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8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1711" y="18406"/>
                    <a:pt x="71711" y="41709"/>
                  </a:cubicBezTo>
                  <a:close/>
                  <a:moveTo>
                    <a:pt x="55034" y="35051"/>
                  </a:moveTo>
                  <a:cubicBezTo>
                    <a:pt x="55034" y="23399"/>
                    <a:pt x="48363" y="13413"/>
                    <a:pt x="35022" y="13413"/>
                  </a:cubicBezTo>
                  <a:cubicBezTo>
                    <a:pt x="23348" y="13413"/>
                    <a:pt x="16677" y="21735"/>
                    <a:pt x="15009" y="35051"/>
                  </a:cubicBezTo>
                  <a:lnTo>
                    <a:pt x="55034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3348708" y="2793004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0"/>
                    <a:pt x="48363" y="1665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3453773" y="2793004"/>
              <a:ext cx="51699" cy="86551"/>
            </a:xfrm>
            <a:custGeom>
              <a:avLst/>
              <a:gdLst/>
              <a:ahLst/>
              <a:cxnLst/>
              <a:rect l="l" t="t" r="r" b="b"/>
              <a:pathLst>
                <a:path w="51699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5028" y="0"/>
                    <a:pt x="48364" y="1665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517146" y="2794571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9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8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10" y="97"/>
                    <a:pt x="36690" y="97"/>
                  </a:cubicBezTo>
                  <a:cubicBezTo>
                    <a:pt x="61705" y="-1567"/>
                    <a:pt x="73379" y="18406"/>
                    <a:pt x="73379" y="41709"/>
                  </a:cubicBezTo>
                  <a:close/>
                  <a:moveTo>
                    <a:pt x="56702" y="35051"/>
                  </a:moveTo>
                  <a:cubicBezTo>
                    <a:pt x="56702" y="23399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3608870" y="2793004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4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50031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3685585" y="2794564"/>
              <a:ext cx="75046" cy="88320"/>
            </a:xfrm>
            <a:custGeom>
              <a:avLst/>
              <a:gdLst/>
              <a:ahLst/>
              <a:cxnLst/>
              <a:rect l="l" t="t" r="r" b="b"/>
              <a:pathLst>
                <a:path w="75046" h="88320" extrusionOk="0">
                  <a:moveTo>
                    <a:pt x="75047" y="43381"/>
                  </a:moveTo>
                  <a:cubicBezTo>
                    <a:pt x="75047" y="71676"/>
                    <a:pt x="58370" y="88321"/>
                    <a:pt x="36690" y="88321"/>
                  </a:cubicBezTo>
                  <a:cubicBezTo>
                    <a:pt x="15009" y="88321"/>
                    <a:pt x="0" y="70012"/>
                    <a:pt x="0" y="45045"/>
                  </a:cubicBezTo>
                  <a:cubicBezTo>
                    <a:pt x="0" y="16749"/>
                    <a:pt x="16677" y="105"/>
                    <a:pt x="38357" y="105"/>
                  </a:cubicBezTo>
                  <a:cubicBezTo>
                    <a:pt x="60037" y="-1560"/>
                    <a:pt x="75047" y="16749"/>
                    <a:pt x="75047" y="43381"/>
                  </a:cubicBezTo>
                  <a:close/>
                  <a:moveTo>
                    <a:pt x="58370" y="43381"/>
                  </a:moveTo>
                  <a:cubicBezTo>
                    <a:pt x="58370" y="26736"/>
                    <a:pt x="50031" y="15085"/>
                    <a:pt x="36690" y="15085"/>
                  </a:cubicBezTo>
                  <a:cubicBezTo>
                    <a:pt x="23348" y="15085"/>
                    <a:pt x="16677" y="26736"/>
                    <a:pt x="16677" y="43381"/>
                  </a:cubicBezTo>
                  <a:cubicBezTo>
                    <a:pt x="16677" y="61690"/>
                    <a:pt x="25016" y="71676"/>
                    <a:pt x="38357" y="71676"/>
                  </a:cubicBezTo>
                  <a:cubicBezTo>
                    <a:pt x="50031" y="71676"/>
                    <a:pt x="58370" y="58361"/>
                    <a:pt x="58370" y="4338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3782312" y="2793004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5028" y="0"/>
                    <a:pt x="48363" y="1665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3845685" y="2763044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10" y="118176"/>
                    <a:pt x="0" y="104861"/>
                    <a:pt x="0" y="73236"/>
                  </a:cubicBezTo>
                  <a:cubicBezTo>
                    <a:pt x="0" y="44940"/>
                    <a:pt x="15010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6702" y="93210"/>
                  </a:moveTo>
                  <a:lnTo>
                    <a:pt x="56702" y="58256"/>
                  </a:lnTo>
                  <a:cubicBezTo>
                    <a:pt x="53367" y="53263"/>
                    <a:pt x="45028" y="46605"/>
                    <a:pt x="36690" y="46605"/>
                  </a:cubicBezTo>
                  <a:cubicBezTo>
                    <a:pt x="25016" y="46605"/>
                    <a:pt x="18345" y="54927"/>
                    <a:pt x="18345" y="73236"/>
                  </a:cubicBezTo>
                  <a:cubicBezTo>
                    <a:pt x="18345" y="94874"/>
                    <a:pt x="25016" y="103196"/>
                    <a:pt x="36690" y="103196"/>
                  </a:cubicBezTo>
                  <a:cubicBezTo>
                    <a:pt x="45028" y="103196"/>
                    <a:pt x="51699" y="98203"/>
                    <a:pt x="56702" y="9321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3945747" y="2791340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7" y="89881"/>
                  </a:cubicBezTo>
                  <a:cubicBezTo>
                    <a:pt x="20013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6" y="36618"/>
                    <a:pt x="3336" y="23302"/>
                  </a:cubicBezTo>
                  <a:cubicBezTo>
                    <a:pt x="3336" y="8322"/>
                    <a:pt x="15010" y="0"/>
                    <a:pt x="31687" y="0"/>
                  </a:cubicBezTo>
                  <a:cubicBezTo>
                    <a:pt x="41693" y="0"/>
                    <a:pt x="53367" y="3329"/>
                    <a:pt x="60038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7" y="16645"/>
                  </a:cubicBezTo>
                  <a:cubicBezTo>
                    <a:pt x="23348" y="16645"/>
                    <a:pt x="20013" y="19974"/>
                    <a:pt x="20013" y="24967"/>
                  </a:cubicBezTo>
                  <a:cubicBezTo>
                    <a:pt x="20013" y="29960"/>
                    <a:pt x="23348" y="31625"/>
                    <a:pt x="35022" y="36618"/>
                  </a:cubicBezTo>
                  <a:cubicBezTo>
                    <a:pt x="53367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78834" y="3174164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7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8" y="73236"/>
                  </a:lnTo>
                  <a:cubicBezTo>
                    <a:pt x="88388" y="76565"/>
                    <a:pt x="90056" y="81558"/>
                    <a:pt x="91724" y="86552"/>
                  </a:cubicBezTo>
                  <a:cubicBezTo>
                    <a:pt x="91724" y="81558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010582" y="3200699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143999" y="3197467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6" y="89881"/>
                  </a:cubicBezTo>
                  <a:cubicBezTo>
                    <a:pt x="20013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3" y="19973"/>
                    <a:pt x="20013" y="24967"/>
                  </a:cubicBezTo>
                  <a:cubicBezTo>
                    <a:pt x="20013" y="29960"/>
                    <a:pt x="23348" y="31625"/>
                    <a:pt x="35022" y="36618"/>
                  </a:cubicBezTo>
                  <a:cubicBezTo>
                    <a:pt x="53367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9046" y="3169171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7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8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1532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277416" y="3200691"/>
              <a:ext cx="75046" cy="88321"/>
            </a:xfrm>
            <a:custGeom>
              <a:avLst/>
              <a:gdLst/>
              <a:ahLst/>
              <a:cxnLst/>
              <a:rect l="l" t="t" r="r" b="b"/>
              <a:pathLst>
                <a:path w="75046" h="88321" extrusionOk="0">
                  <a:moveTo>
                    <a:pt x="75047" y="43381"/>
                  </a:moveTo>
                  <a:cubicBezTo>
                    <a:pt x="75047" y="71677"/>
                    <a:pt x="58370" y="88321"/>
                    <a:pt x="36690" y="88321"/>
                  </a:cubicBezTo>
                  <a:cubicBezTo>
                    <a:pt x="15009" y="88321"/>
                    <a:pt x="0" y="70012"/>
                    <a:pt x="0" y="45045"/>
                  </a:cubicBezTo>
                  <a:cubicBezTo>
                    <a:pt x="0" y="16749"/>
                    <a:pt x="16677" y="105"/>
                    <a:pt x="38357" y="105"/>
                  </a:cubicBezTo>
                  <a:cubicBezTo>
                    <a:pt x="58370" y="-1560"/>
                    <a:pt x="75047" y="16749"/>
                    <a:pt x="75047" y="43381"/>
                  </a:cubicBezTo>
                  <a:close/>
                  <a:moveTo>
                    <a:pt x="58370" y="43381"/>
                  </a:moveTo>
                  <a:cubicBezTo>
                    <a:pt x="58370" y="26736"/>
                    <a:pt x="50031" y="15085"/>
                    <a:pt x="36690" y="15085"/>
                  </a:cubicBezTo>
                  <a:cubicBezTo>
                    <a:pt x="23348" y="15085"/>
                    <a:pt x="16677" y="26736"/>
                    <a:pt x="16677" y="43381"/>
                  </a:cubicBezTo>
                  <a:cubicBezTo>
                    <a:pt x="16677" y="61690"/>
                    <a:pt x="25016" y="71677"/>
                    <a:pt x="38357" y="71677"/>
                  </a:cubicBezTo>
                  <a:cubicBezTo>
                    <a:pt x="50031" y="71677"/>
                    <a:pt x="58370" y="58361"/>
                    <a:pt x="58370" y="4338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377478" y="3199131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5028" y="0"/>
                    <a:pt x="48364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437515" y="3200699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574267" y="3199131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3360" y="0"/>
                    <a:pt x="48363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637640" y="3200699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729364" y="3199131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4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" name="Google Shape;330;p7"/>
            <p:cNvGrpSpPr/>
            <p:nvPr/>
          </p:nvGrpSpPr>
          <p:grpSpPr>
            <a:xfrm>
              <a:off x="1802743" y="3199131"/>
              <a:ext cx="146758" cy="89881"/>
              <a:chOff x="1802743" y="3199131"/>
              <a:chExt cx="146758" cy="89881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1802743" y="3200691"/>
                <a:ext cx="75046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75046" h="88321" extrusionOk="0">
                    <a:moveTo>
                      <a:pt x="75047" y="43381"/>
                    </a:moveTo>
                    <a:cubicBezTo>
                      <a:pt x="75047" y="71677"/>
                      <a:pt x="58370" y="88321"/>
                      <a:pt x="36690" y="88321"/>
                    </a:cubicBezTo>
                    <a:cubicBezTo>
                      <a:pt x="15009" y="88321"/>
                      <a:pt x="0" y="70012"/>
                      <a:pt x="0" y="45045"/>
                    </a:cubicBezTo>
                    <a:cubicBezTo>
                      <a:pt x="0" y="16749"/>
                      <a:pt x="16677" y="105"/>
                      <a:pt x="38357" y="105"/>
                    </a:cubicBezTo>
                    <a:cubicBezTo>
                      <a:pt x="58370" y="-1560"/>
                      <a:pt x="75047" y="16749"/>
                      <a:pt x="75047" y="43381"/>
                    </a:cubicBezTo>
                    <a:close/>
                    <a:moveTo>
                      <a:pt x="58370" y="43381"/>
                    </a:moveTo>
                    <a:cubicBezTo>
                      <a:pt x="58370" y="26736"/>
                      <a:pt x="50031" y="15085"/>
                      <a:pt x="36690" y="15085"/>
                    </a:cubicBezTo>
                    <a:cubicBezTo>
                      <a:pt x="23348" y="15085"/>
                      <a:pt x="16677" y="26736"/>
                      <a:pt x="16677" y="43381"/>
                    </a:cubicBezTo>
                    <a:cubicBezTo>
                      <a:pt x="16677" y="61690"/>
                      <a:pt x="25016" y="71677"/>
                      <a:pt x="38357" y="71677"/>
                    </a:cubicBezTo>
                    <a:cubicBezTo>
                      <a:pt x="50031" y="71677"/>
                      <a:pt x="58370" y="58361"/>
                      <a:pt x="58370" y="4338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897803" y="3199131"/>
                <a:ext cx="51698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51698" h="86551" extrusionOk="0">
                    <a:moveTo>
                      <a:pt x="51699" y="4993"/>
                    </a:moveTo>
                    <a:lnTo>
                      <a:pt x="46696" y="19974"/>
                    </a:lnTo>
                    <a:cubicBezTo>
                      <a:pt x="43360" y="18309"/>
                      <a:pt x="40025" y="16645"/>
                      <a:pt x="33354" y="16645"/>
                    </a:cubicBezTo>
                    <a:cubicBezTo>
                      <a:pt x="23348" y="16645"/>
                      <a:pt x="16677" y="23302"/>
                      <a:pt x="16677" y="38283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4"/>
                    </a:lnTo>
                    <a:lnTo>
                      <a:pt x="16677" y="1664"/>
                    </a:lnTo>
                    <a:lnTo>
                      <a:pt x="16677" y="9987"/>
                    </a:lnTo>
                    <a:cubicBezTo>
                      <a:pt x="20013" y="4993"/>
                      <a:pt x="28351" y="0"/>
                      <a:pt x="36690" y="0"/>
                    </a:cubicBezTo>
                    <a:cubicBezTo>
                      <a:pt x="43360" y="0"/>
                      <a:pt x="48364" y="1664"/>
                      <a:pt x="51699" y="499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7"/>
            <p:cNvSpPr/>
            <p:nvPr/>
          </p:nvSpPr>
          <p:spPr>
            <a:xfrm>
              <a:off x="1966179" y="3169171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3210"/>
                  </a:moveTo>
                  <a:lnTo>
                    <a:pt x="55034" y="58256"/>
                  </a:lnTo>
                  <a:cubicBezTo>
                    <a:pt x="51699" y="53263"/>
                    <a:pt x="43360" y="46605"/>
                    <a:pt x="35022" y="46605"/>
                  </a:cubicBezTo>
                  <a:cubicBezTo>
                    <a:pt x="23348" y="46605"/>
                    <a:pt x="16677" y="54927"/>
                    <a:pt x="16677" y="73236"/>
                  </a:cubicBezTo>
                  <a:cubicBezTo>
                    <a:pt x="16677" y="94874"/>
                    <a:pt x="23348" y="103196"/>
                    <a:pt x="35022" y="103196"/>
                  </a:cubicBezTo>
                  <a:cubicBezTo>
                    <a:pt x="45028" y="103196"/>
                    <a:pt x="51699" y="98203"/>
                    <a:pt x="55034" y="9321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064573" y="3197467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6" y="89881"/>
                  </a:cubicBezTo>
                  <a:cubicBezTo>
                    <a:pt x="20013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3" y="19973"/>
                    <a:pt x="20013" y="24967"/>
                  </a:cubicBezTo>
                  <a:cubicBezTo>
                    <a:pt x="20013" y="29960"/>
                    <a:pt x="23348" y="31625"/>
                    <a:pt x="35022" y="36618"/>
                  </a:cubicBezTo>
                  <a:cubicBezTo>
                    <a:pt x="53367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187984" y="3169171"/>
              <a:ext cx="20012" cy="116511"/>
            </a:xfrm>
            <a:custGeom>
              <a:avLst/>
              <a:gdLst/>
              <a:ahLst/>
              <a:cxnLst/>
              <a:rect l="l" t="t" r="r" b="b"/>
              <a:pathLst>
                <a:path w="20012" h="116511" extrusionOk="0">
                  <a:moveTo>
                    <a:pt x="20012" y="9987"/>
                  </a:moveTo>
                  <a:cubicBezTo>
                    <a:pt x="20012" y="14980"/>
                    <a:pt x="15009" y="19973"/>
                    <a:pt x="10006" y="19973"/>
                  </a:cubicBezTo>
                  <a:cubicBezTo>
                    <a:pt x="3335" y="19973"/>
                    <a:pt x="0" y="14980"/>
                    <a:pt x="0" y="9987"/>
                  </a:cubicBezTo>
                  <a:cubicBezTo>
                    <a:pt x="0" y="3329"/>
                    <a:pt x="5003" y="0"/>
                    <a:pt x="10006" y="0"/>
                  </a:cubicBezTo>
                  <a:cubicBezTo>
                    <a:pt x="15009" y="0"/>
                    <a:pt x="20012" y="4993"/>
                    <a:pt x="20012" y="9987"/>
                  </a:cubicBezTo>
                  <a:close/>
                  <a:moveTo>
                    <a:pt x="18345" y="116512"/>
                  </a:moveTo>
                  <a:lnTo>
                    <a:pt x="1668" y="116512"/>
                  </a:lnTo>
                  <a:lnTo>
                    <a:pt x="1668" y="31625"/>
                  </a:lnTo>
                  <a:lnTo>
                    <a:pt x="18345" y="31625"/>
                  </a:lnTo>
                  <a:lnTo>
                    <a:pt x="18345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2228009" y="3199131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3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3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2366428" y="3200658"/>
              <a:ext cx="71711" cy="116649"/>
            </a:xfrm>
            <a:custGeom>
              <a:avLst/>
              <a:gdLst/>
              <a:ahLst/>
              <a:cxnLst/>
              <a:rect l="l" t="t" r="r" b="b"/>
              <a:pathLst>
                <a:path w="71711" h="116649" extrusionOk="0">
                  <a:moveTo>
                    <a:pt x="71711" y="45078"/>
                  </a:moveTo>
                  <a:cubicBezTo>
                    <a:pt x="71711" y="73374"/>
                    <a:pt x="56702" y="88354"/>
                    <a:pt x="38357" y="88354"/>
                  </a:cubicBezTo>
                  <a:cubicBezTo>
                    <a:pt x="30019" y="88354"/>
                    <a:pt x="21680" y="83361"/>
                    <a:pt x="16677" y="78367"/>
                  </a:cubicBezTo>
                  <a:lnTo>
                    <a:pt x="16677" y="108328"/>
                  </a:lnTo>
                  <a:lnTo>
                    <a:pt x="0" y="116650"/>
                  </a:lnTo>
                  <a:lnTo>
                    <a:pt x="0" y="1802"/>
                  </a:lnTo>
                  <a:lnTo>
                    <a:pt x="16677" y="1802"/>
                  </a:lnTo>
                  <a:lnTo>
                    <a:pt x="16677" y="10125"/>
                  </a:lnTo>
                  <a:cubicBezTo>
                    <a:pt x="23348" y="5131"/>
                    <a:pt x="30019" y="138"/>
                    <a:pt x="38357" y="138"/>
                  </a:cubicBezTo>
                  <a:cubicBezTo>
                    <a:pt x="58370" y="-1527"/>
                    <a:pt x="71711" y="11789"/>
                    <a:pt x="71711" y="45078"/>
                  </a:cubicBezTo>
                  <a:close/>
                  <a:moveTo>
                    <a:pt x="55034" y="45078"/>
                  </a:moveTo>
                  <a:cubicBezTo>
                    <a:pt x="55034" y="23440"/>
                    <a:pt x="48364" y="15118"/>
                    <a:pt x="36690" y="15118"/>
                  </a:cubicBezTo>
                  <a:cubicBezTo>
                    <a:pt x="28351" y="15118"/>
                    <a:pt x="21680" y="20111"/>
                    <a:pt x="16677" y="25105"/>
                  </a:cubicBezTo>
                  <a:lnTo>
                    <a:pt x="16677" y="60058"/>
                  </a:lnTo>
                  <a:cubicBezTo>
                    <a:pt x="20013" y="65052"/>
                    <a:pt x="28351" y="71710"/>
                    <a:pt x="36690" y="71710"/>
                  </a:cubicBezTo>
                  <a:cubicBezTo>
                    <a:pt x="48364" y="71710"/>
                    <a:pt x="55034" y="63387"/>
                    <a:pt x="55034" y="4507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2459820" y="319746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5034" y="64914"/>
                  </a:moveTo>
                  <a:lnTo>
                    <a:pt x="55034" y="53263"/>
                  </a:lnTo>
                  <a:cubicBezTo>
                    <a:pt x="50031" y="51598"/>
                    <a:pt x="45028" y="49934"/>
                    <a:pt x="35022" y="49934"/>
                  </a:cubicBezTo>
                  <a:cubicBezTo>
                    <a:pt x="25016" y="49934"/>
                    <a:pt x="18345" y="54927"/>
                    <a:pt x="18345" y="63249"/>
                  </a:cubicBezTo>
                  <a:cubicBezTo>
                    <a:pt x="18345" y="71572"/>
                    <a:pt x="23348" y="76565"/>
                    <a:pt x="35022" y="76565"/>
                  </a:cubicBezTo>
                  <a:cubicBezTo>
                    <a:pt x="43360" y="74901"/>
                    <a:pt x="50031" y="69907"/>
                    <a:pt x="55034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556547" y="3200658"/>
              <a:ext cx="71711" cy="116649"/>
            </a:xfrm>
            <a:custGeom>
              <a:avLst/>
              <a:gdLst/>
              <a:ahLst/>
              <a:cxnLst/>
              <a:rect l="l" t="t" r="r" b="b"/>
              <a:pathLst>
                <a:path w="71711" h="116649" extrusionOk="0">
                  <a:moveTo>
                    <a:pt x="71711" y="45078"/>
                  </a:moveTo>
                  <a:cubicBezTo>
                    <a:pt x="71711" y="73374"/>
                    <a:pt x="56702" y="88354"/>
                    <a:pt x="38357" y="88354"/>
                  </a:cubicBezTo>
                  <a:cubicBezTo>
                    <a:pt x="30019" y="88354"/>
                    <a:pt x="21680" y="83361"/>
                    <a:pt x="16677" y="78367"/>
                  </a:cubicBezTo>
                  <a:lnTo>
                    <a:pt x="16677" y="108328"/>
                  </a:lnTo>
                  <a:lnTo>
                    <a:pt x="0" y="116650"/>
                  </a:lnTo>
                  <a:lnTo>
                    <a:pt x="0" y="1802"/>
                  </a:lnTo>
                  <a:lnTo>
                    <a:pt x="16677" y="1802"/>
                  </a:lnTo>
                  <a:lnTo>
                    <a:pt x="16677" y="10125"/>
                  </a:lnTo>
                  <a:cubicBezTo>
                    <a:pt x="23348" y="5131"/>
                    <a:pt x="30019" y="138"/>
                    <a:pt x="38357" y="138"/>
                  </a:cubicBezTo>
                  <a:cubicBezTo>
                    <a:pt x="56702" y="-1527"/>
                    <a:pt x="71711" y="11789"/>
                    <a:pt x="71711" y="45078"/>
                  </a:cubicBezTo>
                  <a:close/>
                  <a:moveTo>
                    <a:pt x="55034" y="45078"/>
                  </a:moveTo>
                  <a:cubicBezTo>
                    <a:pt x="55034" y="23440"/>
                    <a:pt x="48364" y="15118"/>
                    <a:pt x="36690" y="15118"/>
                  </a:cubicBezTo>
                  <a:cubicBezTo>
                    <a:pt x="28351" y="15118"/>
                    <a:pt x="21680" y="20111"/>
                    <a:pt x="16677" y="25105"/>
                  </a:cubicBezTo>
                  <a:lnTo>
                    <a:pt x="16677" y="60058"/>
                  </a:lnTo>
                  <a:cubicBezTo>
                    <a:pt x="20013" y="65052"/>
                    <a:pt x="28351" y="71710"/>
                    <a:pt x="36690" y="71710"/>
                  </a:cubicBezTo>
                  <a:cubicBezTo>
                    <a:pt x="48364" y="71710"/>
                    <a:pt x="55034" y="63387"/>
                    <a:pt x="55034" y="4507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2649939" y="3200699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8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744998" y="3199131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0"/>
                    <a:pt x="48364" y="1664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2800032" y="3159184"/>
              <a:ext cx="66708" cy="141478"/>
            </a:xfrm>
            <a:custGeom>
              <a:avLst/>
              <a:gdLst/>
              <a:ahLst/>
              <a:cxnLst/>
              <a:rect l="l" t="t" r="r" b="b"/>
              <a:pathLst>
                <a:path w="66708" h="141478" extrusionOk="0">
                  <a:moveTo>
                    <a:pt x="66708" y="0"/>
                  </a:moveTo>
                  <a:lnTo>
                    <a:pt x="16677" y="141479"/>
                  </a:lnTo>
                  <a:lnTo>
                    <a:pt x="0" y="141479"/>
                  </a:lnTo>
                  <a:lnTo>
                    <a:pt x="50031" y="0"/>
                  </a:lnTo>
                  <a:lnTo>
                    <a:pt x="6670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2868408" y="3200658"/>
              <a:ext cx="71711" cy="116649"/>
            </a:xfrm>
            <a:custGeom>
              <a:avLst/>
              <a:gdLst/>
              <a:ahLst/>
              <a:cxnLst/>
              <a:rect l="l" t="t" r="r" b="b"/>
              <a:pathLst>
                <a:path w="71711" h="116649" extrusionOk="0">
                  <a:moveTo>
                    <a:pt x="71711" y="45078"/>
                  </a:moveTo>
                  <a:cubicBezTo>
                    <a:pt x="71711" y="73374"/>
                    <a:pt x="56702" y="88354"/>
                    <a:pt x="38357" y="88354"/>
                  </a:cubicBezTo>
                  <a:cubicBezTo>
                    <a:pt x="30019" y="88354"/>
                    <a:pt x="21680" y="83361"/>
                    <a:pt x="16677" y="78367"/>
                  </a:cubicBezTo>
                  <a:lnTo>
                    <a:pt x="16677" y="108328"/>
                  </a:lnTo>
                  <a:lnTo>
                    <a:pt x="0" y="116650"/>
                  </a:lnTo>
                  <a:lnTo>
                    <a:pt x="0" y="1802"/>
                  </a:lnTo>
                  <a:lnTo>
                    <a:pt x="16677" y="1802"/>
                  </a:lnTo>
                  <a:lnTo>
                    <a:pt x="16677" y="10125"/>
                  </a:lnTo>
                  <a:cubicBezTo>
                    <a:pt x="23348" y="5131"/>
                    <a:pt x="30019" y="138"/>
                    <a:pt x="38357" y="138"/>
                  </a:cubicBezTo>
                  <a:cubicBezTo>
                    <a:pt x="56702" y="-1527"/>
                    <a:pt x="71711" y="11789"/>
                    <a:pt x="71711" y="45078"/>
                  </a:cubicBezTo>
                  <a:close/>
                  <a:moveTo>
                    <a:pt x="55034" y="45078"/>
                  </a:moveTo>
                  <a:cubicBezTo>
                    <a:pt x="55034" y="23440"/>
                    <a:pt x="48363" y="15118"/>
                    <a:pt x="36690" y="15118"/>
                  </a:cubicBezTo>
                  <a:cubicBezTo>
                    <a:pt x="28351" y="15118"/>
                    <a:pt x="21680" y="20111"/>
                    <a:pt x="16677" y="25105"/>
                  </a:cubicBezTo>
                  <a:lnTo>
                    <a:pt x="16677" y="60058"/>
                  </a:lnTo>
                  <a:cubicBezTo>
                    <a:pt x="20012" y="65052"/>
                    <a:pt x="28351" y="71710"/>
                    <a:pt x="36690" y="71710"/>
                  </a:cubicBezTo>
                  <a:cubicBezTo>
                    <a:pt x="48363" y="71710"/>
                    <a:pt x="55034" y="63387"/>
                    <a:pt x="55034" y="4507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2968471" y="3169171"/>
              <a:ext cx="68375" cy="116511"/>
            </a:xfrm>
            <a:custGeom>
              <a:avLst/>
              <a:gdLst/>
              <a:ahLst/>
              <a:cxnLst/>
              <a:rect l="l" t="t" r="r" b="b"/>
              <a:pathLst>
                <a:path w="68375" h="116511" extrusionOk="0">
                  <a:moveTo>
                    <a:pt x="66708" y="116512"/>
                  </a:moveTo>
                  <a:lnTo>
                    <a:pt x="50031" y="116512"/>
                  </a:lnTo>
                  <a:lnTo>
                    <a:pt x="50031" y="68243"/>
                  </a:lnTo>
                  <a:cubicBezTo>
                    <a:pt x="50031" y="51598"/>
                    <a:pt x="43360" y="44940"/>
                    <a:pt x="33354" y="44940"/>
                  </a:cubicBezTo>
                  <a:cubicBezTo>
                    <a:pt x="21680" y="44940"/>
                    <a:pt x="16677" y="53263"/>
                    <a:pt x="16677" y="66578"/>
                  </a:cubicBezTo>
                  <a:lnTo>
                    <a:pt x="16677" y="116512"/>
                  </a:ln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41611"/>
                  </a:lnTo>
                  <a:cubicBezTo>
                    <a:pt x="21680" y="34954"/>
                    <a:pt x="30019" y="31625"/>
                    <a:pt x="38357" y="31625"/>
                  </a:cubicBezTo>
                  <a:cubicBezTo>
                    <a:pt x="58370" y="31625"/>
                    <a:pt x="68376" y="44940"/>
                    <a:pt x="68376" y="69907"/>
                  </a:cubicBezTo>
                  <a:lnTo>
                    <a:pt x="68376" y="116512"/>
                  </a:lnTo>
                  <a:lnTo>
                    <a:pt x="66708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055191" y="3200796"/>
              <a:ext cx="81717" cy="114847"/>
            </a:xfrm>
            <a:custGeom>
              <a:avLst/>
              <a:gdLst/>
              <a:ahLst/>
              <a:cxnLst/>
              <a:rect l="l" t="t" r="r" b="b"/>
              <a:pathLst>
                <a:path w="81717" h="114847" extrusionOk="0">
                  <a:moveTo>
                    <a:pt x="81718" y="0"/>
                  </a:moveTo>
                  <a:lnTo>
                    <a:pt x="38357" y="114848"/>
                  </a:lnTo>
                  <a:lnTo>
                    <a:pt x="20012" y="114848"/>
                  </a:lnTo>
                  <a:lnTo>
                    <a:pt x="31686" y="83223"/>
                  </a:lnTo>
                  <a:lnTo>
                    <a:pt x="0" y="0"/>
                  </a:lnTo>
                  <a:lnTo>
                    <a:pt x="18345" y="0"/>
                  </a:lnTo>
                  <a:lnTo>
                    <a:pt x="31686" y="41611"/>
                  </a:lnTo>
                  <a:cubicBezTo>
                    <a:pt x="33354" y="48269"/>
                    <a:pt x="38357" y="61585"/>
                    <a:pt x="38357" y="66578"/>
                  </a:cubicBezTo>
                  <a:cubicBezTo>
                    <a:pt x="40025" y="61585"/>
                    <a:pt x="43360" y="49934"/>
                    <a:pt x="46696" y="41611"/>
                  </a:cubicBezTo>
                  <a:lnTo>
                    <a:pt x="61705" y="0"/>
                  </a:lnTo>
                  <a:lnTo>
                    <a:pt x="8171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145247" y="3197467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4" y="89881"/>
                    <a:pt x="31687" y="89881"/>
                  </a:cubicBezTo>
                  <a:cubicBezTo>
                    <a:pt x="20013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4" y="71572"/>
                    <a:pt x="48364" y="64914"/>
                  </a:cubicBezTo>
                  <a:cubicBezTo>
                    <a:pt x="48364" y="58256"/>
                    <a:pt x="41693" y="54927"/>
                    <a:pt x="28351" y="49934"/>
                  </a:cubicBezTo>
                  <a:cubicBezTo>
                    <a:pt x="10006" y="43276"/>
                    <a:pt x="3336" y="36618"/>
                    <a:pt x="3336" y="23302"/>
                  </a:cubicBezTo>
                  <a:cubicBezTo>
                    <a:pt x="3336" y="8322"/>
                    <a:pt x="15010" y="0"/>
                    <a:pt x="31687" y="0"/>
                  </a:cubicBezTo>
                  <a:cubicBezTo>
                    <a:pt x="41693" y="0"/>
                    <a:pt x="53367" y="3329"/>
                    <a:pt x="60038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7" y="16645"/>
                  </a:cubicBezTo>
                  <a:cubicBezTo>
                    <a:pt x="23348" y="16645"/>
                    <a:pt x="20013" y="19973"/>
                    <a:pt x="20013" y="24967"/>
                  </a:cubicBezTo>
                  <a:cubicBezTo>
                    <a:pt x="20013" y="29960"/>
                    <a:pt x="23348" y="31625"/>
                    <a:pt x="35022" y="36618"/>
                  </a:cubicBezTo>
                  <a:cubicBezTo>
                    <a:pt x="53367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223630" y="3169171"/>
              <a:ext cx="20012" cy="116511"/>
            </a:xfrm>
            <a:custGeom>
              <a:avLst/>
              <a:gdLst/>
              <a:ahLst/>
              <a:cxnLst/>
              <a:rect l="l" t="t" r="r" b="b"/>
              <a:pathLst>
                <a:path w="20012" h="116511" extrusionOk="0">
                  <a:moveTo>
                    <a:pt x="20012" y="9987"/>
                  </a:moveTo>
                  <a:cubicBezTo>
                    <a:pt x="20012" y="14980"/>
                    <a:pt x="15009" y="19973"/>
                    <a:pt x="10006" y="19973"/>
                  </a:cubicBezTo>
                  <a:cubicBezTo>
                    <a:pt x="3335" y="19973"/>
                    <a:pt x="0" y="14980"/>
                    <a:pt x="0" y="9987"/>
                  </a:cubicBezTo>
                  <a:cubicBezTo>
                    <a:pt x="0" y="3329"/>
                    <a:pt x="5003" y="0"/>
                    <a:pt x="10006" y="0"/>
                  </a:cubicBezTo>
                  <a:cubicBezTo>
                    <a:pt x="15009" y="0"/>
                    <a:pt x="20012" y="4993"/>
                    <a:pt x="20012" y="9987"/>
                  </a:cubicBezTo>
                  <a:close/>
                  <a:moveTo>
                    <a:pt x="16677" y="116512"/>
                  </a:moveTo>
                  <a:lnTo>
                    <a:pt x="0" y="116512"/>
                  </a:lnTo>
                  <a:lnTo>
                    <a:pt x="0" y="31625"/>
                  </a:lnTo>
                  <a:lnTo>
                    <a:pt x="16677" y="31625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3261987" y="3199131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4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337034" y="319746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10" y="34954"/>
                    <a:pt x="33354" y="34954"/>
                  </a:cubicBezTo>
                  <a:cubicBezTo>
                    <a:pt x="41693" y="34954"/>
                    <a:pt x="48364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3" y="18309"/>
                    <a:pt x="13342" y="21638"/>
                  </a:cubicBezTo>
                  <a:lnTo>
                    <a:pt x="6671" y="8322"/>
                  </a:lnTo>
                  <a:cubicBezTo>
                    <a:pt x="15010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4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430426" y="3169171"/>
              <a:ext cx="16677" cy="116511"/>
            </a:xfrm>
            <a:custGeom>
              <a:avLst/>
              <a:gdLst/>
              <a:ahLst/>
              <a:cxnLst/>
              <a:rect l="l" t="t" r="r" b="b"/>
              <a:pathLst>
                <a:path w="16677" h="116511" extrusionOk="0">
                  <a:moveTo>
                    <a:pt x="16677" y="116512"/>
                  </a:move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507140" y="3169171"/>
              <a:ext cx="46695" cy="118176"/>
            </a:xfrm>
            <a:custGeom>
              <a:avLst/>
              <a:gdLst/>
              <a:ahLst/>
              <a:cxnLst/>
              <a:rect l="l" t="t" r="r" b="b"/>
              <a:pathLst>
                <a:path w="46695" h="118176" extrusionOk="0">
                  <a:moveTo>
                    <a:pt x="46696" y="16645"/>
                  </a:moveTo>
                  <a:cubicBezTo>
                    <a:pt x="43360" y="14980"/>
                    <a:pt x="40025" y="14980"/>
                    <a:pt x="36690" y="14980"/>
                  </a:cubicBezTo>
                  <a:cubicBezTo>
                    <a:pt x="31686" y="14980"/>
                    <a:pt x="28351" y="16645"/>
                    <a:pt x="28351" y="23302"/>
                  </a:cubicBezTo>
                  <a:lnTo>
                    <a:pt x="28351" y="33289"/>
                  </a:lnTo>
                  <a:lnTo>
                    <a:pt x="43360" y="33289"/>
                  </a:lnTo>
                  <a:lnTo>
                    <a:pt x="43360" y="48269"/>
                  </a:lnTo>
                  <a:lnTo>
                    <a:pt x="28351" y="48269"/>
                  </a:lnTo>
                  <a:lnTo>
                    <a:pt x="28351" y="118176"/>
                  </a:lnTo>
                  <a:lnTo>
                    <a:pt x="11674" y="118176"/>
                  </a:ln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21638"/>
                  </a:lnTo>
                  <a:cubicBezTo>
                    <a:pt x="11674" y="6658"/>
                    <a:pt x="21680" y="0"/>
                    <a:pt x="33354" y="0"/>
                  </a:cubicBezTo>
                  <a:cubicBezTo>
                    <a:pt x="38357" y="0"/>
                    <a:pt x="41693" y="0"/>
                    <a:pt x="46696" y="1664"/>
                  </a:cubicBezTo>
                  <a:lnTo>
                    <a:pt x="46696" y="1664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" name="Google Shape;352;p7"/>
            <p:cNvGrpSpPr/>
            <p:nvPr/>
          </p:nvGrpSpPr>
          <p:grpSpPr>
            <a:xfrm>
              <a:off x="3563842" y="3199131"/>
              <a:ext cx="145090" cy="89881"/>
              <a:chOff x="3563842" y="3199131"/>
              <a:chExt cx="145090" cy="89881"/>
            </a:xfrm>
          </p:grpSpPr>
          <p:sp>
            <p:nvSpPr>
              <p:cNvPr id="353" name="Google Shape;353;p7"/>
              <p:cNvSpPr/>
              <p:nvPr/>
            </p:nvSpPr>
            <p:spPr>
              <a:xfrm>
                <a:off x="3563842" y="3200691"/>
                <a:ext cx="75046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75046" h="88321" extrusionOk="0">
                    <a:moveTo>
                      <a:pt x="75047" y="43381"/>
                    </a:moveTo>
                    <a:cubicBezTo>
                      <a:pt x="75047" y="71677"/>
                      <a:pt x="58370" y="88321"/>
                      <a:pt x="36690" y="88321"/>
                    </a:cubicBezTo>
                    <a:cubicBezTo>
                      <a:pt x="15009" y="88321"/>
                      <a:pt x="0" y="70012"/>
                      <a:pt x="0" y="45045"/>
                    </a:cubicBezTo>
                    <a:cubicBezTo>
                      <a:pt x="0" y="16749"/>
                      <a:pt x="16677" y="105"/>
                      <a:pt x="38357" y="105"/>
                    </a:cubicBezTo>
                    <a:cubicBezTo>
                      <a:pt x="58370" y="-1560"/>
                      <a:pt x="75047" y="16749"/>
                      <a:pt x="75047" y="43381"/>
                    </a:cubicBezTo>
                    <a:close/>
                    <a:moveTo>
                      <a:pt x="58370" y="43381"/>
                    </a:moveTo>
                    <a:cubicBezTo>
                      <a:pt x="58370" y="26736"/>
                      <a:pt x="50031" y="15085"/>
                      <a:pt x="36690" y="15085"/>
                    </a:cubicBezTo>
                    <a:cubicBezTo>
                      <a:pt x="23348" y="15085"/>
                      <a:pt x="16677" y="26736"/>
                      <a:pt x="16677" y="43381"/>
                    </a:cubicBezTo>
                    <a:cubicBezTo>
                      <a:pt x="16677" y="61690"/>
                      <a:pt x="25016" y="71677"/>
                      <a:pt x="38357" y="71677"/>
                    </a:cubicBezTo>
                    <a:cubicBezTo>
                      <a:pt x="50031" y="71677"/>
                      <a:pt x="58370" y="58361"/>
                      <a:pt x="58370" y="4338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657234" y="3199131"/>
                <a:ext cx="51698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51698" h="86551" extrusionOk="0">
                    <a:moveTo>
                      <a:pt x="51699" y="4993"/>
                    </a:moveTo>
                    <a:lnTo>
                      <a:pt x="46696" y="19974"/>
                    </a:lnTo>
                    <a:cubicBezTo>
                      <a:pt x="43360" y="18309"/>
                      <a:pt x="40025" y="16645"/>
                      <a:pt x="33354" y="16645"/>
                    </a:cubicBezTo>
                    <a:cubicBezTo>
                      <a:pt x="23348" y="16645"/>
                      <a:pt x="16677" y="23302"/>
                      <a:pt x="16677" y="38283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4"/>
                    </a:lnTo>
                    <a:lnTo>
                      <a:pt x="16677" y="1664"/>
                    </a:lnTo>
                    <a:lnTo>
                      <a:pt x="16677" y="9987"/>
                    </a:lnTo>
                    <a:cubicBezTo>
                      <a:pt x="20012" y="4993"/>
                      <a:pt x="28351" y="0"/>
                      <a:pt x="36690" y="0"/>
                    </a:cubicBezTo>
                    <a:cubicBezTo>
                      <a:pt x="45028" y="0"/>
                      <a:pt x="48363" y="1664"/>
                      <a:pt x="51699" y="499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7"/>
            <p:cNvSpPr/>
            <p:nvPr/>
          </p:nvSpPr>
          <p:spPr>
            <a:xfrm>
              <a:off x="3728945" y="3199131"/>
              <a:ext cx="116739" cy="86551"/>
            </a:xfrm>
            <a:custGeom>
              <a:avLst/>
              <a:gdLst/>
              <a:ahLst/>
              <a:cxnLst/>
              <a:rect l="l" t="t" r="r" b="b"/>
              <a:pathLst>
                <a:path w="116739" h="86551" extrusionOk="0">
                  <a:moveTo>
                    <a:pt x="116740" y="86552"/>
                  </a:moveTo>
                  <a:lnTo>
                    <a:pt x="100062" y="86552"/>
                  </a:lnTo>
                  <a:lnTo>
                    <a:pt x="100062" y="38283"/>
                  </a:lnTo>
                  <a:cubicBezTo>
                    <a:pt x="100062" y="21638"/>
                    <a:pt x="95060" y="14980"/>
                    <a:pt x="83385" y="14980"/>
                  </a:cubicBezTo>
                  <a:cubicBezTo>
                    <a:pt x="71711" y="14980"/>
                    <a:pt x="66708" y="23302"/>
                    <a:pt x="66708" y="36618"/>
                  </a:cubicBezTo>
                  <a:lnTo>
                    <a:pt x="66708" y="86552"/>
                  </a:lnTo>
                  <a:lnTo>
                    <a:pt x="50031" y="86552"/>
                  </a:lnTo>
                  <a:lnTo>
                    <a:pt x="50031" y="38283"/>
                  </a:lnTo>
                  <a:cubicBezTo>
                    <a:pt x="50031" y="21638"/>
                    <a:pt x="45028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1680" y="3329"/>
                    <a:pt x="28351" y="0"/>
                    <a:pt x="36690" y="0"/>
                  </a:cubicBezTo>
                  <a:cubicBezTo>
                    <a:pt x="48364" y="0"/>
                    <a:pt x="55034" y="4993"/>
                    <a:pt x="60038" y="11651"/>
                  </a:cubicBezTo>
                  <a:cubicBezTo>
                    <a:pt x="66708" y="3329"/>
                    <a:pt x="73379" y="0"/>
                    <a:pt x="86721" y="0"/>
                  </a:cubicBezTo>
                  <a:cubicBezTo>
                    <a:pt x="106733" y="0"/>
                    <a:pt x="115072" y="13316"/>
                    <a:pt x="115072" y="38283"/>
                  </a:cubicBezTo>
                  <a:lnTo>
                    <a:pt x="116740" y="86552"/>
                  </a:lnTo>
                  <a:lnTo>
                    <a:pt x="116740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874036" y="319746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1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3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964092" y="3169171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3" y="99867"/>
                  </a:moveTo>
                  <a:lnTo>
                    <a:pt x="46696" y="114847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8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1532"/>
                    <a:pt x="48363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2099595" y="3578627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8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9" y="73236"/>
                  </a:lnTo>
                  <a:cubicBezTo>
                    <a:pt x="88389" y="76565"/>
                    <a:pt x="90056" y="81559"/>
                    <a:pt x="91724" y="86552"/>
                  </a:cubicBezTo>
                  <a:cubicBezTo>
                    <a:pt x="91724" y="81559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2229676" y="3606826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9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9"/>
                  </a:cubicBezTo>
                  <a:close/>
                  <a:moveTo>
                    <a:pt x="56702" y="35051"/>
                  </a:moveTo>
                  <a:cubicBezTo>
                    <a:pt x="56702" y="23399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2366428" y="3606785"/>
              <a:ext cx="71711" cy="116649"/>
            </a:xfrm>
            <a:custGeom>
              <a:avLst/>
              <a:gdLst/>
              <a:ahLst/>
              <a:cxnLst/>
              <a:rect l="l" t="t" r="r" b="b"/>
              <a:pathLst>
                <a:path w="71711" h="116649" extrusionOk="0">
                  <a:moveTo>
                    <a:pt x="71711" y="45078"/>
                  </a:moveTo>
                  <a:cubicBezTo>
                    <a:pt x="71711" y="73374"/>
                    <a:pt x="56702" y="88354"/>
                    <a:pt x="38357" y="88354"/>
                  </a:cubicBezTo>
                  <a:cubicBezTo>
                    <a:pt x="30019" y="88354"/>
                    <a:pt x="21680" y="83361"/>
                    <a:pt x="16677" y="78367"/>
                  </a:cubicBezTo>
                  <a:lnTo>
                    <a:pt x="16677" y="108328"/>
                  </a:lnTo>
                  <a:lnTo>
                    <a:pt x="0" y="116650"/>
                  </a:lnTo>
                  <a:lnTo>
                    <a:pt x="0" y="1802"/>
                  </a:lnTo>
                  <a:lnTo>
                    <a:pt x="16677" y="1802"/>
                  </a:lnTo>
                  <a:lnTo>
                    <a:pt x="16677" y="10124"/>
                  </a:lnTo>
                  <a:cubicBezTo>
                    <a:pt x="23348" y="5131"/>
                    <a:pt x="30019" y="138"/>
                    <a:pt x="38357" y="138"/>
                  </a:cubicBezTo>
                  <a:cubicBezTo>
                    <a:pt x="58370" y="-1527"/>
                    <a:pt x="71711" y="11789"/>
                    <a:pt x="71711" y="45078"/>
                  </a:cubicBezTo>
                  <a:close/>
                  <a:moveTo>
                    <a:pt x="55034" y="45078"/>
                  </a:moveTo>
                  <a:cubicBezTo>
                    <a:pt x="55034" y="23440"/>
                    <a:pt x="48364" y="15118"/>
                    <a:pt x="36690" y="15118"/>
                  </a:cubicBezTo>
                  <a:cubicBezTo>
                    <a:pt x="28351" y="15118"/>
                    <a:pt x="21680" y="20111"/>
                    <a:pt x="16677" y="25105"/>
                  </a:cubicBezTo>
                  <a:lnTo>
                    <a:pt x="16677" y="60058"/>
                  </a:lnTo>
                  <a:cubicBezTo>
                    <a:pt x="20013" y="65052"/>
                    <a:pt x="28351" y="71709"/>
                    <a:pt x="36690" y="71709"/>
                  </a:cubicBezTo>
                  <a:cubicBezTo>
                    <a:pt x="48364" y="71709"/>
                    <a:pt x="55034" y="63387"/>
                    <a:pt x="55034" y="4507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464823" y="3603594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3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3360" y="1665"/>
                    <a:pt x="48364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531531" y="3575298"/>
              <a:ext cx="20012" cy="116511"/>
            </a:xfrm>
            <a:custGeom>
              <a:avLst/>
              <a:gdLst/>
              <a:ahLst/>
              <a:cxnLst/>
              <a:rect l="l" t="t" r="r" b="b"/>
              <a:pathLst>
                <a:path w="20012" h="116511" extrusionOk="0">
                  <a:moveTo>
                    <a:pt x="20013" y="9987"/>
                  </a:moveTo>
                  <a:cubicBezTo>
                    <a:pt x="20013" y="14980"/>
                    <a:pt x="15009" y="19973"/>
                    <a:pt x="10006" y="19973"/>
                  </a:cubicBezTo>
                  <a:cubicBezTo>
                    <a:pt x="3335" y="19973"/>
                    <a:pt x="0" y="14980"/>
                    <a:pt x="0" y="9987"/>
                  </a:cubicBezTo>
                  <a:cubicBezTo>
                    <a:pt x="0" y="3329"/>
                    <a:pt x="5003" y="0"/>
                    <a:pt x="10006" y="0"/>
                  </a:cubicBezTo>
                  <a:cubicBezTo>
                    <a:pt x="15009" y="0"/>
                    <a:pt x="20013" y="4993"/>
                    <a:pt x="20013" y="9987"/>
                  </a:cubicBezTo>
                  <a:close/>
                  <a:moveTo>
                    <a:pt x="18345" y="116512"/>
                  </a:moveTo>
                  <a:lnTo>
                    <a:pt x="1668" y="116512"/>
                  </a:lnTo>
                  <a:lnTo>
                    <a:pt x="1668" y="31625"/>
                  </a:lnTo>
                  <a:lnTo>
                    <a:pt x="18345" y="31625"/>
                  </a:lnTo>
                  <a:lnTo>
                    <a:pt x="18345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571556" y="3605259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3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2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3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666616" y="3575298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9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0025" y="103196"/>
                    <a:pt x="45028" y="101532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766678" y="3606818"/>
              <a:ext cx="75046" cy="88320"/>
            </a:xfrm>
            <a:custGeom>
              <a:avLst/>
              <a:gdLst/>
              <a:ahLst/>
              <a:cxnLst/>
              <a:rect l="l" t="t" r="r" b="b"/>
              <a:pathLst>
                <a:path w="75046" h="88320" extrusionOk="0">
                  <a:moveTo>
                    <a:pt x="75047" y="43381"/>
                  </a:moveTo>
                  <a:cubicBezTo>
                    <a:pt x="75047" y="71676"/>
                    <a:pt x="58370" y="88321"/>
                    <a:pt x="36690" y="88321"/>
                  </a:cubicBezTo>
                  <a:cubicBezTo>
                    <a:pt x="15009" y="88321"/>
                    <a:pt x="0" y="70012"/>
                    <a:pt x="0" y="45045"/>
                  </a:cubicBezTo>
                  <a:cubicBezTo>
                    <a:pt x="0" y="16749"/>
                    <a:pt x="16677" y="105"/>
                    <a:pt x="38357" y="105"/>
                  </a:cubicBezTo>
                  <a:cubicBezTo>
                    <a:pt x="60038" y="-1560"/>
                    <a:pt x="75047" y="16749"/>
                    <a:pt x="75047" y="43381"/>
                  </a:cubicBezTo>
                  <a:close/>
                  <a:moveTo>
                    <a:pt x="58370" y="43381"/>
                  </a:moveTo>
                  <a:cubicBezTo>
                    <a:pt x="58370" y="26736"/>
                    <a:pt x="50031" y="15085"/>
                    <a:pt x="36690" y="15085"/>
                  </a:cubicBezTo>
                  <a:cubicBezTo>
                    <a:pt x="23348" y="15085"/>
                    <a:pt x="16677" y="26736"/>
                    <a:pt x="16677" y="43381"/>
                  </a:cubicBezTo>
                  <a:cubicBezTo>
                    <a:pt x="16677" y="61690"/>
                    <a:pt x="25016" y="71676"/>
                    <a:pt x="38357" y="71676"/>
                  </a:cubicBezTo>
                  <a:cubicBezTo>
                    <a:pt x="50031" y="71676"/>
                    <a:pt x="58370" y="58361"/>
                    <a:pt x="58370" y="4338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2865073" y="3606923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8376" y="84887"/>
                  </a:moveTo>
                  <a:lnTo>
                    <a:pt x="51699" y="84887"/>
                  </a:lnTo>
                  <a:lnTo>
                    <a:pt x="51699" y="76565"/>
                  </a:lnTo>
                  <a:cubicBezTo>
                    <a:pt x="46696" y="83223"/>
                    <a:pt x="38357" y="86552"/>
                    <a:pt x="30019" y="86552"/>
                  </a:cubicBezTo>
                  <a:cubicBezTo>
                    <a:pt x="10006" y="86552"/>
                    <a:pt x="0" y="73236"/>
                    <a:pt x="0" y="48269"/>
                  </a:cubicBezTo>
                  <a:lnTo>
                    <a:pt x="0" y="0"/>
                  </a:lnTo>
                  <a:lnTo>
                    <a:pt x="16677" y="0"/>
                  </a:lnTo>
                  <a:lnTo>
                    <a:pt x="16677" y="48269"/>
                  </a:lnTo>
                  <a:cubicBezTo>
                    <a:pt x="16677" y="64914"/>
                    <a:pt x="23348" y="71571"/>
                    <a:pt x="33354" y="71571"/>
                  </a:cubicBezTo>
                  <a:cubicBezTo>
                    <a:pt x="45028" y="71571"/>
                    <a:pt x="50031" y="63249"/>
                    <a:pt x="50031" y="49934"/>
                  </a:cubicBezTo>
                  <a:lnTo>
                    <a:pt x="50031" y="0"/>
                  </a:lnTo>
                  <a:lnTo>
                    <a:pt x="66708" y="0"/>
                  </a:lnTo>
                  <a:lnTo>
                    <a:pt x="66708" y="84887"/>
                  </a:lnTo>
                  <a:lnTo>
                    <a:pt x="68376" y="84887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960132" y="3575298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3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9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1693" y="103196"/>
                    <a:pt x="46696" y="101532"/>
                    <a:pt x="48363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060195" y="3575298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3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6702" y="93210"/>
                  </a:moveTo>
                  <a:lnTo>
                    <a:pt x="56702" y="58256"/>
                  </a:lnTo>
                  <a:cubicBezTo>
                    <a:pt x="53367" y="53263"/>
                    <a:pt x="45028" y="46605"/>
                    <a:pt x="36690" y="46605"/>
                  </a:cubicBezTo>
                  <a:cubicBezTo>
                    <a:pt x="25016" y="46605"/>
                    <a:pt x="18345" y="54927"/>
                    <a:pt x="18345" y="73236"/>
                  </a:cubicBezTo>
                  <a:cubicBezTo>
                    <a:pt x="18345" y="94874"/>
                    <a:pt x="25016" y="103196"/>
                    <a:pt x="36690" y="103196"/>
                  </a:cubicBezTo>
                  <a:cubicBezTo>
                    <a:pt x="45028" y="103196"/>
                    <a:pt x="51699" y="98203"/>
                    <a:pt x="56702" y="9321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58589" y="3603594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9"/>
                    <a:pt x="0" y="61585"/>
                  </a:cubicBezTo>
                  <a:cubicBezTo>
                    <a:pt x="0" y="43276"/>
                    <a:pt x="15010" y="34954"/>
                    <a:pt x="33354" y="34954"/>
                  </a:cubicBezTo>
                  <a:cubicBezTo>
                    <a:pt x="41693" y="34954"/>
                    <a:pt x="48364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10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4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245310" y="3575298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48364" y="99867"/>
                  </a:moveTo>
                  <a:lnTo>
                    <a:pt x="46696" y="114848"/>
                  </a:lnTo>
                  <a:cubicBezTo>
                    <a:pt x="43360" y="116512"/>
                    <a:pt x="36690" y="118176"/>
                    <a:pt x="30019" y="118176"/>
                  </a:cubicBezTo>
                  <a:cubicBezTo>
                    <a:pt x="18345" y="118176"/>
                    <a:pt x="11674" y="111519"/>
                    <a:pt x="11674" y="96539"/>
                  </a:cubicBez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6683" y="48269"/>
                  </a:lnTo>
                  <a:lnTo>
                    <a:pt x="26683" y="94874"/>
                  </a:lnTo>
                  <a:cubicBezTo>
                    <a:pt x="26683" y="103196"/>
                    <a:pt x="30019" y="104861"/>
                    <a:pt x="35022" y="104861"/>
                  </a:cubicBezTo>
                  <a:cubicBezTo>
                    <a:pt x="40025" y="103196"/>
                    <a:pt x="45028" y="101532"/>
                    <a:pt x="48364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302012" y="3603594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9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3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388733" y="3565312"/>
              <a:ext cx="66708" cy="141478"/>
            </a:xfrm>
            <a:custGeom>
              <a:avLst/>
              <a:gdLst/>
              <a:ahLst/>
              <a:cxnLst/>
              <a:rect l="l" t="t" r="r" b="b"/>
              <a:pathLst>
                <a:path w="66708" h="141478" extrusionOk="0">
                  <a:moveTo>
                    <a:pt x="66708" y="0"/>
                  </a:moveTo>
                  <a:lnTo>
                    <a:pt x="16677" y="141479"/>
                  </a:lnTo>
                  <a:lnTo>
                    <a:pt x="0" y="141479"/>
                  </a:lnTo>
                  <a:lnTo>
                    <a:pt x="50031" y="0"/>
                  </a:lnTo>
                  <a:lnTo>
                    <a:pt x="6670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457109" y="3603594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3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1665"/>
                    <a:pt x="48363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515479" y="3606826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9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9"/>
                  </a:cubicBezTo>
                  <a:close/>
                  <a:moveTo>
                    <a:pt x="56702" y="35051"/>
                  </a:moveTo>
                  <a:cubicBezTo>
                    <a:pt x="56702" y="23399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608870" y="3605259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3685585" y="3606818"/>
              <a:ext cx="75046" cy="88320"/>
            </a:xfrm>
            <a:custGeom>
              <a:avLst/>
              <a:gdLst/>
              <a:ahLst/>
              <a:cxnLst/>
              <a:rect l="l" t="t" r="r" b="b"/>
              <a:pathLst>
                <a:path w="75046" h="88320" extrusionOk="0">
                  <a:moveTo>
                    <a:pt x="75047" y="43381"/>
                  </a:moveTo>
                  <a:cubicBezTo>
                    <a:pt x="75047" y="71676"/>
                    <a:pt x="58370" y="88321"/>
                    <a:pt x="36690" y="88321"/>
                  </a:cubicBezTo>
                  <a:cubicBezTo>
                    <a:pt x="15009" y="88321"/>
                    <a:pt x="0" y="70012"/>
                    <a:pt x="0" y="45045"/>
                  </a:cubicBezTo>
                  <a:cubicBezTo>
                    <a:pt x="0" y="16749"/>
                    <a:pt x="16677" y="105"/>
                    <a:pt x="38357" y="105"/>
                  </a:cubicBezTo>
                  <a:cubicBezTo>
                    <a:pt x="58370" y="-1560"/>
                    <a:pt x="75047" y="16749"/>
                    <a:pt x="75047" y="43381"/>
                  </a:cubicBezTo>
                  <a:close/>
                  <a:moveTo>
                    <a:pt x="58370" y="43381"/>
                  </a:moveTo>
                  <a:cubicBezTo>
                    <a:pt x="58370" y="26736"/>
                    <a:pt x="50031" y="15085"/>
                    <a:pt x="36690" y="15085"/>
                  </a:cubicBezTo>
                  <a:cubicBezTo>
                    <a:pt x="23348" y="15085"/>
                    <a:pt x="16677" y="26736"/>
                    <a:pt x="16677" y="43381"/>
                  </a:cubicBezTo>
                  <a:cubicBezTo>
                    <a:pt x="16677" y="61690"/>
                    <a:pt x="25016" y="71676"/>
                    <a:pt x="38357" y="71676"/>
                  </a:cubicBezTo>
                  <a:cubicBezTo>
                    <a:pt x="50031" y="71676"/>
                    <a:pt x="58370" y="58361"/>
                    <a:pt x="58370" y="4338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3785647" y="3603594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4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3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1665"/>
                    <a:pt x="48363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845685" y="3575298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4" y="113183"/>
                    <a:pt x="41693" y="118176"/>
                    <a:pt x="33354" y="118176"/>
                  </a:cubicBezTo>
                  <a:cubicBezTo>
                    <a:pt x="15010" y="118176"/>
                    <a:pt x="0" y="104861"/>
                    <a:pt x="0" y="73236"/>
                  </a:cubicBezTo>
                  <a:cubicBezTo>
                    <a:pt x="0" y="44940"/>
                    <a:pt x="15010" y="29960"/>
                    <a:pt x="33354" y="29960"/>
                  </a:cubicBezTo>
                  <a:cubicBezTo>
                    <a:pt x="41693" y="29960"/>
                    <a:pt x="50031" y="34954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3210"/>
                  </a:moveTo>
                  <a:lnTo>
                    <a:pt x="55034" y="58256"/>
                  </a:lnTo>
                  <a:cubicBezTo>
                    <a:pt x="51699" y="53263"/>
                    <a:pt x="43360" y="46605"/>
                    <a:pt x="35022" y="46605"/>
                  </a:cubicBezTo>
                  <a:cubicBezTo>
                    <a:pt x="23348" y="46605"/>
                    <a:pt x="16677" y="54927"/>
                    <a:pt x="16677" y="73236"/>
                  </a:cubicBezTo>
                  <a:cubicBezTo>
                    <a:pt x="16677" y="94874"/>
                    <a:pt x="23348" y="103196"/>
                    <a:pt x="35022" y="103196"/>
                  </a:cubicBezTo>
                  <a:cubicBezTo>
                    <a:pt x="45028" y="103196"/>
                    <a:pt x="51699" y="98203"/>
                    <a:pt x="55034" y="9321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3944079" y="3603594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3" y="89881"/>
                    <a:pt x="31686" y="89881"/>
                  </a:cubicBezTo>
                  <a:cubicBezTo>
                    <a:pt x="20012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3" y="71572"/>
                    <a:pt x="48363" y="64914"/>
                  </a:cubicBezTo>
                  <a:cubicBezTo>
                    <a:pt x="48363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3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7" y="9987"/>
                  </a:cubicBezTo>
                  <a:lnTo>
                    <a:pt x="53367" y="23303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2" y="19974"/>
                    <a:pt x="20012" y="24967"/>
                  </a:cubicBezTo>
                  <a:cubicBezTo>
                    <a:pt x="20012" y="29960"/>
                    <a:pt x="23348" y="31625"/>
                    <a:pt x="35022" y="36618"/>
                  </a:cubicBezTo>
                  <a:cubicBezTo>
                    <a:pt x="53367" y="44941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929489" y="3938150"/>
              <a:ext cx="123410" cy="113183"/>
            </a:xfrm>
            <a:custGeom>
              <a:avLst/>
              <a:gdLst/>
              <a:ahLst/>
              <a:cxnLst/>
              <a:rect l="l" t="t" r="r" b="b"/>
              <a:pathLst>
                <a:path w="123410" h="113183" extrusionOk="0">
                  <a:moveTo>
                    <a:pt x="123410" y="0"/>
                  </a:moveTo>
                  <a:lnTo>
                    <a:pt x="100062" y="113183"/>
                  </a:lnTo>
                  <a:lnTo>
                    <a:pt x="83385" y="113183"/>
                  </a:lnTo>
                  <a:lnTo>
                    <a:pt x="65041" y="39947"/>
                  </a:lnTo>
                  <a:cubicBezTo>
                    <a:pt x="63373" y="36618"/>
                    <a:pt x="61705" y="28296"/>
                    <a:pt x="61705" y="24967"/>
                  </a:cubicBezTo>
                  <a:cubicBezTo>
                    <a:pt x="61705" y="28296"/>
                    <a:pt x="60037" y="36618"/>
                    <a:pt x="58370" y="39947"/>
                  </a:cubicBezTo>
                  <a:lnTo>
                    <a:pt x="40025" y="113183"/>
                  </a:lnTo>
                  <a:lnTo>
                    <a:pt x="23348" y="113183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0019" y="71572"/>
                  </a:lnTo>
                  <a:cubicBezTo>
                    <a:pt x="30019" y="74901"/>
                    <a:pt x="31686" y="83223"/>
                    <a:pt x="33354" y="86552"/>
                  </a:cubicBezTo>
                  <a:cubicBezTo>
                    <a:pt x="33354" y="83223"/>
                    <a:pt x="35022" y="74901"/>
                    <a:pt x="36690" y="71572"/>
                  </a:cubicBezTo>
                  <a:lnTo>
                    <a:pt x="55034" y="0"/>
                  </a:lnTo>
                  <a:lnTo>
                    <a:pt x="70044" y="0"/>
                  </a:lnTo>
                  <a:lnTo>
                    <a:pt x="88389" y="73236"/>
                  </a:lnTo>
                  <a:cubicBezTo>
                    <a:pt x="88389" y="76565"/>
                    <a:pt x="90056" y="81558"/>
                    <a:pt x="91724" y="86552"/>
                  </a:cubicBezTo>
                  <a:cubicBezTo>
                    <a:pt x="91724" y="81558"/>
                    <a:pt x="93392" y="76565"/>
                    <a:pt x="93392" y="73236"/>
                  </a:cubicBezTo>
                  <a:lnTo>
                    <a:pt x="106733" y="0"/>
                  </a:lnTo>
                  <a:lnTo>
                    <a:pt x="12341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2061238" y="3966348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2199658" y="3934821"/>
              <a:ext cx="68376" cy="116511"/>
            </a:xfrm>
            <a:custGeom>
              <a:avLst/>
              <a:gdLst/>
              <a:ahLst/>
              <a:cxnLst/>
              <a:rect l="l" t="t" r="r" b="b"/>
              <a:pathLst>
                <a:path w="68376" h="116511" extrusionOk="0">
                  <a:moveTo>
                    <a:pt x="66708" y="116512"/>
                  </a:moveTo>
                  <a:lnTo>
                    <a:pt x="50031" y="116512"/>
                  </a:lnTo>
                  <a:lnTo>
                    <a:pt x="50031" y="68243"/>
                  </a:lnTo>
                  <a:cubicBezTo>
                    <a:pt x="50031" y="51598"/>
                    <a:pt x="43360" y="44940"/>
                    <a:pt x="33354" y="44940"/>
                  </a:cubicBezTo>
                  <a:cubicBezTo>
                    <a:pt x="21680" y="44940"/>
                    <a:pt x="16677" y="53263"/>
                    <a:pt x="16677" y="66578"/>
                  </a:cubicBezTo>
                  <a:lnTo>
                    <a:pt x="16677" y="116512"/>
                  </a:ln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41611"/>
                  </a:lnTo>
                  <a:cubicBezTo>
                    <a:pt x="21680" y="34953"/>
                    <a:pt x="30019" y="31625"/>
                    <a:pt x="38357" y="31625"/>
                  </a:cubicBezTo>
                  <a:cubicBezTo>
                    <a:pt x="58370" y="31625"/>
                    <a:pt x="68376" y="44940"/>
                    <a:pt x="68376" y="69907"/>
                  </a:cubicBezTo>
                  <a:lnTo>
                    <a:pt x="68376" y="116512"/>
                  </a:lnTo>
                  <a:lnTo>
                    <a:pt x="66708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291381" y="396311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4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3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4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381438" y="3966446"/>
              <a:ext cx="76714" cy="84887"/>
            </a:xfrm>
            <a:custGeom>
              <a:avLst/>
              <a:gdLst/>
              <a:ahLst/>
              <a:cxnLst/>
              <a:rect l="l" t="t" r="r" b="b"/>
              <a:pathLst>
                <a:path w="76714" h="84887" extrusionOk="0">
                  <a:moveTo>
                    <a:pt x="76715" y="0"/>
                  </a:moveTo>
                  <a:lnTo>
                    <a:pt x="46696" y="84887"/>
                  </a:lnTo>
                  <a:lnTo>
                    <a:pt x="30019" y="84887"/>
                  </a:lnTo>
                  <a:lnTo>
                    <a:pt x="0" y="0"/>
                  </a:lnTo>
                  <a:lnTo>
                    <a:pt x="16677" y="0"/>
                  </a:lnTo>
                  <a:lnTo>
                    <a:pt x="31686" y="46605"/>
                  </a:lnTo>
                  <a:cubicBezTo>
                    <a:pt x="35022" y="54927"/>
                    <a:pt x="36690" y="63249"/>
                    <a:pt x="38357" y="66578"/>
                  </a:cubicBezTo>
                  <a:cubicBezTo>
                    <a:pt x="40025" y="61585"/>
                    <a:pt x="41693" y="53263"/>
                    <a:pt x="43360" y="46605"/>
                  </a:cubicBezTo>
                  <a:lnTo>
                    <a:pt x="58370" y="0"/>
                  </a:lnTo>
                  <a:lnTo>
                    <a:pt x="76715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463155" y="3966348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598240" y="3934821"/>
              <a:ext cx="16677" cy="116511"/>
            </a:xfrm>
            <a:custGeom>
              <a:avLst/>
              <a:gdLst/>
              <a:ahLst/>
              <a:cxnLst/>
              <a:rect l="l" t="t" r="r" b="b"/>
              <a:pathLst>
                <a:path w="16677" h="116511" extrusionOk="0">
                  <a:moveTo>
                    <a:pt x="16677" y="116512"/>
                  </a:move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2634929" y="3966348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726653" y="3964781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78229"/>
                  </a:moveTo>
                  <a:cubicBezTo>
                    <a:pt x="71711" y="103196"/>
                    <a:pt x="61705" y="116512"/>
                    <a:pt x="31686" y="118176"/>
                  </a:cubicBezTo>
                  <a:lnTo>
                    <a:pt x="26683" y="104861"/>
                  </a:lnTo>
                  <a:cubicBezTo>
                    <a:pt x="50031" y="103196"/>
                    <a:pt x="55034" y="96538"/>
                    <a:pt x="55034" y="79894"/>
                  </a:cubicBezTo>
                  <a:lnTo>
                    <a:pt x="55034" y="78229"/>
                  </a:lnTo>
                  <a:cubicBezTo>
                    <a:pt x="48363" y="83223"/>
                    <a:pt x="41693" y="88216"/>
                    <a:pt x="33354" y="88216"/>
                  </a:cubicBezTo>
                  <a:cubicBezTo>
                    <a:pt x="15009" y="88216"/>
                    <a:pt x="0" y="74901"/>
                    <a:pt x="0" y="43276"/>
                  </a:cubicBezTo>
                  <a:cubicBezTo>
                    <a:pt x="0" y="14980"/>
                    <a:pt x="16677" y="0"/>
                    <a:pt x="33354" y="0"/>
                  </a:cubicBezTo>
                  <a:cubicBezTo>
                    <a:pt x="41693" y="0"/>
                    <a:pt x="50031" y="4993"/>
                    <a:pt x="55034" y="9987"/>
                  </a:cubicBezTo>
                  <a:lnTo>
                    <a:pt x="55034" y="1664"/>
                  </a:lnTo>
                  <a:lnTo>
                    <a:pt x="71711" y="1664"/>
                  </a:lnTo>
                  <a:lnTo>
                    <a:pt x="71711" y="78229"/>
                  </a:lnTo>
                  <a:close/>
                  <a:moveTo>
                    <a:pt x="55034" y="61585"/>
                  </a:moveTo>
                  <a:lnTo>
                    <a:pt x="55034" y="26631"/>
                  </a:lnTo>
                  <a:cubicBezTo>
                    <a:pt x="51699" y="21638"/>
                    <a:pt x="43360" y="14980"/>
                    <a:pt x="35022" y="14980"/>
                  </a:cubicBezTo>
                  <a:cubicBezTo>
                    <a:pt x="23348" y="14980"/>
                    <a:pt x="16677" y="23302"/>
                    <a:pt x="16677" y="41611"/>
                  </a:cubicBezTo>
                  <a:cubicBezTo>
                    <a:pt x="16677" y="63249"/>
                    <a:pt x="23348" y="71571"/>
                    <a:pt x="35022" y="71571"/>
                  </a:cubicBezTo>
                  <a:cubicBezTo>
                    <a:pt x="45028" y="73236"/>
                    <a:pt x="51699" y="68243"/>
                    <a:pt x="55034" y="6158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813374" y="396311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4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5034" y="64914"/>
                  </a:moveTo>
                  <a:lnTo>
                    <a:pt x="55034" y="53263"/>
                  </a:lnTo>
                  <a:cubicBezTo>
                    <a:pt x="50031" y="51598"/>
                    <a:pt x="45028" y="49934"/>
                    <a:pt x="35022" y="49934"/>
                  </a:cubicBezTo>
                  <a:cubicBezTo>
                    <a:pt x="25016" y="49934"/>
                    <a:pt x="18345" y="54927"/>
                    <a:pt x="18345" y="63249"/>
                  </a:cubicBezTo>
                  <a:cubicBezTo>
                    <a:pt x="18345" y="71572"/>
                    <a:pt x="23348" y="76565"/>
                    <a:pt x="35022" y="76565"/>
                  </a:cubicBezTo>
                  <a:cubicBezTo>
                    <a:pt x="43360" y="74901"/>
                    <a:pt x="50031" y="69907"/>
                    <a:pt x="55034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903430" y="3964781"/>
              <a:ext cx="66708" cy="88215"/>
            </a:xfrm>
            <a:custGeom>
              <a:avLst/>
              <a:gdLst/>
              <a:ahLst/>
              <a:cxnLst/>
              <a:rect l="l" t="t" r="r" b="b"/>
              <a:pathLst>
                <a:path w="66708" h="88215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8"/>
                    <a:pt x="51699" y="88216"/>
                    <a:pt x="36690" y="88216"/>
                  </a:cubicBezTo>
                  <a:cubicBezTo>
                    <a:pt x="16677" y="88216"/>
                    <a:pt x="0" y="71571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973474" y="3966446"/>
              <a:ext cx="81717" cy="114847"/>
            </a:xfrm>
            <a:custGeom>
              <a:avLst/>
              <a:gdLst/>
              <a:ahLst/>
              <a:cxnLst/>
              <a:rect l="l" t="t" r="r" b="b"/>
              <a:pathLst>
                <a:path w="81717" h="114847" extrusionOk="0">
                  <a:moveTo>
                    <a:pt x="81718" y="0"/>
                  </a:moveTo>
                  <a:lnTo>
                    <a:pt x="38357" y="114848"/>
                  </a:lnTo>
                  <a:lnTo>
                    <a:pt x="20013" y="114848"/>
                  </a:lnTo>
                  <a:lnTo>
                    <a:pt x="31686" y="83223"/>
                  </a:lnTo>
                  <a:lnTo>
                    <a:pt x="0" y="0"/>
                  </a:lnTo>
                  <a:lnTo>
                    <a:pt x="18345" y="0"/>
                  </a:lnTo>
                  <a:lnTo>
                    <a:pt x="31686" y="41611"/>
                  </a:lnTo>
                  <a:cubicBezTo>
                    <a:pt x="33354" y="48269"/>
                    <a:pt x="38357" y="61585"/>
                    <a:pt x="38357" y="66578"/>
                  </a:cubicBezTo>
                  <a:cubicBezTo>
                    <a:pt x="40025" y="61585"/>
                    <a:pt x="43360" y="49934"/>
                    <a:pt x="46696" y="41611"/>
                  </a:cubicBezTo>
                  <a:lnTo>
                    <a:pt x="61705" y="0"/>
                  </a:lnTo>
                  <a:lnTo>
                    <a:pt x="8171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101887" y="3934821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3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3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6702" y="91545"/>
                  </a:moveTo>
                  <a:lnTo>
                    <a:pt x="56702" y="56591"/>
                  </a:lnTo>
                  <a:cubicBezTo>
                    <a:pt x="53367" y="51598"/>
                    <a:pt x="45028" y="44940"/>
                    <a:pt x="36690" y="44940"/>
                  </a:cubicBezTo>
                  <a:cubicBezTo>
                    <a:pt x="25016" y="44940"/>
                    <a:pt x="18345" y="53263"/>
                    <a:pt x="18345" y="71572"/>
                  </a:cubicBezTo>
                  <a:cubicBezTo>
                    <a:pt x="18345" y="93209"/>
                    <a:pt x="25016" y="101532"/>
                    <a:pt x="36690" y="101532"/>
                  </a:cubicBezTo>
                  <a:cubicBezTo>
                    <a:pt x="45028" y="103196"/>
                    <a:pt x="51699" y="98203"/>
                    <a:pt x="56702" y="9154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200282" y="396311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4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10" y="34954"/>
                    <a:pt x="33354" y="34954"/>
                  </a:cubicBezTo>
                  <a:cubicBezTo>
                    <a:pt x="41693" y="34954"/>
                    <a:pt x="48364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10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4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88670" y="3934821"/>
              <a:ext cx="50031" cy="118176"/>
            </a:xfrm>
            <a:custGeom>
              <a:avLst/>
              <a:gdLst/>
              <a:ahLst/>
              <a:cxnLst/>
              <a:rect l="l" t="t" r="r" b="b"/>
              <a:pathLst>
                <a:path w="50031" h="118176" extrusionOk="0">
                  <a:moveTo>
                    <a:pt x="50031" y="99867"/>
                  </a:moveTo>
                  <a:lnTo>
                    <a:pt x="48363" y="114847"/>
                  </a:lnTo>
                  <a:cubicBezTo>
                    <a:pt x="45028" y="116512"/>
                    <a:pt x="38357" y="118176"/>
                    <a:pt x="31686" y="118176"/>
                  </a:cubicBezTo>
                  <a:cubicBezTo>
                    <a:pt x="20012" y="118176"/>
                    <a:pt x="13342" y="111519"/>
                    <a:pt x="13342" y="96539"/>
                  </a:cubicBezTo>
                  <a:lnTo>
                    <a:pt x="13342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8322"/>
                  </a:lnTo>
                  <a:lnTo>
                    <a:pt x="28351" y="0"/>
                  </a:lnTo>
                  <a:lnTo>
                    <a:pt x="28351" y="33289"/>
                  </a:lnTo>
                  <a:lnTo>
                    <a:pt x="50031" y="33289"/>
                  </a:lnTo>
                  <a:lnTo>
                    <a:pt x="50031" y="48269"/>
                  </a:lnTo>
                  <a:lnTo>
                    <a:pt x="28351" y="48269"/>
                  </a:lnTo>
                  <a:lnTo>
                    <a:pt x="28351" y="94874"/>
                  </a:lnTo>
                  <a:cubicBezTo>
                    <a:pt x="28351" y="103196"/>
                    <a:pt x="31686" y="104861"/>
                    <a:pt x="36690" y="104861"/>
                  </a:cubicBezTo>
                  <a:cubicBezTo>
                    <a:pt x="41693" y="103196"/>
                    <a:pt x="46696" y="101532"/>
                    <a:pt x="50031" y="9986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347040" y="3963117"/>
              <a:ext cx="70043" cy="89880"/>
            </a:xfrm>
            <a:custGeom>
              <a:avLst/>
              <a:gdLst/>
              <a:ahLst/>
              <a:cxnLst/>
              <a:rect l="l" t="t" r="r" b="b"/>
              <a:pathLst>
                <a:path w="70043" h="89880" extrusionOk="0">
                  <a:moveTo>
                    <a:pt x="70044" y="88216"/>
                  </a:moveTo>
                  <a:lnTo>
                    <a:pt x="53367" y="88216"/>
                  </a:lnTo>
                  <a:lnTo>
                    <a:pt x="53367" y="79894"/>
                  </a:lnTo>
                  <a:cubicBezTo>
                    <a:pt x="48363" y="84887"/>
                    <a:pt x="40025" y="89881"/>
                    <a:pt x="30019" y="89881"/>
                  </a:cubicBezTo>
                  <a:cubicBezTo>
                    <a:pt x="16677" y="89881"/>
                    <a:pt x="0" y="81558"/>
                    <a:pt x="0" y="61585"/>
                  </a:cubicBezTo>
                  <a:cubicBezTo>
                    <a:pt x="0" y="43276"/>
                    <a:pt x="15009" y="34954"/>
                    <a:pt x="33354" y="34954"/>
                  </a:cubicBezTo>
                  <a:cubicBezTo>
                    <a:pt x="41693" y="34954"/>
                    <a:pt x="48363" y="36618"/>
                    <a:pt x="51699" y="38283"/>
                  </a:cubicBezTo>
                  <a:lnTo>
                    <a:pt x="51699" y="31625"/>
                  </a:lnTo>
                  <a:cubicBezTo>
                    <a:pt x="51699" y="21638"/>
                    <a:pt x="46696" y="16645"/>
                    <a:pt x="35022" y="16645"/>
                  </a:cubicBezTo>
                  <a:cubicBezTo>
                    <a:pt x="26683" y="16645"/>
                    <a:pt x="20012" y="18309"/>
                    <a:pt x="13342" y="21638"/>
                  </a:cubicBezTo>
                  <a:lnTo>
                    <a:pt x="6671" y="8322"/>
                  </a:lnTo>
                  <a:cubicBezTo>
                    <a:pt x="15009" y="3329"/>
                    <a:pt x="23348" y="0"/>
                    <a:pt x="35022" y="0"/>
                  </a:cubicBezTo>
                  <a:cubicBezTo>
                    <a:pt x="53367" y="0"/>
                    <a:pt x="66708" y="9987"/>
                    <a:pt x="66708" y="28296"/>
                  </a:cubicBezTo>
                  <a:lnTo>
                    <a:pt x="66708" y="88216"/>
                  </a:lnTo>
                  <a:lnTo>
                    <a:pt x="70044" y="88216"/>
                  </a:lnTo>
                  <a:close/>
                  <a:moveTo>
                    <a:pt x="53367" y="64914"/>
                  </a:moveTo>
                  <a:lnTo>
                    <a:pt x="53367" y="53263"/>
                  </a:lnTo>
                  <a:cubicBezTo>
                    <a:pt x="48363" y="51598"/>
                    <a:pt x="43360" y="49934"/>
                    <a:pt x="33354" y="49934"/>
                  </a:cubicBezTo>
                  <a:cubicBezTo>
                    <a:pt x="23348" y="49934"/>
                    <a:pt x="16677" y="54927"/>
                    <a:pt x="16677" y="63249"/>
                  </a:cubicBezTo>
                  <a:cubicBezTo>
                    <a:pt x="16677" y="71572"/>
                    <a:pt x="21680" y="76565"/>
                    <a:pt x="33354" y="76565"/>
                  </a:cubicBezTo>
                  <a:cubicBezTo>
                    <a:pt x="41693" y="74901"/>
                    <a:pt x="50031" y="69907"/>
                    <a:pt x="53367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430426" y="3924834"/>
              <a:ext cx="66708" cy="141478"/>
            </a:xfrm>
            <a:custGeom>
              <a:avLst/>
              <a:gdLst/>
              <a:ahLst/>
              <a:cxnLst/>
              <a:rect l="l" t="t" r="r" b="b"/>
              <a:pathLst>
                <a:path w="66708" h="141478" extrusionOk="0">
                  <a:moveTo>
                    <a:pt x="66708" y="0"/>
                  </a:moveTo>
                  <a:lnTo>
                    <a:pt x="16677" y="141479"/>
                  </a:lnTo>
                  <a:lnTo>
                    <a:pt x="0" y="141479"/>
                  </a:lnTo>
                  <a:lnTo>
                    <a:pt x="50031" y="0"/>
                  </a:lnTo>
                  <a:lnTo>
                    <a:pt x="66708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498802" y="3963117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1665"/>
                    <a:pt x="48363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560507" y="3966348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8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7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8"/>
                  </a:cubicBezTo>
                  <a:close/>
                  <a:moveTo>
                    <a:pt x="56702" y="35051"/>
                  </a:moveTo>
                  <a:cubicBezTo>
                    <a:pt x="56702" y="23400"/>
                    <a:pt x="50031" y="13413"/>
                    <a:pt x="36690" y="13413"/>
                  </a:cubicBezTo>
                  <a:cubicBezTo>
                    <a:pt x="25016" y="13413"/>
                    <a:pt x="18345" y="21735"/>
                    <a:pt x="16677" y="35051"/>
                  </a:cubicBezTo>
                  <a:lnTo>
                    <a:pt x="56702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53898" y="3964781"/>
              <a:ext cx="66708" cy="88215"/>
            </a:xfrm>
            <a:custGeom>
              <a:avLst/>
              <a:gdLst/>
              <a:ahLst/>
              <a:cxnLst/>
              <a:rect l="l" t="t" r="r" b="b"/>
              <a:pathLst>
                <a:path w="66708" h="88215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8" y="81558"/>
                    <a:pt x="51699" y="88216"/>
                    <a:pt x="36690" y="88216"/>
                  </a:cubicBezTo>
                  <a:cubicBezTo>
                    <a:pt x="16677" y="88216"/>
                    <a:pt x="0" y="71571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48364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727277" y="3964781"/>
              <a:ext cx="75046" cy="88215"/>
            </a:xfrm>
            <a:custGeom>
              <a:avLst/>
              <a:gdLst/>
              <a:ahLst/>
              <a:cxnLst/>
              <a:rect l="l" t="t" r="r" b="b"/>
              <a:pathLst>
                <a:path w="75046" h="88215" extrusionOk="0">
                  <a:moveTo>
                    <a:pt x="75047" y="43276"/>
                  </a:moveTo>
                  <a:cubicBezTo>
                    <a:pt x="75047" y="71571"/>
                    <a:pt x="58370" y="88216"/>
                    <a:pt x="36690" y="88216"/>
                  </a:cubicBezTo>
                  <a:cubicBezTo>
                    <a:pt x="15009" y="88216"/>
                    <a:pt x="0" y="69907"/>
                    <a:pt x="0" y="44940"/>
                  </a:cubicBezTo>
                  <a:cubicBezTo>
                    <a:pt x="0" y="16645"/>
                    <a:pt x="16677" y="0"/>
                    <a:pt x="38357" y="0"/>
                  </a:cubicBezTo>
                  <a:cubicBezTo>
                    <a:pt x="58370" y="0"/>
                    <a:pt x="75047" y="18309"/>
                    <a:pt x="75047" y="43276"/>
                  </a:cubicBezTo>
                  <a:close/>
                  <a:moveTo>
                    <a:pt x="58370" y="44940"/>
                  </a:moveTo>
                  <a:cubicBezTo>
                    <a:pt x="58370" y="28296"/>
                    <a:pt x="50031" y="16645"/>
                    <a:pt x="36690" y="16645"/>
                  </a:cubicBezTo>
                  <a:cubicBezTo>
                    <a:pt x="23348" y="16645"/>
                    <a:pt x="16677" y="28296"/>
                    <a:pt x="16677" y="44940"/>
                  </a:cubicBezTo>
                  <a:cubicBezTo>
                    <a:pt x="16677" y="63249"/>
                    <a:pt x="25016" y="73236"/>
                    <a:pt x="38357" y="73236"/>
                  </a:cubicBezTo>
                  <a:cubicBezTo>
                    <a:pt x="50031" y="73236"/>
                    <a:pt x="58370" y="59920"/>
                    <a:pt x="58370" y="4494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827340" y="3963117"/>
              <a:ext cx="51698" cy="86551"/>
            </a:xfrm>
            <a:custGeom>
              <a:avLst/>
              <a:gdLst/>
              <a:ahLst/>
              <a:cxnLst/>
              <a:rect l="l" t="t" r="r" b="b"/>
              <a:pathLst>
                <a:path w="51698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3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0012" y="4993"/>
                    <a:pt x="28351" y="0"/>
                    <a:pt x="36690" y="0"/>
                  </a:cubicBezTo>
                  <a:cubicBezTo>
                    <a:pt x="43360" y="1665"/>
                    <a:pt x="48363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890713" y="3934821"/>
              <a:ext cx="71711" cy="118176"/>
            </a:xfrm>
            <a:custGeom>
              <a:avLst/>
              <a:gdLst/>
              <a:ahLst/>
              <a:cxnLst/>
              <a:rect l="l" t="t" r="r" b="b"/>
              <a:pathLst>
                <a:path w="71711" h="118176" extrusionOk="0">
                  <a:moveTo>
                    <a:pt x="71711" y="116512"/>
                  </a:moveTo>
                  <a:lnTo>
                    <a:pt x="55034" y="116512"/>
                  </a:lnTo>
                  <a:lnTo>
                    <a:pt x="55034" y="108190"/>
                  </a:lnTo>
                  <a:cubicBezTo>
                    <a:pt x="48363" y="113183"/>
                    <a:pt x="41693" y="118176"/>
                    <a:pt x="33354" y="118176"/>
                  </a:cubicBezTo>
                  <a:cubicBezTo>
                    <a:pt x="15009" y="118176"/>
                    <a:pt x="0" y="104861"/>
                    <a:pt x="0" y="73236"/>
                  </a:cubicBezTo>
                  <a:cubicBezTo>
                    <a:pt x="0" y="44940"/>
                    <a:pt x="15009" y="29960"/>
                    <a:pt x="33354" y="29960"/>
                  </a:cubicBezTo>
                  <a:cubicBezTo>
                    <a:pt x="41693" y="29960"/>
                    <a:pt x="50031" y="34953"/>
                    <a:pt x="55034" y="39947"/>
                  </a:cubicBezTo>
                  <a:lnTo>
                    <a:pt x="55034" y="8322"/>
                  </a:lnTo>
                  <a:lnTo>
                    <a:pt x="71711" y="0"/>
                  </a:lnTo>
                  <a:lnTo>
                    <a:pt x="71711" y="116512"/>
                  </a:lnTo>
                  <a:close/>
                  <a:moveTo>
                    <a:pt x="55034" y="91545"/>
                  </a:moveTo>
                  <a:lnTo>
                    <a:pt x="55034" y="56591"/>
                  </a:lnTo>
                  <a:cubicBezTo>
                    <a:pt x="51699" y="51598"/>
                    <a:pt x="43360" y="44940"/>
                    <a:pt x="35022" y="44940"/>
                  </a:cubicBezTo>
                  <a:cubicBezTo>
                    <a:pt x="23348" y="44940"/>
                    <a:pt x="16677" y="53263"/>
                    <a:pt x="16677" y="71572"/>
                  </a:cubicBezTo>
                  <a:cubicBezTo>
                    <a:pt x="16677" y="93209"/>
                    <a:pt x="23348" y="101532"/>
                    <a:pt x="35022" y="101532"/>
                  </a:cubicBezTo>
                  <a:cubicBezTo>
                    <a:pt x="45028" y="103196"/>
                    <a:pt x="51699" y="98203"/>
                    <a:pt x="55034" y="91545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89107" y="3963117"/>
              <a:ext cx="63372" cy="89880"/>
            </a:xfrm>
            <a:custGeom>
              <a:avLst/>
              <a:gdLst/>
              <a:ahLst/>
              <a:cxnLst/>
              <a:rect l="l" t="t" r="r" b="b"/>
              <a:pathLst>
                <a:path w="63372" h="89880" extrusionOk="0">
                  <a:moveTo>
                    <a:pt x="63373" y="64914"/>
                  </a:moveTo>
                  <a:cubicBezTo>
                    <a:pt x="63373" y="83223"/>
                    <a:pt x="48363" y="89881"/>
                    <a:pt x="31686" y="89881"/>
                  </a:cubicBezTo>
                  <a:cubicBezTo>
                    <a:pt x="20012" y="89881"/>
                    <a:pt x="8339" y="84887"/>
                    <a:pt x="0" y="79894"/>
                  </a:cubicBezTo>
                  <a:lnTo>
                    <a:pt x="8339" y="66578"/>
                  </a:lnTo>
                  <a:cubicBezTo>
                    <a:pt x="16677" y="71572"/>
                    <a:pt x="25016" y="74901"/>
                    <a:pt x="33354" y="74901"/>
                  </a:cubicBezTo>
                  <a:cubicBezTo>
                    <a:pt x="43360" y="74901"/>
                    <a:pt x="48363" y="71572"/>
                    <a:pt x="48363" y="64914"/>
                  </a:cubicBezTo>
                  <a:cubicBezTo>
                    <a:pt x="48363" y="58256"/>
                    <a:pt x="41693" y="54927"/>
                    <a:pt x="28351" y="49934"/>
                  </a:cubicBezTo>
                  <a:cubicBezTo>
                    <a:pt x="10006" y="43276"/>
                    <a:pt x="3335" y="36618"/>
                    <a:pt x="3335" y="23302"/>
                  </a:cubicBezTo>
                  <a:cubicBezTo>
                    <a:pt x="3335" y="8322"/>
                    <a:pt x="15009" y="0"/>
                    <a:pt x="31686" y="0"/>
                  </a:cubicBezTo>
                  <a:cubicBezTo>
                    <a:pt x="41693" y="0"/>
                    <a:pt x="53367" y="3329"/>
                    <a:pt x="60038" y="9987"/>
                  </a:cubicBezTo>
                  <a:lnTo>
                    <a:pt x="53367" y="23302"/>
                  </a:lnTo>
                  <a:cubicBezTo>
                    <a:pt x="46696" y="18309"/>
                    <a:pt x="40025" y="16645"/>
                    <a:pt x="31686" y="16645"/>
                  </a:cubicBezTo>
                  <a:cubicBezTo>
                    <a:pt x="23348" y="16645"/>
                    <a:pt x="20012" y="19973"/>
                    <a:pt x="20012" y="24967"/>
                  </a:cubicBezTo>
                  <a:cubicBezTo>
                    <a:pt x="20012" y="29960"/>
                    <a:pt x="23348" y="31625"/>
                    <a:pt x="35022" y="36618"/>
                  </a:cubicBezTo>
                  <a:cubicBezTo>
                    <a:pt x="53367" y="44940"/>
                    <a:pt x="63373" y="49934"/>
                    <a:pt x="63373" y="64914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137952" y="4127898"/>
              <a:ext cx="20012" cy="116511"/>
            </a:xfrm>
            <a:custGeom>
              <a:avLst/>
              <a:gdLst/>
              <a:ahLst/>
              <a:cxnLst/>
              <a:rect l="l" t="t" r="r" b="b"/>
              <a:pathLst>
                <a:path w="20012" h="116511" extrusionOk="0">
                  <a:moveTo>
                    <a:pt x="20012" y="9987"/>
                  </a:moveTo>
                  <a:cubicBezTo>
                    <a:pt x="20012" y="14980"/>
                    <a:pt x="15009" y="19974"/>
                    <a:pt x="10006" y="19974"/>
                  </a:cubicBezTo>
                  <a:cubicBezTo>
                    <a:pt x="3335" y="19974"/>
                    <a:pt x="0" y="14980"/>
                    <a:pt x="0" y="9987"/>
                  </a:cubicBezTo>
                  <a:cubicBezTo>
                    <a:pt x="0" y="3329"/>
                    <a:pt x="5003" y="0"/>
                    <a:pt x="10006" y="0"/>
                  </a:cubicBezTo>
                  <a:cubicBezTo>
                    <a:pt x="15009" y="0"/>
                    <a:pt x="20012" y="4993"/>
                    <a:pt x="20012" y="9987"/>
                  </a:cubicBezTo>
                  <a:close/>
                  <a:moveTo>
                    <a:pt x="16677" y="116512"/>
                  </a:moveTo>
                  <a:lnTo>
                    <a:pt x="0" y="116512"/>
                  </a:lnTo>
                  <a:lnTo>
                    <a:pt x="0" y="31625"/>
                  </a:lnTo>
                  <a:lnTo>
                    <a:pt x="16677" y="31625"/>
                  </a:lnTo>
                  <a:lnTo>
                    <a:pt x="16677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177977" y="4157858"/>
              <a:ext cx="68375" cy="86551"/>
            </a:xfrm>
            <a:custGeom>
              <a:avLst/>
              <a:gdLst/>
              <a:ahLst/>
              <a:cxnLst/>
              <a:rect l="l" t="t" r="r" b="b"/>
              <a:pathLst>
                <a:path w="68375" h="86551" extrusionOk="0">
                  <a:moveTo>
                    <a:pt x="66708" y="86552"/>
                  </a:moveTo>
                  <a:lnTo>
                    <a:pt x="50031" y="86552"/>
                  </a:lnTo>
                  <a:lnTo>
                    <a:pt x="50031" y="38283"/>
                  </a:lnTo>
                  <a:cubicBezTo>
                    <a:pt x="50031" y="21638"/>
                    <a:pt x="43360" y="14980"/>
                    <a:pt x="33354" y="14980"/>
                  </a:cubicBezTo>
                  <a:cubicBezTo>
                    <a:pt x="21680" y="14980"/>
                    <a:pt x="16677" y="23303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1680" y="3329"/>
                    <a:pt x="30019" y="0"/>
                    <a:pt x="38357" y="0"/>
                  </a:cubicBezTo>
                  <a:cubicBezTo>
                    <a:pt x="58370" y="0"/>
                    <a:pt x="68376" y="13316"/>
                    <a:pt x="68376" y="38283"/>
                  </a:cubicBezTo>
                  <a:lnTo>
                    <a:pt x="68376" y="86552"/>
                  </a:lnTo>
                  <a:lnTo>
                    <a:pt x="66708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314729" y="4157858"/>
              <a:ext cx="116739" cy="86551"/>
            </a:xfrm>
            <a:custGeom>
              <a:avLst/>
              <a:gdLst/>
              <a:ahLst/>
              <a:cxnLst/>
              <a:rect l="l" t="t" r="r" b="b"/>
              <a:pathLst>
                <a:path w="116739" h="86551" extrusionOk="0">
                  <a:moveTo>
                    <a:pt x="116740" y="86552"/>
                  </a:moveTo>
                  <a:lnTo>
                    <a:pt x="100062" y="86552"/>
                  </a:lnTo>
                  <a:lnTo>
                    <a:pt x="100062" y="38283"/>
                  </a:lnTo>
                  <a:cubicBezTo>
                    <a:pt x="100062" y="21638"/>
                    <a:pt x="95059" y="14980"/>
                    <a:pt x="83385" y="14980"/>
                  </a:cubicBezTo>
                  <a:cubicBezTo>
                    <a:pt x="71711" y="14980"/>
                    <a:pt x="66708" y="23303"/>
                    <a:pt x="66708" y="36618"/>
                  </a:cubicBezTo>
                  <a:lnTo>
                    <a:pt x="66708" y="86552"/>
                  </a:lnTo>
                  <a:lnTo>
                    <a:pt x="50031" y="86552"/>
                  </a:lnTo>
                  <a:lnTo>
                    <a:pt x="50031" y="38283"/>
                  </a:lnTo>
                  <a:cubicBezTo>
                    <a:pt x="50031" y="21638"/>
                    <a:pt x="45028" y="14980"/>
                    <a:pt x="33354" y="14980"/>
                  </a:cubicBezTo>
                  <a:cubicBezTo>
                    <a:pt x="21680" y="14980"/>
                    <a:pt x="16677" y="23303"/>
                    <a:pt x="16677" y="36618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5"/>
                  </a:lnTo>
                  <a:lnTo>
                    <a:pt x="16677" y="1665"/>
                  </a:lnTo>
                  <a:lnTo>
                    <a:pt x="16677" y="9987"/>
                  </a:lnTo>
                  <a:cubicBezTo>
                    <a:pt x="21680" y="3329"/>
                    <a:pt x="28351" y="0"/>
                    <a:pt x="36690" y="0"/>
                  </a:cubicBezTo>
                  <a:cubicBezTo>
                    <a:pt x="48364" y="0"/>
                    <a:pt x="55034" y="4993"/>
                    <a:pt x="60037" y="11651"/>
                  </a:cubicBezTo>
                  <a:cubicBezTo>
                    <a:pt x="66708" y="3329"/>
                    <a:pt x="73379" y="0"/>
                    <a:pt x="86721" y="0"/>
                  </a:cubicBezTo>
                  <a:cubicBezTo>
                    <a:pt x="106733" y="0"/>
                    <a:pt x="115072" y="13316"/>
                    <a:pt x="115072" y="38283"/>
                  </a:cubicBezTo>
                  <a:lnTo>
                    <a:pt x="115072" y="86552"/>
                  </a:lnTo>
                  <a:lnTo>
                    <a:pt x="116740" y="8655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468159" y="4127898"/>
              <a:ext cx="20012" cy="116511"/>
            </a:xfrm>
            <a:custGeom>
              <a:avLst/>
              <a:gdLst/>
              <a:ahLst/>
              <a:cxnLst/>
              <a:rect l="l" t="t" r="r" b="b"/>
              <a:pathLst>
                <a:path w="20012" h="116511" extrusionOk="0">
                  <a:moveTo>
                    <a:pt x="20012" y="9987"/>
                  </a:moveTo>
                  <a:cubicBezTo>
                    <a:pt x="20012" y="14980"/>
                    <a:pt x="15009" y="19974"/>
                    <a:pt x="10006" y="19974"/>
                  </a:cubicBezTo>
                  <a:cubicBezTo>
                    <a:pt x="3335" y="19974"/>
                    <a:pt x="0" y="14980"/>
                    <a:pt x="0" y="9987"/>
                  </a:cubicBezTo>
                  <a:cubicBezTo>
                    <a:pt x="0" y="3329"/>
                    <a:pt x="5003" y="0"/>
                    <a:pt x="10006" y="0"/>
                  </a:cubicBezTo>
                  <a:cubicBezTo>
                    <a:pt x="15009" y="0"/>
                    <a:pt x="20012" y="4993"/>
                    <a:pt x="20012" y="9987"/>
                  </a:cubicBezTo>
                  <a:close/>
                  <a:moveTo>
                    <a:pt x="18345" y="116512"/>
                  </a:moveTo>
                  <a:lnTo>
                    <a:pt x="1668" y="116512"/>
                  </a:lnTo>
                  <a:lnTo>
                    <a:pt x="1668" y="31625"/>
                  </a:lnTo>
                  <a:lnTo>
                    <a:pt x="18345" y="31625"/>
                  </a:lnTo>
                  <a:lnTo>
                    <a:pt x="18345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2503180" y="4157858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9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50031" y="0"/>
                    <a:pt x="60037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83230" y="4156194"/>
              <a:ext cx="51699" cy="86551"/>
            </a:xfrm>
            <a:custGeom>
              <a:avLst/>
              <a:gdLst/>
              <a:ahLst/>
              <a:cxnLst/>
              <a:rect l="l" t="t" r="r" b="b"/>
              <a:pathLst>
                <a:path w="51699" h="86551" extrusionOk="0">
                  <a:moveTo>
                    <a:pt x="51699" y="4993"/>
                  </a:moveTo>
                  <a:lnTo>
                    <a:pt x="46696" y="19973"/>
                  </a:lnTo>
                  <a:cubicBezTo>
                    <a:pt x="43360" y="18309"/>
                    <a:pt x="40025" y="16645"/>
                    <a:pt x="33354" y="16645"/>
                  </a:cubicBezTo>
                  <a:cubicBezTo>
                    <a:pt x="23348" y="16645"/>
                    <a:pt x="16677" y="23302"/>
                    <a:pt x="16677" y="38282"/>
                  </a:cubicBezTo>
                  <a:lnTo>
                    <a:pt x="16677" y="86552"/>
                  </a:lnTo>
                  <a:lnTo>
                    <a:pt x="0" y="86552"/>
                  </a:lnTo>
                  <a:lnTo>
                    <a:pt x="0" y="1664"/>
                  </a:lnTo>
                  <a:lnTo>
                    <a:pt x="16677" y="1664"/>
                  </a:lnTo>
                  <a:lnTo>
                    <a:pt x="16677" y="9987"/>
                  </a:lnTo>
                  <a:cubicBezTo>
                    <a:pt x="20013" y="4993"/>
                    <a:pt x="28351" y="0"/>
                    <a:pt x="36690" y="0"/>
                  </a:cubicBezTo>
                  <a:cubicBezTo>
                    <a:pt x="43360" y="1664"/>
                    <a:pt x="48364" y="3329"/>
                    <a:pt x="51699" y="499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646603" y="4159418"/>
              <a:ext cx="75046" cy="88321"/>
            </a:xfrm>
            <a:custGeom>
              <a:avLst/>
              <a:gdLst/>
              <a:ahLst/>
              <a:cxnLst/>
              <a:rect l="l" t="t" r="r" b="b"/>
              <a:pathLst>
                <a:path w="75046" h="88321" extrusionOk="0">
                  <a:moveTo>
                    <a:pt x="75047" y="43381"/>
                  </a:moveTo>
                  <a:cubicBezTo>
                    <a:pt x="75047" y="71677"/>
                    <a:pt x="58370" y="88321"/>
                    <a:pt x="36690" y="88321"/>
                  </a:cubicBezTo>
                  <a:cubicBezTo>
                    <a:pt x="15009" y="88321"/>
                    <a:pt x="0" y="70012"/>
                    <a:pt x="0" y="45045"/>
                  </a:cubicBezTo>
                  <a:cubicBezTo>
                    <a:pt x="0" y="16749"/>
                    <a:pt x="16677" y="105"/>
                    <a:pt x="38357" y="105"/>
                  </a:cubicBezTo>
                  <a:cubicBezTo>
                    <a:pt x="60037" y="-1560"/>
                    <a:pt x="75047" y="16749"/>
                    <a:pt x="75047" y="43381"/>
                  </a:cubicBezTo>
                  <a:close/>
                  <a:moveTo>
                    <a:pt x="58370" y="43381"/>
                  </a:moveTo>
                  <a:cubicBezTo>
                    <a:pt x="58370" y="26736"/>
                    <a:pt x="50031" y="15085"/>
                    <a:pt x="36690" y="15085"/>
                  </a:cubicBezTo>
                  <a:cubicBezTo>
                    <a:pt x="23348" y="15085"/>
                    <a:pt x="16677" y="26736"/>
                    <a:pt x="16677" y="43381"/>
                  </a:cubicBezTo>
                  <a:cubicBezTo>
                    <a:pt x="16677" y="61690"/>
                    <a:pt x="25016" y="71677"/>
                    <a:pt x="38357" y="71677"/>
                  </a:cubicBezTo>
                  <a:cubicBezTo>
                    <a:pt x="50031" y="71677"/>
                    <a:pt x="58370" y="58361"/>
                    <a:pt x="58370" y="43381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738327" y="4127898"/>
              <a:ext cx="83385" cy="118176"/>
            </a:xfrm>
            <a:custGeom>
              <a:avLst/>
              <a:gdLst/>
              <a:ahLst/>
              <a:cxnLst/>
              <a:rect l="l" t="t" r="r" b="b"/>
              <a:pathLst>
                <a:path w="83385" h="118176" extrusionOk="0">
                  <a:moveTo>
                    <a:pt x="46696" y="16645"/>
                  </a:moveTo>
                  <a:cubicBezTo>
                    <a:pt x="43360" y="14980"/>
                    <a:pt x="40025" y="14980"/>
                    <a:pt x="36690" y="14980"/>
                  </a:cubicBezTo>
                  <a:cubicBezTo>
                    <a:pt x="31686" y="14980"/>
                    <a:pt x="28351" y="16645"/>
                    <a:pt x="28351" y="23303"/>
                  </a:cubicBezTo>
                  <a:lnTo>
                    <a:pt x="28351" y="33289"/>
                  </a:lnTo>
                  <a:lnTo>
                    <a:pt x="43360" y="33289"/>
                  </a:lnTo>
                  <a:lnTo>
                    <a:pt x="43360" y="48269"/>
                  </a:lnTo>
                  <a:lnTo>
                    <a:pt x="28351" y="48269"/>
                  </a:lnTo>
                  <a:lnTo>
                    <a:pt x="28351" y="118176"/>
                  </a:lnTo>
                  <a:lnTo>
                    <a:pt x="11674" y="118176"/>
                  </a:lnTo>
                  <a:lnTo>
                    <a:pt x="11674" y="48269"/>
                  </a:lnTo>
                  <a:lnTo>
                    <a:pt x="0" y="48269"/>
                  </a:lnTo>
                  <a:lnTo>
                    <a:pt x="0" y="33289"/>
                  </a:lnTo>
                  <a:lnTo>
                    <a:pt x="11674" y="33289"/>
                  </a:lnTo>
                  <a:lnTo>
                    <a:pt x="11674" y="21638"/>
                  </a:lnTo>
                  <a:cubicBezTo>
                    <a:pt x="11674" y="6658"/>
                    <a:pt x="21680" y="0"/>
                    <a:pt x="33354" y="0"/>
                  </a:cubicBezTo>
                  <a:cubicBezTo>
                    <a:pt x="38357" y="0"/>
                    <a:pt x="41693" y="0"/>
                    <a:pt x="46696" y="1665"/>
                  </a:cubicBezTo>
                  <a:lnTo>
                    <a:pt x="46696" y="16645"/>
                  </a:lnTo>
                  <a:close/>
                  <a:moveTo>
                    <a:pt x="83385" y="9987"/>
                  </a:moveTo>
                  <a:cubicBezTo>
                    <a:pt x="83385" y="14980"/>
                    <a:pt x="78382" y="19974"/>
                    <a:pt x="73379" y="19974"/>
                  </a:cubicBezTo>
                  <a:cubicBezTo>
                    <a:pt x="66708" y="19974"/>
                    <a:pt x="63373" y="14980"/>
                    <a:pt x="63373" y="9987"/>
                  </a:cubicBezTo>
                  <a:cubicBezTo>
                    <a:pt x="63373" y="3329"/>
                    <a:pt x="68376" y="0"/>
                    <a:pt x="73379" y="0"/>
                  </a:cubicBezTo>
                  <a:cubicBezTo>
                    <a:pt x="80050" y="0"/>
                    <a:pt x="83385" y="4993"/>
                    <a:pt x="83385" y="9987"/>
                  </a:cubicBezTo>
                  <a:close/>
                  <a:moveTo>
                    <a:pt x="81718" y="116512"/>
                  </a:moveTo>
                  <a:lnTo>
                    <a:pt x="65041" y="116512"/>
                  </a:lnTo>
                  <a:lnTo>
                    <a:pt x="65041" y="31625"/>
                  </a:lnTo>
                  <a:lnTo>
                    <a:pt x="81718" y="31625"/>
                  </a:lnTo>
                  <a:lnTo>
                    <a:pt x="81718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2838389" y="4157858"/>
              <a:ext cx="66708" cy="88216"/>
            </a:xfrm>
            <a:custGeom>
              <a:avLst/>
              <a:gdLst/>
              <a:ahLst/>
              <a:cxnLst/>
              <a:rect l="l" t="t" r="r" b="b"/>
              <a:pathLst>
                <a:path w="66708" h="88216" extrusionOk="0">
                  <a:moveTo>
                    <a:pt x="66708" y="14980"/>
                  </a:moveTo>
                  <a:lnTo>
                    <a:pt x="56702" y="26631"/>
                  </a:lnTo>
                  <a:cubicBezTo>
                    <a:pt x="50031" y="19973"/>
                    <a:pt x="43360" y="16645"/>
                    <a:pt x="36690" y="16645"/>
                  </a:cubicBezTo>
                  <a:cubicBezTo>
                    <a:pt x="25016" y="16645"/>
                    <a:pt x="16677" y="26631"/>
                    <a:pt x="16677" y="44940"/>
                  </a:cubicBezTo>
                  <a:cubicBezTo>
                    <a:pt x="16677" y="61585"/>
                    <a:pt x="23348" y="73236"/>
                    <a:pt x="36690" y="73236"/>
                  </a:cubicBezTo>
                  <a:cubicBezTo>
                    <a:pt x="45028" y="73236"/>
                    <a:pt x="50031" y="69907"/>
                    <a:pt x="56702" y="63249"/>
                  </a:cubicBezTo>
                  <a:lnTo>
                    <a:pt x="66708" y="73236"/>
                  </a:lnTo>
                  <a:cubicBezTo>
                    <a:pt x="60037" y="81559"/>
                    <a:pt x="51699" y="88216"/>
                    <a:pt x="36690" y="88216"/>
                  </a:cubicBezTo>
                  <a:cubicBezTo>
                    <a:pt x="16677" y="88216"/>
                    <a:pt x="0" y="71572"/>
                    <a:pt x="0" y="44940"/>
                  </a:cubicBezTo>
                  <a:cubicBezTo>
                    <a:pt x="0" y="16645"/>
                    <a:pt x="16677" y="0"/>
                    <a:pt x="36690" y="0"/>
                  </a:cubicBezTo>
                  <a:cubicBezTo>
                    <a:pt x="50031" y="0"/>
                    <a:pt x="58370" y="4993"/>
                    <a:pt x="66708" y="1498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916772" y="4127898"/>
              <a:ext cx="68376" cy="116511"/>
            </a:xfrm>
            <a:custGeom>
              <a:avLst/>
              <a:gdLst/>
              <a:ahLst/>
              <a:cxnLst/>
              <a:rect l="l" t="t" r="r" b="b"/>
              <a:pathLst>
                <a:path w="68376" h="116511" extrusionOk="0">
                  <a:moveTo>
                    <a:pt x="66708" y="116512"/>
                  </a:moveTo>
                  <a:lnTo>
                    <a:pt x="50031" y="116512"/>
                  </a:lnTo>
                  <a:lnTo>
                    <a:pt x="50031" y="68243"/>
                  </a:lnTo>
                  <a:cubicBezTo>
                    <a:pt x="50031" y="51598"/>
                    <a:pt x="43360" y="44941"/>
                    <a:pt x="33354" y="44941"/>
                  </a:cubicBezTo>
                  <a:cubicBezTo>
                    <a:pt x="21680" y="44941"/>
                    <a:pt x="16677" y="53263"/>
                    <a:pt x="16677" y="66578"/>
                  </a:cubicBezTo>
                  <a:lnTo>
                    <a:pt x="16677" y="116512"/>
                  </a:lnTo>
                  <a:lnTo>
                    <a:pt x="0" y="116512"/>
                  </a:lnTo>
                  <a:lnTo>
                    <a:pt x="0" y="8322"/>
                  </a:lnTo>
                  <a:lnTo>
                    <a:pt x="16677" y="0"/>
                  </a:lnTo>
                  <a:lnTo>
                    <a:pt x="16677" y="41611"/>
                  </a:lnTo>
                  <a:cubicBezTo>
                    <a:pt x="21680" y="34954"/>
                    <a:pt x="30019" y="31625"/>
                    <a:pt x="38357" y="31625"/>
                  </a:cubicBezTo>
                  <a:cubicBezTo>
                    <a:pt x="58370" y="31625"/>
                    <a:pt x="68376" y="44941"/>
                    <a:pt x="68376" y="69907"/>
                  </a:cubicBezTo>
                  <a:lnTo>
                    <a:pt x="68376" y="116512"/>
                  </a:lnTo>
                  <a:lnTo>
                    <a:pt x="66708" y="116512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013499" y="4159425"/>
              <a:ext cx="73379" cy="88313"/>
            </a:xfrm>
            <a:custGeom>
              <a:avLst/>
              <a:gdLst/>
              <a:ahLst/>
              <a:cxnLst/>
              <a:rect l="l" t="t" r="r" b="b"/>
              <a:pathLst>
                <a:path w="73379" h="88313" extrusionOk="0">
                  <a:moveTo>
                    <a:pt x="73379" y="41709"/>
                  </a:moveTo>
                  <a:cubicBezTo>
                    <a:pt x="73379" y="45037"/>
                    <a:pt x="73379" y="46702"/>
                    <a:pt x="73379" y="50031"/>
                  </a:cubicBezTo>
                  <a:lnTo>
                    <a:pt x="16677" y="50031"/>
                  </a:lnTo>
                  <a:cubicBezTo>
                    <a:pt x="18345" y="66675"/>
                    <a:pt x="28351" y="73333"/>
                    <a:pt x="38357" y="73333"/>
                  </a:cubicBezTo>
                  <a:cubicBezTo>
                    <a:pt x="45028" y="73333"/>
                    <a:pt x="51699" y="70004"/>
                    <a:pt x="56702" y="66675"/>
                  </a:cubicBezTo>
                  <a:lnTo>
                    <a:pt x="66708" y="76662"/>
                  </a:lnTo>
                  <a:cubicBezTo>
                    <a:pt x="60038" y="83320"/>
                    <a:pt x="50031" y="88313"/>
                    <a:pt x="36690" y="88313"/>
                  </a:cubicBezTo>
                  <a:cubicBezTo>
                    <a:pt x="16677" y="88313"/>
                    <a:pt x="0" y="71669"/>
                    <a:pt x="0" y="45037"/>
                  </a:cubicBezTo>
                  <a:cubicBezTo>
                    <a:pt x="0" y="16742"/>
                    <a:pt x="15009" y="97"/>
                    <a:pt x="36690" y="97"/>
                  </a:cubicBezTo>
                  <a:cubicBezTo>
                    <a:pt x="61705" y="-1567"/>
                    <a:pt x="73379" y="18406"/>
                    <a:pt x="73379" y="41709"/>
                  </a:cubicBezTo>
                  <a:close/>
                  <a:moveTo>
                    <a:pt x="55034" y="35051"/>
                  </a:moveTo>
                  <a:cubicBezTo>
                    <a:pt x="55034" y="23399"/>
                    <a:pt x="48363" y="13413"/>
                    <a:pt x="35022" y="13413"/>
                  </a:cubicBezTo>
                  <a:cubicBezTo>
                    <a:pt x="23348" y="13413"/>
                    <a:pt x="16677" y="21735"/>
                    <a:pt x="15009" y="35051"/>
                  </a:cubicBezTo>
                  <a:lnTo>
                    <a:pt x="55034" y="3505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5" name="Google Shape;415;p7"/>
            <p:cNvGrpSpPr/>
            <p:nvPr/>
          </p:nvGrpSpPr>
          <p:grpSpPr>
            <a:xfrm>
              <a:off x="3143580" y="4156194"/>
              <a:ext cx="146758" cy="91545"/>
              <a:chOff x="3143580" y="4156194"/>
              <a:chExt cx="146758" cy="91545"/>
            </a:xfrm>
          </p:grpSpPr>
          <p:sp>
            <p:nvSpPr>
              <p:cNvPr id="416" name="Google Shape;416;p7"/>
              <p:cNvSpPr/>
              <p:nvPr/>
            </p:nvSpPr>
            <p:spPr>
              <a:xfrm>
                <a:off x="3143580" y="4159418"/>
                <a:ext cx="75046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75046" h="88321" extrusionOk="0">
                    <a:moveTo>
                      <a:pt x="75047" y="43381"/>
                    </a:moveTo>
                    <a:cubicBezTo>
                      <a:pt x="75047" y="71677"/>
                      <a:pt x="58370" y="88321"/>
                      <a:pt x="36690" y="88321"/>
                    </a:cubicBezTo>
                    <a:cubicBezTo>
                      <a:pt x="15009" y="88321"/>
                      <a:pt x="0" y="70012"/>
                      <a:pt x="0" y="45045"/>
                    </a:cubicBezTo>
                    <a:cubicBezTo>
                      <a:pt x="0" y="16749"/>
                      <a:pt x="16677" y="105"/>
                      <a:pt x="38357" y="105"/>
                    </a:cubicBezTo>
                    <a:cubicBezTo>
                      <a:pt x="58370" y="-1560"/>
                      <a:pt x="75047" y="16749"/>
                      <a:pt x="75047" y="43381"/>
                    </a:cubicBezTo>
                    <a:close/>
                    <a:moveTo>
                      <a:pt x="58370" y="43381"/>
                    </a:moveTo>
                    <a:cubicBezTo>
                      <a:pt x="58370" y="26736"/>
                      <a:pt x="50031" y="15085"/>
                      <a:pt x="36690" y="15085"/>
                    </a:cubicBezTo>
                    <a:cubicBezTo>
                      <a:pt x="23348" y="15085"/>
                      <a:pt x="16677" y="26736"/>
                      <a:pt x="16677" y="43381"/>
                    </a:cubicBezTo>
                    <a:cubicBezTo>
                      <a:pt x="16677" y="61690"/>
                      <a:pt x="25016" y="71677"/>
                      <a:pt x="38357" y="71677"/>
                    </a:cubicBezTo>
                    <a:cubicBezTo>
                      <a:pt x="50031" y="71677"/>
                      <a:pt x="58370" y="58361"/>
                      <a:pt x="58370" y="4338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3238639" y="4156194"/>
                <a:ext cx="51699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51699" h="86551" extrusionOk="0">
                    <a:moveTo>
                      <a:pt x="51699" y="4993"/>
                    </a:moveTo>
                    <a:lnTo>
                      <a:pt x="46696" y="19973"/>
                    </a:lnTo>
                    <a:cubicBezTo>
                      <a:pt x="43360" y="18309"/>
                      <a:pt x="40025" y="16645"/>
                      <a:pt x="33354" y="16645"/>
                    </a:cubicBezTo>
                    <a:cubicBezTo>
                      <a:pt x="23348" y="16645"/>
                      <a:pt x="16677" y="23302"/>
                      <a:pt x="16677" y="38282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4"/>
                    </a:lnTo>
                    <a:lnTo>
                      <a:pt x="16677" y="1664"/>
                    </a:lnTo>
                    <a:lnTo>
                      <a:pt x="16677" y="9987"/>
                    </a:lnTo>
                    <a:cubicBezTo>
                      <a:pt x="20012" y="4993"/>
                      <a:pt x="28351" y="0"/>
                      <a:pt x="36690" y="0"/>
                    </a:cubicBezTo>
                    <a:cubicBezTo>
                      <a:pt x="43360" y="1664"/>
                      <a:pt x="48363" y="3329"/>
                      <a:pt x="51699" y="499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7"/>
            <p:cNvGrpSpPr/>
            <p:nvPr/>
          </p:nvGrpSpPr>
          <p:grpSpPr>
            <a:xfrm>
              <a:off x="3353711" y="4127898"/>
              <a:ext cx="683759" cy="119841"/>
              <a:chOff x="3353711" y="4127898"/>
              <a:chExt cx="683759" cy="119841"/>
            </a:xfrm>
          </p:grpSpPr>
          <p:sp>
            <p:nvSpPr>
              <p:cNvPr id="419" name="Google Shape;419;p7"/>
              <p:cNvSpPr/>
              <p:nvPr/>
            </p:nvSpPr>
            <p:spPr>
              <a:xfrm>
                <a:off x="3353711" y="4157858"/>
                <a:ext cx="116739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116739" h="86551" extrusionOk="0">
                    <a:moveTo>
                      <a:pt x="116740" y="86552"/>
                    </a:moveTo>
                    <a:lnTo>
                      <a:pt x="100062" y="86552"/>
                    </a:lnTo>
                    <a:lnTo>
                      <a:pt x="100062" y="38283"/>
                    </a:lnTo>
                    <a:cubicBezTo>
                      <a:pt x="100062" y="21638"/>
                      <a:pt x="95060" y="14980"/>
                      <a:pt x="83385" y="14980"/>
                    </a:cubicBezTo>
                    <a:cubicBezTo>
                      <a:pt x="71711" y="14980"/>
                      <a:pt x="66708" y="23303"/>
                      <a:pt x="66708" y="36618"/>
                    </a:cubicBezTo>
                    <a:lnTo>
                      <a:pt x="66708" y="86552"/>
                    </a:lnTo>
                    <a:lnTo>
                      <a:pt x="50031" y="86552"/>
                    </a:lnTo>
                    <a:lnTo>
                      <a:pt x="50031" y="38283"/>
                    </a:lnTo>
                    <a:cubicBezTo>
                      <a:pt x="50031" y="21638"/>
                      <a:pt x="45028" y="14980"/>
                      <a:pt x="33354" y="14980"/>
                    </a:cubicBezTo>
                    <a:cubicBezTo>
                      <a:pt x="21680" y="14980"/>
                      <a:pt x="16677" y="23303"/>
                      <a:pt x="16677" y="36618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5"/>
                    </a:lnTo>
                    <a:lnTo>
                      <a:pt x="16677" y="1665"/>
                    </a:lnTo>
                    <a:lnTo>
                      <a:pt x="16677" y="9987"/>
                    </a:lnTo>
                    <a:cubicBezTo>
                      <a:pt x="21680" y="3329"/>
                      <a:pt x="28351" y="0"/>
                      <a:pt x="36690" y="0"/>
                    </a:cubicBezTo>
                    <a:cubicBezTo>
                      <a:pt x="48364" y="0"/>
                      <a:pt x="55034" y="4993"/>
                      <a:pt x="60038" y="11651"/>
                    </a:cubicBezTo>
                    <a:cubicBezTo>
                      <a:pt x="66708" y="3329"/>
                      <a:pt x="73379" y="0"/>
                      <a:pt x="86721" y="0"/>
                    </a:cubicBezTo>
                    <a:cubicBezTo>
                      <a:pt x="106733" y="0"/>
                      <a:pt x="115072" y="13316"/>
                      <a:pt x="115072" y="38283"/>
                    </a:cubicBezTo>
                    <a:lnTo>
                      <a:pt x="115072" y="86552"/>
                    </a:lnTo>
                    <a:lnTo>
                      <a:pt x="116740" y="8655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3493798" y="4127898"/>
                <a:ext cx="20012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20012" h="116511" extrusionOk="0">
                    <a:moveTo>
                      <a:pt x="20012" y="9987"/>
                    </a:moveTo>
                    <a:cubicBezTo>
                      <a:pt x="20012" y="14980"/>
                      <a:pt x="15009" y="19974"/>
                      <a:pt x="10006" y="19974"/>
                    </a:cubicBezTo>
                    <a:cubicBezTo>
                      <a:pt x="3335" y="19974"/>
                      <a:pt x="0" y="14980"/>
                      <a:pt x="0" y="9987"/>
                    </a:cubicBezTo>
                    <a:cubicBezTo>
                      <a:pt x="0" y="3329"/>
                      <a:pt x="5003" y="0"/>
                      <a:pt x="10006" y="0"/>
                    </a:cubicBezTo>
                    <a:cubicBezTo>
                      <a:pt x="15009" y="0"/>
                      <a:pt x="20012" y="4993"/>
                      <a:pt x="20012" y="9987"/>
                    </a:cubicBezTo>
                    <a:close/>
                    <a:moveTo>
                      <a:pt x="18345" y="116512"/>
                    </a:moveTo>
                    <a:lnTo>
                      <a:pt x="1668" y="116512"/>
                    </a:lnTo>
                    <a:lnTo>
                      <a:pt x="1668" y="31625"/>
                    </a:lnTo>
                    <a:lnTo>
                      <a:pt x="18345" y="31625"/>
                    </a:lnTo>
                    <a:lnTo>
                      <a:pt x="18345" y="11651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3533823" y="4157858"/>
                <a:ext cx="66708" cy="88216"/>
              </a:xfrm>
              <a:custGeom>
                <a:avLst/>
                <a:gdLst/>
                <a:ahLst/>
                <a:cxnLst/>
                <a:rect l="l" t="t" r="r" b="b"/>
                <a:pathLst>
                  <a:path w="66708" h="88216" extrusionOk="0">
                    <a:moveTo>
                      <a:pt x="66708" y="14980"/>
                    </a:moveTo>
                    <a:lnTo>
                      <a:pt x="56702" y="26631"/>
                    </a:lnTo>
                    <a:cubicBezTo>
                      <a:pt x="50031" y="19973"/>
                      <a:pt x="43360" y="16645"/>
                      <a:pt x="36690" y="16645"/>
                    </a:cubicBezTo>
                    <a:cubicBezTo>
                      <a:pt x="25016" y="16645"/>
                      <a:pt x="16677" y="26631"/>
                      <a:pt x="16677" y="44940"/>
                    </a:cubicBezTo>
                    <a:cubicBezTo>
                      <a:pt x="16677" y="61585"/>
                      <a:pt x="23348" y="73236"/>
                      <a:pt x="36690" y="73236"/>
                    </a:cubicBezTo>
                    <a:cubicBezTo>
                      <a:pt x="45028" y="73236"/>
                      <a:pt x="50031" y="69907"/>
                      <a:pt x="56702" y="63249"/>
                    </a:cubicBezTo>
                    <a:lnTo>
                      <a:pt x="66708" y="73236"/>
                    </a:lnTo>
                    <a:cubicBezTo>
                      <a:pt x="60038" y="81559"/>
                      <a:pt x="51699" y="88216"/>
                      <a:pt x="36690" y="88216"/>
                    </a:cubicBezTo>
                    <a:cubicBezTo>
                      <a:pt x="16677" y="88216"/>
                      <a:pt x="0" y="71572"/>
                      <a:pt x="0" y="44940"/>
                    </a:cubicBezTo>
                    <a:cubicBezTo>
                      <a:pt x="0" y="16645"/>
                      <a:pt x="16677" y="0"/>
                      <a:pt x="36690" y="0"/>
                    </a:cubicBezTo>
                    <a:cubicBezTo>
                      <a:pt x="48364" y="0"/>
                      <a:pt x="58370" y="4993"/>
                      <a:pt x="66708" y="14980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3618876" y="4156194"/>
                <a:ext cx="51698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51698" h="86551" extrusionOk="0">
                    <a:moveTo>
                      <a:pt x="51699" y="4993"/>
                    </a:moveTo>
                    <a:lnTo>
                      <a:pt x="46696" y="19973"/>
                    </a:lnTo>
                    <a:cubicBezTo>
                      <a:pt x="43360" y="18309"/>
                      <a:pt x="40025" y="16645"/>
                      <a:pt x="33354" y="16645"/>
                    </a:cubicBezTo>
                    <a:cubicBezTo>
                      <a:pt x="23348" y="16645"/>
                      <a:pt x="16677" y="23302"/>
                      <a:pt x="16677" y="38282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4"/>
                    </a:lnTo>
                    <a:lnTo>
                      <a:pt x="16677" y="1664"/>
                    </a:lnTo>
                    <a:lnTo>
                      <a:pt x="16677" y="9987"/>
                    </a:lnTo>
                    <a:cubicBezTo>
                      <a:pt x="20012" y="4993"/>
                      <a:pt x="28351" y="0"/>
                      <a:pt x="36690" y="0"/>
                    </a:cubicBezTo>
                    <a:cubicBezTo>
                      <a:pt x="45028" y="1664"/>
                      <a:pt x="48363" y="3329"/>
                      <a:pt x="51699" y="499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683917" y="4159418"/>
                <a:ext cx="75046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75046" h="88321" extrusionOk="0">
                    <a:moveTo>
                      <a:pt x="75047" y="43381"/>
                    </a:moveTo>
                    <a:cubicBezTo>
                      <a:pt x="75047" y="71677"/>
                      <a:pt x="58370" y="88321"/>
                      <a:pt x="36690" y="88321"/>
                    </a:cubicBezTo>
                    <a:cubicBezTo>
                      <a:pt x="15010" y="88321"/>
                      <a:pt x="0" y="70012"/>
                      <a:pt x="0" y="45045"/>
                    </a:cubicBezTo>
                    <a:cubicBezTo>
                      <a:pt x="0" y="16749"/>
                      <a:pt x="16677" y="105"/>
                      <a:pt x="38357" y="105"/>
                    </a:cubicBezTo>
                    <a:cubicBezTo>
                      <a:pt x="60038" y="-1560"/>
                      <a:pt x="75047" y="16749"/>
                      <a:pt x="75047" y="43381"/>
                    </a:cubicBezTo>
                    <a:close/>
                    <a:moveTo>
                      <a:pt x="58370" y="43381"/>
                    </a:moveTo>
                    <a:cubicBezTo>
                      <a:pt x="58370" y="26736"/>
                      <a:pt x="50031" y="15085"/>
                      <a:pt x="36690" y="15085"/>
                    </a:cubicBezTo>
                    <a:cubicBezTo>
                      <a:pt x="23348" y="15085"/>
                      <a:pt x="16677" y="26736"/>
                      <a:pt x="16677" y="43381"/>
                    </a:cubicBezTo>
                    <a:cubicBezTo>
                      <a:pt x="16677" y="61690"/>
                      <a:pt x="25016" y="71677"/>
                      <a:pt x="38357" y="71677"/>
                    </a:cubicBezTo>
                    <a:cubicBezTo>
                      <a:pt x="51699" y="71677"/>
                      <a:pt x="58370" y="58361"/>
                      <a:pt x="58370" y="4338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773973" y="4127898"/>
                <a:ext cx="83385" cy="118176"/>
              </a:xfrm>
              <a:custGeom>
                <a:avLst/>
                <a:gdLst/>
                <a:ahLst/>
                <a:cxnLst/>
                <a:rect l="l" t="t" r="r" b="b"/>
                <a:pathLst>
                  <a:path w="83385" h="118176" extrusionOk="0">
                    <a:moveTo>
                      <a:pt x="46696" y="16645"/>
                    </a:moveTo>
                    <a:cubicBezTo>
                      <a:pt x="43360" y="14980"/>
                      <a:pt x="40025" y="14980"/>
                      <a:pt x="36690" y="14980"/>
                    </a:cubicBezTo>
                    <a:cubicBezTo>
                      <a:pt x="31686" y="14980"/>
                      <a:pt x="28351" y="16645"/>
                      <a:pt x="28351" y="23303"/>
                    </a:cubicBezTo>
                    <a:lnTo>
                      <a:pt x="28351" y="33289"/>
                    </a:lnTo>
                    <a:lnTo>
                      <a:pt x="43360" y="33289"/>
                    </a:lnTo>
                    <a:lnTo>
                      <a:pt x="43360" y="48269"/>
                    </a:lnTo>
                    <a:lnTo>
                      <a:pt x="28351" y="48269"/>
                    </a:lnTo>
                    <a:lnTo>
                      <a:pt x="28351" y="118176"/>
                    </a:lnTo>
                    <a:lnTo>
                      <a:pt x="11674" y="118176"/>
                    </a:lnTo>
                    <a:lnTo>
                      <a:pt x="11674" y="48269"/>
                    </a:lnTo>
                    <a:lnTo>
                      <a:pt x="0" y="48269"/>
                    </a:lnTo>
                    <a:lnTo>
                      <a:pt x="0" y="33289"/>
                    </a:lnTo>
                    <a:lnTo>
                      <a:pt x="11674" y="33289"/>
                    </a:lnTo>
                    <a:lnTo>
                      <a:pt x="11674" y="21638"/>
                    </a:lnTo>
                    <a:cubicBezTo>
                      <a:pt x="11674" y="6658"/>
                      <a:pt x="21680" y="0"/>
                      <a:pt x="33354" y="0"/>
                    </a:cubicBezTo>
                    <a:cubicBezTo>
                      <a:pt x="38357" y="0"/>
                      <a:pt x="41693" y="0"/>
                      <a:pt x="46696" y="1665"/>
                    </a:cubicBezTo>
                    <a:lnTo>
                      <a:pt x="46696" y="16645"/>
                    </a:lnTo>
                    <a:lnTo>
                      <a:pt x="46696" y="16645"/>
                    </a:lnTo>
                    <a:close/>
                    <a:moveTo>
                      <a:pt x="83385" y="9987"/>
                    </a:moveTo>
                    <a:cubicBezTo>
                      <a:pt x="83385" y="14980"/>
                      <a:pt x="78382" y="19974"/>
                      <a:pt x="73379" y="19974"/>
                    </a:cubicBezTo>
                    <a:cubicBezTo>
                      <a:pt x="66708" y="19974"/>
                      <a:pt x="63373" y="14980"/>
                      <a:pt x="63373" y="9987"/>
                    </a:cubicBezTo>
                    <a:cubicBezTo>
                      <a:pt x="63373" y="3329"/>
                      <a:pt x="68376" y="0"/>
                      <a:pt x="73379" y="0"/>
                    </a:cubicBezTo>
                    <a:cubicBezTo>
                      <a:pt x="78382" y="0"/>
                      <a:pt x="83385" y="4993"/>
                      <a:pt x="83385" y="9987"/>
                    </a:cubicBezTo>
                    <a:close/>
                    <a:moveTo>
                      <a:pt x="81718" y="116512"/>
                    </a:moveTo>
                    <a:lnTo>
                      <a:pt x="65040" y="116512"/>
                    </a:lnTo>
                    <a:lnTo>
                      <a:pt x="65040" y="31625"/>
                    </a:lnTo>
                    <a:lnTo>
                      <a:pt x="81718" y="31625"/>
                    </a:lnTo>
                    <a:lnTo>
                      <a:pt x="81718" y="11651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880706" y="4127898"/>
                <a:ext cx="16677" cy="116511"/>
              </a:xfrm>
              <a:custGeom>
                <a:avLst/>
                <a:gdLst/>
                <a:ahLst/>
                <a:cxnLst/>
                <a:rect l="l" t="t" r="r" b="b"/>
                <a:pathLst>
                  <a:path w="16677" h="116511" extrusionOk="0">
                    <a:moveTo>
                      <a:pt x="16677" y="116512"/>
                    </a:moveTo>
                    <a:lnTo>
                      <a:pt x="0" y="116512"/>
                    </a:lnTo>
                    <a:lnTo>
                      <a:pt x="0" y="8322"/>
                    </a:lnTo>
                    <a:lnTo>
                      <a:pt x="16677" y="0"/>
                    </a:lnTo>
                    <a:lnTo>
                      <a:pt x="16677" y="11651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20731" y="4157858"/>
                <a:ext cx="116739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116739" h="86551" extrusionOk="0">
                    <a:moveTo>
                      <a:pt x="116740" y="86552"/>
                    </a:moveTo>
                    <a:lnTo>
                      <a:pt x="100062" y="86552"/>
                    </a:lnTo>
                    <a:lnTo>
                      <a:pt x="100062" y="38283"/>
                    </a:lnTo>
                    <a:cubicBezTo>
                      <a:pt x="100062" y="21638"/>
                      <a:pt x="95060" y="14980"/>
                      <a:pt x="83385" y="14980"/>
                    </a:cubicBezTo>
                    <a:cubicBezTo>
                      <a:pt x="71711" y="14980"/>
                      <a:pt x="66708" y="23303"/>
                      <a:pt x="66708" y="36618"/>
                    </a:cubicBezTo>
                    <a:lnTo>
                      <a:pt x="66708" y="86552"/>
                    </a:lnTo>
                    <a:lnTo>
                      <a:pt x="50031" y="86552"/>
                    </a:lnTo>
                    <a:lnTo>
                      <a:pt x="50031" y="38283"/>
                    </a:lnTo>
                    <a:cubicBezTo>
                      <a:pt x="50031" y="21638"/>
                      <a:pt x="45028" y="14980"/>
                      <a:pt x="33354" y="14980"/>
                    </a:cubicBezTo>
                    <a:cubicBezTo>
                      <a:pt x="21680" y="14980"/>
                      <a:pt x="16677" y="23303"/>
                      <a:pt x="16677" y="36618"/>
                    </a:cubicBezTo>
                    <a:lnTo>
                      <a:pt x="16677" y="86552"/>
                    </a:lnTo>
                    <a:lnTo>
                      <a:pt x="0" y="86552"/>
                    </a:lnTo>
                    <a:lnTo>
                      <a:pt x="0" y="1665"/>
                    </a:lnTo>
                    <a:lnTo>
                      <a:pt x="16677" y="1665"/>
                    </a:lnTo>
                    <a:lnTo>
                      <a:pt x="16677" y="9987"/>
                    </a:lnTo>
                    <a:cubicBezTo>
                      <a:pt x="21680" y="3329"/>
                      <a:pt x="28351" y="0"/>
                      <a:pt x="36690" y="0"/>
                    </a:cubicBezTo>
                    <a:cubicBezTo>
                      <a:pt x="48364" y="0"/>
                      <a:pt x="55034" y="4993"/>
                      <a:pt x="60038" y="11651"/>
                    </a:cubicBezTo>
                    <a:cubicBezTo>
                      <a:pt x="66708" y="3329"/>
                      <a:pt x="73379" y="0"/>
                      <a:pt x="86721" y="0"/>
                    </a:cubicBezTo>
                    <a:cubicBezTo>
                      <a:pt x="106733" y="0"/>
                      <a:pt x="115072" y="13316"/>
                      <a:pt x="115072" y="38283"/>
                    </a:cubicBezTo>
                    <a:lnTo>
                      <a:pt x="116740" y="86552"/>
                    </a:lnTo>
                    <a:lnTo>
                      <a:pt x="116740" y="8655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7" name="Google Shape;4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975" y="1636775"/>
            <a:ext cx="450852" cy="45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Processing of citizen data</a:t>
            </a:r>
            <a:endParaRPr/>
          </a:p>
        </p:txBody>
      </p:sp>
      <p:grpSp>
        <p:nvGrpSpPr>
          <p:cNvPr id="433" name="Google Shape;433;p6"/>
          <p:cNvGrpSpPr/>
          <p:nvPr/>
        </p:nvGrpSpPr>
        <p:grpSpPr>
          <a:xfrm>
            <a:off x="1021022" y="1463041"/>
            <a:ext cx="7101954" cy="2937661"/>
            <a:chOff x="1316168" y="1523143"/>
            <a:chExt cx="6514530" cy="2694678"/>
          </a:xfrm>
        </p:grpSpPr>
        <p:sp>
          <p:nvSpPr>
            <p:cNvPr id="434" name="Google Shape;434;p6"/>
            <p:cNvSpPr/>
            <p:nvPr/>
          </p:nvSpPr>
          <p:spPr>
            <a:xfrm>
              <a:off x="3469032" y="4111529"/>
              <a:ext cx="83188" cy="83310"/>
            </a:xfrm>
            <a:custGeom>
              <a:avLst/>
              <a:gdLst/>
              <a:ahLst/>
              <a:cxnLst/>
              <a:rect l="l" t="t" r="r" b="b"/>
              <a:pathLst>
                <a:path w="83188" h="83310" extrusionOk="0">
                  <a:moveTo>
                    <a:pt x="0" y="0"/>
                  </a:moveTo>
                  <a:lnTo>
                    <a:pt x="83189" y="0"/>
                  </a:lnTo>
                  <a:lnTo>
                    <a:pt x="83189" y="83311"/>
                  </a:lnTo>
                  <a:lnTo>
                    <a:pt x="0" y="83311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5" name="Google Shape;435;p6"/>
            <p:cNvGrpSpPr/>
            <p:nvPr/>
          </p:nvGrpSpPr>
          <p:grpSpPr>
            <a:xfrm>
              <a:off x="3612461" y="4100037"/>
              <a:ext cx="322714" cy="106294"/>
              <a:chOff x="3612461" y="4100037"/>
              <a:chExt cx="322714" cy="106294"/>
            </a:xfrm>
          </p:grpSpPr>
          <p:sp>
            <p:nvSpPr>
              <p:cNvPr id="436" name="Google Shape;436;p6"/>
              <p:cNvSpPr/>
              <p:nvPr/>
            </p:nvSpPr>
            <p:spPr>
              <a:xfrm>
                <a:off x="3612461" y="4104347"/>
                <a:ext cx="73148" cy="100547"/>
              </a:xfrm>
              <a:custGeom>
                <a:avLst/>
                <a:gdLst/>
                <a:ahLst/>
                <a:cxnLst/>
                <a:rect l="l" t="t" r="r" b="b"/>
                <a:pathLst>
                  <a:path w="73148" h="100547" extrusionOk="0">
                    <a:moveTo>
                      <a:pt x="71714" y="14364"/>
                    </a:moveTo>
                    <a:lnTo>
                      <a:pt x="43029" y="14364"/>
                    </a:lnTo>
                    <a:lnTo>
                      <a:pt x="43029" y="100548"/>
                    </a:lnTo>
                    <a:lnTo>
                      <a:pt x="28686" y="100548"/>
                    </a:lnTo>
                    <a:lnTo>
                      <a:pt x="28686" y="14364"/>
                    </a:lnTo>
                    <a:lnTo>
                      <a:pt x="0" y="14364"/>
                    </a:lnTo>
                    <a:lnTo>
                      <a:pt x="0" y="0"/>
                    </a:lnTo>
                    <a:lnTo>
                      <a:pt x="73149" y="0"/>
                    </a:lnTo>
                    <a:lnTo>
                      <a:pt x="73149" y="14364"/>
                    </a:lnTo>
                    <a:lnTo>
                      <a:pt x="71714" y="1436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3697084" y="4128675"/>
                <a:ext cx="67411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67411" h="77656" extrusionOk="0">
                    <a:moveTo>
                      <a:pt x="67411" y="37437"/>
                    </a:moveTo>
                    <a:cubicBezTo>
                      <a:pt x="67411" y="61856"/>
                      <a:pt x="53069" y="77656"/>
                      <a:pt x="32989" y="77656"/>
                    </a:cubicBezTo>
                    <a:cubicBezTo>
                      <a:pt x="14343" y="77656"/>
                      <a:pt x="0" y="61856"/>
                      <a:pt x="0" y="38873"/>
                    </a:cubicBezTo>
                    <a:cubicBezTo>
                      <a:pt x="0" y="14454"/>
                      <a:pt x="14343" y="91"/>
                      <a:pt x="32989" y="91"/>
                    </a:cubicBezTo>
                    <a:cubicBezTo>
                      <a:pt x="53069" y="-1346"/>
                      <a:pt x="67411" y="14454"/>
                      <a:pt x="67411" y="37437"/>
                    </a:cubicBezTo>
                    <a:close/>
                    <a:moveTo>
                      <a:pt x="53069" y="38873"/>
                    </a:moveTo>
                    <a:cubicBezTo>
                      <a:pt x="53069" y="23073"/>
                      <a:pt x="45897" y="13018"/>
                      <a:pt x="34423" y="13018"/>
                    </a:cubicBezTo>
                    <a:cubicBezTo>
                      <a:pt x="22949" y="13018"/>
                      <a:pt x="15777" y="23073"/>
                      <a:pt x="15777" y="37437"/>
                    </a:cubicBezTo>
                    <a:cubicBezTo>
                      <a:pt x="15777" y="53237"/>
                      <a:pt x="22949" y="63292"/>
                      <a:pt x="34423" y="63292"/>
                    </a:cubicBezTo>
                    <a:cubicBezTo>
                      <a:pt x="45897" y="63292"/>
                      <a:pt x="53069" y="51801"/>
                      <a:pt x="53069" y="388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3775970" y="4100037"/>
                <a:ext cx="44462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44462" h="104856" extrusionOk="0">
                    <a:moveTo>
                      <a:pt x="44463" y="89057"/>
                    </a:moveTo>
                    <a:lnTo>
                      <a:pt x="43029" y="101984"/>
                    </a:lnTo>
                    <a:cubicBezTo>
                      <a:pt x="40160" y="103421"/>
                      <a:pt x="34423" y="104857"/>
                      <a:pt x="28686" y="104857"/>
                    </a:cubicBezTo>
                    <a:cubicBezTo>
                      <a:pt x="18646" y="104857"/>
                      <a:pt x="11474" y="97675"/>
                      <a:pt x="11474" y="84748"/>
                    </a:cubicBezTo>
                    <a:lnTo>
                      <a:pt x="11474" y="41656"/>
                    </a:lnTo>
                    <a:lnTo>
                      <a:pt x="0" y="41656"/>
                    </a:lnTo>
                    <a:lnTo>
                      <a:pt x="0" y="28728"/>
                    </a:lnTo>
                    <a:lnTo>
                      <a:pt x="11474" y="28728"/>
                    </a:lnTo>
                    <a:lnTo>
                      <a:pt x="11474" y="7182"/>
                    </a:lnTo>
                    <a:lnTo>
                      <a:pt x="25817" y="0"/>
                    </a:lnTo>
                    <a:lnTo>
                      <a:pt x="25817" y="28728"/>
                    </a:lnTo>
                    <a:lnTo>
                      <a:pt x="44463" y="28728"/>
                    </a:lnTo>
                    <a:lnTo>
                      <a:pt x="44463" y="41656"/>
                    </a:lnTo>
                    <a:lnTo>
                      <a:pt x="25817" y="41656"/>
                    </a:lnTo>
                    <a:lnTo>
                      <a:pt x="25817" y="81875"/>
                    </a:lnTo>
                    <a:cubicBezTo>
                      <a:pt x="25817" y="89057"/>
                      <a:pt x="28686" y="90493"/>
                      <a:pt x="32989" y="90493"/>
                    </a:cubicBezTo>
                    <a:cubicBezTo>
                      <a:pt x="37292" y="91929"/>
                      <a:pt x="41594" y="90493"/>
                      <a:pt x="44463" y="8905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3837644" y="4125893"/>
                <a:ext cx="61674" cy="80438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80438" extrusionOk="0">
                    <a:moveTo>
                      <a:pt x="60240" y="79002"/>
                    </a:moveTo>
                    <a:lnTo>
                      <a:pt x="45897" y="79002"/>
                    </a:lnTo>
                    <a:lnTo>
                      <a:pt x="45897" y="71820"/>
                    </a:lnTo>
                    <a:cubicBezTo>
                      <a:pt x="40160" y="77566"/>
                      <a:pt x="32989" y="80438"/>
                      <a:pt x="25817" y="80438"/>
                    </a:cubicBezTo>
                    <a:cubicBezTo>
                      <a:pt x="14343" y="80438"/>
                      <a:pt x="0" y="73256"/>
                      <a:pt x="0" y="54583"/>
                    </a:cubicBezTo>
                    <a:cubicBezTo>
                      <a:pt x="0" y="37346"/>
                      <a:pt x="12908" y="30164"/>
                      <a:pt x="30120" y="30164"/>
                    </a:cubicBezTo>
                    <a:cubicBezTo>
                      <a:pt x="37291" y="30164"/>
                      <a:pt x="43029" y="31601"/>
                      <a:pt x="47332" y="33037"/>
                    </a:cubicBezTo>
                    <a:lnTo>
                      <a:pt x="47332" y="27292"/>
                    </a:lnTo>
                    <a:cubicBezTo>
                      <a:pt x="47332" y="18673"/>
                      <a:pt x="41594" y="14364"/>
                      <a:pt x="32989" y="14364"/>
                    </a:cubicBezTo>
                    <a:cubicBezTo>
                      <a:pt x="25817" y="14364"/>
                      <a:pt x="18646" y="15800"/>
                      <a:pt x="12908" y="18673"/>
                    </a:cubicBezTo>
                    <a:lnTo>
                      <a:pt x="7171" y="7182"/>
                    </a:lnTo>
                    <a:cubicBezTo>
                      <a:pt x="14343" y="2873"/>
                      <a:pt x="22948" y="0"/>
                      <a:pt x="32989" y="0"/>
                    </a:cubicBezTo>
                    <a:cubicBezTo>
                      <a:pt x="50200" y="0"/>
                      <a:pt x="61674" y="8618"/>
                      <a:pt x="61674" y="25855"/>
                    </a:cubicBezTo>
                    <a:lnTo>
                      <a:pt x="61674" y="79002"/>
                    </a:lnTo>
                    <a:lnTo>
                      <a:pt x="60240" y="79002"/>
                    </a:lnTo>
                    <a:close/>
                    <a:moveTo>
                      <a:pt x="45897" y="57456"/>
                    </a:moveTo>
                    <a:lnTo>
                      <a:pt x="45897" y="45965"/>
                    </a:lnTo>
                    <a:cubicBezTo>
                      <a:pt x="41594" y="44528"/>
                      <a:pt x="37291" y="43092"/>
                      <a:pt x="28686" y="43092"/>
                    </a:cubicBezTo>
                    <a:cubicBezTo>
                      <a:pt x="18646" y="43092"/>
                      <a:pt x="12908" y="47401"/>
                      <a:pt x="12908" y="54583"/>
                    </a:cubicBezTo>
                    <a:cubicBezTo>
                      <a:pt x="12908" y="61765"/>
                      <a:pt x="17211" y="67511"/>
                      <a:pt x="27251" y="67511"/>
                    </a:cubicBezTo>
                    <a:cubicBezTo>
                      <a:pt x="35857" y="67511"/>
                      <a:pt x="43029" y="61765"/>
                      <a:pt x="4589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3920833" y="4101474"/>
                <a:ext cx="14342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14342" h="103420" extrusionOk="0">
                    <a:moveTo>
                      <a:pt x="14343" y="103420"/>
                    </a:moveTo>
                    <a:lnTo>
                      <a:pt x="0" y="103420"/>
                    </a:lnTo>
                    <a:lnTo>
                      <a:pt x="0" y="7182"/>
                    </a:lnTo>
                    <a:lnTo>
                      <a:pt x="14343" y="0"/>
                    </a:lnTo>
                    <a:lnTo>
                      <a:pt x="14343" y="10342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6"/>
            <p:cNvSpPr/>
            <p:nvPr/>
          </p:nvSpPr>
          <p:spPr>
            <a:xfrm>
              <a:off x="4115896" y="4111529"/>
              <a:ext cx="83188" cy="83310"/>
            </a:xfrm>
            <a:custGeom>
              <a:avLst/>
              <a:gdLst/>
              <a:ahLst/>
              <a:cxnLst/>
              <a:rect l="l" t="t" r="r" b="b"/>
              <a:pathLst>
                <a:path w="83188" h="83310" extrusionOk="0">
                  <a:moveTo>
                    <a:pt x="0" y="0"/>
                  </a:moveTo>
                  <a:lnTo>
                    <a:pt x="83189" y="0"/>
                  </a:lnTo>
                  <a:lnTo>
                    <a:pt x="83189" y="83311"/>
                  </a:lnTo>
                  <a:lnTo>
                    <a:pt x="0" y="83311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" name="Google Shape;442;p6"/>
            <p:cNvGrpSpPr/>
            <p:nvPr/>
          </p:nvGrpSpPr>
          <p:grpSpPr>
            <a:xfrm>
              <a:off x="4256456" y="4091419"/>
              <a:ext cx="1431417" cy="126402"/>
              <a:chOff x="4256456" y="4091419"/>
              <a:chExt cx="1431417" cy="126402"/>
            </a:xfrm>
          </p:grpSpPr>
          <p:sp>
            <p:nvSpPr>
              <p:cNvPr id="443" name="Google Shape;443;p6"/>
              <p:cNvSpPr/>
              <p:nvPr/>
            </p:nvSpPr>
            <p:spPr>
              <a:xfrm>
                <a:off x="4256456" y="4102910"/>
                <a:ext cx="73148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73148" h="103420" extrusionOk="0">
                    <a:moveTo>
                      <a:pt x="73149" y="73256"/>
                    </a:moveTo>
                    <a:cubicBezTo>
                      <a:pt x="73149" y="91929"/>
                      <a:pt x="61674" y="103420"/>
                      <a:pt x="35857" y="103420"/>
                    </a:cubicBezTo>
                    <a:cubicBezTo>
                      <a:pt x="21514" y="103420"/>
                      <a:pt x="8606" y="97675"/>
                      <a:pt x="0" y="87620"/>
                    </a:cubicBezTo>
                    <a:lnTo>
                      <a:pt x="11474" y="77565"/>
                    </a:lnTo>
                    <a:cubicBezTo>
                      <a:pt x="18646" y="84747"/>
                      <a:pt x="28686" y="89057"/>
                      <a:pt x="37292" y="89057"/>
                    </a:cubicBezTo>
                    <a:cubicBezTo>
                      <a:pt x="51634" y="89057"/>
                      <a:pt x="57371" y="84747"/>
                      <a:pt x="57371" y="74693"/>
                    </a:cubicBezTo>
                    <a:cubicBezTo>
                      <a:pt x="57371" y="67511"/>
                      <a:pt x="51634" y="63201"/>
                      <a:pt x="34423" y="57456"/>
                    </a:cubicBezTo>
                    <a:cubicBezTo>
                      <a:pt x="12908" y="51710"/>
                      <a:pt x="2869" y="45965"/>
                      <a:pt x="2869" y="27291"/>
                    </a:cubicBezTo>
                    <a:cubicBezTo>
                      <a:pt x="2869" y="10055"/>
                      <a:pt x="17211" y="0"/>
                      <a:pt x="35857" y="0"/>
                    </a:cubicBezTo>
                    <a:cubicBezTo>
                      <a:pt x="48766" y="0"/>
                      <a:pt x="60240" y="5745"/>
                      <a:pt x="68846" y="14364"/>
                    </a:cubicBezTo>
                    <a:lnTo>
                      <a:pt x="58806" y="24419"/>
                    </a:lnTo>
                    <a:cubicBezTo>
                      <a:pt x="53069" y="18673"/>
                      <a:pt x="45897" y="14364"/>
                      <a:pt x="35857" y="14364"/>
                    </a:cubicBezTo>
                    <a:cubicBezTo>
                      <a:pt x="24383" y="14364"/>
                      <a:pt x="18646" y="20109"/>
                      <a:pt x="18646" y="27291"/>
                    </a:cubicBezTo>
                    <a:cubicBezTo>
                      <a:pt x="18646" y="34473"/>
                      <a:pt x="22949" y="37346"/>
                      <a:pt x="40160" y="43092"/>
                    </a:cubicBezTo>
                    <a:cubicBezTo>
                      <a:pt x="61674" y="48837"/>
                      <a:pt x="73149" y="54583"/>
                      <a:pt x="73149" y="732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4346816" y="4101474"/>
                <a:ext cx="77451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77451" h="103420" extrusionOk="0">
                    <a:moveTo>
                      <a:pt x="77451" y="84747"/>
                    </a:moveTo>
                    <a:cubicBezTo>
                      <a:pt x="70280" y="97675"/>
                      <a:pt x="58806" y="103420"/>
                      <a:pt x="43029" y="103420"/>
                    </a:cubicBezTo>
                    <a:cubicBezTo>
                      <a:pt x="17211" y="103420"/>
                      <a:pt x="0" y="81875"/>
                      <a:pt x="0" y="51710"/>
                    </a:cubicBezTo>
                    <a:cubicBezTo>
                      <a:pt x="0" y="21546"/>
                      <a:pt x="15777" y="0"/>
                      <a:pt x="43029" y="0"/>
                    </a:cubicBezTo>
                    <a:cubicBezTo>
                      <a:pt x="58806" y="0"/>
                      <a:pt x="70280" y="7182"/>
                      <a:pt x="77451" y="18673"/>
                    </a:cubicBezTo>
                    <a:lnTo>
                      <a:pt x="64543" y="27291"/>
                    </a:lnTo>
                    <a:cubicBezTo>
                      <a:pt x="58806" y="18673"/>
                      <a:pt x="54503" y="15800"/>
                      <a:pt x="44463" y="15800"/>
                    </a:cubicBezTo>
                    <a:cubicBezTo>
                      <a:pt x="27251" y="15800"/>
                      <a:pt x="17211" y="30164"/>
                      <a:pt x="17211" y="53147"/>
                    </a:cubicBezTo>
                    <a:cubicBezTo>
                      <a:pt x="17211" y="76129"/>
                      <a:pt x="27251" y="90493"/>
                      <a:pt x="44463" y="90493"/>
                    </a:cubicBezTo>
                    <a:cubicBezTo>
                      <a:pt x="54503" y="90493"/>
                      <a:pt x="61674" y="86184"/>
                      <a:pt x="65977" y="77565"/>
                    </a:cubicBezTo>
                    <a:lnTo>
                      <a:pt x="77451" y="8474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4440045" y="4102910"/>
                <a:ext cx="73148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73148" h="103420" extrusionOk="0">
                    <a:moveTo>
                      <a:pt x="73149" y="73256"/>
                    </a:moveTo>
                    <a:cubicBezTo>
                      <a:pt x="73149" y="91929"/>
                      <a:pt x="61674" y="103420"/>
                      <a:pt x="35857" y="103420"/>
                    </a:cubicBezTo>
                    <a:cubicBezTo>
                      <a:pt x="21514" y="103420"/>
                      <a:pt x="8606" y="97675"/>
                      <a:pt x="0" y="87620"/>
                    </a:cubicBezTo>
                    <a:lnTo>
                      <a:pt x="11474" y="77565"/>
                    </a:lnTo>
                    <a:cubicBezTo>
                      <a:pt x="18646" y="84747"/>
                      <a:pt x="28686" y="89057"/>
                      <a:pt x="37291" y="89057"/>
                    </a:cubicBezTo>
                    <a:cubicBezTo>
                      <a:pt x="51634" y="89057"/>
                      <a:pt x="57371" y="84747"/>
                      <a:pt x="57371" y="74693"/>
                    </a:cubicBezTo>
                    <a:cubicBezTo>
                      <a:pt x="57371" y="67511"/>
                      <a:pt x="51634" y="63201"/>
                      <a:pt x="34423" y="57456"/>
                    </a:cubicBezTo>
                    <a:cubicBezTo>
                      <a:pt x="12908" y="51710"/>
                      <a:pt x="2869" y="45965"/>
                      <a:pt x="2869" y="27291"/>
                    </a:cubicBezTo>
                    <a:cubicBezTo>
                      <a:pt x="2869" y="10055"/>
                      <a:pt x="17211" y="0"/>
                      <a:pt x="35857" y="0"/>
                    </a:cubicBezTo>
                    <a:cubicBezTo>
                      <a:pt x="48766" y="0"/>
                      <a:pt x="60240" y="5745"/>
                      <a:pt x="68846" y="14364"/>
                    </a:cubicBezTo>
                    <a:lnTo>
                      <a:pt x="58806" y="24419"/>
                    </a:lnTo>
                    <a:cubicBezTo>
                      <a:pt x="53069" y="18673"/>
                      <a:pt x="45897" y="14364"/>
                      <a:pt x="35857" y="14364"/>
                    </a:cubicBezTo>
                    <a:cubicBezTo>
                      <a:pt x="24383" y="14364"/>
                      <a:pt x="18646" y="20109"/>
                      <a:pt x="18646" y="27291"/>
                    </a:cubicBezTo>
                    <a:cubicBezTo>
                      <a:pt x="18646" y="34473"/>
                      <a:pt x="22948" y="37346"/>
                      <a:pt x="40160" y="43092"/>
                    </a:cubicBezTo>
                    <a:cubicBezTo>
                      <a:pt x="61674" y="48837"/>
                      <a:pt x="73149" y="54583"/>
                      <a:pt x="73149" y="732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4526102" y="4091419"/>
                <a:ext cx="58805" cy="126402"/>
              </a:xfrm>
              <a:custGeom>
                <a:avLst/>
                <a:gdLst/>
                <a:ahLst/>
                <a:cxnLst/>
                <a:rect l="l" t="t" r="r" b="b"/>
                <a:pathLst>
                  <a:path w="58805" h="126402" extrusionOk="0">
                    <a:moveTo>
                      <a:pt x="58806" y="0"/>
                    </a:moveTo>
                    <a:lnTo>
                      <a:pt x="14343" y="126403"/>
                    </a:lnTo>
                    <a:lnTo>
                      <a:pt x="0" y="126403"/>
                    </a:lnTo>
                    <a:lnTo>
                      <a:pt x="44463" y="0"/>
                    </a:lnTo>
                    <a:lnTo>
                      <a:pt x="58806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4594948" y="4101474"/>
                <a:ext cx="81754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81754" h="103420" extrusionOk="0">
                    <a:moveTo>
                      <a:pt x="81754" y="63201"/>
                    </a:moveTo>
                    <a:cubicBezTo>
                      <a:pt x="81754" y="89057"/>
                      <a:pt x="65977" y="103420"/>
                      <a:pt x="43029" y="103420"/>
                    </a:cubicBezTo>
                    <a:cubicBezTo>
                      <a:pt x="17211" y="103420"/>
                      <a:pt x="0" y="81875"/>
                      <a:pt x="0" y="51710"/>
                    </a:cubicBezTo>
                    <a:cubicBezTo>
                      <a:pt x="0" y="21546"/>
                      <a:pt x="15777" y="0"/>
                      <a:pt x="43029" y="0"/>
                    </a:cubicBezTo>
                    <a:cubicBezTo>
                      <a:pt x="58806" y="0"/>
                      <a:pt x="70280" y="7182"/>
                      <a:pt x="77451" y="18673"/>
                    </a:cubicBezTo>
                    <a:lnTo>
                      <a:pt x="64543" y="27291"/>
                    </a:lnTo>
                    <a:cubicBezTo>
                      <a:pt x="58806" y="18673"/>
                      <a:pt x="54503" y="15800"/>
                      <a:pt x="43029" y="15800"/>
                    </a:cubicBezTo>
                    <a:cubicBezTo>
                      <a:pt x="25817" y="15800"/>
                      <a:pt x="15777" y="30164"/>
                      <a:pt x="15777" y="53147"/>
                    </a:cubicBezTo>
                    <a:cubicBezTo>
                      <a:pt x="15777" y="76129"/>
                      <a:pt x="25817" y="90493"/>
                      <a:pt x="43029" y="90493"/>
                    </a:cubicBezTo>
                    <a:cubicBezTo>
                      <a:pt x="58806" y="90493"/>
                      <a:pt x="65977" y="79002"/>
                      <a:pt x="65977" y="67511"/>
                    </a:cubicBezTo>
                    <a:lnTo>
                      <a:pt x="65977" y="67511"/>
                    </a:lnTo>
                    <a:lnTo>
                      <a:pt x="50200" y="67511"/>
                    </a:lnTo>
                    <a:lnTo>
                      <a:pt x="50200" y="53147"/>
                    </a:lnTo>
                    <a:lnTo>
                      <a:pt x="81754" y="53147"/>
                    </a:lnTo>
                    <a:lnTo>
                      <a:pt x="81754" y="6320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4695348" y="4127329"/>
                <a:ext cx="44462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44462" h="76129" extrusionOk="0">
                    <a:moveTo>
                      <a:pt x="44463" y="2873"/>
                    </a:moveTo>
                    <a:lnTo>
                      <a:pt x="40160" y="17237"/>
                    </a:lnTo>
                    <a:cubicBezTo>
                      <a:pt x="37291" y="15800"/>
                      <a:pt x="32988" y="14364"/>
                      <a:pt x="28686" y="14364"/>
                    </a:cubicBezTo>
                    <a:cubicBezTo>
                      <a:pt x="20080" y="14364"/>
                      <a:pt x="14343" y="21546"/>
                      <a:pt x="14343" y="33037"/>
                    </a:cubicBezTo>
                    <a:lnTo>
                      <a:pt x="14343" y="76129"/>
                    </a:lnTo>
                    <a:lnTo>
                      <a:pt x="0" y="76129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7211" y="2873"/>
                      <a:pt x="24383" y="0"/>
                      <a:pt x="31554" y="0"/>
                    </a:cubicBezTo>
                    <a:cubicBezTo>
                      <a:pt x="37291" y="0"/>
                      <a:pt x="41594" y="1436"/>
                      <a:pt x="44463" y="28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4752719" y="4125893"/>
                <a:ext cx="61674" cy="80438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80438" extrusionOk="0">
                    <a:moveTo>
                      <a:pt x="60240" y="79002"/>
                    </a:moveTo>
                    <a:lnTo>
                      <a:pt x="45897" y="79002"/>
                    </a:lnTo>
                    <a:lnTo>
                      <a:pt x="45897" y="71820"/>
                    </a:lnTo>
                    <a:cubicBezTo>
                      <a:pt x="40160" y="77566"/>
                      <a:pt x="32988" y="80438"/>
                      <a:pt x="25817" y="80438"/>
                    </a:cubicBezTo>
                    <a:cubicBezTo>
                      <a:pt x="14343" y="80438"/>
                      <a:pt x="0" y="73256"/>
                      <a:pt x="0" y="54583"/>
                    </a:cubicBezTo>
                    <a:cubicBezTo>
                      <a:pt x="0" y="37346"/>
                      <a:pt x="12908" y="30164"/>
                      <a:pt x="30120" y="30164"/>
                    </a:cubicBezTo>
                    <a:cubicBezTo>
                      <a:pt x="37291" y="30164"/>
                      <a:pt x="43029" y="31601"/>
                      <a:pt x="47331" y="33037"/>
                    </a:cubicBezTo>
                    <a:lnTo>
                      <a:pt x="47331" y="27292"/>
                    </a:lnTo>
                    <a:cubicBezTo>
                      <a:pt x="47331" y="18673"/>
                      <a:pt x="43029" y="14364"/>
                      <a:pt x="32988" y="14364"/>
                    </a:cubicBezTo>
                    <a:cubicBezTo>
                      <a:pt x="25817" y="14364"/>
                      <a:pt x="18646" y="15800"/>
                      <a:pt x="12908" y="18673"/>
                    </a:cubicBezTo>
                    <a:lnTo>
                      <a:pt x="7171" y="7182"/>
                    </a:lnTo>
                    <a:cubicBezTo>
                      <a:pt x="14343" y="2873"/>
                      <a:pt x="22948" y="0"/>
                      <a:pt x="32988" y="0"/>
                    </a:cubicBezTo>
                    <a:cubicBezTo>
                      <a:pt x="50200" y="0"/>
                      <a:pt x="61674" y="8618"/>
                      <a:pt x="61674" y="25855"/>
                    </a:cubicBezTo>
                    <a:lnTo>
                      <a:pt x="61674" y="79002"/>
                    </a:lnTo>
                    <a:lnTo>
                      <a:pt x="60240" y="79002"/>
                    </a:lnTo>
                    <a:close/>
                    <a:moveTo>
                      <a:pt x="45897" y="57456"/>
                    </a:moveTo>
                    <a:lnTo>
                      <a:pt x="45897" y="45965"/>
                    </a:lnTo>
                    <a:cubicBezTo>
                      <a:pt x="41594" y="44528"/>
                      <a:pt x="37291" y="43092"/>
                      <a:pt x="28686" y="43092"/>
                    </a:cubicBezTo>
                    <a:cubicBezTo>
                      <a:pt x="18646" y="43092"/>
                      <a:pt x="12908" y="47401"/>
                      <a:pt x="12908" y="54583"/>
                    </a:cubicBezTo>
                    <a:cubicBezTo>
                      <a:pt x="12908" y="61765"/>
                      <a:pt x="17211" y="67511"/>
                      <a:pt x="27251" y="67511"/>
                    </a:cubicBezTo>
                    <a:cubicBezTo>
                      <a:pt x="35857" y="67511"/>
                      <a:pt x="41594" y="61765"/>
                      <a:pt x="4589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4831605" y="4101474"/>
                <a:ext cx="63108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63108" h="104856" extrusionOk="0">
                    <a:moveTo>
                      <a:pt x="63109" y="103420"/>
                    </a:moveTo>
                    <a:lnTo>
                      <a:pt x="48766" y="103420"/>
                    </a:lnTo>
                    <a:lnTo>
                      <a:pt x="48766" y="96239"/>
                    </a:lnTo>
                    <a:cubicBezTo>
                      <a:pt x="43029" y="100548"/>
                      <a:pt x="37291" y="104857"/>
                      <a:pt x="28686" y="104857"/>
                    </a:cubicBezTo>
                    <a:cubicBezTo>
                      <a:pt x="12908" y="104857"/>
                      <a:pt x="0" y="93366"/>
                      <a:pt x="0" y="64638"/>
                    </a:cubicBezTo>
                    <a:cubicBezTo>
                      <a:pt x="0" y="38783"/>
                      <a:pt x="14343" y="27291"/>
                      <a:pt x="30120" y="27291"/>
                    </a:cubicBezTo>
                    <a:cubicBezTo>
                      <a:pt x="37291" y="27291"/>
                      <a:pt x="44463" y="31601"/>
                      <a:pt x="48766" y="35910"/>
                    </a:cubicBezTo>
                    <a:lnTo>
                      <a:pt x="48766" y="7182"/>
                    </a:lnTo>
                    <a:lnTo>
                      <a:pt x="63109" y="0"/>
                    </a:lnTo>
                    <a:lnTo>
                      <a:pt x="63109" y="103420"/>
                    </a:lnTo>
                    <a:close/>
                    <a:moveTo>
                      <a:pt x="47331" y="81875"/>
                    </a:moveTo>
                    <a:lnTo>
                      <a:pt x="47331" y="50274"/>
                    </a:lnTo>
                    <a:cubicBezTo>
                      <a:pt x="44463" y="45965"/>
                      <a:pt x="37291" y="40219"/>
                      <a:pt x="30120" y="40219"/>
                    </a:cubicBezTo>
                    <a:cubicBezTo>
                      <a:pt x="20080" y="40219"/>
                      <a:pt x="14343" y="48837"/>
                      <a:pt x="14343" y="64638"/>
                    </a:cubicBezTo>
                    <a:cubicBezTo>
                      <a:pt x="14343" y="83311"/>
                      <a:pt x="20080" y="91929"/>
                      <a:pt x="31554" y="91929"/>
                    </a:cubicBezTo>
                    <a:cubicBezTo>
                      <a:pt x="37291" y="90493"/>
                      <a:pt x="44463" y="86184"/>
                      <a:pt x="47331" y="8187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4910491" y="4128681"/>
                <a:ext cx="65977" cy="77649"/>
              </a:xfrm>
              <a:custGeom>
                <a:avLst/>
                <a:gdLst/>
                <a:ahLst/>
                <a:cxnLst/>
                <a:rect l="l" t="t" r="r" b="b"/>
                <a:pathLst>
                  <a:path w="65977" h="77649" extrusionOk="0">
                    <a:moveTo>
                      <a:pt x="65977" y="35994"/>
                    </a:moveTo>
                    <a:cubicBezTo>
                      <a:pt x="65977" y="38867"/>
                      <a:pt x="65977" y="41739"/>
                      <a:pt x="65977" y="43176"/>
                    </a:cubicBezTo>
                    <a:lnTo>
                      <a:pt x="15777" y="43176"/>
                    </a:lnTo>
                    <a:cubicBezTo>
                      <a:pt x="17211" y="57540"/>
                      <a:pt x="25817" y="63285"/>
                      <a:pt x="34423" y="63285"/>
                    </a:cubicBezTo>
                    <a:cubicBezTo>
                      <a:pt x="40160" y="63285"/>
                      <a:pt x="45897" y="60413"/>
                      <a:pt x="50200" y="57540"/>
                    </a:cubicBezTo>
                    <a:lnTo>
                      <a:pt x="58806" y="67595"/>
                    </a:lnTo>
                    <a:cubicBezTo>
                      <a:pt x="51634" y="73340"/>
                      <a:pt x="44463" y="77649"/>
                      <a:pt x="32988" y="77649"/>
                    </a:cubicBezTo>
                    <a:cubicBezTo>
                      <a:pt x="15777" y="77649"/>
                      <a:pt x="0" y="63285"/>
                      <a:pt x="0" y="38867"/>
                    </a:cubicBezTo>
                    <a:cubicBezTo>
                      <a:pt x="0" y="13011"/>
                      <a:pt x="12908" y="84"/>
                      <a:pt x="32988" y="84"/>
                    </a:cubicBezTo>
                    <a:cubicBezTo>
                      <a:pt x="55937" y="-1352"/>
                      <a:pt x="65977" y="15884"/>
                      <a:pt x="65977" y="35994"/>
                    </a:cubicBezTo>
                    <a:close/>
                    <a:moveTo>
                      <a:pt x="51634" y="31685"/>
                    </a:moveTo>
                    <a:cubicBezTo>
                      <a:pt x="51634" y="21630"/>
                      <a:pt x="45897" y="13011"/>
                      <a:pt x="34423" y="13011"/>
                    </a:cubicBezTo>
                    <a:cubicBezTo>
                      <a:pt x="24383" y="13011"/>
                      <a:pt x="18646" y="20193"/>
                      <a:pt x="17211" y="31685"/>
                    </a:cubicBezTo>
                    <a:lnTo>
                      <a:pt x="51634" y="3168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5032405" y="4102910"/>
                <a:ext cx="76017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76017" h="103420" extrusionOk="0">
                    <a:moveTo>
                      <a:pt x="76017" y="70383"/>
                    </a:moveTo>
                    <a:cubicBezTo>
                      <a:pt x="76017" y="91929"/>
                      <a:pt x="58806" y="103420"/>
                      <a:pt x="37292" y="103420"/>
                    </a:cubicBezTo>
                    <a:cubicBezTo>
                      <a:pt x="15777" y="103420"/>
                      <a:pt x="0" y="91929"/>
                      <a:pt x="0" y="63201"/>
                    </a:cubicBezTo>
                    <a:cubicBezTo>
                      <a:pt x="0" y="37346"/>
                      <a:pt x="14343" y="1436"/>
                      <a:pt x="61674" y="0"/>
                    </a:cubicBezTo>
                    <a:lnTo>
                      <a:pt x="61674" y="14364"/>
                    </a:lnTo>
                    <a:cubicBezTo>
                      <a:pt x="38725" y="15800"/>
                      <a:pt x="22949" y="25855"/>
                      <a:pt x="15777" y="47401"/>
                    </a:cubicBezTo>
                    <a:cubicBezTo>
                      <a:pt x="22949" y="41655"/>
                      <a:pt x="30120" y="38783"/>
                      <a:pt x="41594" y="38783"/>
                    </a:cubicBezTo>
                    <a:cubicBezTo>
                      <a:pt x="60240" y="38783"/>
                      <a:pt x="76017" y="48837"/>
                      <a:pt x="76017" y="70383"/>
                    </a:cubicBezTo>
                    <a:close/>
                    <a:moveTo>
                      <a:pt x="60240" y="70383"/>
                    </a:moveTo>
                    <a:cubicBezTo>
                      <a:pt x="60240" y="58892"/>
                      <a:pt x="51634" y="53147"/>
                      <a:pt x="37292" y="53147"/>
                    </a:cubicBezTo>
                    <a:cubicBezTo>
                      <a:pt x="22949" y="53147"/>
                      <a:pt x="14343" y="58892"/>
                      <a:pt x="14343" y="70383"/>
                    </a:cubicBezTo>
                    <a:cubicBezTo>
                      <a:pt x="14343" y="80438"/>
                      <a:pt x="21514" y="89057"/>
                      <a:pt x="37292" y="89057"/>
                    </a:cubicBezTo>
                    <a:cubicBezTo>
                      <a:pt x="51634" y="89057"/>
                      <a:pt x="60240" y="81875"/>
                      <a:pt x="60240" y="7038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5117028" y="4091419"/>
                <a:ext cx="58805" cy="126402"/>
              </a:xfrm>
              <a:custGeom>
                <a:avLst/>
                <a:gdLst/>
                <a:ahLst/>
                <a:cxnLst/>
                <a:rect l="l" t="t" r="r" b="b"/>
                <a:pathLst>
                  <a:path w="58805" h="126402" extrusionOk="0">
                    <a:moveTo>
                      <a:pt x="58806" y="0"/>
                    </a:moveTo>
                    <a:lnTo>
                      <a:pt x="14343" y="126403"/>
                    </a:lnTo>
                    <a:lnTo>
                      <a:pt x="0" y="126403"/>
                    </a:lnTo>
                    <a:lnTo>
                      <a:pt x="44463" y="0"/>
                    </a:lnTo>
                    <a:lnTo>
                      <a:pt x="58806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5185874" y="4101474"/>
                <a:ext cx="81754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81754" h="103420" extrusionOk="0">
                    <a:moveTo>
                      <a:pt x="81755" y="63201"/>
                    </a:moveTo>
                    <a:cubicBezTo>
                      <a:pt x="81755" y="89057"/>
                      <a:pt x="65977" y="103420"/>
                      <a:pt x="43029" y="103420"/>
                    </a:cubicBezTo>
                    <a:cubicBezTo>
                      <a:pt x="17212" y="103420"/>
                      <a:pt x="0" y="81875"/>
                      <a:pt x="0" y="51710"/>
                    </a:cubicBezTo>
                    <a:cubicBezTo>
                      <a:pt x="0" y="21546"/>
                      <a:pt x="15777" y="0"/>
                      <a:pt x="43029" y="0"/>
                    </a:cubicBezTo>
                    <a:cubicBezTo>
                      <a:pt x="58806" y="0"/>
                      <a:pt x="70280" y="7182"/>
                      <a:pt x="77452" y="18673"/>
                    </a:cubicBezTo>
                    <a:lnTo>
                      <a:pt x="64543" y="27291"/>
                    </a:lnTo>
                    <a:cubicBezTo>
                      <a:pt x="58806" y="18673"/>
                      <a:pt x="54503" y="15800"/>
                      <a:pt x="43029" y="15800"/>
                    </a:cubicBezTo>
                    <a:cubicBezTo>
                      <a:pt x="25817" y="15800"/>
                      <a:pt x="15777" y="30164"/>
                      <a:pt x="15777" y="53147"/>
                    </a:cubicBezTo>
                    <a:cubicBezTo>
                      <a:pt x="15777" y="76129"/>
                      <a:pt x="25817" y="90493"/>
                      <a:pt x="43029" y="90493"/>
                    </a:cubicBezTo>
                    <a:cubicBezTo>
                      <a:pt x="58806" y="90493"/>
                      <a:pt x="65977" y="79002"/>
                      <a:pt x="65977" y="67511"/>
                    </a:cubicBezTo>
                    <a:lnTo>
                      <a:pt x="65977" y="67511"/>
                    </a:lnTo>
                    <a:lnTo>
                      <a:pt x="50200" y="67511"/>
                    </a:lnTo>
                    <a:lnTo>
                      <a:pt x="50200" y="53147"/>
                    </a:lnTo>
                    <a:lnTo>
                      <a:pt x="81755" y="53147"/>
                    </a:lnTo>
                    <a:lnTo>
                      <a:pt x="81755" y="6320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5286274" y="4127329"/>
                <a:ext cx="44462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44462" h="76129" extrusionOk="0">
                    <a:moveTo>
                      <a:pt x="44463" y="2873"/>
                    </a:moveTo>
                    <a:lnTo>
                      <a:pt x="40160" y="17237"/>
                    </a:lnTo>
                    <a:cubicBezTo>
                      <a:pt x="37292" y="15800"/>
                      <a:pt x="32989" y="14364"/>
                      <a:pt x="28686" y="14364"/>
                    </a:cubicBezTo>
                    <a:cubicBezTo>
                      <a:pt x="20080" y="14364"/>
                      <a:pt x="14343" y="21546"/>
                      <a:pt x="14343" y="33037"/>
                    </a:cubicBezTo>
                    <a:lnTo>
                      <a:pt x="14343" y="76129"/>
                    </a:lnTo>
                    <a:lnTo>
                      <a:pt x="0" y="76129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7212" y="2873"/>
                      <a:pt x="24383" y="0"/>
                      <a:pt x="31554" y="0"/>
                    </a:cubicBezTo>
                    <a:cubicBezTo>
                      <a:pt x="38726" y="0"/>
                      <a:pt x="41595" y="1436"/>
                      <a:pt x="44463" y="28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343645" y="4125893"/>
                <a:ext cx="61674" cy="80438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80438" extrusionOk="0">
                    <a:moveTo>
                      <a:pt x="60240" y="79002"/>
                    </a:moveTo>
                    <a:lnTo>
                      <a:pt x="45897" y="79002"/>
                    </a:lnTo>
                    <a:lnTo>
                      <a:pt x="45897" y="71820"/>
                    </a:lnTo>
                    <a:cubicBezTo>
                      <a:pt x="40160" y="77566"/>
                      <a:pt x="32989" y="80438"/>
                      <a:pt x="25817" y="80438"/>
                    </a:cubicBezTo>
                    <a:cubicBezTo>
                      <a:pt x="14343" y="80438"/>
                      <a:pt x="0" y="73256"/>
                      <a:pt x="0" y="54583"/>
                    </a:cubicBezTo>
                    <a:cubicBezTo>
                      <a:pt x="0" y="37346"/>
                      <a:pt x="12909" y="30164"/>
                      <a:pt x="30120" y="30164"/>
                    </a:cubicBezTo>
                    <a:cubicBezTo>
                      <a:pt x="37292" y="30164"/>
                      <a:pt x="43029" y="31601"/>
                      <a:pt x="47332" y="33037"/>
                    </a:cubicBezTo>
                    <a:lnTo>
                      <a:pt x="47332" y="27292"/>
                    </a:lnTo>
                    <a:cubicBezTo>
                      <a:pt x="47332" y="18673"/>
                      <a:pt x="43029" y="14364"/>
                      <a:pt x="32989" y="14364"/>
                    </a:cubicBezTo>
                    <a:cubicBezTo>
                      <a:pt x="25817" y="14364"/>
                      <a:pt x="18646" y="15800"/>
                      <a:pt x="12909" y="18673"/>
                    </a:cubicBezTo>
                    <a:lnTo>
                      <a:pt x="7171" y="7182"/>
                    </a:lnTo>
                    <a:cubicBezTo>
                      <a:pt x="14343" y="2873"/>
                      <a:pt x="22949" y="0"/>
                      <a:pt x="32989" y="0"/>
                    </a:cubicBezTo>
                    <a:cubicBezTo>
                      <a:pt x="50200" y="0"/>
                      <a:pt x="61675" y="8618"/>
                      <a:pt x="61675" y="25855"/>
                    </a:cubicBezTo>
                    <a:lnTo>
                      <a:pt x="61675" y="79002"/>
                    </a:lnTo>
                    <a:lnTo>
                      <a:pt x="60240" y="79002"/>
                    </a:lnTo>
                    <a:close/>
                    <a:moveTo>
                      <a:pt x="45897" y="57456"/>
                    </a:moveTo>
                    <a:lnTo>
                      <a:pt x="45897" y="45965"/>
                    </a:lnTo>
                    <a:cubicBezTo>
                      <a:pt x="41595" y="44528"/>
                      <a:pt x="37292" y="43092"/>
                      <a:pt x="28686" y="43092"/>
                    </a:cubicBezTo>
                    <a:cubicBezTo>
                      <a:pt x="18646" y="43092"/>
                      <a:pt x="12909" y="47401"/>
                      <a:pt x="12909" y="54583"/>
                    </a:cubicBezTo>
                    <a:cubicBezTo>
                      <a:pt x="12909" y="61765"/>
                      <a:pt x="17212" y="67511"/>
                      <a:pt x="27252" y="67511"/>
                    </a:cubicBezTo>
                    <a:cubicBezTo>
                      <a:pt x="35857" y="67511"/>
                      <a:pt x="43029" y="61765"/>
                      <a:pt x="4589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422531" y="4101474"/>
                <a:ext cx="63108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63108" h="104856" extrusionOk="0">
                    <a:moveTo>
                      <a:pt x="63109" y="103420"/>
                    </a:moveTo>
                    <a:lnTo>
                      <a:pt x="48766" y="103420"/>
                    </a:lnTo>
                    <a:lnTo>
                      <a:pt x="48766" y="96239"/>
                    </a:lnTo>
                    <a:cubicBezTo>
                      <a:pt x="43029" y="100548"/>
                      <a:pt x="37292" y="104857"/>
                      <a:pt x="28686" y="104857"/>
                    </a:cubicBezTo>
                    <a:cubicBezTo>
                      <a:pt x="12909" y="104857"/>
                      <a:pt x="0" y="93366"/>
                      <a:pt x="0" y="64638"/>
                    </a:cubicBezTo>
                    <a:cubicBezTo>
                      <a:pt x="0" y="38783"/>
                      <a:pt x="14343" y="27291"/>
                      <a:pt x="30120" y="27291"/>
                    </a:cubicBezTo>
                    <a:cubicBezTo>
                      <a:pt x="37292" y="27291"/>
                      <a:pt x="44463" y="31601"/>
                      <a:pt x="48766" y="35910"/>
                    </a:cubicBezTo>
                    <a:lnTo>
                      <a:pt x="48766" y="7182"/>
                    </a:lnTo>
                    <a:lnTo>
                      <a:pt x="63109" y="0"/>
                    </a:lnTo>
                    <a:lnTo>
                      <a:pt x="63109" y="103420"/>
                    </a:lnTo>
                    <a:close/>
                    <a:moveTo>
                      <a:pt x="48766" y="81875"/>
                    </a:moveTo>
                    <a:lnTo>
                      <a:pt x="48766" y="50274"/>
                    </a:lnTo>
                    <a:cubicBezTo>
                      <a:pt x="45897" y="45965"/>
                      <a:pt x="38726" y="40219"/>
                      <a:pt x="31554" y="40219"/>
                    </a:cubicBezTo>
                    <a:cubicBezTo>
                      <a:pt x="21514" y="40219"/>
                      <a:pt x="15777" y="48837"/>
                      <a:pt x="15777" y="64638"/>
                    </a:cubicBezTo>
                    <a:cubicBezTo>
                      <a:pt x="15777" y="83311"/>
                      <a:pt x="21514" y="91929"/>
                      <a:pt x="32989" y="91929"/>
                    </a:cubicBezTo>
                    <a:cubicBezTo>
                      <a:pt x="38726" y="90493"/>
                      <a:pt x="44463" y="86184"/>
                      <a:pt x="48766" y="8187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5502851" y="4128681"/>
                <a:ext cx="65977" cy="77649"/>
              </a:xfrm>
              <a:custGeom>
                <a:avLst/>
                <a:gdLst/>
                <a:ahLst/>
                <a:cxnLst/>
                <a:rect l="l" t="t" r="r" b="b"/>
                <a:pathLst>
                  <a:path w="65977" h="77649" extrusionOk="0">
                    <a:moveTo>
                      <a:pt x="65977" y="35994"/>
                    </a:moveTo>
                    <a:cubicBezTo>
                      <a:pt x="65977" y="38867"/>
                      <a:pt x="65977" y="41739"/>
                      <a:pt x="65977" y="43176"/>
                    </a:cubicBezTo>
                    <a:lnTo>
                      <a:pt x="15777" y="43176"/>
                    </a:lnTo>
                    <a:cubicBezTo>
                      <a:pt x="17212" y="57540"/>
                      <a:pt x="25817" y="63285"/>
                      <a:pt x="34423" y="63285"/>
                    </a:cubicBezTo>
                    <a:cubicBezTo>
                      <a:pt x="40160" y="63285"/>
                      <a:pt x="45897" y="60413"/>
                      <a:pt x="50200" y="57540"/>
                    </a:cubicBezTo>
                    <a:lnTo>
                      <a:pt x="58806" y="67595"/>
                    </a:lnTo>
                    <a:cubicBezTo>
                      <a:pt x="51634" y="73340"/>
                      <a:pt x="44463" y="77649"/>
                      <a:pt x="32989" y="77649"/>
                    </a:cubicBezTo>
                    <a:cubicBezTo>
                      <a:pt x="15777" y="77649"/>
                      <a:pt x="0" y="63285"/>
                      <a:pt x="0" y="38867"/>
                    </a:cubicBezTo>
                    <a:cubicBezTo>
                      <a:pt x="0" y="13011"/>
                      <a:pt x="12908" y="84"/>
                      <a:pt x="32989" y="84"/>
                    </a:cubicBezTo>
                    <a:cubicBezTo>
                      <a:pt x="54503" y="-1352"/>
                      <a:pt x="65977" y="15884"/>
                      <a:pt x="65977" y="35994"/>
                    </a:cubicBezTo>
                    <a:close/>
                    <a:moveTo>
                      <a:pt x="50200" y="31685"/>
                    </a:moveTo>
                    <a:cubicBezTo>
                      <a:pt x="50200" y="21630"/>
                      <a:pt x="44463" y="13011"/>
                      <a:pt x="32989" y="13011"/>
                    </a:cubicBezTo>
                    <a:cubicBezTo>
                      <a:pt x="22949" y="13011"/>
                      <a:pt x="17212" y="20193"/>
                      <a:pt x="15777" y="31685"/>
                    </a:cubicBezTo>
                    <a:lnTo>
                      <a:pt x="50200" y="3168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5617594" y="4102910"/>
                <a:ext cx="70279" cy="100547"/>
              </a:xfrm>
              <a:custGeom>
                <a:avLst/>
                <a:gdLst/>
                <a:ahLst/>
                <a:cxnLst/>
                <a:rect l="l" t="t" r="r" b="b"/>
                <a:pathLst>
                  <a:path w="70279" h="100547" extrusionOk="0">
                    <a:moveTo>
                      <a:pt x="70280" y="15800"/>
                    </a:moveTo>
                    <a:cubicBezTo>
                      <a:pt x="53069" y="34473"/>
                      <a:pt x="37292" y="63201"/>
                      <a:pt x="37292" y="100548"/>
                    </a:cubicBezTo>
                    <a:lnTo>
                      <a:pt x="21514" y="100548"/>
                    </a:lnTo>
                    <a:cubicBezTo>
                      <a:pt x="21514" y="66074"/>
                      <a:pt x="34423" y="38783"/>
                      <a:pt x="53069" y="14364"/>
                    </a:cubicBezTo>
                    <a:lnTo>
                      <a:pt x="0" y="14364"/>
                    </a:lnTo>
                    <a:lnTo>
                      <a:pt x="0" y="0"/>
                    </a:lnTo>
                    <a:lnTo>
                      <a:pt x="70280" y="0"/>
                    </a:lnTo>
                    <a:lnTo>
                      <a:pt x="70280" y="1580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460;p6"/>
            <p:cNvGrpSpPr/>
            <p:nvPr/>
          </p:nvGrpSpPr>
          <p:grpSpPr>
            <a:xfrm>
              <a:off x="3679873" y="1523143"/>
              <a:ext cx="1703932" cy="132147"/>
              <a:chOff x="3679873" y="1523143"/>
              <a:chExt cx="1703932" cy="132147"/>
            </a:xfrm>
          </p:grpSpPr>
          <p:sp>
            <p:nvSpPr>
              <p:cNvPr id="461" name="Google Shape;461;p6"/>
              <p:cNvSpPr/>
              <p:nvPr/>
            </p:nvSpPr>
            <p:spPr>
              <a:xfrm>
                <a:off x="3679873" y="1527452"/>
                <a:ext cx="73148" cy="100547"/>
              </a:xfrm>
              <a:custGeom>
                <a:avLst/>
                <a:gdLst/>
                <a:ahLst/>
                <a:cxnLst/>
                <a:rect l="l" t="t" r="r" b="b"/>
                <a:pathLst>
                  <a:path w="73148" h="100547" extrusionOk="0">
                    <a:moveTo>
                      <a:pt x="73149" y="31601"/>
                    </a:moveTo>
                    <a:cubicBezTo>
                      <a:pt x="73149" y="51710"/>
                      <a:pt x="58806" y="63201"/>
                      <a:pt x="40160" y="63201"/>
                    </a:cubicBezTo>
                    <a:lnTo>
                      <a:pt x="14343" y="63201"/>
                    </a:lnTo>
                    <a:lnTo>
                      <a:pt x="14343" y="100548"/>
                    </a:lnTo>
                    <a:lnTo>
                      <a:pt x="0" y="100548"/>
                    </a:lnTo>
                    <a:lnTo>
                      <a:pt x="0" y="0"/>
                    </a:lnTo>
                    <a:lnTo>
                      <a:pt x="41594" y="0"/>
                    </a:lnTo>
                    <a:cubicBezTo>
                      <a:pt x="58806" y="0"/>
                      <a:pt x="73149" y="10055"/>
                      <a:pt x="73149" y="31601"/>
                    </a:cubicBezTo>
                    <a:close/>
                    <a:moveTo>
                      <a:pt x="57371" y="31601"/>
                    </a:moveTo>
                    <a:cubicBezTo>
                      <a:pt x="57371" y="20110"/>
                      <a:pt x="50200" y="14364"/>
                      <a:pt x="40160" y="14364"/>
                    </a:cubicBezTo>
                    <a:lnTo>
                      <a:pt x="12908" y="14364"/>
                    </a:lnTo>
                    <a:lnTo>
                      <a:pt x="12908" y="48837"/>
                    </a:lnTo>
                    <a:lnTo>
                      <a:pt x="40160" y="48837"/>
                    </a:lnTo>
                    <a:cubicBezTo>
                      <a:pt x="51634" y="48837"/>
                      <a:pt x="57371" y="41655"/>
                      <a:pt x="57371" y="3160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3770233" y="1550434"/>
                <a:ext cx="44462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44462" h="76129" extrusionOk="0">
                    <a:moveTo>
                      <a:pt x="44463" y="2873"/>
                    </a:moveTo>
                    <a:lnTo>
                      <a:pt x="40160" y="17237"/>
                    </a:lnTo>
                    <a:cubicBezTo>
                      <a:pt x="37291" y="15800"/>
                      <a:pt x="34423" y="14364"/>
                      <a:pt x="28686" y="14364"/>
                    </a:cubicBezTo>
                    <a:cubicBezTo>
                      <a:pt x="20080" y="14364"/>
                      <a:pt x="14343" y="21546"/>
                      <a:pt x="14343" y="33037"/>
                    </a:cubicBezTo>
                    <a:lnTo>
                      <a:pt x="14343" y="76129"/>
                    </a:lnTo>
                    <a:lnTo>
                      <a:pt x="0" y="76129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7211" y="4309"/>
                      <a:pt x="24383" y="0"/>
                      <a:pt x="31554" y="0"/>
                    </a:cubicBezTo>
                    <a:cubicBezTo>
                      <a:pt x="37291" y="0"/>
                      <a:pt x="41594" y="1436"/>
                      <a:pt x="44463" y="28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3826170" y="1551780"/>
                <a:ext cx="67411" cy="77655"/>
              </a:xfrm>
              <a:custGeom>
                <a:avLst/>
                <a:gdLst/>
                <a:ahLst/>
                <a:cxnLst/>
                <a:rect l="l" t="t" r="r" b="b"/>
                <a:pathLst>
                  <a:path w="67411" h="77655" extrusionOk="0">
                    <a:moveTo>
                      <a:pt x="67411" y="37437"/>
                    </a:moveTo>
                    <a:cubicBezTo>
                      <a:pt x="67411" y="61856"/>
                      <a:pt x="53069" y="77656"/>
                      <a:pt x="32989" y="77656"/>
                    </a:cubicBezTo>
                    <a:cubicBezTo>
                      <a:pt x="14343" y="77656"/>
                      <a:pt x="0" y="61856"/>
                      <a:pt x="0" y="38873"/>
                    </a:cubicBezTo>
                    <a:cubicBezTo>
                      <a:pt x="0" y="14454"/>
                      <a:pt x="14343" y="91"/>
                      <a:pt x="32989" y="91"/>
                    </a:cubicBezTo>
                    <a:cubicBezTo>
                      <a:pt x="53069" y="-1346"/>
                      <a:pt x="67411" y="14454"/>
                      <a:pt x="67411" y="37437"/>
                    </a:cubicBezTo>
                    <a:close/>
                    <a:moveTo>
                      <a:pt x="53069" y="37437"/>
                    </a:moveTo>
                    <a:cubicBezTo>
                      <a:pt x="53069" y="21636"/>
                      <a:pt x="45897" y="11582"/>
                      <a:pt x="34423" y="11582"/>
                    </a:cubicBezTo>
                    <a:cubicBezTo>
                      <a:pt x="22949" y="11582"/>
                      <a:pt x="15777" y="21636"/>
                      <a:pt x="15777" y="36000"/>
                    </a:cubicBezTo>
                    <a:cubicBezTo>
                      <a:pt x="15777" y="51801"/>
                      <a:pt x="22949" y="61856"/>
                      <a:pt x="34423" y="61856"/>
                    </a:cubicBezTo>
                    <a:cubicBezTo>
                      <a:pt x="45897" y="63292"/>
                      <a:pt x="53069" y="51801"/>
                      <a:pt x="53069" y="3743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3909358" y="1551598"/>
                <a:ext cx="60240" cy="77837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77837" extrusionOk="0">
                    <a:moveTo>
                      <a:pt x="58806" y="11763"/>
                    </a:moveTo>
                    <a:lnTo>
                      <a:pt x="50200" y="21818"/>
                    </a:lnTo>
                    <a:cubicBezTo>
                      <a:pt x="44463" y="16073"/>
                      <a:pt x="38726" y="13200"/>
                      <a:pt x="31554" y="13200"/>
                    </a:cubicBezTo>
                    <a:cubicBezTo>
                      <a:pt x="21514" y="13200"/>
                      <a:pt x="14343" y="23255"/>
                      <a:pt x="14343" y="37619"/>
                    </a:cubicBezTo>
                    <a:cubicBezTo>
                      <a:pt x="14343" y="51982"/>
                      <a:pt x="20080" y="63474"/>
                      <a:pt x="32989" y="63474"/>
                    </a:cubicBezTo>
                    <a:cubicBezTo>
                      <a:pt x="40160" y="63474"/>
                      <a:pt x="44463" y="60601"/>
                      <a:pt x="50200" y="54855"/>
                    </a:cubicBezTo>
                    <a:lnTo>
                      <a:pt x="60240" y="63474"/>
                    </a:lnTo>
                    <a:cubicBezTo>
                      <a:pt x="54503" y="70656"/>
                      <a:pt x="47332" y="77838"/>
                      <a:pt x="32989" y="77838"/>
                    </a:cubicBezTo>
                    <a:cubicBezTo>
                      <a:pt x="14343" y="77838"/>
                      <a:pt x="0" y="62037"/>
                      <a:pt x="0" y="39055"/>
                    </a:cubicBezTo>
                    <a:cubicBezTo>
                      <a:pt x="0" y="14636"/>
                      <a:pt x="14343" y="272"/>
                      <a:pt x="32989" y="272"/>
                    </a:cubicBezTo>
                    <a:cubicBezTo>
                      <a:pt x="43029" y="-1164"/>
                      <a:pt x="51634" y="3145"/>
                      <a:pt x="58806" y="1176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3982507" y="1551787"/>
                <a:ext cx="65977" cy="77649"/>
              </a:xfrm>
              <a:custGeom>
                <a:avLst/>
                <a:gdLst/>
                <a:ahLst/>
                <a:cxnLst/>
                <a:rect l="l" t="t" r="r" b="b"/>
                <a:pathLst>
                  <a:path w="65977" h="77649" extrusionOk="0">
                    <a:moveTo>
                      <a:pt x="65977" y="35994"/>
                    </a:moveTo>
                    <a:cubicBezTo>
                      <a:pt x="65977" y="38866"/>
                      <a:pt x="65977" y="41739"/>
                      <a:pt x="65977" y="43176"/>
                    </a:cubicBezTo>
                    <a:lnTo>
                      <a:pt x="15777" y="43176"/>
                    </a:lnTo>
                    <a:cubicBezTo>
                      <a:pt x="17212" y="57540"/>
                      <a:pt x="25817" y="63285"/>
                      <a:pt x="34423" y="63285"/>
                    </a:cubicBezTo>
                    <a:cubicBezTo>
                      <a:pt x="40160" y="63285"/>
                      <a:pt x="45897" y="60412"/>
                      <a:pt x="50200" y="57540"/>
                    </a:cubicBezTo>
                    <a:lnTo>
                      <a:pt x="58806" y="67594"/>
                    </a:lnTo>
                    <a:cubicBezTo>
                      <a:pt x="51634" y="73340"/>
                      <a:pt x="44463" y="77649"/>
                      <a:pt x="32989" y="77649"/>
                    </a:cubicBezTo>
                    <a:cubicBezTo>
                      <a:pt x="15777" y="77649"/>
                      <a:pt x="0" y="63285"/>
                      <a:pt x="0" y="38866"/>
                    </a:cubicBezTo>
                    <a:cubicBezTo>
                      <a:pt x="0" y="13011"/>
                      <a:pt x="12909" y="84"/>
                      <a:pt x="32989" y="84"/>
                    </a:cubicBezTo>
                    <a:cubicBezTo>
                      <a:pt x="54503" y="-1353"/>
                      <a:pt x="65977" y="15884"/>
                      <a:pt x="65977" y="35994"/>
                    </a:cubicBezTo>
                    <a:close/>
                    <a:moveTo>
                      <a:pt x="50200" y="31685"/>
                    </a:moveTo>
                    <a:cubicBezTo>
                      <a:pt x="48766" y="21630"/>
                      <a:pt x="44463" y="13011"/>
                      <a:pt x="32989" y="13011"/>
                    </a:cubicBezTo>
                    <a:cubicBezTo>
                      <a:pt x="22949" y="13011"/>
                      <a:pt x="17212" y="20193"/>
                      <a:pt x="15777" y="31685"/>
                    </a:cubicBezTo>
                    <a:lnTo>
                      <a:pt x="50200" y="3168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4061393" y="1548998"/>
                <a:ext cx="57371" cy="79001"/>
              </a:xfrm>
              <a:custGeom>
                <a:avLst/>
                <a:gdLst/>
                <a:ahLst/>
                <a:cxnLst/>
                <a:rect l="l" t="t" r="r" b="b"/>
                <a:pathLst>
                  <a:path w="57371" h="79001" extrusionOk="0">
                    <a:moveTo>
                      <a:pt x="57371" y="57456"/>
                    </a:moveTo>
                    <a:cubicBezTo>
                      <a:pt x="57371" y="74693"/>
                      <a:pt x="44463" y="79002"/>
                      <a:pt x="28686" y="79002"/>
                    </a:cubicBezTo>
                    <a:cubicBezTo>
                      <a:pt x="18646" y="79002"/>
                      <a:pt x="7171" y="74693"/>
                      <a:pt x="0" y="68947"/>
                    </a:cubicBezTo>
                    <a:lnTo>
                      <a:pt x="7171" y="57456"/>
                    </a:lnTo>
                    <a:cubicBezTo>
                      <a:pt x="14343" y="61765"/>
                      <a:pt x="21514" y="64638"/>
                      <a:pt x="28686" y="64638"/>
                    </a:cubicBezTo>
                    <a:cubicBezTo>
                      <a:pt x="37292" y="64638"/>
                      <a:pt x="43029" y="61765"/>
                      <a:pt x="43029" y="56019"/>
                    </a:cubicBezTo>
                    <a:cubicBezTo>
                      <a:pt x="43029" y="50274"/>
                      <a:pt x="35857" y="47401"/>
                      <a:pt x="25817" y="43092"/>
                    </a:cubicBezTo>
                    <a:cubicBezTo>
                      <a:pt x="10040" y="37346"/>
                      <a:pt x="4303" y="31601"/>
                      <a:pt x="4303" y="20110"/>
                    </a:cubicBezTo>
                    <a:cubicBezTo>
                      <a:pt x="4303" y="7182"/>
                      <a:pt x="14343" y="0"/>
                      <a:pt x="30120" y="0"/>
                    </a:cubicBezTo>
                    <a:cubicBezTo>
                      <a:pt x="40160" y="0"/>
                      <a:pt x="48766" y="2873"/>
                      <a:pt x="55937" y="8618"/>
                    </a:cubicBezTo>
                    <a:lnTo>
                      <a:pt x="50200" y="20110"/>
                    </a:lnTo>
                    <a:cubicBezTo>
                      <a:pt x="44463" y="15800"/>
                      <a:pt x="37292" y="14364"/>
                      <a:pt x="30120" y="14364"/>
                    </a:cubicBezTo>
                    <a:cubicBezTo>
                      <a:pt x="22949" y="14364"/>
                      <a:pt x="20080" y="17237"/>
                      <a:pt x="20080" y="21546"/>
                    </a:cubicBezTo>
                    <a:cubicBezTo>
                      <a:pt x="20080" y="25855"/>
                      <a:pt x="22949" y="27292"/>
                      <a:pt x="34423" y="33037"/>
                    </a:cubicBezTo>
                    <a:cubicBezTo>
                      <a:pt x="48766" y="38783"/>
                      <a:pt x="57371" y="43092"/>
                      <a:pt x="57371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4133107" y="1548998"/>
                <a:ext cx="57371" cy="79001"/>
              </a:xfrm>
              <a:custGeom>
                <a:avLst/>
                <a:gdLst/>
                <a:ahLst/>
                <a:cxnLst/>
                <a:rect l="l" t="t" r="r" b="b"/>
                <a:pathLst>
                  <a:path w="57371" h="79001" extrusionOk="0">
                    <a:moveTo>
                      <a:pt x="57371" y="57456"/>
                    </a:moveTo>
                    <a:cubicBezTo>
                      <a:pt x="57371" y="74693"/>
                      <a:pt x="44463" y="79002"/>
                      <a:pt x="28686" y="79002"/>
                    </a:cubicBezTo>
                    <a:cubicBezTo>
                      <a:pt x="18646" y="79002"/>
                      <a:pt x="7171" y="74693"/>
                      <a:pt x="0" y="68947"/>
                    </a:cubicBezTo>
                    <a:lnTo>
                      <a:pt x="7171" y="57456"/>
                    </a:lnTo>
                    <a:cubicBezTo>
                      <a:pt x="14343" y="61765"/>
                      <a:pt x="21514" y="64638"/>
                      <a:pt x="28686" y="64638"/>
                    </a:cubicBezTo>
                    <a:cubicBezTo>
                      <a:pt x="37292" y="64638"/>
                      <a:pt x="43029" y="61765"/>
                      <a:pt x="43029" y="56019"/>
                    </a:cubicBezTo>
                    <a:cubicBezTo>
                      <a:pt x="43029" y="50274"/>
                      <a:pt x="35857" y="47401"/>
                      <a:pt x="25817" y="43092"/>
                    </a:cubicBezTo>
                    <a:cubicBezTo>
                      <a:pt x="10040" y="37346"/>
                      <a:pt x="4303" y="31601"/>
                      <a:pt x="4303" y="20110"/>
                    </a:cubicBezTo>
                    <a:cubicBezTo>
                      <a:pt x="4303" y="7182"/>
                      <a:pt x="14343" y="0"/>
                      <a:pt x="30120" y="0"/>
                    </a:cubicBezTo>
                    <a:cubicBezTo>
                      <a:pt x="40160" y="0"/>
                      <a:pt x="48766" y="2873"/>
                      <a:pt x="55937" y="8618"/>
                    </a:cubicBezTo>
                    <a:lnTo>
                      <a:pt x="50200" y="20110"/>
                    </a:lnTo>
                    <a:cubicBezTo>
                      <a:pt x="44463" y="15800"/>
                      <a:pt x="37292" y="14364"/>
                      <a:pt x="30120" y="14364"/>
                    </a:cubicBezTo>
                    <a:cubicBezTo>
                      <a:pt x="22949" y="14364"/>
                      <a:pt x="20080" y="17237"/>
                      <a:pt x="20080" y="21546"/>
                    </a:cubicBezTo>
                    <a:cubicBezTo>
                      <a:pt x="20080" y="25855"/>
                      <a:pt x="22949" y="27292"/>
                      <a:pt x="34423" y="33037"/>
                    </a:cubicBezTo>
                    <a:cubicBezTo>
                      <a:pt x="48766" y="38783"/>
                      <a:pt x="57371" y="43092"/>
                      <a:pt x="57371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4206256" y="1523143"/>
                <a:ext cx="20079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20079" h="104856" extrusionOk="0">
                    <a:moveTo>
                      <a:pt x="20080" y="10055"/>
                    </a:moveTo>
                    <a:cubicBezTo>
                      <a:pt x="20080" y="15800"/>
                      <a:pt x="15777" y="20110"/>
                      <a:pt x="10040" y="20110"/>
                    </a:cubicBezTo>
                    <a:cubicBezTo>
                      <a:pt x="4303" y="20110"/>
                      <a:pt x="0" y="15800"/>
                      <a:pt x="0" y="10055"/>
                    </a:cubicBezTo>
                    <a:cubicBezTo>
                      <a:pt x="0" y="4309"/>
                      <a:pt x="4303" y="0"/>
                      <a:pt x="10040" y="0"/>
                    </a:cubicBezTo>
                    <a:cubicBezTo>
                      <a:pt x="15777" y="0"/>
                      <a:pt x="20080" y="4309"/>
                      <a:pt x="20080" y="10055"/>
                    </a:cubicBezTo>
                    <a:close/>
                    <a:moveTo>
                      <a:pt x="18646" y="104857"/>
                    </a:moveTo>
                    <a:lnTo>
                      <a:pt x="4303" y="104857"/>
                    </a:lnTo>
                    <a:lnTo>
                      <a:pt x="4303" y="30164"/>
                    </a:lnTo>
                    <a:lnTo>
                      <a:pt x="18646" y="30164"/>
                    </a:lnTo>
                    <a:lnTo>
                      <a:pt x="18646" y="10485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4247850" y="1551870"/>
                <a:ext cx="6024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76129" extrusionOk="0">
                    <a:moveTo>
                      <a:pt x="60240" y="76129"/>
                    </a:moveTo>
                    <a:lnTo>
                      <a:pt x="45897" y="76129"/>
                    </a:lnTo>
                    <a:lnTo>
                      <a:pt x="45897" y="33037"/>
                    </a:lnTo>
                    <a:cubicBezTo>
                      <a:pt x="45897" y="17237"/>
                      <a:pt x="40160" y="12928"/>
                      <a:pt x="30120" y="12928"/>
                    </a:cubicBezTo>
                    <a:cubicBezTo>
                      <a:pt x="20080" y="12928"/>
                      <a:pt x="14343" y="20110"/>
                      <a:pt x="14343" y="31601"/>
                    </a:cubicBezTo>
                    <a:lnTo>
                      <a:pt x="14343" y="76129"/>
                    </a:lnTo>
                    <a:lnTo>
                      <a:pt x="0" y="76129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8646" y="2873"/>
                      <a:pt x="25817" y="0"/>
                      <a:pt x="32989" y="0"/>
                    </a:cubicBezTo>
                    <a:cubicBezTo>
                      <a:pt x="50200" y="0"/>
                      <a:pt x="60240" y="11491"/>
                      <a:pt x="60240" y="33037"/>
                    </a:cubicBezTo>
                    <a:lnTo>
                      <a:pt x="60240" y="76129"/>
                    </a:lnTo>
                    <a:lnTo>
                      <a:pt x="60240" y="7612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4325302" y="1550434"/>
                <a:ext cx="63108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63108" h="104856" extrusionOk="0">
                    <a:moveTo>
                      <a:pt x="63109" y="70383"/>
                    </a:moveTo>
                    <a:cubicBezTo>
                      <a:pt x="63109" y="93366"/>
                      <a:pt x="54503" y="104857"/>
                      <a:pt x="27251" y="104857"/>
                    </a:cubicBezTo>
                    <a:lnTo>
                      <a:pt x="22948" y="93366"/>
                    </a:lnTo>
                    <a:cubicBezTo>
                      <a:pt x="44463" y="91929"/>
                      <a:pt x="48766" y="86184"/>
                      <a:pt x="48766" y="70383"/>
                    </a:cubicBezTo>
                    <a:lnTo>
                      <a:pt x="48766" y="68947"/>
                    </a:lnTo>
                    <a:cubicBezTo>
                      <a:pt x="43029" y="73256"/>
                      <a:pt x="37291" y="77565"/>
                      <a:pt x="28686" y="77565"/>
                    </a:cubicBezTo>
                    <a:cubicBezTo>
                      <a:pt x="12908" y="77565"/>
                      <a:pt x="0" y="66074"/>
                      <a:pt x="0" y="37346"/>
                    </a:cubicBezTo>
                    <a:cubicBezTo>
                      <a:pt x="0" y="11491"/>
                      <a:pt x="14343" y="0"/>
                      <a:pt x="30120" y="0"/>
                    </a:cubicBezTo>
                    <a:cubicBezTo>
                      <a:pt x="37291" y="0"/>
                      <a:pt x="44463" y="4309"/>
                      <a:pt x="48766" y="8618"/>
                    </a:cubicBezTo>
                    <a:lnTo>
                      <a:pt x="48766" y="1436"/>
                    </a:lnTo>
                    <a:lnTo>
                      <a:pt x="63109" y="1436"/>
                    </a:lnTo>
                    <a:lnTo>
                      <a:pt x="63109" y="70383"/>
                    </a:lnTo>
                    <a:close/>
                    <a:moveTo>
                      <a:pt x="48766" y="56019"/>
                    </a:moveTo>
                    <a:lnTo>
                      <a:pt x="48766" y="24419"/>
                    </a:lnTo>
                    <a:cubicBezTo>
                      <a:pt x="45897" y="20110"/>
                      <a:pt x="38726" y="14364"/>
                      <a:pt x="31554" y="14364"/>
                    </a:cubicBezTo>
                    <a:cubicBezTo>
                      <a:pt x="21514" y="14364"/>
                      <a:pt x="15777" y="22982"/>
                      <a:pt x="15777" y="38783"/>
                    </a:cubicBezTo>
                    <a:cubicBezTo>
                      <a:pt x="15777" y="57456"/>
                      <a:pt x="21514" y="66074"/>
                      <a:pt x="32989" y="66074"/>
                    </a:cubicBezTo>
                    <a:cubicBezTo>
                      <a:pt x="38726" y="64638"/>
                      <a:pt x="45897" y="60329"/>
                      <a:pt x="48766" y="5601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4445782" y="1551780"/>
                <a:ext cx="67411" cy="77655"/>
              </a:xfrm>
              <a:custGeom>
                <a:avLst/>
                <a:gdLst/>
                <a:ahLst/>
                <a:cxnLst/>
                <a:rect l="l" t="t" r="r" b="b"/>
                <a:pathLst>
                  <a:path w="67411" h="77655" extrusionOk="0">
                    <a:moveTo>
                      <a:pt x="67411" y="37437"/>
                    </a:moveTo>
                    <a:cubicBezTo>
                      <a:pt x="67411" y="61856"/>
                      <a:pt x="53069" y="77656"/>
                      <a:pt x="32989" y="77656"/>
                    </a:cubicBezTo>
                    <a:cubicBezTo>
                      <a:pt x="14343" y="77656"/>
                      <a:pt x="0" y="61856"/>
                      <a:pt x="0" y="38873"/>
                    </a:cubicBezTo>
                    <a:cubicBezTo>
                      <a:pt x="0" y="14454"/>
                      <a:pt x="14343" y="91"/>
                      <a:pt x="32989" y="91"/>
                    </a:cubicBezTo>
                    <a:cubicBezTo>
                      <a:pt x="53069" y="-1346"/>
                      <a:pt x="67411" y="14454"/>
                      <a:pt x="67411" y="37437"/>
                    </a:cubicBezTo>
                    <a:close/>
                    <a:moveTo>
                      <a:pt x="53069" y="37437"/>
                    </a:moveTo>
                    <a:cubicBezTo>
                      <a:pt x="53069" y="21636"/>
                      <a:pt x="45897" y="11582"/>
                      <a:pt x="34423" y="11582"/>
                    </a:cubicBezTo>
                    <a:cubicBezTo>
                      <a:pt x="22949" y="11582"/>
                      <a:pt x="15777" y="21636"/>
                      <a:pt x="15777" y="36000"/>
                    </a:cubicBezTo>
                    <a:cubicBezTo>
                      <a:pt x="15777" y="51801"/>
                      <a:pt x="22949" y="61856"/>
                      <a:pt x="34423" y="61856"/>
                    </a:cubicBezTo>
                    <a:cubicBezTo>
                      <a:pt x="44463" y="63292"/>
                      <a:pt x="53069" y="51801"/>
                      <a:pt x="53069" y="3743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4526102" y="1523143"/>
                <a:ext cx="40160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40160" h="104856" extrusionOk="0">
                    <a:moveTo>
                      <a:pt x="40160" y="14364"/>
                    </a:moveTo>
                    <a:cubicBezTo>
                      <a:pt x="37291" y="12928"/>
                      <a:pt x="34423" y="12928"/>
                      <a:pt x="31554" y="12928"/>
                    </a:cubicBezTo>
                    <a:cubicBezTo>
                      <a:pt x="27251" y="12928"/>
                      <a:pt x="24383" y="14364"/>
                      <a:pt x="24383" y="20110"/>
                    </a:cubicBezTo>
                    <a:lnTo>
                      <a:pt x="24383" y="28728"/>
                    </a:lnTo>
                    <a:lnTo>
                      <a:pt x="38726" y="28728"/>
                    </a:lnTo>
                    <a:lnTo>
                      <a:pt x="38726" y="43092"/>
                    </a:lnTo>
                    <a:lnTo>
                      <a:pt x="24383" y="43092"/>
                    </a:lnTo>
                    <a:lnTo>
                      <a:pt x="24383" y="104857"/>
                    </a:lnTo>
                    <a:lnTo>
                      <a:pt x="10040" y="104857"/>
                    </a:lnTo>
                    <a:lnTo>
                      <a:pt x="10040" y="43092"/>
                    </a:lnTo>
                    <a:lnTo>
                      <a:pt x="0" y="43092"/>
                    </a:lnTo>
                    <a:lnTo>
                      <a:pt x="0" y="28728"/>
                    </a:lnTo>
                    <a:lnTo>
                      <a:pt x="10040" y="28728"/>
                    </a:lnTo>
                    <a:lnTo>
                      <a:pt x="10040" y="18673"/>
                    </a:lnTo>
                    <a:cubicBezTo>
                      <a:pt x="10040" y="4309"/>
                      <a:pt x="18646" y="0"/>
                      <a:pt x="28686" y="0"/>
                    </a:cubicBezTo>
                    <a:cubicBezTo>
                      <a:pt x="32989" y="0"/>
                      <a:pt x="37291" y="0"/>
                      <a:pt x="40160" y="1436"/>
                    </a:cubicBezTo>
                    <a:lnTo>
                      <a:pt x="40160" y="1436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4619331" y="1551598"/>
                <a:ext cx="60240" cy="77837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77837" extrusionOk="0">
                    <a:moveTo>
                      <a:pt x="58806" y="11763"/>
                    </a:moveTo>
                    <a:lnTo>
                      <a:pt x="50200" y="21818"/>
                    </a:lnTo>
                    <a:cubicBezTo>
                      <a:pt x="44463" y="16073"/>
                      <a:pt x="38726" y="13200"/>
                      <a:pt x="31554" y="13200"/>
                    </a:cubicBezTo>
                    <a:cubicBezTo>
                      <a:pt x="21514" y="13200"/>
                      <a:pt x="14343" y="23255"/>
                      <a:pt x="14343" y="37619"/>
                    </a:cubicBezTo>
                    <a:cubicBezTo>
                      <a:pt x="14343" y="51982"/>
                      <a:pt x="20080" y="63474"/>
                      <a:pt x="32989" y="63474"/>
                    </a:cubicBezTo>
                    <a:cubicBezTo>
                      <a:pt x="40160" y="63474"/>
                      <a:pt x="44463" y="60601"/>
                      <a:pt x="50200" y="54855"/>
                    </a:cubicBezTo>
                    <a:lnTo>
                      <a:pt x="60240" y="63474"/>
                    </a:lnTo>
                    <a:cubicBezTo>
                      <a:pt x="54503" y="70656"/>
                      <a:pt x="47332" y="77838"/>
                      <a:pt x="32989" y="77838"/>
                    </a:cubicBezTo>
                    <a:cubicBezTo>
                      <a:pt x="14343" y="77838"/>
                      <a:pt x="0" y="62037"/>
                      <a:pt x="0" y="39055"/>
                    </a:cubicBezTo>
                    <a:cubicBezTo>
                      <a:pt x="0" y="14636"/>
                      <a:pt x="14343" y="272"/>
                      <a:pt x="32989" y="272"/>
                    </a:cubicBezTo>
                    <a:cubicBezTo>
                      <a:pt x="43029" y="-1164"/>
                      <a:pt x="51634" y="3145"/>
                      <a:pt x="58806" y="1176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4693913" y="1523143"/>
                <a:ext cx="20079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20079" h="104856" extrusionOk="0">
                    <a:moveTo>
                      <a:pt x="20080" y="10055"/>
                    </a:moveTo>
                    <a:cubicBezTo>
                      <a:pt x="20080" y="15800"/>
                      <a:pt x="15777" y="20110"/>
                      <a:pt x="10040" y="20110"/>
                    </a:cubicBezTo>
                    <a:cubicBezTo>
                      <a:pt x="4303" y="20110"/>
                      <a:pt x="0" y="15800"/>
                      <a:pt x="0" y="10055"/>
                    </a:cubicBezTo>
                    <a:cubicBezTo>
                      <a:pt x="0" y="4309"/>
                      <a:pt x="4303" y="0"/>
                      <a:pt x="10040" y="0"/>
                    </a:cubicBezTo>
                    <a:cubicBezTo>
                      <a:pt x="15777" y="0"/>
                      <a:pt x="20080" y="4309"/>
                      <a:pt x="20080" y="10055"/>
                    </a:cubicBezTo>
                    <a:close/>
                    <a:moveTo>
                      <a:pt x="18646" y="104857"/>
                    </a:moveTo>
                    <a:lnTo>
                      <a:pt x="4303" y="104857"/>
                    </a:lnTo>
                    <a:lnTo>
                      <a:pt x="4303" y="30164"/>
                    </a:lnTo>
                    <a:lnTo>
                      <a:pt x="18646" y="30164"/>
                    </a:lnTo>
                    <a:lnTo>
                      <a:pt x="18646" y="10485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4729771" y="1523143"/>
                <a:ext cx="43028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43028" h="104856" extrusionOk="0">
                    <a:moveTo>
                      <a:pt x="43029" y="89057"/>
                    </a:moveTo>
                    <a:lnTo>
                      <a:pt x="41594" y="101984"/>
                    </a:lnTo>
                    <a:cubicBezTo>
                      <a:pt x="38726" y="103421"/>
                      <a:pt x="32989" y="104857"/>
                      <a:pt x="27251" y="104857"/>
                    </a:cubicBezTo>
                    <a:cubicBezTo>
                      <a:pt x="17211" y="104857"/>
                      <a:pt x="10040" y="99111"/>
                      <a:pt x="10040" y="84747"/>
                    </a:cubicBezTo>
                    <a:lnTo>
                      <a:pt x="10040" y="41655"/>
                    </a:lnTo>
                    <a:lnTo>
                      <a:pt x="0" y="41655"/>
                    </a:lnTo>
                    <a:lnTo>
                      <a:pt x="0" y="28728"/>
                    </a:lnTo>
                    <a:lnTo>
                      <a:pt x="10040" y="28728"/>
                    </a:lnTo>
                    <a:lnTo>
                      <a:pt x="10040" y="7182"/>
                    </a:lnTo>
                    <a:lnTo>
                      <a:pt x="24383" y="0"/>
                    </a:lnTo>
                    <a:lnTo>
                      <a:pt x="24383" y="28728"/>
                    </a:lnTo>
                    <a:lnTo>
                      <a:pt x="43029" y="28728"/>
                    </a:lnTo>
                    <a:lnTo>
                      <a:pt x="43029" y="41655"/>
                    </a:lnTo>
                    <a:lnTo>
                      <a:pt x="24383" y="41655"/>
                    </a:lnTo>
                    <a:lnTo>
                      <a:pt x="24383" y="81875"/>
                    </a:lnTo>
                    <a:cubicBezTo>
                      <a:pt x="24383" y="89057"/>
                      <a:pt x="27251" y="90493"/>
                      <a:pt x="31554" y="90493"/>
                    </a:cubicBezTo>
                    <a:cubicBezTo>
                      <a:pt x="35857" y="91929"/>
                      <a:pt x="40160" y="90493"/>
                      <a:pt x="43029" y="8905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4790011" y="1523143"/>
                <a:ext cx="20080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20080" h="104856" extrusionOk="0">
                    <a:moveTo>
                      <a:pt x="20080" y="10055"/>
                    </a:moveTo>
                    <a:cubicBezTo>
                      <a:pt x="20080" y="15800"/>
                      <a:pt x="15777" y="20110"/>
                      <a:pt x="10040" y="20110"/>
                    </a:cubicBezTo>
                    <a:cubicBezTo>
                      <a:pt x="4303" y="20110"/>
                      <a:pt x="0" y="15800"/>
                      <a:pt x="0" y="10055"/>
                    </a:cubicBezTo>
                    <a:cubicBezTo>
                      <a:pt x="0" y="4309"/>
                      <a:pt x="4303" y="0"/>
                      <a:pt x="10040" y="0"/>
                    </a:cubicBezTo>
                    <a:cubicBezTo>
                      <a:pt x="15777" y="0"/>
                      <a:pt x="20080" y="4309"/>
                      <a:pt x="20080" y="10055"/>
                    </a:cubicBezTo>
                    <a:close/>
                    <a:moveTo>
                      <a:pt x="18646" y="104857"/>
                    </a:moveTo>
                    <a:lnTo>
                      <a:pt x="4303" y="104857"/>
                    </a:lnTo>
                    <a:lnTo>
                      <a:pt x="4303" y="30164"/>
                    </a:lnTo>
                    <a:lnTo>
                      <a:pt x="18646" y="30164"/>
                    </a:lnTo>
                    <a:lnTo>
                      <a:pt x="18646" y="10485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>
                <a:off x="4828736" y="1553307"/>
                <a:ext cx="58805" cy="74692"/>
              </a:xfrm>
              <a:custGeom>
                <a:avLst/>
                <a:gdLst/>
                <a:ahLst/>
                <a:cxnLst/>
                <a:rect l="l" t="t" r="r" b="b"/>
                <a:pathLst>
                  <a:path w="58805" h="74692" extrusionOk="0">
                    <a:moveTo>
                      <a:pt x="57371" y="74693"/>
                    </a:moveTo>
                    <a:lnTo>
                      <a:pt x="0" y="74693"/>
                    </a:lnTo>
                    <a:lnTo>
                      <a:pt x="0" y="63201"/>
                    </a:lnTo>
                    <a:lnTo>
                      <a:pt x="31554" y="24419"/>
                    </a:lnTo>
                    <a:cubicBezTo>
                      <a:pt x="34423" y="20110"/>
                      <a:pt x="38726" y="15800"/>
                      <a:pt x="40160" y="12928"/>
                    </a:cubicBezTo>
                    <a:cubicBezTo>
                      <a:pt x="37292" y="12928"/>
                      <a:pt x="30120" y="12928"/>
                      <a:pt x="27252" y="12928"/>
                    </a:cubicBezTo>
                    <a:lnTo>
                      <a:pt x="2869" y="12928"/>
                    </a:lnTo>
                    <a:lnTo>
                      <a:pt x="2869" y="0"/>
                    </a:lnTo>
                    <a:lnTo>
                      <a:pt x="57371" y="0"/>
                    </a:lnTo>
                    <a:lnTo>
                      <a:pt x="57371" y="11491"/>
                    </a:lnTo>
                    <a:lnTo>
                      <a:pt x="25817" y="50274"/>
                    </a:lnTo>
                    <a:cubicBezTo>
                      <a:pt x="22949" y="54583"/>
                      <a:pt x="18646" y="58892"/>
                      <a:pt x="17212" y="61765"/>
                    </a:cubicBezTo>
                    <a:cubicBezTo>
                      <a:pt x="20080" y="61765"/>
                      <a:pt x="27252" y="61765"/>
                      <a:pt x="31554" y="61765"/>
                    </a:cubicBezTo>
                    <a:lnTo>
                      <a:pt x="58806" y="61765"/>
                    </a:lnTo>
                    <a:lnTo>
                      <a:pt x="57371" y="74693"/>
                    </a:lnTo>
                    <a:lnTo>
                      <a:pt x="57371" y="7469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4901885" y="1551787"/>
                <a:ext cx="65977" cy="77649"/>
              </a:xfrm>
              <a:custGeom>
                <a:avLst/>
                <a:gdLst/>
                <a:ahLst/>
                <a:cxnLst/>
                <a:rect l="l" t="t" r="r" b="b"/>
                <a:pathLst>
                  <a:path w="65977" h="77649" extrusionOk="0">
                    <a:moveTo>
                      <a:pt x="65977" y="35994"/>
                    </a:moveTo>
                    <a:cubicBezTo>
                      <a:pt x="65977" y="38866"/>
                      <a:pt x="65977" y="41739"/>
                      <a:pt x="65977" y="43176"/>
                    </a:cubicBezTo>
                    <a:lnTo>
                      <a:pt x="15777" y="43176"/>
                    </a:lnTo>
                    <a:cubicBezTo>
                      <a:pt x="17211" y="57540"/>
                      <a:pt x="25817" y="63285"/>
                      <a:pt x="34423" y="63285"/>
                    </a:cubicBezTo>
                    <a:cubicBezTo>
                      <a:pt x="40160" y="63285"/>
                      <a:pt x="45897" y="60412"/>
                      <a:pt x="50200" y="57540"/>
                    </a:cubicBezTo>
                    <a:lnTo>
                      <a:pt x="58806" y="67594"/>
                    </a:lnTo>
                    <a:cubicBezTo>
                      <a:pt x="51634" y="73340"/>
                      <a:pt x="44463" y="77649"/>
                      <a:pt x="32989" y="77649"/>
                    </a:cubicBezTo>
                    <a:cubicBezTo>
                      <a:pt x="15777" y="77649"/>
                      <a:pt x="0" y="63285"/>
                      <a:pt x="0" y="38866"/>
                    </a:cubicBezTo>
                    <a:cubicBezTo>
                      <a:pt x="0" y="13011"/>
                      <a:pt x="12908" y="84"/>
                      <a:pt x="32989" y="84"/>
                    </a:cubicBezTo>
                    <a:cubicBezTo>
                      <a:pt x="54503" y="-1353"/>
                      <a:pt x="65977" y="15884"/>
                      <a:pt x="65977" y="35994"/>
                    </a:cubicBezTo>
                    <a:close/>
                    <a:moveTo>
                      <a:pt x="50200" y="31685"/>
                    </a:moveTo>
                    <a:cubicBezTo>
                      <a:pt x="50200" y="21630"/>
                      <a:pt x="44463" y="13011"/>
                      <a:pt x="32989" y="13011"/>
                    </a:cubicBezTo>
                    <a:cubicBezTo>
                      <a:pt x="22949" y="13011"/>
                      <a:pt x="17211" y="20193"/>
                      <a:pt x="15777" y="31685"/>
                    </a:cubicBezTo>
                    <a:lnTo>
                      <a:pt x="50200" y="3168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4986508" y="1551870"/>
                <a:ext cx="6024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76129" extrusionOk="0">
                    <a:moveTo>
                      <a:pt x="60240" y="76129"/>
                    </a:moveTo>
                    <a:lnTo>
                      <a:pt x="45897" y="76129"/>
                    </a:lnTo>
                    <a:lnTo>
                      <a:pt x="45897" y="33037"/>
                    </a:lnTo>
                    <a:cubicBezTo>
                      <a:pt x="45897" y="17237"/>
                      <a:pt x="40160" y="12928"/>
                      <a:pt x="30120" y="12928"/>
                    </a:cubicBezTo>
                    <a:cubicBezTo>
                      <a:pt x="20080" y="12928"/>
                      <a:pt x="14343" y="20110"/>
                      <a:pt x="14343" y="31601"/>
                    </a:cubicBezTo>
                    <a:lnTo>
                      <a:pt x="14343" y="76129"/>
                    </a:lnTo>
                    <a:lnTo>
                      <a:pt x="0" y="76129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8646" y="2873"/>
                      <a:pt x="25817" y="0"/>
                      <a:pt x="32989" y="0"/>
                    </a:cubicBezTo>
                    <a:cubicBezTo>
                      <a:pt x="50200" y="0"/>
                      <a:pt x="60240" y="11491"/>
                      <a:pt x="60240" y="33037"/>
                    </a:cubicBezTo>
                    <a:lnTo>
                      <a:pt x="60240" y="76129"/>
                    </a:lnTo>
                    <a:lnTo>
                      <a:pt x="60240" y="7612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5102685" y="1524579"/>
                <a:ext cx="63108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63108" h="104856" extrusionOk="0">
                    <a:moveTo>
                      <a:pt x="63109" y="103421"/>
                    </a:moveTo>
                    <a:lnTo>
                      <a:pt x="48766" y="103421"/>
                    </a:lnTo>
                    <a:lnTo>
                      <a:pt x="48766" y="96239"/>
                    </a:lnTo>
                    <a:cubicBezTo>
                      <a:pt x="43029" y="100548"/>
                      <a:pt x="37292" y="104857"/>
                      <a:pt x="28686" y="104857"/>
                    </a:cubicBezTo>
                    <a:cubicBezTo>
                      <a:pt x="12908" y="104857"/>
                      <a:pt x="0" y="93366"/>
                      <a:pt x="0" y="64638"/>
                    </a:cubicBezTo>
                    <a:cubicBezTo>
                      <a:pt x="0" y="38783"/>
                      <a:pt x="14343" y="27292"/>
                      <a:pt x="30120" y="27292"/>
                    </a:cubicBezTo>
                    <a:cubicBezTo>
                      <a:pt x="37292" y="27292"/>
                      <a:pt x="44463" y="31601"/>
                      <a:pt x="48766" y="35910"/>
                    </a:cubicBezTo>
                    <a:lnTo>
                      <a:pt x="48766" y="7182"/>
                    </a:lnTo>
                    <a:lnTo>
                      <a:pt x="63109" y="0"/>
                    </a:lnTo>
                    <a:lnTo>
                      <a:pt x="63109" y="103421"/>
                    </a:lnTo>
                    <a:close/>
                    <a:moveTo>
                      <a:pt x="48766" y="81875"/>
                    </a:moveTo>
                    <a:lnTo>
                      <a:pt x="48766" y="50274"/>
                    </a:lnTo>
                    <a:cubicBezTo>
                      <a:pt x="45897" y="45965"/>
                      <a:pt x="38726" y="40219"/>
                      <a:pt x="31554" y="40219"/>
                    </a:cubicBezTo>
                    <a:cubicBezTo>
                      <a:pt x="21514" y="40219"/>
                      <a:pt x="15777" y="48837"/>
                      <a:pt x="15777" y="64638"/>
                    </a:cubicBezTo>
                    <a:cubicBezTo>
                      <a:pt x="15777" y="83311"/>
                      <a:pt x="21514" y="91929"/>
                      <a:pt x="32988" y="91929"/>
                    </a:cubicBezTo>
                    <a:cubicBezTo>
                      <a:pt x="38726" y="90493"/>
                      <a:pt x="44463" y="86184"/>
                      <a:pt x="48766" y="8187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5185874" y="1548998"/>
                <a:ext cx="61674" cy="80438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80438" extrusionOk="0">
                    <a:moveTo>
                      <a:pt x="60240" y="79002"/>
                    </a:moveTo>
                    <a:lnTo>
                      <a:pt x="45897" y="79002"/>
                    </a:lnTo>
                    <a:lnTo>
                      <a:pt x="45897" y="71820"/>
                    </a:lnTo>
                    <a:cubicBezTo>
                      <a:pt x="40160" y="77565"/>
                      <a:pt x="32989" y="80438"/>
                      <a:pt x="25817" y="80438"/>
                    </a:cubicBezTo>
                    <a:cubicBezTo>
                      <a:pt x="14343" y="80438"/>
                      <a:pt x="0" y="73256"/>
                      <a:pt x="0" y="54583"/>
                    </a:cubicBezTo>
                    <a:cubicBezTo>
                      <a:pt x="0" y="37346"/>
                      <a:pt x="12909" y="30164"/>
                      <a:pt x="30120" y="30164"/>
                    </a:cubicBezTo>
                    <a:cubicBezTo>
                      <a:pt x="37292" y="30164"/>
                      <a:pt x="43029" y="31601"/>
                      <a:pt x="47332" y="33037"/>
                    </a:cubicBezTo>
                    <a:lnTo>
                      <a:pt x="47332" y="27292"/>
                    </a:lnTo>
                    <a:cubicBezTo>
                      <a:pt x="47332" y="18673"/>
                      <a:pt x="43029" y="14364"/>
                      <a:pt x="32989" y="14364"/>
                    </a:cubicBezTo>
                    <a:cubicBezTo>
                      <a:pt x="25817" y="14364"/>
                      <a:pt x="18646" y="15800"/>
                      <a:pt x="12909" y="18673"/>
                    </a:cubicBezTo>
                    <a:lnTo>
                      <a:pt x="7171" y="7182"/>
                    </a:lnTo>
                    <a:cubicBezTo>
                      <a:pt x="14343" y="2873"/>
                      <a:pt x="22949" y="0"/>
                      <a:pt x="32989" y="0"/>
                    </a:cubicBezTo>
                    <a:cubicBezTo>
                      <a:pt x="50200" y="0"/>
                      <a:pt x="61675" y="8618"/>
                      <a:pt x="61675" y="25855"/>
                    </a:cubicBezTo>
                    <a:lnTo>
                      <a:pt x="61675" y="79002"/>
                    </a:lnTo>
                    <a:lnTo>
                      <a:pt x="60240" y="79002"/>
                    </a:lnTo>
                    <a:close/>
                    <a:moveTo>
                      <a:pt x="45897" y="57456"/>
                    </a:moveTo>
                    <a:lnTo>
                      <a:pt x="45897" y="47401"/>
                    </a:lnTo>
                    <a:cubicBezTo>
                      <a:pt x="41595" y="45965"/>
                      <a:pt x="37292" y="44528"/>
                      <a:pt x="28686" y="44528"/>
                    </a:cubicBezTo>
                    <a:cubicBezTo>
                      <a:pt x="18646" y="44528"/>
                      <a:pt x="12909" y="48837"/>
                      <a:pt x="12909" y="56019"/>
                    </a:cubicBezTo>
                    <a:cubicBezTo>
                      <a:pt x="12909" y="63201"/>
                      <a:pt x="17212" y="68947"/>
                      <a:pt x="27252" y="68947"/>
                    </a:cubicBezTo>
                    <a:cubicBezTo>
                      <a:pt x="34423" y="66074"/>
                      <a:pt x="41595" y="61765"/>
                      <a:pt x="4589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5261891" y="1523143"/>
                <a:ext cx="43028" cy="104856"/>
              </a:xfrm>
              <a:custGeom>
                <a:avLst/>
                <a:gdLst/>
                <a:ahLst/>
                <a:cxnLst/>
                <a:rect l="l" t="t" r="r" b="b"/>
                <a:pathLst>
                  <a:path w="43028" h="104856" extrusionOk="0">
                    <a:moveTo>
                      <a:pt x="43029" y="89057"/>
                    </a:moveTo>
                    <a:lnTo>
                      <a:pt x="41594" y="101984"/>
                    </a:lnTo>
                    <a:cubicBezTo>
                      <a:pt x="38725" y="103421"/>
                      <a:pt x="32988" y="104857"/>
                      <a:pt x="27251" y="104857"/>
                    </a:cubicBezTo>
                    <a:cubicBezTo>
                      <a:pt x="17211" y="104857"/>
                      <a:pt x="10040" y="99111"/>
                      <a:pt x="10040" y="84747"/>
                    </a:cubicBezTo>
                    <a:lnTo>
                      <a:pt x="10040" y="41655"/>
                    </a:lnTo>
                    <a:lnTo>
                      <a:pt x="0" y="41655"/>
                    </a:lnTo>
                    <a:lnTo>
                      <a:pt x="0" y="28728"/>
                    </a:lnTo>
                    <a:lnTo>
                      <a:pt x="10040" y="28728"/>
                    </a:lnTo>
                    <a:lnTo>
                      <a:pt x="10040" y="7182"/>
                    </a:lnTo>
                    <a:lnTo>
                      <a:pt x="24383" y="0"/>
                    </a:lnTo>
                    <a:lnTo>
                      <a:pt x="24383" y="28728"/>
                    </a:lnTo>
                    <a:lnTo>
                      <a:pt x="43029" y="28728"/>
                    </a:lnTo>
                    <a:lnTo>
                      <a:pt x="43029" y="41655"/>
                    </a:lnTo>
                    <a:lnTo>
                      <a:pt x="24383" y="41655"/>
                    </a:lnTo>
                    <a:lnTo>
                      <a:pt x="24383" y="81875"/>
                    </a:lnTo>
                    <a:cubicBezTo>
                      <a:pt x="24383" y="89057"/>
                      <a:pt x="27251" y="90493"/>
                      <a:pt x="31554" y="90493"/>
                    </a:cubicBezTo>
                    <a:cubicBezTo>
                      <a:pt x="35857" y="91929"/>
                      <a:pt x="40160" y="90493"/>
                      <a:pt x="43029" y="8905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5322131" y="1548998"/>
                <a:ext cx="61674" cy="80438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80438" extrusionOk="0">
                    <a:moveTo>
                      <a:pt x="60240" y="79002"/>
                    </a:moveTo>
                    <a:lnTo>
                      <a:pt x="45897" y="79002"/>
                    </a:lnTo>
                    <a:lnTo>
                      <a:pt x="45897" y="71820"/>
                    </a:lnTo>
                    <a:cubicBezTo>
                      <a:pt x="40160" y="77565"/>
                      <a:pt x="32989" y="80438"/>
                      <a:pt x="25817" y="80438"/>
                    </a:cubicBezTo>
                    <a:cubicBezTo>
                      <a:pt x="14343" y="80438"/>
                      <a:pt x="0" y="73256"/>
                      <a:pt x="0" y="54583"/>
                    </a:cubicBezTo>
                    <a:cubicBezTo>
                      <a:pt x="0" y="37346"/>
                      <a:pt x="12909" y="30164"/>
                      <a:pt x="30120" y="30164"/>
                    </a:cubicBezTo>
                    <a:cubicBezTo>
                      <a:pt x="37292" y="30164"/>
                      <a:pt x="43029" y="31601"/>
                      <a:pt x="47332" y="33037"/>
                    </a:cubicBezTo>
                    <a:lnTo>
                      <a:pt x="47332" y="27292"/>
                    </a:lnTo>
                    <a:cubicBezTo>
                      <a:pt x="47332" y="18673"/>
                      <a:pt x="43029" y="14364"/>
                      <a:pt x="32989" y="14364"/>
                    </a:cubicBezTo>
                    <a:cubicBezTo>
                      <a:pt x="25817" y="14364"/>
                      <a:pt x="18646" y="15800"/>
                      <a:pt x="12909" y="18673"/>
                    </a:cubicBezTo>
                    <a:lnTo>
                      <a:pt x="7171" y="7182"/>
                    </a:lnTo>
                    <a:cubicBezTo>
                      <a:pt x="14343" y="2873"/>
                      <a:pt x="22949" y="0"/>
                      <a:pt x="32989" y="0"/>
                    </a:cubicBezTo>
                    <a:cubicBezTo>
                      <a:pt x="50200" y="0"/>
                      <a:pt x="61675" y="8618"/>
                      <a:pt x="61675" y="25855"/>
                    </a:cubicBezTo>
                    <a:lnTo>
                      <a:pt x="61675" y="79002"/>
                    </a:lnTo>
                    <a:lnTo>
                      <a:pt x="60240" y="79002"/>
                    </a:lnTo>
                    <a:close/>
                    <a:moveTo>
                      <a:pt x="45897" y="57456"/>
                    </a:moveTo>
                    <a:lnTo>
                      <a:pt x="45897" y="47401"/>
                    </a:lnTo>
                    <a:cubicBezTo>
                      <a:pt x="41595" y="45965"/>
                      <a:pt x="37292" y="44528"/>
                      <a:pt x="28686" y="44528"/>
                    </a:cubicBezTo>
                    <a:cubicBezTo>
                      <a:pt x="18646" y="44528"/>
                      <a:pt x="12909" y="48837"/>
                      <a:pt x="12909" y="56019"/>
                    </a:cubicBezTo>
                    <a:cubicBezTo>
                      <a:pt x="12909" y="63201"/>
                      <a:pt x="17212" y="68947"/>
                      <a:pt x="27252" y="68947"/>
                    </a:cubicBezTo>
                    <a:cubicBezTo>
                      <a:pt x="35857" y="66074"/>
                      <a:pt x="41595" y="61765"/>
                      <a:pt x="4589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4" name="Google Shape;484;p6"/>
            <p:cNvSpPr/>
            <p:nvPr/>
          </p:nvSpPr>
          <p:spPr>
            <a:xfrm>
              <a:off x="4199084" y="1972735"/>
              <a:ext cx="2789688" cy="1587217"/>
            </a:xfrm>
            <a:custGeom>
              <a:avLst/>
              <a:gdLst/>
              <a:ahLst/>
              <a:cxnLst/>
              <a:rect l="l" t="t" r="r" b="b"/>
              <a:pathLst>
                <a:path w="2789688" h="1587217" extrusionOk="0">
                  <a:moveTo>
                    <a:pt x="88926" y="1401923"/>
                  </a:moveTo>
                  <a:lnTo>
                    <a:pt x="1434" y="1401923"/>
                  </a:lnTo>
                  <a:lnTo>
                    <a:pt x="1434" y="1587218"/>
                  </a:lnTo>
                  <a:lnTo>
                    <a:pt x="88926" y="1587218"/>
                  </a:lnTo>
                  <a:lnTo>
                    <a:pt x="88926" y="1401923"/>
                  </a:lnTo>
                  <a:close/>
                  <a:moveTo>
                    <a:pt x="1549030" y="700961"/>
                  </a:moveTo>
                  <a:lnTo>
                    <a:pt x="0" y="700961"/>
                  </a:lnTo>
                  <a:lnTo>
                    <a:pt x="0" y="883384"/>
                  </a:lnTo>
                  <a:lnTo>
                    <a:pt x="1549030" y="883384"/>
                  </a:lnTo>
                  <a:lnTo>
                    <a:pt x="1549030" y="700961"/>
                  </a:lnTo>
                  <a:close/>
                  <a:moveTo>
                    <a:pt x="2788254" y="0"/>
                  </a:moveTo>
                  <a:lnTo>
                    <a:pt x="1434" y="0"/>
                  </a:lnTo>
                  <a:lnTo>
                    <a:pt x="1434" y="182422"/>
                  </a:lnTo>
                  <a:lnTo>
                    <a:pt x="2789688" y="182422"/>
                  </a:lnTo>
                  <a:lnTo>
                    <a:pt x="2788254" y="0"/>
                  </a:lnTo>
                  <a:lnTo>
                    <a:pt x="2788254" y="0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4199084" y="2155157"/>
              <a:ext cx="3277345" cy="1587217"/>
            </a:xfrm>
            <a:custGeom>
              <a:avLst/>
              <a:gdLst/>
              <a:ahLst/>
              <a:cxnLst/>
              <a:rect l="l" t="t" r="r" b="b"/>
              <a:pathLst>
                <a:path w="3277345" h="1587217" extrusionOk="0">
                  <a:moveTo>
                    <a:pt x="43029" y="1404796"/>
                  </a:moveTo>
                  <a:lnTo>
                    <a:pt x="0" y="1404796"/>
                  </a:lnTo>
                  <a:lnTo>
                    <a:pt x="0" y="1587218"/>
                  </a:lnTo>
                  <a:lnTo>
                    <a:pt x="43029" y="1587218"/>
                  </a:lnTo>
                  <a:lnTo>
                    <a:pt x="43029" y="1404796"/>
                  </a:lnTo>
                  <a:close/>
                  <a:moveTo>
                    <a:pt x="1107270" y="700961"/>
                  </a:moveTo>
                  <a:lnTo>
                    <a:pt x="1434" y="700961"/>
                  </a:lnTo>
                  <a:lnTo>
                    <a:pt x="1434" y="886256"/>
                  </a:lnTo>
                  <a:lnTo>
                    <a:pt x="1107270" y="886256"/>
                  </a:lnTo>
                  <a:lnTo>
                    <a:pt x="1107270" y="700961"/>
                  </a:lnTo>
                  <a:close/>
                  <a:moveTo>
                    <a:pt x="3275912" y="0"/>
                  </a:moveTo>
                  <a:lnTo>
                    <a:pt x="1434" y="0"/>
                  </a:lnTo>
                  <a:lnTo>
                    <a:pt x="1434" y="185295"/>
                  </a:lnTo>
                  <a:lnTo>
                    <a:pt x="3277346" y="185295"/>
                  </a:lnTo>
                  <a:lnTo>
                    <a:pt x="3275912" y="0"/>
                  </a:lnTo>
                  <a:lnTo>
                    <a:pt x="3275912" y="0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4199084" y="1804676"/>
              <a:ext cx="14342" cy="2105756"/>
            </a:xfrm>
            <a:custGeom>
              <a:avLst/>
              <a:gdLst/>
              <a:ahLst/>
              <a:cxnLst/>
              <a:rect l="l" t="t" r="r" b="b"/>
              <a:pathLst>
                <a:path w="14342" h="2105756" extrusionOk="0">
                  <a:moveTo>
                    <a:pt x="0" y="0"/>
                  </a:moveTo>
                  <a:lnTo>
                    <a:pt x="0" y="2105757"/>
                  </a:lnTo>
                </a:path>
              </a:pathLst>
            </a:custGeom>
            <a:noFill/>
            <a:ln w="1040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" name="Google Shape;487;p6"/>
            <p:cNvGrpSpPr/>
            <p:nvPr/>
          </p:nvGrpSpPr>
          <p:grpSpPr>
            <a:xfrm>
              <a:off x="7077699" y="2020136"/>
              <a:ext cx="157771" cy="100547"/>
              <a:chOff x="7077699" y="2020136"/>
              <a:chExt cx="157771" cy="100547"/>
            </a:xfrm>
          </p:grpSpPr>
          <p:sp>
            <p:nvSpPr>
              <p:cNvPr id="488" name="Google Shape;488;p6"/>
              <p:cNvSpPr/>
              <p:nvPr/>
            </p:nvSpPr>
            <p:spPr>
              <a:xfrm>
                <a:off x="7077699" y="2020136"/>
                <a:ext cx="76017" cy="100547"/>
              </a:xfrm>
              <a:custGeom>
                <a:avLst/>
                <a:gdLst/>
                <a:ahLst/>
                <a:cxnLst/>
                <a:rect l="l" t="t" r="r" b="b"/>
                <a:pathLst>
                  <a:path w="76017" h="100547" extrusionOk="0">
                    <a:moveTo>
                      <a:pt x="76017" y="67511"/>
                    </a:moveTo>
                    <a:cubicBezTo>
                      <a:pt x="76017" y="89057"/>
                      <a:pt x="58805" y="100548"/>
                      <a:pt x="37291" y="100548"/>
                    </a:cubicBezTo>
                    <a:cubicBezTo>
                      <a:pt x="17211" y="100548"/>
                      <a:pt x="0" y="89057"/>
                      <a:pt x="0" y="61765"/>
                    </a:cubicBezTo>
                    <a:cubicBezTo>
                      <a:pt x="0" y="35910"/>
                      <a:pt x="14343" y="1436"/>
                      <a:pt x="60240" y="0"/>
                    </a:cubicBezTo>
                    <a:lnTo>
                      <a:pt x="60240" y="14364"/>
                    </a:lnTo>
                    <a:cubicBezTo>
                      <a:pt x="37291" y="15800"/>
                      <a:pt x="22948" y="25855"/>
                      <a:pt x="15777" y="45965"/>
                    </a:cubicBezTo>
                    <a:cubicBezTo>
                      <a:pt x="22948" y="40219"/>
                      <a:pt x="30120" y="38783"/>
                      <a:pt x="41594" y="38783"/>
                    </a:cubicBezTo>
                    <a:cubicBezTo>
                      <a:pt x="60240" y="37346"/>
                      <a:pt x="76017" y="45965"/>
                      <a:pt x="76017" y="67511"/>
                    </a:cubicBezTo>
                    <a:close/>
                    <a:moveTo>
                      <a:pt x="61674" y="67511"/>
                    </a:moveTo>
                    <a:cubicBezTo>
                      <a:pt x="61674" y="56019"/>
                      <a:pt x="53068" y="50274"/>
                      <a:pt x="40160" y="50274"/>
                    </a:cubicBezTo>
                    <a:cubicBezTo>
                      <a:pt x="25817" y="50274"/>
                      <a:pt x="17211" y="56019"/>
                      <a:pt x="17211" y="67511"/>
                    </a:cubicBezTo>
                    <a:cubicBezTo>
                      <a:pt x="17211" y="77565"/>
                      <a:pt x="24383" y="84747"/>
                      <a:pt x="40160" y="84747"/>
                    </a:cubicBezTo>
                    <a:cubicBezTo>
                      <a:pt x="53068" y="86184"/>
                      <a:pt x="61674" y="79002"/>
                      <a:pt x="61674" y="6751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7165190" y="2020136"/>
                <a:ext cx="70280" cy="99111"/>
              </a:xfrm>
              <a:custGeom>
                <a:avLst/>
                <a:gdLst/>
                <a:ahLst/>
                <a:cxnLst/>
                <a:rect l="l" t="t" r="r" b="b"/>
                <a:pathLst>
                  <a:path w="70280" h="99111" extrusionOk="0">
                    <a:moveTo>
                      <a:pt x="70280" y="68947"/>
                    </a:moveTo>
                    <a:cubicBezTo>
                      <a:pt x="70280" y="89057"/>
                      <a:pt x="55938" y="99111"/>
                      <a:pt x="34423" y="99111"/>
                    </a:cubicBezTo>
                    <a:cubicBezTo>
                      <a:pt x="20080" y="99111"/>
                      <a:pt x="5737" y="93366"/>
                      <a:pt x="0" y="83311"/>
                    </a:cubicBezTo>
                    <a:lnTo>
                      <a:pt x="11475" y="73256"/>
                    </a:lnTo>
                    <a:cubicBezTo>
                      <a:pt x="17212" y="80438"/>
                      <a:pt x="27252" y="84747"/>
                      <a:pt x="35857" y="84747"/>
                    </a:cubicBezTo>
                    <a:cubicBezTo>
                      <a:pt x="51634" y="84747"/>
                      <a:pt x="57371" y="79002"/>
                      <a:pt x="57371" y="68947"/>
                    </a:cubicBezTo>
                    <a:cubicBezTo>
                      <a:pt x="57371" y="58892"/>
                      <a:pt x="50200" y="54583"/>
                      <a:pt x="40160" y="54583"/>
                    </a:cubicBezTo>
                    <a:lnTo>
                      <a:pt x="31554" y="54583"/>
                    </a:lnTo>
                    <a:lnTo>
                      <a:pt x="31554" y="40219"/>
                    </a:lnTo>
                    <a:lnTo>
                      <a:pt x="40160" y="40219"/>
                    </a:lnTo>
                    <a:cubicBezTo>
                      <a:pt x="48766" y="40219"/>
                      <a:pt x="54503" y="34474"/>
                      <a:pt x="54503" y="27292"/>
                    </a:cubicBezTo>
                    <a:cubicBezTo>
                      <a:pt x="54503" y="21546"/>
                      <a:pt x="50200" y="14364"/>
                      <a:pt x="35857" y="14364"/>
                    </a:cubicBezTo>
                    <a:cubicBezTo>
                      <a:pt x="28686" y="14364"/>
                      <a:pt x="21514" y="17237"/>
                      <a:pt x="17212" y="22982"/>
                    </a:cubicBezTo>
                    <a:lnTo>
                      <a:pt x="5737" y="12928"/>
                    </a:lnTo>
                    <a:cubicBezTo>
                      <a:pt x="14343" y="4309"/>
                      <a:pt x="24383" y="0"/>
                      <a:pt x="35857" y="0"/>
                    </a:cubicBezTo>
                    <a:cubicBezTo>
                      <a:pt x="54503" y="0"/>
                      <a:pt x="68846" y="10055"/>
                      <a:pt x="68846" y="25855"/>
                    </a:cubicBezTo>
                    <a:cubicBezTo>
                      <a:pt x="68846" y="37346"/>
                      <a:pt x="63109" y="43092"/>
                      <a:pt x="57371" y="47401"/>
                    </a:cubicBezTo>
                    <a:cubicBezTo>
                      <a:pt x="63109" y="48837"/>
                      <a:pt x="70280" y="57456"/>
                      <a:pt x="70280" y="6894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0" name="Google Shape;490;p6"/>
            <p:cNvSpPr/>
            <p:nvPr/>
          </p:nvSpPr>
          <p:spPr>
            <a:xfrm>
              <a:off x="7251247" y="2018699"/>
              <a:ext cx="123348" cy="100547"/>
            </a:xfrm>
            <a:custGeom>
              <a:avLst/>
              <a:gdLst/>
              <a:ahLst/>
              <a:cxnLst/>
              <a:rect l="l" t="t" r="r" b="b"/>
              <a:pathLst>
                <a:path w="123348" h="100547" extrusionOk="0">
                  <a:moveTo>
                    <a:pt x="48766" y="30164"/>
                  </a:moveTo>
                  <a:cubicBezTo>
                    <a:pt x="48766" y="47401"/>
                    <a:pt x="38726" y="60329"/>
                    <a:pt x="24383" y="60329"/>
                  </a:cubicBezTo>
                  <a:cubicBezTo>
                    <a:pt x="10040" y="60329"/>
                    <a:pt x="0" y="47401"/>
                    <a:pt x="0" y="30164"/>
                  </a:cubicBezTo>
                  <a:cubicBezTo>
                    <a:pt x="0" y="11491"/>
                    <a:pt x="10040" y="0"/>
                    <a:pt x="24383" y="0"/>
                  </a:cubicBezTo>
                  <a:cubicBezTo>
                    <a:pt x="38726" y="0"/>
                    <a:pt x="48766" y="12928"/>
                    <a:pt x="48766" y="30164"/>
                  </a:cubicBezTo>
                  <a:close/>
                  <a:moveTo>
                    <a:pt x="35857" y="31601"/>
                  </a:moveTo>
                  <a:cubicBezTo>
                    <a:pt x="35857" y="20110"/>
                    <a:pt x="31554" y="12928"/>
                    <a:pt x="24383" y="12928"/>
                  </a:cubicBezTo>
                  <a:cubicBezTo>
                    <a:pt x="17212" y="12928"/>
                    <a:pt x="12909" y="20110"/>
                    <a:pt x="12909" y="31601"/>
                  </a:cubicBezTo>
                  <a:cubicBezTo>
                    <a:pt x="12909" y="43092"/>
                    <a:pt x="17212" y="50274"/>
                    <a:pt x="24383" y="50274"/>
                  </a:cubicBezTo>
                  <a:cubicBezTo>
                    <a:pt x="31554" y="48837"/>
                    <a:pt x="35857" y="41656"/>
                    <a:pt x="35857" y="31601"/>
                  </a:cubicBezTo>
                  <a:close/>
                  <a:moveTo>
                    <a:pt x="98966" y="1436"/>
                  </a:moveTo>
                  <a:lnTo>
                    <a:pt x="38726" y="99111"/>
                  </a:lnTo>
                  <a:lnTo>
                    <a:pt x="24383" y="99111"/>
                  </a:lnTo>
                  <a:lnTo>
                    <a:pt x="84623" y="1436"/>
                  </a:lnTo>
                  <a:lnTo>
                    <a:pt x="98966" y="1436"/>
                  </a:lnTo>
                  <a:close/>
                  <a:moveTo>
                    <a:pt x="123349" y="70383"/>
                  </a:moveTo>
                  <a:cubicBezTo>
                    <a:pt x="123349" y="87620"/>
                    <a:pt x="113309" y="100548"/>
                    <a:pt x="98966" y="100548"/>
                  </a:cubicBezTo>
                  <a:cubicBezTo>
                    <a:pt x="84623" y="100548"/>
                    <a:pt x="74583" y="87620"/>
                    <a:pt x="74583" y="70383"/>
                  </a:cubicBezTo>
                  <a:cubicBezTo>
                    <a:pt x="74583" y="51710"/>
                    <a:pt x="84623" y="40219"/>
                    <a:pt x="98966" y="40219"/>
                  </a:cubicBezTo>
                  <a:cubicBezTo>
                    <a:pt x="113309" y="40219"/>
                    <a:pt x="123349" y="53147"/>
                    <a:pt x="123349" y="70383"/>
                  </a:cubicBezTo>
                  <a:close/>
                  <a:moveTo>
                    <a:pt x="110440" y="70383"/>
                  </a:moveTo>
                  <a:cubicBezTo>
                    <a:pt x="110440" y="58892"/>
                    <a:pt x="106138" y="51710"/>
                    <a:pt x="98966" y="51710"/>
                  </a:cubicBezTo>
                  <a:cubicBezTo>
                    <a:pt x="91795" y="51710"/>
                    <a:pt x="87492" y="58892"/>
                    <a:pt x="87492" y="70383"/>
                  </a:cubicBezTo>
                  <a:cubicBezTo>
                    <a:pt x="87492" y="81875"/>
                    <a:pt x="91795" y="89057"/>
                    <a:pt x="98966" y="89057"/>
                  </a:cubicBezTo>
                  <a:cubicBezTo>
                    <a:pt x="106138" y="89057"/>
                    <a:pt x="110440" y="81875"/>
                    <a:pt x="110440" y="703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" name="Google Shape;491;p6"/>
            <p:cNvGrpSpPr/>
            <p:nvPr/>
          </p:nvGrpSpPr>
          <p:grpSpPr>
            <a:xfrm>
              <a:off x="5837040" y="2721097"/>
              <a:ext cx="159206" cy="99111"/>
              <a:chOff x="5837040" y="2721097"/>
              <a:chExt cx="159206" cy="99111"/>
            </a:xfrm>
          </p:grpSpPr>
          <p:sp>
            <p:nvSpPr>
              <p:cNvPr id="492" name="Google Shape;492;p6"/>
              <p:cNvSpPr/>
              <p:nvPr/>
            </p:nvSpPr>
            <p:spPr>
              <a:xfrm>
                <a:off x="5837040" y="2721097"/>
                <a:ext cx="70279" cy="99111"/>
              </a:xfrm>
              <a:custGeom>
                <a:avLst/>
                <a:gdLst/>
                <a:ahLst/>
                <a:cxnLst/>
                <a:rect l="l" t="t" r="r" b="b"/>
                <a:pathLst>
                  <a:path w="70279" h="99111" extrusionOk="0">
                    <a:moveTo>
                      <a:pt x="70280" y="68947"/>
                    </a:moveTo>
                    <a:cubicBezTo>
                      <a:pt x="70280" y="89057"/>
                      <a:pt x="55937" y="99111"/>
                      <a:pt x="34423" y="99111"/>
                    </a:cubicBezTo>
                    <a:cubicBezTo>
                      <a:pt x="20080" y="99111"/>
                      <a:pt x="5737" y="93366"/>
                      <a:pt x="0" y="83311"/>
                    </a:cubicBezTo>
                    <a:lnTo>
                      <a:pt x="11474" y="73256"/>
                    </a:lnTo>
                    <a:cubicBezTo>
                      <a:pt x="17211" y="80438"/>
                      <a:pt x="27251" y="84747"/>
                      <a:pt x="35857" y="84747"/>
                    </a:cubicBezTo>
                    <a:cubicBezTo>
                      <a:pt x="51634" y="84747"/>
                      <a:pt x="57371" y="79002"/>
                      <a:pt x="57371" y="68947"/>
                    </a:cubicBezTo>
                    <a:cubicBezTo>
                      <a:pt x="57371" y="58892"/>
                      <a:pt x="50200" y="54583"/>
                      <a:pt x="40160" y="54583"/>
                    </a:cubicBezTo>
                    <a:lnTo>
                      <a:pt x="31554" y="54583"/>
                    </a:lnTo>
                    <a:lnTo>
                      <a:pt x="31554" y="40219"/>
                    </a:lnTo>
                    <a:lnTo>
                      <a:pt x="40160" y="40219"/>
                    </a:lnTo>
                    <a:cubicBezTo>
                      <a:pt x="48766" y="40219"/>
                      <a:pt x="54503" y="34474"/>
                      <a:pt x="54503" y="27292"/>
                    </a:cubicBezTo>
                    <a:cubicBezTo>
                      <a:pt x="54503" y="21546"/>
                      <a:pt x="50200" y="14364"/>
                      <a:pt x="35857" y="14364"/>
                    </a:cubicBezTo>
                    <a:cubicBezTo>
                      <a:pt x="28686" y="14364"/>
                      <a:pt x="21514" y="17237"/>
                      <a:pt x="17211" y="22982"/>
                    </a:cubicBezTo>
                    <a:lnTo>
                      <a:pt x="5737" y="12928"/>
                    </a:lnTo>
                    <a:cubicBezTo>
                      <a:pt x="14343" y="4309"/>
                      <a:pt x="24383" y="0"/>
                      <a:pt x="35857" y="0"/>
                    </a:cubicBezTo>
                    <a:cubicBezTo>
                      <a:pt x="54503" y="0"/>
                      <a:pt x="68846" y="10055"/>
                      <a:pt x="68846" y="25855"/>
                    </a:cubicBezTo>
                    <a:cubicBezTo>
                      <a:pt x="68846" y="37346"/>
                      <a:pt x="63109" y="43092"/>
                      <a:pt x="57371" y="47401"/>
                    </a:cubicBezTo>
                    <a:cubicBezTo>
                      <a:pt x="63109" y="48837"/>
                      <a:pt x="70280" y="57456"/>
                      <a:pt x="70280" y="6894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5923098" y="2721097"/>
                <a:ext cx="73148" cy="99111"/>
              </a:xfrm>
              <a:custGeom>
                <a:avLst/>
                <a:gdLst/>
                <a:ahLst/>
                <a:cxnLst/>
                <a:rect l="l" t="t" r="r" b="b"/>
                <a:pathLst>
                  <a:path w="73148" h="99111" extrusionOk="0">
                    <a:moveTo>
                      <a:pt x="73148" y="64638"/>
                    </a:moveTo>
                    <a:cubicBezTo>
                      <a:pt x="73148" y="89057"/>
                      <a:pt x="57371" y="99111"/>
                      <a:pt x="34423" y="99111"/>
                    </a:cubicBezTo>
                    <a:cubicBezTo>
                      <a:pt x="21514" y="99111"/>
                      <a:pt x="11474" y="96239"/>
                      <a:pt x="0" y="89057"/>
                    </a:cubicBezTo>
                    <a:lnTo>
                      <a:pt x="7171" y="77565"/>
                    </a:lnTo>
                    <a:cubicBezTo>
                      <a:pt x="15777" y="81875"/>
                      <a:pt x="25817" y="84747"/>
                      <a:pt x="34423" y="84747"/>
                    </a:cubicBezTo>
                    <a:cubicBezTo>
                      <a:pt x="50200" y="84747"/>
                      <a:pt x="57371" y="77565"/>
                      <a:pt x="57371" y="64638"/>
                    </a:cubicBezTo>
                    <a:cubicBezTo>
                      <a:pt x="57371" y="53147"/>
                      <a:pt x="50200" y="47401"/>
                      <a:pt x="37291" y="47401"/>
                    </a:cubicBezTo>
                    <a:cubicBezTo>
                      <a:pt x="28686" y="47401"/>
                      <a:pt x="22948" y="50274"/>
                      <a:pt x="18646" y="53147"/>
                    </a:cubicBezTo>
                    <a:lnTo>
                      <a:pt x="2868" y="47401"/>
                    </a:lnTo>
                    <a:lnTo>
                      <a:pt x="5737" y="0"/>
                    </a:lnTo>
                    <a:lnTo>
                      <a:pt x="65977" y="0"/>
                    </a:lnTo>
                    <a:lnTo>
                      <a:pt x="65977" y="14364"/>
                    </a:lnTo>
                    <a:lnTo>
                      <a:pt x="18646" y="14364"/>
                    </a:lnTo>
                    <a:lnTo>
                      <a:pt x="17211" y="38783"/>
                    </a:lnTo>
                    <a:cubicBezTo>
                      <a:pt x="22948" y="35910"/>
                      <a:pt x="30120" y="33037"/>
                      <a:pt x="38725" y="33037"/>
                    </a:cubicBezTo>
                    <a:cubicBezTo>
                      <a:pt x="61674" y="34474"/>
                      <a:pt x="73148" y="47401"/>
                      <a:pt x="73148" y="6463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4" name="Google Shape;494;p6"/>
            <p:cNvSpPr/>
            <p:nvPr/>
          </p:nvSpPr>
          <p:spPr>
            <a:xfrm>
              <a:off x="6010589" y="2719661"/>
              <a:ext cx="123348" cy="100547"/>
            </a:xfrm>
            <a:custGeom>
              <a:avLst/>
              <a:gdLst/>
              <a:ahLst/>
              <a:cxnLst/>
              <a:rect l="l" t="t" r="r" b="b"/>
              <a:pathLst>
                <a:path w="123348" h="100547" extrusionOk="0">
                  <a:moveTo>
                    <a:pt x="48766" y="30164"/>
                  </a:moveTo>
                  <a:cubicBezTo>
                    <a:pt x="48766" y="47401"/>
                    <a:pt x="38726" y="60329"/>
                    <a:pt x="24383" y="60329"/>
                  </a:cubicBezTo>
                  <a:cubicBezTo>
                    <a:pt x="10040" y="60329"/>
                    <a:pt x="0" y="47401"/>
                    <a:pt x="0" y="30164"/>
                  </a:cubicBezTo>
                  <a:cubicBezTo>
                    <a:pt x="0" y="11491"/>
                    <a:pt x="10040" y="0"/>
                    <a:pt x="24383" y="0"/>
                  </a:cubicBezTo>
                  <a:cubicBezTo>
                    <a:pt x="40160" y="0"/>
                    <a:pt x="48766" y="12927"/>
                    <a:pt x="48766" y="30164"/>
                  </a:cubicBezTo>
                  <a:close/>
                  <a:moveTo>
                    <a:pt x="37292" y="31601"/>
                  </a:moveTo>
                  <a:cubicBezTo>
                    <a:pt x="37292" y="20109"/>
                    <a:pt x="32989" y="12927"/>
                    <a:pt x="25817" y="12927"/>
                  </a:cubicBezTo>
                  <a:cubicBezTo>
                    <a:pt x="18646" y="12927"/>
                    <a:pt x="14343" y="20109"/>
                    <a:pt x="14343" y="31601"/>
                  </a:cubicBezTo>
                  <a:cubicBezTo>
                    <a:pt x="14343" y="43092"/>
                    <a:pt x="18646" y="50274"/>
                    <a:pt x="25817" y="50274"/>
                  </a:cubicBezTo>
                  <a:cubicBezTo>
                    <a:pt x="32989" y="48837"/>
                    <a:pt x="37292" y="41655"/>
                    <a:pt x="37292" y="31601"/>
                  </a:cubicBezTo>
                  <a:close/>
                  <a:moveTo>
                    <a:pt x="98966" y="1436"/>
                  </a:moveTo>
                  <a:lnTo>
                    <a:pt x="38726" y="99111"/>
                  </a:lnTo>
                  <a:lnTo>
                    <a:pt x="24383" y="99111"/>
                  </a:lnTo>
                  <a:lnTo>
                    <a:pt x="84623" y="1436"/>
                  </a:lnTo>
                  <a:lnTo>
                    <a:pt x="98966" y="1436"/>
                  </a:lnTo>
                  <a:close/>
                  <a:moveTo>
                    <a:pt x="123349" y="70383"/>
                  </a:moveTo>
                  <a:cubicBezTo>
                    <a:pt x="123349" y="87620"/>
                    <a:pt x="113309" y="100548"/>
                    <a:pt x="98966" y="100548"/>
                  </a:cubicBezTo>
                  <a:cubicBezTo>
                    <a:pt x="84623" y="100548"/>
                    <a:pt x="74583" y="87620"/>
                    <a:pt x="74583" y="70383"/>
                  </a:cubicBezTo>
                  <a:cubicBezTo>
                    <a:pt x="74583" y="51710"/>
                    <a:pt x="84623" y="40219"/>
                    <a:pt x="98966" y="40219"/>
                  </a:cubicBezTo>
                  <a:cubicBezTo>
                    <a:pt x="114743" y="40219"/>
                    <a:pt x="123349" y="53147"/>
                    <a:pt x="123349" y="70383"/>
                  </a:cubicBezTo>
                  <a:close/>
                  <a:moveTo>
                    <a:pt x="111875" y="70383"/>
                  </a:moveTo>
                  <a:cubicBezTo>
                    <a:pt x="111875" y="58892"/>
                    <a:pt x="107572" y="51710"/>
                    <a:pt x="100400" y="51710"/>
                  </a:cubicBezTo>
                  <a:cubicBezTo>
                    <a:pt x="93229" y="51710"/>
                    <a:pt x="88926" y="58892"/>
                    <a:pt x="88926" y="70383"/>
                  </a:cubicBezTo>
                  <a:cubicBezTo>
                    <a:pt x="88926" y="81875"/>
                    <a:pt x="93229" y="89057"/>
                    <a:pt x="100400" y="89057"/>
                  </a:cubicBezTo>
                  <a:cubicBezTo>
                    <a:pt x="107572" y="89057"/>
                    <a:pt x="111875" y="81875"/>
                    <a:pt x="111875" y="703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4376936" y="3420622"/>
              <a:ext cx="70280" cy="99111"/>
            </a:xfrm>
            <a:custGeom>
              <a:avLst/>
              <a:gdLst/>
              <a:ahLst/>
              <a:cxnLst/>
              <a:rect l="l" t="t" r="r" b="b"/>
              <a:pathLst>
                <a:path w="70280" h="99111" extrusionOk="0">
                  <a:moveTo>
                    <a:pt x="70280" y="99111"/>
                  </a:moveTo>
                  <a:lnTo>
                    <a:pt x="0" y="99111"/>
                  </a:lnTo>
                  <a:cubicBezTo>
                    <a:pt x="1434" y="70383"/>
                    <a:pt x="18646" y="57456"/>
                    <a:pt x="37292" y="45965"/>
                  </a:cubicBezTo>
                  <a:cubicBezTo>
                    <a:pt x="50200" y="38783"/>
                    <a:pt x="54503" y="34473"/>
                    <a:pt x="54503" y="27291"/>
                  </a:cubicBezTo>
                  <a:cubicBezTo>
                    <a:pt x="54503" y="20109"/>
                    <a:pt x="48766" y="14364"/>
                    <a:pt x="35857" y="14364"/>
                  </a:cubicBezTo>
                  <a:cubicBezTo>
                    <a:pt x="27252" y="14364"/>
                    <a:pt x="18646" y="18673"/>
                    <a:pt x="12909" y="24419"/>
                  </a:cubicBezTo>
                  <a:lnTo>
                    <a:pt x="2869" y="12927"/>
                  </a:lnTo>
                  <a:cubicBezTo>
                    <a:pt x="11474" y="4309"/>
                    <a:pt x="24383" y="0"/>
                    <a:pt x="35857" y="0"/>
                  </a:cubicBezTo>
                  <a:cubicBezTo>
                    <a:pt x="55937" y="0"/>
                    <a:pt x="68846" y="8618"/>
                    <a:pt x="68846" y="27291"/>
                  </a:cubicBezTo>
                  <a:cubicBezTo>
                    <a:pt x="68846" y="41655"/>
                    <a:pt x="61674" y="48837"/>
                    <a:pt x="44463" y="58892"/>
                  </a:cubicBezTo>
                  <a:cubicBezTo>
                    <a:pt x="25817" y="70383"/>
                    <a:pt x="20080" y="76129"/>
                    <a:pt x="18646" y="86184"/>
                  </a:cubicBezTo>
                  <a:lnTo>
                    <a:pt x="70280" y="86184"/>
                  </a:lnTo>
                  <a:lnTo>
                    <a:pt x="70280" y="9911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4470165" y="3420622"/>
              <a:ext cx="123348" cy="100547"/>
            </a:xfrm>
            <a:custGeom>
              <a:avLst/>
              <a:gdLst/>
              <a:ahLst/>
              <a:cxnLst/>
              <a:rect l="l" t="t" r="r" b="b"/>
              <a:pathLst>
                <a:path w="123348" h="100547" extrusionOk="0">
                  <a:moveTo>
                    <a:pt x="48766" y="30164"/>
                  </a:moveTo>
                  <a:cubicBezTo>
                    <a:pt x="48766" y="47401"/>
                    <a:pt x="38726" y="60329"/>
                    <a:pt x="24383" y="60329"/>
                  </a:cubicBezTo>
                  <a:cubicBezTo>
                    <a:pt x="10040" y="60329"/>
                    <a:pt x="0" y="47401"/>
                    <a:pt x="0" y="30164"/>
                  </a:cubicBezTo>
                  <a:cubicBezTo>
                    <a:pt x="0" y="11491"/>
                    <a:pt x="10040" y="0"/>
                    <a:pt x="24383" y="0"/>
                  </a:cubicBezTo>
                  <a:cubicBezTo>
                    <a:pt x="40160" y="0"/>
                    <a:pt x="48766" y="12927"/>
                    <a:pt x="48766" y="30164"/>
                  </a:cubicBezTo>
                  <a:close/>
                  <a:moveTo>
                    <a:pt x="37292" y="31601"/>
                  </a:moveTo>
                  <a:cubicBezTo>
                    <a:pt x="37292" y="20109"/>
                    <a:pt x="32989" y="12927"/>
                    <a:pt x="25817" y="12927"/>
                  </a:cubicBezTo>
                  <a:cubicBezTo>
                    <a:pt x="18646" y="12927"/>
                    <a:pt x="14343" y="20109"/>
                    <a:pt x="14343" y="31601"/>
                  </a:cubicBezTo>
                  <a:cubicBezTo>
                    <a:pt x="14343" y="43092"/>
                    <a:pt x="18646" y="50274"/>
                    <a:pt x="25817" y="50274"/>
                  </a:cubicBezTo>
                  <a:cubicBezTo>
                    <a:pt x="32989" y="50274"/>
                    <a:pt x="37292" y="41655"/>
                    <a:pt x="37292" y="31601"/>
                  </a:cubicBezTo>
                  <a:close/>
                  <a:moveTo>
                    <a:pt x="98966" y="1436"/>
                  </a:moveTo>
                  <a:lnTo>
                    <a:pt x="38726" y="99111"/>
                  </a:lnTo>
                  <a:lnTo>
                    <a:pt x="24383" y="99111"/>
                  </a:lnTo>
                  <a:lnTo>
                    <a:pt x="84623" y="1436"/>
                  </a:lnTo>
                  <a:lnTo>
                    <a:pt x="98966" y="1436"/>
                  </a:lnTo>
                  <a:close/>
                  <a:moveTo>
                    <a:pt x="123349" y="70383"/>
                  </a:moveTo>
                  <a:cubicBezTo>
                    <a:pt x="123349" y="87620"/>
                    <a:pt x="113309" y="100548"/>
                    <a:pt x="98966" y="100548"/>
                  </a:cubicBezTo>
                  <a:cubicBezTo>
                    <a:pt x="84623" y="100548"/>
                    <a:pt x="74583" y="87620"/>
                    <a:pt x="74583" y="70383"/>
                  </a:cubicBezTo>
                  <a:cubicBezTo>
                    <a:pt x="74583" y="51710"/>
                    <a:pt x="84623" y="40219"/>
                    <a:pt x="98966" y="40219"/>
                  </a:cubicBezTo>
                  <a:cubicBezTo>
                    <a:pt x="114743" y="40219"/>
                    <a:pt x="123349" y="53147"/>
                    <a:pt x="123349" y="70383"/>
                  </a:cubicBezTo>
                  <a:close/>
                  <a:moveTo>
                    <a:pt x="110440" y="70383"/>
                  </a:moveTo>
                  <a:cubicBezTo>
                    <a:pt x="110440" y="58892"/>
                    <a:pt x="106137" y="51710"/>
                    <a:pt x="98966" y="51710"/>
                  </a:cubicBezTo>
                  <a:cubicBezTo>
                    <a:pt x="91795" y="51710"/>
                    <a:pt x="87492" y="58892"/>
                    <a:pt x="87492" y="70383"/>
                  </a:cubicBezTo>
                  <a:cubicBezTo>
                    <a:pt x="87492" y="81875"/>
                    <a:pt x="91795" y="89057"/>
                    <a:pt x="98966" y="89057"/>
                  </a:cubicBezTo>
                  <a:cubicBezTo>
                    <a:pt x="106137" y="89057"/>
                    <a:pt x="110440" y="81875"/>
                    <a:pt x="110440" y="703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7" name="Google Shape;497;p6"/>
            <p:cNvGrpSpPr/>
            <p:nvPr/>
          </p:nvGrpSpPr>
          <p:grpSpPr>
            <a:xfrm>
              <a:off x="7530933" y="2198249"/>
              <a:ext cx="164942" cy="99110"/>
              <a:chOff x="7530933" y="2198249"/>
              <a:chExt cx="164942" cy="99110"/>
            </a:xfrm>
          </p:grpSpPr>
          <p:sp>
            <p:nvSpPr>
              <p:cNvPr id="498" name="Google Shape;498;p6"/>
              <p:cNvSpPr/>
              <p:nvPr/>
            </p:nvSpPr>
            <p:spPr>
              <a:xfrm>
                <a:off x="7530933" y="2199685"/>
                <a:ext cx="68846" cy="97674"/>
              </a:xfrm>
              <a:custGeom>
                <a:avLst/>
                <a:gdLst/>
                <a:ahLst/>
                <a:cxnLst/>
                <a:rect l="l" t="t" r="r" b="b"/>
                <a:pathLst>
                  <a:path w="68846" h="97674" extrusionOk="0">
                    <a:moveTo>
                      <a:pt x="68846" y="14364"/>
                    </a:moveTo>
                    <a:cubicBezTo>
                      <a:pt x="51634" y="33037"/>
                      <a:pt x="37292" y="60329"/>
                      <a:pt x="35857" y="97675"/>
                    </a:cubicBezTo>
                    <a:lnTo>
                      <a:pt x="21514" y="97675"/>
                    </a:lnTo>
                    <a:cubicBezTo>
                      <a:pt x="21514" y="64638"/>
                      <a:pt x="32989" y="37346"/>
                      <a:pt x="51634" y="14364"/>
                    </a:cubicBezTo>
                    <a:lnTo>
                      <a:pt x="0" y="14364"/>
                    </a:lnTo>
                    <a:lnTo>
                      <a:pt x="0" y="0"/>
                    </a:lnTo>
                    <a:lnTo>
                      <a:pt x="68846" y="0"/>
                    </a:lnTo>
                    <a:lnTo>
                      <a:pt x="68846" y="1436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7615556" y="2198249"/>
                <a:ext cx="80319" cy="97674"/>
              </a:xfrm>
              <a:custGeom>
                <a:avLst/>
                <a:gdLst/>
                <a:ahLst/>
                <a:cxnLst/>
                <a:rect l="l" t="t" r="r" b="b"/>
                <a:pathLst>
                  <a:path w="80319" h="97674" extrusionOk="0">
                    <a:moveTo>
                      <a:pt x="80320" y="76129"/>
                    </a:moveTo>
                    <a:lnTo>
                      <a:pt x="67411" y="76129"/>
                    </a:lnTo>
                    <a:lnTo>
                      <a:pt x="67411" y="97675"/>
                    </a:lnTo>
                    <a:lnTo>
                      <a:pt x="53068" y="97675"/>
                    </a:lnTo>
                    <a:lnTo>
                      <a:pt x="53068" y="76129"/>
                    </a:lnTo>
                    <a:lnTo>
                      <a:pt x="0" y="76129"/>
                    </a:lnTo>
                    <a:lnTo>
                      <a:pt x="0" y="61765"/>
                    </a:lnTo>
                    <a:lnTo>
                      <a:pt x="50200" y="0"/>
                    </a:lnTo>
                    <a:lnTo>
                      <a:pt x="67411" y="0"/>
                    </a:lnTo>
                    <a:lnTo>
                      <a:pt x="67411" y="63201"/>
                    </a:lnTo>
                    <a:lnTo>
                      <a:pt x="80320" y="63201"/>
                    </a:lnTo>
                    <a:lnTo>
                      <a:pt x="80320" y="76129"/>
                    </a:lnTo>
                    <a:close/>
                    <a:moveTo>
                      <a:pt x="54503" y="17237"/>
                    </a:moveTo>
                    <a:cubicBezTo>
                      <a:pt x="53068" y="20110"/>
                      <a:pt x="48766" y="24419"/>
                      <a:pt x="45897" y="28728"/>
                    </a:cubicBezTo>
                    <a:lnTo>
                      <a:pt x="27251" y="53147"/>
                    </a:lnTo>
                    <a:cubicBezTo>
                      <a:pt x="24383" y="57456"/>
                      <a:pt x="20080" y="61765"/>
                      <a:pt x="18646" y="64638"/>
                    </a:cubicBezTo>
                    <a:cubicBezTo>
                      <a:pt x="21514" y="64638"/>
                      <a:pt x="28686" y="64638"/>
                      <a:pt x="34423" y="64638"/>
                    </a:cubicBezTo>
                    <a:lnTo>
                      <a:pt x="54503" y="64638"/>
                    </a:lnTo>
                    <a:lnTo>
                      <a:pt x="54503" y="35910"/>
                    </a:lnTo>
                    <a:cubicBezTo>
                      <a:pt x="53068" y="30164"/>
                      <a:pt x="54503" y="21546"/>
                      <a:pt x="54503" y="17237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500;p6"/>
            <p:cNvSpPr/>
            <p:nvPr/>
          </p:nvSpPr>
          <p:spPr>
            <a:xfrm>
              <a:off x="7707350" y="2198249"/>
              <a:ext cx="123348" cy="100547"/>
            </a:xfrm>
            <a:custGeom>
              <a:avLst/>
              <a:gdLst/>
              <a:ahLst/>
              <a:cxnLst/>
              <a:rect l="l" t="t" r="r" b="b"/>
              <a:pathLst>
                <a:path w="123348" h="100547" extrusionOk="0">
                  <a:moveTo>
                    <a:pt x="48766" y="30164"/>
                  </a:moveTo>
                  <a:cubicBezTo>
                    <a:pt x="48766" y="47401"/>
                    <a:pt x="38725" y="60329"/>
                    <a:pt x="24383" y="60329"/>
                  </a:cubicBezTo>
                  <a:cubicBezTo>
                    <a:pt x="10040" y="60329"/>
                    <a:pt x="0" y="47401"/>
                    <a:pt x="0" y="30164"/>
                  </a:cubicBezTo>
                  <a:cubicBezTo>
                    <a:pt x="0" y="11491"/>
                    <a:pt x="10040" y="0"/>
                    <a:pt x="24383" y="0"/>
                  </a:cubicBezTo>
                  <a:cubicBezTo>
                    <a:pt x="40160" y="0"/>
                    <a:pt x="48766" y="11491"/>
                    <a:pt x="48766" y="30164"/>
                  </a:cubicBezTo>
                  <a:close/>
                  <a:moveTo>
                    <a:pt x="37292" y="30164"/>
                  </a:moveTo>
                  <a:cubicBezTo>
                    <a:pt x="37292" y="18673"/>
                    <a:pt x="32988" y="11491"/>
                    <a:pt x="25817" y="11491"/>
                  </a:cubicBezTo>
                  <a:cubicBezTo>
                    <a:pt x="18646" y="11491"/>
                    <a:pt x="14343" y="18673"/>
                    <a:pt x="14343" y="30164"/>
                  </a:cubicBezTo>
                  <a:cubicBezTo>
                    <a:pt x="14343" y="41656"/>
                    <a:pt x="18646" y="48837"/>
                    <a:pt x="25817" y="48837"/>
                  </a:cubicBezTo>
                  <a:cubicBezTo>
                    <a:pt x="32988" y="48837"/>
                    <a:pt x="37292" y="40219"/>
                    <a:pt x="37292" y="30164"/>
                  </a:cubicBezTo>
                  <a:close/>
                  <a:moveTo>
                    <a:pt x="98966" y="1436"/>
                  </a:moveTo>
                  <a:lnTo>
                    <a:pt x="38725" y="99111"/>
                  </a:lnTo>
                  <a:lnTo>
                    <a:pt x="24383" y="99111"/>
                  </a:lnTo>
                  <a:lnTo>
                    <a:pt x="84623" y="1436"/>
                  </a:lnTo>
                  <a:lnTo>
                    <a:pt x="98966" y="1436"/>
                  </a:lnTo>
                  <a:close/>
                  <a:moveTo>
                    <a:pt x="123349" y="70383"/>
                  </a:moveTo>
                  <a:cubicBezTo>
                    <a:pt x="123349" y="87620"/>
                    <a:pt x="113309" y="100548"/>
                    <a:pt x="98966" y="100548"/>
                  </a:cubicBezTo>
                  <a:cubicBezTo>
                    <a:pt x="84623" y="100548"/>
                    <a:pt x="74583" y="87620"/>
                    <a:pt x="74583" y="70383"/>
                  </a:cubicBezTo>
                  <a:cubicBezTo>
                    <a:pt x="74583" y="51710"/>
                    <a:pt x="84623" y="40219"/>
                    <a:pt x="98966" y="40219"/>
                  </a:cubicBezTo>
                  <a:cubicBezTo>
                    <a:pt x="114743" y="40219"/>
                    <a:pt x="123349" y="51710"/>
                    <a:pt x="123349" y="70383"/>
                  </a:cubicBezTo>
                  <a:close/>
                  <a:moveTo>
                    <a:pt x="110440" y="70383"/>
                  </a:moveTo>
                  <a:cubicBezTo>
                    <a:pt x="110440" y="58892"/>
                    <a:pt x="106137" y="51710"/>
                    <a:pt x="98966" y="51710"/>
                  </a:cubicBezTo>
                  <a:cubicBezTo>
                    <a:pt x="91794" y="51710"/>
                    <a:pt x="87492" y="58892"/>
                    <a:pt x="87492" y="70383"/>
                  </a:cubicBezTo>
                  <a:cubicBezTo>
                    <a:pt x="87492" y="81875"/>
                    <a:pt x="91794" y="89057"/>
                    <a:pt x="98966" y="89057"/>
                  </a:cubicBezTo>
                  <a:cubicBezTo>
                    <a:pt x="107572" y="87620"/>
                    <a:pt x="110440" y="80438"/>
                    <a:pt x="110440" y="703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501;p6"/>
            <p:cNvGrpSpPr/>
            <p:nvPr/>
          </p:nvGrpSpPr>
          <p:grpSpPr>
            <a:xfrm>
              <a:off x="5395280" y="2904956"/>
              <a:ext cx="162074" cy="100547"/>
              <a:chOff x="5395280" y="2904956"/>
              <a:chExt cx="162074" cy="100547"/>
            </a:xfrm>
          </p:grpSpPr>
          <p:sp>
            <p:nvSpPr>
              <p:cNvPr id="502" name="Google Shape;502;p6"/>
              <p:cNvSpPr/>
              <p:nvPr/>
            </p:nvSpPr>
            <p:spPr>
              <a:xfrm>
                <a:off x="5395280" y="2904956"/>
                <a:ext cx="70279" cy="99111"/>
              </a:xfrm>
              <a:custGeom>
                <a:avLst/>
                <a:gdLst/>
                <a:ahLst/>
                <a:cxnLst/>
                <a:rect l="l" t="t" r="r" b="b"/>
                <a:pathLst>
                  <a:path w="70279" h="99111" extrusionOk="0">
                    <a:moveTo>
                      <a:pt x="70280" y="99111"/>
                    </a:moveTo>
                    <a:lnTo>
                      <a:pt x="0" y="99111"/>
                    </a:lnTo>
                    <a:cubicBezTo>
                      <a:pt x="1434" y="70383"/>
                      <a:pt x="18646" y="57456"/>
                      <a:pt x="37292" y="45965"/>
                    </a:cubicBezTo>
                    <a:cubicBezTo>
                      <a:pt x="50200" y="38783"/>
                      <a:pt x="54503" y="34474"/>
                      <a:pt x="54503" y="27292"/>
                    </a:cubicBezTo>
                    <a:cubicBezTo>
                      <a:pt x="54503" y="20110"/>
                      <a:pt x="48766" y="14364"/>
                      <a:pt x="35857" y="14364"/>
                    </a:cubicBezTo>
                    <a:cubicBezTo>
                      <a:pt x="27251" y="14364"/>
                      <a:pt x="18646" y="18673"/>
                      <a:pt x="12908" y="24419"/>
                    </a:cubicBezTo>
                    <a:lnTo>
                      <a:pt x="2869" y="12928"/>
                    </a:lnTo>
                    <a:cubicBezTo>
                      <a:pt x="11475" y="4309"/>
                      <a:pt x="24383" y="0"/>
                      <a:pt x="35857" y="0"/>
                    </a:cubicBezTo>
                    <a:cubicBezTo>
                      <a:pt x="55937" y="0"/>
                      <a:pt x="68846" y="8618"/>
                      <a:pt x="68846" y="27292"/>
                    </a:cubicBezTo>
                    <a:cubicBezTo>
                      <a:pt x="68846" y="41656"/>
                      <a:pt x="61675" y="48837"/>
                      <a:pt x="44463" y="58892"/>
                    </a:cubicBezTo>
                    <a:cubicBezTo>
                      <a:pt x="25817" y="70383"/>
                      <a:pt x="20080" y="76129"/>
                      <a:pt x="18646" y="86184"/>
                    </a:cubicBezTo>
                    <a:lnTo>
                      <a:pt x="70280" y="86184"/>
                    </a:lnTo>
                    <a:lnTo>
                      <a:pt x="70280" y="9911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5484206" y="2906392"/>
                <a:ext cx="73148" cy="99111"/>
              </a:xfrm>
              <a:custGeom>
                <a:avLst/>
                <a:gdLst/>
                <a:ahLst/>
                <a:cxnLst/>
                <a:rect l="l" t="t" r="r" b="b"/>
                <a:pathLst>
                  <a:path w="73148" h="99111" extrusionOk="0">
                    <a:moveTo>
                      <a:pt x="73149" y="64638"/>
                    </a:moveTo>
                    <a:cubicBezTo>
                      <a:pt x="73149" y="89057"/>
                      <a:pt x="57371" y="99111"/>
                      <a:pt x="34423" y="99111"/>
                    </a:cubicBezTo>
                    <a:cubicBezTo>
                      <a:pt x="21514" y="99111"/>
                      <a:pt x="11474" y="96239"/>
                      <a:pt x="0" y="89057"/>
                    </a:cubicBezTo>
                    <a:lnTo>
                      <a:pt x="7171" y="77565"/>
                    </a:lnTo>
                    <a:cubicBezTo>
                      <a:pt x="15777" y="81875"/>
                      <a:pt x="25817" y="84747"/>
                      <a:pt x="34423" y="84747"/>
                    </a:cubicBezTo>
                    <a:cubicBezTo>
                      <a:pt x="50200" y="84747"/>
                      <a:pt x="57371" y="77565"/>
                      <a:pt x="57371" y="64638"/>
                    </a:cubicBezTo>
                    <a:cubicBezTo>
                      <a:pt x="57371" y="53147"/>
                      <a:pt x="50200" y="47401"/>
                      <a:pt x="37292" y="47401"/>
                    </a:cubicBezTo>
                    <a:cubicBezTo>
                      <a:pt x="28686" y="47401"/>
                      <a:pt x="22949" y="50274"/>
                      <a:pt x="18646" y="53147"/>
                    </a:cubicBezTo>
                    <a:lnTo>
                      <a:pt x="2868" y="47401"/>
                    </a:lnTo>
                    <a:lnTo>
                      <a:pt x="5737" y="0"/>
                    </a:lnTo>
                    <a:lnTo>
                      <a:pt x="65977" y="0"/>
                    </a:lnTo>
                    <a:lnTo>
                      <a:pt x="65977" y="14364"/>
                    </a:lnTo>
                    <a:lnTo>
                      <a:pt x="18646" y="14364"/>
                    </a:lnTo>
                    <a:lnTo>
                      <a:pt x="17211" y="38783"/>
                    </a:lnTo>
                    <a:cubicBezTo>
                      <a:pt x="22949" y="35910"/>
                      <a:pt x="30120" y="34473"/>
                      <a:pt x="38725" y="34473"/>
                    </a:cubicBezTo>
                    <a:cubicBezTo>
                      <a:pt x="61674" y="34473"/>
                      <a:pt x="73149" y="47401"/>
                      <a:pt x="73149" y="6463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504;p6"/>
            <p:cNvSpPr/>
            <p:nvPr/>
          </p:nvSpPr>
          <p:spPr>
            <a:xfrm>
              <a:off x="5568828" y="2904956"/>
              <a:ext cx="123348" cy="100547"/>
            </a:xfrm>
            <a:custGeom>
              <a:avLst/>
              <a:gdLst/>
              <a:ahLst/>
              <a:cxnLst/>
              <a:rect l="l" t="t" r="r" b="b"/>
              <a:pathLst>
                <a:path w="123348" h="100547" extrusionOk="0">
                  <a:moveTo>
                    <a:pt x="48766" y="30164"/>
                  </a:moveTo>
                  <a:cubicBezTo>
                    <a:pt x="48766" y="47401"/>
                    <a:pt x="38726" y="60329"/>
                    <a:pt x="24383" y="60329"/>
                  </a:cubicBezTo>
                  <a:cubicBezTo>
                    <a:pt x="10040" y="60329"/>
                    <a:pt x="0" y="47401"/>
                    <a:pt x="0" y="30164"/>
                  </a:cubicBezTo>
                  <a:cubicBezTo>
                    <a:pt x="0" y="11491"/>
                    <a:pt x="10040" y="0"/>
                    <a:pt x="24383" y="0"/>
                  </a:cubicBezTo>
                  <a:cubicBezTo>
                    <a:pt x="38726" y="0"/>
                    <a:pt x="48766" y="12928"/>
                    <a:pt x="48766" y="30164"/>
                  </a:cubicBezTo>
                  <a:close/>
                  <a:moveTo>
                    <a:pt x="35857" y="30164"/>
                  </a:moveTo>
                  <a:cubicBezTo>
                    <a:pt x="35857" y="18673"/>
                    <a:pt x="31554" y="11491"/>
                    <a:pt x="24383" y="11491"/>
                  </a:cubicBezTo>
                  <a:cubicBezTo>
                    <a:pt x="17212" y="11491"/>
                    <a:pt x="12908" y="18673"/>
                    <a:pt x="12908" y="30164"/>
                  </a:cubicBezTo>
                  <a:cubicBezTo>
                    <a:pt x="12908" y="41656"/>
                    <a:pt x="17212" y="48837"/>
                    <a:pt x="24383" y="48837"/>
                  </a:cubicBezTo>
                  <a:cubicBezTo>
                    <a:pt x="31554" y="48837"/>
                    <a:pt x="35857" y="40219"/>
                    <a:pt x="35857" y="30164"/>
                  </a:cubicBezTo>
                  <a:close/>
                  <a:moveTo>
                    <a:pt x="98966" y="1436"/>
                  </a:moveTo>
                  <a:lnTo>
                    <a:pt x="38726" y="99111"/>
                  </a:lnTo>
                  <a:lnTo>
                    <a:pt x="24383" y="99111"/>
                  </a:lnTo>
                  <a:lnTo>
                    <a:pt x="84623" y="1436"/>
                  </a:lnTo>
                  <a:lnTo>
                    <a:pt x="98966" y="1436"/>
                  </a:lnTo>
                  <a:close/>
                  <a:moveTo>
                    <a:pt x="123349" y="70383"/>
                  </a:moveTo>
                  <a:cubicBezTo>
                    <a:pt x="123349" y="87620"/>
                    <a:pt x="113309" y="100548"/>
                    <a:pt x="98966" y="100548"/>
                  </a:cubicBezTo>
                  <a:cubicBezTo>
                    <a:pt x="84623" y="100548"/>
                    <a:pt x="74583" y="87620"/>
                    <a:pt x="74583" y="70383"/>
                  </a:cubicBezTo>
                  <a:cubicBezTo>
                    <a:pt x="74583" y="51710"/>
                    <a:pt x="84623" y="40219"/>
                    <a:pt x="98966" y="40219"/>
                  </a:cubicBezTo>
                  <a:cubicBezTo>
                    <a:pt x="113309" y="40219"/>
                    <a:pt x="123349" y="53147"/>
                    <a:pt x="123349" y="70383"/>
                  </a:cubicBezTo>
                  <a:close/>
                  <a:moveTo>
                    <a:pt x="110440" y="70383"/>
                  </a:moveTo>
                  <a:cubicBezTo>
                    <a:pt x="110440" y="58892"/>
                    <a:pt x="106137" y="51710"/>
                    <a:pt x="98966" y="51710"/>
                  </a:cubicBezTo>
                  <a:cubicBezTo>
                    <a:pt x="91794" y="51710"/>
                    <a:pt x="87492" y="58892"/>
                    <a:pt x="87492" y="70383"/>
                  </a:cubicBezTo>
                  <a:cubicBezTo>
                    <a:pt x="87492" y="81875"/>
                    <a:pt x="91794" y="89057"/>
                    <a:pt x="98966" y="89057"/>
                  </a:cubicBezTo>
                  <a:cubicBezTo>
                    <a:pt x="106137" y="89057"/>
                    <a:pt x="110440" y="80438"/>
                    <a:pt x="110440" y="703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329605" y="3607354"/>
              <a:ext cx="31554" cy="97674"/>
            </a:xfrm>
            <a:custGeom>
              <a:avLst/>
              <a:gdLst/>
              <a:ahLst/>
              <a:cxnLst/>
              <a:rect l="l" t="t" r="r" b="b"/>
              <a:pathLst>
                <a:path w="31554" h="97674" extrusionOk="0">
                  <a:moveTo>
                    <a:pt x="31554" y="97675"/>
                  </a:moveTo>
                  <a:lnTo>
                    <a:pt x="17211" y="97675"/>
                  </a:lnTo>
                  <a:lnTo>
                    <a:pt x="17211" y="22982"/>
                  </a:lnTo>
                  <a:lnTo>
                    <a:pt x="0" y="22982"/>
                  </a:lnTo>
                  <a:lnTo>
                    <a:pt x="0" y="12927"/>
                  </a:lnTo>
                  <a:cubicBezTo>
                    <a:pt x="10040" y="12927"/>
                    <a:pt x="18646" y="8618"/>
                    <a:pt x="20080" y="0"/>
                  </a:cubicBezTo>
                  <a:lnTo>
                    <a:pt x="31554" y="0"/>
                  </a:lnTo>
                  <a:lnTo>
                    <a:pt x="31554" y="97675"/>
                  </a:lnTo>
                  <a:lnTo>
                    <a:pt x="31554" y="9767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397016" y="3605917"/>
              <a:ext cx="123348" cy="100547"/>
            </a:xfrm>
            <a:custGeom>
              <a:avLst/>
              <a:gdLst/>
              <a:ahLst/>
              <a:cxnLst/>
              <a:rect l="l" t="t" r="r" b="b"/>
              <a:pathLst>
                <a:path w="123348" h="100547" extrusionOk="0">
                  <a:moveTo>
                    <a:pt x="48766" y="30164"/>
                  </a:moveTo>
                  <a:cubicBezTo>
                    <a:pt x="48766" y="47401"/>
                    <a:pt x="38726" y="60329"/>
                    <a:pt x="24383" y="60329"/>
                  </a:cubicBezTo>
                  <a:cubicBezTo>
                    <a:pt x="10040" y="60329"/>
                    <a:pt x="0" y="47401"/>
                    <a:pt x="0" y="30164"/>
                  </a:cubicBezTo>
                  <a:cubicBezTo>
                    <a:pt x="0" y="11491"/>
                    <a:pt x="10040" y="0"/>
                    <a:pt x="24383" y="0"/>
                  </a:cubicBezTo>
                  <a:cubicBezTo>
                    <a:pt x="40160" y="0"/>
                    <a:pt x="48766" y="12927"/>
                    <a:pt x="48766" y="30164"/>
                  </a:cubicBezTo>
                  <a:close/>
                  <a:moveTo>
                    <a:pt x="37291" y="30164"/>
                  </a:moveTo>
                  <a:cubicBezTo>
                    <a:pt x="37291" y="18673"/>
                    <a:pt x="32989" y="11491"/>
                    <a:pt x="25817" y="11491"/>
                  </a:cubicBezTo>
                  <a:cubicBezTo>
                    <a:pt x="18646" y="11491"/>
                    <a:pt x="14343" y="18673"/>
                    <a:pt x="14343" y="30164"/>
                  </a:cubicBezTo>
                  <a:cubicBezTo>
                    <a:pt x="14343" y="41655"/>
                    <a:pt x="18646" y="48837"/>
                    <a:pt x="25817" y="48837"/>
                  </a:cubicBezTo>
                  <a:cubicBezTo>
                    <a:pt x="32989" y="48837"/>
                    <a:pt x="37291" y="40219"/>
                    <a:pt x="37291" y="30164"/>
                  </a:cubicBezTo>
                  <a:close/>
                  <a:moveTo>
                    <a:pt x="98966" y="1436"/>
                  </a:moveTo>
                  <a:lnTo>
                    <a:pt x="38726" y="99111"/>
                  </a:lnTo>
                  <a:lnTo>
                    <a:pt x="24383" y="99111"/>
                  </a:lnTo>
                  <a:lnTo>
                    <a:pt x="84623" y="1436"/>
                  </a:lnTo>
                  <a:lnTo>
                    <a:pt x="98966" y="1436"/>
                  </a:lnTo>
                  <a:close/>
                  <a:moveTo>
                    <a:pt x="123349" y="70383"/>
                  </a:moveTo>
                  <a:cubicBezTo>
                    <a:pt x="123349" y="87620"/>
                    <a:pt x="113309" y="100548"/>
                    <a:pt x="98966" y="100548"/>
                  </a:cubicBezTo>
                  <a:cubicBezTo>
                    <a:pt x="84623" y="100548"/>
                    <a:pt x="74583" y="87620"/>
                    <a:pt x="74583" y="70383"/>
                  </a:cubicBezTo>
                  <a:cubicBezTo>
                    <a:pt x="74583" y="51710"/>
                    <a:pt x="84623" y="40219"/>
                    <a:pt x="98966" y="40219"/>
                  </a:cubicBezTo>
                  <a:cubicBezTo>
                    <a:pt x="114743" y="40219"/>
                    <a:pt x="123349" y="53147"/>
                    <a:pt x="123349" y="70383"/>
                  </a:cubicBezTo>
                  <a:close/>
                  <a:moveTo>
                    <a:pt x="111874" y="70383"/>
                  </a:moveTo>
                  <a:cubicBezTo>
                    <a:pt x="111874" y="58892"/>
                    <a:pt x="107572" y="51710"/>
                    <a:pt x="100400" y="51710"/>
                  </a:cubicBezTo>
                  <a:cubicBezTo>
                    <a:pt x="93229" y="51710"/>
                    <a:pt x="88926" y="58892"/>
                    <a:pt x="88926" y="70383"/>
                  </a:cubicBezTo>
                  <a:cubicBezTo>
                    <a:pt x="88926" y="81875"/>
                    <a:pt x="93229" y="89057"/>
                    <a:pt x="100400" y="89057"/>
                  </a:cubicBezTo>
                  <a:cubicBezTo>
                    <a:pt x="107572" y="89057"/>
                    <a:pt x="111874" y="80438"/>
                    <a:pt x="111874" y="703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316168" y="2099137"/>
              <a:ext cx="73148" cy="97674"/>
            </a:xfrm>
            <a:custGeom>
              <a:avLst/>
              <a:gdLst/>
              <a:ahLst/>
              <a:cxnLst/>
              <a:rect l="l" t="t" r="r" b="b"/>
              <a:pathLst>
                <a:path w="73148" h="97674" extrusionOk="0">
                  <a:moveTo>
                    <a:pt x="73149" y="97675"/>
                  </a:moveTo>
                  <a:lnTo>
                    <a:pt x="58806" y="97675"/>
                  </a:lnTo>
                  <a:lnTo>
                    <a:pt x="58806" y="54583"/>
                  </a:lnTo>
                  <a:lnTo>
                    <a:pt x="14343" y="54583"/>
                  </a:lnTo>
                  <a:lnTo>
                    <a:pt x="14343" y="97675"/>
                  </a:lnTo>
                  <a:lnTo>
                    <a:pt x="0" y="97675"/>
                  </a:lnTo>
                  <a:lnTo>
                    <a:pt x="0" y="0"/>
                  </a:lnTo>
                  <a:lnTo>
                    <a:pt x="14343" y="0"/>
                  </a:lnTo>
                  <a:lnTo>
                    <a:pt x="14343" y="40219"/>
                  </a:lnTo>
                  <a:lnTo>
                    <a:pt x="58806" y="40219"/>
                  </a:lnTo>
                  <a:lnTo>
                    <a:pt x="58806" y="0"/>
                  </a:lnTo>
                  <a:lnTo>
                    <a:pt x="73149" y="0"/>
                  </a:lnTo>
                  <a:lnTo>
                    <a:pt x="73149" y="9767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6"/>
            <p:cNvGrpSpPr/>
            <p:nvPr/>
          </p:nvGrpSpPr>
          <p:grpSpPr>
            <a:xfrm>
              <a:off x="1407962" y="2096265"/>
              <a:ext cx="147731" cy="126402"/>
              <a:chOff x="1407962" y="2096265"/>
              <a:chExt cx="147731" cy="126402"/>
            </a:xfrm>
          </p:grpSpPr>
          <p:sp>
            <p:nvSpPr>
              <p:cNvPr id="509" name="Google Shape;509;p6"/>
              <p:cNvSpPr/>
              <p:nvPr/>
            </p:nvSpPr>
            <p:spPr>
              <a:xfrm>
                <a:off x="1407962" y="2123556"/>
                <a:ext cx="70280" cy="99111"/>
              </a:xfrm>
              <a:custGeom>
                <a:avLst/>
                <a:gdLst/>
                <a:ahLst/>
                <a:cxnLst/>
                <a:rect l="l" t="t" r="r" b="b"/>
                <a:pathLst>
                  <a:path w="70280" h="99111" extrusionOk="0">
                    <a:moveTo>
                      <a:pt x="70280" y="0"/>
                    </a:moveTo>
                    <a:lnTo>
                      <a:pt x="32989" y="99111"/>
                    </a:lnTo>
                    <a:lnTo>
                      <a:pt x="17211" y="99111"/>
                    </a:lnTo>
                    <a:lnTo>
                      <a:pt x="27251" y="71820"/>
                    </a:lnTo>
                    <a:lnTo>
                      <a:pt x="0" y="0"/>
                    </a:lnTo>
                    <a:lnTo>
                      <a:pt x="15777" y="0"/>
                    </a:lnTo>
                    <a:lnTo>
                      <a:pt x="27251" y="35910"/>
                    </a:lnTo>
                    <a:cubicBezTo>
                      <a:pt x="28686" y="41656"/>
                      <a:pt x="32989" y="53147"/>
                      <a:pt x="32989" y="57456"/>
                    </a:cubicBezTo>
                    <a:cubicBezTo>
                      <a:pt x="34423" y="53147"/>
                      <a:pt x="37291" y="43092"/>
                      <a:pt x="40160" y="35910"/>
                    </a:cubicBezTo>
                    <a:lnTo>
                      <a:pt x="53069" y="0"/>
                    </a:lnTo>
                    <a:lnTo>
                      <a:pt x="70280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1494019" y="2096265"/>
                <a:ext cx="61674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103420" extrusionOk="0">
                    <a:moveTo>
                      <a:pt x="61674" y="66074"/>
                    </a:moveTo>
                    <a:cubicBezTo>
                      <a:pt x="61674" y="90493"/>
                      <a:pt x="47331" y="103420"/>
                      <a:pt x="32989" y="103420"/>
                    </a:cubicBezTo>
                    <a:cubicBezTo>
                      <a:pt x="25817" y="103420"/>
                      <a:pt x="18646" y="99111"/>
                      <a:pt x="14343" y="94802"/>
                    </a:cubicBezTo>
                    <a:lnTo>
                      <a:pt x="14343" y="101984"/>
                    </a:lnTo>
                    <a:lnTo>
                      <a:pt x="0" y="101984"/>
                    </a:lnTo>
                    <a:lnTo>
                      <a:pt x="0" y="7182"/>
                    </a:lnTo>
                    <a:lnTo>
                      <a:pt x="14343" y="0"/>
                    </a:lnTo>
                    <a:lnTo>
                      <a:pt x="14343" y="35910"/>
                    </a:lnTo>
                    <a:cubicBezTo>
                      <a:pt x="20080" y="31601"/>
                      <a:pt x="25817" y="27291"/>
                      <a:pt x="32989" y="27291"/>
                    </a:cubicBezTo>
                    <a:cubicBezTo>
                      <a:pt x="48766" y="25855"/>
                      <a:pt x="61674" y="37346"/>
                      <a:pt x="61674" y="66074"/>
                    </a:cubicBezTo>
                    <a:close/>
                    <a:moveTo>
                      <a:pt x="47331" y="66074"/>
                    </a:moveTo>
                    <a:cubicBezTo>
                      <a:pt x="47331" y="47401"/>
                      <a:pt x="41594" y="40219"/>
                      <a:pt x="31554" y="40219"/>
                    </a:cubicBezTo>
                    <a:cubicBezTo>
                      <a:pt x="24383" y="40219"/>
                      <a:pt x="18646" y="44528"/>
                      <a:pt x="14343" y="50274"/>
                    </a:cubicBezTo>
                    <a:lnTo>
                      <a:pt x="14343" y="80438"/>
                    </a:lnTo>
                    <a:cubicBezTo>
                      <a:pt x="17211" y="84747"/>
                      <a:pt x="24383" y="90493"/>
                      <a:pt x="31554" y="90493"/>
                    </a:cubicBezTo>
                    <a:cubicBezTo>
                      <a:pt x="41594" y="89057"/>
                      <a:pt x="47331" y="81875"/>
                      <a:pt x="47331" y="66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6"/>
            <p:cNvSpPr/>
            <p:nvPr/>
          </p:nvSpPr>
          <p:spPr>
            <a:xfrm>
              <a:off x="1570036" y="2122120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1" y="15800"/>
                    <a:pt x="34423" y="14364"/>
                    <a:pt x="28686" y="14364"/>
                  </a:cubicBezTo>
                  <a:cubicBezTo>
                    <a:pt x="20080" y="14364"/>
                    <a:pt x="14343" y="20110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1" y="4309"/>
                    <a:pt x="24383" y="0"/>
                    <a:pt x="31554" y="0"/>
                  </a:cubicBezTo>
                  <a:cubicBezTo>
                    <a:pt x="38726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627408" y="2094828"/>
              <a:ext cx="18645" cy="101984"/>
            </a:xfrm>
            <a:custGeom>
              <a:avLst/>
              <a:gdLst/>
              <a:ahLst/>
              <a:cxnLst/>
              <a:rect l="l" t="t" r="r" b="b"/>
              <a:pathLst>
                <a:path w="18645" h="101984" extrusionOk="0">
                  <a:moveTo>
                    <a:pt x="18646" y="10055"/>
                  </a:moveTo>
                  <a:cubicBezTo>
                    <a:pt x="18646" y="14364"/>
                    <a:pt x="14343" y="18673"/>
                    <a:pt x="10040" y="18673"/>
                  </a:cubicBezTo>
                  <a:cubicBezTo>
                    <a:pt x="4303" y="18673"/>
                    <a:pt x="0" y="14364"/>
                    <a:pt x="0" y="10055"/>
                  </a:cubicBezTo>
                  <a:cubicBezTo>
                    <a:pt x="0" y="4309"/>
                    <a:pt x="4303" y="0"/>
                    <a:pt x="10040" y="0"/>
                  </a:cubicBezTo>
                  <a:cubicBezTo>
                    <a:pt x="14343" y="1436"/>
                    <a:pt x="18646" y="5746"/>
                    <a:pt x="18646" y="10055"/>
                  </a:cubicBezTo>
                  <a:close/>
                  <a:moveTo>
                    <a:pt x="15777" y="101984"/>
                  </a:moveTo>
                  <a:lnTo>
                    <a:pt x="1434" y="101984"/>
                  </a:lnTo>
                  <a:lnTo>
                    <a:pt x="1434" y="28728"/>
                  </a:lnTo>
                  <a:lnTo>
                    <a:pt x="15777" y="28728"/>
                  </a:lnTo>
                  <a:lnTo>
                    <a:pt x="15777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1658962" y="2096265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100548"/>
                  </a:moveTo>
                  <a:lnTo>
                    <a:pt x="47331" y="100548"/>
                  </a:lnTo>
                  <a:lnTo>
                    <a:pt x="47331" y="93366"/>
                  </a:lnTo>
                  <a:cubicBezTo>
                    <a:pt x="41594" y="97675"/>
                    <a:pt x="35857" y="101984"/>
                    <a:pt x="28686" y="101984"/>
                  </a:cubicBezTo>
                  <a:cubicBezTo>
                    <a:pt x="12909" y="101984"/>
                    <a:pt x="0" y="90493"/>
                    <a:pt x="0" y="63201"/>
                  </a:cubicBezTo>
                  <a:cubicBezTo>
                    <a:pt x="0" y="38783"/>
                    <a:pt x="14343" y="25855"/>
                    <a:pt x="28686" y="25855"/>
                  </a:cubicBezTo>
                  <a:cubicBezTo>
                    <a:pt x="35857" y="25855"/>
                    <a:pt x="43029" y="30164"/>
                    <a:pt x="47331" y="34473"/>
                  </a:cubicBezTo>
                  <a:lnTo>
                    <a:pt x="47331" y="7182"/>
                  </a:lnTo>
                  <a:lnTo>
                    <a:pt x="61674" y="0"/>
                  </a:lnTo>
                  <a:lnTo>
                    <a:pt x="61674" y="100548"/>
                  </a:lnTo>
                  <a:close/>
                  <a:moveTo>
                    <a:pt x="47331" y="80438"/>
                  </a:moveTo>
                  <a:lnTo>
                    <a:pt x="47331" y="50274"/>
                  </a:lnTo>
                  <a:cubicBezTo>
                    <a:pt x="44463" y="45965"/>
                    <a:pt x="37291" y="40219"/>
                    <a:pt x="30120" y="40219"/>
                  </a:cubicBezTo>
                  <a:cubicBezTo>
                    <a:pt x="20080" y="40219"/>
                    <a:pt x="14343" y="47401"/>
                    <a:pt x="14343" y="63201"/>
                  </a:cubicBezTo>
                  <a:cubicBezTo>
                    <a:pt x="14343" y="81875"/>
                    <a:pt x="20080" y="89057"/>
                    <a:pt x="30120" y="89057"/>
                  </a:cubicBezTo>
                  <a:cubicBezTo>
                    <a:pt x="37291" y="89057"/>
                    <a:pt x="43029" y="84747"/>
                    <a:pt x="47331" y="8043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779442" y="2119247"/>
              <a:ext cx="60240" cy="79001"/>
            </a:xfrm>
            <a:custGeom>
              <a:avLst/>
              <a:gdLst/>
              <a:ahLst/>
              <a:cxnLst/>
              <a:rect l="l" t="t" r="r" b="b"/>
              <a:pathLst>
                <a:path w="60240" h="79001" extrusionOk="0">
                  <a:moveTo>
                    <a:pt x="60240" y="77565"/>
                  </a:moveTo>
                  <a:lnTo>
                    <a:pt x="45897" y="77565"/>
                  </a:lnTo>
                  <a:lnTo>
                    <a:pt x="45897" y="70383"/>
                  </a:lnTo>
                  <a:cubicBezTo>
                    <a:pt x="40160" y="76129"/>
                    <a:pt x="34423" y="79002"/>
                    <a:pt x="25817" y="79002"/>
                  </a:cubicBezTo>
                  <a:cubicBezTo>
                    <a:pt x="14343" y="79002"/>
                    <a:pt x="0" y="71820"/>
                    <a:pt x="0" y="54583"/>
                  </a:cubicBezTo>
                  <a:cubicBezTo>
                    <a:pt x="0" y="38783"/>
                    <a:pt x="12909" y="30164"/>
                    <a:pt x="28686" y="30164"/>
                  </a:cubicBezTo>
                  <a:cubicBezTo>
                    <a:pt x="35857" y="30164"/>
                    <a:pt x="41594" y="31601"/>
                    <a:pt x="44463" y="33037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9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9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7565"/>
                  </a:lnTo>
                  <a:lnTo>
                    <a:pt x="60240" y="77565"/>
                  </a:lnTo>
                  <a:close/>
                  <a:moveTo>
                    <a:pt x="45897" y="57456"/>
                  </a:moveTo>
                  <a:lnTo>
                    <a:pt x="45897" y="47401"/>
                  </a:lnTo>
                  <a:cubicBezTo>
                    <a:pt x="41594" y="45965"/>
                    <a:pt x="37291" y="44528"/>
                    <a:pt x="28686" y="44528"/>
                  </a:cubicBezTo>
                  <a:cubicBezTo>
                    <a:pt x="20080" y="44528"/>
                    <a:pt x="14343" y="48837"/>
                    <a:pt x="14343" y="56019"/>
                  </a:cubicBezTo>
                  <a:cubicBezTo>
                    <a:pt x="14343" y="63201"/>
                    <a:pt x="18646" y="67511"/>
                    <a:pt x="28686" y="67511"/>
                  </a:cubicBezTo>
                  <a:cubicBezTo>
                    <a:pt x="35857" y="66074"/>
                    <a:pt x="43029" y="61765"/>
                    <a:pt x="4589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6"/>
            <p:cNvGrpSpPr/>
            <p:nvPr/>
          </p:nvGrpSpPr>
          <p:grpSpPr>
            <a:xfrm>
              <a:off x="1862631" y="2122120"/>
              <a:ext cx="140560" cy="101984"/>
              <a:chOff x="1862631" y="2122120"/>
              <a:chExt cx="140560" cy="101984"/>
            </a:xfrm>
          </p:grpSpPr>
          <p:sp>
            <p:nvSpPr>
              <p:cNvPr id="516" name="Google Shape;516;p6"/>
              <p:cNvSpPr/>
              <p:nvPr/>
            </p:nvSpPr>
            <p:spPr>
              <a:xfrm>
                <a:off x="1862631" y="2122120"/>
                <a:ext cx="61674" cy="101984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101984" extrusionOk="0">
                    <a:moveTo>
                      <a:pt x="61674" y="40219"/>
                    </a:moveTo>
                    <a:cubicBezTo>
                      <a:pt x="61674" y="64638"/>
                      <a:pt x="47332" y="77565"/>
                      <a:pt x="32989" y="77565"/>
                    </a:cubicBezTo>
                    <a:cubicBezTo>
                      <a:pt x="25817" y="77565"/>
                      <a:pt x="18646" y="73256"/>
                      <a:pt x="14343" y="68947"/>
                    </a:cubicBezTo>
                    <a:lnTo>
                      <a:pt x="14343" y="94802"/>
                    </a:lnTo>
                    <a:lnTo>
                      <a:pt x="0" y="101984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20080" y="4309"/>
                      <a:pt x="25817" y="0"/>
                      <a:pt x="32989" y="0"/>
                    </a:cubicBezTo>
                    <a:cubicBezTo>
                      <a:pt x="48766" y="0"/>
                      <a:pt x="61674" y="11491"/>
                      <a:pt x="61674" y="40219"/>
                    </a:cubicBezTo>
                    <a:close/>
                    <a:moveTo>
                      <a:pt x="47332" y="40219"/>
                    </a:moveTo>
                    <a:cubicBezTo>
                      <a:pt x="47332" y="21546"/>
                      <a:pt x="41594" y="14364"/>
                      <a:pt x="31554" y="14364"/>
                    </a:cubicBezTo>
                    <a:cubicBezTo>
                      <a:pt x="24383" y="14364"/>
                      <a:pt x="18646" y="18673"/>
                      <a:pt x="14343" y="24419"/>
                    </a:cubicBezTo>
                    <a:lnTo>
                      <a:pt x="14343" y="54583"/>
                    </a:lnTo>
                    <a:cubicBezTo>
                      <a:pt x="17211" y="58892"/>
                      <a:pt x="24383" y="64638"/>
                      <a:pt x="31554" y="64638"/>
                    </a:cubicBezTo>
                    <a:cubicBezTo>
                      <a:pt x="41594" y="63201"/>
                      <a:pt x="47332" y="56019"/>
                      <a:pt x="47332" y="4021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1941517" y="2122120"/>
                <a:ext cx="61674" cy="101984"/>
              </a:xfrm>
              <a:custGeom>
                <a:avLst/>
                <a:gdLst/>
                <a:ahLst/>
                <a:cxnLst/>
                <a:rect l="l" t="t" r="r" b="b"/>
                <a:pathLst>
                  <a:path w="61674" h="101984" extrusionOk="0">
                    <a:moveTo>
                      <a:pt x="61674" y="40219"/>
                    </a:moveTo>
                    <a:cubicBezTo>
                      <a:pt x="61674" y="64638"/>
                      <a:pt x="47332" y="77565"/>
                      <a:pt x="32989" y="77565"/>
                    </a:cubicBezTo>
                    <a:cubicBezTo>
                      <a:pt x="25817" y="77565"/>
                      <a:pt x="18646" y="73256"/>
                      <a:pt x="14343" y="68947"/>
                    </a:cubicBezTo>
                    <a:lnTo>
                      <a:pt x="14343" y="94802"/>
                    </a:lnTo>
                    <a:lnTo>
                      <a:pt x="0" y="101984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20080" y="4309"/>
                      <a:pt x="25817" y="0"/>
                      <a:pt x="32989" y="0"/>
                    </a:cubicBezTo>
                    <a:cubicBezTo>
                      <a:pt x="48766" y="0"/>
                      <a:pt x="61674" y="11491"/>
                      <a:pt x="61674" y="40219"/>
                    </a:cubicBezTo>
                    <a:close/>
                    <a:moveTo>
                      <a:pt x="47332" y="40219"/>
                    </a:moveTo>
                    <a:cubicBezTo>
                      <a:pt x="47332" y="21546"/>
                      <a:pt x="41594" y="14364"/>
                      <a:pt x="31554" y="14364"/>
                    </a:cubicBezTo>
                    <a:cubicBezTo>
                      <a:pt x="24383" y="14364"/>
                      <a:pt x="18646" y="18673"/>
                      <a:pt x="14343" y="24419"/>
                    </a:cubicBezTo>
                    <a:lnTo>
                      <a:pt x="14343" y="54583"/>
                    </a:lnTo>
                    <a:cubicBezTo>
                      <a:pt x="17211" y="58892"/>
                      <a:pt x="24383" y="64638"/>
                      <a:pt x="31554" y="64638"/>
                    </a:cubicBezTo>
                    <a:cubicBezTo>
                      <a:pt x="41594" y="63201"/>
                      <a:pt x="47332" y="56019"/>
                      <a:pt x="47332" y="4021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6"/>
            <p:cNvSpPr/>
            <p:nvPr/>
          </p:nvSpPr>
          <p:spPr>
            <a:xfrm>
              <a:off x="2017534" y="2122120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1" y="15800"/>
                    <a:pt x="34423" y="14364"/>
                    <a:pt x="28686" y="14364"/>
                  </a:cubicBezTo>
                  <a:cubicBezTo>
                    <a:pt x="20080" y="14364"/>
                    <a:pt x="14343" y="20110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1" y="4309"/>
                    <a:pt x="24383" y="0"/>
                    <a:pt x="31554" y="0"/>
                  </a:cubicBezTo>
                  <a:cubicBezTo>
                    <a:pt x="37291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2072037" y="2122120"/>
              <a:ext cx="64542" cy="77565"/>
            </a:xfrm>
            <a:custGeom>
              <a:avLst/>
              <a:gdLst/>
              <a:ahLst/>
              <a:cxnLst/>
              <a:rect l="l" t="t" r="r" b="b"/>
              <a:pathLst>
                <a:path w="64542" h="77565" extrusionOk="0">
                  <a:moveTo>
                    <a:pt x="64543" y="38783"/>
                  </a:moveTo>
                  <a:cubicBezTo>
                    <a:pt x="64543" y="63201"/>
                    <a:pt x="50200" y="77565"/>
                    <a:pt x="31554" y="77565"/>
                  </a:cubicBezTo>
                  <a:cubicBezTo>
                    <a:pt x="12909" y="77565"/>
                    <a:pt x="0" y="61765"/>
                    <a:pt x="0" y="38783"/>
                  </a:cubicBezTo>
                  <a:cubicBezTo>
                    <a:pt x="0" y="14364"/>
                    <a:pt x="14343" y="0"/>
                    <a:pt x="32989" y="0"/>
                  </a:cubicBezTo>
                  <a:cubicBezTo>
                    <a:pt x="51634" y="0"/>
                    <a:pt x="64543" y="15800"/>
                    <a:pt x="64543" y="38783"/>
                  </a:cubicBezTo>
                  <a:close/>
                  <a:moveTo>
                    <a:pt x="50200" y="38783"/>
                  </a:moveTo>
                  <a:cubicBezTo>
                    <a:pt x="50200" y="24419"/>
                    <a:pt x="43029" y="14364"/>
                    <a:pt x="31554" y="14364"/>
                  </a:cubicBezTo>
                  <a:cubicBezTo>
                    <a:pt x="20080" y="14364"/>
                    <a:pt x="14343" y="24419"/>
                    <a:pt x="14343" y="38783"/>
                  </a:cubicBezTo>
                  <a:cubicBezTo>
                    <a:pt x="14343" y="54583"/>
                    <a:pt x="21514" y="63201"/>
                    <a:pt x="32989" y="63201"/>
                  </a:cubicBezTo>
                  <a:cubicBezTo>
                    <a:pt x="44463" y="63201"/>
                    <a:pt x="50200" y="51710"/>
                    <a:pt x="50200" y="387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153791" y="2119247"/>
              <a:ext cx="60240" cy="79001"/>
            </a:xfrm>
            <a:custGeom>
              <a:avLst/>
              <a:gdLst/>
              <a:ahLst/>
              <a:cxnLst/>
              <a:rect l="l" t="t" r="r" b="b"/>
              <a:pathLst>
                <a:path w="60240" h="79001" extrusionOk="0">
                  <a:moveTo>
                    <a:pt x="60240" y="77565"/>
                  </a:moveTo>
                  <a:lnTo>
                    <a:pt x="45897" y="77565"/>
                  </a:lnTo>
                  <a:lnTo>
                    <a:pt x="45897" y="70383"/>
                  </a:lnTo>
                  <a:cubicBezTo>
                    <a:pt x="40160" y="76129"/>
                    <a:pt x="34423" y="79002"/>
                    <a:pt x="25817" y="79002"/>
                  </a:cubicBezTo>
                  <a:cubicBezTo>
                    <a:pt x="14343" y="79002"/>
                    <a:pt x="0" y="71820"/>
                    <a:pt x="0" y="54583"/>
                  </a:cubicBezTo>
                  <a:cubicBezTo>
                    <a:pt x="0" y="38783"/>
                    <a:pt x="12909" y="30164"/>
                    <a:pt x="28686" y="30164"/>
                  </a:cubicBezTo>
                  <a:cubicBezTo>
                    <a:pt x="35857" y="30164"/>
                    <a:pt x="41594" y="31601"/>
                    <a:pt x="44463" y="33037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9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9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7565"/>
                  </a:lnTo>
                  <a:lnTo>
                    <a:pt x="60240" y="77565"/>
                  </a:lnTo>
                  <a:close/>
                  <a:moveTo>
                    <a:pt x="45897" y="57456"/>
                  </a:moveTo>
                  <a:lnTo>
                    <a:pt x="45897" y="47401"/>
                  </a:lnTo>
                  <a:cubicBezTo>
                    <a:pt x="41594" y="45965"/>
                    <a:pt x="37291" y="44528"/>
                    <a:pt x="28686" y="44528"/>
                  </a:cubicBezTo>
                  <a:cubicBezTo>
                    <a:pt x="20080" y="44528"/>
                    <a:pt x="14343" y="48837"/>
                    <a:pt x="14343" y="56019"/>
                  </a:cubicBezTo>
                  <a:cubicBezTo>
                    <a:pt x="14343" y="63201"/>
                    <a:pt x="18646" y="67511"/>
                    <a:pt x="28686" y="67511"/>
                  </a:cubicBezTo>
                  <a:cubicBezTo>
                    <a:pt x="35857" y="66074"/>
                    <a:pt x="41594" y="61765"/>
                    <a:pt x="4589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2232677" y="2123284"/>
              <a:ext cx="57371" cy="76401"/>
            </a:xfrm>
            <a:custGeom>
              <a:avLst/>
              <a:gdLst/>
              <a:ahLst/>
              <a:cxnLst/>
              <a:rect l="l" t="t" r="r" b="b"/>
              <a:pathLst>
                <a:path w="57371" h="76401" extrusionOk="0">
                  <a:moveTo>
                    <a:pt x="57371" y="11763"/>
                  </a:moveTo>
                  <a:lnTo>
                    <a:pt x="48766" y="21818"/>
                  </a:lnTo>
                  <a:cubicBezTo>
                    <a:pt x="43029" y="16073"/>
                    <a:pt x="37291" y="13200"/>
                    <a:pt x="31554" y="13200"/>
                  </a:cubicBezTo>
                  <a:cubicBezTo>
                    <a:pt x="21514" y="13200"/>
                    <a:pt x="14343" y="23255"/>
                    <a:pt x="14343" y="37619"/>
                  </a:cubicBezTo>
                  <a:cubicBezTo>
                    <a:pt x="14343" y="51982"/>
                    <a:pt x="20080" y="62037"/>
                    <a:pt x="31554" y="62037"/>
                  </a:cubicBezTo>
                  <a:cubicBezTo>
                    <a:pt x="38726" y="62037"/>
                    <a:pt x="43029" y="59164"/>
                    <a:pt x="48766" y="53419"/>
                  </a:cubicBezTo>
                  <a:lnTo>
                    <a:pt x="57371" y="62037"/>
                  </a:lnTo>
                  <a:cubicBezTo>
                    <a:pt x="51634" y="69219"/>
                    <a:pt x="44463" y="76401"/>
                    <a:pt x="31554" y="76401"/>
                  </a:cubicBezTo>
                  <a:cubicBezTo>
                    <a:pt x="14343" y="76401"/>
                    <a:pt x="0" y="62037"/>
                    <a:pt x="0" y="39055"/>
                  </a:cubicBezTo>
                  <a:cubicBezTo>
                    <a:pt x="0" y="14636"/>
                    <a:pt x="14343" y="272"/>
                    <a:pt x="31554" y="272"/>
                  </a:cubicBezTo>
                  <a:cubicBezTo>
                    <a:pt x="43029" y="-1164"/>
                    <a:pt x="51634" y="3145"/>
                    <a:pt x="57371" y="1176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2304391" y="2096265"/>
              <a:ext cx="58805" cy="101984"/>
            </a:xfrm>
            <a:custGeom>
              <a:avLst/>
              <a:gdLst/>
              <a:ahLst/>
              <a:cxnLst/>
              <a:rect l="l" t="t" r="r" b="b"/>
              <a:pathLst>
                <a:path w="58805" h="101984" extrusionOk="0">
                  <a:moveTo>
                    <a:pt x="57371" y="100548"/>
                  </a:moveTo>
                  <a:lnTo>
                    <a:pt x="43029" y="100548"/>
                  </a:lnTo>
                  <a:lnTo>
                    <a:pt x="43029" y="60329"/>
                  </a:lnTo>
                  <a:cubicBezTo>
                    <a:pt x="43029" y="45965"/>
                    <a:pt x="37291" y="40219"/>
                    <a:pt x="28686" y="40219"/>
                  </a:cubicBezTo>
                  <a:cubicBezTo>
                    <a:pt x="18646" y="40219"/>
                    <a:pt x="14343" y="47401"/>
                    <a:pt x="14343" y="58892"/>
                  </a:cubicBezTo>
                  <a:lnTo>
                    <a:pt x="14343" y="101984"/>
                  </a:lnTo>
                  <a:lnTo>
                    <a:pt x="0" y="101984"/>
                  </a:lnTo>
                  <a:lnTo>
                    <a:pt x="0" y="7182"/>
                  </a:lnTo>
                  <a:lnTo>
                    <a:pt x="14343" y="0"/>
                  </a:lnTo>
                  <a:lnTo>
                    <a:pt x="14343" y="35910"/>
                  </a:lnTo>
                  <a:cubicBezTo>
                    <a:pt x="18646" y="30164"/>
                    <a:pt x="25817" y="27291"/>
                    <a:pt x="32989" y="27291"/>
                  </a:cubicBezTo>
                  <a:cubicBezTo>
                    <a:pt x="50200" y="27291"/>
                    <a:pt x="58806" y="38783"/>
                    <a:pt x="58806" y="60329"/>
                  </a:cubicBezTo>
                  <a:lnTo>
                    <a:pt x="58806" y="100548"/>
                  </a:lnTo>
                  <a:lnTo>
                    <a:pt x="57371" y="100548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2422003" y="2097701"/>
              <a:ext cx="34422" cy="114911"/>
            </a:xfrm>
            <a:custGeom>
              <a:avLst/>
              <a:gdLst/>
              <a:ahLst/>
              <a:cxnLst/>
              <a:rect l="l" t="t" r="r" b="b"/>
              <a:pathLst>
                <a:path w="34422" h="114911" extrusionOk="0">
                  <a:moveTo>
                    <a:pt x="34423" y="109166"/>
                  </a:moveTo>
                  <a:lnTo>
                    <a:pt x="27251" y="114912"/>
                  </a:lnTo>
                  <a:cubicBezTo>
                    <a:pt x="12909" y="101984"/>
                    <a:pt x="0" y="83311"/>
                    <a:pt x="0" y="57456"/>
                  </a:cubicBezTo>
                  <a:cubicBezTo>
                    <a:pt x="0" y="31601"/>
                    <a:pt x="12909" y="12928"/>
                    <a:pt x="27251" y="0"/>
                  </a:cubicBezTo>
                  <a:lnTo>
                    <a:pt x="34423" y="5746"/>
                  </a:lnTo>
                  <a:cubicBezTo>
                    <a:pt x="21514" y="20110"/>
                    <a:pt x="15777" y="35910"/>
                    <a:pt x="15777" y="57456"/>
                  </a:cubicBezTo>
                  <a:cubicBezTo>
                    <a:pt x="14343" y="80438"/>
                    <a:pt x="21514" y="94802"/>
                    <a:pt x="34423" y="10916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2459294" y="2096265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100548"/>
                  </a:moveTo>
                  <a:lnTo>
                    <a:pt x="47332" y="100548"/>
                  </a:lnTo>
                  <a:lnTo>
                    <a:pt x="47332" y="93366"/>
                  </a:lnTo>
                  <a:cubicBezTo>
                    <a:pt x="41594" y="97675"/>
                    <a:pt x="35857" y="101984"/>
                    <a:pt x="28686" y="101984"/>
                  </a:cubicBezTo>
                  <a:cubicBezTo>
                    <a:pt x="12909" y="101984"/>
                    <a:pt x="0" y="90493"/>
                    <a:pt x="0" y="63201"/>
                  </a:cubicBezTo>
                  <a:cubicBezTo>
                    <a:pt x="0" y="38783"/>
                    <a:pt x="14343" y="25855"/>
                    <a:pt x="28686" y="25855"/>
                  </a:cubicBezTo>
                  <a:cubicBezTo>
                    <a:pt x="35857" y="25855"/>
                    <a:pt x="43029" y="30164"/>
                    <a:pt x="47332" y="34473"/>
                  </a:cubicBezTo>
                  <a:lnTo>
                    <a:pt x="47332" y="7182"/>
                  </a:lnTo>
                  <a:lnTo>
                    <a:pt x="61674" y="0"/>
                  </a:lnTo>
                  <a:lnTo>
                    <a:pt x="61674" y="100548"/>
                  </a:lnTo>
                  <a:close/>
                  <a:moveTo>
                    <a:pt x="48766" y="80438"/>
                  </a:moveTo>
                  <a:lnTo>
                    <a:pt x="48766" y="50274"/>
                  </a:lnTo>
                  <a:cubicBezTo>
                    <a:pt x="45897" y="45965"/>
                    <a:pt x="38726" y="40219"/>
                    <a:pt x="31554" y="40219"/>
                  </a:cubicBezTo>
                  <a:cubicBezTo>
                    <a:pt x="21514" y="40219"/>
                    <a:pt x="15777" y="47401"/>
                    <a:pt x="15777" y="63201"/>
                  </a:cubicBezTo>
                  <a:cubicBezTo>
                    <a:pt x="15777" y="81875"/>
                    <a:pt x="21514" y="89057"/>
                    <a:pt x="31554" y="89057"/>
                  </a:cubicBezTo>
                  <a:cubicBezTo>
                    <a:pt x="38726" y="89057"/>
                    <a:pt x="44463" y="84747"/>
                    <a:pt x="48766" y="8043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546786" y="2094828"/>
              <a:ext cx="18645" cy="101984"/>
            </a:xfrm>
            <a:custGeom>
              <a:avLst/>
              <a:gdLst/>
              <a:ahLst/>
              <a:cxnLst/>
              <a:rect l="l" t="t" r="r" b="b"/>
              <a:pathLst>
                <a:path w="18645" h="101984" extrusionOk="0">
                  <a:moveTo>
                    <a:pt x="18646" y="10055"/>
                  </a:moveTo>
                  <a:cubicBezTo>
                    <a:pt x="18646" y="14364"/>
                    <a:pt x="14343" y="18673"/>
                    <a:pt x="10040" y="18673"/>
                  </a:cubicBezTo>
                  <a:cubicBezTo>
                    <a:pt x="4303" y="18673"/>
                    <a:pt x="0" y="14364"/>
                    <a:pt x="0" y="10055"/>
                  </a:cubicBezTo>
                  <a:cubicBezTo>
                    <a:pt x="0" y="4309"/>
                    <a:pt x="4303" y="0"/>
                    <a:pt x="10040" y="0"/>
                  </a:cubicBezTo>
                  <a:cubicBezTo>
                    <a:pt x="14343" y="1436"/>
                    <a:pt x="18646" y="5746"/>
                    <a:pt x="18646" y="10055"/>
                  </a:cubicBezTo>
                  <a:close/>
                  <a:moveTo>
                    <a:pt x="17211" y="101984"/>
                  </a:moveTo>
                  <a:lnTo>
                    <a:pt x="2869" y="101984"/>
                  </a:lnTo>
                  <a:lnTo>
                    <a:pt x="2869" y="28728"/>
                  </a:lnTo>
                  <a:lnTo>
                    <a:pt x="17211" y="28728"/>
                  </a:lnTo>
                  <a:lnTo>
                    <a:pt x="17211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2581209" y="2123556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67511"/>
                  </a:moveTo>
                  <a:cubicBezTo>
                    <a:pt x="61674" y="90493"/>
                    <a:pt x="53069" y="100548"/>
                    <a:pt x="27251" y="101984"/>
                  </a:cubicBezTo>
                  <a:lnTo>
                    <a:pt x="22949" y="90493"/>
                  </a:lnTo>
                  <a:cubicBezTo>
                    <a:pt x="43029" y="89057"/>
                    <a:pt x="47332" y="83311"/>
                    <a:pt x="47332" y="68947"/>
                  </a:cubicBezTo>
                  <a:lnTo>
                    <a:pt x="47332" y="67511"/>
                  </a:lnTo>
                  <a:cubicBezTo>
                    <a:pt x="41594" y="71820"/>
                    <a:pt x="35857" y="76129"/>
                    <a:pt x="28686" y="76129"/>
                  </a:cubicBezTo>
                  <a:cubicBezTo>
                    <a:pt x="12909" y="76129"/>
                    <a:pt x="0" y="64638"/>
                    <a:pt x="0" y="37346"/>
                  </a:cubicBezTo>
                  <a:cubicBezTo>
                    <a:pt x="0" y="12928"/>
                    <a:pt x="14343" y="0"/>
                    <a:pt x="28686" y="0"/>
                  </a:cubicBezTo>
                  <a:cubicBezTo>
                    <a:pt x="35857" y="0"/>
                    <a:pt x="43029" y="4309"/>
                    <a:pt x="47332" y="8618"/>
                  </a:cubicBezTo>
                  <a:lnTo>
                    <a:pt x="47332" y="1436"/>
                  </a:lnTo>
                  <a:lnTo>
                    <a:pt x="61674" y="1436"/>
                  </a:lnTo>
                  <a:lnTo>
                    <a:pt x="61674" y="67511"/>
                  </a:lnTo>
                  <a:close/>
                  <a:moveTo>
                    <a:pt x="47332" y="53147"/>
                  </a:moveTo>
                  <a:lnTo>
                    <a:pt x="47332" y="22982"/>
                  </a:lnTo>
                  <a:cubicBezTo>
                    <a:pt x="44463" y="18673"/>
                    <a:pt x="37292" y="12928"/>
                    <a:pt x="30120" y="12928"/>
                  </a:cubicBezTo>
                  <a:cubicBezTo>
                    <a:pt x="20080" y="12928"/>
                    <a:pt x="14343" y="20110"/>
                    <a:pt x="14343" y="35910"/>
                  </a:cubicBezTo>
                  <a:cubicBezTo>
                    <a:pt x="14343" y="54583"/>
                    <a:pt x="20080" y="61765"/>
                    <a:pt x="30120" y="61765"/>
                  </a:cubicBezTo>
                  <a:cubicBezTo>
                    <a:pt x="38726" y="61765"/>
                    <a:pt x="44463" y="57456"/>
                    <a:pt x="47332" y="53147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658660" y="2094828"/>
              <a:ext cx="18645" cy="101984"/>
            </a:xfrm>
            <a:custGeom>
              <a:avLst/>
              <a:gdLst/>
              <a:ahLst/>
              <a:cxnLst/>
              <a:rect l="l" t="t" r="r" b="b"/>
              <a:pathLst>
                <a:path w="18645" h="101984" extrusionOk="0">
                  <a:moveTo>
                    <a:pt x="18646" y="10055"/>
                  </a:moveTo>
                  <a:cubicBezTo>
                    <a:pt x="18646" y="14364"/>
                    <a:pt x="14343" y="18673"/>
                    <a:pt x="10040" y="18673"/>
                  </a:cubicBezTo>
                  <a:cubicBezTo>
                    <a:pt x="4303" y="18673"/>
                    <a:pt x="0" y="14364"/>
                    <a:pt x="0" y="10055"/>
                  </a:cubicBezTo>
                  <a:cubicBezTo>
                    <a:pt x="0" y="4309"/>
                    <a:pt x="4303" y="0"/>
                    <a:pt x="10040" y="0"/>
                  </a:cubicBezTo>
                  <a:cubicBezTo>
                    <a:pt x="14343" y="1436"/>
                    <a:pt x="18646" y="5746"/>
                    <a:pt x="18646" y="10055"/>
                  </a:cubicBezTo>
                  <a:close/>
                  <a:moveTo>
                    <a:pt x="17212" y="101984"/>
                  </a:moveTo>
                  <a:lnTo>
                    <a:pt x="2869" y="101984"/>
                  </a:lnTo>
                  <a:lnTo>
                    <a:pt x="2869" y="28728"/>
                  </a:lnTo>
                  <a:lnTo>
                    <a:pt x="17212" y="28728"/>
                  </a:lnTo>
                  <a:lnTo>
                    <a:pt x="17212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2691649" y="2094828"/>
              <a:ext cx="43028" cy="103420"/>
            </a:xfrm>
            <a:custGeom>
              <a:avLst/>
              <a:gdLst/>
              <a:ahLst/>
              <a:cxnLst/>
              <a:rect l="l" t="t" r="r" b="b"/>
              <a:pathLst>
                <a:path w="43028" h="103420" extrusionOk="0">
                  <a:moveTo>
                    <a:pt x="41594" y="87620"/>
                  </a:moveTo>
                  <a:lnTo>
                    <a:pt x="40160" y="100548"/>
                  </a:lnTo>
                  <a:cubicBezTo>
                    <a:pt x="37291" y="101984"/>
                    <a:pt x="31554" y="103421"/>
                    <a:pt x="25817" y="103421"/>
                  </a:cubicBezTo>
                  <a:cubicBezTo>
                    <a:pt x="15777" y="103421"/>
                    <a:pt x="10040" y="97675"/>
                    <a:pt x="10040" y="83311"/>
                  </a:cubicBezTo>
                  <a:lnTo>
                    <a:pt x="10040" y="41656"/>
                  </a:lnTo>
                  <a:lnTo>
                    <a:pt x="0" y="41656"/>
                  </a:lnTo>
                  <a:lnTo>
                    <a:pt x="0" y="28728"/>
                  </a:lnTo>
                  <a:lnTo>
                    <a:pt x="10040" y="28728"/>
                  </a:lnTo>
                  <a:lnTo>
                    <a:pt x="10040" y="7182"/>
                  </a:lnTo>
                  <a:lnTo>
                    <a:pt x="24383" y="0"/>
                  </a:lnTo>
                  <a:lnTo>
                    <a:pt x="24383" y="28728"/>
                  </a:lnTo>
                  <a:lnTo>
                    <a:pt x="43029" y="28728"/>
                  </a:lnTo>
                  <a:lnTo>
                    <a:pt x="43029" y="41656"/>
                  </a:lnTo>
                  <a:lnTo>
                    <a:pt x="24383" y="41656"/>
                  </a:lnTo>
                  <a:lnTo>
                    <a:pt x="24383" y="81875"/>
                  </a:lnTo>
                  <a:cubicBezTo>
                    <a:pt x="24383" y="89057"/>
                    <a:pt x="27251" y="90493"/>
                    <a:pt x="31554" y="90493"/>
                  </a:cubicBezTo>
                  <a:cubicBezTo>
                    <a:pt x="35857" y="90493"/>
                    <a:pt x="38726" y="89057"/>
                    <a:pt x="41594" y="8762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2741849" y="2119247"/>
              <a:ext cx="60240" cy="79001"/>
            </a:xfrm>
            <a:custGeom>
              <a:avLst/>
              <a:gdLst/>
              <a:ahLst/>
              <a:cxnLst/>
              <a:rect l="l" t="t" r="r" b="b"/>
              <a:pathLst>
                <a:path w="60240" h="79001" extrusionOk="0">
                  <a:moveTo>
                    <a:pt x="60240" y="77565"/>
                  </a:moveTo>
                  <a:lnTo>
                    <a:pt x="45897" y="77565"/>
                  </a:lnTo>
                  <a:lnTo>
                    <a:pt x="45897" y="70383"/>
                  </a:lnTo>
                  <a:cubicBezTo>
                    <a:pt x="40160" y="76129"/>
                    <a:pt x="34423" y="79002"/>
                    <a:pt x="25817" y="79002"/>
                  </a:cubicBezTo>
                  <a:cubicBezTo>
                    <a:pt x="14343" y="79002"/>
                    <a:pt x="0" y="71820"/>
                    <a:pt x="0" y="54583"/>
                  </a:cubicBezTo>
                  <a:cubicBezTo>
                    <a:pt x="0" y="38783"/>
                    <a:pt x="12909" y="30164"/>
                    <a:pt x="28686" y="30164"/>
                  </a:cubicBezTo>
                  <a:cubicBezTo>
                    <a:pt x="35857" y="30164"/>
                    <a:pt x="41594" y="31601"/>
                    <a:pt x="44463" y="33037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9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9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7565"/>
                  </a:lnTo>
                  <a:lnTo>
                    <a:pt x="60240" y="77565"/>
                  </a:lnTo>
                  <a:close/>
                  <a:moveTo>
                    <a:pt x="45897" y="57456"/>
                  </a:moveTo>
                  <a:lnTo>
                    <a:pt x="45897" y="47401"/>
                  </a:lnTo>
                  <a:cubicBezTo>
                    <a:pt x="41594" y="45965"/>
                    <a:pt x="37291" y="44528"/>
                    <a:pt x="28686" y="44528"/>
                  </a:cubicBezTo>
                  <a:cubicBezTo>
                    <a:pt x="20080" y="44528"/>
                    <a:pt x="14343" y="48837"/>
                    <a:pt x="14343" y="56019"/>
                  </a:cubicBezTo>
                  <a:cubicBezTo>
                    <a:pt x="14343" y="63201"/>
                    <a:pt x="18646" y="67511"/>
                    <a:pt x="28686" y="67511"/>
                  </a:cubicBezTo>
                  <a:cubicBezTo>
                    <a:pt x="35857" y="66074"/>
                    <a:pt x="43029" y="61765"/>
                    <a:pt x="4589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" name="Google Shape;530;p6"/>
            <p:cNvGrpSpPr/>
            <p:nvPr/>
          </p:nvGrpSpPr>
          <p:grpSpPr>
            <a:xfrm>
              <a:off x="2822169" y="2094828"/>
              <a:ext cx="51633" cy="101984"/>
              <a:chOff x="2822169" y="2094828"/>
              <a:chExt cx="51633" cy="101984"/>
            </a:xfrm>
          </p:grpSpPr>
          <p:sp>
            <p:nvSpPr>
              <p:cNvPr id="531" name="Google Shape;531;p6"/>
              <p:cNvSpPr/>
              <p:nvPr/>
            </p:nvSpPr>
            <p:spPr>
              <a:xfrm>
                <a:off x="2822169" y="2094828"/>
                <a:ext cx="14342" cy="101984"/>
              </a:xfrm>
              <a:custGeom>
                <a:avLst/>
                <a:gdLst/>
                <a:ahLst/>
                <a:cxnLst/>
                <a:rect l="l" t="t" r="r" b="b"/>
                <a:pathLst>
                  <a:path w="14342" h="101984" extrusionOk="0">
                    <a:moveTo>
                      <a:pt x="14343" y="101984"/>
                    </a:moveTo>
                    <a:lnTo>
                      <a:pt x="0" y="101984"/>
                    </a:lnTo>
                    <a:lnTo>
                      <a:pt x="0" y="7182"/>
                    </a:lnTo>
                    <a:lnTo>
                      <a:pt x="14343" y="0"/>
                    </a:lnTo>
                    <a:lnTo>
                      <a:pt x="14343" y="10198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2859460" y="2094828"/>
                <a:ext cx="14342" cy="101984"/>
              </a:xfrm>
              <a:custGeom>
                <a:avLst/>
                <a:gdLst/>
                <a:ahLst/>
                <a:cxnLst/>
                <a:rect l="l" t="t" r="r" b="b"/>
                <a:pathLst>
                  <a:path w="14342" h="101984" extrusionOk="0">
                    <a:moveTo>
                      <a:pt x="14343" y="101984"/>
                    </a:moveTo>
                    <a:lnTo>
                      <a:pt x="0" y="101984"/>
                    </a:lnTo>
                    <a:lnTo>
                      <a:pt x="0" y="7182"/>
                    </a:lnTo>
                    <a:lnTo>
                      <a:pt x="14343" y="0"/>
                    </a:lnTo>
                    <a:lnTo>
                      <a:pt x="14343" y="10198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3" name="Google Shape;533;p6"/>
            <p:cNvSpPr/>
            <p:nvPr/>
          </p:nvSpPr>
          <p:spPr>
            <a:xfrm>
              <a:off x="2886712" y="2123556"/>
              <a:ext cx="70280" cy="99111"/>
            </a:xfrm>
            <a:custGeom>
              <a:avLst/>
              <a:gdLst/>
              <a:ahLst/>
              <a:cxnLst/>
              <a:rect l="l" t="t" r="r" b="b"/>
              <a:pathLst>
                <a:path w="70280" h="99111" extrusionOk="0">
                  <a:moveTo>
                    <a:pt x="70280" y="0"/>
                  </a:moveTo>
                  <a:lnTo>
                    <a:pt x="32989" y="99111"/>
                  </a:lnTo>
                  <a:lnTo>
                    <a:pt x="17211" y="99111"/>
                  </a:lnTo>
                  <a:lnTo>
                    <a:pt x="27251" y="71820"/>
                  </a:lnTo>
                  <a:lnTo>
                    <a:pt x="0" y="0"/>
                  </a:lnTo>
                  <a:lnTo>
                    <a:pt x="15777" y="0"/>
                  </a:lnTo>
                  <a:lnTo>
                    <a:pt x="27251" y="35910"/>
                  </a:lnTo>
                  <a:cubicBezTo>
                    <a:pt x="28686" y="41656"/>
                    <a:pt x="32989" y="53147"/>
                    <a:pt x="32989" y="57456"/>
                  </a:cubicBezTo>
                  <a:cubicBezTo>
                    <a:pt x="34423" y="53147"/>
                    <a:pt x="37291" y="43092"/>
                    <a:pt x="40160" y="35910"/>
                  </a:cubicBezTo>
                  <a:lnTo>
                    <a:pt x="53069" y="0"/>
                  </a:lnTo>
                  <a:lnTo>
                    <a:pt x="7028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998586" y="2114938"/>
              <a:ext cx="65977" cy="68947"/>
            </a:xfrm>
            <a:custGeom>
              <a:avLst/>
              <a:gdLst/>
              <a:ahLst/>
              <a:cxnLst/>
              <a:rect l="l" t="t" r="r" b="b"/>
              <a:pathLst>
                <a:path w="65977" h="68947" extrusionOk="0">
                  <a:moveTo>
                    <a:pt x="65977" y="41655"/>
                  </a:moveTo>
                  <a:lnTo>
                    <a:pt x="40160" y="41655"/>
                  </a:lnTo>
                  <a:lnTo>
                    <a:pt x="40160" y="68947"/>
                  </a:lnTo>
                  <a:lnTo>
                    <a:pt x="25817" y="68947"/>
                  </a:lnTo>
                  <a:lnTo>
                    <a:pt x="25817" y="41655"/>
                  </a:lnTo>
                  <a:lnTo>
                    <a:pt x="0" y="41655"/>
                  </a:lnTo>
                  <a:lnTo>
                    <a:pt x="0" y="27291"/>
                  </a:lnTo>
                  <a:lnTo>
                    <a:pt x="25817" y="27291"/>
                  </a:lnTo>
                  <a:lnTo>
                    <a:pt x="25817" y="0"/>
                  </a:lnTo>
                  <a:lnTo>
                    <a:pt x="40160" y="0"/>
                  </a:lnTo>
                  <a:lnTo>
                    <a:pt x="40160" y="27291"/>
                  </a:lnTo>
                  <a:lnTo>
                    <a:pt x="65977" y="27291"/>
                  </a:lnTo>
                  <a:lnTo>
                    <a:pt x="65977" y="4165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3114763" y="2122120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40219"/>
                  </a:moveTo>
                  <a:cubicBezTo>
                    <a:pt x="61674" y="64638"/>
                    <a:pt x="47331" y="77565"/>
                    <a:pt x="32989" y="77565"/>
                  </a:cubicBezTo>
                  <a:cubicBezTo>
                    <a:pt x="25817" y="77565"/>
                    <a:pt x="18646" y="73256"/>
                    <a:pt x="14343" y="68947"/>
                  </a:cubicBezTo>
                  <a:lnTo>
                    <a:pt x="14343" y="94802"/>
                  </a:lnTo>
                  <a:lnTo>
                    <a:pt x="0" y="101984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20080" y="4309"/>
                    <a:pt x="25817" y="0"/>
                    <a:pt x="32989" y="0"/>
                  </a:cubicBezTo>
                  <a:cubicBezTo>
                    <a:pt x="50200" y="0"/>
                    <a:pt x="61674" y="11491"/>
                    <a:pt x="61674" y="40219"/>
                  </a:cubicBezTo>
                  <a:close/>
                  <a:moveTo>
                    <a:pt x="47331" y="40219"/>
                  </a:moveTo>
                  <a:cubicBezTo>
                    <a:pt x="47331" y="21546"/>
                    <a:pt x="41594" y="14364"/>
                    <a:pt x="31554" y="14364"/>
                  </a:cubicBezTo>
                  <a:cubicBezTo>
                    <a:pt x="24383" y="14364"/>
                    <a:pt x="18646" y="18673"/>
                    <a:pt x="14343" y="24419"/>
                  </a:cubicBezTo>
                  <a:lnTo>
                    <a:pt x="14343" y="54583"/>
                  </a:lnTo>
                  <a:cubicBezTo>
                    <a:pt x="17211" y="58892"/>
                    <a:pt x="24383" y="64638"/>
                    <a:pt x="31554" y="64638"/>
                  </a:cubicBezTo>
                  <a:cubicBezTo>
                    <a:pt x="43029" y="63201"/>
                    <a:pt x="47331" y="56019"/>
                    <a:pt x="47331" y="4021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3196518" y="2119247"/>
              <a:ext cx="60240" cy="79001"/>
            </a:xfrm>
            <a:custGeom>
              <a:avLst/>
              <a:gdLst/>
              <a:ahLst/>
              <a:cxnLst/>
              <a:rect l="l" t="t" r="r" b="b"/>
              <a:pathLst>
                <a:path w="60240" h="79001" extrusionOk="0">
                  <a:moveTo>
                    <a:pt x="60240" y="77565"/>
                  </a:moveTo>
                  <a:lnTo>
                    <a:pt x="45897" y="77565"/>
                  </a:lnTo>
                  <a:lnTo>
                    <a:pt x="45897" y="70383"/>
                  </a:lnTo>
                  <a:cubicBezTo>
                    <a:pt x="40160" y="76129"/>
                    <a:pt x="34423" y="79002"/>
                    <a:pt x="25817" y="79002"/>
                  </a:cubicBezTo>
                  <a:cubicBezTo>
                    <a:pt x="14343" y="79002"/>
                    <a:pt x="0" y="71820"/>
                    <a:pt x="0" y="54583"/>
                  </a:cubicBezTo>
                  <a:cubicBezTo>
                    <a:pt x="0" y="38783"/>
                    <a:pt x="12908" y="30164"/>
                    <a:pt x="28686" y="30164"/>
                  </a:cubicBezTo>
                  <a:cubicBezTo>
                    <a:pt x="35857" y="30164"/>
                    <a:pt x="41594" y="31601"/>
                    <a:pt x="44463" y="33037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8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8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7565"/>
                  </a:lnTo>
                  <a:lnTo>
                    <a:pt x="60240" y="77565"/>
                  </a:lnTo>
                  <a:close/>
                  <a:moveTo>
                    <a:pt x="45897" y="57456"/>
                  </a:moveTo>
                  <a:lnTo>
                    <a:pt x="45897" y="47401"/>
                  </a:lnTo>
                  <a:cubicBezTo>
                    <a:pt x="41594" y="45965"/>
                    <a:pt x="37291" y="44528"/>
                    <a:pt x="28686" y="44528"/>
                  </a:cubicBezTo>
                  <a:cubicBezTo>
                    <a:pt x="20080" y="44528"/>
                    <a:pt x="14343" y="48837"/>
                    <a:pt x="14343" y="56019"/>
                  </a:cubicBezTo>
                  <a:cubicBezTo>
                    <a:pt x="14343" y="63201"/>
                    <a:pt x="18646" y="67511"/>
                    <a:pt x="28686" y="67511"/>
                  </a:cubicBezTo>
                  <a:cubicBezTo>
                    <a:pt x="35857" y="66074"/>
                    <a:pt x="43029" y="61765"/>
                    <a:pt x="4589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3275404" y="2122120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40219"/>
                  </a:moveTo>
                  <a:cubicBezTo>
                    <a:pt x="61674" y="64638"/>
                    <a:pt x="47331" y="77565"/>
                    <a:pt x="32988" y="77565"/>
                  </a:cubicBezTo>
                  <a:cubicBezTo>
                    <a:pt x="25817" y="77565"/>
                    <a:pt x="18646" y="73256"/>
                    <a:pt x="14343" y="68947"/>
                  </a:cubicBezTo>
                  <a:lnTo>
                    <a:pt x="14343" y="94802"/>
                  </a:lnTo>
                  <a:lnTo>
                    <a:pt x="0" y="101984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20080" y="4309"/>
                    <a:pt x="25817" y="0"/>
                    <a:pt x="32988" y="0"/>
                  </a:cubicBezTo>
                  <a:cubicBezTo>
                    <a:pt x="50200" y="0"/>
                    <a:pt x="61674" y="11491"/>
                    <a:pt x="61674" y="40219"/>
                  </a:cubicBezTo>
                  <a:close/>
                  <a:moveTo>
                    <a:pt x="47331" y="40219"/>
                  </a:moveTo>
                  <a:cubicBezTo>
                    <a:pt x="47331" y="21546"/>
                    <a:pt x="41594" y="14364"/>
                    <a:pt x="31554" y="14364"/>
                  </a:cubicBezTo>
                  <a:cubicBezTo>
                    <a:pt x="24383" y="14364"/>
                    <a:pt x="18646" y="18673"/>
                    <a:pt x="14343" y="24419"/>
                  </a:cubicBezTo>
                  <a:lnTo>
                    <a:pt x="14343" y="54583"/>
                  </a:lnTo>
                  <a:cubicBezTo>
                    <a:pt x="17211" y="58892"/>
                    <a:pt x="24383" y="64638"/>
                    <a:pt x="31554" y="64638"/>
                  </a:cubicBezTo>
                  <a:cubicBezTo>
                    <a:pt x="43029" y="63201"/>
                    <a:pt x="47331" y="56019"/>
                    <a:pt x="47331" y="4021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8" name="Google Shape;538;p6"/>
            <p:cNvGrpSpPr/>
            <p:nvPr/>
          </p:nvGrpSpPr>
          <p:grpSpPr>
            <a:xfrm>
              <a:off x="3357158" y="2122120"/>
              <a:ext cx="124782" cy="77565"/>
              <a:chOff x="3357158" y="2122120"/>
              <a:chExt cx="124782" cy="77565"/>
            </a:xfrm>
          </p:grpSpPr>
          <p:sp>
            <p:nvSpPr>
              <p:cNvPr id="539" name="Google Shape;539;p6"/>
              <p:cNvSpPr/>
              <p:nvPr/>
            </p:nvSpPr>
            <p:spPr>
              <a:xfrm>
                <a:off x="3357158" y="2122120"/>
                <a:ext cx="6310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63108" h="77565" extrusionOk="0">
                    <a:moveTo>
                      <a:pt x="63109" y="37346"/>
                    </a:moveTo>
                    <a:cubicBezTo>
                      <a:pt x="63109" y="40219"/>
                      <a:pt x="63109" y="41655"/>
                      <a:pt x="63109" y="44528"/>
                    </a:cubicBezTo>
                    <a:lnTo>
                      <a:pt x="14343" y="44528"/>
                    </a:lnTo>
                    <a:cubicBezTo>
                      <a:pt x="15777" y="58892"/>
                      <a:pt x="24383" y="64638"/>
                      <a:pt x="32989" y="64638"/>
                    </a:cubicBezTo>
                    <a:cubicBezTo>
                      <a:pt x="38726" y="64638"/>
                      <a:pt x="44463" y="61765"/>
                      <a:pt x="48766" y="58892"/>
                    </a:cubicBezTo>
                    <a:lnTo>
                      <a:pt x="57371" y="67511"/>
                    </a:lnTo>
                    <a:cubicBezTo>
                      <a:pt x="51634" y="73256"/>
                      <a:pt x="43029" y="77565"/>
                      <a:pt x="31554" y="77565"/>
                    </a:cubicBezTo>
                    <a:cubicBezTo>
                      <a:pt x="14343" y="77565"/>
                      <a:pt x="0" y="63201"/>
                      <a:pt x="0" y="38783"/>
                    </a:cubicBezTo>
                    <a:cubicBezTo>
                      <a:pt x="0" y="14364"/>
                      <a:pt x="12908" y="0"/>
                      <a:pt x="31554" y="0"/>
                    </a:cubicBezTo>
                    <a:cubicBezTo>
                      <a:pt x="53069" y="0"/>
                      <a:pt x="63109" y="17237"/>
                      <a:pt x="63109" y="37346"/>
                    </a:cubicBezTo>
                    <a:close/>
                    <a:moveTo>
                      <a:pt x="48766" y="31601"/>
                    </a:moveTo>
                    <a:cubicBezTo>
                      <a:pt x="48766" y="21546"/>
                      <a:pt x="43029" y="12928"/>
                      <a:pt x="31554" y="12928"/>
                    </a:cubicBezTo>
                    <a:cubicBezTo>
                      <a:pt x="21514" y="12928"/>
                      <a:pt x="15777" y="20110"/>
                      <a:pt x="14343" y="31601"/>
                    </a:cubicBezTo>
                    <a:lnTo>
                      <a:pt x="48766" y="3160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3437478" y="2122120"/>
                <a:ext cx="44462" cy="74692"/>
              </a:xfrm>
              <a:custGeom>
                <a:avLst/>
                <a:gdLst/>
                <a:ahLst/>
                <a:cxnLst/>
                <a:rect l="l" t="t" r="r" b="b"/>
                <a:pathLst>
                  <a:path w="44462" h="74692" extrusionOk="0">
                    <a:moveTo>
                      <a:pt x="44463" y="2873"/>
                    </a:moveTo>
                    <a:lnTo>
                      <a:pt x="40160" y="17237"/>
                    </a:lnTo>
                    <a:cubicBezTo>
                      <a:pt x="37292" y="15800"/>
                      <a:pt x="34423" y="14364"/>
                      <a:pt x="28686" y="14364"/>
                    </a:cubicBezTo>
                    <a:cubicBezTo>
                      <a:pt x="20080" y="14364"/>
                      <a:pt x="14343" y="20110"/>
                      <a:pt x="14343" y="33037"/>
                    </a:cubicBezTo>
                    <a:lnTo>
                      <a:pt x="14343" y="74693"/>
                    </a:lnTo>
                    <a:lnTo>
                      <a:pt x="0" y="74693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7212" y="4309"/>
                      <a:pt x="24383" y="0"/>
                      <a:pt x="31554" y="0"/>
                    </a:cubicBezTo>
                    <a:cubicBezTo>
                      <a:pt x="38726" y="0"/>
                      <a:pt x="41594" y="1436"/>
                      <a:pt x="44463" y="28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1" name="Google Shape;541;p6"/>
            <p:cNvSpPr/>
            <p:nvPr/>
          </p:nvSpPr>
          <p:spPr>
            <a:xfrm>
              <a:off x="3532141" y="2122120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2" y="15800"/>
                    <a:pt x="34423" y="14364"/>
                    <a:pt x="28686" y="14364"/>
                  </a:cubicBezTo>
                  <a:cubicBezTo>
                    <a:pt x="20080" y="14364"/>
                    <a:pt x="14343" y="20110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1" y="4309"/>
                    <a:pt x="24383" y="0"/>
                    <a:pt x="31554" y="0"/>
                  </a:cubicBezTo>
                  <a:cubicBezTo>
                    <a:pt x="38726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3585209" y="2122120"/>
              <a:ext cx="63108" cy="77565"/>
            </a:xfrm>
            <a:custGeom>
              <a:avLst/>
              <a:gdLst/>
              <a:ahLst/>
              <a:cxnLst/>
              <a:rect l="l" t="t" r="r" b="b"/>
              <a:pathLst>
                <a:path w="63108" h="77565" extrusionOk="0">
                  <a:moveTo>
                    <a:pt x="63109" y="37346"/>
                  </a:moveTo>
                  <a:cubicBezTo>
                    <a:pt x="63109" y="40219"/>
                    <a:pt x="63109" y="41655"/>
                    <a:pt x="63109" y="44528"/>
                  </a:cubicBezTo>
                  <a:lnTo>
                    <a:pt x="14343" y="44528"/>
                  </a:lnTo>
                  <a:cubicBezTo>
                    <a:pt x="15777" y="58892"/>
                    <a:pt x="24383" y="64638"/>
                    <a:pt x="32989" y="64638"/>
                  </a:cubicBezTo>
                  <a:cubicBezTo>
                    <a:pt x="38726" y="64638"/>
                    <a:pt x="44463" y="61765"/>
                    <a:pt x="48766" y="58892"/>
                  </a:cubicBezTo>
                  <a:lnTo>
                    <a:pt x="57371" y="67511"/>
                  </a:lnTo>
                  <a:cubicBezTo>
                    <a:pt x="51634" y="73256"/>
                    <a:pt x="43029" y="77565"/>
                    <a:pt x="31554" y="77565"/>
                  </a:cubicBezTo>
                  <a:cubicBezTo>
                    <a:pt x="14343" y="77565"/>
                    <a:pt x="0" y="63201"/>
                    <a:pt x="0" y="38783"/>
                  </a:cubicBezTo>
                  <a:cubicBezTo>
                    <a:pt x="0" y="14364"/>
                    <a:pt x="12909" y="0"/>
                    <a:pt x="31554" y="0"/>
                  </a:cubicBezTo>
                  <a:cubicBezTo>
                    <a:pt x="53069" y="0"/>
                    <a:pt x="63109" y="17237"/>
                    <a:pt x="63109" y="37346"/>
                  </a:cubicBezTo>
                  <a:close/>
                  <a:moveTo>
                    <a:pt x="47332" y="31601"/>
                  </a:moveTo>
                  <a:cubicBezTo>
                    <a:pt x="47332" y="21546"/>
                    <a:pt x="41594" y="12928"/>
                    <a:pt x="30120" y="12928"/>
                  </a:cubicBezTo>
                  <a:cubicBezTo>
                    <a:pt x="20080" y="12928"/>
                    <a:pt x="14343" y="20110"/>
                    <a:pt x="12909" y="31601"/>
                  </a:cubicBezTo>
                  <a:lnTo>
                    <a:pt x="47332" y="3160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3664095" y="2123284"/>
              <a:ext cx="57371" cy="76401"/>
            </a:xfrm>
            <a:custGeom>
              <a:avLst/>
              <a:gdLst/>
              <a:ahLst/>
              <a:cxnLst/>
              <a:rect l="l" t="t" r="r" b="b"/>
              <a:pathLst>
                <a:path w="57371" h="76401" extrusionOk="0">
                  <a:moveTo>
                    <a:pt x="57371" y="11763"/>
                  </a:moveTo>
                  <a:lnTo>
                    <a:pt x="48766" y="21818"/>
                  </a:lnTo>
                  <a:cubicBezTo>
                    <a:pt x="43029" y="16073"/>
                    <a:pt x="37292" y="13200"/>
                    <a:pt x="31554" y="13200"/>
                  </a:cubicBezTo>
                  <a:cubicBezTo>
                    <a:pt x="21514" y="13200"/>
                    <a:pt x="14343" y="23255"/>
                    <a:pt x="14343" y="37619"/>
                  </a:cubicBezTo>
                  <a:cubicBezTo>
                    <a:pt x="14343" y="51982"/>
                    <a:pt x="20080" y="62037"/>
                    <a:pt x="31554" y="62037"/>
                  </a:cubicBezTo>
                  <a:cubicBezTo>
                    <a:pt x="38726" y="62037"/>
                    <a:pt x="43029" y="59164"/>
                    <a:pt x="48766" y="53419"/>
                  </a:cubicBezTo>
                  <a:lnTo>
                    <a:pt x="57371" y="62037"/>
                  </a:lnTo>
                  <a:cubicBezTo>
                    <a:pt x="51634" y="69219"/>
                    <a:pt x="44463" y="76401"/>
                    <a:pt x="31554" y="76401"/>
                  </a:cubicBezTo>
                  <a:cubicBezTo>
                    <a:pt x="14343" y="76401"/>
                    <a:pt x="0" y="62037"/>
                    <a:pt x="0" y="39055"/>
                  </a:cubicBezTo>
                  <a:cubicBezTo>
                    <a:pt x="0" y="14636"/>
                    <a:pt x="14343" y="272"/>
                    <a:pt x="31554" y="272"/>
                  </a:cubicBezTo>
                  <a:cubicBezTo>
                    <a:pt x="41594" y="-1164"/>
                    <a:pt x="50200" y="3145"/>
                    <a:pt x="57371" y="1176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3731507" y="2122120"/>
              <a:ext cx="64542" cy="77565"/>
            </a:xfrm>
            <a:custGeom>
              <a:avLst/>
              <a:gdLst/>
              <a:ahLst/>
              <a:cxnLst/>
              <a:rect l="l" t="t" r="r" b="b"/>
              <a:pathLst>
                <a:path w="64542" h="77565" extrusionOk="0">
                  <a:moveTo>
                    <a:pt x="64543" y="38783"/>
                  </a:moveTo>
                  <a:cubicBezTo>
                    <a:pt x="64543" y="63201"/>
                    <a:pt x="50200" y="77565"/>
                    <a:pt x="31554" y="77565"/>
                  </a:cubicBezTo>
                  <a:cubicBezTo>
                    <a:pt x="12909" y="77565"/>
                    <a:pt x="0" y="61765"/>
                    <a:pt x="0" y="38783"/>
                  </a:cubicBezTo>
                  <a:cubicBezTo>
                    <a:pt x="0" y="14364"/>
                    <a:pt x="14343" y="0"/>
                    <a:pt x="32989" y="0"/>
                  </a:cubicBezTo>
                  <a:cubicBezTo>
                    <a:pt x="50200" y="0"/>
                    <a:pt x="64543" y="15800"/>
                    <a:pt x="64543" y="38783"/>
                  </a:cubicBezTo>
                  <a:close/>
                  <a:moveTo>
                    <a:pt x="48766" y="38783"/>
                  </a:moveTo>
                  <a:cubicBezTo>
                    <a:pt x="48766" y="24419"/>
                    <a:pt x="41594" y="14364"/>
                    <a:pt x="30120" y="14364"/>
                  </a:cubicBezTo>
                  <a:cubicBezTo>
                    <a:pt x="18646" y="14364"/>
                    <a:pt x="12909" y="24419"/>
                    <a:pt x="12909" y="38783"/>
                  </a:cubicBezTo>
                  <a:cubicBezTo>
                    <a:pt x="12909" y="54583"/>
                    <a:pt x="20080" y="63201"/>
                    <a:pt x="31554" y="63201"/>
                  </a:cubicBezTo>
                  <a:cubicBezTo>
                    <a:pt x="41594" y="63201"/>
                    <a:pt x="48766" y="51710"/>
                    <a:pt x="48766" y="387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3817564" y="2122120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2" y="15800"/>
                    <a:pt x="34423" y="14364"/>
                    <a:pt x="28686" y="14364"/>
                  </a:cubicBezTo>
                  <a:cubicBezTo>
                    <a:pt x="20080" y="14364"/>
                    <a:pt x="14343" y="20110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2" y="4309"/>
                    <a:pt x="24383" y="0"/>
                    <a:pt x="31554" y="0"/>
                  </a:cubicBezTo>
                  <a:cubicBezTo>
                    <a:pt x="37292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3869198" y="2096265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100548"/>
                  </a:moveTo>
                  <a:lnTo>
                    <a:pt x="47332" y="100548"/>
                  </a:lnTo>
                  <a:lnTo>
                    <a:pt x="47332" y="93366"/>
                  </a:lnTo>
                  <a:cubicBezTo>
                    <a:pt x="41594" y="97675"/>
                    <a:pt x="35857" y="101984"/>
                    <a:pt x="28686" y="101984"/>
                  </a:cubicBezTo>
                  <a:cubicBezTo>
                    <a:pt x="12908" y="101984"/>
                    <a:pt x="0" y="90493"/>
                    <a:pt x="0" y="63201"/>
                  </a:cubicBezTo>
                  <a:cubicBezTo>
                    <a:pt x="0" y="38783"/>
                    <a:pt x="14343" y="25855"/>
                    <a:pt x="28686" y="25855"/>
                  </a:cubicBezTo>
                  <a:cubicBezTo>
                    <a:pt x="35857" y="25855"/>
                    <a:pt x="43029" y="30164"/>
                    <a:pt x="47332" y="34473"/>
                  </a:cubicBezTo>
                  <a:lnTo>
                    <a:pt x="47332" y="7182"/>
                  </a:lnTo>
                  <a:lnTo>
                    <a:pt x="61674" y="0"/>
                  </a:lnTo>
                  <a:lnTo>
                    <a:pt x="61674" y="100548"/>
                  </a:lnTo>
                  <a:close/>
                  <a:moveTo>
                    <a:pt x="47332" y="80438"/>
                  </a:moveTo>
                  <a:lnTo>
                    <a:pt x="47332" y="50274"/>
                  </a:lnTo>
                  <a:cubicBezTo>
                    <a:pt x="44463" y="45965"/>
                    <a:pt x="37292" y="40219"/>
                    <a:pt x="30120" y="40219"/>
                  </a:cubicBezTo>
                  <a:cubicBezTo>
                    <a:pt x="20080" y="40219"/>
                    <a:pt x="14343" y="47401"/>
                    <a:pt x="14343" y="63201"/>
                  </a:cubicBezTo>
                  <a:cubicBezTo>
                    <a:pt x="14343" y="81875"/>
                    <a:pt x="20080" y="89057"/>
                    <a:pt x="30120" y="89057"/>
                  </a:cubicBezTo>
                  <a:cubicBezTo>
                    <a:pt x="38726" y="89057"/>
                    <a:pt x="44463" y="84747"/>
                    <a:pt x="47332" y="8043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3953821" y="2119247"/>
              <a:ext cx="55937" cy="79001"/>
            </a:xfrm>
            <a:custGeom>
              <a:avLst/>
              <a:gdLst/>
              <a:ahLst/>
              <a:cxnLst/>
              <a:rect l="l" t="t" r="r" b="b"/>
              <a:pathLst>
                <a:path w="55937" h="79001" extrusionOk="0">
                  <a:moveTo>
                    <a:pt x="55937" y="57456"/>
                  </a:moveTo>
                  <a:cubicBezTo>
                    <a:pt x="55937" y="73256"/>
                    <a:pt x="43029" y="79002"/>
                    <a:pt x="28686" y="79002"/>
                  </a:cubicBezTo>
                  <a:cubicBezTo>
                    <a:pt x="18646" y="79002"/>
                    <a:pt x="8606" y="74693"/>
                    <a:pt x="0" y="68947"/>
                  </a:cubicBezTo>
                  <a:lnTo>
                    <a:pt x="7171" y="57456"/>
                  </a:lnTo>
                  <a:cubicBezTo>
                    <a:pt x="14343" y="61765"/>
                    <a:pt x="21514" y="64638"/>
                    <a:pt x="28686" y="64638"/>
                  </a:cubicBezTo>
                  <a:cubicBezTo>
                    <a:pt x="37292" y="64638"/>
                    <a:pt x="41594" y="61765"/>
                    <a:pt x="41594" y="56019"/>
                  </a:cubicBezTo>
                  <a:cubicBezTo>
                    <a:pt x="41594" y="50274"/>
                    <a:pt x="35857" y="47401"/>
                    <a:pt x="24383" y="43092"/>
                  </a:cubicBezTo>
                  <a:cubicBezTo>
                    <a:pt x="8606" y="37346"/>
                    <a:pt x="2869" y="31601"/>
                    <a:pt x="2869" y="20110"/>
                  </a:cubicBezTo>
                  <a:cubicBezTo>
                    <a:pt x="2869" y="7182"/>
                    <a:pt x="12909" y="0"/>
                    <a:pt x="27252" y="0"/>
                  </a:cubicBezTo>
                  <a:cubicBezTo>
                    <a:pt x="35857" y="0"/>
                    <a:pt x="45897" y="2873"/>
                    <a:pt x="51634" y="8618"/>
                  </a:cubicBezTo>
                  <a:lnTo>
                    <a:pt x="45897" y="20110"/>
                  </a:lnTo>
                  <a:cubicBezTo>
                    <a:pt x="40160" y="15800"/>
                    <a:pt x="34423" y="14364"/>
                    <a:pt x="27252" y="14364"/>
                  </a:cubicBezTo>
                  <a:cubicBezTo>
                    <a:pt x="20080" y="14364"/>
                    <a:pt x="17212" y="17237"/>
                    <a:pt x="17212" y="21546"/>
                  </a:cubicBezTo>
                  <a:cubicBezTo>
                    <a:pt x="17212" y="25855"/>
                    <a:pt x="20080" y="27292"/>
                    <a:pt x="30120" y="31601"/>
                  </a:cubicBezTo>
                  <a:cubicBezTo>
                    <a:pt x="47332" y="40219"/>
                    <a:pt x="55937" y="44528"/>
                    <a:pt x="5593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4021233" y="2097701"/>
              <a:ext cx="34422" cy="114911"/>
            </a:xfrm>
            <a:custGeom>
              <a:avLst/>
              <a:gdLst/>
              <a:ahLst/>
              <a:cxnLst/>
              <a:rect l="l" t="t" r="r" b="b"/>
              <a:pathLst>
                <a:path w="34422" h="114911" extrusionOk="0">
                  <a:moveTo>
                    <a:pt x="34423" y="57456"/>
                  </a:moveTo>
                  <a:cubicBezTo>
                    <a:pt x="34423" y="83311"/>
                    <a:pt x="21514" y="101984"/>
                    <a:pt x="7171" y="114912"/>
                  </a:cubicBezTo>
                  <a:lnTo>
                    <a:pt x="0" y="109166"/>
                  </a:lnTo>
                  <a:cubicBezTo>
                    <a:pt x="12908" y="94802"/>
                    <a:pt x="18646" y="79002"/>
                    <a:pt x="18646" y="57456"/>
                  </a:cubicBezTo>
                  <a:cubicBezTo>
                    <a:pt x="18646" y="34474"/>
                    <a:pt x="11474" y="18673"/>
                    <a:pt x="0" y="5746"/>
                  </a:cubicBezTo>
                  <a:lnTo>
                    <a:pt x="7171" y="0"/>
                  </a:lnTo>
                  <a:cubicBezTo>
                    <a:pt x="20080" y="12928"/>
                    <a:pt x="34423" y="31601"/>
                    <a:pt x="34423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236678" y="2800099"/>
              <a:ext cx="63108" cy="97674"/>
            </a:xfrm>
            <a:custGeom>
              <a:avLst/>
              <a:gdLst/>
              <a:ahLst/>
              <a:cxnLst/>
              <a:rect l="l" t="t" r="r" b="b"/>
              <a:pathLst>
                <a:path w="63108" h="97674" extrusionOk="0">
                  <a:moveTo>
                    <a:pt x="63109" y="14364"/>
                  </a:moveTo>
                  <a:lnTo>
                    <a:pt x="14343" y="14364"/>
                  </a:lnTo>
                  <a:lnTo>
                    <a:pt x="14343" y="40219"/>
                  </a:lnTo>
                  <a:lnTo>
                    <a:pt x="43029" y="40219"/>
                  </a:lnTo>
                  <a:lnTo>
                    <a:pt x="43029" y="54583"/>
                  </a:lnTo>
                  <a:lnTo>
                    <a:pt x="14343" y="54583"/>
                  </a:lnTo>
                  <a:lnTo>
                    <a:pt x="14343" y="97675"/>
                  </a:lnTo>
                  <a:lnTo>
                    <a:pt x="0" y="97675"/>
                  </a:lnTo>
                  <a:lnTo>
                    <a:pt x="0" y="0"/>
                  </a:lnTo>
                  <a:lnTo>
                    <a:pt x="63109" y="0"/>
                  </a:lnTo>
                  <a:lnTo>
                    <a:pt x="63109" y="1436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305524" y="2824518"/>
              <a:ext cx="58805" cy="74692"/>
            </a:xfrm>
            <a:custGeom>
              <a:avLst/>
              <a:gdLst/>
              <a:ahLst/>
              <a:cxnLst/>
              <a:rect l="l" t="t" r="r" b="b"/>
              <a:pathLst>
                <a:path w="58805" h="74692" extrusionOk="0">
                  <a:moveTo>
                    <a:pt x="58806" y="73256"/>
                  </a:moveTo>
                  <a:lnTo>
                    <a:pt x="44463" y="73256"/>
                  </a:lnTo>
                  <a:lnTo>
                    <a:pt x="44463" y="66074"/>
                  </a:lnTo>
                  <a:cubicBezTo>
                    <a:pt x="40160" y="71820"/>
                    <a:pt x="32989" y="74693"/>
                    <a:pt x="25817" y="74693"/>
                  </a:cubicBezTo>
                  <a:cubicBezTo>
                    <a:pt x="8606" y="74693"/>
                    <a:pt x="0" y="63201"/>
                    <a:pt x="0" y="41656"/>
                  </a:cubicBezTo>
                  <a:lnTo>
                    <a:pt x="0" y="0"/>
                  </a:lnTo>
                  <a:lnTo>
                    <a:pt x="14343" y="0"/>
                  </a:lnTo>
                  <a:lnTo>
                    <a:pt x="14343" y="41656"/>
                  </a:lnTo>
                  <a:cubicBezTo>
                    <a:pt x="14343" y="56019"/>
                    <a:pt x="20080" y="61765"/>
                    <a:pt x="28686" y="61765"/>
                  </a:cubicBezTo>
                  <a:cubicBezTo>
                    <a:pt x="38726" y="61765"/>
                    <a:pt x="43029" y="54583"/>
                    <a:pt x="43029" y="43092"/>
                  </a:cubicBezTo>
                  <a:lnTo>
                    <a:pt x="43029" y="0"/>
                  </a:lnTo>
                  <a:lnTo>
                    <a:pt x="57371" y="0"/>
                  </a:lnTo>
                  <a:lnTo>
                    <a:pt x="57371" y="73256"/>
                  </a:lnTo>
                  <a:lnTo>
                    <a:pt x="58806" y="73256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393015" y="2795790"/>
              <a:ext cx="14342" cy="101984"/>
            </a:xfrm>
            <a:custGeom>
              <a:avLst/>
              <a:gdLst/>
              <a:ahLst/>
              <a:cxnLst/>
              <a:rect l="l" t="t" r="r" b="b"/>
              <a:pathLst>
                <a:path w="14342" h="101984" extrusionOk="0">
                  <a:moveTo>
                    <a:pt x="14343" y="101984"/>
                  </a:moveTo>
                  <a:lnTo>
                    <a:pt x="0" y="101984"/>
                  </a:lnTo>
                  <a:lnTo>
                    <a:pt x="0" y="7182"/>
                  </a:lnTo>
                  <a:lnTo>
                    <a:pt x="14343" y="0"/>
                  </a:lnTo>
                  <a:lnTo>
                    <a:pt x="14343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3426004" y="2795790"/>
              <a:ext cx="14342" cy="101984"/>
            </a:xfrm>
            <a:custGeom>
              <a:avLst/>
              <a:gdLst/>
              <a:ahLst/>
              <a:cxnLst/>
              <a:rect l="l" t="t" r="r" b="b"/>
              <a:pathLst>
                <a:path w="14342" h="101984" extrusionOk="0">
                  <a:moveTo>
                    <a:pt x="14343" y="101984"/>
                  </a:moveTo>
                  <a:lnTo>
                    <a:pt x="0" y="101984"/>
                  </a:lnTo>
                  <a:lnTo>
                    <a:pt x="0" y="7182"/>
                  </a:lnTo>
                  <a:lnTo>
                    <a:pt x="14343" y="0"/>
                  </a:lnTo>
                  <a:lnTo>
                    <a:pt x="14343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3453255" y="2824518"/>
              <a:ext cx="70279" cy="99111"/>
            </a:xfrm>
            <a:custGeom>
              <a:avLst/>
              <a:gdLst/>
              <a:ahLst/>
              <a:cxnLst/>
              <a:rect l="l" t="t" r="r" b="b"/>
              <a:pathLst>
                <a:path w="70279" h="99111" extrusionOk="0">
                  <a:moveTo>
                    <a:pt x="70280" y="0"/>
                  </a:moveTo>
                  <a:lnTo>
                    <a:pt x="32989" y="99111"/>
                  </a:lnTo>
                  <a:lnTo>
                    <a:pt x="17211" y="99111"/>
                  </a:lnTo>
                  <a:lnTo>
                    <a:pt x="27251" y="71820"/>
                  </a:lnTo>
                  <a:lnTo>
                    <a:pt x="0" y="0"/>
                  </a:lnTo>
                  <a:lnTo>
                    <a:pt x="15777" y="0"/>
                  </a:lnTo>
                  <a:lnTo>
                    <a:pt x="27251" y="35910"/>
                  </a:lnTo>
                  <a:cubicBezTo>
                    <a:pt x="28686" y="41656"/>
                    <a:pt x="32989" y="53147"/>
                    <a:pt x="32989" y="57456"/>
                  </a:cubicBezTo>
                  <a:cubicBezTo>
                    <a:pt x="34423" y="53147"/>
                    <a:pt x="37292" y="43092"/>
                    <a:pt x="40160" y="35910"/>
                  </a:cubicBezTo>
                  <a:lnTo>
                    <a:pt x="53069" y="0"/>
                  </a:lnTo>
                  <a:lnTo>
                    <a:pt x="7028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3563695" y="2797226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100548"/>
                  </a:moveTo>
                  <a:lnTo>
                    <a:pt x="47332" y="100548"/>
                  </a:lnTo>
                  <a:lnTo>
                    <a:pt x="47332" y="93366"/>
                  </a:lnTo>
                  <a:cubicBezTo>
                    <a:pt x="41594" y="97675"/>
                    <a:pt x="35857" y="101984"/>
                    <a:pt x="28686" y="101984"/>
                  </a:cubicBezTo>
                  <a:cubicBezTo>
                    <a:pt x="12909" y="101984"/>
                    <a:pt x="0" y="90493"/>
                    <a:pt x="0" y="63201"/>
                  </a:cubicBezTo>
                  <a:cubicBezTo>
                    <a:pt x="0" y="37346"/>
                    <a:pt x="14343" y="25855"/>
                    <a:pt x="28686" y="25855"/>
                  </a:cubicBezTo>
                  <a:cubicBezTo>
                    <a:pt x="35857" y="25855"/>
                    <a:pt x="43029" y="30164"/>
                    <a:pt x="47332" y="34474"/>
                  </a:cubicBezTo>
                  <a:lnTo>
                    <a:pt x="47332" y="7182"/>
                  </a:lnTo>
                  <a:lnTo>
                    <a:pt x="61674" y="0"/>
                  </a:lnTo>
                  <a:lnTo>
                    <a:pt x="61674" y="100548"/>
                  </a:lnTo>
                  <a:close/>
                  <a:moveTo>
                    <a:pt x="47332" y="80438"/>
                  </a:moveTo>
                  <a:lnTo>
                    <a:pt x="47332" y="48837"/>
                  </a:lnTo>
                  <a:cubicBezTo>
                    <a:pt x="44463" y="44528"/>
                    <a:pt x="37292" y="38783"/>
                    <a:pt x="30120" y="38783"/>
                  </a:cubicBezTo>
                  <a:cubicBezTo>
                    <a:pt x="20080" y="38783"/>
                    <a:pt x="14343" y="45965"/>
                    <a:pt x="14343" y="61765"/>
                  </a:cubicBezTo>
                  <a:cubicBezTo>
                    <a:pt x="14343" y="80438"/>
                    <a:pt x="20080" y="87620"/>
                    <a:pt x="30120" y="87620"/>
                  </a:cubicBezTo>
                  <a:cubicBezTo>
                    <a:pt x="37292" y="89057"/>
                    <a:pt x="44463" y="84747"/>
                    <a:pt x="47332" y="80438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3651187" y="2795790"/>
              <a:ext cx="18645" cy="101984"/>
            </a:xfrm>
            <a:custGeom>
              <a:avLst/>
              <a:gdLst/>
              <a:ahLst/>
              <a:cxnLst/>
              <a:rect l="l" t="t" r="r" b="b"/>
              <a:pathLst>
                <a:path w="18645" h="101984" extrusionOk="0">
                  <a:moveTo>
                    <a:pt x="18646" y="10055"/>
                  </a:moveTo>
                  <a:cubicBezTo>
                    <a:pt x="18646" y="14364"/>
                    <a:pt x="14343" y="18673"/>
                    <a:pt x="10040" y="18673"/>
                  </a:cubicBezTo>
                  <a:cubicBezTo>
                    <a:pt x="4303" y="18673"/>
                    <a:pt x="0" y="14364"/>
                    <a:pt x="0" y="10055"/>
                  </a:cubicBezTo>
                  <a:cubicBezTo>
                    <a:pt x="0" y="4309"/>
                    <a:pt x="4303" y="0"/>
                    <a:pt x="10040" y="0"/>
                  </a:cubicBezTo>
                  <a:cubicBezTo>
                    <a:pt x="14343" y="1436"/>
                    <a:pt x="18646" y="5746"/>
                    <a:pt x="18646" y="10055"/>
                  </a:cubicBezTo>
                  <a:close/>
                  <a:moveTo>
                    <a:pt x="15777" y="101984"/>
                  </a:moveTo>
                  <a:lnTo>
                    <a:pt x="1434" y="101984"/>
                  </a:lnTo>
                  <a:lnTo>
                    <a:pt x="1434" y="28728"/>
                  </a:lnTo>
                  <a:lnTo>
                    <a:pt x="15777" y="28728"/>
                  </a:lnTo>
                  <a:lnTo>
                    <a:pt x="15777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3684175" y="2823081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67511"/>
                  </a:moveTo>
                  <a:cubicBezTo>
                    <a:pt x="61674" y="90493"/>
                    <a:pt x="53069" y="100548"/>
                    <a:pt x="27251" y="101984"/>
                  </a:cubicBezTo>
                  <a:lnTo>
                    <a:pt x="22948" y="90493"/>
                  </a:lnTo>
                  <a:cubicBezTo>
                    <a:pt x="43029" y="89057"/>
                    <a:pt x="47331" y="83311"/>
                    <a:pt x="47331" y="68947"/>
                  </a:cubicBezTo>
                  <a:lnTo>
                    <a:pt x="47331" y="67511"/>
                  </a:lnTo>
                  <a:cubicBezTo>
                    <a:pt x="41594" y="71820"/>
                    <a:pt x="35857" y="76129"/>
                    <a:pt x="28686" y="76129"/>
                  </a:cubicBezTo>
                  <a:cubicBezTo>
                    <a:pt x="12908" y="76129"/>
                    <a:pt x="0" y="64638"/>
                    <a:pt x="0" y="37346"/>
                  </a:cubicBezTo>
                  <a:cubicBezTo>
                    <a:pt x="0" y="11491"/>
                    <a:pt x="14343" y="0"/>
                    <a:pt x="28686" y="0"/>
                  </a:cubicBezTo>
                  <a:cubicBezTo>
                    <a:pt x="35857" y="0"/>
                    <a:pt x="43029" y="4309"/>
                    <a:pt x="47331" y="8618"/>
                  </a:cubicBezTo>
                  <a:lnTo>
                    <a:pt x="47331" y="1436"/>
                  </a:lnTo>
                  <a:lnTo>
                    <a:pt x="61674" y="1436"/>
                  </a:lnTo>
                  <a:lnTo>
                    <a:pt x="61674" y="67511"/>
                  </a:lnTo>
                  <a:close/>
                  <a:moveTo>
                    <a:pt x="48766" y="54583"/>
                  </a:moveTo>
                  <a:lnTo>
                    <a:pt x="48766" y="22982"/>
                  </a:lnTo>
                  <a:cubicBezTo>
                    <a:pt x="45897" y="18673"/>
                    <a:pt x="38726" y="12928"/>
                    <a:pt x="31554" y="12928"/>
                  </a:cubicBezTo>
                  <a:cubicBezTo>
                    <a:pt x="21514" y="12928"/>
                    <a:pt x="15777" y="20110"/>
                    <a:pt x="15777" y="35910"/>
                  </a:cubicBezTo>
                  <a:cubicBezTo>
                    <a:pt x="15777" y="54583"/>
                    <a:pt x="21514" y="61765"/>
                    <a:pt x="31554" y="61765"/>
                  </a:cubicBezTo>
                  <a:cubicBezTo>
                    <a:pt x="38726" y="63201"/>
                    <a:pt x="44463" y="58892"/>
                    <a:pt x="48766" y="545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3763061" y="2795790"/>
              <a:ext cx="18645" cy="101984"/>
            </a:xfrm>
            <a:custGeom>
              <a:avLst/>
              <a:gdLst/>
              <a:ahLst/>
              <a:cxnLst/>
              <a:rect l="l" t="t" r="r" b="b"/>
              <a:pathLst>
                <a:path w="18645" h="101984" extrusionOk="0">
                  <a:moveTo>
                    <a:pt x="18646" y="10055"/>
                  </a:moveTo>
                  <a:cubicBezTo>
                    <a:pt x="18646" y="14364"/>
                    <a:pt x="14343" y="18673"/>
                    <a:pt x="10040" y="18673"/>
                  </a:cubicBezTo>
                  <a:cubicBezTo>
                    <a:pt x="4303" y="18673"/>
                    <a:pt x="0" y="14364"/>
                    <a:pt x="0" y="10055"/>
                  </a:cubicBezTo>
                  <a:cubicBezTo>
                    <a:pt x="0" y="4309"/>
                    <a:pt x="4303" y="0"/>
                    <a:pt x="10040" y="0"/>
                  </a:cubicBezTo>
                  <a:cubicBezTo>
                    <a:pt x="14343" y="1436"/>
                    <a:pt x="18646" y="5746"/>
                    <a:pt x="18646" y="10055"/>
                  </a:cubicBezTo>
                  <a:close/>
                  <a:moveTo>
                    <a:pt x="15777" y="101984"/>
                  </a:moveTo>
                  <a:lnTo>
                    <a:pt x="1434" y="101984"/>
                  </a:lnTo>
                  <a:lnTo>
                    <a:pt x="1434" y="28728"/>
                  </a:lnTo>
                  <a:lnTo>
                    <a:pt x="15777" y="28728"/>
                  </a:lnTo>
                  <a:lnTo>
                    <a:pt x="15777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3791747" y="2795790"/>
              <a:ext cx="43028" cy="103420"/>
            </a:xfrm>
            <a:custGeom>
              <a:avLst/>
              <a:gdLst/>
              <a:ahLst/>
              <a:cxnLst/>
              <a:rect l="l" t="t" r="r" b="b"/>
              <a:pathLst>
                <a:path w="43028" h="103420" extrusionOk="0">
                  <a:moveTo>
                    <a:pt x="41594" y="87620"/>
                  </a:moveTo>
                  <a:lnTo>
                    <a:pt x="40160" y="100548"/>
                  </a:lnTo>
                  <a:cubicBezTo>
                    <a:pt x="37291" y="101984"/>
                    <a:pt x="31554" y="103421"/>
                    <a:pt x="25817" y="103421"/>
                  </a:cubicBezTo>
                  <a:cubicBezTo>
                    <a:pt x="15777" y="103421"/>
                    <a:pt x="10040" y="97675"/>
                    <a:pt x="10040" y="83311"/>
                  </a:cubicBezTo>
                  <a:lnTo>
                    <a:pt x="10040" y="41656"/>
                  </a:lnTo>
                  <a:lnTo>
                    <a:pt x="0" y="41656"/>
                  </a:lnTo>
                  <a:lnTo>
                    <a:pt x="0" y="28728"/>
                  </a:lnTo>
                  <a:lnTo>
                    <a:pt x="10040" y="28728"/>
                  </a:lnTo>
                  <a:lnTo>
                    <a:pt x="10040" y="7182"/>
                  </a:lnTo>
                  <a:lnTo>
                    <a:pt x="24383" y="0"/>
                  </a:lnTo>
                  <a:lnTo>
                    <a:pt x="24383" y="28728"/>
                  </a:lnTo>
                  <a:lnTo>
                    <a:pt x="43029" y="28728"/>
                  </a:lnTo>
                  <a:lnTo>
                    <a:pt x="43029" y="41656"/>
                  </a:lnTo>
                  <a:lnTo>
                    <a:pt x="24383" y="41656"/>
                  </a:lnTo>
                  <a:lnTo>
                    <a:pt x="24383" y="81875"/>
                  </a:lnTo>
                  <a:cubicBezTo>
                    <a:pt x="24383" y="89057"/>
                    <a:pt x="27251" y="90493"/>
                    <a:pt x="31554" y="90493"/>
                  </a:cubicBezTo>
                  <a:cubicBezTo>
                    <a:pt x="35857" y="90493"/>
                    <a:pt x="40160" y="89057"/>
                    <a:pt x="41594" y="8762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844816" y="2820208"/>
              <a:ext cx="60240" cy="79001"/>
            </a:xfrm>
            <a:custGeom>
              <a:avLst/>
              <a:gdLst/>
              <a:ahLst/>
              <a:cxnLst/>
              <a:rect l="l" t="t" r="r" b="b"/>
              <a:pathLst>
                <a:path w="60240" h="79001" extrusionOk="0">
                  <a:moveTo>
                    <a:pt x="60240" y="77565"/>
                  </a:moveTo>
                  <a:lnTo>
                    <a:pt x="45897" y="77565"/>
                  </a:lnTo>
                  <a:lnTo>
                    <a:pt x="45897" y="70383"/>
                  </a:lnTo>
                  <a:cubicBezTo>
                    <a:pt x="40160" y="76129"/>
                    <a:pt x="34423" y="79002"/>
                    <a:pt x="25817" y="79002"/>
                  </a:cubicBezTo>
                  <a:cubicBezTo>
                    <a:pt x="14343" y="79002"/>
                    <a:pt x="0" y="71820"/>
                    <a:pt x="0" y="54583"/>
                  </a:cubicBezTo>
                  <a:cubicBezTo>
                    <a:pt x="0" y="38783"/>
                    <a:pt x="12908" y="30164"/>
                    <a:pt x="28686" y="30164"/>
                  </a:cubicBezTo>
                  <a:cubicBezTo>
                    <a:pt x="35857" y="30164"/>
                    <a:pt x="41594" y="31601"/>
                    <a:pt x="44463" y="33037"/>
                  </a:cubicBezTo>
                  <a:lnTo>
                    <a:pt x="44463" y="27291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8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8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7565"/>
                  </a:lnTo>
                  <a:lnTo>
                    <a:pt x="60240" y="77565"/>
                  </a:lnTo>
                  <a:close/>
                  <a:moveTo>
                    <a:pt x="45897" y="57456"/>
                  </a:moveTo>
                  <a:lnTo>
                    <a:pt x="45897" y="47401"/>
                  </a:lnTo>
                  <a:cubicBezTo>
                    <a:pt x="41594" y="45965"/>
                    <a:pt x="37291" y="44528"/>
                    <a:pt x="28686" y="44528"/>
                  </a:cubicBezTo>
                  <a:cubicBezTo>
                    <a:pt x="20080" y="44528"/>
                    <a:pt x="14343" y="48837"/>
                    <a:pt x="14343" y="56019"/>
                  </a:cubicBezTo>
                  <a:cubicBezTo>
                    <a:pt x="14343" y="63201"/>
                    <a:pt x="18646" y="67511"/>
                    <a:pt x="28686" y="67511"/>
                  </a:cubicBezTo>
                  <a:cubicBezTo>
                    <a:pt x="35857" y="66074"/>
                    <a:pt x="43029" y="61765"/>
                    <a:pt x="4589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3925135" y="2795790"/>
              <a:ext cx="14342" cy="101984"/>
            </a:xfrm>
            <a:custGeom>
              <a:avLst/>
              <a:gdLst/>
              <a:ahLst/>
              <a:cxnLst/>
              <a:rect l="l" t="t" r="r" b="b"/>
              <a:pathLst>
                <a:path w="14342" h="101984" extrusionOk="0">
                  <a:moveTo>
                    <a:pt x="14343" y="101984"/>
                  </a:moveTo>
                  <a:lnTo>
                    <a:pt x="0" y="101984"/>
                  </a:lnTo>
                  <a:lnTo>
                    <a:pt x="0" y="7182"/>
                  </a:lnTo>
                  <a:lnTo>
                    <a:pt x="14343" y="0"/>
                  </a:lnTo>
                  <a:lnTo>
                    <a:pt x="14343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3960993" y="2795790"/>
              <a:ext cx="14342" cy="101984"/>
            </a:xfrm>
            <a:custGeom>
              <a:avLst/>
              <a:gdLst/>
              <a:ahLst/>
              <a:cxnLst/>
              <a:rect l="l" t="t" r="r" b="b"/>
              <a:pathLst>
                <a:path w="14342" h="101984" extrusionOk="0">
                  <a:moveTo>
                    <a:pt x="14343" y="101984"/>
                  </a:moveTo>
                  <a:lnTo>
                    <a:pt x="0" y="101984"/>
                  </a:lnTo>
                  <a:lnTo>
                    <a:pt x="0" y="7182"/>
                  </a:lnTo>
                  <a:lnTo>
                    <a:pt x="14343" y="0"/>
                  </a:lnTo>
                  <a:lnTo>
                    <a:pt x="14343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3986810" y="2824518"/>
              <a:ext cx="70280" cy="99111"/>
            </a:xfrm>
            <a:custGeom>
              <a:avLst/>
              <a:gdLst/>
              <a:ahLst/>
              <a:cxnLst/>
              <a:rect l="l" t="t" r="r" b="b"/>
              <a:pathLst>
                <a:path w="70280" h="99111" extrusionOk="0">
                  <a:moveTo>
                    <a:pt x="70280" y="0"/>
                  </a:moveTo>
                  <a:lnTo>
                    <a:pt x="32989" y="99111"/>
                  </a:lnTo>
                  <a:lnTo>
                    <a:pt x="17211" y="99111"/>
                  </a:lnTo>
                  <a:lnTo>
                    <a:pt x="27252" y="71820"/>
                  </a:lnTo>
                  <a:lnTo>
                    <a:pt x="0" y="0"/>
                  </a:lnTo>
                  <a:lnTo>
                    <a:pt x="15777" y="0"/>
                  </a:lnTo>
                  <a:lnTo>
                    <a:pt x="27252" y="35910"/>
                  </a:lnTo>
                  <a:cubicBezTo>
                    <a:pt x="28686" y="41656"/>
                    <a:pt x="32989" y="53147"/>
                    <a:pt x="32989" y="57456"/>
                  </a:cubicBezTo>
                  <a:cubicBezTo>
                    <a:pt x="34423" y="53147"/>
                    <a:pt x="37292" y="43092"/>
                    <a:pt x="40160" y="35910"/>
                  </a:cubicBezTo>
                  <a:lnTo>
                    <a:pt x="53069" y="0"/>
                  </a:lnTo>
                  <a:lnTo>
                    <a:pt x="70280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783745" y="3501060"/>
              <a:ext cx="87491" cy="99111"/>
            </a:xfrm>
            <a:custGeom>
              <a:avLst/>
              <a:gdLst/>
              <a:ahLst/>
              <a:cxnLst/>
              <a:rect l="l" t="t" r="r" b="b"/>
              <a:pathLst>
                <a:path w="87491" h="99111" extrusionOk="0">
                  <a:moveTo>
                    <a:pt x="87492" y="97675"/>
                  </a:moveTo>
                  <a:lnTo>
                    <a:pt x="73149" y="97675"/>
                  </a:lnTo>
                  <a:lnTo>
                    <a:pt x="73149" y="45965"/>
                  </a:lnTo>
                  <a:cubicBezTo>
                    <a:pt x="73149" y="40219"/>
                    <a:pt x="73149" y="31601"/>
                    <a:pt x="73149" y="28728"/>
                  </a:cubicBezTo>
                  <a:cubicBezTo>
                    <a:pt x="71714" y="31601"/>
                    <a:pt x="68846" y="38783"/>
                    <a:pt x="67412" y="44528"/>
                  </a:cubicBezTo>
                  <a:lnTo>
                    <a:pt x="43029" y="99111"/>
                  </a:lnTo>
                  <a:lnTo>
                    <a:pt x="20080" y="44528"/>
                  </a:lnTo>
                  <a:cubicBezTo>
                    <a:pt x="17211" y="38783"/>
                    <a:pt x="14343" y="31601"/>
                    <a:pt x="14343" y="28728"/>
                  </a:cubicBezTo>
                  <a:cubicBezTo>
                    <a:pt x="14343" y="31601"/>
                    <a:pt x="14343" y="40219"/>
                    <a:pt x="14343" y="45965"/>
                  </a:cubicBezTo>
                  <a:lnTo>
                    <a:pt x="14343" y="97675"/>
                  </a:lnTo>
                  <a:lnTo>
                    <a:pt x="0" y="97675"/>
                  </a:lnTo>
                  <a:lnTo>
                    <a:pt x="0" y="0"/>
                  </a:lnTo>
                  <a:lnTo>
                    <a:pt x="14343" y="0"/>
                  </a:lnTo>
                  <a:lnTo>
                    <a:pt x="35857" y="51710"/>
                  </a:lnTo>
                  <a:cubicBezTo>
                    <a:pt x="38726" y="57456"/>
                    <a:pt x="41594" y="64638"/>
                    <a:pt x="43029" y="68947"/>
                  </a:cubicBezTo>
                  <a:cubicBezTo>
                    <a:pt x="44463" y="64638"/>
                    <a:pt x="47332" y="57456"/>
                    <a:pt x="50200" y="51710"/>
                  </a:cubicBezTo>
                  <a:lnTo>
                    <a:pt x="71714" y="0"/>
                  </a:lnTo>
                  <a:lnTo>
                    <a:pt x="87492" y="0"/>
                  </a:lnTo>
                  <a:lnTo>
                    <a:pt x="87492" y="97675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1901357" y="3522606"/>
              <a:ext cx="60240" cy="77565"/>
            </a:xfrm>
            <a:custGeom>
              <a:avLst/>
              <a:gdLst/>
              <a:ahLst/>
              <a:cxnLst/>
              <a:rect l="l" t="t" r="r" b="b"/>
              <a:pathLst>
                <a:path w="60240" h="77565" extrusionOk="0">
                  <a:moveTo>
                    <a:pt x="60240" y="76129"/>
                  </a:moveTo>
                  <a:lnTo>
                    <a:pt x="45897" y="76129"/>
                  </a:lnTo>
                  <a:lnTo>
                    <a:pt x="45897" y="68947"/>
                  </a:lnTo>
                  <a:cubicBezTo>
                    <a:pt x="40160" y="74693"/>
                    <a:pt x="34423" y="77566"/>
                    <a:pt x="25817" y="77566"/>
                  </a:cubicBezTo>
                  <a:cubicBezTo>
                    <a:pt x="14343" y="77566"/>
                    <a:pt x="0" y="70384"/>
                    <a:pt x="0" y="53147"/>
                  </a:cubicBezTo>
                  <a:cubicBezTo>
                    <a:pt x="0" y="37346"/>
                    <a:pt x="12909" y="28728"/>
                    <a:pt x="28686" y="28728"/>
                  </a:cubicBezTo>
                  <a:cubicBezTo>
                    <a:pt x="35857" y="28728"/>
                    <a:pt x="41594" y="30164"/>
                    <a:pt x="44463" y="31601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9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9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6129"/>
                  </a:lnTo>
                  <a:lnTo>
                    <a:pt x="60240" y="76129"/>
                  </a:lnTo>
                  <a:close/>
                  <a:moveTo>
                    <a:pt x="45897" y="56020"/>
                  </a:moveTo>
                  <a:lnTo>
                    <a:pt x="45897" y="45965"/>
                  </a:lnTo>
                  <a:cubicBezTo>
                    <a:pt x="41594" y="44528"/>
                    <a:pt x="37291" y="43092"/>
                    <a:pt x="28686" y="43092"/>
                  </a:cubicBezTo>
                  <a:cubicBezTo>
                    <a:pt x="20080" y="43092"/>
                    <a:pt x="14343" y="47401"/>
                    <a:pt x="14343" y="54583"/>
                  </a:cubicBezTo>
                  <a:cubicBezTo>
                    <a:pt x="14343" y="61765"/>
                    <a:pt x="18646" y="66074"/>
                    <a:pt x="28686" y="66074"/>
                  </a:cubicBezTo>
                  <a:cubicBezTo>
                    <a:pt x="35857" y="64638"/>
                    <a:pt x="43029" y="60329"/>
                    <a:pt x="45897" y="5602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5" name="Google Shape;565;p6"/>
            <p:cNvGrpSpPr/>
            <p:nvPr/>
          </p:nvGrpSpPr>
          <p:grpSpPr>
            <a:xfrm>
              <a:off x="1985980" y="3524043"/>
              <a:ext cx="136256" cy="77564"/>
              <a:chOff x="1985980" y="3524043"/>
              <a:chExt cx="136256" cy="77564"/>
            </a:xfrm>
          </p:grpSpPr>
          <p:sp>
            <p:nvSpPr>
              <p:cNvPr id="566" name="Google Shape;566;p6"/>
              <p:cNvSpPr/>
              <p:nvPr/>
            </p:nvSpPr>
            <p:spPr>
              <a:xfrm>
                <a:off x="1985980" y="3524043"/>
                <a:ext cx="58805" cy="74692"/>
              </a:xfrm>
              <a:custGeom>
                <a:avLst/>
                <a:gdLst/>
                <a:ahLst/>
                <a:cxnLst/>
                <a:rect l="l" t="t" r="r" b="b"/>
                <a:pathLst>
                  <a:path w="58805" h="74692" extrusionOk="0">
                    <a:moveTo>
                      <a:pt x="57371" y="74693"/>
                    </a:moveTo>
                    <a:lnTo>
                      <a:pt x="43029" y="74693"/>
                    </a:lnTo>
                    <a:lnTo>
                      <a:pt x="43029" y="33037"/>
                    </a:lnTo>
                    <a:cubicBezTo>
                      <a:pt x="43029" y="18673"/>
                      <a:pt x="37291" y="12927"/>
                      <a:pt x="28686" y="12927"/>
                    </a:cubicBezTo>
                    <a:cubicBezTo>
                      <a:pt x="18646" y="12927"/>
                      <a:pt x="14343" y="20109"/>
                      <a:pt x="14343" y="31601"/>
                    </a:cubicBezTo>
                    <a:lnTo>
                      <a:pt x="14343" y="74693"/>
                    </a:lnTo>
                    <a:lnTo>
                      <a:pt x="0" y="74693"/>
                    </a:lnTo>
                    <a:lnTo>
                      <a:pt x="0" y="1436"/>
                    </a:lnTo>
                    <a:lnTo>
                      <a:pt x="14343" y="1436"/>
                    </a:lnTo>
                    <a:lnTo>
                      <a:pt x="14343" y="8618"/>
                    </a:lnTo>
                    <a:cubicBezTo>
                      <a:pt x="18646" y="2873"/>
                      <a:pt x="25817" y="0"/>
                      <a:pt x="32989" y="0"/>
                    </a:cubicBezTo>
                    <a:cubicBezTo>
                      <a:pt x="50200" y="0"/>
                      <a:pt x="58806" y="11491"/>
                      <a:pt x="58806" y="33037"/>
                    </a:cubicBezTo>
                    <a:lnTo>
                      <a:pt x="58806" y="74693"/>
                    </a:lnTo>
                    <a:lnTo>
                      <a:pt x="57371" y="7469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2063431" y="3526915"/>
                <a:ext cx="58805" cy="74692"/>
              </a:xfrm>
              <a:custGeom>
                <a:avLst/>
                <a:gdLst/>
                <a:ahLst/>
                <a:cxnLst/>
                <a:rect l="l" t="t" r="r" b="b"/>
                <a:pathLst>
                  <a:path w="58805" h="74692" extrusionOk="0">
                    <a:moveTo>
                      <a:pt x="58806" y="71820"/>
                    </a:moveTo>
                    <a:lnTo>
                      <a:pt x="44463" y="71820"/>
                    </a:lnTo>
                    <a:lnTo>
                      <a:pt x="44463" y="66074"/>
                    </a:lnTo>
                    <a:cubicBezTo>
                      <a:pt x="40160" y="71820"/>
                      <a:pt x="32989" y="74693"/>
                      <a:pt x="25817" y="74693"/>
                    </a:cubicBezTo>
                    <a:cubicBezTo>
                      <a:pt x="8606" y="74693"/>
                      <a:pt x="0" y="63201"/>
                      <a:pt x="0" y="41655"/>
                    </a:cubicBezTo>
                    <a:lnTo>
                      <a:pt x="0" y="0"/>
                    </a:lnTo>
                    <a:lnTo>
                      <a:pt x="14343" y="0"/>
                    </a:lnTo>
                    <a:lnTo>
                      <a:pt x="14343" y="41655"/>
                    </a:lnTo>
                    <a:cubicBezTo>
                      <a:pt x="14343" y="56019"/>
                      <a:pt x="20080" y="61765"/>
                      <a:pt x="28686" y="61765"/>
                    </a:cubicBezTo>
                    <a:cubicBezTo>
                      <a:pt x="38726" y="61765"/>
                      <a:pt x="43029" y="54583"/>
                      <a:pt x="43029" y="43092"/>
                    </a:cubicBezTo>
                    <a:lnTo>
                      <a:pt x="43029" y="0"/>
                    </a:lnTo>
                    <a:lnTo>
                      <a:pt x="57371" y="0"/>
                    </a:lnTo>
                    <a:lnTo>
                      <a:pt x="57371" y="71820"/>
                    </a:lnTo>
                    <a:lnTo>
                      <a:pt x="58806" y="7182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8" name="Google Shape;568;p6"/>
            <p:cNvSpPr/>
            <p:nvPr/>
          </p:nvSpPr>
          <p:spPr>
            <a:xfrm>
              <a:off x="2149488" y="3522606"/>
              <a:ext cx="60240" cy="77565"/>
            </a:xfrm>
            <a:custGeom>
              <a:avLst/>
              <a:gdLst/>
              <a:ahLst/>
              <a:cxnLst/>
              <a:rect l="l" t="t" r="r" b="b"/>
              <a:pathLst>
                <a:path w="60240" h="77565" extrusionOk="0">
                  <a:moveTo>
                    <a:pt x="60240" y="76129"/>
                  </a:moveTo>
                  <a:lnTo>
                    <a:pt x="45897" y="76129"/>
                  </a:lnTo>
                  <a:lnTo>
                    <a:pt x="45897" y="68947"/>
                  </a:lnTo>
                  <a:cubicBezTo>
                    <a:pt x="40160" y="74693"/>
                    <a:pt x="34423" y="77566"/>
                    <a:pt x="25817" y="77566"/>
                  </a:cubicBezTo>
                  <a:cubicBezTo>
                    <a:pt x="14343" y="77566"/>
                    <a:pt x="0" y="70384"/>
                    <a:pt x="0" y="53147"/>
                  </a:cubicBezTo>
                  <a:cubicBezTo>
                    <a:pt x="0" y="37346"/>
                    <a:pt x="12909" y="28728"/>
                    <a:pt x="28686" y="28728"/>
                  </a:cubicBezTo>
                  <a:cubicBezTo>
                    <a:pt x="35857" y="28728"/>
                    <a:pt x="41594" y="30164"/>
                    <a:pt x="44463" y="31601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9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9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6129"/>
                  </a:lnTo>
                  <a:lnTo>
                    <a:pt x="60240" y="76129"/>
                  </a:lnTo>
                  <a:close/>
                  <a:moveTo>
                    <a:pt x="47332" y="56020"/>
                  </a:moveTo>
                  <a:lnTo>
                    <a:pt x="47332" y="45965"/>
                  </a:lnTo>
                  <a:cubicBezTo>
                    <a:pt x="43029" y="44528"/>
                    <a:pt x="38726" y="43092"/>
                    <a:pt x="30120" y="43092"/>
                  </a:cubicBezTo>
                  <a:cubicBezTo>
                    <a:pt x="21514" y="43092"/>
                    <a:pt x="15777" y="47401"/>
                    <a:pt x="15777" y="54583"/>
                  </a:cubicBezTo>
                  <a:cubicBezTo>
                    <a:pt x="15777" y="61765"/>
                    <a:pt x="20080" y="66074"/>
                    <a:pt x="30120" y="66074"/>
                  </a:cubicBezTo>
                  <a:cubicBezTo>
                    <a:pt x="37291" y="64638"/>
                    <a:pt x="43029" y="60329"/>
                    <a:pt x="47332" y="5602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234111" y="3496751"/>
              <a:ext cx="14342" cy="101984"/>
            </a:xfrm>
            <a:custGeom>
              <a:avLst/>
              <a:gdLst/>
              <a:ahLst/>
              <a:cxnLst/>
              <a:rect l="l" t="t" r="r" b="b"/>
              <a:pathLst>
                <a:path w="14342" h="101984" extrusionOk="0">
                  <a:moveTo>
                    <a:pt x="14343" y="101984"/>
                  </a:moveTo>
                  <a:lnTo>
                    <a:pt x="0" y="101984"/>
                  </a:lnTo>
                  <a:lnTo>
                    <a:pt x="0" y="7182"/>
                  </a:lnTo>
                  <a:lnTo>
                    <a:pt x="14343" y="0"/>
                  </a:lnTo>
                  <a:lnTo>
                    <a:pt x="14343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302957" y="3524043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40219"/>
                  </a:moveTo>
                  <a:cubicBezTo>
                    <a:pt x="61674" y="64638"/>
                    <a:pt x="47331" y="77565"/>
                    <a:pt x="32989" y="77565"/>
                  </a:cubicBezTo>
                  <a:cubicBezTo>
                    <a:pt x="25817" y="77565"/>
                    <a:pt x="18646" y="73256"/>
                    <a:pt x="14343" y="68947"/>
                  </a:cubicBezTo>
                  <a:lnTo>
                    <a:pt x="14343" y="94802"/>
                  </a:lnTo>
                  <a:lnTo>
                    <a:pt x="0" y="101984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20080" y="4309"/>
                    <a:pt x="25817" y="0"/>
                    <a:pt x="32989" y="0"/>
                  </a:cubicBezTo>
                  <a:cubicBezTo>
                    <a:pt x="48766" y="0"/>
                    <a:pt x="61674" y="11491"/>
                    <a:pt x="61674" y="40219"/>
                  </a:cubicBezTo>
                  <a:close/>
                  <a:moveTo>
                    <a:pt x="47331" y="40219"/>
                  </a:moveTo>
                  <a:cubicBezTo>
                    <a:pt x="47331" y="21546"/>
                    <a:pt x="41594" y="14364"/>
                    <a:pt x="31554" y="14364"/>
                  </a:cubicBezTo>
                  <a:cubicBezTo>
                    <a:pt x="24383" y="14364"/>
                    <a:pt x="18646" y="18673"/>
                    <a:pt x="14343" y="24419"/>
                  </a:cubicBezTo>
                  <a:lnTo>
                    <a:pt x="14343" y="54583"/>
                  </a:lnTo>
                  <a:cubicBezTo>
                    <a:pt x="17211" y="58892"/>
                    <a:pt x="24383" y="64638"/>
                    <a:pt x="31554" y="64638"/>
                  </a:cubicBezTo>
                  <a:cubicBezTo>
                    <a:pt x="41594" y="63201"/>
                    <a:pt x="47331" y="56019"/>
                    <a:pt x="47331" y="4021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386146" y="3524043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1" y="15800"/>
                    <a:pt x="34423" y="14364"/>
                    <a:pt x="28686" y="14364"/>
                  </a:cubicBezTo>
                  <a:cubicBezTo>
                    <a:pt x="20080" y="14364"/>
                    <a:pt x="14343" y="20109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2" y="4309"/>
                    <a:pt x="24383" y="0"/>
                    <a:pt x="31554" y="0"/>
                  </a:cubicBezTo>
                  <a:cubicBezTo>
                    <a:pt x="38726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2442083" y="3524043"/>
              <a:ext cx="64542" cy="77565"/>
            </a:xfrm>
            <a:custGeom>
              <a:avLst/>
              <a:gdLst/>
              <a:ahLst/>
              <a:cxnLst/>
              <a:rect l="l" t="t" r="r" b="b"/>
              <a:pathLst>
                <a:path w="64542" h="77565" extrusionOk="0">
                  <a:moveTo>
                    <a:pt x="64543" y="38783"/>
                  </a:moveTo>
                  <a:cubicBezTo>
                    <a:pt x="64543" y="63201"/>
                    <a:pt x="50200" y="77565"/>
                    <a:pt x="31554" y="77565"/>
                  </a:cubicBezTo>
                  <a:cubicBezTo>
                    <a:pt x="12909" y="77565"/>
                    <a:pt x="0" y="61765"/>
                    <a:pt x="0" y="38783"/>
                  </a:cubicBezTo>
                  <a:cubicBezTo>
                    <a:pt x="0" y="14364"/>
                    <a:pt x="14343" y="0"/>
                    <a:pt x="32989" y="0"/>
                  </a:cubicBezTo>
                  <a:cubicBezTo>
                    <a:pt x="51634" y="0"/>
                    <a:pt x="64543" y="15800"/>
                    <a:pt x="64543" y="38783"/>
                  </a:cubicBezTo>
                  <a:close/>
                  <a:moveTo>
                    <a:pt x="50200" y="38783"/>
                  </a:moveTo>
                  <a:cubicBezTo>
                    <a:pt x="50200" y="24419"/>
                    <a:pt x="43029" y="14364"/>
                    <a:pt x="31554" y="14364"/>
                  </a:cubicBezTo>
                  <a:cubicBezTo>
                    <a:pt x="20080" y="14364"/>
                    <a:pt x="14343" y="24419"/>
                    <a:pt x="14343" y="38783"/>
                  </a:cubicBezTo>
                  <a:cubicBezTo>
                    <a:pt x="14343" y="54583"/>
                    <a:pt x="21514" y="63201"/>
                    <a:pt x="32989" y="63201"/>
                  </a:cubicBezTo>
                  <a:cubicBezTo>
                    <a:pt x="44463" y="63201"/>
                    <a:pt x="50200" y="51710"/>
                    <a:pt x="50200" y="387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2526706" y="3525207"/>
              <a:ext cx="57371" cy="76401"/>
            </a:xfrm>
            <a:custGeom>
              <a:avLst/>
              <a:gdLst/>
              <a:ahLst/>
              <a:cxnLst/>
              <a:rect l="l" t="t" r="r" b="b"/>
              <a:pathLst>
                <a:path w="57371" h="76401" extrusionOk="0">
                  <a:moveTo>
                    <a:pt x="57371" y="11763"/>
                  </a:moveTo>
                  <a:lnTo>
                    <a:pt x="48766" y="21818"/>
                  </a:lnTo>
                  <a:cubicBezTo>
                    <a:pt x="43029" y="16073"/>
                    <a:pt x="37291" y="13200"/>
                    <a:pt x="31554" y="13200"/>
                  </a:cubicBezTo>
                  <a:cubicBezTo>
                    <a:pt x="21514" y="13200"/>
                    <a:pt x="14343" y="23255"/>
                    <a:pt x="14343" y="37619"/>
                  </a:cubicBezTo>
                  <a:cubicBezTo>
                    <a:pt x="14343" y="51983"/>
                    <a:pt x="20080" y="62037"/>
                    <a:pt x="31554" y="62037"/>
                  </a:cubicBezTo>
                  <a:cubicBezTo>
                    <a:pt x="38726" y="62037"/>
                    <a:pt x="43029" y="59164"/>
                    <a:pt x="48766" y="53419"/>
                  </a:cubicBezTo>
                  <a:lnTo>
                    <a:pt x="57371" y="62037"/>
                  </a:lnTo>
                  <a:cubicBezTo>
                    <a:pt x="51634" y="69219"/>
                    <a:pt x="44463" y="76401"/>
                    <a:pt x="31554" y="76401"/>
                  </a:cubicBezTo>
                  <a:cubicBezTo>
                    <a:pt x="14343" y="76401"/>
                    <a:pt x="0" y="62037"/>
                    <a:pt x="0" y="39055"/>
                  </a:cubicBezTo>
                  <a:cubicBezTo>
                    <a:pt x="0" y="14636"/>
                    <a:pt x="14343" y="272"/>
                    <a:pt x="31554" y="272"/>
                  </a:cubicBezTo>
                  <a:cubicBezTo>
                    <a:pt x="43029" y="-1164"/>
                    <a:pt x="51634" y="3145"/>
                    <a:pt x="57371" y="1176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589814" y="3524043"/>
              <a:ext cx="63108" cy="77565"/>
            </a:xfrm>
            <a:custGeom>
              <a:avLst/>
              <a:gdLst/>
              <a:ahLst/>
              <a:cxnLst/>
              <a:rect l="l" t="t" r="r" b="b"/>
              <a:pathLst>
                <a:path w="63108" h="77565" extrusionOk="0">
                  <a:moveTo>
                    <a:pt x="63109" y="37346"/>
                  </a:moveTo>
                  <a:cubicBezTo>
                    <a:pt x="63109" y="40219"/>
                    <a:pt x="63109" y="41655"/>
                    <a:pt x="63109" y="44528"/>
                  </a:cubicBezTo>
                  <a:lnTo>
                    <a:pt x="14343" y="44528"/>
                  </a:lnTo>
                  <a:cubicBezTo>
                    <a:pt x="15777" y="58892"/>
                    <a:pt x="24383" y="64638"/>
                    <a:pt x="32989" y="64638"/>
                  </a:cubicBezTo>
                  <a:cubicBezTo>
                    <a:pt x="38726" y="64638"/>
                    <a:pt x="44463" y="61765"/>
                    <a:pt x="48766" y="58892"/>
                  </a:cubicBezTo>
                  <a:lnTo>
                    <a:pt x="57371" y="67511"/>
                  </a:lnTo>
                  <a:cubicBezTo>
                    <a:pt x="51634" y="73256"/>
                    <a:pt x="43029" y="77565"/>
                    <a:pt x="31554" y="77565"/>
                  </a:cubicBezTo>
                  <a:cubicBezTo>
                    <a:pt x="14343" y="77565"/>
                    <a:pt x="0" y="63201"/>
                    <a:pt x="0" y="38783"/>
                  </a:cubicBezTo>
                  <a:cubicBezTo>
                    <a:pt x="0" y="14364"/>
                    <a:pt x="12908" y="0"/>
                    <a:pt x="31554" y="0"/>
                  </a:cubicBezTo>
                  <a:cubicBezTo>
                    <a:pt x="53069" y="0"/>
                    <a:pt x="63109" y="17237"/>
                    <a:pt x="63109" y="37346"/>
                  </a:cubicBezTo>
                  <a:close/>
                  <a:moveTo>
                    <a:pt x="48766" y="31601"/>
                  </a:moveTo>
                  <a:cubicBezTo>
                    <a:pt x="48766" y="21546"/>
                    <a:pt x="43029" y="12927"/>
                    <a:pt x="31554" y="12927"/>
                  </a:cubicBezTo>
                  <a:cubicBezTo>
                    <a:pt x="21514" y="12927"/>
                    <a:pt x="15777" y="20109"/>
                    <a:pt x="14343" y="31601"/>
                  </a:cubicBezTo>
                  <a:lnTo>
                    <a:pt x="48766" y="3160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5" name="Google Shape;575;p6"/>
            <p:cNvGrpSpPr/>
            <p:nvPr/>
          </p:nvGrpSpPr>
          <p:grpSpPr>
            <a:xfrm>
              <a:off x="2667266" y="3521170"/>
              <a:ext cx="126217" cy="79001"/>
              <a:chOff x="2667266" y="3521170"/>
              <a:chExt cx="126217" cy="79001"/>
            </a:xfrm>
          </p:grpSpPr>
          <p:sp>
            <p:nvSpPr>
              <p:cNvPr id="576" name="Google Shape;576;p6"/>
              <p:cNvSpPr/>
              <p:nvPr/>
            </p:nvSpPr>
            <p:spPr>
              <a:xfrm>
                <a:off x="2667266" y="3521170"/>
                <a:ext cx="55937" cy="79001"/>
              </a:xfrm>
              <a:custGeom>
                <a:avLst/>
                <a:gdLst/>
                <a:ahLst/>
                <a:cxnLst/>
                <a:rect l="l" t="t" r="r" b="b"/>
                <a:pathLst>
                  <a:path w="55937" h="79001" extrusionOk="0">
                    <a:moveTo>
                      <a:pt x="55937" y="57456"/>
                    </a:moveTo>
                    <a:cubicBezTo>
                      <a:pt x="55937" y="73256"/>
                      <a:pt x="43029" y="79002"/>
                      <a:pt x="28686" y="79002"/>
                    </a:cubicBezTo>
                    <a:cubicBezTo>
                      <a:pt x="18646" y="79002"/>
                      <a:pt x="8606" y="74693"/>
                      <a:pt x="0" y="68947"/>
                    </a:cubicBezTo>
                    <a:lnTo>
                      <a:pt x="7171" y="57456"/>
                    </a:lnTo>
                    <a:cubicBezTo>
                      <a:pt x="14343" y="61765"/>
                      <a:pt x="21514" y="64638"/>
                      <a:pt x="28686" y="64638"/>
                    </a:cubicBezTo>
                    <a:cubicBezTo>
                      <a:pt x="37292" y="64638"/>
                      <a:pt x="41594" y="61765"/>
                      <a:pt x="41594" y="56019"/>
                    </a:cubicBezTo>
                    <a:cubicBezTo>
                      <a:pt x="41594" y="50274"/>
                      <a:pt x="35857" y="47401"/>
                      <a:pt x="24383" y="43092"/>
                    </a:cubicBezTo>
                    <a:cubicBezTo>
                      <a:pt x="8606" y="37346"/>
                      <a:pt x="2869" y="31601"/>
                      <a:pt x="2869" y="20109"/>
                    </a:cubicBezTo>
                    <a:cubicBezTo>
                      <a:pt x="2869" y="7182"/>
                      <a:pt x="12909" y="0"/>
                      <a:pt x="27251" y="0"/>
                    </a:cubicBezTo>
                    <a:cubicBezTo>
                      <a:pt x="35857" y="0"/>
                      <a:pt x="45897" y="2873"/>
                      <a:pt x="51634" y="8618"/>
                    </a:cubicBezTo>
                    <a:lnTo>
                      <a:pt x="45897" y="20109"/>
                    </a:lnTo>
                    <a:cubicBezTo>
                      <a:pt x="40160" y="15800"/>
                      <a:pt x="34423" y="14364"/>
                      <a:pt x="27251" y="14364"/>
                    </a:cubicBezTo>
                    <a:cubicBezTo>
                      <a:pt x="20080" y="14364"/>
                      <a:pt x="17212" y="17237"/>
                      <a:pt x="17212" y="21546"/>
                    </a:cubicBezTo>
                    <a:cubicBezTo>
                      <a:pt x="17212" y="25855"/>
                      <a:pt x="20080" y="27291"/>
                      <a:pt x="30120" y="31601"/>
                    </a:cubicBezTo>
                    <a:cubicBezTo>
                      <a:pt x="47332" y="40219"/>
                      <a:pt x="55937" y="44528"/>
                      <a:pt x="5593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2737546" y="3521170"/>
                <a:ext cx="55937" cy="79001"/>
              </a:xfrm>
              <a:custGeom>
                <a:avLst/>
                <a:gdLst/>
                <a:ahLst/>
                <a:cxnLst/>
                <a:rect l="l" t="t" r="r" b="b"/>
                <a:pathLst>
                  <a:path w="55937" h="79001" extrusionOk="0">
                    <a:moveTo>
                      <a:pt x="55937" y="57456"/>
                    </a:moveTo>
                    <a:cubicBezTo>
                      <a:pt x="55937" y="73256"/>
                      <a:pt x="43029" y="79002"/>
                      <a:pt x="28686" y="79002"/>
                    </a:cubicBezTo>
                    <a:cubicBezTo>
                      <a:pt x="18646" y="79002"/>
                      <a:pt x="8606" y="74693"/>
                      <a:pt x="0" y="68947"/>
                    </a:cubicBezTo>
                    <a:lnTo>
                      <a:pt x="7171" y="57456"/>
                    </a:lnTo>
                    <a:cubicBezTo>
                      <a:pt x="14343" y="61765"/>
                      <a:pt x="21514" y="64638"/>
                      <a:pt x="28686" y="64638"/>
                    </a:cubicBezTo>
                    <a:cubicBezTo>
                      <a:pt x="37291" y="64638"/>
                      <a:pt x="41594" y="61765"/>
                      <a:pt x="41594" y="56019"/>
                    </a:cubicBezTo>
                    <a:cubicBezTo>
                      <a:pt x="41594" y="50274"/>
                      <a:pt x="35857" y="47401"/>
                      <a:pt x="24383" y="43092"/>
                    </a:cubicBezTo>
                    <a:cubicBezTo>
                      <a:pt x="8606" y="37346"/>
                      <a:pt x="2869" y="31601"/>
                      <a:pt x="2869" y="20109"/>
                    </a:cubicBezTo>
                    <a:cubicBezTo>
                      <a:pt x="2869" y="7182"/>
                      <a:pt x="12909" y="0"/>
                      <a:pt x="27251" y="0"/>
                    </a:cubicBezTo>
                    <a:cubicBezTo>
                      <a:pt x="35857" y="0"/>
                      <a:pt x="45897" y="2873"/>
                      <a:pt x="51634" y="8618"/>
                    </a:cubicBezTo>
                    <a:lnTo>
                      <a:pt x="45897" y="20109"/>
                    </a:lnTo>
                    <a:cubicBezTo>
                      <a:pt x="40160" y="15800"/>
                      <a:pt x="34423" y="14364"/>
                      <a:pt x="27251" y="14364"/>
                    </a:cubicBezTo>
                    <a:cubicBezTo>
                      <a:pt x="20080" y="14364"/>
                      <a:pt x="17212" y="17237"/>
                      <a:pt x="17212" y="21546"/>
                    </a:cubicBezTo>
                    <a:cubicBezTo>
                      <a:pt x="17212" y="25855"/>
                      <a:pt x="20080" y="27291"/>
                      <a:pt x="30120" y="31601"/>
                    </a:cubicBezTo>
                    <a:cubicBezTo>
                      <a:pt x="47332" y="40219"/>
                      <a:pt x="55937" y="44528"/>
                      <a:pt x="55937" y="57456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8" name="Google Shape;578;p6"/>
            <p:cNvSpPr/>
            <p:nvPr/>
          </p:nvSpPr>
          <p:spPr>
            <a:xfrm>
              <a:off x="2835077" y="3525479"/>
              <a:ext cx="94662" cy="73256"/>
            </a:xfrm>
            <a:custGeom>
              <a:avLst/>
              <a:gdLst/>
              <a:ahLst/>
              <a:cxnLst/>
              <a:rect l="l" t="t" r="r" b="b"/>
              <a:pathLst>
                <a:path w="94662" h="73256" extrusionOk="0">
                  <a:moveTo>
                    <a:pt x="94663" y="0"/>
                  </a:moveTo>
                  <a:lnTo>
                    <a:pt x="74583" y="73256"/>
                  </a:lnTo>
                  <a:lnTo>
                    <a:pt x="61674" y="73256"/>
                  </a:lnTo>
                  <a:lnTo>
                    <a:pt x="51634" y="35910"/>
                  </a:lnTo>
                  <a:cubicBezTo>
                    <a:pt x="50200" y="30164"/>
                    <a:pt x="48766" y="24419"/>
                    <a:pt x="47331" y="20110"/>
                  </a:cubicBezTo>
                  <a:cubicBezTo>
                    <a:pt x="47331" y="22982"/>
                    <a:pt x="44463" y="30164"/>
                    <a:pt x="43029" y="35910"/>
                  </a:cubicBezTo>
                  <a:lnTo>
                    <a:pt x="32989" y="73256"/>
                  </a:lnTo>
                  <a:lnTo>
                    <a:pt x="20080" y="73256"/>
                  </a:lnTo>
                  <a:lnTo>
                    <a:pt x="0" y="0"/>
                  </a:lnTo>
                  <a:lnTo>
                    <a:pt x="14343" y="0"/>
                  </a:lnTo>
                  <a:lnTo>
                    <a:pt x="22949" y="35910"/>
                  </a:lnTo>
                  <a:cubicBezTo>
                    <a:pt x="24383" y="41656"/>
                    <a:pt x="25817" y="48838"/>
                    <a:pt x="27251" y="51710"/>
                  </a:cubicBezTo>
                  <a:cubicBezTo>
                    <a:pt x="28686" y="47401"/>
                    <a:pt x="30120" y="41656"/>
                    <a:pt x="31554" y="35910"/>
                  </a:cubicBezTo>
                  <a:lnTo>
                    <a:pt x="41594" y="0"/>
                  </a:lnTo>
                  <a:lnTo>
                    <a:pt x="53069" y="0"/>
                  </a:lnTo>
                  <a:lnTo>
                    <a:pt x="63109" y="35910"/>
                  </a:lnTo>
                  <a:cubicBezTo>
                    <a:pt x="64543" y="41656"/>
                    <a:pt x="65977" y="48838"/>
                    <a:pt x="67411" y="51710"/>
                  </a:cubicBezTo>
                  <a:cubicBezTo>
                    <a:pt x="68846" y="47401"/>
                    <a:pt x="70280" y="41656"/>
                    <a:pt x="71714" y="35910"/>
                  </a:cubicBezTo>
                  <a:lnTo>
                    <a:pt x="80320" y="0"/>
                  </a:lnTo>
                  <a:lnTo>
                    <a:pt x="94663" y="0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2946952" y="3496751"/>
              <a:ext cx="18645" cy="101984"/>
            </a:xfrm>
            <a:custGeom>
              <a:avLst/>
              <a:gdLst/>
              <a:ahLst/>
              <a:cxnLst/>
              <a:rect l="l" t="t" r="r" b="b"/>
              <a:pathLst>
                <a:path w="18645" h="101984" extrusionOk="0">
                  <a:moveTo>
                    <a:pt x="18646" y="10055"/>
                  </a:moveTo>
                  <a:cubicBezTo>
                    <a:pt x="18646" y="14364"/>
                    <a:pt x="14343" y="18673"/>
                    <a:pt x="10040" y="18673"/>
                  </a:cubicBezTo>
                  <a:cubicBezTo>
                    <a:pt x="4303" y="18673"/>
                    <a:pt x="0" y="14364"/>
                    <a:pt x="0" y="10055"/>
                  </a:cubicBezTo>
                  <a:cubicBezTo>
                    <a:pt x="0" y="4309"/>
                    <a:pt x="4303" y="0"/>
                    <a:pt x="10040" y="0"/>
                  </a:cubicBezTo>
                  <a:cubicBezTo>
                    <a:pt x="14343" y="1436"/>
                    <a:pt x="18646" y="5746"/>
                    <a:pt x="18646" y="10055"/>
                  </a:cubicBezTo>
                  <a:close/>
                  <a:moveTo>
                    <a:pt x="15777" y="101984"/>
                  </a:moveTo>
                  <a:lnTo>
                    <a:pt x="1434" y="101984"/>
                  </a:lnTo>
                  <a:lnTo>
                    <a:pt x="1434" y="28728"/>
                  </a:lnTo>
                  <a:lnTo>
                    <a:pt x="15777" y="28728"/>
                  </a:lnTo>
                  <a:lnTo>
                    <a:pt x="15777" y="101984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0" name="Google Shape;580;p6"/>
            <p:cNvGrpSpPr/>
            <p:nvPr/>
          </p:nvGrpSpPr>
          <p:grpSpPr>
            <a:xfrm>
              <a:off x="2979940" y="3496751"/>
              <a:ext cx="120480" cy="103420"/>
              <a:chOff x="2979940" y="3496751"/>
              <a:chExt cx="120480" cy="103420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2979940" y="3496751"/>
                <a:ext cx="43028" cy="103420"/>
              </a:xfrm>
              <a:custGeom>
                <a:avLst/>
                <a:gdLst/>
                <a:ahLst/>
                <a:cxnLst/>
                <a:rect l="l" t="t" r="r" b="b"/>
                <a:pathLst>
                  <a:path w="43028" h="103420" extrusionOk="0">
                    <a:moveTo>
                      <a:pt x="41594" y="87620"/>
                    </a:moveTo>
                    <a:lnTo>
                      <a:pt x="40160" y="100548"/>
                    </a:lnTo>
                    <a:cubicBezTo>
                      <a:pt x="37291" y="101984"/>
                      <a:pt x="31554" y="103421"/>
                      <a:pt x="25817" y="103421"/>
                    </a:cubicBezTo>
                    <a:cubicBezTo>
                      <a:pt x="15777" y="103421"/>
                      <a:pt x="10040" y="97675"/>
                      <a:pt x="10040" y="83311"/>
                    </a:cubicBezTo>
                    <a:lnTo>
                      <a:pt x="10040" y="41656"/>
                    </a:lnTo>
                    <a:lnTo>
                      <a:pt x="0" y="41656"/>
                    </a:lnTo>
                    <a:lnTo>
                      <a:pt x="0" y="28728"/>
                    </a:lnTo>
                    <a:lnTo>
                      <a:pt x="10040" y="28728"/>
                    </a:lnTo>
                    <a:lnTo>
                      <a:pt x="10040" y="7182"/>
                    </a:lnTo>
                    <a:lnTo>
                      <a:pt x="24383" y="0"/>
                    </a:lnTo>
                    <a:lnTo>
                      <a:pt x="24383" y="28728"/>
                    </a:lnTo>
                    <a:lnTo>
                      <a:pt x="43029" y="28728"/>
                    </a:lnTo>
                    <a:lnTo>
                      <a:pt x="43029" y="41656"/>
                    </a:lnTo>
                    <a:lnTo>
                      <a:pt x="24383" y="41656"/>
                    </a:lnTo>
                    <a:lnTo>
                      <a:pt x="24383" y="81875"/>
                    </a:lnTo>
                    <a:cubicBezTo>
                      <a:pt x="24383" y="89057"/>
                      <a:pt x="27251" y="90493"/>
                      <a:pt x="31554" y="90493"/>
                    </a:cubicBezTo>
                    <a:cubicBezTo>
                      <a:pt x="34423" y="90493"/>
                      <a:pt x="38726" y="89057"/>
                      <a:pt x="41594" y="87620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3041615" y="3496751"/>
                <a:ext cx="58805" cy="101984"/>
              </a:xfrm>
              <a:custGeom>
                <a:avLst/>
                <a:gdLst/>
                <a:ahLst/>
                <a:cxnLst/>
                <a:rect l="l" t="t" r="r" b="b"/>
                <a:pathLst>
                  <a:path w="58805" h="101984" extrusionOk="0">
                    <a:moveTo>
                      <a:pt x="57371" y="101984"/>
                    </a:moveTo>
                    <a:lnTo>
                      <a:pt x="43029" y="101984"/>
                    </a:lnTo>
                    <a:lnTo>
                      <a:pt x="43029" y="60329"/>
                    </a:lnTo>
                    <a:cubicBezTo>
                      <a:pt x="43029" y="45965"/>
                      <a:pt x="37291" y="40219"/>
                      <a:pt x="28686" y="40219"/>
                    </a:cubicBezTo>
                    <a:cubicBezTo>
                      <a:pt x="18646" y="40219"/>
                      <a:pt x="14343" y="47401"/>
                      <a:pt x="14343" y="58892"/>
                    </a:cubicBezTo>
                    <a:lnTo>
                      <a:pt x="14343" y="101984"/>
                    </a:lnTo>
                    <a:lnTo>
                      <a:pt x="0" y="101984"/>
                    </a:lnTo>
                    <a:lnTo>
                      <a:pt x="0" y="7182"/>
                    </a:lnTo>
                    <a:lnTo>
                      <a:pt x="14343" y="0"/>
                    </a:lnTo>
                    <a:lnTo>
                      <a:pt x="14343" y="35910"/>
                    </a:lnTo>
                    <a:cubicBezTo>
                      <a:pt x="18646" y="30164"/>
                      <a:pt x="25817" y="27292"/>
                      <a:pt x="32989" y="27292"/>
                    </a:cubicBezTo>
                    <a:cubicBezTo>
                      <a:pt x="50200" y="27292"/>
                      <a:pt x="58806" y="38783"/>
                      <a:pt x="58806" y="60329"/>
                    </a:cubicBezTo>
                    <a:lnTo>
                      <a:pt x="58806" y="101984"/>
                    </a:lnTo>
                    <a:lnTo>
                      <a:pt x="57371" y="10198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3" name="Google Shape;583;p6"/>
            <p:cNvSpPr/>
            <p:nvPr/>
          </p:nvSpPr>
          <p:spPr>
            <a:xfrm>
              <a:off x="3154923" y="3524043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40219"/>
                  </a:moveTo>
                  <a:cubicBezTo>
                    <a:pt x="61674" y="64638"/>
                    <a:pt x="47332" y="77565"/>
                    <a:pt x="32989" y="77565"/>
                  </a:cubicBezTo>
                  <a:cubicBezTo>
                    <a:pt x="25817" y="77565"/>
                    <a:pt x="18646" y="73256"/>
                    <a:pt x="14343" y="68947"/>
                  </a:cubicBezTo>
                  <a:lnTo>
                    <a:pt x="14343" y="94802"/>
                  </a:lnTo>
                  <a:lnTo>
                    <a:pt x="0" y="101984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20080" y="4309"/>
                    <a:pt x="25817" y="0"/>
                    <a:pt x="32989" y="0"/>
                  </a:cubicBezTo>
                  <a:cubicBezTo>
                    <a:pt x="48766" y="0"/>
                    <a:pt x="61674" y="11491"/>
                    <a:pt x="61674" y="40219"/>
                  </a:cubicBezTo>
                  <a:close/>
                  <a:moveTo>
                    <a:pt x="45897" y="40219"/>
                  </a:moveTo>
                  <a:cubicBezTo>
                    <a:pt x="45897" y="21546"/>
                    <a:pt x="40160" y="14364"/>
                    <a:pt x="30120" y="14364"/>
                  </a:cubicBezTo>
                  <a:cubicBezTo>
                    <a:pt x="22949" y="14364"/>
                    <a:pt x="17211" y="18673"/>
                    <a:pt x="12909" y="24419"/>
                  </a:cubicBezTo>
                  <a:lnTo>
                    <a:pt x="12909" y="54583"/>
                  </a:lnTo>
                  <a:cubicBezTo>
                    <a:pt x="15777" y="58892"/>
                    <a:pt x="22949" y="64638"/>
                    <a:pt x="30120" y="64638"/>
                  </a:cubicBezTo>
                  <a:cubicBezTo>
                    <a:pt x="41594" y="63201"/>
                    <a:pt x="45897" y="56019"/>
                    <a:pt x="45897" y="4021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3235244" y="3522606"/>
              <a:ext cx="60240" cy="77565"/>
            </a:xfrm>
            <a:custGeom>
              <a:avLst/>
              <a:gdLst/>
              <a:ahLst/>
              <a:cxnLst/>
              <a:rect l="l" t="t" r="r" b="b"/>
              <a:pathLst>
                <a:path w="60240" h="77565" extrusionOk="0">
                  <a:moveTo>
                    <a:pt x="60240" y="76129"/>
                  </a:moveTo>
                  <a:lnTo>
                    <a:pt x="45897" y="76129"/>
                  </a:lnTo>
                  <a:lnTo>
                    <a:pt x="45897" y="68947"/>
                  </a:lnTo>
                  <a:cubicBezTo>
                    <a:pt x="40160" y="74693"/>
                    <a:pt x="34423" y="77566"/>
                    <a:pt x="25817" y="77566"/>
                  </a:cubicBezTo>
                  <a:cubicBezTo>
                    <a:pt x="14343" y="77566"/>
                    <a:pt x="0" y="70384"/>
                    <a:pt x="0" y="53147"/>
                  </a:cubicBezTo>
                  <a:cubicBezTo>
                    <a:pt x="0" y="37346"/>
                    <a:pt x="12908" y="28728"/>
                    <a:pt x="28686" y="28728"/>
                  </a:cubicBezTo>
                  <a:cubicBezTo>
                    <a:pt x="35857" y="28728"/>
                    <a:pt x="41594" y="30164"/>
                    <a:pt x="44463" y="31601"/>
                  </a:cubicBezTo>
                  <a:lnTo>
                    <a:pt x="44463" y="27292"/>
                  </a:lnTo>
                  <a:cubicBezTo>
                    <a:pt x="44463" y="18673"/>
                    <a:pt x="40160" y="14364"/>
                    <a:pt x="30120" y="14364"/>
                  </a:cubicBezTo>
                  <a:cubicBezTo>
                    <a:pt x="22948" y="14364"/>
                    <a:pt x="17211" y="15800"/>
                    <a:pt x="11474" y="18673"/>
                  </a:cubicBezTo>
                  <a:lnTo>
                    <a:pt x="5737" y="7182"/>
                  </a:lnTo>
                  <a:cubicBezTo>
                    <a:pt x="12908" y="2873"/>
                    <a:pt x="20080" y="0"/>
                    <a:pt x="30120" y="0"/>
                  </a:cubicBezTo>
                  <a:cubicBezTo>
                    <a:pt x="45897" y="0"/>
                    <a:pt x="57371" y="8618"/>
                    <a:pt x="57371" y="24419"/>
                  </a:cubicBezTo>
                  <a:lnTo>
                    <a:pt x="57371" y="76129"/>
                  </a:lnTo>
                  <a:lnTo>
                    <a:pt x="60240" y="76129"/>
                  </a:lnTo>
                  <a:close/>
                  <a:moveTo>
                    <a:pt x="45897" y="56020"/>
                  </a:moveTo>
                  <a:lnTo>
                    <a:pt x="45897" y="45965"/>
                  </a:lnTo>
                  <a:cubicBezTo>
                    <a:pt x="41594" y="44528"/>
                    <a:pt x="37291" y="43092"/>
                    <a:pt x="28686" y="43092"/>
                  </a:cubicBezTo>
                  <a:cubicBezTo>
                    <a:pt x="20080" y="43092"/>
                    <a:pt x="14343" y="47401"/>
                    <a:pt x="14343" y="54583"/>
                  </a:cubicBezTo>
                  <a:cubicBezTo>
                    <a:pt x="14343" y="61765"/>
                    <a:pt x="18646" y="66074"/>
                    <a:pt x="28686" y="66074"/>
                  </a:cubicBezTo>
                  <a:cubicBezTo>
                    <a:pt x="35857" y="64638"/>
                    <a:pt x="43029" y="60329"/>
                    <a:pt x="45897" y="56020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3318432" y="3524043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40219"/>
                  </a:moveTo>
                  <a:cubicBezTo>
                    <a:pt x="61674" y="64638"/>
                    <a:pt x="47331" y="77565"/>
                    <a:pt x="32988" y="77565"/>
                  </a:cubicBezTo>
                  <a:cubicBezTo>
                    <a:pt x="25817" y="77565"/>
                    <a:pt x="18646" y="73256"/>
                    <a:pt x="14343" y="68947"/>
                  </a:cubicBezTo>
                  <a:lnTo>
                    <a:pt x="14343" y="94802"/>
                  </a:lnTo>
                  <a:lnTo>
                    <a:pt x="0" y="101984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20080" y="4309"/>
                    <a:pt x="25817" y="0"/>
                    <a:pt x="32988" y="0"/>
                  </a:cubicBezTo>
                  <a:cubicBezTo>
                    <a:pt x="48766" y="0"/>
                    <a:pt x="61674" y="11491"/>
                    <a:pt x="61674" y="40219"/>
                  </a:cubicBezTo>
                  <a:close/>
                  <a:moveTo>
                    <a:pt x="47331" y="40219"/>
                  </a:moveTo>
                  <a:cubicBezTo>
                    <a:pt x="47331" y="21546"/>
                    <a:pt x="41594" y="14364"/>
                    <a:pt x="31554" y="14364"/>
                  </a:cubicBezTo>
                  <a:cubicBezTo>
                    <a:pt x="24383" y="14364"/>
                    <a:pt x="18646" y="18673"/>
                    <a:pt x="14343" y="24419"/>
                  </a:cubicBezTo>
                  <a:lnTo>
                    <a:pt x="14343" y="54583"/>
                  </a:lnTo>
                  <a:cubicBezTo>
                    <a:pt x="17211" y="58892"/>
                    <a:pt x="24383" y="64638"/>
                    <a:pt x="31554" y="64638"/>
                  </a:cubicBezTo>
                  <a:cubicBezTo>
                    <a:pt x="41594" y="63201"/>
                    <a:pt x="47331" y="56019"/>
                    <a:pt x="47331" y="40219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3398752" y="3524043"/>
              <a:ext cx="63108" cy="77565"/>
            </a:xfrm>
            <a:custGeom>
              <a:avLst/>
              <a:gdLst/>
              <a:ahLst/>
              <a:cxnLst/>
              <a:rect l="l" t="t" r="r" b="b"/>
              <a:pathLst>
                <a:path w="63108" h="77565" extrusionOk="0">
                  <a:moveTo>
                    <a:pt x="63109" y="37346"/>
                  </a:moveTo>
                  <a:cubicBezTo>
                    <a:pt x="63109" y="40219"/>
                    <a:pt x="63109" y="41655"/>
                    <a:pt x="63109" y="44528"/>
                  </a:cubicBezTo>
                  <a:lnTo>
                    <a:pt x="14343" y="44528"/>
                  </a:lnTo>
                  <a:cubicBezTo>
                    <a:pt x="15777" y="58892"/>
                    <a:pt x="24383" y="64638"/>
                    <a:pt x="32989" y="64638"/>
                  </a:cubicBezTo>
                  <a:cubicBezTo>
                    <a:pt x="38726" y="64638"/>
                    <a:pt x="44463" y="61765"/>
                    <a:pt x="48766" y="58892"/>
                  </a:cubicBezTo>
                  <a:lnTo>
                    <a:pt x="57371" y="67511"/>
                  </a:lnTo>
                  <a:cubicBezTo>
                    <a:pt x="51634" y="73256"/>
                    <a:pt x="43029" y="77565"/>
                    <a:pt x="31554" y="77565"/>
                  </a:cubicBezTo>
                  <a:cubicBezTo>
                    <a:pt x="14343" y="77565"/>
                    <a:pt x="0" y="63201"/>
                    <a:pt x="0" y="38783"/>
                  </a:cubicBezTo>
                  <a:cubicBezTo>
                    <a:pt x="0" y="14364"/>
                    <a:pt x="12909" y="0"/>
                    <a:pt x="31554" y="0"/>
                  </a:cubicBezTo>
                  <a:cubicBezTo>
                    <a:pt x="53069" y="0"/>
                    <a:pt x="63109" y="17237"/>
                    <a:pt x="63109" y="37346"/>
                  </a:cubicBezTo>
                  <a:close/>
                  <a:moveTo>
                    <a:pt x="48766" y="31601"/>
                  </a:moveTo>
                  <a:cubicBezTo>
                    <a:pt x="48766" y="21546"/>
                    <a:pt x="43029" y="12927"/>
                    <a:pt x="31554" y="12927"/>
                  </a:cubicBezTo>
                  <a:cubicBezTo>
                    <a:pt x="21514" y="12927"/>
                    <a:pt x="15777" y="20109"/>
                    <a:pt x="14343" y="31601"/>
                  </a:cubicBezTo>
                  <a:lnTo>
                    <a:pt x="48766" y="3160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480507" y="3524043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2" y="15800"/>
                    <a:pt x="34423" y="14364"/>
                    <a:pt x="28686" y="14364"/>
                  </a:cubicBezTo>
                  <a:cubicBezTo>
                    <a:pt x="20080" y="14364"/>
                    <a:pt x="14343" y="20109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2" y="4309"/>
                    <a:pt x="24383" y="0"/>
                    <a:pt x="31554" y="0"/>
                  </a:cubicBezTo>
                  <a:cubicBezTo>
                    <a:pt x="38726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3572301" y="3524043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1" y="15800"/>
                    <a:pt x="34423" y="14364"/>
                    <a:pt x="28686" y="14364"/>
                  </a:cubicBezTo>
                  <a:cubicBezTo>
                    <a:pt x="20080" y="14364"/>
                    <a:pt x="14343" y="20109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1" y="4309"/>
                    <a:pt x="24383" y="0"/>
                    <a:pt x="31554" y="0"/>
                  </a:cubicBezTo>
                  <a:cubicBezTo>
                    <a:pt x="37291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3626804" y="3524043"/>
              <a:ext cx="63108" cy="77565"/>
            </a:xfrm>
            <a:custGeom>
              <a:avLst/>
              <a:gdLst/>
              <a:ahLst/>
              <a:cxnLst/>
              <a:rect l="l" t="t" r="r" b="b"/>
              <a:pathLst>
                <a:path w="63108" h="77565" extrusionOk="0">
                  <a:moveTo>
                    <a:pt x="63109" y="37346"/>
                  </a:moveTo>
                  <a:cubicBezTo>
                    <a:pt x="63109" y="40219"/>
                    <a:pt x="63109" y="41655"/>
                    <a:pt x="63109" y="44528"/>
                  </a:cubicBezTo>
                  <a:lnTo>
                    <a:pt x="14343" y="44528"/>
                  </a:lnTo>
                  <a:cubicBezTo>
                    <a:pt x="15777" y="58892"/>
                    <a:pt x="24383" y="64638"/>
                    <a:pt x="32988" y="64638"/>
                  </a:cubicBezTo>
                  <a:cubicBezTo>
                    <a:pt x="38726" y="64638"/>
                    <a:pt x="44463" y="61765"/>
                    <a:pt x="48766" y="58892"/>
                  </a:cubicBezTo>
                  <a:lnTo>
                    <a:pt x="57371" y="67511"/>
                  </a:lnTo>
                  <a:cubicBezTo>
                    <a:pt x="51634" y="73256"/>
                    <a:pt x="43029" y="77565"/>
                    <a:pt x="31554" y="77565"/>
                  </a:cubicBezTo>
                  <a:cubicBezTo>
                    <a:pt x="14343" y="77565"/>
                    <a:pt x="0" y="63201"/>
                    <a:pt x="0" y="38783"/>
                  </a:cubicBezTo>
                  <a:cubicBezTo>
                    <a:pt x="0" y="14364"/>
                    <a:pt x="12908" y="0"/>
                    <a:pt x="31554" y="0"/>
                  </a:cubicBezTo>
                  <a:cubicBezTo>
                    <a:pt x="53069" y="0"/>
                    <a:pt x="63109" y="17237"/>
                    <a:pt x="63109" y="37346"/>
                  </a:cubicBezTo>
                  <a:close/>
                  <a:moveTo>
                    <a:pt x="48766" y="31601"/>
                  </a:moveTo>
                  <a:cubicBezTo>
                    <a:pt x="48766" y="21546"/>
                    <a:pt x="43029" y="12927"/>
                    <a:pt x="31554" y="12927"/>
                  </a:cubicBezTo>
                  <a:cubicBezTo>
                    <a:pt x="21514" y="12927"/>
                    <a:pt x="15777" y="20109"/>
                    <a:pt x="14343" y="31601"/>
                  </a:cubicBezTo>
                  <a:lnTo>
                    <a:pt x="48766" y="31601"/>
                  </a:ln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3705690" y="3525207"/>
              <a:ext cx="57371" cy="76401"/>
            </a:xfrm>
            <a:custGeom>
              <a:avLst/>
              <a:gdLst/>
              <a:ahLst/>
              <a:cxnLst/>
              <a:rect l="l" t="t" r="r" b="b"/>
              <a:pathLst>
                <a:path w="57371" h="76401" extrusionOk="0">
                  <a:moveTo>
                    <a:pt x="57371" y="11763"/>
                  </a:moveTo>
                  <a:lnTo>
                    <a:pt x="48766" y="21818"/>
                  </a:lnTo>
                  <a:cubicBezTo>
                    <a:pt x="43029" y="16073"/>
                    <a:pt x="37291" y="13200"/>
                    <a:pt x="31554" y="13200"/>
                  </a:cubicBezTo>
                  <a:cubicBezTo>
                    <a:pt x="21514" y="13200"/>
                    <a:pt x="14343" y="23255"/>
                    <a:pt x="14343" y="37619"/>
                  </a:cubicBezTo>
                  <a:cubicBezTo>
                    <a:pt x="14343" y="51983"/>
                    <a:pt x="20080" y="62037"/>
                    <a:pt x="31554" y="62037"/>
                  </a:cubicBezTo>
                  <a:cubicBezTo>
                    <a:pt x="38726" y="62037"/>
                    <a:pt x="43029" y="59164"/>
                    <a:pt x="48766" y="53419"/>
                  </a:cubicBezTo>
                  <a:lnTo>
                    <a:pt x="57371" y="62037"/>
                  </a:lnTo>
                  <a:cubicBezTo>
                    <a:pt x="51634" y="69219"/>
                    <a:pt x="44463" y="76401"/>
                    <a:pt x="31554" y="76401"/>
                  </a:cubicBezTo>
                  <a:cubicBezTo>
                    <a:pt x="14343" y="76401"/>
                    <a:pt x="0" y="62037"/>
                    <a:pt x="0" y="39055"/>
                  </a:cubicBezTo>
                  <a:cubicBezTo>
                    <a:pt x="0" y="14636"/>
                    <a:pt x="14343" y="272"/>
                    <a:pt x="31554" y="272"/>
                  </a:cubicBezTo>
                  <a:cubicBezTo>
                    <a:pt x="43029" y="-1164"/>
                    <a:pt x="51634" y="3145"/>
                    <a:pt x="57371" y="1176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3773101" y="3524043"/>
              <a:ext cx="64542" cy="77565"/>
            </a:xfrm>
            <a:custGeom>
              <a:avLst/>
              <a:gdLst/>
              <a:ahLst/>
              <a:cxnLst/>
              <a:rect l="l" t="t" r="r" b="b"/>
              <a:pathLst>
                <a:path w="64542" h="77565" extrusionOk="0">
                  <a:moveTo>
                    <a:pt x="64543" y="38783"/>
                  </a:moveTo>
                  <a:cubicBezTo>
                    <a:pt x="64543" y="63201"/>
                    <a:pt x="50200" y="77565"/>
                    <a:pt x="31554" y="77565"/>
                  </a:cubicBezTo>
                  <a:cubicBezTo>
                    <a:pt x="12908" y="77565"/>
                    <a:pt x="0" y="61765"/>
                    <a:pt x="0" y="38783"/>
                  </a:cubicBezTo>
                  <a:cubicBezTo>
                    <a:pt x="0" y="14364"/>
                    <a:pt x="14343" y="0"/>
                    <a:pt x="32989" y="0"/>
                  </a:cubicBezTo>
                  <a:cubicBezTo>
                    <a:pt x="50200" y="0"/>
                    <a:pt x="64543" y="15800"/>
                    <a:pt x="64543" y="38783"/>
                  </a:cubicBezTo>
                  <a:close/>
                  <a:moveTo>
                    <a:pt x="50200" y="38783"/>
                  </a:moveTo>
                  <a:cubicBezTo>
                    <a:pt x="50200" y="24419"/>
                    <a:pt x="43029" y="14364"/>
                    <a:pt x="31554" y="14364"/>
                  </a:cubicBezTo>
                  <a:cubicBezTo>
                    <a:pt x="20080" y="14364"/>
                    <a:pt x="14343" y="24419"/>
                    <a:pt x="14343" y="38783"/>
                  </a:cubicBezTo>
                  <a:cubicBezTo>
                    <a:pt x="14343" y="54583"/>
                    <a:pt x="21514" y="63201"/>
                    <a:pt x="32989" y="63201"/>
                  </a:cubicBezTo>
                  <a:cubicBezTo>
                    <a:pt x="43029" y="63201"/>
                    <a:pt x="50200" y="51710"/>
                    <a:pt x="50200" y="3878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3856290" y="3524043"/>
              <a:ext cx="44462" cy="74692"/>
            </a:xfrm>
            <a:custGeom>
              <a:avLst/>
              <a:gdLst/>
              <a:ahLst/>
              <a:cxnLst/>
              <a:rect l="l" t="t" r="r" b="b"/>
              <a:pathLst>
                <a:path w="44462" h="74692" extrusionOk="0">
                  <a:moveTo>
                    <a:pt x="44463" y="2873"/>
                  </a:moveTo>
                  <a:lnTo>
                    <a:pt x="40160" y="17237"/>
                  </a:lnTo>
                  <a:cubicBezTo>
                    <a:pt x="37291" y="15800"/>
                    <a:pt x="34423" y="14364"/>
                    <a:pt x="28686" y="14364"/>
                  </a:cubicBezTo>
                  <a:cubicBezTo>
                    <a:pt x="20080" y="14364"/>
                    <a:pt x="14343" y="20109"/>
                    <a:pt x="14343" y="33037"/>
                  </a:cubicBezTo>
                  <a:lnTo>
                    <a:pt x="14343" y="74693"/>
                  </a:lnTo>
                  <a:lnTo>
                    <a:pt x="0" y="74693"/>
                  </a:lnTo>
                  <a:lnTo>
                    <a:pt x="0" y="1436"/>
                  </a:lnTo>
                  <a:lnTo>
                    <a:pt x="14343" y="1436"/>
                  </a:lnTo>
                  <a:lnTo>
                    <a:pt x="14343" y="8618"/>
                  </a:lnTo>
                  <a:cubicBezTo>
                    <a:pt x="17211" y="4309"/>
                    <a:pt x="24383" y="0"/>
                    <a:pt x="31554" y="0"/>
                  </a:cubicBezTo>
                  <a:cubicBezTo>
                    <a:pt x="38726" y="0"/>
                    <a:pt x="41594" y="1436"/>
                    <a:pt x="44463" y="2873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3912227" y="3499624"/>
              <a:ext cx="61674" cy="101984"/>
            </a:xfrm>
            <a:custGeom>
              <a:avLst/>
              <a:gdLst/>
              <a:ahLst/>
              <a:cxnLst/>
              <a:rect l="l" t="t" r="r" b="b"/>
              <a:pathLst>
                <a:path w="61674" h="101984" extrusionOk="0">
                  <a:moveTo>
                    <a:pt x="61674" y="99111"/>
                  </a:moveTo>
                  <a:lnTo>
                    <a:pt x="47332" y="99111"/>
                  </a:lnTo>
                  <a:lnTo>
                    <a:pt x="47332" y="93366"/>
                  </a:lnTo>
                  <a:cubicBezTo>
                    <a:pt x="41594" y="97675"/>
                    <a:pt x="35857" y="101984"/>
                    <a:pt x="28686" y="101984"/>
                  </a:cubicBezTo>
                  <a:cubicBezTo>
                    <a:pt x="12908" y="101984"/>
                    <a:pt x="0" y="90493"/>
                    <a:pt x="0" y="63201"/>
                  </a:cubicBezTo>
                  <a:cubicBezTo>
                    <a:pt x="0" y="37346"/>
                    <a:pt x="14343" y="25855"/>
                    <a:pt x="28686" y="25855"/>
                  </a:cubicBezTo>
                  <a:cubicBezTo>
                    <a:pt x="35857" y="25855"/>
                    <a:pt x="43029" y="30164"/>
                    <a:pt x="47332" y="34473"/>
                  </a:cubicBezTo>
                  <a:lnTo>
                    <a:pt x="47332" y="7182"/>
                  </a:lnTo>
                  <a:lnTo>
                    <a:pt x="61674" y="0"/>
                  </a:lnTo>
                  <a:lnTo>
                    <a:pt x="61674" y="99111"/>
                  </a:lnTo>
                  <a:close/>
                  <a:moveTo>
                    <a:pt x="47332" y="79002"/>
                  </a:moveTo>
                  <a:lnTo>
                    <a:pt x="47332" y="48837"/>
                  </a:lnTo>
                  <a:cubicBezTo>
                    <a:pt x="44463" y="44528"/>
                    <a:pt x="37292" y="38783"/>
                    <a:pt x="30120" y="38783"/>
                  </a:cubicBezTo>
                  <a:cubicBezTo>
                    <a:pt x="20080" y="38783"/>
                    <a:pt x="14343" y="45965"/>
                    <a:pt x="14343" y="61765"/>
                  </a:cubicBezTo>
                  <a:cubicBezTo>
                    <a:pt x="14343" y="80438"/>
                    <a:pt x="20080" y="87620"/>
                    <a:pt x="30120" y="87620"/>
                  </a:cubicBezTo>
                  <a:cubicBezTo>
                    <a:pt x="37292" y="87620"/>
                    <a:pt x="43029" y="83311"/>
                    <a:pt x="47332" y="79002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3995416" y="3521170"/>
              <a:ext cx="55937" cy="79001"/>
            </a:xfrm>
            <a:custGeom>
              <a:avLst/>
              <a:gdLst/>
              <a:ahLst/>
              <a:cxnLst/>
              <a:rect l="l" t="t" r="r" b="b"/>
              <a:pathLst>
                <a:path w="55937" h="79001" extrusionOk="0">
                  <a:moveTo>
                    <a:pt x="55937" y="57456"/>
                  </a:moveTo>
                  <a:cubicBezTo>
                    <a:pt x="55937" y="73256"/>
                    <a:pt x="43029" y="79002"/>
                    <a:pt x="28686" y="79002"/>
                  </a:cubicBezTo>
                  <a:cubicBezTo>
                    <a:pt x="18646" y="79002"/>
                    <a:pt x="8606" y="74693"/>
                    <a:pt x="0" y="68947"/>
                  </a:cubicBezTo>
                  <a:lnTo>
                    <a:pt x="7171" y="57456"/>
                  </a:lnTo>
                  <a:cubicBezTo>
                    <a:pt x="14343" y="61765"/>
                    <a:pt x="21514" y="64638"/>
                    <a:pt x="28686" y="64638"/>
                  </a:cubicBezTo>
                  <a:cubicBezTo>
                    <a:pt x="37291" y="64638"/>
                    <a:pt x="41594" y="61765"/>
                    <a:pt x="41594" y="56019"/>
                  </a:cubicBezTo>
                  <a:cubicBezTo>
                    <a:pt x="41594" y="50274"/>
                    <a:pt x="35857" y="47401"/>
                    <a:pt x="24383" y="43092"/>
                  </a:cubicBezTo>
                  <a:cubicBezTo>
                    <a:pt x="8606" y="37346"/>
                    <a:pt x="2869" y="31601"/>
                    <a:pt x="2869" y="20109"/>
                  </a:cubicBezTo>
                  <a:cubicBezTo>
                    <a:pt x="2869" y="7182"/>
                    <a:pt x="12908" y="0"/>
                    <a:pt x="27251" y="0"/>
                  </a:cubicBezTo>
                  <a:cubicBezTo>
                    <a:pt x="35857" y="0"/>
                    <a:pt x="45897" y="2873"/>
                    <a:pt x="51634" y="8618"/>
                  </a:cubicBezTo>
                  <a:lnTo>
                    <a:pt x="45897" y="20109"/>
                  </a:lnTo>
                  <a:cubicBezTo>
                    <a:pt x="40160" y="15800"/>
                    <a:pt x="34423" y="14364"/>
                    <a:pt x="27251" y="14364"/>
                  </a:cubicBezTo>
                  <a:cubicBezTo>
                    <a:pt x="20080" y="14364"/>
                    <a:pt x="17211" y="17237"/>
                    <a:pt x="17211" y="21546"/>
                  </a:cubicBezTo>
                  <a:cubicBezTo>
                    <a:pt x="17211" y="25855"/>
                    <a:pt x="20080" y="27291"/>
                    <a:pt x="30120" y="31601"/>
                  </a:cubicBezTo>
                  <a:cubicBezTo>
                    <a:pt x="47332" y="40219"/>
                    <a:pt x="55937" y="44528"/>
                    <a:pt x="55937" y="57456"/>
                  </a:cubicBezTo>
                  <a:close/>
                </a:path>
              </a:pathLst>
            </a:custGeom>
            <a:solidFill>
              <a:srgbClr val="595A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5" name="Google Shape;595;p6"/>
          <p:cNvSpPr txBox="1">
            <a:spLocks noGrp="1"/>
          </p:cNvSpPr>
          <p:nvPr>
            <p:ph type="title"/>
          </p:nvPr>
        </p:nvSpPr>
        <p:spPr>
          <a:xfrm>
            <a:off x="628825" y="861501"/>
            <a:ext cx="7886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1000" i="1"/>
              <a:t>Q: How does your department/organisation process citizen data?</a:t>
            </a:r>
            <a:endParaRPr sz="1000" i="1"/>
          </a:p>
        </p:txBody>
      </p:sp>
      <p:pic>
        <p:nvPicPr>
          <p:cNvPr id="596" name="Google Shape;59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50" y="3503675"/>
            <a:ext cx="450852" cy="45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System migration to the cloud</a:t>
            </a:r>
            <a:endParaRPr/>
          </a:p>
        </p:txBody>
      </p:sp>
      <p:grpSp>
        <p:nvGrpSpPr>
          <p:cNvPr id="602" name="Google Shape;602;p9"/>
          <p:cNvGrpSpPr/>
          <p:nvPr/>
        </p:nvGrpSpPr>
        <p:grpSpPr>
          <a:xfrm>
            <a:off x="1527355" y="1523143"/>
            <a:ext cx="5862905" cy="2703329"/>
            <a:chOff x="1527355" y="1523143"/>
            <a:chExt cx="5862905" cy="2703329"/>
          </a:xfrm>
        </p:grpSpPr>
        <p:grpSp>
          <p:nvGrpSpPr>
            <p:cNvPr id="603" name="Google Shape;603;p9"/>
            <p:cNvGrpSpPr/>
            <p:nvPr/>
          </p:nvGrpSpPr>
          <p:grpSpPr>
            <a:xfrm>
              <a:off x="1743058" y="1915140"/>
              <a:ext cx="5647202" cy="1931626"/>
              <a:chOff x="1743058" y="1915140"/>
              <a:chExt cx="5647202" cy="1931626"/>
            </a:xfrm>
          </p:grpSpPr>
          <p:sp>
            <p:nvSpPr>
              <p:cNvPr id="604" name="Google Shape;604;p9"/>
              <p:cNvSpPr/>
              <p:nvPr/>
            </p:nvSpPr>
            <p:spPr>
              <a:xfrm>
                <a:off x="5461087" y="1915140"/>
                <a:ext cx="960867" cy="965474"/>
              </a:xfrm>
              <a:custGeom>
                <a:avLst/>
                <a:gdLst/>
                <a:ahLst/>
                <a:cxnLst/>
                <a:rect l="l" t="t" r="r" b="b"/>
                <a:pathLst>
                  <a:path w="960867" h="965474" extrusionOk="0">
                    <a:moveTo>
                      <a:pt x="960867" y="965475"/>
                    </a:moveTo>
                    <a:lnTo>
                      <a:pt x="0" y="847876"/>
                    </a:lnTo>
                    <a:cubicBezTo>
                      <a:pt x="59690" y="361509"/>
                      <a:pt x="468786" y="0"/>
                      <a:pt x="960867" y="0"/>
                    </a:cubicBezTo>
                    <a:lnTo>
                      <a:pt x="960867" y="965475"/>
                    </a:lnTo>
                    <a:close/>
                  </a:path>
                </a:pathLst>
              </a:custGeom>
              <a:solidFill>
                <a:srgbClr val="8EC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>
                <a:off x="5461087" y="1915140"/>
                <a:ext cx="960867" cy="965474"/>
              </a:xfrm>
              <a:custGeom>
                <a:avLst/>
                <a:gdLst/>
                <a:ahLst/>
                <a:cxnLst/>
                <a:rect l="l" t="t" r="r" b="b"/>
                <a:pathLst>
                  <a:path w="960867" h="965474" extrusionOk="0">
                    <a:moveTo>
                      <a:pt x="960867" y="965475"/>
                    </a:moveTo>
                    <a:lnTo>
                      <a:pt x="0" y="847876"/>
                    </a:lnTo>
                    <a:cubicBezTo>
                      <a:pt x="59690" y="361509"/>
                      <a:pt x="468786" y="0"/>
                      <a:pt x="960867" y="0"/>
                    </a:cubicBezTo>
                    <a:lnTo>
                      <a:pt x="960867" y="965475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5455263" y="2763016"/>
                <a:ext cx="966690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966690" h="117599" extrusionOk="0">
                    <a:moveTo>
                      <a:pt x="966691" y="117599"/>
                    </a:moveTo>
                    <a:lnTo>
                      <a:pt x="0" y="66785"/>
                    </a:lnTo>
                    <a:cubicBezTo>
                      <a:pt x="1456" y="45007"/>
                      <a:pt x="2912" y="20326"/>
                      <a:pt x="5824" y="0"/>
                    </a:cubicBezTo>
                    <a:lnTo>
                      <a:pt x="966691" y="117599"/>
                    </a:lnTo>
                    <a:close/>
                  </a:path>
                </a:pathLst>
              </a:custGeom>
              <a:solidFill>
                <a:srgbClr val="00A8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5455263" y="2763016"/>
                <a:ext cx="966690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966690" h="117599" extrusionOk="0">
                    <a:moveTo>
                      <a:pt x="966691" y="117599"/>
                    </a:moveTo>
                    <a:lnTo>
                      <a:pt x="0" y="66785"/>
                    </a:lnTo>
                    <a:cubicBezTo>
                      <a:pt x="1456" y="45007"/>
                      <a:pt x="2912" y="20326"/>
                      <a:pt x="5824" y="0"/>
                    </a:cubicBezTo>
                    <a:lnTo>
                      <a:pt x="966691" y="117599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5455299" y="2831252"/>
                <a:ext cx="966654" cy="1000319"/>
              </a:xfrm>
              <a:custGeom>
                <a:avLst/>
                <a:gdLst/>
                <a:ahLst/>
                <a:cxnLst/>
                <a:rect l="l" t="t" r="r" b="b"/>
                <a:pathLst>
                  <a:path w="966654" h="1000319" extrusionOk="0">
                    <a:moveTo>
                      <a:pt x="966655" y="49363"/>
                    </a:moveTo>
                    <a:lnTo>
                      <a:pt x="799231" y="1000319"/>
                    </a:lnTo>
                    <a:cubicBezTo>
                      <a:pt x="314430" y="914661"/>
                      <a:pt x="-24786" y="489271"/>
                      <a:pt x="1420" y="0"/>
                    </a:cubicBezTo>
                    <a:lnTo>
                      <a:pt x="966655" y="49363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5455299" y="2831252"/>
                <a:ext cx="966654" cy="1000319"/>
              </a:xfrm>
              <a:custGeom>
                <a:avLst/>
                <a:gdLst/>
                <a:ahLst/>
                <a:cxnLst/>
                <a:rect l="l" t="t" r="r" b="b"/>
                <a:pathLst>
                  <a:path w="966654" h="1000319" extrusionOk="0">
                    <a:moveTo>
                      <a:pt x="966655" y="49363"/>
                    </a:moveTo>
                    <a:lnTo>
                      <a:pt x="799231" y="1000319"/>
                    </a:lnTo>
                    <a:cubicBezTo>
                      <a:pt x="314430" y="914661"/>
                      <a:pt x="-24786" y="489271"/>
                      <a:pt x="1420" y="0"/>
                    </a:cubicBezTo>
                    <a:lnTo>
                      <a:pt x="966655" y="49363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6254530" y="2312945"/>
                <a:ext cx="1135730" cy="1533821"/>
              </a:xfrm>
              <a:custGeom>
                <a:avLst/>
                <a:gdLst/>
                <a:ahLst/>
                <a:cxnLst/>
                <a:rect l="l" t="t" r="r" b="b"/>
                <a:pathLst>
                  <a:path w="1135730" h="1533821" extrusionOk="0">
                    <a:moveTo>
                      <a:pt x="167424" y="567670"/>
                    </a:moveTo>
                    <a:lnTo>
                      <a:pt x="950676" y="0"/>
                    </a:lnTo>
                    <a:cubicBezTo>
                      <a:pt x="1265142" y="431197"/>
                      <a:pt x="1169055" y="1035163"/>
                      <a:pt x="736664" y="1347309"/>
                    </a:cubicBezTo>
                    <a:cubicBezTo>
                      <a:pt x="512462" y="1509916"/>
                      <a:pt x="273701" y="1565086"/>
                      <a:pt x="0" y="1517175"/>
                    </a:cubicBezTo>
                    <a:lnTo>
                      <a:pt x="167424" y="567670"/>
                    </a:ln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6254530" y="2312945"/>
                <a:ext cx="1135730" cy="1533821"/>
              </a:xfrm>
              <a:custGeom>
                <a:avLst/>
                <a:gdLst/>
                <a:ahLst/>
                <a:cxnLst/>
                <a:rect l="l" t="t" r="r" b="b"/>
                <a:pathLst>
                  <a:path w="1135730" h="1533821" extrusionOk="0">
                    <a:moveTo>
                      <a:pt x="167424" y="567670"/>
                    </a:moveTo>
                    <a:lnTo>
                      <a:pt x="950676" y="0"/>
                    </a:lnTo>
                    <a:cubicBezTo>
                      <a:pt x="1265142" y="431197"/>
                      <a:pt x="1169055" y="1035163"/>
                      <a:pt x="736664" y="1347309"/>
                    </a:cubicBezTo>
                    <a:cubicBezTo>
                      <a:pt x="512462" y="1509916"/>
                      <a:pt x="273701" y="1565086"/>
                      <a:pt x="0" y="1517175"/>
                    </a:cubicBezTo>
                    <a:lnTo>
                      <a:pt x="167424" y="567670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6421954" y="1915140"/>
                <a:ext cx="783252" cy="965474"/>
              </a:xfrm>
              <a:custGeom>
                <a:avLst/>
                <a:gdLst/>
                <a:ahLst/>
                <a:cxnLst/>
                <a:rect l="l" t="t" r="r" b="b"/>
                <a:pathLst>
                  <a:path w="783252" h="965474" extrusionOk="0">
                    <a:moveTo>
                      <a:pt x="0" y="965475"/>
                    </a:moveTo>
                    <a:lnTo>
                      <a:pt x="0" y="0"/>
                    </a:lnTo>
                    <a:cubicBezTo>
                      <a:pt x="320289" y="0"/>
                      <a:pt x="593990" y="139377"/>
                      <a:pt x="783252" y="397805"/>
                    </a:cubicBezTo>
                    <a:lnTo>
                      <a:pt x="0" y="965475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6421954" y="1915140"/>
                <a:ext cx="783252" cy="965474"/>
              </a:xfrm>
              <a:custGeom>
                <a:avLst/>
                <a:gdLst/>
                <a:ahLst/>
                <a:cxnLst/>
                <a:rect l="l" t="t" r="r" b="b"/>
                <a:pathLst>
                  <a:path w="783252" h="965474" extrusionOk="0">
                    <a:moveTo>
                      <a:pt x="0" y="965475"/>
                    </a:moveTo>
                    <a:lnTo>
                      <a:pt x="0" y="0"/>
                    </a:lnTo>
                    <a:cubicBezTo>
                      <a:pt x="320289" y="0"/>
                      <a:pt x="593990" y="139377"/>
                      <a:pt x="783252" y="397805"/>
                    </a:cubicBezTo>
                    <a:lnTo>
                      <a:pt x="0" y="965475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1743058" y="1915140"/>
                <a:ext cx="967909" cy="1215191"/>
              </a:xfrm>
              <a:custGeom>
                <a:avLst/>
                <a:gdLst/>
                <a:ahLst/>
                <a:cxnLst/>
                <a:rect l="l" t="t" r="r" b="b"/>
                <a:pathLst>
                  <a:path w="967909" h="1215191" extrusionOk="0">
                    <a:moveTo>
                      <a:pt x="967910" y="965475"/>
                    </a:moveTo>
                    <a:lnTo>
                      <a:pt x="33248" y="1215192"/>
                    </a:lnTo>
                    <a:cubicBezTo>
                      <a:pt x="-105059" y="699788"/>
                      <a:pt x="200672" y="171317"/>
                      <a:pt x="717502" y="33392"/>
                    </a:cubicBezTo>
                    <a:cubicBezTo>
                      <a:pt x="800486" y="11615"/>
                      <a:pt x="882014" y="0"/>
                      <a:pt x="967910" y="0"/>
                    </a:cubicBezTo>
                    <a:lnTo>
                      <a:pt x="967910" y="965475"/>
                    </a:lnTo>
                    <a:close/>
                  </a:path>
                </a:pathLst>
              </a:custGeom>
              <a:solidFill>
                <a:srgbClr val="8EC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>
                <a:off x="1743058" y="1915140"/>
                <a:ext cx="967909" cy="1215191"/>
              </a:xfrm>
              <a:custGeom>
                <a:avLst/>
                <a:gdLst/>
                <a:ahLst/>
                <a:cxnLst/>
                <a:rect l="l" t="t" r="r" b="b"/>
                <a:pathLst>
                  <a:path w="967909" h="1215191" extrusionOk="0">
                    <a:moveTo>
                      <a:pt x="967910" y="965475"/>
                    </a:moveTo>
                    <a:lnTo>
                      <a:pt x="33248" y="1215192"/>
                    </a:lnTo>
                    <a:cubicBezTo>
                      <a:pt x="-105059" y="699788"/>
                      <a:pt x="200672" y="171317"/>
                      <a:pt x="717502" y="33392"/>
                    </a:cubicBezTo>
                    <a:cubicBezTo>
                      <a:pt x="800486" y="11615"/>
                      <a:pt x="882014" y="0"/>
                      <a:pt x="967910" y="0"/>
                    </a:cubicBezTo>
                    <a:lnTo>
                      <a:pt x="967910" y="965475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1776306" y="2880615"/>
                <a:ext cx="934661" cy="297627"/>
              </a:xfrm>
              <a:custGeom>
                <a:avLst/>
                <a:gdLst/>
                <a:ahLst/>
                <a:cxnLst/>
                <a:rect l="l" t="t" r="r" b="b"/>
                <a:pathLst>
                  <a:path w="934661" h="297627" extrusionOk="0">
                    <a:moveTo>
                      <a:pt x="934662" y="0"/>
                    </a:moveTo>
                    <a:lnTo>
                      <a:pt x="14559" y="297628"/>
                    </a:lnTo>
                    <a:cubicBezTo>
                      <a:pt x="7279" y="277302"/>
                      <a:pt x="5823" y="270043"/>
                      <a:pt x="0" y="249717"/>
                    </a:cubicBezTo>
                    <a:lnTo>
                      <a:pt x="934662" y="0"/>
                    </a:lnTo>
                    <a:close/>
                  </a:path>
                </a:pathLst>
              </a:custGeom>
              <a:solidFill>
                <a:srgbClr val="00A8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1776306" y="2880615"/>
                <a:ext cx="934661" cy="297627"/>
              </a:xfrm>
              <a:custGeom>
                <a:avLst/>
                <a:gdLst/>
                <a:ahLst/>
                <a:cxnLst/>
                <a:rect l="l" t="t" r="r" b="b"/>
                <a:pathLst>
                  <a:path w="934661" h="297627" extrusionOk="0">
                    <a:moveTo>
                      <a:pt x="934662" y="0"/>
                    </a:moveTo>
                    <a:lnTo>
                      <a:pt x="14559" y="297628"/>
                    </a:lnTo>
                    <a:cubicBezTo>
                      <a:pt x="7279" y="277302"/>
                      <a:pt x="5823" y="270043"/>
                      <a:pt x="0" y="249717"/>
                    </a:cubicBezTo>
                    <a:lnTo>
                      <a:pt x="934662" y="0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1790865" y="2880615"/>
                <a:ext cx="1104997" cy="964534"/>
              </a:xfrm>
              <a:custGeom>
                <a:avLst/>
                <a:gdLst/>
                <a:ahLst/>
                <a:cxnLst/>
                <a:rect l="l" t="t" r="r" b="b"/>
                <a:pathLst>
                  <a:path w="1104997" h="964534" extrusionOk="0">
                    <a:moveTo>
                      <a:pt x="920103" y="0"/>
                    </a:moveTo>
                    <a:lnTo>
                      <a:pt x="1104997" y="946601"/>
                    </a:lnTo>
                    <a:cubicBezTo>
                      <a:pt x="621652" y="1039519"/>
                      <a:pt x="151409" y="763669"/>
                      <a:pt x="0" y="297628"/>
                    </a:cubicBezTo>
                    <a:lnTo>
                      <a:pt x="920103" y="0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>
                <a:off x="1790865" y="2880615"/>
                <a:ext cx="1104997" cy="964534"/>
              </a:xfrm>
              <a:custGeom>
                <a:avLst/>
                <a:gdLst/>
                <a:ahLst/>
                <a:cxnLst/>
                <a:rect l="l" t="t" r="r" b="b"/>
                <a:pathLst>
                  <a:path w="1104997" h="964534" extrusionOk="0">
                    <a:moveTo>
                      <a:pt x="920103" y="0"/>
                    </a:moveTo>
                    <a:lnTo>
                      <a:pt x="1104997" y="946601"/>
                    </a:lnTo>
                    <a:cubicBezTo>
                      <a:pt x="621652" y="1039519"/>
                      <a:pt x="151409" y="763669"/>
                      <a:pt x="0" y="297628"/>
                    </a:cubicBezTo>
                    <a:lnTo>
                      <a:pt x="920103" y="0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9"/>
              <p:cNvSpPr/>
              <p:nvPr/>
            </p:nvSpPr>
            <p:spPr>
              <a:xfrm>
                <a:off x="2710968" y="2099524"/>
                <a:ext cx="968306" cy="1727691"/>
              </a:xfrm>
              <a:custGeom>
                <a:avLst/>
                <a:gdLst/>
                <a:ahLst/>
                <a:cxnLst/>
                <a:rect l="l" t="t" r="r" b="b"/>
                <a:pathLst>
                  <a:path w="968306" h="1727691" extrusionOk="0">
                    <a:moveTo>
                      <a:pt x="0" y="781091"/>
                    </a:moveTo>
                    <a:lnTo>
                      <a:pt x="569241" y="0"/>
                    </a:lnTo>
                    <a:cubicBezTo>
                      <a:pt x="1001631" y="313598"/>
                      <a:pt x="1097718" y="916112"/>
                      <a:pt x="783252" y="1347309"/>
                    </a:cubicBezTo>
                    <a:cubicBezTo>
                      <a:pt x="631843" y="1554923"/>
                      <a:pt x="436758" y="1678329"/>
                      <a:pt x="184894" y="1727692"/>
                    </a:cubicBezTo>
                    <a:lnTo>
                      <a:pt x="0" y="781091"/>
                    </a:ln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2710968" y="2099524"/>
                <a:ext cx="968306" cy="1727691"/>
              </a:xfrm>
              <a:custGeom>
                <a:avLst/>
                <a:gdLst/>
                <a:ahLst/>
                <a:cxnLst/>
                <a:rect l="l" t="t" r="r" b="b"/>
                <a:pathLst>
                  <a:path w="968306" h="1727691" extrusionOk="0">
                    <a:moveTo>
                      <a:pt x="0" y="781091"/>
                    </a:moveTo>
                    <a:lnTo>
                      <a:pt x="569241" y="0"/>
                    </a:lnTo>
                    <a:cubicBezTo>
                      <a:pt x="1001631" y="313598"/>
                      <a:pt x="1097718" y="916112"/>
                      <a:pt x="783252" y="1347309"/>
                    </a:cubicBezTo>
                    <a:cubicBezTo>
                      <a:pt x="631843" y="1554923"/>
                      <a:pt x="436758" y="1678329"/>
                      <a:pt x="184894" y="1727692"/>
                    </a:cubicBezTo>
                    <a:lnTo>
                      <a:pt x="0" y="781091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2710968" y="1915140"/>
                <a:ext cx="569240" cy="965474"/>
              </a:xfrm>
              <a:custGeom>
                <a:avLst/>
                <a:gdLst/>
                <a:ahLst/>
                <a:cxnLst/>
                <a:rect l="l" t="t" r="r" b="b"/>
                <a:pathLst>
                  <a:path w="569240" h="965474" extrusionOk="0">
                    <a:moveTo>
                      <a:pt x="0" y="965475"/>
                    </a:moveTo>
                    <a:lnTo>
                      <a:pt x="0" y="0"/>
                    </a:lnTo>
                    <a:cubicBezTo>
                      <a:pt x="214011" y="0"/>
                      <a:pt x="395994" y="59526"/>
                      <a:pt x="569241" y="184384"/>
                    </a:cubicBezTo>
                    <a:lnTo>
                      <a:pt x="0" y="965475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2710968" y="1915140"/>
                <a:ext cx="569240" cy="965474"/>
              </a:xfrm>
              <a:custGeom>
                <a:avLst/>
                <a:gdLst/>
                <a:ahLst/>
                <a:cxnLst/>
                <a:rect l="l" t="t" r="r" b="b"/>
                <a:pathLst>
                  <a:path w="569240" h="965474" extrusionOk="0">
                    <a:moveTo>
                      <a:pt x="0" y="965475"/>
                    </a:moveTo>
                    <a:lnTo>
                      <a:pt x="0" y="0"/>
                    </a:lnTo>
                    <a:cubicBezTo>
                      <a:pt x="214011" y="0"/>
                      <a:pt x="395994" y="59526"/>
                      <a:pt x="569241" y="184384"/>
                    </a:cubicBezTo>
                    <a:lnTo>
                      <a:pt x="0" y="965475"/>
                    </a:lnTo>
                    <a:close/>
                  </a:path>
                </a:pathLst>
              </a:custGeom>
              <a:noFill/>
              <a:ln w="14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4" name="Google Shape;624;p9"/>
            <p:cNvSpPr/>
            <p:nvPr/>
          </p:nvSpPr>
          <p:spPr>
            <a:xfrm>
              <a:off x="1684587" y="4104517"/>
              <a:ext cx="84439" cy="84206"/>
            </a:xfrm>
            <a:custGeom>
              <a:avLst/>
              <a:gdLst/>
              <a:ahLst/>
              <a:cxnLst/>
              <a:rect l="l" t="t" r="r" b="b"/>
              <a:pathLst>
                <a:path w="84439" h="84206" extrusionOk="0">
                  <a:moveTo>
                    <a:pt x="0" y="0"/>
                  </a:moveTo>
                  <a:lnTo>
                    <a:pt x="84440" y="0"/>
                  </a:lnTo>
                  <a:lnTo>
                    <a:pt x="84440" y="84207"/>
                  </a:lnTo>
                  <a:lnTo>
                    <a:pt x="0" y="84207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5" name="Google Shape;625;p9"/>
            <p:cNvGrpSpPr/>
            <p:nvPr/>
          </p:nvGrpSpPr>
          <p:grpSpPr>
            <a:xfrm>
              <a:off x="1827262" y="4092903"/>
              <a:ext cx="768693" cy="132117"/>
              <a:chOff x="1827262" y="4092903"/>
              <a:chExt cx="768693" cy="132117"/>
            </a:xfrm>
          </p:grpSpPr>
          <p:sp>
            <p:nvSpPr>
              <p:cNvPr id="626" name="Google Shape;626;p9"/>
              <p:cNvSpPr/>
              <p:nvPr/>
            </p:nvSpPr>
            <p:spPr>
              <a:xfrm>
                <a:off x="1827262" y="4097258"/>
                <a:ext cx="90263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90263" h="101628" extrusionOk="0">
                    <a:moveTo>
                      <a:pt x="90263" y="101629"/>
                    </a:moveTo>
                    <a:lnTo>
                      <a:pt x="74249" y="101629"/>
                    </a:lnTo>
                    <a:lnTo>
                      <a:pt x="65514" y="76948"/>
                    </a:lnTo>
                    <a:lnTo>
                      <a:pt x="24750" y="76948"/>
                    </a:lnTo>
                    <a:lnTo>
                      <a:pt x="16014" y="101629"/>
                    </a:lnTo>
                    <a:lnTo>
                      <a:pt x="0" y="101629"/>
                    </a:lnTo>
                    <a:lnTo>
                      <a:pt x="36396" y="0"/>
                    </a:lnTo>
                    <a:lnTo>
                      <a:pt x="52411" y="0"/>
                    </a:lnTo>
                    <a:lnTo>
                      <a:pt x="90263" y="101629"/>
                    </a:lnTo>
                    <a:close/>
                    <a:moveTo>
                      <a:pt x="61146" y="63881"/>
                    </a:moveTo>
                    <a:lnTo>
                      <a:pt x="52411" y="40652"/>
                    </a:lnTo>
                    <a:cubicBezTo>
                      <a:pt x="49499" y="33392"/>
                      <a:pt x="46587" y="21778"/>
                      <a:pt x="45132" y="17422"/>
                    </a:cubicBezTo>
                    <a:cubicBezTo>
                      <a:pt x="43676" y="21778"/>
                      <a:pt x="40764" y="33392"/>
                      <a:pt x="37852" y="40652"/>
                    </a:cubicBezTo>
                    <a:lnTo>
                      <a:pt x="29117" y="63881"/>
                    </a:lnTo>
                    <a:lnTo>
                      <a:pt x="61146" y="6388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1936451" y="4094355"/>
                <a:ext cx="14558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104532" extrusionOk="0">
                    <a:moveTo>
                      <a:pt x="14559" y="104533"/>
                    </a:moveTo>
                    <a:lnTo>
                      <a:pt x="0" y="104533"/>
                    </a:lnTo>
                    <a:lnTo>
                      <a:pt x="0" y="7259"/>
                    </a:lnTo>
                    <a:lnTo>
                      <a:pt x="14559" y="0"/>
                    </a:lnTo>
                    <a:lnTo>
                      <a:pt x="14559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1975759" y="4094355"/>
                <a:ext cx="14558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104532" extrusionOk="0">
                    <a:moveTo>
                      <a:pt x="14559" y="104533"/>
                    </a:moveTo>
                    <a:lnTo>
                      <a:pt x="0" y="104533"/>
                    </a:lnTo>
                    <a:lnTo>
                      <a:pt x="0" y="7259"/>
                    </a:lnTo>
                    <a:lnTo>
                      <a:pt x="14559" y="0"/>
                    </a:lnTo>
                    <a:lnTo>
                      <a:pt x="14559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2047096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8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2119889" y="4121940"/>
                <a:ext cx="69881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69881" h="103080" extrusionOk="0">
                    <a:moveTo>
                      <a:pt x="69881" y="0"/>
                    </a:moveTo>
                    <a:lnTo>
                      <a:pt x="32029" y="103081"/>
                    </a:lnTo>
                    <a:lnTo>
                      <a:pt x="16014" y="103081"/>
                    </a:lnTo>
                    <a:lnTo>
                      <a:pt x="27661" y="75496"/>
                    </a:lnTo>
                    <a:lnTo>
                      <a:pt x="0" y="1452"/>
                    </a:lnTo>
                    <a:lnTo>
                      <a:pt x="16014" y="1452"/>
                    </a:lnTo>
                    <a:lnTo>
                      <a:pt x="29117" y="39200"/>
                    </a:lnTo>
                    <a:cubicBezTo>
                      <a:pt x="30573" y="46459"/>
                      <a:pt x="34941" y="56622"/>
                      <a:pt x="36396" y="60977"/>
                    </a:cubicBezTo>
                    <a:cubicBezTo>
                      <a:pt x="37852" y="56622"/>
                      <a:pt x="40764" y="45007"/>
                      <a:pt x="43676" y="39200"/>
                    </a:cubicBezTo>
                    <a:lnTo>
                      <a:pt x="56778" y="1452"/>
                    </a:lnTo>
                    <a:lnTo>
                      <a:pt x="69881" y="0"/>
                    </a:lnTo>
                    <a:lnTo>
                      <a:pt x="69881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2201417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9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2271299" y="4092903"/>
                <a:ext cx="45131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105984" extrusionOk="0">
                    <a:moveTo>
                      <a:pt x="45132" y="90014"/>
                    </a:moveTo>
                    <a:lnTo>
                      <a:pt x="43676" y="103081"/>
                    </a:lnTo>
                    <a:cubicBezTo>
                      <a:pt x="40764" y="104533"/>
                      <a:pt x="34941" y="105985"/>
                      <a:pt x="29117" y="105985"/>
                    </a:cubicBezTo>
                    <a:cubicBezTo>
                      <a:pt x="18926" y="105985"/>
                      <a:pt x="11647" y="98725"/>
                      <a:pt x="11647" y="85659"/>
                    </a:cubicBezTo>
                    <a:lnTo>
                      <a:pt x="11647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1647" y="29037"/>
                    </a:lnTo>
                    <a:lnTo>
                      <a:pt x="11647" y="7259"/>
                    </a:lnTo>
                    <a:lnTo>
                      <a:pt x="26206" y="0"/>
                    </a:lnTo>
                    <a:lnTo>
                      <a:pt x="26206" y="29037"/>
                    </a:lnTo>
                    <a:lnTo>
                      <a:pt x="45132" y="29037"/>
                    </a:lnTo>
                    <a:lnTo>
                      <a:pt x="45132" y="42103"/>
                    </a:lnTo>
                    <a:lnTo>
                      <a:pt x="26206" y="42103"/>
                    </a:lnTo>
                    <a:lnTo>
                      <a:pt x="26206" y="82755"/>
                    </a:lnTo>
                    <a:cubicBezTo>
                      <a:pt x="26206" y="90014"/>
                      <a:pt x="29117" y="91466"/>
                      <a:pt x="33485" y="91466"/>
                    </a:cubicBezTo>
                    <a:cubicBezTo>
                      <a:pt x="37852" y="92918"/>
                      <a:pt x="42220" y="91466"/>
                      <a:pt x="45132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2332445" y="4121855"/>
                <a:ext cx="66969" cy="78484"/>
              </a:xfrm>
              <a:custGeom>
                <a:avLst/>
                <a:gdLst/>
                <a:ahLst/>
                <a:cxnLst/>
                <a:rect l="l" t="t" r="r" b="b"/>
                <a:pathLst>
                  <a:path w="66969" h="78484" extrusionOk="0">
                    <a:moveTo>
                      <a:pt x="66970" y="36381"/>
                    </a:moveTo>
                    <a:cubicBezTo>
                      <a:pt x="66970" y="39284"/>
                      <a:pt x="66970" y="42188"/>
                      <a:pt x="66970" y="43640"/>
                    </a:cubicBezTo>
                    <a:lnTo>
                      <a:pt x="16014" y="43640"/>
                    </a:lnTo>
                    <a:cubicBezTo>
                      <a:pt x="17470" y="58158"/>
                      <a:pt x="26205" y="63966"/>
                      <a:pt x="34941" y="63966"/>
                    </a:cubicBezTo>
                    <a:cubicBezTo>
                      <a:pt x="40764" y="63966"/>
                      <a:pt x="46588" y="61062"/>
                      <a:pt x="50955" y="58158"/>
                    </a:cubicBezTo>
                    <a:lnTo>
                      <a:pt x="59690" y="68321"/>
                    </a:lnTo>
                    <a:cubicBezTo>
                      <a:pt x="52411" y="74129"/>
                      <a:pt x="45132" y="78484"/>
                      <a:pt x="33485" y="78484"/>
                    </a:cubicBezTo>
                    <a:cubicBezTo>
                      <a:pt x="16014" y="78484"/>
                      <a:pt x="0" y="63966"/>
                      <a:pt x="0" y="39284"/>
                    </a:cubicBezTo>
                    <a:cubicBezTo>
                      <a:pt x="0" y="13151"/>
                      <a:pt x="13103" y="85"/>
                      <a:pt x="33485" y="85"/>
                    </a:cubicBezTo>
                    <a:cubicBezTo>
                      <a:pt x="55323" y="-1367"/>
                      <a:pt x="66970" y="16055"/>
                      <a:pt x="66970" y="36381"/>
                    </a:cubicBezTo>
                    <a:close/>
                    <a:moveTo>
                      <a:pt x="50955" y="32025"/>
                    </a:moveTo>
                    <a:cubicBezTo>
                      <a:pt x="49499" y="21862"/>
                      <a:pt x="45132" y="13151"/>
                      <a:pt x="33485" y="13151"/>
                    </a:cubicBezTo>
                    <a:cubicBezTo>
                      <a:pt x="23294" y="13151"/>
                      <a:pt x="17470" y="20410"/>
                      <a:pt x="16014" y="32025"/>
                    </a:cubicBezTo>
                    <a:lnTo>
                      <a:pt x="50955" y="3202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2419796" y="4121940"/>
                <a:ext cx="101910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101910" h="76947" extrusionOk="0">
                    <a:moveTo>
                      <a:pt x="101910" y="76948"/>
                    </a:moveTo>
                    <a:lnTo>
                      <a:pt x="87352" y="76948"/>
                    </a:lnTo>
                    <a:lnTo>
                      <a:pt x="87352" y="33392"/>
                    </a:lnTo>
                    <a:cubicBezTo>
                      <a:pt x="87352" y="17422"/>
                      <a:pt x="82984" y="13066"/>
                      <a:pt x="72793" y="13066"/>
                    </a:cubicBezTo>
                    <a:cubicBezTo>
                      <a:pt x="62602" y="13066"/>
                      <a:pt x="58234" y="20326"/>
                      <a:pt x="58234" y="31940"/>
                    </a:cubicBezTo>
                    <a:lnTo>
                      <a:pt x="58234" y="76948"/>
                    </a:lnTo>
                    <a:lnTo>
                      <a:pt x="43676" y="76948"/>
                    </a:lnTo>
                    <a:lnTo>
                      <a:pt x="43676" y="33392"/>
                    </a:lnTo>
                    <a:cubicBezTo>
                      <a:pt x="43676" y="17422"/>
                      <a:pt x="39308" y="13066"/>
                      <a:pt x="29117" y="13066"/>
                    </a:cubicBezTo>
                    <a:cubicBezTo>
                      <a:pt x="18926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4750" y="0"/>
                      <a:pt x="32029" y="0"/>
                    </a:cubicBezTo>
                    <a:cubicBezTo>
                      <a:pt x="42220" y="0"/>
                      <a:pt x="49499" y="4356"/>
                      <a:pt x="52411" y="11615"/>
                    </a:cubicBezTo>
                    <a:cubicBezTo>
                      <a:pt x="58234" y="4356"/>
                      <a:pt x="64058" y="0"/>
                      <a:pt x="75705" y="0"/>
                    </a:cubicBezTo>
                    <a:cubicBezTo>
                      <a:pt x="93175" y="0"/>
                      <a:pt x="101910" y="11615"/>
                      <a:pt x="101910" y="33392"/>
                    </a:cubicBezTo>
                    <a:lnTo>
                      <a:pt x="101910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2537721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9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6" name="Google Shape;636;p9"/>
            <p:cNvSpPr/>
            <p:nvPr/>
          </p:nvSpPr>
          <p:spPr>
            <a:xfrm>
              <a:off x="2700777" y="4104517"/>
              <a:ext cx="84439" cy="84206"/>
            </a:xfrm>
            <a:custGeom>
              <a:avLst/>
              <a:gdLst/>
              <a:ahLst/>
              <a:cxnLst/>
              <a:rect l="l" t="t" r="r" b="b"/>
              <a:pathLst>
                <a:path w="84439" h="84206" extrusionOk="0">
                  <a:moveTo>
                    <a:pt x="0" y="0"/>
                  </a:moveTo>
                  <a:lnTo>
                    <a:pt x="84440" y="0"/>
                  </a:lnTo>
                  <a:lnTo>
                    <a:pt x="84440" y="84207"/>
                  </a:lnTo>
                  <a:lnTo>
                    <a:pt x="0" y="84207"/>
                  </a:lnTo>
                  <a:close/>
                </a:path>
              </a:pathLst>
            </a:custGeom>
            <a:solidFill>
              <a:srgbClr val="1D75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" name="Google Shape;637;p9"/>
            <p:cNvGrpSpPr/>
            <p:nvPr/>
          </p:nvGrpSpPr>
          <p:grpSpPr>
            <a:xfrm>
              <a:off x="2850731" y="4092903"/>
              <a:ext cx="912823" cy="132117"/>
              <a:chOff x="2850731" y="4092903"/>
              <a:chExt cx="912823" cy="132117"/>
            </a:xfrm>
          </p:grpSpPr>
          <p:sp>
            <p:nvSpPr>
              <p:cNvPr id="638" name="Google Shape;638;p9"/>
              <p:cNvSpPr/>
              <p:nvPr/>
            </p:nvSpPr>
            <p:spPr>
              <a:xfrm>
                <a:off x="2850731" y="4097258"/>
                <a:ext cx="91719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91719" h="103080" extrusionOk="0">
                    <a:moveTo>
                      <a:pt x="90263" y="101629"/>
                    </a:moveTo>
                    <a:lnTo>
                      <a:pt x="75705" y="101629"/>
                    </a:lnTo>
                    <a:lnTo>
                      <a:pt x="75705" y="47911"/>
                    </a:lnTo>
                    <a:cubicBezTo>
                      <a:pt x="75705" y="42103"/>
                      <a:pt x="75705" y="33392"/>
                      <a:pt x="75705" y="30489"/>
                    </a:cubicBezTo>
                    <a:cubicBezTo>
                      <a:pt x="74249" y="33392"/>
                      <a:pt x="71337" y="40652"/>
                      <a:pt x="69881" y="46459"/>
                    </a:cubicBezTo>
                    <a:lnTo>
                      <a:pt x="45132" y="103081"/>
                    </a:lnTo>
                    <a:lnTo>
                      <a:pt x="20382" y="46459"/>
                    </a:lnTo>
                    <a:cubicBezTo>
                      <a:pt x="17470" y="40652"/>
                      <a:pt x="14559" y="33392"/>
                      <a:pt x="14559" y="30489"/>
                    </a:cubicBezTo>
                    <a:cubicBezTo>
                      <a:pt x="14559" y="33392"/>
                      <a:pt x="14559" y="42103"/>
                      <a:pt x="14559" y="47911"/>
                    </a:cubicBezTo>
                    <a:lnTo>
                      <a:pt x="14559" y="101629"/>
                    </a:lnTo>
                    <a:lnTo>
                      <a:pt x="0" y="101629"/>
                    </a:lnTo>
                    <a:lnTo>
                      <a:pt x="0" y="0"/>
                    </a:lnTo>
                    <a:lnTo>
                      <a:pt x="16014" y="0"/>
                    </a:lnTo>
                    <a:lnTo>
                      <a:pt x="39308" y="53718"/>
                    </a:lnTo>
                    <a:cubicBezTo>
                      <a:pt x="42220" y="59525"/>
                      <a:pt x="45132" y="66785"/>
                      <a:pt x="46587" y="71140"/>
                    </a:cubicBezTo>
                    <a:cubicBezTo>
                      <a:pt x="48043" y="66785"/>
                      <a:pt x="50955" y="59525"/>
                      <a:pt x="53867" y="53718"/>
                    </a:cubicBezTo>
                    <a:lnTo>
                      <a:pt x="75705" y="0"/>
                    </a:lnTo>
                    <a:lnTo>
                      <a:pt x="91719" y="0"/>
                    </a:lnTo>
                    <a:lnTo>
                      <a:pt x="91719" y="101629"/>
                    </a:lnTo>
                    <a:lnTo>
                      <a:pt x="90263" y="10162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2961376" y="4121848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5" y="37839"/>
                    </a:moveTo>
                    <a:cubicBezTo>
                      <a:pt x="68425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5" y="14610"/>
                      <a:pt x="68425" y="37839"/>
                    </a:cubicBezTo>
                    <a:close/>
                    <a:moveTo>
                      <a:pt x="53867" y="39291"/>
                    </a:moveTo>
                    <a:cubicBezTo>
                      <a:pt x="53867" y="23321"/>
                      <a:pt x="46587" y="13158"/>
                      <a:pt x="34941" y="13158"/>
                    </a:cubicBezTo>
                    <a:cubicBezTo>
                      <a:pt x="23294" y="13158"/>
                      <a:pt x="16014" y="23321"/>
                      <a:pt x="16014" y="37839"/>
                    </a:cubicBezTo>
                    <a:cubicBezTo>
                      <a:pt x="16014" y="53810"/>
                      <a:pt x="23294" y="63972"/>
                      <a:pt x="34941" y="63972"/>
                    </a:cubicBezTo>
                    <a:cubicBezTo>
                      <a:pt x="46587" y="63972"/>
                      <a:pt x="53867" y="52358"/>
                      <a:pt x="53867" y="392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3044360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6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9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3114241" y="4092903"/>
                <a:ext cx="45131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105984" extrusionOk="0">
                    <a:moveTo>
                      <a:pt x="45132" y="90014"/>
                    </a:moveTo>
                    <a:lnTo>
                      <a:pt x="43676" y="103081"/>
                    </a:lnTo>
                    <a:cubicBezTo>
                      <a:pt x="40764" y="104533"/>
                      <a:pt x="34941" y="105985"/>
                      <a:pt x="29117" y="105985"/>
                    </a:cubicBezTo>
                    <a:cubicBezTo>
                      <a:pt x="18926" y="105985"/>
                      <a:pt x="11647" y="98725"/>
                      <a:pt x="11647" y="85659"/>
                    </a:cubicBezTo>
                    <a:lnTo>
                      <a:pt x="11647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1647" y="29037"/>
                    </a:lnTo>
                    <a:lnTo>
                      <a:pt x="11647" y="7259"/>
                    </a:lnTo>
                    <a:lnTo>
                      <a:pt x="26206" y="0"/>
                    </a:lnTo>
                    <a:lnTo>
                      <a:pt x="26206" y="29037"/>
                    </a:lnTo>
                    <a:lnTo>
                      <a:pt x="45132" y="29037"/>
                    </a:lnTo>
                    <a:lnTo>
                      <a:pt x="45132" y="42103"/>
                    </a:lnTo>
                    <a:lnTo>
                      <a:pt x="26206" y="42103"/>
                    </a:lnTo>
                    <a:lnTo>
                      <a:pt x="26206" y="82755"/>
                    </a:lnTo>
                    <a:cubicBezTo>
                      <a:pt x="26206" y="90014"/>
                      <a:pt x="29117" y="91466"/>
                      <a:pt x="33485" y="91466"/>
                    </a:cubicBezTo>
                    <a:cubicBezTo>
                      <a:pt x="37852" y="92918"/>
                      <a:pt x="42220" y="91466"/>
                      <a:pt x="45132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3214695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9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3287488" y="4121940"/>
                <a:ext cx="69881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69881" h="103080" extrusionOk="0">
                    <a:moveTo>
                      <a:pt x="69881" y="0"/>
                    </a:moveTo>
                    <a:lnTo>
                      <a:pt x="32029" y="103081"/>
                    </a:lnTo>
                    <a:lnTo>
                      <a:pt x="16014" y="103081"/>
                    </a:lnTo>
                    <a:lnTo>
                      <a:pt x="27661" y="75496"/>
                    </a:lnTo>
                    <a:lnTo>
                      <a:pt x="0" y="1452"/>
                    </a:lnTo>
                    <a:lnTo>
                      <a:pt x="16014" y="1452"/>
                    </a:lnTo>
                    <a:lnTo>
                      <a:pt x="29117" y="39200"/>
                    </a:lnTo>
                    <a:cubicBezTo>
                      <a:pt x="30573" y="46459"/>
                      <a:pt x="34941" y="56622"/>
                      <a:pt x="36396" y="60977"/>
                    </a:cubicBezTo>
                    <a:cubicBezTo>
                      <a:pt x="37852" y="56622"/>
                      <a:pt x="40764" y="45007"/>
                      <a:pt x="43676" y="39200"/>
                    </a:cubicBezTo>
                    <a:lnTo>
                      <a:pt x="56779" y="1452"/>
                    </a:lnTo>
                    <a:lnTo>
                      <a:pt x="69881" y="0"/>
                    </a:lnTo>
                    <a:lnTo>
                      <a:pt x="69881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3367561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9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3438898" y="4092903"/>
                <a:ext cx="45131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105984" extrusionOk="0">
                    <a:moveTo>
                      <a:pt x="45132" y="90014"/>
                    </a:moveTo>
                    <a:lnTo>
                      <a:pt x="43676" y="103081"/>
                    </a:lnTo>
                    <a:cubicBezTo>
                      <a:pt x="40764" y="104533"/>
                      <a:pt x="34941" y="105985"/>
                      <a:pt x="29117" y="105985"/>
                    </a:cubicBezTo>
                    <a:cubicBezTo>
                      <a:pt x="18926" y="105985"/>
                      <a:pt x="11647" y="98725"/>
                      <a:pt x="11647" y="85659"/>
                    </a:cubicBezTo>
                    <a:lnTo>
                      <a:pt x="11647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1647" y="29037"/>
                    </a:lnTo>
                    <a:lnTo>
                      <a:pt x="11647" y="7259"/>
                    </a:lnTo>
                    <a:lnTo>
                      <a:pt x="26206" y="0"/>
                    </a:lnTo>
                    <a:lnTo>
                      <a:pt x="26206" y="29037"/>
                    </a:lnTo>
                    <a:lnTo>
                      <a:pt x="45132" y="29037"/>
                    </a:lnTo>
                    <a:lnTo>
                      <a:pt x="45132" y="42103"/>
                    </a:lnTo>
                    <a:lnTo>
                      <a:pt x="26206" y="42103"/>
                    </a:lnTo>
                    <a:lnTo>
                      <a:pt x="26206" y="82755"/>
                    </a:lnTo>
                    <a:cubicBezTo>
                      <a:pt x="26206" y="90014"/>
                      <a:pt x="29117" y="91466"/>
                      <a:pt x="33485" y="91466"/>
                    </a:cubicBezTo>
                    <a:cubicBezTo>
                      <a:pt x="37852" y="92918"/>
                      <a:pt x="42220" y="91466"/>
                      <a:pt x="45132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3498588" y="4121855"/>
                <a:ext cx="66969" cy="78484"/>
              </a:xfrm>
              <a:custGeom>
                <a:avLst/>
                <a:gdLst/>
                <a:ahLst/>
                <a:cxnLst/>
                <a:rect l="l" t="t" r="r" b="b"/>
                <a:pathLst>
                  <a:path w="66969" h="78484" extrusionOk="0">
                    <a:moveTo>
                      <a:pt x="66970" y="36381"/>
                    </a:moveTo>
                    <a:cubicBezTo>
                      <a:pt x="66970" y="39284"/>
                      <a:pt x="66970" y="42188"/>
                      <a:pt x="66970" y="43640"/>
                    </a:cubicBezTo>
                    <a:lnTo>
                      <a:pt x="16015" y="43640"/>
                    </a:lnTo>
                    <a:cubicBezTo>
                      <a:pt x="17470" y="58158"/>
                      <a:pt x="26206" y="63966"/>
                      <a:pt x="34941" y="63966"/>
                    </a:cubicBezTo>
                    <a:cubicBezTo>
                      <a:pt x="40764" y="63966"/>
                      <a:pt x="46588" y="61062"/>
                      <a:pt x="50955" y="58158"/>
                    </a:cubicBezTo>
                    <a:lnTo>
                      <a:pt x="59690" y="68321"/>
                    </a:lnTo>
                    <a:cubicBezTo>
                      <a:pt x="52411" y="74129"/>
                      <a:pt x="45132" y="78484"/>
                      <a:pt x="33485" y="78484"/>
                    </a:cubicBezTo>
                    <a:cubicBezTo>
                      <a:pt x="16015" y="78484"/>
                      <a:pt x="0" y="63966"/>
                      <a:pt x="0" y="39284"/>
                    </a:cubicBezTo>
                    <a:cubicBezTo>
                      <a:pt x="0" y="13151"/>
                      <a:pt x="13103" y="85"/>
                      <a:pt x="33485" y="85"/>
                    </a:cubicBezTo>
                    <a:cubicBezTo>
                      <a:pt x="56779" y="-1367"/>
                      <a:pt x="66970" y="16055"/>
                      <a:pt x="66970" y="36381"/>
                    </a:cubicBezTo>
                    <a:close/>
                    <a:moveTo>
                      <a:pt x="52411" y="32025"/>
                    </a:moveTo>
                    <a:cubicBezTo>
                      <a:pt x="50955" y="21862"/>
                      <a:pt x="46588" y="13151"/>
                      <a:pt x="34941" y="13151"/>
                    </a:cubicBezTo>
                    <a:cubicBezTo>
                      <a:pt x="24750" y="13151"/>
                      <a:pt x="18926" y="20410"/>
                      <a:pt x="17470" y="32025"/>
                    </a:cubicBezTo>
                    <a:lnTo>
                      <a:pt x="52411" y="3202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3585939" y="4121940"/>
                <a:ext cx="101910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101910" h="76947" extrusionOk="0">
                    <a:moveTo>
                      <a:pt x="101910" y="76948"/>
                    </a:moveTo>
                    <a:lnTo>
                      <a:pt x="87352" y="76948"/>
                    </a:lnTo>
                    <a:lnTo>
                      <a:pt x="87352" y="33392"/>
                    </a:lnTo>
                    <a:cubicBezTo>
                      <a:pt x="87352" y="17422"/>
                      <a:pt x="82984" y="13066"/>
                      <a:pt x="72793" y="13066"/>
                    </a:cubicBezTo>
                    <a:cubicBezTo>
                      <a:pt x="62602" y="13066"/>
                      <a:pt x="58234" y="20326"/>
                      <a:pt x="58234" y="31940"/>
                    </a:cubicBezTo>
                    <a:lnTo>
                      <a:pt x="58234" y="76948"/>
                    </a:lnTo>
                    <a:lnTo>
                      <a:pt x="43676" y="76948"/>
                    </a:lnTo>
                    <a:lnTo>
                      <a:pt x="43676" y="33392"/>
                    </a:lnTo>
                    <a:cubicBezTo>
                      <a:pt x="43676" y="17422"/>
                      <a:pt x="39308" y="13066"/>
                      <a:pt x="29117" y="13066"/>
                    </a:cubicBezTo>
                    <a:cubicBezTo>
                      <a:pt x="18926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4750" y="0"/>
                      <a:pt x="32029" y="0"/>
                    </a:cubicBezTo>
                    <a:cubicBezTo>
                      <a:pt x="42220" y="0"/>
                      <a:pt x="49499" y="4356"/>
                      <a:pt x="52411" y="11615"/>
                    </a:cubicBezTo>
                    <a:cubicBezTo>
                      <a:pt x="58234" y="4356"/>
                      <a:pt x="64058" y="0"/>
                      <a:pt x="75705" y="0"/>
                    </a:cubicBezTo>
                    <a:cubicBezTo>
                      <a:pt x="93175" y="0"/>
                      <a:pt x="101910" y="11615"/>
                      <a:pt x="101910" y="33392"/>
                    </a:cubicBezTo>
                    <a:lnTo>
                      <a:pt x="101910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3705320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7852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7" y="31940"/>
                      <a:pt x="4367" y="20326"/>
                    </a:cubicBezTo>
                    <a:cubicBezTo>
                      <a:pt x="4367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8" y="8711"/>
                    </a:cubicBezTo>
                    <a:lnTo>
                      <a:pt x="50955" y="20326"/>
                    </a:lnTo>
                    <a:cubicBezTo>
                      <a:pt x="45132" y="15970"/>
                      <a:pt x="37852" y="14518"/>
                      <a:pt x="30573" y="14518"/>
                    </a:cubicBezTo>
                    <a:cubicBezTo>
                      <a:pt x="23294" y="14518"/>
                      <a:pt x="20382" y="17422"/>
                      <a:pt x="20382" y="21778"/>
                    </a:cubicBezTo>
                    <a:cubicBezTo>
                      <a:pt x="20382" y="26133"/>
                      <a:pt x="23294" y="29037"/>
                      <a:pt x="34941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9"/>
            <p:cNvSpPr/>
            <p:nvPr/>
          </p:nvSpPr>
          <p:spPr>
            <a:xfrm>
              <a:off x="3929522" y="4104517"/>
              <a:ext cx="84439" cy="84206"/>
            </a:xfrm>
            <a:custGeom>
              <a:avLst/>
              <a:gdLst/>
              <a:ahLst/>
              <a:cxnLst/>
              <a:rect l="l" t="t" r="r" b="b"/>
              <a:pathLst>
                <a:path w="84439" h="84206" extrusionOk="0">
                  <a:moveTo>
                    <a:pt x="0" y="0"/>
                  </a:moveTo>
                  <a:lnTo>
                    <a:pt x="84440" y="0"/>
                  </a:lnTo>
                  <a:lnTo>
                    <a:pt x="84440" y="84207"/>
                  </a:lnTo>
                  <a:lnTo>
                    <a:pt x="0" y="84207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" name="Google Shape;650;p9"/>
            <p:cNvGrpSpPr/>
            <p:nvPr/>
          </p:nvGrpSpPr>
          <p:grpSpPr>
            <a:xfrm>
              <a:off x="4072197" y="4092903"/>
              <a:ext cx="968146" cy="132117"/>
              <a:chOff x="4072197" y="4092903"/>
              <a:chExt cx="968146" cy="132117"/>
            </a:xfrm>
          </p:grpSpPr>
          <p:sp>
            <p:nvSpPr>
              <p:cNvPr id="651" name="Google Shape;651;p9"/>
              <p:cNvSpPr/>
              <p:nvPr/>
            </p:nvSpPr>
            <p:spPr>
              <a:xfrm>
                <a:off x="4072197" y="4095806"/>
                <a:ext cx="74248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4532" extrusionOk="0">
                    <a:moveTo>
                      <a:pt x="74249" y="74044"/>
                    </a:moveTo>
                    <a:cubicBezTo>
                      <a:pt x="74249" y="92918"/>
                      <a:pt x="62602" y="104533"/>
                      <a:pt x="36396" y="104533"/>
                    </a:cubicBezTo>
                    <a:cubicBezTo>
                      <a:pt x="21838" y="104533"/>
                      <a:pt x="8735" y="98725"/>
                      <a:pt x="0" y="88562"/>
                    </a:cubicBezTo>
                    <a:lnTo>
                      <a:pt x="11647" y="78400"/>
                    </a:lnTo>
                    <a:cubicBezTo>
                      <a:pt x="18926" y="85659"/>
                      <a:pt x="29117" y="90014"/>
                      <a:pt x="37852" y="90014"/>
                    </a:cubicBezTo>
                    <a:cubicBezTo>
                      <a:pt x="52411" y="90014"/>
                      <a:pt x="58234" y="85659"/>
                      <a:pt x="58234" y="75496"/>
                    </a:cubicBezTo>
                    <a:cubicBezTo>
                      <a:pt x="58234" y="68237"/>
                      <a:pt x="52411" y="63881"/>
                      <a:pt x="34941" y="58074"/>
                    </a:cubicBezTo>
                    <a:cubicBezTo>
                      <a:pt x="13103" y="52266"/>
                      <a:pt x="2912" y="46459"/>
                      <a:pt x="2912" y="27585"/>
                    </a:cubicBezTo>
                    <a:cubicBezTo>
                      <a:pt x="2912" y="10163"/>
                      <a:pt x="17470" y="0"/>
                      <a:pt x="36396" y="0"/>
                    </a:cubicBezTo>
                    <a:cubicBezTo>
                      <a:pt x="49499" y="0"/>
                      <a:pt x="61146" y="5808"/>
                      <a:pt x="69881" y="14518"/>
                    </a:cubicBezTo>
                    <a:lnTo>
                      <a:pt x="59690" y="24681"/>
                    </a:lnTo>
                    <a:cubicBezTo>
                      <a:pt x="53867" y="18874"/>
                      <a:pt x="46587" y="14518"/>
                      <a:pt x="36396" y="14518"/>
                    </a:cubicBezTo>
                    <a:cubicBezTo>
                      <a:pt x="24750" y="14518"/>
                      <a:pt x="18926" y="20326"/>
                      <a:pt x="18926" y="27585"/>
                    </a:cubicBezTo>
                    <a:cubicBezTo>
                      <a:pt x="18926" y="34844"/>
                      <a:pt x="23294" y="37748"/>
                      <a:pt x="40764" y="43555"/>
                    </a:cubicBezTo>
                    <a:cubicBezTo>
                      <a:pt x="62602" y="49363"/>
                      <a:pt x="74249" y="55170"/>
                      <a:pt x="74249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4163916" y="4121848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5" y="37839"/>
                    </a:moveTo>
                    <a:cubicBezTo>
                      <a:pt x="68425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5" y="14610"/>
                      <a:pt x="68425" y="37839"/>
                    </a:cubicBezTo>
                    <a:close/>
                    <a:moveTo>
                      <a:pt x="52411" y="39291"/>
                    </a:moveTo>
                    <a:cubicBezTo>
                      <a:pt x="52411" y="23321"/>
                      <a:pt x="45132" y="13158"/>
                      <a:pt x="33485" y="13158"/>
                    </a:cubicBezTo>
                    <a:cubicBezTo>
                      <a:pt x="21838" y="13158"/>
                      <a:pt x="14559" y="23321"/>
                      <a:pt x="14559" y="37839"/>
                    </a:cubicBezTo>
                    <a:cubicBezTo>
                      <a:pt x="14559" y="53810"/>
                      <a:pt x="21838" y="63972"/>
                      <a:pt x="33485" y="63972"/>
                    </a:cubicBezTo>
                    <a:cubicBezTo>
                      <a:pt x="45132" y="63972"/>
                      <a:pt x="52411" y="52358"/>
                      <a:pt x="52411" y="392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4252723" y="4121940"/>
                <a:ext cx="101910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101910" h="76947" extrusionOk="0">
                    <a:moveTo>
                      <a:pt x="101910" y="76948"/>
                    </a:moveTo>
                    <a:lnTo>
                      <a:pt x="87352" y="76948"/>
                    </a:lnTo>
                    <a:lnTo>
                      <a:pt x="87352" y="33392"/>
                    </a:lnTo>
                    <a:cubicBezTo>
                      <a:pt x="87352" y="17422"/>
                      <a:pt x="82984" y="13066"/>
                      <a:pt x="72793" y="13066"/>
                    </a:cubicBezTo>
                    <a:cubicBezTo>
                      <a:pt x="62602" y="13066"/>
                      <a:pt x="58234" y="20326"/>
                      <a:pt x="58234" y="31940"/>
                    </a:cubicBezTo>
                    <a:lnTo>
                      <a:pt x="58234" y="76948"/>
                    </a:lnTo>
                    <a:lnTo>
                      <a:pt x="43676" y="76948"/>
                    </a:lnTo>
                    <a:lnTo>
                      <a:pt x="43676" y="33392"/>
                    </a:lnTo>
                    <a:cubicBezTo>
                      <a:pt x="43676" y="17422"/>
                      <a:pt x="39308" y="13066"/>
                      <a:pt x="29117" y="13066"/>
                    </a:cubicBezTo>
                    <a:cubicBezTo>
                      <a:pt x="18926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4750" y="0"/>
                      <a:pt x="32029" y="0"/>
                    </a:cubicBezTo>
                    <a:cubicBezTo>
                      <a:pt x="42220" y="0"/>
                      <a:pt x="49499" y="4356"/>
                      <a:pt x="52411" y="11615"/>
                    </a:cubicBezTo>
                    <a:cubicBezTo>
                      <a:pt x="58234" y="4356"/>
                      <a:pt x="64058" y="0"/>
                      <a:pt x="75705" y="0"/>
                    </a:cubicBezTo>
                    <a:cubicBezTo>
                      <a:pt x="93175" y="0"/>
                      <a:pt x="101910" y="11615"/>
                      <a:pt x="101910" y="33392"/>
                    </a:cubicBezTo>
                    <a:lnTo>
                      <a:pt x="101910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4370648" y="4121855"/>
                <a:ext cx="66969" cy="78484"/>
              </a:xfrm>
              <a:custGeom>
                <a:avLst/>
                <a:gdLst/>
                <a:ahLst/>
                <a:cxnLst/>
                <a:rect l="l" t="t" r="r" b="b"/>
                <a:pathLst>
                  <a:path w="66969" h="78484" extrusionOk="0">
                    <a:moveTo>
                      <a:pt x="66969" y="36381"/>
                    </a:moveTo>
                    <a:cubicBezTo>
                      <a:pt x="66969" y="39284"/>
                      <a:pt x="66969" y="42188"/>
                      <a:pt x="66969" y="43640"/>
                    </a:cubicBezTo>
                    <a:lnTo>
                      <a:pt x="16014" y="43640"/>
                    </a:lnTo>
                    <a:cubicBezTo>
                      <a:pt x="17470" y="58158"/>
                      <a:pt x="26206" y="63966"/>
                      <a:pt x="34941" y="63966"/>
                    </a:cubicBezTo>
                    <a:cubicBezTo>
                      <a:pt x="40764" y="63966"/>
                      <a:pt x="46587" y="61062"/>
                      <a:pt x="50955" y="58158"/>
                    </a:cubicBezTo>
                    <a:lnTo>
                      <a:pt x="59690" y="68321"/>
                    </a:lnTo>
                    <a:cubicBezTo>
                      <a:pt x="52411" y="74129"/>
                      <a:pt x="45132" y="78484"/>
                      <a:pt x="33485" y="78484"/>
                    </a:cubicBezTo>
                    <a:cubicBezTo>
                      <a:pt x="16014" y="78484"/>
                      <a:pt x="0" y="63966"/>
                      <a:pt x="0" y="39284"/>
                    </a:cubicBezTo>
                    <a:cubicBezTo>
                      <a:pt x="0" y="13151"/>
                      <a:pt x="13103" y="85"/>
                      <a:pt x="33485" y="85"/>
                    </a:cubicBezTo>
                    <a:cubicBezTo>
                      <a:pt x="56778" y="-1367"/>
                      <a:pt x="66969" y="16055"/>
                      <a:pt x="66969" y="36381"/>
                    </a:cubicBezTo>
                    <a:close/>
                    <a:moveTo>
                      <a:pt x="52411" y="32025"/>
                    </a:moveTo>
                    <a:cubicBezTo>
                      <a:pt x="50955" y="21862"/>
                      <a:pt x="46587" y="13151"/>
                      <a:pt x="34941" y="13151"/>
                    </a:cubicBezTo>
                    <a:cubicBezTo>
                      <a:pt x="24750" y="13151"/>
                      <a:pt x="18926" y="20410"/>
                      <a:pt x="17470" y="32025"/>
                    </a:cubicBezTo>
                    <a:lnTo>
                      <a:pt x="52411" y="3202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4491484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9308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7" y="31940"/>
                      <a:pt x="4367" y="20326"/>
                    </a:cubicBezTo>
                    <a:cubicBezTo>
                      <a:pt x="4367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8" y="8711"/>
                    </a:cubicBezTo>
                    <a:lnTo>
                      <a:pt x="49499" y="20326"/>
                    </a:lnTo>
                    <a:cubicBezTo>
                      <a:pt x="43676" y="15970"/>
                      <a:pt x="36396" y="14518"/>
                      <a:pt x="29117" y="14518"/>
                    </a:cubicBezTo>
                    <a:cubicBezTo>
                      <a:pt x="21838" y="14518"/>
                      <a:pt x="18926" y="17422"/>
                      <a:pt x="18926" y="21778"/>
                    </a:cubicBezTo>
                    <a:cubicBezTo>
                      <a:pt x="18926" y="26133"/>
                      <a:pt x="21838" y="29037"/>
                      <a:pt x="33485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4564277" y="4121940"/>
                <a:ext cx="69881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69881" h="103080" extrusionOk="0">
                    <a:moveTo>
                      <a:pt x="69881" y="0"/>
                    </a:moveTo>
                    <a:lnTo>
                      <a:pt x="32029" y="103081"/>
                    </a:lnTo>
                    <a:lnTo>
                      <a:pt x="16014" y="103081"/>
                    </a:lnTo>
                    <a:lnTo>
                      <a:pt x="27661" y="75496"/>
                    </a:lnTo>
                    <a:lnTo>
                      <a:pt x="0" y="1452"/>
                    </a:lnTo>
                    <a:lnTo>
                      <a:pt x="16014" y="1452"/>
                    </a:lnTo>
                    <a:lnTo>
                      <a:pt x="29117" y="39200"/>
                    </a:lnTo>
                    <a:cubicBezTo>
                      <a:pt x="32029" y="46459"/>
                      <a:pt x="34941" y="56622"/>
                      <a:pt x="36396" y="60977"/>
                    </a:cubicBezTo>
                    <a:cubicBezTo>
                      <a:pt x="37852" y="56622"/>
                      <a:pt x="40764" y="45007"/>
                      <a:pt x="43676" y="39200"/>
                    </a:cubicBezTo>
                    <a:lnTo>
                      <a:pt x="56778" y="1452"/>
                    </a:lnTo>
                    <a:lnTo>
                      <a:pt x="69881" y="0"/>
                    </a:lnTo>
                    <a:lnTo>
                      <a:pt x="69881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4644349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9308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5" y="43555"/>
                    </a:cubicBezTo>
                    <a:cubicBezTo>
                      <a:pt x="10191" y="37748"/>
                      <a:pt x="4367" y="31940"/>
                      <a:pt x="4367" y="20326"/>
                    </a:cubicBezTo>
                    <a:cubicBezTo>
                      <a:pt x="4367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8" y="8711"/>
                    </a:cubicBezTo>
                    <a:lnTo>
                      <a:pt x="49499" y="20326"/>
                    </a:lnTo>
                    <a:cubicBezTo>
                      <a:pt x="43676" y="15970"/>
                      <a:pt x="36396" y="14518"/>
                      <a:pt x="29117" y="14518"/>
                    </a:cubicBezTo>
                    <a:cubicBezTo>
                      <a:pt x="21838" y="14518"/>
                      <a:pt x="18926" y="17422"/>
                      <a:pt x="18926" y="21778"/>
                    </a:cubicBezTo>
                    <a:cubicBezTo>
                      <a:pt x="18926" y="26133"/>
                      <a:pt x="21838" y="29037"/>
                      <a:pt x="33485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4717142" y="4092903"/>
                <a:ext cx="4367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3675" h="105984" extrusionOk="0">
                    <a:moveTo>
                      <a:pt x="43676" y="90014"/>
                    </a:moveTo>
                    <a:lnTo>
                      <a:pt x="42220" y="103081"/>
                    </a:lnTo>
                    <a:cubicBezTo>
                      <a:pt x="39308" y="104533"/>
                      <a:pt x="33485" y="105985"/>
                      <a:pt x="27661" y="105985"/>
                    </a:cubicBezTo>
                    <a:cubicBezTo>
                      <a:pt x="17470" y="105985"/>
                      <a:pt x="10191" y="98725"/>
                      <a:pt x="10191" y="85659"/>
                    </a:cubicBezTo>
                    <a:lnTo>
                      <a:pt x="10191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0191" y="29037"/>
                    </a:lnTo>
                    <a:lnTo>
                      <a:pt x="10191" y="7259"/>
                    </a:lnTo>
                    <a:lnTo>
                      <a:pt x="24750" y="0"/>
                    </a:lnTo>
                    <a:lnTo>
                      <a:pt x="24750" y="29037"/>
                    </a:lnTo>
                    <a:lnTo>
                      <a:pt x="43676" y="29037"/>
                    </a:lnTo>
                    <a:lnTo>
                      <a:pt x="43676" y="42103"/>
                    </a:lnTo>
                    <a:lnTo>
                      <a:pt x="24750" y="42103"/>
                    </a:lnTo>
                    <a:lnTo>
                      <a:pt x="24750" y="82755"/>
                    </a:lnTo>
                    <a:cubicBezTo>
                      <a:pt x="24750" y="90014"/>
                      <a:pt x="27661" y="91466"/>
                      <a:pt x="32029" y="91466"/>
                    </a:cubicBezTo>
                    <a:cubicBezTo>
                      <a:pt x="36396" y="92918"/>
                      <a:pt x="40764" y="91466"/>
                      <a:pt x="43676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4775377" y="4121855"/>
                <a:ext cx="66969" cy="78484"/>
              </a:xfrm>
              <a:custGeom>
                <a:avLst/>
                <a:gdLst/>
                <a:ahLst/>
                <a:cxnLst/>
                <a:rect l="l" t="t" r="r" b="b"/>
                <a:pathLst>
                  <a:path w="66969" h="78484" extrusionOk="0">
                    <a:moveTo>
                      <a:pt x="66969" y="36381"/>
                    </a:moveTo>
                    <a:cubicBezTo>
                      <a:pt x="66969" y="39284"/>
                      <a:pt x="66969" y="42188"/>
                      <a:pt x="66969" y="43640"/>
                    </a:cubicBezTo>
                    <a:lnTo>
                      <a:pt x="16014" y="43640"/>
                    </a:lnTo>
                    <a:cubicBezTo>
                      <a:pt x="17470" y="58158"/>
                      <a:pt x="26205" y="63966"/>
                      <a:pt x="34941" y="63966"/>
                    </a:cubicBezTo>
                    <a:cubicBezTo>
                      <a:pt x="40764" y="63966"/>
                      <a:pt x="46587" y="61062"/>
                      <a:pt x="50955" y="58158"/>
                    </a:cubicBezTo>
                    <a:lnTo>
                      <a:pt x="59690" y="68321"/>
                    </a:lnTo>
                    <a:cubicBezTo>
                      <a:pt x="52411" y="74129"/>
                      <a:pt x="45132" y="78484"/>
                      <a:pt x="33485" y="78484"/>
                    </a:cubicBezTo>
                    <a:cubicBezTo>
                      <a:pt x="16014" y="78484"/>
                      <a:pt x="0" y="63966"/>
                      <a:pt x="0" y="39284"/>
                    </a:cubicBezTo>
                    <a:cubicBezTo>
                      <a:pt x="0" y="13151"/>
                      <a:pt x="13103" y="85"/>
                      <a:pt x="33485" y="85"/>
                    </a:cubicBezTo>
                    <a:cubicBezTo>
                      <a:pt x="56778" y="-1367"/>
                      <a:pt x="66969" y="16055"/>
                      <a:pt x="66969" y="36381"/>
                    </a:cubicBezTo>
                    <a:close/>
                    <a:moveTo>
                      <a:pt x="52411" y="32025"/>
                    </a:moveTo>
                    <a:cubicBezTo>
                      <a:pt x="52411" y="21862"/>
                      <a:pt x="46587" y="13151"/>
                      <a:pt x="34941" y="13151"/>
                    </a:cubicBezTo>
                    <a:cubicBezTo>
                      <a:pt x="24750" y="13151"/>
                      <a:pt x="18926" y="20410"/>
                      <a:pt x="17470" y="32025"/>
                    </a:cubicBezTo>
                    <a:lnTo>
                      <a:pt x="52411" y="3202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862728" y="4121940"/>
                <a:ext cx="101910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101910" h="76947" extrusionOk="0">
                    <a:moveTo>
                      <a:pt x="101910" y="76948"/>
                    </a:moveTo>
                    <a:lnTo>
                      <a:pt x="87352" y="76948"/>
                    </a:lnTo>
                    <a:lnTo>
                      <a:pt x="87352" y="33392"/>
                    </a:lnTo>
                    <a:cubicBezTo>
                      <a:pt x="87352" y="17422"/>
                      <a:pt x="82984" y="13066"/>
                      <a:pt x="72793" y="13066"/>
                    </a:cubicBezTo>
                    <a:cubicBezTo>
                      <a:pt x="62602" y="13066"/>
                      <a:pt x="58234" y="20326"/>
                      <a:pt x="58234" y="31940"/>
                    </a:cubicBezTo>
                    <a:lnTo>
                      <a:pt x="58234" y="76948"/>
                    </a:lnTo>
                    <a:lnTo>
                      <a:pt x="43676" y="76948"/>
                    </a:lnTo>
                    <a:lnTo>
                      <a:pt x="43676" y="33392"/>
                    </a:lnTo>
                    <a:cubicBezTo>
                      <a:pt x="43676" y="17422"/>
                      <a:pt x="39308" y="13066"/>
                      <a:pt x="29117" y="13066"/>
                    </a:cubicBezTo>
                    <a:cubicBezTo>
                      <a:pt x="18926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4750" y="0"/>
                      <a:pt x="32029" y="0"/>
                    </a:cubicBezTo>
                    <a:cubicBezTo>
                      <a:pt x="42220" y="0"/>
                      <a:pt x="49499" y="4356"/>
                      <a:pt x="52411" y="11615"/>
                    </a:cubicBezTo>
                    <a:cubicBezTo>
                      <a:pt x="58234" y="4356"/>
                      <a:pt x="64058" y="0"/>
                      <a:pt x="75705" y="0"/>
                    </a:cubicBezTo>
                    <a:cubicBezTo>
                      <a:pt x="93175" y="0"/>
                      <a:pt x="101910" y="11615"/>
                      <a:pt x="101910" y="33392"/>
                    </a:cubicBezTo>
                    <a:lnTo>
                      <a:pt x="101910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982109" y="4119036"/>
                <a:ext cx="58234" cy="79851"/>
              </a:xfrm>
              <a:custGeom>
                <a:avLst/>
                <a:gdLst/>
                <a:ahLst/>
                <a:cxnLst/>
                <a:rect l="l" t="t" r="r" b="b"/>
                <a:pathLst>
                  <a:path w="58234" h="79851" extrusionOk="0">
                    <a:moveTo>
                      <a:pt x="58234" y="58074"/>
                    </a:moveTo>
                    <a:cubicBezTo>
                      <a:pt x="58234" y="75496"/>
                      <a:pt x="45132" y="79851"/>
                      <a:pt x="29117" y="79851"/>
                    </a:cubicBezTo>
                    <a:cubicBezTo>
                      <a:pt x="18926" y="79851"/>
                      <a:pt x="7279" y="75496"/>
                      <a:pt x="0" y="69688"/>
                    </a:cubicBezTo>
                    <a:lnTo>
                      <a:pt x="7279" y="58074"/>
                    </a:lnTo>
                    <a:cubicBezTo>
                      <a:pt x="14559" y="62429"/>
                      <a:pt x="21838" y="65333"/>
                      <a:pt x="29117" y="65333"/>
                    </a:cubicBezTo>
                    <a:cubicBezTo>
                      <a:pt x="39308" y="65333"/>
                      <a:pt x="43676" y="62429"/>
                      <a:pt x="43676" y="56622"/>
                    </a:cubicBezTo>
                    <a:cubicBezTo>
                      <a:pt x="43676" y="50814"/>
                      <a:pt x="36396" y="47911"/>
                      <a:pt x="26206" y="43555"/>
                    </a:cubicBezTo>
                    <a:cubicBezTo>
                      <a:pt x="10191" y="37748"/>
                      <a:pt x="4368" y="31940"/>
                      <a:pt x="4368" y="20326"/>
                    </a:cubicBezTo>
                    <a:cubicBezTo>
                      <a:pt x="4368" y="7259"/>
                      <a:pt x="14559" y="0"/>
                      <a:pt x="30573" y="0"/>
                    </a:cubicBezTo>
                    <a:cubicBezTo>
                      <a:pt x="40764" y="0"/>
                      <a:pt x="49499" y="2904"/>
                      <a:pt x="56778" y="8711"/>
                    </a:cubicBezTo>
                    <a:lnTo>
                      <a:pt x="49499" y="20326"/>
                    </a:lnTo>
                    <a:cubicBezTo>
                      <a:pt x="43676" y="15970"/>
                      <a:pt x="36396" y="14518"/>
                      <a:pt x="29117" y="14518"/>
                    </a:cubicBezTo>
                    <a:cubicBezTo>
                      <a:pt x="21838" y="14518"/>
                      <a:pt x="18926" y="17422"/>
                      <a:pt x="18926" y="21778"/>
                    </a:cubicBezTo>
                    <a:cubicBezTo>
                      <a:pt x="18926" y="26133"/>
                      <a:pt x="21838" y="29037"/>
                      <a:pt x="33485" y="33392"/>
                    </a:cubicBezTo>
                    <a:cubicBezTo>
                      <a:pt x="49499" y="39200"/>
                      <a:pt x="58234" y="43555"/>
                      <a:pt x="58234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2" name="Google Shape;662;p9"/>
            <p:cNvSpPr/>
            <p:nvPr/>
          </p:nvSpPr>
          <p:spPr>
            <a:xfrm>
              <a:off x="5203399" y="4104517"/>
              <a:ext cx="84439" cy="84206"/>
            </a:xfrm>
            <a:custGeom>
              <a:avLst/>
              <a:gdLst/>
              <a:ahLst/>
              <a:cxnLst/>
              <a:rect l="l" t="t" r="r" b="b"/>
              <a:pathLst>
                <a:path w="84439" h="84206" extrusionOk="0">
                  <a:moveTo>
                    <a:pt x="0" y="0"/>
                  </a:moveTo>
                  <a:lnTo>
                    <a:pt x="84440" y="0"/>
                  </a:lnTo>
                  <a:lnTo>
                    <a:pt x="84440" y="84207"/>
                  </a:lnTo>
                  <a:lnTo>
                    <a:pt x="0" y="84207"/>
                  </a:lnTo>
                  <a:close/>
                </a:path>
              </a:pathLst>
            </a:custGeom>
            <a:solidFill>
              <a:srgbClr val="00A8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9"/>
            <p:cNvGrpSpPr/>
            <p:nvPr/>
          </p:nvGrpSpPr>
          <p:grpSpPr>
            <a:xfrm>
              <a:off x="5353353" y="4092903"/>
              <a:ext cx="853132" cy="133569"/>
              <a:chOff x="5353353" y="4092903"/>
              <a:chExt cx="853132" cy="133569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5353353" y="4095806"/>
                <a:ext cx="78616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78616" h="103080" extrusionOk="0">
                    <a:moveTo>
                      <a:pt x="77161" y="103081"/>
                    </a:moveTo>
                    <a:lnTo>
                      <a:pt x="62602" y="103081"/>
                    </a:lnTo>
                    <a:lnTo>
                      <a:pt x="21838" y="39200"/>
                    </a:lnTo>
                    <a:cubicBezTo>
                      <a:pt x="18926" y="34844"/>
                      <a:pt x="16015" y="29037"/>
                      <a:pt x="14559" y="26133"/>
                    </a:cubicBezTo>
                    <a:cubicBezTo>
                      <a:pt x="14559" y="30489"/>
                      <a:pt x="14559" y="43555"/>
                      <a:pt x="14559" y="49363"/>
                    </a:cubicBezTo>
                    <a:lnTo>
                      <a:pt x="14559" y="101629"/>
                    </a:lnTo>
                    <a:lnTo>
                      <a:pt x="0" y="101629"/>
                    </a:lnTo>
                    <a:lnTo>
                      <a:pt x="0" y="0"/>
                    </a:lnTo>
                    <a:lnTo>
                      <a:pt x="16015" y="0"/>
                    </a:lnTo>
                    <a:lnTo>
                      <a:pt x="55323" y="62429"/>
                    </a:lnTo>
                    <a:cubicBezTo>
                      <a:pt x="58234" y="66785"/>
                      <a:pt x="62602" y="74044"/>
                      <a:pt x="64058" y="76948"/>
                    </a:cubicBezTo>
                    <a:cubicBezTo>
                      <a:pt x="64058" y="72592"/>
                      <a:pt x="64058" y="58074"/>
                      <a:pt x="64058" y="53718"/>
                    </a:cubicBezTo>
                    <a:lnTo>
                      <a:pt x="64058" y="1452"/>
                    </a:lnTo>
                    <a:lnTo>
                      <a:pt x="78617" y="1452"/>
                    </a:lnTo>
                    <a:lnTo>
                      <a:pt x="78617" y="103081"/>
                    </a:lnTo>
                    <a:lnTo>
                      <a:pt x="77161" y="10308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5450895" y="4121848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6" y="37839"/>
                    </a:moveTo>
                    <a:cubicBezTo>
                      <a:pt x="68426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6" y="14610"/>
                      <a:pt x="68426" y="37839"/>
                    </a:cubicBezTo>
                    <a:close/>
                    <a:moveTo>
                      <a:pt x="52411" y="39291"/>
                    </a:moveTo>
                    <a:cubicBezTo>
                      <a:pt x="52411" y="23321"/>
                      <a:pt x="45132" y="13158"/>
                      <a:pt x="33485" y="13158"/>
                    </a:cubicBezTo>
                    <a:cubicBezTo>
                      <a:pt x="21838" y="13158"/>
                      <a:pt x="14559" y="23321"/>
                      <a:pt x="14559" y="37839"/>
                    </a:cubicBezTo>
                    <a:cubicBezTo>
                      <a:pt x="14559" y="53810"/>
                      <a:pt x="21838" y="63972"/>
                      <a:pt x="33485" y="63972"/>
                    </a:cubicBezTo>
                    <a:cubicBezTo>
                      <a:pt x="45132" y="63972"/>
                      <a:pt x="52411" y="52358"/>
                      <a:pt x="52411" y="392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5579011" y="4121940"/>
                <a:ext cx="101910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101910" h="76947" extrusionOk="0">
                    <a:moveTo>
                      <a:pt x="101910" y="76948"/>
                    </a:moveTo>
                    <a:lnTo>
                      <a:pt x="87352" y="76948"/>
                    </a:lnTo>
                    <a:lnTo>
                      <a:pt x="87352" y="33392"/>
                    </a:lnTo>
                    <a:cubicBezTo>
                      <a:pt x="87352" y="17422"/>
                      <a:pt x="82984" y="13066"/>
                      <a:pt x="72793" y="13066"/>
                    </a:cubicBezTo>
                    <a:cubicBezTo>
                      <a:pt x="62602" y="13066"/>
                      <a:pt x="58234" y="20326"/>
                      <a:pt x="58234" y="31940"/>
                    </a:cubicBezTo>
                    <a:lnTo>
                      <a:pt x="58234" y="76948"/>
                    </a:lnTo>
                    <a:lnTo>
                      <a:pt x="43676" y="76948"/>
                    </a:lnTo>
                    <a:lnTo>
                      <a:pt x="43676" y="33392"/>
                    </a:lnTo>
                    <a:cubicBezTo>
                      <a:pt x="43676" y="17422"/>
                      <a:pt x="39308" y="13066"/>
                      <a:pt x="29117" y="13066"/>
                    </a:cubicBezTo>
                    <a:cubicBezTo>
                      <a:pt x="18926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4750" y="0"/>
                      <a:pt x="32029" y="0"/>
                    </a:cubicBezTo>
                    <a:cubicBezTo>
                      <a:pt x="42220" y="0"/>
                      <a:pt x="49500" y="4356"/>
                      <a:pt x="52411" y="11615"/>
                    </a:cubicBezTo>
                    <a:cubicBezTo>
                      <a:pt x="58234" y="4356"/>
                      <a:pt x="64058" y="0"/>
                      <a:pt x="75705" y="0"/>
                    </a:cubicBezTo>
                    <a:cubicBezTo>
                      <a:pt x="93175" y="0"/>
                      <a:pt x="101910" y="11615"/>
                      <a:pt x="101910" y="33392"/>
                    </a:cubicBezTo>
                    <a:lnTo>
                      <a:pt x="101910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5699847" y="4092903"/>
                <a:ext cx="20381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20381" h="105984" extrusionOk="0">
                    <a:moveTo>
                      <a:pt x="20382" y="10163"/>
                    </a:moveTo>
                    <a:cubicBezTo>
                      <a:pt x="20382" y="15970"/>
                      <a:pt x="16015" y="20326"/>
                      <a:pt x="10191" y="20326"/>
                    </a:cubicBezTo>
                    <a:cubicBezTo>
                      <a:pt x="4367" y="20326"/>
                      <a:pt x="0" y="15970"/>
                      <a:pt x="0" y="10163"/>
                    </a:cubicBezTo>
                    <a:cubicBezTo>
                      <a:pt x="0" y="4356"/>
                      <a:pt x="4367" y="0"/>
                      <a:pt x="10191" y="0"/>
                    </a:cubicBezTo>
                    <a:cubicBezTo>
                      <a:pt x="16015" y="0"/>
                      <a:pt x="20382" y="4356"/>
                      <a:pt x="20382" y="10163"/>
                    </a:cubicBezTo>
                    <a:close/>
                    <a:moveTo>
                      <a:pt x="17470" y="105985"/>
                    </a:moveTo>
                    <a:lnTo>
                      <a:pt x="2911" y="105985"/>
                    </a:lnTo>
                    <a:lnTo>
                      <a:pt x="2911" y="30489"/>
                    </a:lnTo>
                    <a:lnTo>
                      <a:pt x="17470" y="30489"/>
                    </a:lnTo>
                    <a:lnTo>
                      <a:pt x="17470" y="10598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5736244" y="4120488"/>
                <a:ext cx="65513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5513" h="105984" extrusionOk="0">
                    <a:moveTo>
                      <a:pt x="65514" y="71140"/>
                    </a:moveTo>
                    <a:cubicBezTo>
                      <a:pt x="65514" y="94370"/>
                      <a:pt x="56778" y="105985"/>
                      <a:pt x="29117" y="105985"/>
                    </a:cubicBezTo>
                    <a:lnTo>
                      <a:pt x="23294" y="94370"/>
                    </a:lnTo>
                    <a:cubicBezTo>
                      <a:pt x="45132" y="92918"/>
                      <a:pt x="49499" y="87111"/>
                      <a:pt x="49499" y="71140"/>
                    </a:cubicBezTo>
                    <a:lnTo>
                      <a:pt x="49499" y="69688"/>
                    </a:lnTo>
                    <a:cubicBezTo>
                      <a:pt x="43676" y="74044"/>
                      <a:pt x="37852" y="78400"/>
                      <a:pt x="29117" y="78400"/>
                    </a:cubicBezTo>
                    <a:cubicBezTo>
                      <a:pt x="13103" y="78400"/>
                      <a:pt x="0" y="66785"/>
                      <a:pt x="0" y="37748"/>
                    </a:cubicBezTo>
                    <a:cubicBezTo>
                      <a:pt x="0" y="11615"/>
                      <a:pt x="14559" y="0"/>
                      <a:pt x="30573" y="0"/>
                    </a:cubicBezTo>
                    <a:cubicBezTo>
                      <a:pt x="37852" y="0"/>
                      <a:pt x="45132" y="4356"/>
                      <a:pt x="49499" y="8711"/>
                    </a:cubicBezTo>
                    <a:lnTo>
                      <a:pt x="49499" y="1452"/>
                    </a:lnTo>
                    <a:lnTo>
                      <a:pt x="64058" y="1452"/>
                    </a:lnTo>
                    <a:lnTo>
                      <a:pt x="64058" y="71140"/>
                    </a:lnTo>
                    <a:lnTo>
                      <a:pt x="65514" y="71140"/>
                    </a:lnTo>
                    <a:close/>
                    <a:moveTo>
                      <a:pt x="50955" y="56622"/>
                    </a:moveTo>
                    <a:lnTo>
                      <a:pt x="50955" y="24681"/>
                    </a:lnTo>
                    <a:cubicBezTo>
                      <a:pt x="48043" y="20326"/>
                      <a:pt x="40764" y="14518"/>
                      <a:pt x="33485" y="14518"/>
                    </a:cubicBezTo>
                    <a:cubicBezTo>
                      <a:pt x="23294" y="14518"/>
                      <a:pt x="17470" y="23230"/>
                      <a:pt x="17470" y="39200"/>
                    </a:cubicBezTo>
                    <a:cubicBezTo>
                      <a:pt x="17470" y="58074"/>
                      <a:pt x="23294" y="66785"/>
                      <a:pt x="34941" y="66785"/>
                    </a:cubicBezTo>
                    <a:cubicBezTo>
                      <a:pt x="40764" y="65333"/>
                      <a:pt x="46587" y="60978"/>
                      <a:pt x="50955" y="56622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5823595" y="4120488"/>
                <a:ext cx="45131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76947" extrusionOk="0">
                    <a:moveTo>
                      <a:pt x="45132" y="2904"/>
                    </a:moveTo>
                    <a:lnTo>
                      <a:pt x="40764" y="17422"/>
                    </a:lnTo>
                    <a:cubicBezTo>
                      <a:pt x="37852" y="15970"/>
                      <a:pt x="33485" y="14518"/>
                      <a:pt x="29117" y="14518"/>
                    </a:cubicBezTo>
                    <a:cubicBezTo>
                      <a:pt x="20382" y="14518"/>
                      <a:pt x="14559" y="21778"/>
                      <a:pt x="14559" y="33392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7470" y="2904"/>
                      <a:pt x="24749" y="0"/>
                      <a:pt x="32029" y="0"/>
                    </a:cubicBezTo>
                    <a:cubicBezTo>
                      <a:pt x="37852" y="0"/>
                      <a:pt x="42220" y="1452"/>
                      <a:pt x="45132" y="290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5881830" y="4119036"/>
                <a:ext cx="62601" cy="81303"/>
              </a:xfrm>
              <a:custGeom>
                <a:avLst/>
                <a:gdLst/>
                <a:ahLst/>
                <a:cxnLst/>
                <a:rect l="l" t="t" r="r" b="b"/>
                <a:pathLst>
                  <a:path w="62601" h="81303" extrusionOk="0">
                    <a:moveTo>
                      <a:pt x="61146" y="79851"/>
                    </a:moveTo>
                    <a:lnTo>
                      <a:pt x="46587" y="79851"/>
                    </a:lnTo>
                    <a:lnTo>
                      <a:pt x="46587" y="72592"/>
                    </a:lnTo>
                    <a:cubicBezTo>
                      <a:pt x="40764" y="78399"/>
                      <a:pt x="33485" y="81303"/>
                      <a:pt x="26205" y="81303"/>
                    </a:cubicBezTo>
                    <a:cubicBezTo>
                      <a:pt x="14559" y="81303"/>
                      <a:pt x="0" y="74044"/>
                      <a:pt x="0" y="55170"/>
                    </a:cubicBezTo>
                    <a:cubicBezTo>
                      <a:pt x="0" y="37748"/>
                      <a:pt x="13103" y="30489"/>
                      <a:pt x="30573" y="30489"/>
                    </a:cubicBezTo>
                    <a:cubicBezTo>
                      <a:pt x="37852" y="30489"/>
                      <a:pt x="43676" y="31940"/>
                      <a:pt x="48043" y="33392"/>
                    </a:cubicBezTo>
                    <a:lnTo>
                      <a:pt x="48043" y="27585"/>
                    </a:lnTo>
                    <a:cubicBezTo>
                      <a:pt x="48043" y="18874"/>
                      <a:pt x="43676" y="14518"/>
                      <a:pt x="33485" y="14518"/>
                    </a:cubicBezTo>
                    <a:cubicBezTo>
                      <a:pt x="26205" y="14518"/>
                      <a:pt x="18926" y="15970"/>
                      <a:pt x="13103" y="18874"/>
                    </a:cubicBezTo>
                    <a:lnTo>
                      <a:pt x="7279" y="7259"/>
                    </a:lnTo>
                    <a:cubicBezTo>
                      <a:pt x="14559" y="2904"/>
                      <a:pt x="23294" y="0"/>
                      <a:pt x="33485" y="0"/>
                    </a:cubicBezTo>
                    <a:cubicBezTo>
                      <a:pt x="50955" y="0"/>
                      <a:pt x="62602" y="8711"/>
                      <a:pt x="62602" y="26133"/>
                    </a:cubicBezTo>
                    <a:lnTo>
                      <a:pt x="62602" y="79851"/>
                    </a:lnTo>
                    <a:lnTo>
                      <a:pt x="61146" y="79851"/>
                    </a:lnTo>
                    <a:close/>
                    <a:moveTo>
                      <a:pt x="46587" y="58074"/>
                    </a:moveTo>
                    <a:lnTo>
                      <a:pt x="46587" y="46459"/>
                    </a:lnTo>
                    <a:cubicBezTo>
                      <a:pt x="42220" y="45007"/>
                      <a:pt x="37852" y="43555"/>
                      <a:pt x="29117" y="43555"/>
                    </a:cubicBezTo>
                    <a:cubicBezTo>
                      <a:pt x="18926" y="43555"/>
                      <a:pt x="13103" y="47911"/>
                      <a:pt x="13103" y="55170"/>
                    </a:cubicBezTo>
                    <a:cubicBezTo>
                      <a:pt x="13103" y="62429"/>
                      <a:pt x="17470" y="68237"/>
                      <a:pt x="27661" y="68237"/>
                    </a:cubicBezTo>
                    <a:cubicBezTo>
                      <a:pt x="36396" y="68237"/>
                      <a:pt x="42220" y="62429"/>
                      <a:pt x="46587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5958990" y="4092903"/>
                <a:ext cx="4367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3675" h="105984" extrusionOk="0">
                    <a:moveTo>
                      <a:pt x="43676" y="90014"/>
                    </a:moveTo>
                    <a:lnTo>
                      <a:pt x="42220" y="103081"/>
                    </a:lnTo>
                    <a:cubicBezTo>
                      <a:pt x="39308" y="104533"/>
                      <a:pt x="33485" y="105985"/>
                      <a:pt x="27661" y="105985"/>
                    </a:cubicBezTo>
                    <a:cubicBezTo>
                      <a:pt x="17470" y="105985"/>
                      <a:pt x="10191" y="98725"/>
                      <a:pt x="10191" y="85659"/>
                    </a:cubicBezTo>
                    <a:lnTo>
                      <a:pt x="10191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0191" y="29037"/>
                    </a:lnTo>
                    <a:lnTo>
                      <a:pt x="10191" y="7259"/>
                    </a:lnTo>
                    <a:lnTo>
                      <a:pt x="24750" y="0"/>
                    </a:lnTo>
                    <a:lnTo>
                      <a:pt x="24750" y="29037"/>
                    </a:lnTo>
                    <a:lnTo>
                      <a:pt x="43676" y="29037"/>
                    </a:lnTo>
                    <a:lnTo>
                      <a:pt x="43676" y="42103"/>
                    </a:lnTo>
                    <a:lnTo>
                      <a:pt x="24750" y="42103"/>
                    </a:lnTo>
                    <a:lnTo>
                      <a:pt x="24750" y="82755"/>
                    </a:lnTo>
                    <a:cubicBezTo>
                      <a:pt x="24750" y="90014"/>
                      <a:pt x="27661" y="91466"/>
                      <a:pt x="32029" y="91466"/>
                    </a:cubicBezTo>
                    <a:cubicBezTo>
                      <a:pt x="36396" y="92918"/>
                      <a:pt x="40764" y="91466"/>
                      <a:pt x="43676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6020136" y="4092903"/>
                <a:ext cx="20381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20381" h="105984" extrusionOk="0">
                    <a:moveTo>
                      <a:pt x="20382" y="10163"/>
                    </a:moveTo>
                    <a:cubicBezTo>
                      <a:pt x="20382" y="15970"/>
                      <a:pt x="16015" y="20326"/>
                      <a:pt x="10191" y="20326"/>
                    </a:cubicBezTo>
                    <a:cubicBezTo>
                      <a:pt x="4367" y="20326"/>
                      <a:pt x="0" y="15970"/>
                      <a:pt x="0" y="10163"/>
                    </a:cubicBezTo>
                    <a:cubicBezTo>
                      <a:pt x="0" y="4356"/>
                      <a:pt x="4367" y="0"/>
                      <a:pt x="10191" y="0"/>
                    </a:cubicBezTo>
                    <a:cubicBezTo>
                      <a:pt x="16015" y="0"/>
                      <a:pt x="20382" y="4356"/>
                      <a:pt x="20382" y="10163"/>
                    </a:cubicBezTo>
                    <a:close/>
                    <a:moveTo>
                      <a:pt x="18926" y="105985"/>
                    </a:moveTo>
                    <a:lnTo>
                      <a:pt x="4367" y="105985"/>
                    </a:lnTo>
                    <a:lnTo>
                      <a:pt x="4367" y="30489"/>
                    </a:lnTo>
                    <a:lnTo>
                      <a:pt x="18926" y="30489"/>
                    </a:lnTo>
                    <a:lnTo>
                      <a:pt x="18926" y="10598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6057989" y="4121848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5" y="37839"/>
                    </a:moveTo>
                    <a:cubicBezTo>
                      <a:pt x="68425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5" y="14610"/>
                      <a:pt x="68425" y="37839"/>
                    </a:cubicBezTo>
                    <a:close/>
                    <a:moveTo>
                      <a:pt x="52411" y="39291"/>
                    </a:moveTo>
                    <a:cubicBezTo>
                      <a:pt x="52411" y="23321"/>
                      <a:pt x="45131" y="13158"/>
                      <a:pt x="33485" y="13158"/>
                    </a:cubicBezTo>
                    <a:cubicBezTo>
                      <a:pt x="21838" y="13158"/>
                      <a:pt x="14559" y="23321"/>
                      <a:pt x="14559" y="37839"/>
                    </a:cubicBezTo>
                    <a:cubicBezTo>
                      <a:pt x="14559" y="53810"/>
                      <a:pt x="21838" y="63972"/>
                      <a:pt x="33485" y="63972"/>
                    </a:cubicBezTo>
                    <a:cubicBezTo>
                      <a:pt x="45131" y="63972"/>
                      <a:pt x="52411" y="52358"/>
                      <a:pt x="52411" y="392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6145340" y="4121940"/>
                <a:ext cx="61145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61145" h="76947" extrusionOk="0">
                    <a:moveTo>
                      <a:pt x="61146" y="76948"/>
                    </a:moveTo>
                    <a:lnTo>
                      <a:pt x="46587" y="76948"/>
                    </a:lnTo>
                    <a:lnTo>
                      <a:pt x="46587" y="33392"/>
                    </a:lnTo>
                    <a:cubicBezTo>
                      <a:pt x="46587" y="17422"/>
                      <a:pt x="40764" y="13066"/>
                      <a:pt x="30573" y="13066"/>
                    </a:cubicBezTo>
                    <a:cubicBezTo>
                      <a:pt x="20382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6205" y="0"/>
                      <a:pt x="33485" y="0"/>
                    </a:cubicBezTo>
                    <a:cubicBezTo>
                      <a:pt x="50955" y="0"/>
                      <a:pt x="61146" y="11615"/>
                      <a:pt x="61146" y="33392"/>
                    </a:cubicBezTo>
                    <a:lnTo>
                      <a:pt x="61146" y="76948"/>
                    </a:lnTo>
                    <a:lnTo>
                      <a:pt x="61146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5" name="Google Shape;675;p9"/>
            <p:cNvSpPr/>
            <p:nvPr/>
          </p:nvSpPr>
          <p:spPr>
            <a:xfrm>
              <a:off x="6391380" y="4104517"/>
              <a:ext cx="84439" cy="84206"/>
            </a:xfrm>
            <a:custGeom>
              <a:avLst/>
              <a:gdLst/>
              <a:ahLst/>
              <a:cxnLst/>
              <a:rect l="l" t="t" r="r" b="b"/>
              <a:pathLst>
                <a:path w="84439" h="84206" extrusionOk="0">
                  <a:moveTo>
                    <a:pt x="0" y="0"/>
                  </a:moveTo>
                  <a:lnTo>
                    <a:pt x="84440" y="0"/>
                  </a:lnTo>
                  <a:lnTo>
                    <a:pt x="84440" y="84207"/>
                  </a:lnTo>
                  <a:lnTo>
                    <a:pt x="0" y="84207"/>
                  </a:lnTo>
                  <a:close/>
                </a:path>
              </a:pathLst>
            </a:custGeom>
            <a:solidFill>
              <a:srgbClr val="8EC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6" name="Google Shape;676;p9"/>
            <p:cNvGrpSpPr/>
            <p:nvPr/>
          </p:nvGrpSpPr>
          <p:grpSpPr>
            <a:xfrm>
              <a:off x="6541334" y="4092903"/>
              <a:ext cx="732297" cy="107435"/>
              <a:chOff x="6541334" y="4092903"/>
              <a:chExt cx="732297" cy="107435"/>
            </a:xfrm>
          </p:grpSpPr>
          <p:sp>
            <p:nvSpPr>
              <p:cNvPr id="677" name="Google Shape;677;p9"/>
              <p:cNvSpPr/>
              <p:nvPr/>
            </p:nvSpPr>
            <p:spPr>
              <a:xfrm>
                <a:off x="6541334" y="4097258"/>
                <a:ext cx="77160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77160" h="101628" extrusionOk="0">
                    <a:moveTo>
                      <a:pt x="77161" y="50814"/>
                    </a:moveTo>
                    <a:cubicBezTo>
                      <a:pt x="77161" y="87111"/>
                      <a:pt x="53867" y="101629"/>
                      <a:pt x="27661" y="101629"/>
                    </a:cubicBezTo>
                    <a:lnTo>
                      <a:pt x="0" y="101629"/>
                    </a:lnTo>
                    <a:lnTo>
                      <a:pt x="0" y="0"/>
                    </a:lnTo>
                    <a:lnTo>
                      <a:pt x="27661" y="0"/>
                    </a:lnTo>
                    <a:cubicBezTo>
                      <a:pt x="53867" y="0"/>
                      <a:pt x="77161" y="14518"/>
                      <a:pt x="77161" y="50814"/>
                    </a:cubicBezTo>
                    <a:close/>
                    <a:moveTo>
                      <a:pt x="61146" y="50814"/>
                    </a:moveTo>
                    <a:cubicBezTo>
                      <a:pt x="61146" y="29037"/>
                      <a:pt x="50955" y="14518"/>
                      <a:pt x="27661" y="14518"/>
                    </a:cubicBezTo>
                    <a:lnTo>
                      <a:pt x="14559" y="14518"/>
                    </a:lnTo>
                    <a:lnTo>
                      <a:pt x="14559" y="87111"/>
                    </a:lnTo>
                    <a:lnTo>
                      <a:pt x="27661" y="87111"/>
                    </a:lnTo>
                    <a:cubicBezTo>
                      <a:pt x="50955" y="87111"/>
                      <a:pt x="61146" y="71140"/>
                      <a:pt x="61146" y="508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6633053" y="4121848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5" y="37839"/>
                    </a:moveTo>
                    <a:cubicBezTo>
                      <a:pt x="68425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5" y="14610"/>
                      <a:pt x="68425" y="37839"/>
                    </a:cubicBezTo>
                    <a:close/>
                    <a:moveTo>
                      <a:pt x="53867" y="39291"/>
                    </a:moveTo>
                    <a:cubicBezTo>
                      <a:pt x="53867" y="23321"/>
                      <a:pt x="46587" y="13158"/>
                      <a:pt x="34941" y="13158"/>
                    </a:cubicBezTo>
                    <a:cubicBezTo>
                      <a:pt x="23293" y="13158"/>
                      <a:pt x="16014" y="23321"/>
                      <a:pt x="16014" y="37839"/>
                    </a:cubicBezTo>
                    <a:cubicBezTo>
                      <a:pt x="16014" y="53810"/>
                      <a:pt x="23293" y="63972"/>
                      <a:pt x="34941" y="63972"/>
                    </a:cubicBezTo>
                    <a:cubicBezTo>
                      <a:pt x="46587" y="63972"/>
                      <a:pt x="53867" y="52358"/>
                      <a:pt x="53867" y="392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6720405" y="4121940"/>
                <a:ext cx="61145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61145" h="76947" extrusionOk="0">
                    <a:moveTo>
                      <a:pt x="61146" y="76948"/>
                    </a:moveTo>
                    <a:lnTo>
                      <a:pt x="46587" y="76948"/>
                    </a:lnTo>
                    <a:lnTo>
                      <a:pt x="46587" y="33392"/>
                    </a:lnTo>
                    <a:cubicBezTo>
                      <a:pt x="46587" y="17422"/>
                      <a:pt x="40764" y="13066"/>
                      <a:pt x="30573" y="13066"/>
                    </a:cubicBezTo>
                    <a:cubicBezTo>
                      <a:pt x="20382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6205" y="0"/>
                      <a:pt x="33485" y="0"/>
                    </a:cubicBezTo>
                    <a:cubicBezTo>
                      <a:pt x="50955" y="0"/>
                      <a:pt x="61146" y="11615"/>
                      <a:pt x="61146" y="33392"/>
                    </a:cubicBezTo>
                    <a:lnTo>
                      <a:pt x="61146" y="76948"/>
                    </a:lnTo>
                    <a:lnTo>
                      <a:pt x="61146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6800477" y="4097258"/>
                <a:ext cx="21837" cy="36296"/>
              </a:xfrm>
              <a:custGeom>
                <a:avLst/>
                <a:gdLst/>
                <a:ahLst/>
                <a:cxnLst/>
                <a:rect l="l" t="t" r="r" b="b"/>
                <a:pathLst>
                  <a:path w="21837" h="36296" extrusionOk="0">
                    <a:moveTo>
                      <a:pt x="21838" y="0"/>
                    </a:moveTo>
                    <a:lnTo>
                      <a:pt x="10191" y="36296"/>
                    </a:lnTo>
                    <a:lnTo>
                      <a:pt x="0" y="36296"/>
                    </a:lnTo>
                    <a:lnTo>
                      <a:pt x="1456" y="0"/>
                    </a:lnTo>
                    <a:lnTo>
                      <a:pt x="21838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6836874" y="4092903"/>
                <a:ext cx="4367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3675" h="105984" extrusionOk="0">
                    <a:moveTo>
                      <a:pt x="43676" y="90014"/>
                    </a:moveTo>
                    <a:lnTo>
                      <a:pt x="42220" y="103081"/>
                    </a:lnTo>
                    <a:cubicBezTo>
                      <a:pt x="39308" y="104533"/>
                      <a:pt x="33485" y="105985"/>
                      <a:pt x="27661" y="105985"/>
                    </a:cubicBezTo>
                    <a:cubicBezTo>
                      <a:pt x="17470" y="105985"/>
                      <a:pt x="10191" y="98725"/>
                      <a:pt x="10191" y="85659"/>
                    </a:cubicBezTo>
                    <a:lnTo>
                      <a:pt x="10191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0191" y="29037"/>
                    </a:lnTo>
                    <a:lnTo>
                      <a:pt x="10191" y="7259"/>
                    </a:lnTo>
                    <a:lnTo>
                      <a:pt x="24749" y="0"/>
                    </a:lnTo>
                    <a:lnTo>
                      <a:pt x="24749" y="29037"/>
                    </a:lnTo>
                    <a:lnTo>
                      <a:pt x="43676" y="29037"/>
                    </a:lnTo>
                    <a:lnTo>
                      <a:pt x="43676" y="42103"/>
                    </a:lnTo>
                    <a:lnTo>
                      <a:pt x="24749" y="42103"/>
                    </a:lnTo>
                    <a:lnTo>
                      <a:pt x="24749" y="82755"/>
                    </a:lnTo>
                    <a:cubicBezTo>
                      <a:pt x="24749" y="90014"/>
                      <a:pt x="27661" y="91466"/>
                      <a:pt x="32029" y="91466"/>
                    </a:cubicBezTo>
                    <a:cubicBezTo>
                      <a:pt x="36396" y="92918"/>
                      <a:pt x="40764" y="91466"/>
                      <a:pt x="43676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6940239" y="4094355"/>
                <a:ext cx="59690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104532" extrusionOk="0">
                    <a:moveTo>
                      <a:pt x="59690" y="104533"/>
                    </a:moveTo>
                    <a:lnTo>
                      <a:pt x="43676" y="104533"/>
                    </a:lnTo>
                    <a:lnTo>
                      <a:pt x="26206" y="66785"/>
                    </a:lnTo>
                    <a:lnTo>
                      <a:pt x="14559" y="82755"/>
                    </a:lnTo>
                    <a:lnTo>
                      <a:pt x="14559" y="104533"/>
                    </a:lnTo>
                    <a:lnTo>
                      <a:pt x="0" y="104533"/>
                    </a:lnTo>
                    <a:lnTo>
                      <a:pt x="0" y="7259"/>
                    </a:lnTo>
                    <a:lnTo>
                      <a:pt x="14559" y="0"/>
                    </a:lnTo>
                    <a:lnTo>
                      <a:pt x="14559" y="47911"/>
                    </a:lnTo>
                    <a:cubicBezTo>
                      <a:pt x="14559" y="52266"/>
                      <a:pt x="14559" y="60977"/>
                      <a:pt x="14559" y="63881"/>
                    </a:cubicBezTo>
                    <a:cubicBezTo>
                      <a:pt x="16015" y="60977"/>
                      <a:pt x="20382" y="55170"/>
                      <a:pt x="23294" y="50814"/>
                    </a:cubicBezTo>
                    <a:lnTo>
                      <a:pt x="39308" y="29037"/>
                    </a:lnTo>
                    <a:lnTo>
                      <a:pt x="56779" y="29037"/>
                    </a:lnTo>
                    <a:lnTo>
                      <a:pt x="37852" y="55170"/>
                    </a:lnTo>
                    <a:lnTo>
                      <a:pt x="59690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7017400" y="4121940"/>
                <a:ext cx="61145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61145" h="76947" extrusionOk="0">
                    <a:moveTo>
                      <a:pt x="61146" y="76948"/>
                    </a:moveTo>
                    <a:lnTo>
                      <a:pt x="46587" y="76948"/>
                    </a:lnTo>
                    <a:lnTo>
                      <a:pt x="46587" y="33392"/>
                    </a:lnTo>
                    <a:cubicBezTo>
                      <a:pt x="46587" y="17422"/>
                      <a:pt x="40764" y="13066"/>
                      <a:pt x="30573" y="13066"/>
                    </a:cubicBezTo>
                    <a:cubicBezTo>
                      <a:pt x="20382" y="13066"/>
                      <a:pt x="14559" y="20326"/>
                      <a:pt x="14559" y="31940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8926" y="2904"/>
                      <a:pt x="26205" y="0"/>
                      <a:pt x="33485" y="0"/>
                    </a:cubicBezTo>
                    <a:cubicBezTo>
                      <a:pt x="50955" y="0"/>
                      <a:pt x="61146" y="11615"/>
                      <a:pt x="61146" y="33392"/>
                    </a:cubicBezTo>
                    <a:lnTo>
                      <a:pt x="61146" y="76948"/>
                    </a:lnTo>
                    <a:lnTo>
                      <a:pt x="61146" y="7694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9"/>
              <p:cNvSpPr/>
              <p:nvPr/>
            </p:nvSpPr>
            <p:spPr>
              <a:xfrm>
                <a:off x="7096016" y="4121848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6" y="37839"/>
                    </a:moveTo>
                    <a:cubicBezTo>
                      <a:pt x="68426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6" y="14610"/>
                      <a:pt x="68426" y="37839"/>
                    </a:cubicBezTo>
                    <a:close/>
                    <a:moveTo>
                      <a:pt x="52411" y="39291"/>
                    </a:moveTo>
                    <a:cubicBezTo>
                      <a:pt x="52411" y="23321"/>
                      <a:pt x="45132" y="13158"/>
                      <a:pt x="33485" y="13158"/>
                    </a:cubicBezTo>
                    <a:cubicBezTo>
                      <a:pt x="21838" y="13158"/>
                      <a:pt x="14559" y="23321"/>
                      <a:pt x="14559" y="37839"/>
                    </a:cubicBezTo>
                    <a:cubicBezTo>
                      <a:pt x="14559" y="53810"/>
                      <a:pt x="21838" y="63972"/>
                      <a:pt x="33485" y="63972"/>
                    </a:cubicBezTo>
                    <a:cubicBezTo>
                      <a:pt x="45132" y="63972"/>
                      <a:pt x="52411" y="52358"/>
                      <a:pt x="52411" y="3929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9"/>
              <p:cNvSpPr/>
              <p:nvPr/>
            </p:nvSpPr>
            <p:spPr>
              <a:xfrm>
                <a:off x="7177545" y="4121940"/>
                <a:ext cx="96086" cy="75495"/>
              </a:xfrm>
              <a:custGeom>
                <a:avLst/>
                <a:gdLst/>
                <a:ahLst/>
                <a:cxnLst/>
                <a:rect l="l" t="t" r="r" b="b"/>
                <a:pathLst>
                  <a:path w="96086" h="75495" extrusionOk="0">
                    <a:moveTo>
                      <a:pt x="96087" y="0"/>
                    </a:moveTo>
                    <a:lnTo>
                      <a:pt x="74249" y="75496"/>
                    </a:lnTo>
                    <a:lnTo>
                      <a:pt x="61146" y="75496"/>
                    </a:lnTo>
                    <a:lnTo>
                      <a:pt x="50955" y="37748"/>
                    </a:lnTo>
                    <a:cubicBezTo>
                      <a:pt x="49499" y="31940"/>
                      <a:pt x="48043" y="24681"/>
                      <a:pt x="46587" y="21778"/>
                    </a:cubicBezTo>
                    <a:cubicBezTo>
                      <a:pt x="46587" y="24681"/>
                      <a:pt x="43676" y="31940"/>
                      <a:pt x="42220" y="37748"/>
                    </a:cubicBezTo>
                    <a:lnTo>
                      <a:pt x="32029" y="75496"/>
                    </a:lnTo>
                    <a:lnTo>
                      <a:pt x="20382" y="75496"/>
                    </a:lnTo>
                    <a:lnTo>
                      <a:pt x="0" y="0"/>
                    </a:lnTo>
                    <a:lnTo>
                      <a:pt x="14559" y="0"/>
                    </a:lnTo>
                    <a:lnTo>
                      <a:pt x="23294" y="36296"/>
                    </a:lnTo>
                    <a:cubicBezTo>
                      <a:pt x="24749" y="42103"/>
                      <a:pt x="26205" y="49363"/>
                      <a:pt x="27661" y="52266"/>
                    </a:cubicBezTo>
                    <a:cubicBezTo>
                      <a:pt x="29117" y="47911"/>
                      <a:pt x="30573" y="42103"/>
                      <a:pt x="32029" y="36296"/>
                    </a:cubicBezTo>
                    <a:lnTo>
                      <a:pt x="42220" y="0"/>
                    </a:lnTo>
                    <a:lnTo>
                      <a:pt x="53867" y="0"/>
                    </a:lnTo>
                    <a:lnTo>
                      <a:pt x="64058" y="37748"/>
                    </a:lnTo>
                    <a:cubicBezTo>
                      <a:pt x="65514" y="43555"/>
                      <a:pt x="66970" y="50814"/>
                      <a:pt x="68425" y="53718"/>
                    </a:cubicBezTo>
                    <a:cubicBezTo>
                      <a:pt x="69881" y="49363"/>
                      <a:pt x="71337" y="42103"/>
                      <a:pt x="72793" y="37748"/>
                    </a:cubicBezTo>
                    <a:lnTo>
                      <a:pt x="81528" y="1452"/>
                    </a:lnTo>
                    <a:lnTo>
                      <a:pt x="96087" y="1452"/>
                    </a:lnTo>
                    <a:lnTo>
                      <a:pt x="96087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6" name="Google Shape;686;p9"/>
            <p:cNvGrpSpPr/>
            <p:nvPr/>
          </p:nvGrpSpPr>
          <p:grpSpPr>
            <a:xfrm>
              <a:off x="2542088" y="1531854"/>
              <a:ext cx="329024" cy="107436"/>
              <a:chOff x="2542088" y="1531854"/>
              <a:chExt cx="329024" cy="107436"/>
            </a:xfrm>
          </p:grpSpPr>
          <p:sp>
            <p:nvSpPr>
              <p:cNvPr id="687" name="Google Shape;687;p9"/>
              <p:cNvSpPr/>
              <p:nvPr/>
            </p:nvSpPr>
            <p:spPr>
              <a:xfrm>
                <a:off x="2542088" y="1536209"/>
                <a:ext cx="74248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1628" extrusionOk="0">
                    <a:moveTo>
                      <a:pt x="72793" y="14518"/>
                    </a:moveTo>
                    <a:lnTo>
                      <a:pt x="43676" y="14518"/>
                    </a:lnTo>
                    <a:lnTo>
                      <a:pt x="43676" y="101629"/>
                    </a:lnTo>
                    <a:lnTo>
                      <a:pt x="29117" y="101629"/>
                    </a:lnTo>
                    <a:lnTo>
                      <a:pt x="29117" y="14518"/>
                    </a:lnTo>
                    <a:lnTo>
                      <a:pt x="0" y="14518"/>
                    </a:lnTo>
                    <a:lnTo>
                      <a:pt x="0" y="0"/>
                    </a:lnTo>
                    <a:lnTo>
                      <a:pt x="74249" y="0"/>
                    </a:lnTo>
                    <a:lnTo>
                      <a:pt x="74249" y="14518"/>
                    </a:lnTo>
                    <a:lnTo>
                      <a:pt x="72793" y="1451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9"/>
              <p:cNvSpPr/>
              <p:nvPr/>
            </p:nvSpPr>
            <p:spPr>
              <a:xfrm>
                <a:off x="2629440" y="1560799"/>
                <a:ext cx="68425" cy="78490"/>
              </a:xfrm>
              <a:custGeom>
                <a:avLst/>
                <a:gdLst/>
                <a:ahLst/>
                <a:cxnLst/>
                <a:rect l="l" t="t" r="r" b="b"/>
                <a:pathLst>
                  <a:path w="68425" h="78490" extrusionOk="0">
                    <a:moveTo>
                      <a:pt x="68425" y="37839"/>
                    </a:moveTo>
                    <a:cubicBezTo>
                      <a:pt x="68425" y="62521"/>
                      <a:pt x="53867" y="78491"/>
                      <a:pt x="33485" y="78491"/>
                    </a:cubicBezTo>
                    <a:cubicBezTo>
                      <a:pt x="14559" y="78491"/>
                      <a:pt x="0" y="62521"/>
                      <a:pt x="0" y="39291"/>
                    </a:cubicBezTo>
                    <a:cubicBezTo>
                      <a:pt x="0" y="14610"/>
                      <a:pt x="14559" y="91"/>
                      <a:pt x="33485" y="91"/>
                    </a:cubicBezTo>
                    <a:cubicBezTo>
                      <a:pt x="53867" y="-1360"/>
                      <a:pt x="68425" y="14610"/>
                      <a:pt x="68425" y="37839"/>
                    </a:cubicBezTo>
                    <a:close/>
                    <a:moveTo>
                      <a:pt x="53867" y="37839"/>
                    </a:moveTo>
                    <a:cubicBezTo>
                      <a:pt x="53867" y="21869"/>
                      <a:pt x="46588" y="11706"/>
                      <a:pt x="34941" y="11706"/>
                    </a:cubicBezTo>
                    <a:cubicBezTo>
                      <a:pt x="23294" y="11706"/>
                      <a:pt x="16015" y="21869"/>
                      <a:pt x="16015" y="36388"/>
                    </a:cubicBezTo>
                    <a:cubicBezTo>
                      <a:pt x="16015" y="52358"/>
                      <a:pt x="23294" y="62521"/>
                      <a:pt x="34941" y="62521"/>
                    </a:cubicBezTo>
                    <a:cubicBezTo>
                      <a:pt x="45132" y="63973"/>
                      <a:pt x="53867" y="52358"/>
                      <a:pt x="53867" y="3783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9"/>
              <p:cNvSpPr/>
              <p:nvPr/>
            </p:nvSpPr>
            <p:spPr>
              <a:xfrm>
                <a:off x="2709512" y="1531854"/>
                <a:ext cx="45131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105984" extrusionOk="0">
                    <a:moveTo>
                      <a:pt x="45132" y="90014"/>
                    </a:moveTo>
                    <a:lnTo>
                      <a:pt x="43676" y="103081"/>
                    </a:lnTo>
                    <a:cubicBezTo>
                      <a:pt x="40764" y="104533"/>
                      <a:pt x="34941" y="105984"/>
                      <a:pt x="29117" y="105984"/>
                    </a:cubicBezTo>
                    <a:cubicBezTo>
                      <a:pt x="18926" y="105984"/>
                      <a:pt x="11647" y="98725"/>
                      <a:pt x="11647" y="85659"/>
                    </a:cubicBezTo>
                    <a:lnTo>
                      <a:pt x="11647" y="42103"/>
                    </a:lnTo>
                    <a:lnTo>
                      <a:pt x="0" y="42103"/>
                    </a:lnTo>
                    <a:lnTo>
                      <a:pt x="0" y="29037"/>
                    </a:lnTo>
                    <a:lnTo>
                      <a:pt x="11647" y="29037"/>
                    </a:lnTo>
                    <a:lnTo>
                      <a:pt x="11647" y="7259"/>
                    </a:lnTo>
                    <a:lnTo>
                      <a:pt x="26206" y="0"/>
                    </a:lnTo>
                    <a:lnTo>
                      <a:pt x="26206" y="29037"/>
                    </a:lnTo>
                    <a:lnTo>
                      <a:pt x="45132" y="29037"/>
                    </a:lnTo>
                    <a:lnTo>
                      <a:pt x="45132" y="42103"/>
                    </a:lnTo>
                    <a:lnTo>
                      <a:pt x="26206" y="42103"/>
                    </a:lnTo>
                    <a:lnTo>
                      <a:pt x="26206" y="82755"/>
                    </a:lnTo>
                    <a:cubicBezTo>
                      <a:pt x="26206" y="90014"/>
                      <a:pt x="29117" y="91466"/>
                      <a:pt x="33485" y="91466"/>
                    </a:cubicBezTo>
                    <a:cubicBezTo>
                      <a:pt x="37852" y="92918"/>
                      <a:pt x="42220" y="91466"/>
                      <a:pt x="45132" y="9001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9"/>
              <p:cNvSpPr/>
              <p:nvPr/>
            </p:nvSpPr>
            <p:spPr>
              <a:xfrm>
                <a:off x="2772114" y="1557987"/>
                <a:ext cx="62601" cy="81303"/>
              </a:xfrm>
              <a:custGeom>
                <a:avLst/>
                <a:gdLst/>
                <a:ahLst/>
                <a:cxnLst/>
                <a:rect l="l" t="t" r="r" b="b"/>
                <a:pathLst>
                  <a:path w="62601" h="81303" extrusionOk="0">
                    <a:moveTo>
                      <a:pt x="61146" y="79851"/>
                    </a:moveTo>
                    <a:lnTo>
                      <a:pt x="46587" y="79851"/>
                    </a:lnTo>
                    <a:lnTo>
                      <a:pt x="46587" y="72592"/>
                    </a:lnTo>
                    <a:cubicBezTo>
                      <a:pt x="40764" y="78399"/>
                      <a:pt x="33485" y="81303"/>
                      <a:pt x="26206" y="81303"/>
                    </a:cubicBezTo>
                    <a:cubicBezTo>
                      <a:pt x="14559" y="81303"/>
                      <a:pt x="0" y="74044"/>
                      <a:pt x="0" y="55170"/>
                    </a:cubicBezTo>
                    <a:cubicBezTo>
                      <a:pt x="0" y="37748"/>
                      <a:pt x="13103" y="30489"/>
                      <a:pt x="30573" y="30489"/>
                    </a:cubicBezTo>
                    <a:cubicBezTo>
                      <a:pt x="37852" y="30489"/>
                      <a:pt x="43676" y="31941"/>
                      <a:pt x="48043" y="33392"/>
                    </a:cubicBezTo>
                    <a:lnTo>
                      <a:pt x="48043" y="27585"/>
                    </a:lnTo>
                    <a:cubicBezTo>
                      <a:pt x="48043" y="18874"/>
                      <a:pt x="42220" y="14518"/>
                      <a:pt x="33485" y="14518"/>
                    </a:cubicBezTo>
                    <a:cubicBezTo>
                      <a:pt x="26206" y="14518"/>
                      <a:pt x="18926" y="15970"/>
                      <a:pt x="13103" y="18874"/>
                    </a:cubicBezTo>
                    <a:lnTo>
                      <a:pt x="7279" y="7259"/>
                    </a:lnTo>
                    <a:cubicBezTo>
                      <a:pt x="14559" y="2904"/>
                      <a:pt x="23294" y="0"/>
                      <a:pt x="33485" y="0"/>
                    </a:cubicBezTo>
                    <a:cubicBezTo>
                      <a:pt x="50955" y="0"/>
                      <a:pt x="62602" y="8711"/>
                      <a:pt x="62602" y="26133"/>
                    </a:cubicBezTo>
                    <a:lnTo>
                      <a:pt x="62602" y="79851"/>
                    </a:lnTo>
                    <a:lnTo>
                      <a:pt x="61146" y="79851"/>
                    </a:lnTo>
                    <a:close/>
                    <a:moveTo>
                      <a:pt x="46587" y="58074"/>
                    </a:moveTo>
                    <a:lnTo>
                      <a:pt x="46587" y="46459"/>
                    </a:lnTo>
                    <a:cubicBezTo>
                      <a:pt x="42220" y="45007"/>
                      <a:pt x="37852" y="43555"/>
                      <a:pt x="29117" y="43555"/>
                    </a:cubicBezTo>
                    <a:cubicBezTo>
                      <a:pt x="18926" y="43555"/>
                      <a:pt x="13103" y="47911"/>
                      <a:pt x="13103" y="55170"/>
                    </a:cubicBezTo>
                    <a:cubicBezTo>
                      <a:pt x="13103" y="62429"/>
                      <a:pt x="17470" y="68237"/>
                      <a:pt x="27661" y="68237"/>
                    </a:cubicBezTo>
                    <a:cubicBezTo>
                      <a:pt x="36396" y="66785"/>
                      <a:pt x="43676" y="62429"/>
                      <a:pt x="46587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9"/>
              <p:cNvSpPr/>
              <p:nvPr/>
            </p:nvSpPr>
            <p:spPr>
              <a:xfrm>
                <a:off x="2856554" y="1533305"/>
                <a:ext cx="14558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104532" extrusionOk="0">
                    <a:moveTo>
                      <a:pt x="14559" y="104533"/>
                    </a:moveTo>
                    <a:lnTo>
                      <a:pt x="0" y="104533"/>
                    </a:lnTo>
                    <a:lnTo>
                      <a:pt x="0" y="7259"/>
                    </a:lnTo>
                    <a:lnTo>
                      <a:pt x="14559" y="0"/>
                    </a:lnTo>
                    <a:lnTo>
                      <a:pt x="14559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2" name="Google Shape;692;p9"/>
            <p:cNvGrpSpPr/>
            <p:nvPr/>
          </p:nvGrpSpPr>
          <p:grpSpPr>
            <a:xfrm>
              <a:off x="5698391" y="1523143"/>
              <a:ext cx="1452948" cy="127762"/>
              <a:chOff x="5698391" y="1523143"/>
              <a:chExt cx="1452948" cy="127762"/>
            </a:xfrm>
          </p:grpSpPr>
          <p:sp>
            <p:nvSpPr>
              <p:cNvPr id="693" name="Google Shape;693;p9"/>
              <p:cNvSpPr/>
              <p:nvPr/>
            </p:nvSpPr>
            <p:spPr>
              <a:xfrm>
                <a:off x="5698391" y="1534757"/>
                <a:ext cx="74248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4532" extrusionOk="0">
                    <a:moveTo>
                      <a:pt x="74249" y="74044"/>
                    </a:moveTo>
                    <a:cubicBezTo>
                      <a:pt x="74249" y="92918"/>
                      <a:pt x="62602" y="104533"/>
                      <a:pt x="36396" y="104533"/>
                    </a:cubicBezTo>
                    <a:cubicBezTo>
                      <a:pt x="21838" y="104533"/>
                      <a:pt x="8735" y="98725"/>
                      <a:pt x="0" y="88562"/>
                    </a:cubicBezTo>
                    <a:lnTo>
                      <a:pt x="11647" y="78399"/>
                    </a:lnTo>
                    <a:cubicBezTo>
                      <a:pt x="18926" y="85659"/>
                      <a:pt x="29117" y="90014"/>
                      <a:pt x="37852" y="90014"/>
                    </a:cubicBezTo>
                    <a:cubicBezTo>
                      <a:pt x="52411" y="90014"/>
                      <a:pt x="58234" y="85659"/>
                      <a:pt x="58234" y="75496"/>
                    </a:cubicBezTo>
                    <a:cubicBezTo>
                      <a:pt x="58234" y="68237"/>
                      <a:pt x="52411" y="63881"/>
                      <a:pt x="34941" y="58074"/>
                    </a:cubicBezTo>
                    <a:cubicBezTo>
                      <a:pt x="13103" y="52266"/>
                      <a:pt x="2912" y="46459"/>
                      <a:pt x="2912" y="27585"/>
                    </a:cubicBezTo>
                    <a:cubicBezTo>
                      <a:pt x="2912" y="10163"/>
                      <a:pt x="17470" y="0"/>
                      <a:pt x="36396" y="0"/>
                    </a:cubicBezTo>
                    <a:cubicBezTo>
                      <a:pt x="49499" y="0"/>
                      <a:pt x="61146" y="5807"/>
                      <a:pt x="69881" y="14518"/>
                    </a:cubicBezTo>
                    <a:lnTo>
                      <a:pt x="59690" y="24681"/>
                    </a:lnTo>
                    <a:cubicBezTo>
                      <a:pt x="53867" y="18874"/>
                      <a:pt x="46588" y="14518"/>
                      <a:pt x="36396" y="14518"/>
                    </a:cubicBezTo>
                    <a:cubicBezTo>
                      <a:pt x="24750" y="14518"/>
                      <a:pt x="18926" y="20326"/>
                      <a:pt x="18926" y="27585"/>
                    </a:cubicBezTo>
                    <a:cubicBezTo>
                      <a:pt x="18926" y="34844"/>
                      <a:pt x="23294" y="37748"/>
                      <a:pt x="40764" y="43555"/>
                    </a:cubicBezTo>
                    <a:cubicBezTo>
                      <a:pt x="61146" y="49363"/>
                      <a:pt x="74249" y="55170"/>
                      <a:pt x="74249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9"/>
              <p:cNvSpPr/>
              <p:nvPr/>
            </p:nvSpPr>
            <p:spPr>
              <a:xfrm>
                <a:off x="5790110" y="1533305"/>
                <a:ext cx="78616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8616" h="104532" extrusionOk="0">
                    <a:moveTo>
                      <a:pt x="78617" y="85659"/>
                    </a:moveTo>
                    <a:cubicBezTo>
                      <a:pt x="71337" y="98725"/>
                      <a:pt x="59690" y="104533"/>
                      <a:pt x="43676" y="104533"/>
                    </a:cubicBezTo>
                    <a:cubicBezTo>
                      <a:pt x="17470" y="104533"/>
                      <a:pt x="0" y="82755"/>
                      <a:pt x="0" y="52266"/>
                    </a:cubicBezTo>
                    <a:cubicBezTo>
                      <a:pt x="0" y="21778"/>
                      <a:pt x="16015" y="0"/>
                      <a:pt x="43676" y="0"/>
                    </a:cubicBezTo>
                    <a:cubicBezTo>
                      <a:pt x="59690" y="0"/>
                      <a:pt x="71337" y="7259"/>
                      <a:pt x="78617" y="18874"/>
                    </a:cubicBezTo>
                    <a:lnTo>
                      <a:pt x="65514" y="27585"/>
                    </a:lnTo>
                    <a:cubicBezTo>
                      <a:pt x="59690" y="18874"/>
                      <a:pt x="55323" y="15970"/>
                      <a:pt x="45132" y="15970"/>
                    </a:cubicBezTo>
                    <a:cubicBezTo>
                      <a:pt x="27662" y="15970"/>
                      <a:pt x="17470" y="30489"/>
                      <a:pt x="17470" y="53718"/>
                    </a:cubicBezTo>
                    <a:cubicBezTo>
                      <a:pt x="17470" y="76948"/>
                      <a:pt x="27662" y="91466"/>
                      <a:pt x="45132" y="91466"/>
                    </a:cubicBezTo>
                    <a:cubicBezTo>
                      <a:pt x="55323" y="91466"/>
                      <a:pt x="62602" y="87111"/>
                      <a:pt x="66970" y="78399"/>
                    </a:cubicBezTo>
                    <a:lnTo>
                      <a:pt x="78617" y="8565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9"/>
              <p:cNvSpPr/>
              <p:nvPr/>
            </p:nvSpPr>
            <p:spPr>
              <a:xfrm>
                <a:off x="5884741" y="1534757"/>
                <a:ext cx="74248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4532" extrusionOk="0">
                    <a:moveTo>
                      <a:pt x="74249" y="74044"/>
                    </a:moveTo>
                    <a:cubicBezTo>
                      <a:pt x="74249" y="92918"/>
                      <a:pt x="62602" y="104533"/>
                      <a:pt x="36396" y="104533"/>
                    </a:cubicBezTo>
                    <a:cubicBezTo>
                      <a:pt x="21838" y="104533"/>
                      <a:pt x="8735" y="98725"/>
                      <a:pt x="0" y="88562"/>
                    </a:cubicBezTo>
                    <a:lnTo>
                      <a:pt x="11647" y="78399"/>
                    </a:lnTo>
                    <a:cubicBezTo>
                      <a:pt x="18926" y="85659"/>
                      <a:pt x="29117" y="90014"/>
                      <a:pt x="37852" y="90014"/>
                    </a:cubicBezTo>
                    <a:cubicBezTo>
                      <a:pt x="52411" y="90014"/>
                      <a:pt x="58234" y="85659"/>
                      <a:pt x="58234" y="75496"/>
                    </a:cubicBezTo>
                    <a:cubicBezTo>
                      <a:pt x="58234" y="68237"/>
                      <a:pt x="52411" y="63881"/>
                      <a:pt x="34941" y="58074"/>
                    </a:cubicBezTo>
                    <a:cubicBezTo>
                      <a:pt x="13103" y="52266"/>
                      <a:pt x="2912" y="46459"/>
                      <a:pt x="2912" y="27585"/>
                    </a:cubicBezTo>
                    <a:cubicBezTo>
                      <a:pt x="2912" y="10163"/>
                      <a:pt x="17470" y="0"/>
                      <a:pt x="36396" y="0"/>
                    </a:cubicBezTo>
                    <a:cubicBezTo>
                      <a:pt x="49500" y="0"/>
                      <a:pt x="61146" y="5807"/>
                      <a:pt x="69882" y="14518"/>
                    </a:cubicBezTo>
                    <a:lnTo>
                      <a:pt x="59690" y="24681"/>
                    </a:lnTo>
                    <a:cubicBezTo>
                      <a:pt x="53867" y="18874"/>
                      <a:pt x="46588" y="14518"/>
                      <a:pt x="36396" y="14518"/>
                    </a:cubicBezTo>
                    <a:cubicBezTo>
                      <a:pt x="24750" y="14518"/>
                      <a:pt x="18926" y="20326"/>
                      <a:pt x="18926" y="27585"/>
                    </a:cubicBezTo>
                    <a:cubicBezTo>
                      <a:pt x="18926" y="34844"/>
                      <a:pt x="23294" y="37748"/>
                      <a:pt x="40764" y="43555"/>
                    </a:cubicBezTo>
                    <a:cubicBezTo>
                      <a:pt x="61146" y="49363"/>
                      <a:pt x="74249" y="55170"/>
                      <a:pt x="74249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9"/>
              <p:cNvSpPr/>
              <p:nvPr/>
            </p:nvSpPr>
            <p:spPr>
              <a:xfrm>
                <a:off x="5972093" y="1523143"/>
                <a:ext cx="59690" cy="127762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127762" extrusionOk="0">
                    <a:moveTo>
                      <a:pt x="59690" y="0"/>
                    </a:moveTo>
                    <a:lnTo>
                      <a:pt x="14559" y="127762"/>
                    </a:lnTo>
                    <a:lnTo>
                      <a:pt x="0" y="127762"/>
                    </a:lnTo>
                    <a:lnTo>
                      <a:pt x="45132" y="0"/>
                    </a:lnTo>
                    <a:lnTo>
                      <a:pt x="59690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9"/>
              <p:cNvSpPr/>
              <p:nvPr/>
            </p:nvSpPr>
            <p:spPr>
              <a:xfrm>
                <a:off x="6040518" y="1533305"/>
                <a:ext cx="82984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82984" h="104532" extrusionOk="0">
                    <a:moveTo>
                      <a:pt x="82984" y="63881"/>
                    </a:moveTo>
                    <a:cubicBezTo>
                      <a:pt x="82984" y="90014"/>
                      <a:pt x="66970" y="104533"/>
                      <a:pt x="43676" y="104533"/>
                    </a:cubicBezTo>
                    <a:cubicBezTo>
                      <a:pt x="17470" y="104533"/>
                      <a:pt x="0" y="82755"/>
                      <a:pt x="0" y="52266"/>
                    </a:cubicBezTo>
                    <a:cubicBezTo>
                      <a:pt x="0" y="21778"/>
                      <a:pt x="16015" y="0"/>
                      <a:pt x="43676" y="0"/>
                    </a:cubicBezTo>
                    <a:cubicBezTo>
                      <a:pt x="59690" y="0"/>
                      <a:pt x="71337" y="7259"/>
                      <a:pt x="78616" y="18874"/>
                    </a:cubicBezTo>
                    <a:lnTo>
                      <a:pt x="65514" y="27585"/>
                    </a:lnTo>
                    <a:cubicBezTo>
                      <a:pt x="59690" y="18874"/>
                      <a:pt x="55322" y="15970"/>
                      <a:pt x="43676" y="15970"/>
                    </a:cubicBezTo>
                    <a:cubicBezTo>
                      <a:pt x="26205" y="15970"/>
                      <a:pt x="16015" y="30489"/>
                      <a:pt x="16015" y="53718"/>
                    </a:cubicBezTo>
                    <a:cubicBezTo>
                      <a:pt x="16015" y="76948"/>
                      <a:pt x="26205" y="91466"/>
                      <a:pt x="43676" y="91466"/>
                    </a:cubicBezTo>
                    <a:cubicBezTo>
                      <a:pt x="59690" y="91466"/>
                      <a:pt x="66970" y="79851"/>
                      <a:pt x="66970" y="68237"/>
                    </a:cubicBezTo>
                    <a:lnTo>
                      <a:pt x="66970" y="68237"/>
                    </a:lnTo>
                    <a:lnTo>
                      <a:pt x="50955" y="68237"/>
                    </a:lnTo>
                    <a:lnTo>
                      <a:pt x="50955" y="53718"/>
                    </a:lnTo>
                    <a:lnTo>
                      <a:pt x="82984" y="53718"/>
                    </a:lnTo>
                    <a:lnTo>
                      <a:pt x="82984" y="6388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9"/>
              <p:cNvSpPr/>
              <p:nvPr/>
            </p:nvSpPr>
            <p:spPr>
              <a:xfrm>
                <a:off x="6143884" y="1559439"/>
                <a:ext cx="45131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76947" extrusionOk="0">
                    <a:moveTo>
                      <a:pt x="45132" y="2904"/>
                    </a:moveTo>
                    <a:lnTo>
                      <a:pt x="40764" y="17422"/>
                    </a:lnTo>
                    <a:cubicBezTo>
                      <a:pt x="37852" y="15970"/>
                      <a:pt x="33485" y="14518"/>
                      <a:pt x="29117" y="14518"/>
                    </a:cubicBezTo>
                    <a:cubicBezTo>
                      <a:pt x="20382" y="14518"/>
                      <a:pt x="14559" y="21778"/>
                      <a:pt x="14559" y="33392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7470" y="2904"/>
                      <a:pt x="24749" y="0"/>
                      <a:pt x="32029" y="0"/>
                    </a:cubicBezTo>
                    <a:cubicBezTo>
                      <a:pt x="37852" y="0"/>
                      <a:pt x="42220" y="1452"/>
                      <a:pt x="45132" y="290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9"/>
              <p:cNvSpPr/>
              <p:nvPr/>
            </p:nvSpPr>
            <p:spPr>
              <a:xfrm>
                <a:off x="6202119" y="1557987"/>
                <a:ext cx="62601" cy="81303"/>
              </a:xfrm>
              <a:custGeom>
                <a:avLst/>
                <a:gdLst/>
                <a:ahLst/>
                <a:cxnLst/>
                <a:rect l="l" t="t" r="r" b="b"/>
                <a:pathLst>
                  <a:path w="62601" h="81303" extrusionOk="0">
                    <a:moveTo>
                      <a:pt x="61146" y="79851"/>
                    </a:moveTo>
                    <a:lnTo>
                      <a:pt x="46587" y="79851"/>
                    </a:lnTo>
                    <a:lnTo>
                      <a:pt x="46587" y="72592"/>
                    </a:lnTo>
                    <a:cubicBezTo>
                      <a:pt x="40764" y="78399"/>
                      <a:pt x="33485" y="81303"/>
                      <a:pt x="26205" y="81303"/>
                    </a:cubicBezTo>
                    <a:cubicBezTo>
                      <a:pt x="14559" y="81303"/>
                      <a:pt x="0" y="74044"/>
                      <a:pt x="0" y="55170"/>
                    </a:cubicBezTo>
                    <a:cubicBezTo>
                      <a:pt x="0" y="37748"/>
                      <a:pt x="13103" y="30489"/>
                      <a:pt x="30573" y="30489"/>
                    </a:cubicBezTo>
                    <a:cubicBezTo>
                      <a:pt x="37852" y="30489"/>
                      <a:pt x="43676" y="31941"/>
                      <a:pt x="48043" y="33392"/>
                    </a:cubicBezTo>
                    <a:lnTo>
                      <a:pt x="48043" y="27585"/>
                    </a:lnTo>
                    <a:cubicBezTo>
                      <a:pt x="48043" y="18874"/>
                      <a:pt x="43676" y="14518"/>
                      <a:pt x="33485" y="14518"/>
                    </a:cubicBezTo>
                    <a:cubicBezTo>
                      <a:pt x="26205" y="14518"/>
                      <a:pt x="18926" y="15970"/>
                      <a:pt x="13103" y="18874"/>
                    </a:cubicBezTo>
                    <a:lnTo>
                      <a:pt x="7279" y="7259"/>
                    </a:lnTo>
                    <a:cubicBezTo>
                      <a:pt x="14559" y="2904"/>
                      <a:pt x="23294" y="0"/>
                      <a:pt x="33485" y="0"/>
                    </a:cubicBezTo>
                    <a:cubicBezTo>
                      <a:pt x="50955" y="0"/>
                      <a:pt x="62602" y="8711"/>
                      <a:pt x="62602" y="26133"/>
                    </a:cubicBezTo>
                    <a:lnTo>
                      <a:pt x="62602" y="79851"/>
                    </a:lnTo>
                    <a:lnTo>
                      <a:pt x="61146" y="79851"/>
                    </a:lnTo>
                    <a:close/>
                    <a:moveTo>
                      <a:pt x="45132" y="58074"/>
                    </a:moveTo>
                    <a:lnTo>
                      <a:pt x="45132" y="46459"/>
                    </a:lnTo>
                    <a:cubicBezTo>
                      <a:pt x="40764" y="45007"/>
                      <a:pt x="36396" y="43555"/>
                      <a:pt x="27661" y="43555"/>
                    </a:cubicBezTo>
                    <a:cubicBezTo>
                      <a:pt x="17470" y="43555"/>
                      <a:pt x="11647" y="47911"/>
                      <a:pt x="11647" y="55170"/>
                    </a:cubicBezTo>
                    <a:cubicBezTo>
                      <a:pt x="11647" y="62429"/>
                      <a:pt x="16015" y="68237"/>
                      <a:pt x="26205" y="68237"/>
                    </a:cubicBezTo>
                    <a:cubicBezTo>
                      <a:pt x="34941" y="66785"/>
                      <a:pt x="42220" y="62429"/>
                      <a:pt x="45132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9"/>
              <p:cNvSpPr/>
              <p:nvPr/>
            </p:nvSpPr>
            <p:spPr>
              <a:xfrm>
                <a:off x="6280735" y="1533305"/>
                <a:ext cx="64057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4057" h="105984" extrusionOk="0">
                    <a:moveTo>
                      <a:pt x="64058" y="104533"/>
                    </a:moveTo>
                    <a:lnTo>
                      <a:pt x="49499" y="104533"/>
                    </a:lnTo>
                    <a:lnTo>
                      <a:pt x="49499" y="97273"/>
                    </a:lnTo>
                    <a:cubicBezTo>
                      <a:pt x="43676" y="101629"/>
                      <a:pt x="37852" y="105984"/>
                      <a:pt x="29117" y="105984"/>
                    </a:cubicBezTo>
                    <a:cubicBezTo>
                      <a:pt x="13103" y="105984"/>
                      <a:pt x="0" y="94370"/>
                      <a:pt x="0" y="65333"/>
                    </a:cubicBezTo>
                    <a:cubicBezTo>
                      <a:pt x="0" y="39200"/>
                      <a:pt x="14559" y="27585"/>
                      <a:pt x="30573" y="27585"/>
                    </a:cubicBezTo>
                    <a:cubicBezTo>
                      <a:pt x="37852" y="27585"/>
                      <a:pt x="45132" y="31941"/>
                      <a:pt x="49499" y="36296"/>
                    </a:cubicBezTo>
                    <a:lnTo>
                      <a:pt x="49499" y="7259"/>
                    </a:lnTo>
                    <a:lnTo>
                      <a:pt x="64058" y="0"/>
                    </a:lnTo>
                    <a:lnTo>
                      <a:pt x="64058" y="104533"/>
                    </a:lnTo>
                    <a:close/>
                    <a:moveTo>
                      <a:pt x="49499" y="82755"/>
                    </a:moveTo>
                    <a:lnTo>
                      <a:pt x="49499" y="50814"/>
                    </a:lnTo>
                    <a:cubicBezTo>
                      <a:pt x="46588" y="46459"/>
                      <a:pt x="39308" y="40652"/>
                      <a:pt x="32029" y="40652"/>
                    </a:cubicBezTo>
                    <a:cubicBezTo>
                      <a:pt x="21838" y="40652"/>
                      <a:pt x="16015" y="49363"/>
                      <a:pt x="16015" y="65333"/>
                    </a:cubicBezTo>
                    <a:cubicBezTo>
                      <a:pt x="16015" y="84207"/>
                      <a:pt x="21838" y="92918"/>
                      <a:pt x="33485" y="92918"/>
                    </a:cubicBezTo>
                    <a:cubicBezTo>
                      <a:pt x="39308" y="91466"/>
                      <a:pt x="45132" y="87111"/>
                      <a:pt x="49499" y="8275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9"/>
              <p:cNvSpPr/>
              <p:nvPr/>
            </p:nvSpPr>
            <p:spPr>
              <a:xfrm>
                <a:off x="6362263" y="1560806"/>
                <a:ext cx="66969" cy="78484"/>
              </a:xfrm>
              <a:custGeom>
                <a:avLst/>
                <a:gdLst/>
                <a:ahLst/>
                <a:cxnLst/>
                <a:rect l="l" t="t" r="r" b="b"/>
                <a:pathLst>
                  <a:path w="66969" h="78484" extrusionOk="0">
                    <a:moveTo>
                      <a:pt x="66970" y="36381"/>
                    </a:moveTo>
                    <a:cubicBezTo>
                      <a:pt x="66970" y="39284"/>
                      <a:pt x="66970" y="42188"/>
                      <a:pt x="66970" y="43640"/>
                    </a:cubicBezTo>
                    <a:lnTo>
                      <a:pt x="16015" y="43640"/>
                    </a:lnTo>
                    <a:cubicBezTo>
                      <a:pt x="17470" y="58158"/>
                      <a:pt x="26205" y="63966"/>
                      <a:pt x="34941" y="63966"/>
                    </a:cubicBezTo>
                    <a:cubicBezTo>
                      <a:pt x="40764" y="63966"/>
                      <a:pt x="46587" y="61062"/>
                      <a:pt x="50955" y="58158"/>
                    </a:cubicBezTo>
                    <a:lnTo>
                      <a:pt x="59690" y="68321"/>
                    </a:lnTo>
                    <a:cubicBezTo>
                      <a:pt x="52411" y="74129"/>
                      <a:pt x="45132" y="78484"/>
                      <a:pt x="33485" y="78484"/>
                    </a:cubicBezTo>
                    <a:cubicBezTo>
                      <a:pt x="16015" y="78484"/>
                      <a:pt x="0" y="63966"/>
                      <a:pt x="0" y="39284"/>
                    </a:cubicBezTo>
                    <a:cubicBezTo>
                      <a:pt x="0" y="13151"/>
                      <a:pt x="13103" y="85"/>
                      <a:pt x="33485" y="85"/>
                    </a:cubicBezTo>
                    <a:cubicBezTo>
                      <a:pt x="56778" y="-1367"/>
                      <a:pt x="66970" y="16055"/>
                      <a:pt x="66970" y="36381"/>
                    </a:cubicBezTo>
                    <a:close/>
                    <a:moveTo>
                      <a:pt x="52411" y="32025"/>
                    </a:moveTo>
                    <a:cubicBezTo>
                      <a:pt x="52411" y="21862"/>
                      <a:pt x="46587" y="13151"/>
                      <a:pt x="34941" y="13151"/>
                    </a:cubicBezTo>
                    <a:cubicBezTo>
                      <a:pt x="24749" y="13151"/>
                      <a:pt x="18926" y="20410"/>
                      <a:pt x="17470" y="32025"/>
                    </a:cubicBezTo>
                    <a:lnTo>
                      <a:pt x="52411" y="3202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9"/>
              <p:cNvSpPr/>
              <p:nvPr/>
            </p:nvSpPr>
            <p:spPr>
              <a:xfrm>
                <a:off x="6484555" y="1533305"/>
                <a:ext cx="77160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7160" h="104532" extrusionOk="0">
                    <a:moveTo>
                      <a:pt x="77160" y="71140"/>
                    </a:moveTo>
                    <a:cubicBezTo>
                      <a:pt x="77160" y="92918"/>
                      <a:pt x="59690" y="104533"/>
                      <a:pt x="37852" y="104533"/>
                    </a:cubicBezTo>
                    <a:cubicBezTo>
                      <a:pt x="16015" y="104533"/>
                      <a:pt x="0" y="92918"/>
                      <a:pt x="0" y="63881"/>
                    </a:cubicBezTo>
                    <a:cubicBezTo>
                      <a:pt x="0" y="37748"/>
                      <a:pt x="14559" y="1452"/>
                      <a:pt x="62602" y="0"/>
                    </a:cubicBezTo>
                    <a:lnTo>
                      <a:pt x="62602" y="14518"/>
                    </a:lnTo>
                    <a:cubicBezTo>
                      <a:pt x="39308" y="15970"/>
                      <a:pt x="23294" y="26133"/>
                      <a:pt x="16015" y="47911"/>
                    </a:cubicBezTo>
                    <a:cubicBezTo>
                      <a:pt x="23294" y="42103"/>
                      <a:pt x="30573" y="39200"/>
                      <a:pt x="42220" y="39200"/>
                    </a:cubicBezTo>
                    <a:cubicBezTo>
                      <a:pt x="62602" y="40652"/>
                      <a:pt x="77160" y="50814"/>
                      <a:pt x="77160" y="71140"/>
                    </a:cubicBezTo>
                    <a:close/>
                    <a:moveTo>
                      <a:pt x="62602" y="72592"/>
                    </a:moveTo>
                    <a:cubicBezTo>
                      <a:pt x="62602" y="60977"/>
                      <a:pt x="53867" y="55170"/>
                      <a:pt x="39308" y="55170"/>
                    </a:cubicBezTo>
                    <a:cubicBezTo>
                      <a:pt x="24750" y="55170"/>
                      <a:pt x="16015" y="60977"/>
                      <a:pt x="16015" y="72592"/>
                    </a:cubicBezTo>
                    <a:cubicBezTo>
                      <a:pt x="16015" y="82755"/>
                      <a:pt x="23294" y="91466"/>
                      <a:pt x="39308" y="91466"/>
                    </a:cubicBezTo>
                    <a:cubicBezTo>
                      <a:pt x="53867" y="91466"/>
                      <a:pt x="62602" y="84207"/>
                      <a:pt x="62602" y="72592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9"/>
              <p:cNvSpPr/>
              <p:nvPr/>
            </p:nvSpPr>
            <p:spPr>
              <a:xfrm>
                <a:off x="6571907" y="1523143"/>
                <a:ext cx="59690" cy="127762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127762" extrusionOk="0">
                    <a:moveTo>
                      <a:pt x="59690" y="0"/>
                    </a:moveTo>
                    <a:lnTo>
                      <a:pt x="14559" y="127762"/>
                    </a:lnTo>
                    <a:lnTo>
                      <a:pt x="0" y="127762"/>
                    </a:lnTo>
                    <a:lnTo>
                      <a:pt x="45132" y="0"/>
                    </a:lnTo>
                    <a:lnTo>
                      <a:pt x="59690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9"/>
              <p:cNvSpPr/>
              <p:nvPr/>
            </p:nvSpPr>
            <p:spPr>
              <a:xfrm>
                <a:off x="6640333" y="1533305"/>
                <a:ext cx="82983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82983" h="104532" extrusionOk="0">
                    <a:moveTo>
                      <a:pt x="82984" y="63881"/>
                    </a:moveTo>
                    <a:cubicBezTo>
                      <a:pt x="82984" y="90014"/>
                      <a:pt x="66969" y="104533"/>
                      <a:pt x="43676" y="104533"/>
                    </a:cubicBezTo>
                    <a:cubicBezTo>
                      <a:pt x="17470" y="104533"/>
                      <a:pt x="0" y="82755"/>
                      <a:pt x="0" y="52266"/>
                    </a:cubicBezTo>
                    <a:cubicBezTo>
                      <a:pt x="0" y="21778"/>
                      <a:pt x="16014" y="0"/>
                      <a:pt x="43676" y="0"/>
                    </a:cubicBezTo>
                    <a:cubicBezTo>
                      <a:pt x="59690" y="0"/>
                      <a:pt x="71337" y="7259"/>
                      <a:pt x="78616" y="18874"/>
                    </a:cubicBezTo>
                    <a:lnTo>
                      <a:pt x="65514" y="27585"/>
                    </a:lnTo>
                    <a:cubicBezTo>
                      <a:pt x="59690" y="18874"/>
                      <a:pt x="55322" y="15970"/>
                      <a:pt x="43676" y="15970"/>
                    </a:cubicBezTo>
                    <a:cubicBezTo>
                      <a:pt x="26205" y="15970"/>
                      <a:pt x="16014" y="30489"/>
                      <a:pt x="16014" y="53718"/>
                    </a:cubicBezTo>
                    <a:cubicBezTo>
                      <a:pt x="16014" y="76948"/>
                      <a:pt x="26205" y="91466"/>
                      <a:pt x="43676" y="91466"/>
                    </a:cubicBezTo>
                    <a:cubicBezTo>
                      <a:pt x="59690" y="91466"/>
                      <a:pt x="66969" y="79851"/>
                      <a:pt x="66969" y="68237"/>
                    </a:cubicBezTo>
                    <a:lnTo>
                      <a:pt x="66969" y="68237"/>
                    </a:lnTo>
                    <a:lnTo>
                      <a:pt x="50955" y="68237"/>
                    </a:lnTo>
                    <a:lnTo>
                      <a:pt x="50955" y="53718"/>
                    </a:lnTo>
                    <a:lnTo>
                      <a:pt x="82984" y="53718"/>
                    </a:lnTo>
                    <a:lnTo>
                      <a:pt x="82984" y="6388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9"/>
              <p:cNvSpPr/>
              <p:nvPr/>
            </p:nvSpPr>
            <p:spPr>
              <a:xfrm>
                <a:off x="6743698" y="1559439"/>
                <a:ext cx="45131" cy="76947"/>
              </a:xfrm>
              <a:custGeom>
                <a:avLst/>
                <a:gdLst/>
                <a:ahLst/>
                <a:cxnLst/>
                <a:rect l="l" t="t" r="r" b="b"/>
                <a:pathLst>
                  <a:path w="45131" h="76947" extrusionOk="0">
                    <a:moveTo>
                      <a:pt x="45132" y="2904"/>
                    </a:moveTo>
                    <a:lnTo>
                      <a:pt x="40764" y="17422"/>
                    </a:lnTo>
                    <a:cubicBezTo>
                      <a:pt x="37852" y="15970"/>
                      <a:pt x="33485" y="14518"/>
                      <a:pt x="29117" y="14518"/>
                    </a:cubicBezTo>
                    <a:cubicBezTo>
                      <a:pt x="20382" y="14518"/>
                      <a:pt x="14559" y="21778"/>
                      <a:pt x="14559" y="33392"/>
                    </a:cubicBezTo>
                    <a:lnTo>
                      <a:pt x="14559" y="76948"/>
                    </a:lnTo>
                    <a:lnTo>
                      <a:pt x="0" y="76948"/>
                    </a:lnTo>
                    <a:lnTo>
                      <a:pt x="0" y="1452"/>
                    </a:lnTo>
                    <a:lnTo>
                      <a:pt x="14559" y="1452"/>
                    </a:lnTo>
                    <a:lnTo>
                      <a:pt x="14559" y="8711"/>
                    </a:lnTo>
                    <a:cubicBezTo>
                      <a:pt x="17470" y="2904"/>
                      <a:pt x="24750" y="0"/>
                      <a:pt x="32029" y="0"/>
                    </a:cubicBezTo>
                    <a:cubicBezTo>
                      <a:pt x="37852" y="0"/>
                      <a:pt x="42220" y="1452"/>
                      <a:pt x="45132" y="290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9"/>
              <p:cNvSpPr/>
              <p:nvPr/>
            </p:nvSpPr>
            <p:spPr>
              <a:xfrm>
                <a:off x="6801933" y="1557987"/>
                <a:ext cx="62602" cy="81303"/>
              </a:xfrm>
              <a:custGeom>
                <a:avLst/>
                <a:gdLst/>
                <a:ahLst/>
                <a:cxnLst/>
                <a:rect l="l" t="t" r="r" b="b"/>
                <a:pathLst>
                  <a:path w="62602" h="81303" extrusionOk="0">
                    <a:moveTo>
                      <a:pt x="61146" y="79851"/>
                    </a:moveTo>
                    <a:lnTo>
                      <a:pt x="46588" y="79851"/>
                    </a:lnTo>
                    <a:lnTo>
                      <a:pt x="46588" y="72592"/>
                    </a:lnTo>
                    <a:cubicBezTo>
                      <a:pt x="40764" y="78399"/>
                      <a:pt x="33485" y="81303"/>
                      <a:pt x="26206" y="81303"/>
                    </a:cubicBezTo>
                    <a:cubicBezTo>
                      <a:pt x="14559" y="81303"/>
                      <a:pt x="0" y="74044"/>
                      <a:pt x="0" y="55170"/>
                    </a:cubicBezTo>
                    <a:cubicBezTo>
                      <a:pt x="0" y="37748"/>
                      <a:pt x="13103" y="30489"/>
                      <a:pt x="30573" y="30489"/>
                    </a:cubicBezTo>
                    <a:cubicBezTo>
                      <a:pt x="37852" y="30489"/>
                      <a:pt x="43676" y="31941"/>
                      <a:pt x="48044" y="33392"/>
                    </a:cubicBezTo>
                    <a:lnTo>
                      <a:pt x="48044" y="27585"/>
                    </a:lnTo>
                    <a:cubicBezTo>
                      <a:pt x="48044" y="18874"/>
                      <a:pt x="43676" y="14518"/>
                      <a:pt x="33485" y="14518"/>
                    </a:cubicBezTo>
                    <a:cubicBezTo>
                      <a:pt x="26206" y="14518"/>
                      <a:pt x="18926" y="15970"/>
                      <a:pt x="13103" y="18874"/>
                    </a:cubicBezTo>
                    <a:lnTo>
                      <a:pt x="7279" y="7259"/>
                    </a:lnTo>
                    <a:cubicBezTo>
                      <a:pt x="14559" y="2904"/>
                      <a:pt x="23294" y="0"/>
                      <a:pt x="33485" y="0"/>
                    </a:cubicBezTo>
                    <a:cubicBezTo>
                      <a:pt x="50955" y="0"/>
                      <a:pt x="62602" y="8711"/>
                      <a:pt x="62602" y="26133"/>
                    </a:cubicBezTo>
                    <a:lnTo>
                      <a:pt x="62602" y="79851"/>
                    </a:lnTo>
                    <a:lnTo>
                      <a:pt x="61146" y="79851"/>
                    </a:lnTo>
                    <a:close/>
                    <a:moveTo>
                      <a:pt x="46588" y="58074"/>
                    </a:moveTo>
                    <a:lnTo>
                      <a:pt x="46588" y="46459"/>
                    </a:lnTo>
                    <a:cubicBezTo>
                      <a:pt x="42220" y="45007"/>
                      <a:pt x="37852" y="43555"/>
                      <a:pt x="29117" y="43555"/>
                    </a:cubicBezTo>
                    <a:cubicBezTo>
                      <a:pt x="18926" y="43555"/>
                      <a:pt x="13103" y="47911"/>
                      <a:pt x="13103" y="55170"/>
                    </a:cubicBezTo>
                    <a:cubicBezTo>
                      <a:pt x="13103" y="62429"/>
                      <a:pt x="17470" y="68237"/>
                      <a:pt x="27662" y="68237"/>
                    </a:cubicBezTo>
                    <a:cubicBezTo>
                      <a:pt x="34941" y="66785"/>
                      <a:pt x="42220" y="62429"/>
                      <a:pt x="46588" y="5807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9"/>
              <p:cNvSpPr/>
              <p:nvPr/>
            </p:nvSpPr>
            <p:spPr>
              <a:xfrm>
                <a:off x="6880549" y="1533305"/>
                <a:ext cx="64057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4057" h="105984" extrusionOk="0">
                    <a:moveTo>
                      <a:pt x="64058" y="104533"/>
                    </a:moveTo>
                    <a:lnTo>
                      <a:pt x="49499" y="104533"/>
                    </a:lnTo>
                    <a:lnTo>
                      <a:pt x="49499" y="97273"/>
                    </a:lnTo>
                    <a:cubicBezTo>
                      <a:pt x="43676" y="101629"/>
                      <a:pt x="37852" y="105984"/>
                      <a:pt x="29117" y="105984"/>
                    </a:cubicBezTo>
                    <a:cubicBezTo>
                      <a:pt x="13103" y="105984"/>
                      <a:pt x="0" y="94370"/>
                      <a:pt x="0" y="65333"/>
                    </a:cubicBezTo>
                    <a:cubicBezTo>
                      <a:pt x="0" y="39200"/>
                      <a:pt x="14559" y="27585"/>
                      <a:pt x="30573" y="27585"/>
                    </a:cubicBezTo>
                    <a:cubicBezTo>
                      <a:pt x="37852" y="27585"/>
                      <a:pt x="45131" y="31941"/>
                      <a:pt x="49499" y="36296"/>
                    </a:cubicBezTo>
                    <a:lnTo>
                      <a:pt x="49499" y="7259"/>
                    </a:lnTo>
                    <a:lnTo>
                      <a:pt x="64058" y="0"/>
                    </a:lnTo>
                    <a:lnTo>
                      <a:pt x="64058" y="104533"/>
                    </a:lnTo>
                    <a:close/>
                    <a:moveTo>
                      <a:pt x="49499" y="82755"/>
                    </a:moveTo>
                    <a:lnTo>
                      <a:pt x="49499" y="50814"/>
                    </a:lnTo>
                    <a:cubicBezTo>
                      <a:pt x="46587" y="46459"/>
                      <a:pt x="39308" y="40652"/>
                      <a:pt x="32029" y="40652"/>
                    </a:cubicBezTo>
                    <a:cubicBezTo>
                      <a:pt x="21838" y="40652"/>
                      <a:pt x="16014" y="49363"/>
                      <a:pt x="16014" y="65333"/>
                    </a:cubicBezTo>
                    <a:cubicBezTo>
                      <a:pt x="16014" y="84207"/>
                      <a:pt x="21838" y="92918"/>
                      <a:pt x="33485" y="92918"/>
                    </a:cubicBezTo>
                    <a:cubicBezTo>
                      <a:pt x="39308" y="91466"/>
                      <a:pt x="46587" y="87111"/>
                      <a:pt x="49499" y="8275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9"/>
              <p:cNvSpPr/>
              <p:nvPr/>
            </p:nvSpPr>
            <p:spPr>
              <a:xfrm>
                <a:off x="6962077" y="1560806"/>
                <a:ext cx="66969" cy="78484"/>
              </a:xfrm>
              <a:custGeom>
                <a:avLst/>
                <a:gdLst/>
                <a:ahLst/>
                <a:cxnLst/>
                <a:rect l="l" t="t" r="r" b="b"/>
                <a:pathLst>
                  <a:path w="66969" h="78484" extrusionOk="0">
                    <a:moveTo>
                      <a:pt x="66970" y="36381"/>
                    </a:moveTo>
                    <a:cubicBezTo>
                      <a:pt x="66970" y="39284"/>
                      <a:pt x="66970" y="42188"/>
                      <a:pt x="66970" y="43640"/>
                    </a:cubicBezTo>
                    <a:lnTo>
                      <a:pt x="16015" y="43640"/>
                    </a:lnTo>
                    <a:cubicBezTo>
                      <a:pt x="17470" y="58158"/>
                      <a:pt x="26206" y="63966"/>
                      <a:pt x="34941" y="63966"/>
                    </a:cubicBezTo>
                    <a:cubicBezTo>
                      <a:pt x="40764" y="63966"/>
                      <a:pt x="46588" y="61062"/>
                      <a:pt x="50955" y="58158"/>
                    </a:cubicBezTo>
                    <a:lnTo>
                      <a:pt x="59690" y="68321"/>
                    </a:lnTo>
                    <a:cubicBezTo>
                      <a:pt x="52411" y="74129"/>
                      <a:pt x="45132" y="78484"/>
                      <a:pt x="33485" y="78484"/>
                    </a:cubicBezTo>
                    <a:cubicBezTo>
                      <a:pt x="16015" y="78484"/>
                      <a:pt x="0" y="63966"/>
                      <a:pt x="0" y="39284"/>
                    </a:cubicBezTo>
                    <a:cubicBezTo>
                      <a:pt x="0" y="13151"/>
                      <a:pt x="13103" y="85"/>
                      <a:pt x="33485" y="85"/>
                    </a:cubicBezTo>
                    <a:cubicBezTo>
                      <a:pt x="56779" y="-1367"/>
                      <a:pt x="66970" y="16055"/>
                      <a:pt x="66970" y="36381"/>
                    </a:cubicBezTo>
                    <a:close/>
                    <a:moveTo>
                      <a:pt x="52411" y="32025"/>
                    </a:moveTo>
                    <a:cubicBezTo>
                      <a:pt x="52411" y="21862"/>
                      <a:pt x="46588" y="13151"/>
                      <a:pt x="34941" y="13151"/>
                    </a:cubicBezTo>
                    <a:cubicBezTo>
                      <a:pt x="24750" y="13151"/>
                      <a:pt x="18926" y="20410"/>
                      <a:pt x="17470" y="32025"/>
                    </a:cubicBezTo>
                    <a:lnTo>
                      <a:pt x="52411" y="3202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9"/>
              <p:cNvSpPr/>
              <p:nvPr/>
            </p:nvSpPr>
            <p:spPr>
              <a:xfrm>
                <a:off x="7080002" y="1534757"/>
                <a:ext cx="71337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71337" h="101628" extrusionOk="0">
                    <a:moveTo>
                      <a:pt x="71337" y="15970"/>
                    </a:moveTo>
                    <a:cubicBezTo>
                      <a:pt x="53867" y="34844"/>
                      <a:pt x="37852" y="63881"/>
                      <a:pt x="37852" y="101629"/>
                    </a:cubicBezTo>
                    <a:lnTo>
                      <a:pt x="21838" y="101629"/>
                    </a:lnTo>
                    <a:cubicBezTo>
                      <a:pt x="21838" y="66785"/>
                      <a:pt x="34941" y="39200"/>
                      <a:pt x="53867" y="14518"/>
                    </a:cubicBezTo>
                    <a:lnTo>
                      <a:pt x="0" y="14518"/>
                    </a:lnTo>
                    <a:lnTo>
                      <a:pt x="0" y="0"/>
                    </a:lnTo>
                    <a:lnTo>
                      <a:pt x="71337" y="0"/>
                    </a:lnTo>
                    <a:lnTo>
                      <a:pt x="71337" y="1597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0" name="Google Shape;710;p9"/>
            <p:cNvGrpSpPr/>
            <p:nvPr/>
          </p:nvGrpSpPr>
          <p:grpSpPr>
            <a:xfrm>
              <a:off x="6601024" y="2100976"/>
              <a:ext cx="273701" cy="105984"/>
              <a:chOff x="6601024" y="2100976"/>
              <a:chExt cx="273701" cy="105984"/>
            </a:xfrm>
          </p:grpSpPr>
          <p:sp>
            <p:nvSpPr>
              <p:cNvPr id="711" name="Google Shape;711;p9"/>
              <p:cNvSpPr/>
              <p:nvPr/>
            </p:nvSpPr>
            <p:spPr>
              <a:xfrm>
                <a:off x="6601024" y="2102427"/>
                <a:ext cx="32029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32029" h="101628" extrusionOk="0">
                    <a:moveTo>
                      <a:pt x="32029" y="101629"/>
                    </a:moveTo>
                    <a:lnTo>
                      <a:pt x="17470" y="101629"/>
                    </a:lnTo>
                    <a:lnTo>
                      <a:pt x="17470" y="23229"/>
                    </a:lnTo>
                    <a:lnTo>
                      <a:pt x="0" y="23229"/>
                    </a:lnTo>
                    <a:lnTo>
                      <a:pt x="0" y="13067"/>
                    </a:lnTo>
                    <a:cubicBezTo>
                      <a:pt x="10191" y="13067"/>
                      <a:pt x="18926" y="8711"/>
                      <a:pt x="20382" y="0"/>
                    </a:cubicBezTo>
                    <a:lnTo>
                      <a:pt x="32029" y="0"/>
                    </a:lnTo>
                    <a:lnTo>
                      <a:pt x="32029" y="101629"/>
                    </a:lnTo>
                    <a:lnTo>
                      <a:pt x="32029" y="1016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9"/>
              <p:cNvSpPr/>
              <p:nvPr/>
            </p:nvSpPr>
            <p:spPr>
              <a:xfrm>
                <a:off x="6654891" y="2103879"/>
                <a:ext cx="75704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75704" h="103080" extrusionOk="0">
                    <a:moveTo>
                      <a:pt x="75704" y="66785"/>
                    </a:moveTo>
                    <a:cubicBezTo>
                      <a:pt x="75704" y="91466"/>
                      <a:pt x="59690" y="103081"/>
                      <a:pt x="34941" y="103081"/>
                    </a:cubicBezTo>
                    <a:cubicBezTo>
                      <a:pt x="21838" y="103081"/>
                      <a:pt x="10191" y="100177"/>
                      <a:pt x="0" y="92918"/>
                    </a:cubicBezTo>
                    <a:lnTo>
                      <a:pt x="7279" y="79851"/>
                    </a:lnTo>
                    <a:cubicBezTo>
                      <a:pt x="16014" y="84207"/>
                      <a:pt x="26205" y="87111"/>
                      <a:pt x="36396" y="87111"/>
                    </a:cubicBezTo>
                    <a:cubicBezTo>
                      <a:pt x="52411" y="87111"/>
                      <a:pt x="61146" y="79851"/>
                      <a:pt x="61146" y="66785"/>
                    </a:cubicBezTo>
                    <a:cubicBezTo>
                      <a:pt x="61146" y="55170"/>
                      <a:pt x="53867" y="49363"/>
                      <a:pt x="40764" y="49363"/>
                    </a:cubicBezTo>
                    <a:cubicBezTo>
                      <a:pt x="32029" y="49363"/>
                      <a:pt x="26205" y="52266"/>
                      <a:pt x="21838" y="55170"/>
                    </a:cubicBezTo>
                    <a:lnTo>
                      <a:pt x="5823" y="49363"/>
                    </a:lnTo>
                    <a:lnTo>
                      <a:pt x="8735" y="0"/>
                    </a:lnTo>
                    <a:lnTo>
                      <a:pt x="71337" y="0"/>
                    </a:lnTo>
                    <a:lnTo>
                      <a:pt x="71337" y="14518"/>
                    </a:lnTo>
                    <a:lnTo>
                      <a:pt x="21838" y="14518"/>
                    </a:lnTo>
                    <a:lnTo>
                      <a:pt x="20382" y="40652"/>
                    </a:lnTo>
                    <a:cubicBezTo>
                      <a:pt x="26205" y="37748"/>
                      <a:pt x="33485" y="34844"/>
                      <a:pt x="42220" y="34844"/>
                    </a:cubicBezTo>
                    <a:cubicBezTo>
                      <a:pt x="62602" y="34844"/>
                      <a:pt x="75704" y="47911"/>
                      <a:pt x="75704" y="667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9"/>
              <p:cNvSpPr/>
              <p:nvPr/>
            </p:nvSpPr>
            <p:spPr>
              <a:xfrm>
                <a:off x="6746610" y="2100976"/>
                <a:ext cx="12811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8115" h="105984" extrusionOk="0">
                    <a:moveTo>
                      <a:pt x="49499" y="31941"/>
                    </a:moveTo>
                    <a:cubicBezTo>
                      <a:pt x="49499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1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40764" y="0"/>
                      <a:pt x="49499" y="13067"/>
                      <a:pt x="49499" y="31941"/>
                    </a:cubicBezTo>
                    <a:close/>
                    <a:moveTo>
                      <a:pt x="36396" y="31941"/>
                    </a:moveTo>
                    <a:cubicBezTo>
                      <a:pt x="36396" y="20326"/>
                      <a:pt x="32029" y="13067"/>
                      <a:pt x="24750" y="13067"/>
                    </a:cubicBezTo>
                    <a:cubicBezTo>
                      <a:pt x="17470" y="13067"/>
                      <a:pt x="13103" y="20326"/>
                      <a:pt x="13103" y="31941"/>
                    </a:cubicBezTo>
                    <a:cubicBezTo>
                      <a:pt x="13103" y="43555"/>
                      <a:pt x="17470" y="50814"/>
                      <a:pt x="24750" y="50814"/>
                    </a:cubicBezTo>
                    <a:cubicBezTo>
                      <a:pt x="32029" y="50814"/>
                      <a:pt x="36396" y="43555"/>
                      <a:pt x="36396" y="31941"/>
                    </a:cubicBezTo>
                    <a:close/>
                    <a:moveTo>
                      <a:pt x="101910" y="1452"/>
                    </a:moveTo>
                    <a:lnTo>
                      <a:pt x="39308" y="103081"/>
                    </a:lnTo>
                    <a:lnTo>
                      <a:pt x="24750" y="103081"/>
                    </a:lnTo>
                    <a:lnTo>
                      <a:pt x="87352" y="1452"/>
                    </a:lnTo>
                    <a:lnTo>
                      <a:pt x="101910" y="1452"/>
                    </a:lnTo>
                    <a:close/>
                    <a:moveTo>
                      <a:pt x="128115" y="74044"/>
                    </a:moveTo>
                    <a:cubicBezTo>
                      <a:pt x="128115" y="92918"/>
                      <a:pt x="117925" y="105984"/>
                      <a:pt x="103366" y="105984"/>
                    </a:cubicBezTo>
                    <a:cubicBezTo>
                      <a:pt x="88808" y="105984"/>
                      <a:pt x="78616" y="92918"/>
                      <a:pt x="78616" y="74044"/>
                    </a:cubicBezTo>
                    <a:cubicBezTo>
                      <a:pt x="78616" y="55170"/>
                      <a:pt x="88808" y="42103"/>
                      <a:pt x="103366" y="42103"/>
                    </a:cubicBezTo>
                    <a:cubicBezTo>
                      <a:pt x="117925" y="42103"/>
                      <a:pt x="128115" y="55170"/>
                      <a:pt x="128115" y="74044"/>
                    </a:cubicBezTo>
                    <a:close/>
                    <a:moveTo>
                      <a:pt x="115013" y="74044"/>
                    </a:moveTo>
                    <a:cubicBezTo>
                      <a:pt x="115013" y="62429"/>
                      <a:pt x="110645" y="55170"/>
                      <a:pt x="103366" y="55170"/>
                    </a:cubicBezTo>
                    <a:cubicBezTo>
                      <a:pt x="96087" y="55170"/>
                      <a:pt x="91719" y="62429"/>
                      <a:pt x="91719" y="74044"/>
                    </a:cubicBezTo>
                    <a:cubicBezTo>
                      <a:pt x="91719" y="85659"/>
                      <a:pt x="96087" y="92918"/>
                      <a:pt x="103366" y="92918"/>
                    </a:cubicBezTo>
                    <a:cubicBezTo>
                      <a:pt x="110645" y="92918"/>
                      <a:pt x="115013" y="84207"/>
                      <a:pt x="115013" y="74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9"/>
            <p:cNvGrpSpPr/>
            <p:nvPr/>
          </p:nvGrpSpPr>
          <p:grpSpPr>
            <a:xfrm>
              <a:off x="2815790" y="2100976"/>
              <a:ext cx="278068" cy="105984"/>
              <a:chOff x="2815790" y="2100976"/>
              <a:chExt cx="278068" cy="105984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2815790" y="2102427"/>
                <a:ext cx="33484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101628" extrusionOk="0">
                    <a:moveTo>
                      <a:pt x="33485" y="101629"/>
                    </a:moveTo>
                    <a:lnTo>
                      <a:pt x="18926" y="101629"/>
                    </a:lnTo>
                    <a:lnTo>
                      <a:pt x="18926" y="23229"/>
                    </a:lnTo>
                    <a:lnTo>
                      <a:pt x="0" y="23229"/>
                    </a:lnTo>
                    <a:lnTo>
                      <a:pt x="0" y="13067"/>
                    </a:lnTo>
                    <a:cubicBezTo>
                      <a:pt x="10191" y="13067"/>
                      <a:pt x="18926" y="8711"/>
                      <a:pt x="20382" y="0"/>
                    </a:cubicBezTo>
                    <a:lnTo>
                      <a:pt x="32029" y="0"/>
                    </a:lnTo>
                    <a:lnTo>
                      <a:pt x="32029" y="101629"/>
                    </a:lnTo>
                    <a:lnTo>
                      <a:pt x="33485" y="1016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2871113" y="2100976"/>
                <a:ext cx="80072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80072" h="104532" extrusionOk="0">
                    <a:moveTo>
                      <a:pt x="80072" y="52266"/>
                    </a:moveTo>
                    <a:cubicBezTo>
                      <a:pt x="80072" y="82755"/>
                      <a:pt x="65514" y="104533"/>
                      <a:pt x="39308" y="104533"/>
                    </a:cubicBezTo>
                    <a:cubicBezTo>
                      <a:pt x="13103" y="104533"/>
                      <a:pt x="0" y="82755"/>
                      <a:pt x="0" y="52266"/>
                    </a:cubicBezTo>
                    <a:cubicBezTo>
                      <a:pt x="0" y="21778"/>
                      <a:pt x="14559" y="0"/>
                      <a:pt x="40764" y="0"/>
                    </a:cubicBezTo>
                    <a:cubicBezTo>
                      <a:pt x="65514" y="0"/>
                      <a:pt x="80072" y="21778"/>
                      <a:pt x="80072" y="52266"/>
                    </a:cubicBezTo>
                    <a:close/>
                    <a:moveTo>
                      <a:pt x="64058" y="53718"/>
                    </a:moveTo>
                    <a:cubicBezTo>
                      <a:pt x="64058" y="31941"/>
                      <a:pt x="56778" y="15970"/>
                      <a:pt x="39308" y="15970"/>
                    </a:cubicBezTo>
                    <a:cubicBezTo>
                      <a:pt x="21838" y="15970"/>
                      <a:pt x="14559" y="31941"/>
                      <a:pt x="14559" y="53718"/>
                    </a:cubicBezTo>
                    <a:cubicBezTo>
                      <a:pt x="14559" y="75496"/>
                      <a:pt x="21838" y="91466"/>
                      <a:pt x="39308" y="91466"/>
                    </a:cubicBezTo>
                    <a:cubicBezTo>
                      <a:pt x="58234" y="90014"/>
                      <a:pt x="64058" y="74044"/>
                      <a:pt x="64058" y="537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9"/>
              <p:cNvSpPr/>
              <p:nvPr/>
            </p:nvSpPr>
            <p:spPr>
              <a:xfrm>
                <a:off x="2967199" y="2100976"/>
                <a:ext cx="126659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6659" h="105984" extrusionOk="0">
                    <a:moveTo>
                      <a:pt x="49499" y="31941"/>
                    </a:moveTo>
                    <a:cubicBezTo>
                      <a:pt x="49499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1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39308" y="0"/>
                      <a:pt x="49499" y="13067"/>
                      <a:pt x="49499" y="31941"/>
                    </a:cubicBezTo>
                    <a:close/>
                    <a:moveTo>
                      <a:pt x="36396" y="31941"/>
                    </a:moveTo>
                    <a:cubicBezTo>
                      <a:pt x="36396" y="20326"/>
                      <a:pt x="32029" y="13067"/>
                      <a:pt x="24750" y="13067"/>
                    </a:cubicBezTo>
                    <a:cubicBezTo>
                      <a:pt x="17470" y="13067"/>
                      <a:pt x="13103" y="20326"/>
                      <a:pt x="13103" y="31941"/>
                    </a:cubicBezTo>
                    <a:cubicBezTo>
                      <a:pt x="13103" y="43555"/>
                      <a:pt x="17470" y="50814"/>
                      <a:pt x="24750" y="50814"/>
                    </a:cubicBezTo>
                    <a:cubicBezTo>
                      <a:pt x="32029" y="50814"/>
                      <a:pt x="36396" y="43555"/>
                      <a:pt x="36396" y="31941"/>
                    </a:cubicBezTo>
                    <a:close/>
                    <a:moveTo>
                      <a:pt x="101910" y="1452"/>
                    </a:moveTo>
                    <a:lnTo>
                      <a:pt x="39308" y="103081"/>
                    </a:lnTo>
                    <a:lnTo>
                      <a:pt x="24750" y="103081"/>
                    </a:lnTo>
                    <a:lnTo>
                      <a:pt x="87352" y="1452"/>
                    </a:lnTo>
                    <a:lnTo>
                      <a:pt x="101910" y="1452"/>
                    </a:lnTo>
                    <a:close/>
                    <a:moveTo>
                      <a:pt x="126660" y="74044"/>
                    </a:moveTo>
                    <a:cubicBezTo>
                      <a:pt x="126660" y="92918"/>
                      <a:pt x="116469" y="105984"/>
                      <a:pt x="101910" y="105984"/>
                    </a:cubicBezTo>
                    <a:cubicBezTo>
                      <a:pt x="87352" y="105984"/>
                      <a:pt x="77160" y="92918"/>
                      <a:pt x="77160" y="74044"/>
                    </a:cubicBezTo>
                    <a:cubicBezTo>
                      <a:pt x="77160" y="55170"/>
                      <a:pt x="87352" y="42103"/>
                      <a:pt x="101910" y="42103"/>
                    </a:cubicBezTo>
                    <a:cubicBezTo>
                      <a:pt x="117925" y="42103"/>
                      <a:pt x="126660" y="55170"/>
                      <a:pt x="126660" y="74044"/>
                    </a:cubicBezTo>
                    <a:close/>
                    <a:moveTo>
                      <a:pt x="113557" y="74044"/>
                    </a:moveTo>
                    <a:cubicBezTo>
                      <a:pt x="113557" y="62429"/>
                      <a:pt x="109189" y="55170"/>
                      <a:pt x="101910" y="55170"/>
                    </a:cubicBezTo>
                    <a:cubicBezTo>
                      <a:pt x="94631" y="55170"/>
                      <a:pt x="90263" y="62429"/>
                      <a:pt x="90263" y="74044"/>
                    </a:cubicBezTo>
                    <a:cubicBezTo>
                      <a:pt x="90263" y="85659"/>
                      <a:pt x="94631" y="92918"/>
                      <a:pt x="101910" y="92918"/>
                    </a:cubicBezTo>
                    <a:cubicBezTo>
                      <a:pt x="109189" y="92918"/>
                      <a:pt x="113557" y="84207"/>
                      <a:pt x="113557" y="74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9"/>
            <p:cNvGrpSpPr/>
            <p:nvPr/>
          </p:nvGrpSpPr>
          <p:grpSpPr>
            <a:xfrm>
              <a:off x="5811948" y="2247612"/>
              <a:ext cx="310098" cy="107435"/>
              <a:chOff x="5811948" y="2247612"/>
              <a:chExt cx="310098" cy="107435"/>
            </a:xfrm>
          </p:grpSpPr>
          <p:sp>
            <p:nvSpPr>
              <p:cNvPr id="719" name="Google Shape;719;p9"/>
              <p:cNvSpPr/>
              <p:nvPr/>
            </p:nvSpPr>
            <p:spPr>
              <a:xfrm>
                <a:off x="5811948" y="2247612"/>
                <a:ext cx="72792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2792" h="104532" extrusionOk="0">
                    <a:moveTo>
                      <a:pt x="72793" y="104533"/>
                    </a:moveTo>
                    <a:lnTo>
                      <a:pt x="0" y="104533"/>
                    </a:lnTo>
                    <a:cubicBezTo>
                      <a:pt x="1456" y="75496"/>
                      <a:pt x="18926" y="60977"/>
                      <a:pt x="39308" y="49363"/>
                    </a:cubicBezTo>
                    <a:cubicBezTo>
                      <a:pt x="53867" y="40652"/>
                      <a:pt x="56779" y="36296"/>
                      <a:pt x="56779" y="29037"/>
                    </a:cubicBezTo>
                    <a:cubicBezTo>
                      <a:pt x="56779" y="20326"/>
                      <a:pt x="50955" y="15970"/>
                      <a:pt x="37852" y="15970"/>
                    </a:cubicBezTo>
                    <a:cubicBezTo>
                      <a:pt x="29117" y="15970"/>
                      <a:pt x="20382" y="20326"/>
                      <a:pt x="13103" y="26133"/>
                    </a:cubicBezTo>
                    <a:lnTo>
                      <a:pt x="2912" y="14518"/>
                    </a:lnTo>
                    <a:cubicBezTo>
                      <a:pt x="11647" y="5807"/>
                      <a:pt x="24750" y="0"/>
                      <a:pt x="37852" y="0"/>
                    </a:cubicBezTo>
                    <a:cubicBezTo>
                      <a:pt x="58234" y="0"/>
                      <a:pt x="72793" y="8711"/>
                      <a:pt x="72793" y="27585"/>
                    </a:cubicBezTo>
                    <a:cubicBezTo>
                      <a:pt x="72793" y="43555"/>
                      <a:pt x="65514" y="49363"/>
                      <a:pt x="46588" y="60977"/>
                    </a:cubicBezTo>
                    <a:cubicBezTo>
                      <a:pt x="27662" y="72592"/>
                      <a:pt x="21838" y="78399"/>
                      <a:pt x="18926" y="88562"/>
                    </a:cubicBezTo>
                    <a:lnTo>
                      <a:pt x="72793" y="88562"/>
                    </a:lnTo>
                    <a:lnTo>
                      <a:pt x="72793" y="104533"/>
                    </a:lnTo>
                    <a:lnTo>
                      <a:pt x="72793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9"/>
              <p:cNvSpPr/>
              <p:nvPr/>
            </p:nvSpPr>
            <p:spPr>
              <a:xfrm>
                <a:off x="5902212" y="2249063"/>
                <a:ext cx="74248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5984" extrusionOk="0">
                    <a:moveTo>
                      <a:pt x="74249" y="74044"/>
                    </a:moveTo>
                    <a:cubicBezTo>
                      <a:pt x="74249" y="94370"/>
                      <a:pt x="59690" y="105984"/>
                      <a:pt x="36396" y="105984"/>
                    </a:cubicBezTo>
                    <a:cubicBezTo>
                      <a:pt x="21838" y="105984"/>
                      <a:pt x="7279" y="100177"/>
                      <a:pt x="0" y="88562"/>
                    </a:cubicBezTo>
                    <a:lnTo>
                      <a:pt x="11647" y="78399"/>
                    </a:lnTo>
                    <a:cubicBezTo>
                      <a:pt x="17470" y="85659"/>
                      <a:pt x="27661" y="90014"/>
                      <a:pt x="36396" y="90014"/>
                    </a:cubicBezTo>
                    <a:cubicBezTo>
                      <a:pt x="52411" y="90014"/>
                      <a:pt x="58234" y="84207"/>
                      <a:pt x="58234" y="74044"/>
                    </a:cubicBezTo>
                    <a:cubicBezTo>
                      <a:pt x="58234" y="63881"/>
                      <a:pt x="50955" y="59525"/>
                      <a:pt x="39308" y="59525"/>
                    </a:cubicBezTo>
                    <a:lnTo>
                      <a:pt x="30573" y="59525"/>
                    </a:lnTo>
                    <a:lnTo>
                      <a:pt x="30573" y="45007"/>
                    </a:lnTo>
                    <a:lnTo>
                      <a:pt x="39308" y="45007"/>
                    </a:lnTo>
                    <a:cubicBezTo>
                      <a:pt x="48043" y="45007"/>
                      <a:pt x="53867" y="39200"/>
                      <a:pt x="53867" y="30489"/>
                    </a:cubicBezTo>
                    <a:cubicBezTo>
                      <a:pt x="53867" y="24681"/>
                      <a:pt x="49499" y="15970"/>
                      <a:pt x="34941" y="15970"/>
                    </a:cubicBezTo>
                    <a:cubicBezTo>
                      <a:pt x="27661" y="15970"/>
                      <a:pt x="20382" y="18874"/>
                      <a:pt x="14559" y="24681"/>
                    </a:cubicBezTo>
                    <a:lnTo>
                      <a:pt x="2912" y="14518"/>
                    </a:lnTo>
                    <a:cubicBezTo>
                      <a:pt x="11647" y="5807"/>
                      <a:pt x="21838" y="0"/>
                      <a:pt x="34941" y="0"/>
                    </a:cubicBezTo>
                    <a:cubicBezTo>
                      <a:pt x="53867" y="0"/>
                      <a:pt x="69881" y="10163"/>
                      <a:pt x="69881" y="27585"/>
                    </a:cubicBezTo>
                    <a:cubicBezTo>
                      <a:pt x="69881" y="39200"/>
                      <a:pt x="64058" y="46459"/>
                      <a:pt x="58234" y="49363"/>
                    </a:cubicBezTo>
                    <a:cubicBezTo>
                      <a:pt x="66970" y="53718"/>
                      <a:pt x="74249" y="60977"/>
                      <a:pt x="74249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9"/>
              <p:cNvSpPr/>
              <p:nvPr/>
            </p:nvSpPr>
            <p:spPr>
              <a:xfrm>
                <a:off x="5993931" y="2249063"/>
                <a:ext cx="12811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8115" h="105984" extrusionOk="0">
                    <a:moveTo>
                      <a:pt x="49500" y="31941"/>
                    </a:moveTo>
                    <a:cubicBezTo>
                      <a:pt x="49500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1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40764" y="0"/>
                      <a:pt x="49500" y="13067"/>
                      <a:pt x="49500" y="31941"/>
                    </a:cubicBezTo>
                    <a:close/>
                    <a:moveTo>
                      <a:pt x="36396" y="31941"/>
                    </a:moveTo>
                    <a:cubicBezTo>
                      <a:pt x="36396" y="20326"/>
                      <a:pt x="32029" y="13067"/>
                      <a:pt x="24750" y="13067"/>
                    </a:cubicBezTo>
                    <a:cubicBezTo>
                      <a:pt x="17470" y="13067"/>
                      <a:pt x="13103" y="20326"/>
                      <a:pt x="13103" y="31941"/>
                    </a:cubicBezTo>
                    <a:cubicBezTo>
                      <a:pt x="13103" y="43555"/>
                      <a:pt x="17470" y="50814"/>
                      <a:pt x="24750" y="50814"/>
                    </a:cubicBezTo>
                    <a:cubicBezTo>
                      <a:pt x="32029" y="50814"/>
                      <a:pt x="36396" y="43555"/>
                      <a:pt x="36396" y="31941"/>
                    </a:cubicBezTo>
                    <a:close/>
                    <a:moveTo>
                      <a:pt x="101910" y="1452"/>
                    </a:moveTo>
                    <a:lnTo>
                      <a:pt x="39308" y="103081"/>
                    </a:lnTo>
                    <a:lnTo>
                      <a:pt x="24750" y="103081"/>
                    </a:lnTo>
                    <a:lnTo>
                      <a:pt x="87352" y="1452"/>
                    </a:lnTo>
                    <a:lnTo>
                      <a:pt x="101910" y="1452"/>
                    </a:lnTo>
                    <a:close/>
                    <a:moveTo>
                      <a:pt x="128116" y="74044"/>
                    </a:moveTo>
                    <a:cubicBezTo>
                      <a:pt x="128116" y="92918"/>
                      <a:pt x="117925" y="105984"/>
                      <a:pt x="103366" y="105984"/>
                    </a:cubicBezTo>
                    <a:cubicBezTo>
                      <a:pt x="88808" y="105984"/>
                      <a:pt x="78617" y="92918"/>
                      <a:pt x="78617" y="74044"/>
                    </a:cubicBezTo>
                    <a:cubicBezTo>
                      <a:pt x="78617" y="55170"/>
                      <a:pt x="88808" y="42103"/>
                      <a:pt x="103366" y="42103"/>
                    </a:cubicBezTo>
                    <a:cubicBezTo>
                      <a:pt x="117925" y="42103"/>
                      <a:pt x="128116" y="55170"/>
                      <a:pt x="128116" y="74044"/>
                    </a:cubicBezTo>
                    <a:close/>
                    <a:moveTo>
                      <a:pt x="115013" y="74044"/>
                    </a:moveTo>
                    <a:cubicBezTo>
                      <a:pt x="115013" y="62429"/>
                      <a:pt x="110645" y="55170"/>
                      <a:pt x="103366" y="55170"/>
                    </a:cubicBezTo>
                    <a:cubicBezTo>
                      <a:pt x="96087" y="55170"/>
                      <a:pt x="91719" y="62429"/>
                      <a:pt x="91719" y="74044"/>
                    </a:cubicBezTo>
                    <a:cubicBezTo>
                      <a:pt x="91719" y="85659"/>
                      <a:pt x="96087" y="92918"/>
                      <a:pt x="103366" y="92918"/>
                    </a:cubicBezTo>
                    <a:cubicBezTo>
                      <a:pt x="110645" y="92918"/>
                      <a:pt x="115013" y="84207"/>
                      <a:pt x="115013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9"/>
            <p:cNvGrpSpPr/>
            <p:nvPr/>
          </p:nvGrpSpPr>
          <p:grpSpPr>
            <a:xfrm>
              <a:off x="5180105" y="2741238"/>
              <a:ext cx="180526" cy="105984"/>
              <a:chOff x="5180105" y="2741238"/>
              <a:chExt cx="180526" cy="105984"/>
            </a:xfrm>
          </p:grpSpPr>
          <p:sp>
            <p:nvSpPr>
              <p:cNvPr id="723" name="Google Shape;723;p9"/>
              <p:cNvSpPr/>
              <p:nvPr/>
            </p:nvSpPr>
            <p:spPr>
              <a:xfrm>
                <a:off x="5180105" y="2744142"/>
                <a:ext cx="32029" cy="100177"/>
              </a:xfrm>
              <a:custGeom>
                <a:avLst/>
                <a:gdLst/>
                <a:ahLst/>
                <a:cxnLst/>
                <a:rect l="l" t="t" r="r" b="b"/>
                <a:pathLst>
                  <a:path w="32029" h="100177" extrusionOk="0">
                    <a:moveTo>
                      <a:pt x="32029" y="100177"/>
                    </a:moveTo>
                    <a:lnTo>
                      <a:pt x="17470" y="100177"/>
                    </a:lnTo>
                    <a:lnTo>
                      <a:pt x="17470" y="23229"/>
                    </a:lnTo>
                    <a:lnTo>
                      <a:pt x="0" y="23229"/>
                    </a:lnTo>
                    <a:lnTo>
                      <a:pt x="0" y="13067"/>
                    </a:lnTo>
                    <a:cubicBezTo>
                      <a:pt x="10191" y="13067"/>
                      <a:pt x="18926" y="8711"/>
                      <a:pt x="20382" y="0"/>
                    </a:cubicBezTo>
                    <a:lnTo>
                      <a:pt x="32029" y="0"/>
                    </a:lnTo>
                    <a:lnTo>
                      <a:pt x="32029" y="100177"/>
                    </a:lnTo>
                    <a:lnTo>
                      <a:pt x="32029" y="10017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9"/>
              <p:cNvSpPr/>
              <p:nvPr/>
            </p:nvSpPr>
            <p:spPr>
              <a:xfrm>
                <a:off x="5233972" y="2741238"/>
                <a:ext cx="126659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6659" h="105984" extrusionOk="0">
                    <a:moveTo>
                      <a:pt x="49499" y="31940"/>
                    </a:moveTo>
                    <a:cubicBezTo>
                      <a:pt x="49499" y="50814"/>
                      <a:pt x="39308" y="63881"/>
                      <a:pt x="24749" y="63881"/>
                    </a:cubicBezTo>
                    <a:cubicBezTo>
                      <a:pt x="10191" y="63881"/>
                      <a:pt x="0" y="50814"/>
                      <a:pt x="0" y="31940"/>
                    </a:cubicBezTo>
                    <a:cubicBezTo>
                      <a:pt x="0" y="13067"/>
                      <a:pt x="10191" y="0"/>
                      <a:pt x="24749" y="0"/>
                    </a:cubicBezTo>
                    <a:cubicBezTo>
                      <a:pt x="40764" y="0"/>
                      <a:pt x="49499" y="13067"/>
                      <a:pt x="49499" y="31940"/>
                    </a:cubicBezTo>
                    <a:close/>
                    <a:moveTo>
                      <a:pt x="36396" y="31940"/>
                    </a:moveTo>
                    <a:cubicBezTo>
                      <a:pt x="36396" y="20326"/>
                      <a:pt x="32029" y="13067"/>
                      <a:pt x="24749" y="13067"/>
                    </a:cubicBezTo>
                    <a:cubicBezTo>
                      <a:pt x="17470" y="13067"/>
                      <a:pt x="13103" y="20326"/>
                      <a:pt x="13103" y="31940"/>
                    </a:cubicBezTo>
                    <a:cubicBezTo>
                      <a:pt x="13103" y="43555"/>
                      <a:pt x="17470" y="50814"/>
                      <a:pt x="24749" y="50814"/>
                    </a:cubicBezTo>
                    <a:cubicBezTo>
                      <a:pt x="32029" y="50814"/>
                      <a:pt x="36396" y="42103"/>
                      <a:pt x="36396" y="31940"/>
                    </a:cubicBezTo>
                    <a:close/>
                    <a:moveTo>
                      <a:pt x="101910" y="1452"/>
                    </a:moveTo>
                    <a:lnTo>
                      <a:pt x="39308" y="103081"/>
                    </a:lnTo>
                    <a:lnTo>
                      <a:pt x="24749" y="103081"/>
                    </a:lnTo>
                    <a:lnTo>
                      <a:pt x="87352" y="1452"/>
                    </a:lnTo>
                    <a:lnTo>
                      <a:pt x="101910" y="1452"/>
                    </a:lnTo>
                    <a:close/>
                    <a:moveTo>
                      <a:pt x="126659" y="74044"/>
                    </a:moveTo>
                    <a:cubicBezTo>
                      <a:pt x="126659" y="92918"/>
                      <a:pt x="116469" y="105984"/>
                      <a:pt x="101910" y="105984"/>
                    </a:cubicBezTo>
                    <a:cubicBezTo>
                      <a:pt x="87352" y="105984"/>
                      <a:pt x="77160" y="92918"/>
                      <a:pt x="77160" y="74044"/>
                    </a:cubicBezTo>
                    <a:cubicBezTo>
                      <a:pt x="77160" y="55170"/>
                      <a:pt x="87352" y="42103"/>
                      <a:pt x="101910" y="42103"/>
                    </a:cubicBezTo>
                    <a:cubicBezTo>
                      <a:pt x="117925" y="42103"/>
                      <a:pt x="126659" y="55170"/>
                      <a:pt x="126659" y="74044"/>
                    </a:cubicBezTo>
                    <a:close/>
                    <a:moveTo>
                      <a:pt x="115013" y="74044"/>
                    </a:moveTo>
                    <a:cubicBezTo>
                      <a:pt x="115013" y="62429"/>
                      <a:pt x="110645" y="55170"/>
                      <a:pt x="103366" y="55170"/>
                    </a:cubicBezTo>
                    <a:cubicBezTo>
                      <a:pt x="96087" y="55170"/>
                      <a:pt x="91719" y="62429"/>
                      <a:pt x="91719" y="74044"/>
                    </a:cubicBezTo>
                    <a:cubicBezTo>
                      <a:pt x="91719" y="85659"/>
                      <a:pt x="96087" y="92918"/>
                      <a:pt x="103366" y="92918"/>
                    </a:cubicBezTo>
                    <a:cubicBezTo>
                      <a:pt x="110645" y="92918"/>
                      <a:pt x="115013" y="84207"/>
                      <a:pt x="115013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5" name="Google Shape;725;p9"/>
            <p:cNvGrpSpPr/>
            <p:nvPr/>
          </p:nvGrpSpPr>
          <p:grpSpPr>
            <a:xfrm>
              <a:off x="2282946" y="3519425"/>
              <a:ext cx="310097" cy="105984"/>
              <a:chOff x="2282946" y="3519425"/>
              <a:chExt cx="310097" cy="105984"/>
            </a:xfrm>
          </p:grpSpPr>
          <p:sp>
            <p:nvSpPr>
              <p:cNvPr id="726" name="Google Shape;726;p9"/>
              <p:cNvSpPr/>
              <p:nvPr/>
            </p:nvSpPr>
            <p:spPr>
              <a:xfrm>
                <a:off x="2282946" y="3519425"/>
                <a:ext cx="72792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2792" h="104532" extrusionOk="0">
                    <a:moveTo>
                      <a:pt x="72793" y="104533"/>
                    </a:moveTo>
                    <a:lnTo>
                      <a:pt x="0" y="104533"/>
                    </a:lnTo>
                    <a:cubicBezTo>
                      <a:pt x="1456" y="75496"/>
                      <a:pt x="18926" y="60977"/>
                      <a:pt x="39308" y="49363"/>
                    </a:cubicBezTo>
                    <a:cubicBezTo>
                      <a:pt x="52411" y="40652"/>
                      <a:pt x="56778" y="36296"/>
                      <a:pt x="56778" y="29037"/>
                    </a:cubicBezTo>
                    <a:cubicBezTo>
                      <a:pt x="56778" y="20326"/>
                      <a:pt x="50955" y="15970"/>
                      <a:pt x="37852" y="15970"/>
                    </a:cubicBezTo>
                    <a:cubicBezTo>
                      <a:pt x="29117" y="15970"/>
                      <a:pt x="20382" y="20326"/>
                      <a:pt x="13103" y="26133"/>
                    </a:cubicBezTo>
                    <a:lnTo>
                      <a:pt x="2912" y="14518"/>
                    </a:lnTo>
                    <a:cubicBezTo>
                      <a:pt x="11647" y="5807"/>
                      <a:pt x="24750" y="0"/>
                      <a:pt x="37852" y="0"/>
                    </a:cubicBezTo>
                    <a:cubicBezTo>
                      <a:pt x="58234" y="0"/>
                      <a:pt x="72793" y="8711"/>
                      <a:pt x="72793" y="27585"/>
                    </a:cubicBezTo>
                    <a:cubicBezTo>
                      <a:pt x="72793" y="43555"/>
                      <a:pt x="65514" y="49363"/>
                      <a:pt x="46587" y="60977"/>
                    </a:cubicBezTo>
                    <a:cubicBezTo>
                      <a:pt x="27661" y="72592"/>
                      <a:pt x="21838" y="78399"/>
                      <a:pt x="18926" y="88562"/>
                    </a:cubicBezTo>
                    <a:lnTo>
                      <a:pt x="72793" y="88562"/>
                    </a:lnTo>
                    <a:lnTo>
                      <a:pt x="72793" y="104533"/>
                    </a:lnTo>
                    <a:lnTo>
                      <a:pt x="72793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9"/>
              <p:cNvSpPr/>
              <p:nvPr/>
            </p:nvSpPr>
            <p:spPr>
              <a:xfrm>
                <a:off x="2373209" y="3519425"/>
                <a:ext cx="74248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5984" extrusionOk="0">
                    <a:moveTo>
                      <a:pt x="74249" y="74044"/>
                    </a:moveTo>
                    <a:cubicBezTo>
                      <a:pt x="74249" y="94370"/>
                      <a:pt x="59690" y="105985"/>
                      <a:pt x="36396" y="105985"/>
                    </a:cubicBezTo>
                    <a:cubicBezTo>
                      <a:pt x="21838" y="105985"/>
                      <a:pt x="7279" y="100177"/>
                      <a:pt x="0" y="88562"/>
                    </a:cubicBezTo>
                    <a:lnTo>
                      <a:pt x="11647" y="78399"/>
                    </a:lnTo>
                    <a:cubicBezTo>
                      <a:pt x="17470" y="85659"/>
                      <a:pt x="27661" y="90014"/>
                      <a:pt x="36396" y="90014"/>
                    </a:cubicBezTo>
                    <a:cubicBezTo>
                      <a:pt x="52411" y="90014"/>
                      <a:pt x="58234" y="84207"/>
                      <a:pt x="58234" y="74044"/>
                    </a:cubicBezTo>
                    <a:cubicBezTo>
                      <a:pt x="58234" y="63881"/>
                      <a:pt x="50955" y="59526"/>
                      <a:pt x="39308" y="59526"/>
                    </a:cubicBezTo>
                    <a:lnTo>
                      <a:pt x="30573" y="59526"/>
                    </a:lnTo>
                    <a:lnTo>
                      <a:pt x="30573" y="45007"/>
                    </a:lnTo>
                    <a:lnTo>
                      <a:pt x="39308" y="45007"/>
                    </a:lnTo>
                    <a:cubicBezTo>
                      <a:pt x="48043" y="45007"/>
                      <a:pt x="53867" y="39200"/>
                      <a:pt x="53867" y="30489"/>
                    </a:cubicBezTo>
                    <a:cubicBezTo>
                      <a:pt x="53867" y="24681"/>
                      <a:pt x="49499" y="15970"/>
                      <a:pt x="34941" y="15970"/>
                    </a:cubicBezTo>
                    <a:cubicBezTo>
                      <a:pt x="27661" y="15970"/>
                      <a:pt x="20382" y="18874"/>
                      <a:pt x="14559" y="24681"/>
                    </a:cubicBezTo>
                    <a:lnTo>
                      <a:pt x="2912" y="14518"/>
                    </a:lnTo>
                    <a:cubicBezTo>
                      <a:pt x="11647" y="5807"/>
                      <a:pt x="21838" y="0"/>
                      <a:pt x="34941" y="0"/>
                    </a:cubicBezTo>
                    <a:cubicBezTo>
                      <a:pt x="53867" y="0"/>
                      <a:pt x="69881" y="10163"/>
                      <a:pt x="69881" y="27585"/>
                    </a:cubicBezTo>
                    <a:cubicBezTo>
                      <a:pt x="69881" y="39200"/>
                      <a:pt x="64058" y="46459"/>
                      <a:pt x="58234" y="49363"/>
                    </a:cubicBezTo>
                    <a:cubicBezTo>
                      <a:pt x="66970" y="53718"/>
                      <a:pt x="74249" y="60977"/>
                      <a:pt x="74249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9"/>
              <p:cNvSpPr/>
              <p:nvPr/>
            </p:nvSpPr>
            <p:spPr>
              <a:xfrm>
                <a:off x="2464928" y="3519425"/>
                <a:ext cx="12811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8115" h="105984" extrusionOk="0">
                    <a:moveTo>
                      <a:pt x="49499" y="31940"/>
                    </a:moveTo>
                    <a:cubicBezTo>
                      <a:pt x="49499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0"/>
                    </a:cubicBezTo>
                    <a:cubicBezTo>
                      <a:pt x="0" y="13066"/>
                      <a:pt x="10191" y="0"/>
                      <a:pt x="24750" y="0"/>
                    </a:cubicBezTo>
                    <a:cubicBezTo>
                      <a:pt x="40764" y="1452"/>
                      <a:pt x="49499" y="14518"/>
                      <a:pt x="49499" y="31940"/>
                    </a:cubicBezTo>
                    <a:close/>
                    <a:moveTo>
                      <a:pt x="36396" y="33392"/>
                    </a:moveTo>
                    <a:cubicBezTo>
                      <a:pt x="36396" y="21778"/>
                      <a:pt x="32029" y="14518"/>
                      <a:pt x="24750" y="14518"/>
                    </a:cubicBezTo>
                    <a:cubicBezTo>
                      <a:pt x="17470" y="14518"/>
                      <a:pt x="13103" y="21778"/>
                      <a:pt x="13103" y="33392"/>
                    </a:cubicBezTo>
                    <a:cubicBezTo>
                      <a:pt x="13103" y="45007"/>
                      <a:pt x="17470" y="52266"/>
                      <a:pt x="24750" y="52266"/>
                    </a:cubicBezTo>
                    <a:cubicBezTo>
                      <a:pt x="32029" y="52266"/>
                      <a:pt x="36396" y="43555"/>
                      <a:pt x="36396" y="33392"/>
                    </a:cubicBezTo>
                    <a:close/>
                    <a:moveTo>
                      <a:pt x="101910" y="2904"/>
                    </a:moveTo>
                    <a:lnTo>
                      <a:pt x="39308" y="104533"/>
                    </a:lnTo>
                    <a:lnTo>
                      <a:pt x="24750" y="104533"/>
                    </a:lnTo>
                    <a:lnTo>
                      <a:pt x="87352" y="2904"/>
                    </a:lnTo>
                    <a:lnTo>
                      <a:pt x="101910" y="2904"/>
                    </a:lnTo>
                    <a:close/>
                    <a:moveTo>
                      <a:pt x="128116" y="74044"/>
                    </a:moveTo>
                    <a:cubicBezTo>
                      <a:pt x="128116" y="92918"/>
                      <a:pt x="117925" y="105985"/>
                      <a:pt x="103366" y="105985"/>
                    </a:cubicBezTo>
                    <a:cubicBezTo>
                      <a:pt x="88807" y="105985"/>
                      <a:pt x="78616" y="92918"/>
                      <a:pt x="78616" y="74044"/>
                    </a:cubicBezTo>
                    <a:cubicBezTo>
                      <a:pt x="78616" y="55170"/>
                      <a:pt x="88807" y="42103"/>
                      <a:pt x="103366" y="42103"/>
                    </a:cubicBezTo>
                    <a:cubicBezTo>
                      <a:pt x="117925" y="42103"/>
                      <a:pt x="128116" y="55170"/>
                      <a:pt x="128116" y="74044"/>
                    </a:cubicBezTo>
                    <a:close/>
                    <a:moveTo>
                      <a:pt x="115013" y="74044"/>
                    </a:moveTo>
                    <a:cubicBezTo>
                      <a:pt x="115013" y="62429"/>
                      <a:pt x="110645" y="55170"/>
                      <a:pt x="103366" y="55170"/>
                    </a:cubicBezTo>
                    <a:cubicBezTo>
                      <a:pt x="96087" y="55170"/>
                      <a:pt x="91719" y="62429"/>
                      <a:pt x="91719" y="74044"/>
                    </a:cubicBezTo>
                    <a:cubicBezTo>
                      <a:pt x="91719" y="85659"/>
                      <a:pt x="96087" y="92918"/>
                      <a:pt x="103366" y="92918"/>
                    </a:cubicBezTo>
                    <a:cubicBezTo>
                      <a:pt x="110645" y="92918"/>
                      <a:pt x="115013" y="85659"/>
                      <a:pt x="115013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9" name="Google Shape;729;p9"/>
            <p:cNvGrpSpPr/>
            <p:nvPr/>
          </p:nvGrpSpPr>
          <p:grpSpPr>
            <a:xfrm>
              <a:off x="3315150" y="2941592"/>
              <a:ext cx="305730" cy="105984"/>
              <a:chOff x="3315150" y="2941592"/>
              <a:chExt cx="305730" cy="105984"/>
            </a:xfrm>
          </p:grpSpPr>
          <p:sp>
            <p:nvSpPr>
              <p:cNvPr id="730" name="Google Shape;730;p9"/>
              <p:cNvSpPr/>
              <p:nvPr/>
            </p:nvSpPr>
            <p:spPr>
              <a:xfrm>
                <a:off x="3315150" y="2941592"/>
                <a:ext cx="74248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5984" extrusionOk="0">
                    <a:moveTo>
                      <a:pt x="74249" y="74044"/>
                    </a:moveTo>
                    <a:cubicBezTo>
                      <a:pt x="74249" y="94370"/>
                      <a:pt x="59690" y="105985"/>
                      <a:pt x="36396" y="105985"/>
                    </a:cubicBezTo>
                    <a:cubicBezTo>
                      <a:pt x="21838" y="105985"/>
                      <a:pt x="7279" y="100177"/>
                      <a:pt x="0" y="88562"/>
                    </a:cubicBezTo>
                    <a:lnTo>
                      <a:pt x="11647" y="78399"/>
                    </a:lnTo>
                    <a:cubicBezTo>
                      <a:pt x="17470" y="85659"/>
                      <a:pt x="27661" y="90014"/>
                      <a:pt x="36396" y="90014"/>
                    </a:cubicBezTo>
                    <a:cubicBezTo>
                      <a:pt x="52411" y="90014"/>
                      <a:pt x="58234" y="84207"/>
                      <a:pt x="58234" y="74044"/>
                    </a:cubicBezTo>
                    <a:cubicBezTo>
                      <a:pt x="58234" y="63881"/>
                      <a:pt x="50955" y="59526"/>
                      <a:pt x="39308" y="59526"/>
                    </a:cubicBezTo>
                    <a:lnTo>
                      <a:pt x="30573" y="59526"/>
                    </a:lnTo>
                    <a:lnTo>
                      <a:pt x="30573" y="45007"/>
                    </a:lnTo>
                    <a:lnTo>
                      <a:pt x="39308" y="45007"/>
                    </a:lnTo>
                    <a:cubicBezTo>
                      <a:pt x="48043" y="45007"/>
                      <a:pt x="53867" y="39200"/>
                      <a:pt x="53867" y="30489"/>
                    </a:cubicBezTo>
                    <a:cubicBezTo>
                      <a:pt x="53867" y="24681"/>
                      <a:pt x="49499" y="15970"/>
                      <a:pt x="34941" y="15970"/>
                    </a:cubicBezTo>
                    <a:cubicBezTo>
                      <a:pt x="27661" y="15970"/>
                      <a:pt x="20382" y="18874"/>
                      <a:pt x="14559" y="24681"/>
                    </a:cubicBezTo>
                    <a:lnTo>
                      <a:pt x="2912" y="14518"/>
                    </a:lnTo>
                    <a:cubicBezTo>
                      <a:pt x="11647" y="5807"/>
                      <a:pt x="21838" y="0"/>
                      <a:pt x="34941" y="0"/>
                    </a:cubicBezTo>
                    <a:cubicBezTo>
                      <a:pt x="53867" y="0"/>
                      <a:pt x="69881" y="10163"/>
                      <a:pt x="69881" y="27585"/>
                    </a:cubicBezTo>
                    <a:cubicBezTo>
                      <a:pt x="69881" y="39200"/>
                      <a:pt x="64058" y="46459"/>
                      <a:pt x="58234" y="49363"/>
                    </a:cubicBezTo>
                    <a:cubicBezTo>
                      <a:pt x="66970" y="53718"/>
                      <a:pt x="74249" y="60977"/>
                      <a:pt x="74249" y="74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9"/>
              <p:cNvSpPr/>
              <p:nvPr/>
            </p:nvSpPr>
            <p:spPr>
              <a:xfrm>
                <a:off x="3402501" y="2943044"/>
                <a:ext cx="71337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71337" h="101628" extrusionOk="0">
                    <a:moveTo>
                      <a:pt x="71337" y="15970"/>
                    </a:moveTo>
                    <a:cubicBezTo>
                      <a:pt x="53867" y="34844"/>
                      <a:pt x="37852" y="63881"/>
                      <a:pt x="37852" y="101629"/>
                    </a:cubicBezTo>
                    <a:lnTo>
                      <a:pt x="21838" y="101629"/>
                    </a:lnTo>
                    <a:cubicBezTo>
                      <a:pt x="21838" y="66785"/>
                      <a:pt x="34941" y="39200"/>
                      <a:pt x="53867" y="14518"/>
                    </a:cubicBezTo>
                    <a:lnTo>
                      <a:pt x="0" y="14518"/>
                    </a:lnTo>
                    <a:lnTo>
                      <a:pt x="0" y="0"/>
                    </a:lnTo>
                    <a:lnTo>
                      <a:pt x="71337" y="0"/>
                    </a:lnTo>
                    <a:lnTo>
                      <a:pt x="71337" y="15970"/>
                    </a:lnTo>
                    <a:lnTo>
                      <a:pt x="71337" y="159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9"/>
              <p:cNvSpPr/>
              <p:nvPr/>
            </p:nvSpPr>
            <p:spPr>
              <a:xfrm>
                <a:off x="3494221" y="2941592"/>
                <a:ext cx="126659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6659" h="105984" extrusionOk="0">
                    <a:moveTo>
                      <a:pt x="49499" y="31941"/>
                    </a:moveTo>
                    <a:cubicBezTo>
                      <a:pt x="49499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1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39308" y="0"/>
                      <a:pt x="49499" y="13067"/>
                      <a:pt x="49499" y="31941"/>
                    </a:cubicBezTo>
                    <a:close/>
                    <a:moveTo>
                      <a:pt x="36396" y="31941"/>
                    </a:moveTo>
                    <a:cubicBezTo>
                      <a:pt x="36396" y="20326"/>
                      <a:pt x="32029" y="13067"/>
                      <a:pt x="24750" y="13067"/>
                    </a:cubicBezTo>
                    <a:cubicBezTo>
                      <a:pt x="17470" y="13067"/>
                      <a:pt x="13103" y="20326"/>
                      <a:pt x="13103" y="31941"/>
                    </a:cubicBezTo>
                    <a:cubicBezTo>
                      <a:pt x="13103" y="43555"/>
                      <a:pt x="17470" y="50814"/>
                      <a:pt x="24750" y="50814"/>
                    </a:cubicBezTo>
                    <a:cubicBezTo>
                      <a:pt x="32029" y="50814"/>
                      <a:pt x="36396" y="43555"/>
                      <a:pt x="36396" y="31941"/>
                    </a:cubicBezTo>
                    <a:close/>
                    <a:moveTo>
                      <a:pt x="100454" y="1452"/>
                    </a:moveTo>
                    <a:lnTo>
                      <a:pt x="37852" y="103081"/>
                    </a:lnTo>
                    <a:lnTo>
                      <a:pt x="23294" y="103081"/>
                    </a:lnTo>
                    <a:lnTo>
                      <a:pt x="85896" y="1452"/>
                    </a:lnTo>
                    <a:lnTo>
                      <a:pt x="100454" y="1452"/>
                    </a:lnTo>
                    <a:close/>
                    <a:moveTo>
                      <a:pt x="126660" y="74044"/>
                    </a:moveTo>
                    <a:cubicBezTo>
                      <a:pt x="126660" y="92918"/>
                      <a:pt x="116469" y="105985"/>
                      <a:pt x="101910" y="105985"/>
                    </a:cubicBezTo>
                    <a:cubicBezTo>
                      <a:pt x="87352" y="105985"/>
                      <a:pt x="77160" y="92918"/>
                      <a:pt x="77160" y="74044"/>
                    </a:cubicBezTo>
                    <a:cubicBezTo>
                      <a:pt x="77160" y="55170"/>
                      <a:pt x="87352" y="42103"/>
                      <a:pt x="101910" y="42103"/>
                    </a:cubicBezTo>
                    <a:cubicBezTo>
                      <a:pt x="116469" y="42103"/>
                      <a:pt x="126660" y="55170"/>
                      <a:pt x="126660" y="74044"/>
                    </a:cubicBezTo>
                    <a:close/>
                    <a:moveTo>
                      <a:pt x="113557" y="74044"/>
                    </a:moveTo>
                    <a:cubicBezTo>
                      <a:pt x="113557" y="62429"/>
                      <a:pt x="109189" y="55170"/>
                      <a:pt x="101910" y="55170"/>
                    </a:cubicBezTo>
                    <a:cubicBezTo>
                      <a:pt x="94631" y="55170"/>
                      <a:pt x="90263" y="62429"/>
                      <a:pt x="90263" y="74044"/>
                    </a:cubicBezTo>
                    <a:cubicBezTo>
                      <a:pt x="90263" y="85659"/>
                      <a:pt x="94631" y="92918"/>
                      <a:pt x="101910" y="92918"/>
                    </a:cubicBezTo>
                    <a:cubicBezTo>
                      <a:pt x="109189" y="92918"/>
                      <a:pt x="113557" y="84207"/>
                      <a:pt x="113557" y="74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3" name="Google Shape;733;p9"/>
            <p:cNvGrpSpPr/>
            <p:nvPr/>
          </p:nvGrpSpPr>
          <p:grpSpPr>
            <a:xfrm>
              <a:off x="1527355" y="3136139"/>
              <a:ext cx="180525" cy="104532"/>
              <a:chOff x="1527355" y="3136139"/>
              <a:chExt cx="180525" cy="104532"/>
            </a:xfrm>
          </p:grpSpPr>
          <p:sp>
            <p:nvSpPr>
              <p:cNvPr id="734" name="Google Shape;734;p9"/>
              <p:cNvSpPr/>
              <p:nvPr/>
            </p:nvSpPr>
            <p:spPr>
              <a:xfrm>
                <a:off x="1527355" y="3137591"/>
                <a:ext cx="32028" cy="101628"/>
              </a:xfrm>
              <a:custGeom>
                <a:avLst/>
                <a:gdLst/>
                <a:ahLst/>
                <a:cxnLst/>
                <a:rect l="l" t="t" r="r" b="b"/>
                <a:pathLst>
                  <a:path w="32028" h="101628" extrusionOk="0">
                    <a:moveTo>
                      <a:pt x="32029" y="101629"/>
                    </a:moveTo>
                    <a:lnTo>
                      <a:pt x="17470" y="101629"/>
                    </a:lnTo>
                    <a:lnTo>
                      <a:pt x="17470" y="23230"/>
                    </a:lnTo>
                    <a:lnTo>
                      <a:pt x="0" y="23230"/>
                    </a:lnTo>
                    <a:lnTo>
                      <a:pt x="0" y="13067"/>
                    </a:lnTo>
                    <a:cubicBezTo>
                      <a:pt x="10191" y="13067"/>
                      <a:pt x="18926" y="8711"/>
                      <a:pt x="20382" y="0"/>
                    </a:cubicBezTo>
                    <a:lnTo>
                      <a:pt x="32029" y="0"/>
                    </a:lnTo>
                    <a:cubicBezTo>
                      <a:pt x="32029" y="0"/>
                      <a:pt x="32029" y="101629"/>
                      <a:pt x="32029" y="10162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9"/>
              <p:cNvSpPr/>
              <p:nvPr/>
            </p:nvSpPr>
            <p:spPr>
              <a:xfrm>
                <a:off x="1581221" y="3136139"/>
                <a:ext cx="126659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126659" h="104532" extrusionOk="0">
                    <a:moveTo>
                      <a:pt x="49499" y="31941"/>
                    </a:moveTo>
                    <a:cubicBezTo>
                      <a:pt x="49499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1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39308" y="0"/>
                      <a:pt x="49499" y="13067"/>
                      <a:pt x="49499" y="31941"/>
                    </a:cubicBezTo>
                    <a:close/>
                    <a:moveTo>
                      <a:pt x="36396" y="31941"/>
                    </a:moveTo>
                    <a:cubicBezTo>
                      <a:pt x="36396" y="20326"/>
                      <a:pt x="32029" y="13067"/>
                      <a:pt x="24750" y="13067"/>
                    </a:cubicBezTo>
                    <a:cubicBezTo>
                      <a:pt x="17470" y="13067"/>
                      <a:pt x="13103" y="20326"/>
                      <a:pt x="13103" y="31941"/>
                    </a:cubicBezTo>
                    <a:cubicBezTo>
                      <a:pt x="13103" y="43555"/>
                      <a:pt x="17470" y="50814"/>
                      <a:pt x="24750" y="50814"/>
                    </a:cubicBezTo>
                    <a:cubicBezTo>
                      <a:pt x="32029" y="50814"/>
                      <a:pt x="36396" y="42103"/>
                      <a:pt x="36396" y="31941"/>
                    </a:cubicBezTo>
                    <a:close/>
                    <a:moveTo>
                      <a:pt x="101910" y="1452"/>
                    </a:moveTo>
                    <a:lnTo>
                      <a:pt x="39308" y="103081"/>
                    </a:lnTo>
                    <a:lnTo>
                      <a:pt x="24750" y="103081"/>
                    </a:lnTo>
                    <a:lnTo>
                      <a:pt x="87352" y="1452"/>
                    </a:lnTo>
                    <a:lnTo>
                      <a:pt x="101910" y="1452"/>
                    </a:lnTo>
                    <a:close/>
                    <a:moveTo>
                      <a:pt x="126660" y="72592"/>
                    </a:moveTo>
                    <a:cubicBezTo>
                      <a:pt x="126660" y="91466"/>
                      <a:pt x="116469" y="104533"/>
                      <a:pt x="101910" y="104533"/>
                    </a:cubicBezTo>
                    <a:cubicBezTo>
                      <a:pt x="87352" y="104533"/>
                      <a:pt x="77161" y="91466"/>
                      <a:pt x="77161" y="72592"/>
                    </a:cubicBezTo>
                    <a:cubicBezTo>
                      <a:pt x="77161" y="53718"/>
                      <a:pt x="87352" y="40652"/>
                      <a:pt x="101910" y="40652"/>
                    </a:cubicBezTo>
                    <a:cubicBezTo>
                      <a:pt x="116469" y="42103"/>
                      <a:pt x="126660" y="55170"/>
                      <a:pt x="126660" y="72592"/>
                    </a:cubicBezTo>
                    <a:close/>
                    <a:moveTo>
                      <a:pt x="113557" y="74044"/>
                    </a:moveTo>
                    <a:cubicBezTo>
                      <a:pt x="113557" y="62429"/>
                      <a:pt x="109189" y="55170"/>
                      <a:pt x="101910" y="55170"/>
                    </a:cubicBezTo>
                    <a:cubicBezTo>
                      <a:pt x="94631" y="55170"/>
                      <a:pt x="90263" y="62429"/>
                      <a:pt x="90263" y="74044"/>
                    </a:cubicBezTo>
                    <a:cubicBezTo>
                      <a:pt x="90263" y="85659"/>
                      <a:pt x="94631" y="92918"/>
                      <a:pt x="101910" y="92918"/>
                    </a:cubicBezTo>
                    <a:cubicBezTo>
                      <a:pt x="109189" y="92918"/>
                      <a:pt x="113557" y="84207"/>
                      <a:pt x="113557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9"/>
            <p:cNvGrpSpPr/>
            <p:nvPr/>
          </p:nvGrpSpPr>
          <p:grpSpPr>
            <a:xfrm>
              <a:off x="2010700" y="2341981"/>
              <a:ext cx="313009" cy="105984"/>
              <a:chOff x="2010700" y="2341981"/>
              <a:chExt cx="313009" cy="105984"/>
            </a:xfrm>
          </p:grpSpPr>
          <p:sp>
            <p:nvSpPr>
              <p:cNvPr id="737" name="Google Shape;737;p9"/>
              <p:cNvSpPr/>
              <p:nvPr/>
            </p:nvSpPr>
            <p:spPr>
              <a:xfrm>
                <a:off x="2010700" y="2341981"/>
                <a:ext cx="72792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2792" h="104532" extrusionOk="0">
                    <a:moveTo>
                      <a:pt x="72793" y="104533"/>
                    </a:moveTo>
                    <a:lnTo>
                      <a:pt x="0" y="104533"/>
                    </a:lnTo>
                    <a:cubicBezTo>
                      <a:pt x="1456" y="75496"/>
                      <a:pt x="18926" y="60977"/>
                      <a:pt x="39308" y="49363"/>
                    </a:cubicBezTo>
                    <a:cubicBezTo>
                      <a:pt x="52411" y="40652"/>
                      <a:pt x="56778" y="36296"/>
                      <a:pt x="56778" y="29037"/>
                    </a:cubicBezTo>
                    <a:cubicBezTo>
                      <a:pt x="56778" y="20326"/>
                      <a:pt x="50955" y="15970"/>
                      <a:pt x="37852" y="15970"/>
                    </a:cubicBezTo>
                    <a:cubicBezTo>
                      <a:pt x="29117" y="15970"/>
                      <a:pt x="20382" y="20326"/>
                      <a:pt x="13103" y="26133"/>
                    </a:cubicBezTo>
                    <a:lnTo>
                      <a:pt x="2912" y="14518"/>
                    </a:lnTo>
                    <a:cubicBezTo>
                      <a:pt x="11647" y="5807"/>
                      <a:pt x="24750" y="0"/>
                      <a:pt x="37852" y="0"/>
                    </a:cubicBezTo>
                    <a:cubicBezTo>
                      <a:pt x="58234" y="0"/>
                      <a:pt x="72793" y="8711"/>
                      <a:pt x="72793" y="27585"/>
                    </a:cubicBezTo>
                    <a:cubicBezTo>
                      <a:pt x="72793" y="43555"/>
                      <a:pt x="65514" y="49363"/>
                      <a:pt x="46588" y="60977"/>
                    </a:cubicBezTo>
                    <a:cubicBezTo>
                      <a:pt x="27661" y="72592"/>
                      <a:pt x="21838" y="78399"/>
                      <a:pt x="18926" y="88562"/>
                    </a:cubicBezTo>
                    <a:lnTo>
                      <a:pt x="72793" y="88562"/>
                    </a:lnTo>
                    <a:lnTo>
                      <a:pt x="72793" y="104533"/>
                    </a:lnTo>
                    <a:lnTo>
                      <a:pt x="72793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9"/>
              <p:cNvSpPr/>
              <p:nvPr/>
            </p:nvSpPr>
            <p:spPr>
              <a:xfrm>
                <a:off x="2103875" y="2343433"/>
                <a:ext cx="75704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5704" h="104532" extrusionOk="0">
                    <a:moveTo>
                      <a:pt x="75705" y="40652"/>
                    </a:moveTo>
                    <a:cubicBezTo>
                      <a:pt x="75705" y="66785"/>
                      <a:pt x="61146" y="103081"/>
                      <a:pt x="13103" y="104533"/>
                    </a:cubicBezTo>
                    <a:lnTo>
                      <a:pt x="13103" y="90014"/>
                    </a:lnTo>
                    <a:cubicBezTo>
                      <a:pt x="36396" y="88562"/>
                      <a:pt x="52411" y="78399"/>
                      <a:pt x="59690" y="56622"/>
                    </a:cubicBezTo>
                    <a:cubicBezTo>
                      <a:pt x="52411" y="62429"/>
                      <a:pt x="45132" y="65333"/>
                      <a:pt x="33485" y="65333"/>
                    </a:cubicBezTo>
                    <a:cubicBezTo>
                      <a:pt x="14559" y="65333"/>
                      <a:pt x="0" y="55170"/>
                      <a:pt x="0" y="33392"/>
                    </a:cubicBezTo>
                    <a:cubicBezTo>
                      <a:pt x="0" y="11615"/>
                      <a:pt x="17470" y="0"/>
                      <a:pt x="39308" y="0"/>
                    </a:cubicBezTo>
                    <a:cubicBezTo>
                      <a:pt x="59690" y="0"/>
                      <a:pt x="75705" y="11615"/>
                      <a:pt x="75705" y="40652"/>
                    </a:cubicBezTo>
                    <a:close/>
                    <a:moveTo>
                      <a:pt x="61146" y="33392"/>
                    </a:moveTo>
                    <a:cubicBezTo>
                      <a:pt x="61146" y="23229"/>
                      <a:pt x="53867" y="14518"/>
                      <a:pt x="37852" y="14518"/>
                    </a:cubicBezTo>
                    <a:cubicBezTo>
                      <a:pt x="21838" y="14518"/>
                      <a:pt x="14559" y="21778"/>
                      <a:pt x="14559" y="33392"/>
                    </a:cubicBezTo>
                    <a:cubicBezTo>
                      <a:pt x="14559" y="45007"/>
                      <a:pt x="23294" y="50814"/>
                      <a:pt x="37852" y="50814"/>
                    </a:cubicBezTo>
                    <a:cubicBezTo>
                      <a:pt x="50955" y="50814"/>
                      <a:pt x="61146" y="45007"/>
                      <a:pt x="61146" y="33392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9"/>
              <p:cNvSpPr/>
              <p:nvPr/>
            </p:nvSpPr>
            <p:spPr>
              <a:xfrm>
                <a:off x="2195594" y="2341981"/>
                <a:ext cx="12811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8115" h="105984" extrusionOk="0">
                    <a:moveTo>
                      <a:pt x="49499" y="31940"/>
                    </a:moveTo>
                    <a:cubicBezTo>
                      <a:pt x="49499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0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40764" y="1452"/>
                      <a:pt x="49499" y="14518"/>
                      <a:pt x="49499" y="31940"/>
                    </a:cubicBezTo>
                    <a:close/>
                    <a:moveTo>
                      <a:pt x="36396" y="33392"/>
                    </a:moveTo>
                    <a:cubicBezTo>
                      <a:pt x="36396" y="21778"/>
                      <a:pt x="32029" y="14518"/>
                      <a:pt x="24750" y="14518"/>
                    </a:cubicBezTo>
                    <a:cubicBezTo>
                      <a:pt x="17470" y="14518"/>
                      <a:pt x="13103" y="21778"/>
                      <a:pt x="13103" y="33392"/>
                    </a:cubicBezTo>
                    <a:cubicBezTo>
                      <a:pt x="13103" y="45007"/>
                      <a:pt x="17470" y="52266"/>
                      <a:pt x="24750" y="52266"/>
                    </a:cubicBezTo>
                    <a:cubicBezTo>
                      <a:pt x="32029" y="52266"/>
                      <a:pt x="36396" y="43555"/>
                      <a:pt x="36396" y="33392"/>
                    </a:cubicBezTo>
                    <a:close/>
                    <a:moveTo>
                      <a:pt x="101910" y="2904"/>
                    </a:moveTo>
                    <a:lnTo>
                      <a:pt x="39308" y="104533"/>
                    </a:lnTo>
                    <a:lnTo>
                      <a:pt x="24750" y="104533"/>
                    </a:lnTo>
                    <a:lnTo>
                      <a:pt x="87352" y="2904"/>
                    </a:lnTo>
                    <a:lnTo>
                      <a:pt x="101910" y="2904"/>
                    </a:lnTo>
                    <a:close/>
                    <a:moveTo>
                      <a:pt x="128116" y="74044"/>
                    </a:moveTo>
                    <a:cubicBezTo>
                      <a:pt x="128116" y="92918"/>
                      <a:pt x="117925" y="105984"/>
                      <a:pt x="103366" y="105984"/>
                    </a:cubicBezTo>
                    <a:cubicBezTo>
                      <a:pt x="88807" y="105984"/>
                      <a:pt x="78616" y="92918"/>
                      <a:pt x="78616" y="74044"/>
                    </a:cubicBezTo>
                    <a:cubicBezTo>
                      <a:pt x="78616" y="55170"/>
                      <a:pt x="88807" y="42103"/>
                      <a:pt x="103366" y="42103"/>
                    </a:cubicBezTo>
                    <a:cubicBezTo>
                      <a:pt x="117925" y="42103"/>
                      <a:pt x="128116" y="55170"/>
                      <a:pt x="128116" y="74044"/>
                    </a:cubicBezTo>
                    <a:close/>
                    <a:moveTo>
                      <a:pt x="115013" y="74044"/>
                    </a:moveTo>
                    <a:cubicBezTo>
                      <a:pt x="115013" y="62429"/>
                      <a:pt x="110645" y="55170"/>
                      <a:pt x="103366" y="55170"/>
                    </a:cubicBezTo>
                    <a:cubicBezTo>
                      <a:pt x="96087" y="55170"/>
                      <a:pt x="91719" y="62429"/>
                      <a:pt x="91719" y="74044"/>
                    </a:cubicBezTo>
                    <a:cubicBezTo>
                      <a:pt x="91719" y="85659"/>
                      <a:pt x="96087" y="92918"/>
                      <a:pt x="103366" y="92918"/>
                    </a:cubicBezTo>
                    <a:cubicBezTo>
                      <a:pt x="110645" y="92918"/>
                      <a:pt x="115013" y="85659"/>
                      <a:pt x="115013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9"/>
            <p:cNvGrpSpPr/>
            <p:nvPr/>
          </p:nvGrpSpPr>
          <p:grpSpPr>
            <a:xfrm>
              <a:off x="6922769" y="3188405"/>
              <a:ext cx="317377" cy="105984"/>
              <a:chOff x="6922769" y="3188405"/>
              <a:chExt cx="317377" cy="105984"/>
            </a:xfrm>
          </p:grpSpPr>
          <p:sp>
            <p:nvSpPr>
              <p:cNvPr id="741" name="Google Shape;741;p9"/>
              <p:cNvSpPr/>
              <p:nvPr/>
            </p:nvSpPr>
            <p:spPr>
              <a:xfrm>
                <a:off x="6922769" y="3188405"/>
                <a:ext cx="74248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5984" extrusionOk="0">
                    <a:moveTo>
                      <a:pt x="74249" y="74044"/>
                    </a:moveTo>
                    <a:cubicBezTo>
                      <a:pt x="74249" y="94370"/>
                      <a:pt x="59690" y="105985"/>
                      <a:pt x="36396" y="105985"/>
                    </a:cubicBezTo>
                    <a:cubicBezTo>
                      <a:pt x="21838" y="105985"/>
                      <a:pt x="7279" y="100177"/>
                      <a:pt x="0" y="88562"/>
                    </a:cubicBezTo>
                    <a:lnTo>
                      <a:pt x="11647" y="78399"/>
                    </a:lnTo>
                    <a:cubicBezTo>
                      <a:pt x="17470" y="85659"/>
                      <a:pt x="27661" y="90014"/>
                      <a:pt x="36396" y="90014"/>
                    </a:cubicBezTo>
                    <a:cubicBezTo>
                      <a:pt x="52411" y="90014"/>
                      <a:pt x="58234" y="84207"/>
                      <a:pt x="58234" y="74044"/>
                    </a:cubicBezTo>
                    <a:cubicBezTo>
                      <a:pt x="58234" y="63881"/>
                      <a:pt x="50955" y="59526"/>
                      <a:pt x="39308" y="59526"/>
                    </a:cubicBezTo>
                    <a:lnTo>
                      <a:pt x="30573" y="59526"/>
                    </a:lnTo>
                    <a:lnTo>
                      <a:pt x="30573" y="45007"/>
                    </a:lnTo>
                    <a:lnTo>
                      <a:pt x="39308" y="45007"/>
                    </a:lnTo>
                    <a:cubicBezTo>
                      <a:pt x="48043" y="45007"/>
                      <a:pt x="53867" y="39200"/>
                      <a:pt x="53867" y="30489"/>
                    </a:cubicBezTo>
                    <a:cubicBezTo>
                      <a:pt x="53867" y="24681"/>
                      <a:pt x="49499" y="15970"/>
                      <a:pt x="34941" y="15970"/>
                    </a:cubicBezTo>
                    <a:cubicBezTo>
                      <a:pt x="27661" y="15970"/>
                      <a:pt x="20382" y="18874"/>
                      <a:pt x="14559" y="24681"/>
                    </a:cubicBezTo>
                    <a:lnTo>
                      <a:pt x="2911" y="14518"/>
                    </a:lnTo>
                    <a:cubicBezTo>
                      <a:pt x="11647" y="5807"/>
                      <a:pt x="21838" y="0"/>
                      <a:pt x="34941" y="0"/>
                    </a:cubicBezTo>
                    <a:cubicBezTo>
                      <a:pt x="53867" y="0"/>
                      <a:pt x="69881" y="10163"/>
                      <a:pt x="69881" y="27585"/>
                    </a:cubicBezTo>
                    <a:cubicBezTo>
                      <a:pt x="69881" y="39200"/>
                      <a:pt x="64058" y="46459"/>
                      <a:pt x="58234" y="49363"/>
                    </a:cubicBezTo>
                    <a:cubicBezTo>
                      <a:pt x="66970" y="53718"/>
                      <a:pt x="74249" y="60977"/>
                      <a:pt x="74249" y="74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9"/>
              <p:cNvSpPr/>
              <p:nvPr/>
            </p:nvSpPr>
            <p:spPr>
              <a:xfrm>
                <a:off x="7015944" y="3189857"/>
                <a:ext cx="80072" cy="103080"/>
              </a:xfrm>
              <a:custGeom>
                <a:avLst/>
                <a:gdLst/>
                <a:ahLst/>
                <a:cxnLst/>
                <a:rect l="l" t="t" r="r" b="b"/>
                <a:pathLst>
                  <a:path w="80072" h="103080" extrusionOk="0">
                    <a:moveTo>
                      <a:pt x="80072" y="72592"/>
                    </a:moveTo>
                    <a:cubicBezTo>
                      <a:pt x="80072" y="92918"/>
                      <a:pt x="64058" y="103081"/>
                      <a:pt x="39308" y="103081"/>
                    </a:cubicBezTo>
                    <a:cubicBezTo>
                      <a:pt x="14559" y="103081"/>
                      <a:pt x="0" y="91466"/>
                      <a:pt x="0" y="72592"/>
                    </a:cubicBezTo>
                    <a:cubicBezTo>
                      <a:pt x="0" y="60977"/>
                      <a:pt x="5823" y="52266"/>
                      <a:pt x="17470" y="47911"/>
                    </a:cubicBezTo>
                    <a:cubicBezTo>
                      <a:pt x="7279" y="43555"/>
                      <a:pt x="4367" y="34844"/>
                      <a:pt x="4367" y="29037"/>
                    </a:cubicBezTo>
                    <a:cubicBezTo>
                      <a:pt x="4367" y="10163"/>
                      <a:pt x="20382" y="0"/>
                      <a:pt x="40764" y="0"/>
                    </a:cubicBezTo>
                    <a:cubicBezTo>
                      <a:pt x="58234" y="0"/>
                      <a:pt x="75705" y="8711"/>
                      <a:pt x="75705" y="29037"/>
                    </a:cubicBezTo>
                    <a:cubicBezTo>
                      <a:pt x="75705" y="34844"/>
                      <a:pt x="72793" y="45007"/>
                      <a:pt x="62602" y="49363"/>
                    </a:cubicBezTo>
                    <a:cubicBezTo>
                      <a:pt x="72793" y="52266"/>
                      <a:pt x="80072" y="59525"/>
                      <a:pt x="80072" y="72592"/>
                    </a:cubicBezTo>
                    <a:close/>
                    <a:moveTo>
                      <a:pt x="64058" y="72592"/>
                    </a:moveTo>
                    <a:cubicBezTo>
                      <a:pt x="64058" y="62429"/>
                      <a:pt x="56778" y="55170"/>
                      <a:pt x="39308" y="55170"/>
                    </a:cubicBezTo>
                    <a:cubicBezTo>
                      <a:pt x="23294" y="55170"/>
                      <a:pt x="14559" y="60977"/>
                      <a:pt x="14559" y="71140"/>
                    </a:cubicBezTo>
                    <a:cubicBezTo>
                      <a:pt x="14559" y="81303"/>
                      <a:pt x="23294" y="88562"/>
                      <a:pt x="39308" y="88562"/>
                    </a:cubicBezTo>
                    <a:cubicBezTo>
                      <a:pt x="56778" y="90014"/>
                      <a:pt x="64058" y="82755"/>
                      <a:pt x="64058" y="72592"/>
                    </a:cubicBezTo>
                    <a:close/>
                    <a:moveTo>
                      <a:pt x="59690" y="27585"/>
                    </a:moveTo>
                    <a:cubicBezTo>
                      <a:pt x="59690" y="20326"/>
                      <a:pt x="53867" y="13066"/>
                      <a:pt x="39308" y="13066"/>
                    </a:cubicBezTo>
                    <a:cubicBezTo>
                      <a:pt x="24750" y="13066"/>
                      <a:pt x="18926" y="20326"/>
                      <a:pt x="18926" y="27585"/>
                    </a:cubicBezTo>
                    <a:cubicBezTo>
                      <a:pt x="18926" y="36296"/>
                      <a:pt x="26205" y="42103"/>
                      <a:pt x="39308" y="42103"/>
                    </a:cubicBezTo>
                    <a:cubicBezTo>
                      <a:pt x="53867" y="42103"/>
                      <a:pt x="59690" y="34844"/>
                      <a:pt x="59690" y="275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9"/>
              <p:cNvSpPr/>
              <p:nvPr/>
            </p:nvSpPr>
            <p:spPr>
              <a:xfrm>
                <a:off x="7112031" y="3188405"/>
                <a:ext cx="128115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8115" h="105984" extrusionOk="0">
                    <a:moveTo>
                      <a:pt x="49499" y="31941"/>
                    </a:moveTo>
                    <a:cubicBezTo>
                      <a:pt x="49499" y="50814"/>
                      <a:pt x="39308" y="63881"/>
                      <a:pt x="24749" y="63881"/>
                    </a:cubicBezTo>
                    <a:cubicBezTo>
                      <a:pt x="10191" y="63881"/>
                      <a:pt x="0" y="50814"/>
                      <a:pt x="0" y="31941"/>
                    </a:cubicBezTo>
                    <a:cubicBezTo>
                      <a:pt x="0" y="13067"/>
                      <a:pt x="10191" y="0"/>
                      <a:pt x="24749" y="0"/>
                    </a:cubicBezTo>
                    <a:cubicBezTo>
                      <a:pt x="40764" y="0"/>
                      <a:pt x="49499" y="13067"/>
                      <a:pt x="49499" y="31941"/>
                    </a:cubicBezTo>
                    <a:close/>
                    <a:moveTo>
                      <a:pt x="36396" y="31941"/>
                    </a:moveTo>
                    <a:cubicBezTo>
                      <a:pt x="36396" y="20326"/>
                      <a:pt x="32029" y="13067"/>
                      <a:pt x="24749" y="13067"/>
                    </a:cubicBezTo>
                    <a:cubicBezTo>
                      <a:pt x="17470" y="13067"/>
                      <a:pt x="13103" y="20326"/>
                      <a:pt x="13103" y="31941"/>
                    </a:cubicBezTo>
                    <a:cubicBezTo>
                      <a:pt x="13103" y="43555"/>
                      <a:pt x="17470" y="50814"/>
                      <a:pt x="24749" y="50814"/>
                    </a:cubicBezTo>
                    <a:cubicBezTo>
                      <a:pt x="33485" y="50814"/>
                      <a:pt x="36396" y="43555"/>
                      <a:pt x="36396" y="31941"/>
                    </a:cubicBezTo>
                    <a:close/>
                    <a:moveTo>
                      <a:pt x="101910" y="2904"/>
                    </a:moveTo>
                    <a:lnTo>
                      <a:pt x="39308" y="104533"/>
                    </a:lnTo>
                    <a:lnTo>
                      <a:pt x="24749" y="104533"/>
                    </a:lnTo>
                    <a:lnTo>
                      <a:pt x="87352" y="2904"/>
                    </a:lnTo>
                    <a:lnTo>
                      <a:pt x="101910" y="2904"/>
                    </a:lnTo>
                    <a:close/>
                    <a:moveTo>
                      <a:pt x="128115" y="74044"/>
                    </a:moveTo>
                    <a:cubicBezTo>
                      <a:pt x="128115" y="92918"/>
                      <a:pt x="117925" y="105985"/>
                      <a:pt x="103366" y="105985"/>
                    </a:cubicBezTo>
                    <a:cubicBezTo>
                      <a:pt x="88808" y="105985"/>
                      <a:pt x="78616" y="92918"/>
                      <a:pt x="78616" y="74044"/>
                    </a:cubicBezTo>
                    <a:cubicBezTo>
                      <a:pt x="78616" y="55170"/>
                      <a:pt x="88808" y="42103"/>
                      <a:pt x="103366" y="42103"/>
                    </a:cubicBezTo>
                    <a:cubicBezTo>
                      <a:pt x="117925" y="42103"/>
                      <a:pt x="128115" y="55170"/>
                      <a:pt x="128115" y="74044"/>
                    </a:cubicBezTo>
                    <a:close/>
                    <a:moveTo>
                      <a:pt x="115013" y="74044"/>
                    </a:moveTo>
                    <a:cubicBezTo>
                      <a:pt x="115013" y="62429"/>
                      <a:pt x="110645" y="55170"/>
                      <a:pt x="103366" y="55170"/>
                    </a:cubicBezTo>
                    <a:cubicBezTo>
                      <a:pt x="96087" y="55170"/>
                      <a:pt x="91719" y="62429"/>
                      <a:pt x="91719" y="74044"/>
                    </a:cubicBezTo>
                    <a:cubicBezTo>
                      <a:pt x="91719" y="85659"/>
                      <a:pt x="96087" y="92918"/>
                      <a:pt x="103366" y="92918"/>
                    </a:cubicBezTo>
                    <a:cubicBezTo>
                      <a:pt x="110645" y="92918"/>
                      <a:pt x="115013" y="84207"/>
                      <a:pt x="115013" y="74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9"/>
            <p:cNvGrpSpPr/>
            <p:nvPr/>
          </p:nvGrpSpPr>
          <p:grpSpPr>
            <a:xfrm>
              <a:off x="5710038" y="3308908"/>
              <a:ext cx="308642" cy="105984"/>
              <a:chOff x="5710038" y="3308908"/>
              <a:chExt cx="308642" cy="105984"/>
            </a:xfrm>
          </p:grpSpPr>
          <p:sp>
            <p:nvSpPr>
              <p:cNvPr id="745" name="Google Shape;745;p9"/>
              <p:cNvSpPr/>
              <p:nvPr/>
            </p:nvSpPr>
            <p:spPr>
              <a:xfrm>
                <a:off x="5710038" y="3308908"/>
                <a:ext cx="72792" cy="104532"/>
              </a:xfrm>
              <a:custGeom>
                <a:avLst/>
                <a:gdLst/>
                <a:ahLst/>
                <a:cxnLst/>
                <a:rect l="l" t="t" r="r" b="b"/>
                <a:pathLst>
                  <a:path w="72792" h="104532" extrusionOk="0">
                    <a:moveTo>
                      <a:pt x="72793" y="104533"/>
                    </a:moveTo>
                    <a:lnTo>
                      <a:pt x="0" y="104533"/>
                    </a:lnTo>
                    <a:cubicBezTo>
                      <a:pt x="1456" y="75496"/>
                      <a:pt x="18926" y="60977"/>
                      <a:pt x="39308" y="49363"/>
                    </a:cubicBezTo>
                    <a:cubicBezTo>
                      <a:pt x="53867" y="40652"/>
                      <a:pt x="56779" y="36296"/>
                      <a:pt x="56779" y="29037"/>
                    </a:cubicBezTo>
                    <a:cubicBezTo>
                      <a:pt x="56779" y="20326"/>
                      <a:pt x="50955" y="15970"/>
                      <a:pt x="37852" y="15970"/>
                    </a:cubicBezTo>
                    <a:cubicBezTo>
                      <a:pt x="29117" y="15970"/>
                      <a:pt x="20382" y="20326"/>
                      <a:pt x="13103" y="26133"/>
                    </a:cubicBezTo>
                    <a:lnTo>
                      <a:pt x="2912" y="14518"/>
                    </a:lnTo>
                    <a:cubicBezTo>
                      <a:pt x="11647" y="5807"/>
                      <a:pt x="24750" y="0"/>
                      <a:pt x="37852" y="0"/>
                    </a:cubicBezTo>
                    <a:cubicBezTo>
                      <a:pt x="58234" y="0"/>
                      <a:pt x="72793" y="8711"/>
                      <a:pt x="72793" y="27585"/>
                    </a:cubicBezTo>
                    <a:cubicBezTo>
                      <a:pt x="72793" y="43555"/>
                      <a:pt x="65514" y="49363"/>
                      <a:pt x="46588" y="60977"/>
                    </a:cubicBezTo>
                    <a:cubicBezTo>
                      <a:pt x="27662" y="72592"/>
                      <a:pt x="21838" y="78399"/>
                      <a:pt x="18926" y="88562"/>
                    </a:cubicBezTo>
                    <a:lnTo>
                      <a:pt x="72793" y="88562"/>
                    </a:lnTo>
                    <a:lnTo>
                      <a:pt x="72793" y="104533"/>
                    </a:lnTo>
                    <a:lnTo>
                      <a:pt x="72793" y="104533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9"/>
              <p:cNvSpPr/>
              <p:nvPr/>
            </p:nvSpPr>
            <p:spPr>
              <a:xfrm>
                <a:off x="5798846" y="3308908"/>
                <a:ext cx="74248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05984" extrusionOk="0">
                    <a:moveTo>
                      <a:pt x="74249" y="74044"/>
                    </a:moveTo>
                    <a:cubicBezTo>
                      <a:pt x="74249" y="94370"/>
                      <a:pt x="59690" y="105985"/>
                      <a:pt x="36396" y="105985"/>
                    </a:cubicBezTo>
                    <a:cubicBezTo>
                      <a:pt x="21838" y="105985"/>
                      <a:pt x="7279" y="100177"/>
                      <a:pt x="0" y="88562"/>
                    </a:cubicBezTo>
                    <a:lnTo>
                      <a:pt x="11647" y="78399"/>
                    </a:lnTo>
                    <a:cubicBezTo>
                      <a:pt x="17470" y="85659"/>
                      <a:pt x="27661" y="90014"/>
                      <a:pt x="36396" y="90014"/>
                    </a:cubicBezTo>
                    <a:cubicBezTo>
                      <a:pt x="52411" y="90014"/>
                      <a:pt x="58234" y="84207"/>
                      <a:pt x="58234" y="74044"/>
                    </a:cubicBezTo>
                    <a:cubicBezTo>
                      <a:pt x="58234" y="63881"/>
                      <a:pt x="50955" y="59525"/>
                      <a:pt x="39308" y="59525"/>
                    </a:cubicBezTo>
                    <a:lnTo>
                      <a:pt x="30573" y="59525"/>
                    </a:lnTo>
                    <a:lnTo>
                      <a:pt x="30573" y="45007"/>
                    </a:lnTo>
                    <a:lnTo>
                      <a:pt x="39308" y="45007"/>
                    </a:lnTo>
                    <a:cubicBezTo>
                      <a:pt x="48044" y="45007"/>
                      <a:pt x="53867" y="39200"/>
                      <a:pt x="53867" y="30489"/>
                    </a:cubicBezTo>
                    <a:cubicBezTo>
                      <a:pt x="53867" y="24681"/>
                      <a:pt x="49499" y="15970"/>
                      <a:pt x="34941" y="15970"/>
                    </a:cubicBezTo>
                    <a:cubicBezTo>
                      <a:pt x="27661" y="15970"/>
                      <a:pt x="20382" y="18874"/>
                      <a:pt x="14559" y="24681"/>
                    </a:cubicBezTo>
                    <a:lnTo>
                      <a:pt x="2912" y="14518"/>
                    </a:lnTo>
                    <a:cubicBezTo>
                      <a:pt x="11647" y="5807"/>
                      <a:pt x="21838" y="0"/>
                      <a:pt x="34941" y="0"/>
                    </a:cubicBezTo>
                    <a:cubicBezTo>
                      <a:pt x="53867" y="0"/>
                      <a:pt x="69882" y="10163"/>
                      <a:pt x="69882" y="27585"/>
                    </a:cubicBezTo>
                    <a:cubicBezTo>
                      <a:pt x="69882" y="39200"/>
                      <a:pt x="64058" y="46459"/>
                      <a:pt x="58234" y="49363"/>
                    </a:cubicBezTo>
                    <a:cubicBezTo>
                      <a:pt x="66970" y="53718"/>
                      <a:pt x="74249" y="60977"/>
                      <a:pt x="74249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9"/>
              <p:cNvSpPr/>
              <p:nvPr/>
            </p:nvSpPr>
            <p:spPr>
              <a:xfrm>
                <a:off x="5892021" y="3308908"/>
                <a:ext cx="126659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126659" h="105984" extrusionOk="0">
                    <a:moveTo>
                      <a:pt x="49500" y="31940"/>
                    </a:moveTo>
                    <a:cubicBezTo>
                      <a:pt x="49500" y="50814"/>
                      <a:pt x="39308" y="63881"/>
                      <a:pt x="24750" y="63881"/>
                    </a:cubicBezTo>
                    <a:cubicBezTo>
                      <a:pt x="10191" y="63881"/>
                      <a:pt x="0" y="50814"/>
                      <a:pt x="0" y="31940"/>
                    </a:cubicBezTo>
                    <a:cubicBezTo>
                      <a:pt x="0" y="13067"/>
                      <a:pt x="10191" y="0"/>
                      <a:pt x="24750" y="0"/>
                    </a:cubicBezTo>
                    <a:cubicBezTo>
                      <a:pt x="39308" y="1452"/>
                      <a:pt x="49500" y="14518"/>
                      <a:pt x="49500" y="31940"/>
                    </a:cubicBezTo>
                    <a:close/>
                    <a:moveTo>
                      <a:pt x="36396" y="33392"/>
                    </a:moveTo>
                    <a:cubicBezTo>
                      <a:pt x="36396" y="21778"/>
                      <a:pt x="32029" y="14518"/>
                      <a:pt x="24750" y="14518"/>
                    </a:cubicBezTo>
                    <a:cubicBezTo>
                      <a:pt x="17470" y="14518"/>
                      <a:pt x="13103" y="21778"/>
                      <a:pt x="13103" y="33392"/>
                    </a:cubicBezTo>
                    <a:cubicBezTo>
                      <a:pt x="13103" y="45007"/>
                      <a:pt x="17470" y="52266"/>
                      <a:pt x="24750" y="52266"/>
                    </a:cubicBezTo>
                    <a:cubicBezTo>
                      <a:pt x="32029" y="52266"/>
                      <a:pt x="36396" y="43555"/>
                      <a:pt x="36396" y="33392"/>
                    </a:cubicBezTo>
                    <a:close/>
                    <a:moveTo>
                      <a:pt x="101910" y="2904"/>
                    </a:moveTo>
                    <a:lnTo>
                      <a:pt x="39308" y="104533"/>
                    </a:lnTo>
                    <a:lnTo>
                      <a:pt x="24750" y="104533"/>
                    </a:lnTo>
                    <a:lnTo>
                      <a:pt x="87352" y="2904"/>
                    </a:lnTo>
                    <a:lnTo>
                      <a:pt x="101910" y="2904"/>
                    </a:lnTo>
                    <a:close/>
                    <a:moveTo>
                      <a:pt x="126660" y="74044"/>
                    </a:moveTo>
                    <a:cubicBezTo>
                      <a:pt x="126660" y="92918"/>
                      <a:pt x="116469" y="105985"/>
                      <a:pt x="101910" y="105985"/>
                    </a:cubicBezTo>
                    <a:cubicBezTo>
                      <a:pt x="87352" y="105985"/>
                      <a:pt x="77161" y="92918"/>
                      <a:pt x="77161" y="74044"/>
                    </a:cubicBezTo>
                    <a:cubicBezTo>
                      <a:pt x="77161" y="55170"/>
                      <a:pt x="87352" y="42103"/>
                      <a:pt x="101910" y="42103"/>
                    </a:cubicBezTo>
                    <a:cubicBezTo>
                      <a:pt x="116469" y="42103"/>
                      <a:pt x="126660" y="55170"/>
                      <a:pt x="126660" y="74044"/>
                    </a:cubicBezTo>
                    <a:close/>
                    <a:moveTo>
                      <a:pt x="113557" y="74044"/>
                    </a:moveTo>
                    <a:cubicBezTo>
                      <a:pt x="113557" y="62429"/>
                      <a:pt x="109189" y="55170"/>
                      <a:pt x="101910" y="55170"/>
                    </a:cubicBezTo>
                    <a:cubicBezTo>
                      <a:pt x="94631" y="55170"/>
                      <a:pt x="90263" y="62429"/>
                      <a:pt x="90263" y="74044"/>
                    </a:cubicBezTo>
                    <a:cubicBezTo>
                      <a:pt x="90263" y="85659"/>
                      <a:pt x="94631" y="92918"/>
                      <a:pt x="101910" y="92918"/>
                    </a:cubicBezTo>
                    <a:cubicBezTo>
                      <a:pt x="109189" y="92918"/>
                      <a:pt x="113557" y="85659"/>
                      <a:pt x="113557" y="740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9"/>
          <p:cNvSpPr txBox="1">
            <a:spLocks noGrp="1"/>
          </p:cNvSpPr>
          <p:nvPr>
            <p:ph type="title"/>
          </p:nvPr>
        </p:nvSpPr>
        <p:spPr>
          <a:xfrm>
            <a:off x="628825" y="861501"/>
            <a:ext cx="7886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1000" i="1"/>
              <a:t>Q: Approximately, how many of your department/organisation’s IT systems have migrated to the cloud from on-premises?</a:t>
            </a:r>
            <a:endParaRPr sz="1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"/>
          <p:cNvSpPr txBox="1">
            <a:spLocks noGrp="1"/>
          </p:cNvSpPr>
          <p:nvPr>
            <p:ph type="title"/>
          </p:nvPr>
        </p:nvSpPr>
        <p:spPr>
          <a:xfrm>
            <a:off x="628814" y="288758"/>
            <a:ext cx="7886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Joining datasets with other relevant departments</a:t>
            </a:r>
            <a:endParaRPr/>
          </a:p>
        </p:txBody>
      </p:sp>
      <p:grpSp>
        <p:nvGrpSpPr>
          <p:cNvPr id="754" name="Google Shape;754;p12"/>
          <p:cNvGrpSpPr/>
          <p:nvPr/>
        </p:nvGrpSpPr>
        <p:grpSpPr>
          <a:xfrm>
            <a:off x="1756359" y="1523143"/>
            <a:ext cx="5627950" cy="2740994"/>
            <a:chOff x="1756359" y="1523143"/>
            <a:chExt cx="5627950" cy="2740994"/>
          </a:xfrm>
        </p:grpSpPr>
        <p:grpSp>
          <p:nvGrpSpPr>
            <p:cNvPr id="755" name="Google Shape;755;p12"/>
            <p:cNvGrpSpPr/>
            <p:nvPr/>
          </p:nvGrpSpPr>
          <p:grpSpPr>
            <a:xfrm>
              <a:off x="1756359" y="1915960"/>
              <a:ext cx="5627950" cy="1935379"/>
              <a:chOff x="1756359" y="1915960"/>
              <a:chExt cx="5627950" cy="1935379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455378" y="1917415"/>
                <a:ext cx="963922" cy="1492707"/>
              </a:xfrm>
              <a:custGeom>
                <a:avLst/>
                <a:gdLst/>
                <a:ahLst/>
                <a:cxnLst/>
                <a:rect l="l" t="t" r="r" b="b"/>
                <a:pathLst>
                  <a:path w="963922" h="1492707" extrusionOk="0">
                    <a:moveTo>
                      <a:pt x="963923" y="966041"/>
                    </a:moveTo>
                    <a:lnTo>
                      <a:pt x="155638" y="1492707"/>
                    </a:lnTo>
                    <a:cubicBezTo>
                      <a:pt x="-134590" y="1044604"/>
                      <a:pt x="-6890" y="445193"/>
                      <a:pt x="438610" y="155672"/>
                    </a:cubicBezTo>
                    <a:cubicBezTo>
                      <a:pt x="599687" y="50921"/>
                      <a:pt x="772372" y="0"/>
                      <a:pt x="963923" y="0"/>
                    </a:cubicBezTo>
                    <a:lnTo>
                      <a:pt x="963923" y="966041"/>
                    </a:lnTo>
                    <a:lnTo>
                      <a:pt x="963923" y="966041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455378" y="1917415"/>
                <a:ext cx="963922" cy="1492707"/>
              </a:xfrm>
              <a:custGeom>
                <a:avLst/>
                <a:gdLst/>
                <a:ahLst/>
                <a:cxnLst/>
                <a:rect l="l" t="t" r="r" b="b"/>
                <a:pathLst>
                  <a:path w="963922" h="1492707" extrusionOk="0">
                    <a:moveTo>
                      <a:pt x="963923" y="966041"/>
                    </a:moveTo>
                    <a:lnTo>
                      <a:pt x="155638" y="1492707"/>
                    </a:lnTo>
                    <a:cubicBezTo>
                      <a:pt x="-134590" y="1044604"/>
                      <a:pt x="-6890" y="445193"/>
                      <a:pt x="438610" y="155672"/>
                    </a:cubicBezTo>
                    <a:cubicBezTo>
                      <a:pt x="599687" y="50921"/>
                      <a:pt x="772372" y="0"/>
                      <a:pt x="963923" y="0"/>
                    </a:cubicBezTo>
                    <a:lnTo>
                      <a:pt x="963923" y="966041"/>
                    </a:lnTo>
                    <a:lnTo>
                      <a:pt x="963923" y="966041"/>
                    </a:lnTo>
                    <a:close/>
                  </a:path>
                </a:pathLst>
              </a:custGeom>
              <a:noFill/>
              <a:ln w="144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611016" y="2883456"/>
                <a:ext cx="808284" cy="903480"/>
              </a:xfrm>
              <a:custGeom>
                <a:avLst/>
                <a:gdLst/>
                <a:ahLst/>
                <a:cxnLst/>
                <a:rect l="l" t="t" r="r" b="b"/>
                <a:pathLst>
                  <a:path w="808284" h="903480" extrusionOk="0">
                    <a:moveTo>
                      <a:pt x="808285" y="0"/>
                    </a:moveTo>
                    <a:lnTo>
                      <a:pt x="462914" y="903481"/>
                    </a:lnTo>
                    <a:cubicBezTo>
                      <a:pt x="264107" y="826372"/>
                      <a:pt x="116091" y="707072"/>
                      <a:pt x="0" y="526667"/>
                    </a:cubicBezTo>
                    <a:lnTo>
                      <a:pt x="808285" y="0"/>
                    </a:ln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611016" y="2883456"/>
                <a:ext cx="808284" cy="903480"/>
              </a:xfrm>
              <a:custGeom>
                <a:avLst/>
                <a:gdLst/>
                <a:ahLst/>
                <a:cxnLst/>
                <a:rect l="l" t="t" r="r" b="b"/>
                <a:pathLst>
                  <a:path w="808284" h="903480" extrusionOk="0">
                    <a:moveTo>
                      <a:pt x="808285" y="0"/>
                    </a:moveTo>
                    <a:lnTo>
                      <a:pt x="462914" y="903481"/>
                    </a:lnTo>
                    <a:cubicBezTo>
                      <a:pt x="264107" y="826372"/>
                      <a:pt x="116091" y="707072"/>
                      <a:pt x="0" y="526667"/>
                    </a:cubicBezTo>
                    <a:lnTo>
                      <a:pt x="808285" y="0"/>
                    </a:lnTo>
                    <a:close/>
                  </a:path>
                </a:pathLst>
              </a:custGeom>
              <a:noFill/>
              <a:ln w="144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2"/>
              <p:cNvSpPr/>
              <p:nvPr/>
            </p:nvSpPr>
            <p:spPr>
              <a:xfrm>
                <a:off x="6073930" y="1915960"/>
                <a:ext cx="1310379" cy="19349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1934990" extrusionOk="0">
                    <a:moveTo>
                      <a:pt x="345371" y="967495"/>
                    </a:moveTo>
                    <a:lnTo>
                      <a:pt x="345371" y="0"/>
                    </a:lnTo>
                    <a:cubicBezTo>
                      <a:pt x="877940" y="0"/>
                      <a:pt x="1310380" y="433554"/>
                      <a:pt x="1310380" y="967495"/>
                    </a:cubicBezTo>
                    <a:cubicBezTo>
                      <a:pt x="1310380" y="1501437"/>
                      <a:pt x="877940" y="1934991"/>
                      <a:pt x="345371" y="1934991"/>
                    </a:cubicBezTo>
                    <a:cubicBezTo>
                      <a:pt x="217671" y="1934991"/>
                      <a:pt x="118994" y="1916077"/>
                      <a:pt x="0" y="1870976"/>
                    </a:cubicBezTo>
                    <a:lnTo>
                      <a:pt x="345371" y="967495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2"/>
              <p:cNvSpPr/>
              <p:nvPr/>
            </p:nvSpPr>
            <p:spPr>
              <a:xfrm>
                <a:off x="6073930" y="1915960"/>
                <a:ext cx="1310379" cy="19349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1934990" extrusionOk="0">
                    <a:moveTo>
                      <a:pt x="345371" y="967495"/>
                    </a:moveTo>
                    <a:lnTo>
                      <a:pt x="345371" y="0"/>
                    </a:lnTo>
                    <a:cubicBezTo>
                      <a:pt x="877940" y="0"/>
                      <a:pt x="1310380" y="433554"/>
                      <a:pt x="1310380" y="967495"/>
                    </a:cubicBezTo>
                    <a:cubicBezTo>
                      <a:pt x="1310380" y="1501437"/>
                      <a:pt x="877940" y="1934991"/>
                      <a:pt x="345371" y="1934991"/>
                    </a:cubicBezTo>
                    <a:cubicBezTo>
                      <a:pt x="217671" y="1934991"/>
                      <a:pt x="118994" y="1916077"/>
                      <a:pt x="0" y="1870976"/>
                    </a:cubicBezTo>
                    <a:lnTo>
                      <a:pt x="345371" y="967495"/>
                    </a:lnTo>
                    <a:close/>
                  </a:path>
                </a:pathLst>
              </a:custGeom>
              <a:noFill/>
              <a:ln w="144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2"/>
              <p:cNvSpPr/>
              <p:nvPr/>
            </p:nvSpPr>
            <p:spPr>
              <a:xfrm>
                <a:off x="1756359" y="1917415"/>
                <a:ext cx="965437" cy="1918987"/>
              </a:xfrm>
              <a:custGeom>
                <a:avLst/>
                <a:gdLst/>
                <a:ahLst/>
                <a:cxnLst/>
                <a:rect l="l" t="t" r="r" b="b"/>
                <a:pathLst>
                  <a:path w="965437" h="1918987" extrusionOk="0">
                    <a:moveTo>
                      <a:pt x="963986" y="966041"/>
                    </a:moveTo>
                    <a:lnTo>
                      <a:pt x="797105" y="1918987"/>
                    </a:lnTo>
                    <a:cubicBezTo>
                      <a:pt x="271792" y="1825875"/>
                      <a:pt x="-77933" y="1325396"/>
                      <a:pt x="14940" y="798729"/>
                    </a:cubicBezTo>
                    <a:cubicBezTo>
                      <a:pt x="96204" y="336077"/>
                      <a:pt x="496719" y="0"/>
                      <a:pt x="965437" y="0"/>
                    </a:cubicBezTo>
                    <a:lnTo>
                      <a:pt x="965437" y="966041"/>
                    </a:lnTo>
                    <a:lnTo>
                      <a:pt x="963986" y="966041"/>
                    </a:lnTo>
                    <a:close/>
                  </a:path>
                </a:pathLst>
              </a:custGeom>
              <a:solidFill>
                <a:srgbClr val="73CB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2"/>
              <p:cNvSpPr/>
              <p:nvPr/>
            </p:nvSpPr>
            <p:spPr>
              <a:xfrm>
                <a:off x="1756359" y="1917415"/>
                <a:ext cx="965437" cy="1918987"/>
              </a:xfrm>
              <a:custGeom>
                <a:avLst/>
                <a:gdLst/>
                <a:ahLst/>
                <a:cxnLst/>
                <a:rect l="l" t="t" r="r" b="b"/>
                <a:pathLst>
                  <a:path w="965437" h="1918987" extrusionOk="0">
                    <a:moveTo>
                      <a:pt x="963986" y="966041"/>
                    </a:moveTo>
                    <a:lnTo>
                      <a:pt x="797105" y="1918987"/>
                    </a:lnTo>
                    <a:cubicBezTo>
                      <a:pt x="271792" y="1825875"/>
                      <a:pt x="-77933" y="1325396"/>
                      <a:pt x="14940" y="798729"/>
                    </a:cubicBezTo>
                    <a:cubicBezTo>
                      <a:pt x="96204" y="336077"/>
                      <a:pt x="496719" y="0"/>
                      <a:pt x="965437" y="0"/>
                    </a:cubicBezTo>
                    <a:lnTo>
                      <a:pt x="965437" y="966041"/>
                    </a:lnTo>
                    <a:lnTo>
                      <a:pt x="963986" y="966041"/>
                    </a:lnTo>
                    <a:close/>
                  </a:path>
                </a:pathLst>
              </a:custGeom>
              <a:noFill/>
              <a:ln w="144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2"/>
              <p:cNvSpPr/>
              <p:nvPr/>
            </p:nvSpPr>
            <p:spPr>
              <a:xfrm>
                <a:off x="2552012" y="2883456"/>
                <a:ext cx="590614" cy="967883"/>
              </a:xfrm>
              <a:custGeom>
                <a:avLst/>
                <a:gdLst/>
                <a:ahLst/>
                <a:cxnLst/>
                <a:rect l="l" t="t" r="r" b="b"/>
                <a:pathLst>
                  <a:path w="590614" h="967883" extrusionOk="0">
                    <a:moveTo>
                      <a:pt x="168332" y="0"/>
                    </a:moveTo>
                    <a:lnTo>
                      <a:pt x="590614" y="868564"/>
                    </a:lnTo>
                    <a:cubicBezTo>
                      <a:pt x="399064" y="961676"/>
                      <a:pt x="210415" y="989319"/>
                      <a:pt x="0" y="951492"/>
                    </a:cubicBezTo>
                    <a:lnTo>
                      <a:pt x="168332" y="0"/>
                    </a:ln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2"/>
              <p:cNvSpPr/>
              <p:nvPr/>
            </p:nvSpPr>
            <p:spPr>
              <a:xfrm>
                <a:off x="2552012" y="2883456"/>
                <a:ext cx="590614" cy="967883"/>
              </a:xfrm>
              <a:custGeom>
                <a:avLst/>
                <a:gdLst/>
                <a:ahLst/>
                <a:cxnLst/>
                <a:rect l="l" t="t" r="r" b="b"/>
                <a:pathLst>
                  <a:path w="590614" h="967883" extrusionOk="0">
                    <a:moveTo>
                      <a:pt x="168332" y="0"/>
                    </a:moveTo>
                    <a:lnTo>
                      <a:pt x="590614" y="868564"/>
                    </a:lnTo>
                    <a:cubicBezTo>
                      <a:pt x="399064" y="961676"/>
                      <a:pt x="210415" y="989319"/>
                      <a:pt x="0" y="951492"/>
                    </a:cubicBezTo>
                    <a:lnTo>
                      <a:pt x="168332" y="0"/>
                    </a:lnTo>
                    <a:close/>
                  </a:path>
                </a:pathLst>
              </a:custGeom>
              <a:noFill/>
              <a:ln w="144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2"/>
              <p:cNvSpPr/>
              <p:nvPr/>
            </p:nvSpPr>
            <p:spPr>
              <a:xfrm>
                <a:off x="2720344" y="1915960"/>
                <a:ext cx="965008" cy="1836058"/>
              </a:xfrm>
              <a:custGeom>
                <a:avLst/>
                <a:gdLst/>
                <a:ahLst/>
                <a:cxnLst/>
                <a:rect l="l" t="t" r="r" b="b"/>
                <a:pathLst>
                  <a:path w="965008" h="1836058" extrusionOk="0">
                    <a:moveTo>
                      <a:pt x="0" y="967495"/>
                    </a:moveTo>
                    <a:lnTo>
                      <a:pt x="0" y="0"/>
                    </a:lnTo>
                    <a:cubicBezTo>
                      <a:pt x="532568" y="0"/>
                      <a:pt x="965008" y="433554"/>
                      <a:pt x="965008" y="967495"/>
                    </a:cubicBezTo>
                    <a:cubicBezTo>
                      <a:pt x="965008" y="1351584"/>
                      <a:pt x="767653" y="1668748"/>
                      <a:pt x="423733" y="1836059"/>
                    </a:cubicBezTo>
                    <a:lnTo>
                      <a:pt x="0" y="967495"/>
                    </a:lnTo>
                    <a:close/>
                  </a:path>
                </a:pathLst>
              </a:custGeom>
              <a:solidFill>
                <a:srgbClr val="1547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2"/>
              <p:cNvSpPr/>
              <p:nvPr/>
            </p:nvSpPr>
            <p:spPr>
              <a:xfrm>
                <a:off x="2720344" y="1915960"/>
                <a:ext cx="965008" cy="1836058"/>
              </a:xfrm>
              <a:custGeom>
                <a:avLst/>
                <a:gdLst/>
                <a:ahLst/>
                <a:cxnLst/>
                <a:rect l="l" t="t" r="r" b="b"/>
                <a:pathLst>
                  <a:path w="965008" h="1836058" extrusionOk="0">
                    <a:moveTo>
                      <a:pt x="0" y="967495"/>
                    </a:moveTo>
                    <a:lnTo>
                      <a:pt x="0" y="0"/>
                    </a:lnTo>
                    <a:cubicBezTo>
                      <a:pt x="532568" y="0"/>
                      <a:pt x="965008" y="433554"/>
                      <a:pt x="965008" y="967495"/>
                    </a:cubicBezTo>
                    <a:cubicBezTo>
                      <a:pt x="965008" y="1351584"/>
                      <a:pt x="767653" y="1668748"/>
                      <a:pt x="423733" y="1836059"/>
                    </a:cubicBezTo>
                    <a:lnTo>
                      <a:pt x="0" y="967495"/>
                    </a:lnTo>
                    <a:close/>
                  </a:path>
                </a:pathLst>
              </a:custGeom>
              <a:noFill/>
              <a:ln w="1447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8" name="Google Shape;768;p12"/>
            <p:cNvSpPr/>
            <p:nvPr/>
          </p:nvSpPr>
          <p:spPr>
            <a:xfrm>
              <a:off x="3579419" y="4168115"/>
              <a:ext cx="84166" cy="84383"/>
            </a:xfrm>
            <a:custGeom>
              <a:avLst/>
              <a:gdLst/>
              <a:ahLst/>
              <a:cxnLst/>
              <a:rect l="l" t="t" r="r" b="b"/>
              <a:pathLst>
                <a:path w="84166" h="84383" extrusionOk="0">
                  <a:moveTo>
                    <a:pt x="0" y="0"/>
                  </a:moveTo>
                  <a:lnTo>
                    <a:pt x="84166" y="0"/>
                  </a:lnTo>
                  <a:lnTo>
                    <a:pt x="84166" y="84383"/>
                  </a:lnTo>
                  <a:lnTo>
                    <a:pt x="0" y="84383"/>
                  </a:lnTo>
                  <a:close/>
                </a:path>
              </a:pathLst>
            </a:custGeom>
            <a:solidFill>
              <a:srgbClr val="1547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9" name="Google Shape;769;p12"/>
            <p:cNvGrpSpPr/>
            <p:nvPr/>
          </p:nvGrpSpPr>
          <p:grpSpPr>
            <a:xfrm>
              <a:off x="3721631" y="4160841"/>
              <a:ext cx="237987" cy="103296"/>
              <a:chOff x="3721631" y="4160841"/>
              <a:chExt cx="237987" cy="103296"/>
            </a:xfrm>
          </p:grpSpPr>
          <p:sp>
            <p:nvSpPr>
              <p:cNvPr id="770" name="Google Shape;770;p12"/>
              <p:cNvSpPr/>
              <p:nvPr/>
            </p:nvSpPr>
            <p:spPr>
              <a:xfrm>
                <a:off x="3721631" y="4160841"/>
                <a:ext cx="87068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87068" h="101841" extrusionOk="0">
                    <a:moveTo>
                      <a:pt x="87068" y="0"/>
                    </a:moveTo>
                    <a:lnTo>
                      <a:pt x="50790" y="61105"/>
                    </a:lnTo>
                    <a:lnTo>
                      <a:pt x="50790" y="101842"/>
                    </a:lnTo>
                    <a:lnTo>
                      <a:pt x="36279" y="101842"/>
                    </a:lnTo>
                    <a:lnTo>
                      <a:pt x="36279" y="61105"/>
                    </a:lnTo>
                    <a:lnTo>
                      <a:pt x="0" y="0"/>
                    </a:lnTo>
                    <a:lnTo>
                      <a:pt x="17414" y="0"/>
                    </a:lnTo>
                    <a:lnTo>
                      <a:pt x="33376" y="27643"/>
                    </a:lnTo>
                    <a:cubicBezTo>
                      <a:pt x="36279" y="33462"/>
                      <a:pt x="42083" y="43646"/>
                      <a:pt x="43534" y="48011"/>
                    </a:cubicBezTo>
                    <a:cubicBezTo>
                      <a:pt x="44985" y="43646"/>
                      <a:pt x="50790" y="34917"/>
                      <a:pt x="53692" y="27643"/>
                    </a:cubicBezTo>
                    <a:lnTo>
                      <a:pt x="69655" y="0"/>
                    </a:lnTo>
                    <a:lnTo>
                      <a:pt x="87068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12"/>
              <p:cNvSpPr/>
              <p:nvPr/>
            </p:nvSpPr>
            <p:spPr>
              <a:xfrm>
                <a:off x="3820309" y="4185489"/>
                <a:ext cx="66752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66752" h="78648" extrusionOk="0">
                    <a:moveTo>
                      <a:pt x="66753" y="36457"/>
                    </a:moveTo>
                    <a:cubicBezTo>
                      <a:pt x="66753" y="39367"/>
                      <a:pt x="66753" y="42276"/>
                      <a:pt x="66753" y="43731"/>
                    </a:cubicBezTo>
                    <a:lnTo>
                      <a:pt x="15963" y="43731"/>
                    </a:lnTo>
                    <a:cubicBezTo>
                      <a:pt x="17414" y="58280"/>
                      <a:pt x="26121" y="64100"/>
                      <a:pt x="34828" y="64100"/>
                    </a:cubicBezTo>
                    <a:cubicBezTo>
                      <a:pt x="40632" y="64100"/>
                      <a:pt x="46436" y="61190"/>
                      <a:pt x="50790" y="58280"/>
                    </a:cubicBezTo>
                    <a:lnTo>
                      <a:pt x="59497" y="68464"/>
                    </a:lnTo>
                    <a:cubicBezTo>
                      <a:pt x="52241" y="74284"/>
                      <a:pt x="44985" y="78648"/>
                      <a:pt x="33376" y="78648"/>
                    </a:cubicBezTo>
                    <a:cubicBezTo>
                      <a:pt x="15963" y="78648"/>
                      <a:pt x="0" y="64100"/>
                      <a:pt x="0" y="39367"/>
                    </a:cubicBezTo>
                    <a:cubicBezTo>
                      <a:pt x="0" y="13179"/>
                      <a:pt x="13060" y="85"/>
                      <a:pt x="33376" y="85"/>
                    </a:cubicBezTo>
                    <a:cubicBezTo>
                      <a:pt x="56595" y="-1370"/>
                      <a:pt x="66753" y="16089"/>
                      <a:pt x="66753" y="36457"/>
                    </a:cubicBezTo>
                    <a:close/>
                    <a:moveTo>
                      <a:pt x="52241" y="32092"/>
                    </a:moveTo>
                    <a:cubicBezTo>
                      <a:pt x="50790" y="21908"/>
                      <a:pt x="46436" y="13179"/>
                      <a:pt x="34828" y="13179"/>
                    </a:cubicBezTo>
                    <a:cubicBezTo>
                      <a:pt x="24669" y="13179"/>
                      <a:pt x="18865" y="20453"/>
                      <a:pt x="17414" y="32092"/>
                    </a:cubicBezTo>
                    <a:lnTo>
                      <a:pt x="52241" y="3209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2"/>
              <p:cNvSpPr/>
              <p:nvPr/>
            </p:nvSpPr>
            <p:spPr>
              <a:xfrm>
                <a:off x="3901573" y="4182664"/>
                <a:ext cx="58045" cy="80018"/>
              </a:xfrm>
              <a:custGeom>
                <a:avLst/>
                <a:gdLst/>
                <a:ahLst/>
                <a:cxnLst/>
                <a:rect l="l" t="t" r="r" b="b"/>
                <a:pathLst>
                  <a:path w="58045" h="80018" extrusionOk="0">
                    <a:moveTo>
                      <a:pt x="58046" y="58195"/>
                    </a:moveTo>
                    <a:cubicBezTo>
                      <a:pt x="58046" y="75654"/>
                      <a:pt x="44985" y="80018"/>
                      <a:pt x="29023" y="80018"/>
                    </a:cubicBezTo>
                    <a:cubicBezTo>
                      <a:pt x="18865" y="80018"/>
                      <a:pt x="7256" y="75654"/>
                      <a:pt x="0" y="69834"/>
                    </a:cubicBezTo>
                    <a:lnTo>
                      <a:pt x="7256" y="58195"/>
                    </a:lnTo>
                    <a:cubicBezTo>
                      <a:pt x="14511" y="62560"/>
                      <a:pt x="21767" y="65470"/>
                      <a:pt x="29023" y="65470"/>
                    </a:cubicBezTo>
                    <a:cubicBezTo>
                      <a:pt x="37730" y="65470"/>
                      <a:pt x="43534" y="62560"/>
                      <a:pt x="43534" y="56740"/>
                    </a:cubicBezTo>
                    <a:cubicBezTo>
                      <a:pt x="43534" y="50921"/>
                      <a:pt x="36279" y="48011"/>
                      <a:pt x="26121" y="43646"/>
                    </a:cubicBezTo>
                    <a:cubicBezTo>
                      <a:pt x="10158" y="37827"/>
                      <a:pt x="4353" y="32007"/>
                      <a:pt x="4353" y="20368"/>
                    </a:cubicBezTo>
                    <a:cubicBezTo>
                      <a:pt x="4353" y="7274"/>
                      <a:pt x="14511" y="0"/>
                      <a:pt x="30474" y="0"/>
                    </a:cubicBezTo>
                    <a:cubicBezTo>
                      <a:pt x="40632" y="0"/>
                      <a:pt x="49339" y="2910"/>
                      <a:pt x="56594" y="8729"/>
                    </a:cubicBezTo>
                    <a:lnTo>
                      <a:pt x="50790" y="20368"/>
                    </a:lnTo>
                    <a:cubicBezTo>
                      <a:pt x="44985" y="16004"/>
                      <a:pt x="37730" y="14549"/>
                      <a:pt x="30474" y="14549"/>
                    </a:cubicBezTo>
                    <a:cubicBezTo>
                      <a:pt x="23218" y="14549"/>
                      <a:pt x="20316" y="17459"/>
                      <a:pt x="20316" y="21823"/>
                    </a:cubicBezTo>
                    <a:cubicBezTo>
                      <a:pt x="20316" y="26188"/>
                      <a:pt x="23218" y="29098"/>
                      <a:pt x="34827" y="33462"/>
                    </a:cubicBezTo>
                    <a:cubicBezTo>
                      <a:pt x="49339" y="39282"/>
                      <a:pt x="58046" y="43646"/>
                      <a:pt x="58046" y="581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12"/>
            <p:cNvSpPr/>
            <p:nvPr/>
          </p:nvSpPr>
          <p:spPr>
            <a:xfrm>
              <a:off x="4098928" y="4168115"/>
              <a:ext cx="84166" cy="84383"/>
            </a:xfrm>
            <a:custGeom>
              <a:avLst/>
              <a:gdLst/>
              <a:ahLst/>
              <a:cxnLst/>
              <a:rect l="l" t="t" r="r" b="b"/>
              <a:pathLst>
                <a:path w="84166" h="84383" extrusionOk="0">
                  <a:moveTo>
                    <a:pt x="0" y="0"/>
                  </a:moveTo>
                  <a:lnTo>
                    <a:pt x="84166" y="0"/>
                  </a:lnTo>
                  <a:lnTo>
                    <a:pt x="84166" y="84383"/>
                  </a:lnTo>
                  <a:lnTo>
                    <a:pt x="0" y="84383"/>
                  </a:lnTo>
                  <a:close/>
                </a:path>
              </a:pathLst>
            </a:custGeom>
            <a:solidFill>
              <a:srgbClr val="1D75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4" name="Google Shape;774;p12"/>
            <p:cNvGrpSpPr/>
            <p:nvPr/>
          </p:nvGrpSpPr>
          <p:grpSpPr>
            <a:xfrm>
              <a:off x="4248395" y="4159386"/>
              <a:ext cx="165430" cy="104751"/>
              <a:chOff x="4248395" y="4159386"/>
              <a:chExt cx="165430" cy="104751"/>
            </a:xfrm>
          </p:grpSpPr>
          <p:sp>
            <p:nvSpPr>
              <p:cNvPr id="775" name="Google Shape;775;p12"/>
              <p:cNvSpPr/>
              <p:nvPr/>
            </p:nvSpPr>
            <p:spPr>
              <a:xfrm>
                <a:off x="4248395" y="4159386"/>
                <a:ext cx="78361" cy="103296"/>
              </a:xfrm>
              <a:custGeom>
                <a:avLst/>
                <a:gdLst/>
                <a:ahLst/>
                <a:cxnLst/>
                <a:rect l="l" t="t" r="r" b="b"/>
                <a:pathLst>
                  <a:path w="78361" h="103296" extrusionOk="0">
                    <a:moveTo>
                      <a:pt x="76910" y="103297"/>
                    </a:moveTo>
                    <a:lnTo>
                      <a:pt x="62399" y="103297"/>
                    </a:lnTo>
                    <a:lnTo>
                      <a:pt x="21767" y="39282"/>
                    </a:lnTo>
                    <a:cubicBezTo>
                      <a:pt x="18865" y="34917"/>
                      <a:pt x="15963" y="29098"/>
                      <a:pt x="14511" y="26188"/>
                    </a:cubicBezTo>
                    <a:cubicBezTo>
                      <a:pt x="14511" y="30553"/>
                      <a:pt x="14511" y="43646"/>
                      <a:pt x="14511" y="49466"/>
                    </a:cubicBezTo>
                    <a:lnTo>
                      <a:pt x="14511" y="101842"/>
                    </a:lnTo>
                    <a:lnTo>
                      <a:pt x="0" y="101842"/>
                    </a:lnTo>
                    <a:lnTo>
                      <a:pt x="0" y="0"/>
                    </a:lnTo>
                    <a:lnTo>
                      <a:pt x="15963" y="0"/>
                    </a:lnTo>
                    <a:lnTo>
                      <a:pt x="55143" y="62560"/>
                    </a:lnTo>
                    <a:cubicBezTo>
                      <a:pt x="58046" y="66925"/>
                      <a:pt x="62399" y="74199"/>
                      <a:pt x="63850" y="77109"/>
                    </a:cubicBezTo>
                    <a:cubicBezTo>
                      <a:pt x="63850" y="72744"/>
                      <a:pt x="63850" y="58195"/>
                      <a:pt x="63850" y="53831"/>
                    </a:cubicBezTo>
                    <a:lnTo>
                      <a:pt x="63850" y="1455"/>
                    </a:lnTo>
                    <a:lnTo>
                      <a:pt x="78362" y="1455"/>
                    </a:lnTo>
                    <a:lnTo>
                      <a:pt x="78362" y="103297"/>
                    </a:lnTo>
                    <a:lnTo>
                      <a:pt x="76910" y="103297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2"/>
              <p:cNvSpPr/>
              <p:nvPr/>
            </p:nvSpPr>
            <p:spPr>
              <a:xfrm>
                <a:off x="4345622" y="4185482"/>
                <a:ext cx="68203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68203" h="78655" extrusionOk="0">
                    <a:moveTo>
                      <a:pt x="68204" y="37919"/>
                    </a:moveTo>
                    <a:cubicBezTo>
                      <a:pt x="68204" y="62652"/>
                      <a:pt x="53692" y="78655"/>
                      <a:pt x="33376" y="78655"/>
                    </a:cubicBezTo>
                    <a:cubicBezTo>
                      <a:pt x="14511" y="78655"/>
                      <a:pt x="0" y="62652"/>
                      <a:pt x="0" y="39373"/>
                    </a:cubicBezTo>
                    <a:cubicBezTo>
                      <a:pt x="0" y="14640"/>
                      <a:pt x="14511" y="92"/>
                      <a:pt x="33376" y="92"/>
                    </a:cubicBezTo>
                    <a:cubicBezTo>
                      <a:pt x="53692" y="-1363"/>
                      <a:pt x="68204" y="14640"/>
                      <a:pt x="68204" y="37919"/>
                    </a:cubicBezTo>
                    <a:close/>
                    <a:moveTo>
                      <a:pt x="53692" y="39373"/>
                    </a:moveTo>
                    <a:cubicBezTo>
                      <a:pt x="53692" y="23370"/>
                      <a:pt x="46437" y="13186"/>
                      <a:pt x="34828" y="13186"/>
                    </a:cubicBezTo>
                    <a:cubicBezTo>
                      <a:pt x="23218" y="13186"/>
                      <a:pt x="15963" y="23370"/>
                      <a:pt x="15963" y="37919"/>
                    </a:cubicBezTo>
                    <a:cubicBezTo>
                      <a:pt x="15963" y="53922"/>
                      <a:pt x="23218" y="64106"/>
                      <a:pt x="34828" y="64106"/>
                    </a:cubicBezTo>
                    <a:cubicBezTo>
                      <a:pt x="46437" y="64106"/>
                      <a:pt x="53692" y="52467"/>
                      <a:pt x="53692" y="393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7" name="Google Shape;777;p12"/>
            <p:cNvSpPr/>
            <p:nvPr/>
          </p:nvSpPr>
          <p:spPr>
            <a:xfrm>
              <a:off x="4624241" y="4168115"/>
              <a:ext cx="84166" cy="84383"/>
            </a:xfrm>
            <a:custGeom>
              <a:avLst/>
              <a:gdLst/>
              <a:ahLst/>
              <a:cxnLst/>
              <a:rect l="l" t="t" r="r" b="b"/>
              <a:pathLst>
                <a:path w="84166" h="84383" extrusionOk="0">
                  <a:moveTo>
                    <a:pt x="0" y="0"/>
                  </a:moveTo>
                  <a:lnTo>
                    <a:pt x="84166" y="0"/>
                  </a:lnTo>
                  <a:lnTo>
                    <a:pt x="84166" y="84383"/>
                  </a:lnTo>
                  <a:lnTo>
                    <a:pt x="0" y="84383"/>
                  </a:lnTo>
                  <a:close/>
                </a:path>
              </a:pathLst>
            </a:custGeom>
            <a:solidFill>
              <a:srgbClr val="73C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8" name="Google Shape;778;p12"/>
            <p:cNvGrpSpPr/>
            <p:nvPr/>
          </p:nvGrpSpPr>
          <p:grpSpPr>
            <a:xfrm>
              <a:off x="4772257" y="4156476"/>
              <a:ext cx="731374" cy="107661"/>
              <a:chOff x="4772257" y="4156476"/>
              <a:chExt cx="731374" cy="107661"/>
            </a:xfrm>
          </p:grpSpPr>
          <p:sp>
            <p:nvSpPr>
              <p:cNvPr id="779" name="Google Shape;779;p12"/>
              <p:cNvSpPr/>
              <p:nvPr/>
            </p:nvSpPr>
            <p:spPr>
              <a:xfrm>
                <a:off x="4772257" y="4160841"/>
                <a:ext cx="76910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76910" h="101841" extrusionOk="0">
                    <a:moveTo>
                      <a:pt x="76910" y="50921"/>
                    </a:moveTo>
                    <a:cubicBezTo>
                      <a:pt x="76910" y="87293"/>
                      <a:pt x="53692" y="101842"/>
                      <a:pt x="27572" y="101842"/>
                    </a:cubicBezTo>
                    <a:lnTo>
                      <a:pt x="0" y="101842"/>
                    </a:lnTo>
                    <a:lnTo>
                      <a:pt x="0" y="0"/>
                    </a:lnTo>
                    <a:lnTo>
                      <a:pt x="27572" y="0"/>
                    </a:lnTo>
                    <a:cubicBezTo>
                      <a:pt x="55143" y="0"/>
                      <a:pt x="76910" y="14549"/>
                      <a:pt x="76910" y="50921"/>
                    </a:cubicBezTo>
                    <a:close/>
                    <a:moveTo>
                      <a:pt x="60948" y="50921"/>
                    </a:moveTo>
                    <a:cubicBezTo>
                      <a:pt x="60948" y="29098"/>
                      <a:pt x="50790" y="14549"/>
                      <a:pt x="27572" y="14549"/>
                    </a:cubicBezTo>
                    <a:lnTo>
                      <a:pt x="15962" y="14549"/>
                    </a:lnTo>
                    <a:lnTo>
                      <a:pt x="15962" y="87293"/>
                    </a:lnTo>
                    <a:lnTo>
                      <a:pt x="29023" y="87293"/>
                    </a:lnTo>
                    <a:cubicBezTo>
                      <a:pt x="52241" y="87293"/>
                      <a:pt x="60948" y="71289"/>
                      <a:pt x="60948" y="50921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2"/>
              <p:cNvSpPr/>
              <p:nvPr/>
            </p:nvSpPr>
            <p:spPr>
              <a:xfrm>
                <a:off x="4865130" y="4185482"/>
                <a:ext cx="68203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68203" h="78655" extrusionOk="0">
                    <a:moveTo>
                      <a:pt x="68204" y="37919"/>
                    </a:moveTo>
                    <a:cubicBezTo>
                      <a:pt x="68204" y="62652"/>
                      <a:pt x="53692" y="78655"/>
                      <a:pt x="33376" y="78655"/>
                    </a:cubicBezTo>
                    <a:cubicBezTo>
                      <a:pt x="14511" y="78655"/>
                      <a:pt x="0" y="62652"/>
                      <a:pt x="0" y="39373"/>
                    </a:cubicBezTo>
                    <a:cubicBezTo>
                      <a:pt x="0" y="14640"/>
                      <a:pt x="14511" y="92"/>
                      <a:pt x="33376" y="92"/>
                    </a:cubicBezTo>
                    <a:cubicBezTo>
                      <a:pt x="53692" y="-1363"/>
                      <a:pt x="68204" y="14640"/>
                      <a:pt x="68204" y="37919"/>
                    </a:cubicBezTo>
                    <a:close/>
                    <a:moveTo>
                      <a:pt x="52241" y="39373"/>
                    </a:moveTo>
                    <a:cubicBezTo>
                      <a:pt x="52241" y="23370"/>
                      <a:pt x="44985" y="13186"/>
                      <a:pt x="33376" y="13186"/>
                    </a:cubicBezTo>
                    <a:cubicBezTo>
                      <a:pt x="21767" y="13186"/>
                      <a:pt x="14511" y="23370"/>
                      <a:pt x="14511" y="37919"/>
                    </a:cubicBezTo>
                    <a:cubicBezTo>
                      <a:pt x="14511" y="53922"/>
                      <a:pt x="21767" y="64106"/>
                      <a:pt x="33376" y="64106"/>
                    </a:cubicBezTo>
                    <a:cubicBezTo>
                      <a:pt x="44985" y="64106"/>
                      <a:pt x="52241" y="52467"/>
                      <a:pt x="52241" y="393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2"/>
              <p:cNvSpPr/>
              <p:nvPr/>
            </p:nvSpPr>
            <p:spPr>
              <a:xfrm>
                <a:off x="4952198" y="4185573"/>
                <a:ext cx="60947" cy="77108"/>
              </a:xfrm>
              <a:custGeom>
                <a:avLst/>
                <a:gdLst/>
                <a:ahLst/>
                <a:cxnLst/>
                <a:rect l="l" t="t" r="r" b="b"/>
                <a:pathLst>
                  <a:path w="60947" h="77108" extrusionOk="0">
                    <a:moveTo>
                      <a:pt x="60948" y="77109"/>
                    </a:moveTo>
                    <a:lnTo>
                      <a:pt x="46436" y="77109"/>
                    </a:lnTo>
                    <a:lnTo>
                      <a:pt x="46436" y="33462"/>
                    </a:lnTo>
                    <a:cubicBezTo>
                      <a:pt x="46436" y="17459"/>
                      <a:pt x="40632" y="13094"/>
                      <a:pt x="30474" y="13094"/>
                    </a:cubicBezTo>
                    <a:cubicBezTo>
                      <a:pt x="20316" y="13094"/>
                      <a:pt x="14511" y="20368"/>
                      <a:pt x="14511" y="32007"/>
                    </a:cubicBezTo>
                    <a:lnTo>
                      <a:pt x="14511" y="77109"/>
                    </a:lnTo>
                    <a:lnTo>
                      <a:pt x="0" y="77109"/>
                    </a:lnTo>
                    <a:lnTo>
                      <a:pt x="0" y="1455"/>
                    </a:lnTo>
                    <a:lnTo>
                      <a:pt x="14511" y="1455"/>
                    </a:lnTo>
                    <a:lnTo>
                      <a:pt x="14511" y="8729"/>
                    </a:lnTo>
                    <a:cubicBezTo>
                      <a:pt x="18865" y="2910"/>
                      <a:pt x="26121" y="0"/>
                      <a:pt x="33376" y="0"/>
                    </a:cubicBezTo>
                    <a:cubicBezTo>
                      <a:pt x="50790" y="0"/>
                      <a:pt x="60948" y="11639"/>
                      <a:pt x="60948" y="33462"/>
                    </a:cubicBezTo>
                    <a:lnTo>
                      <a:pt x="60948" y="77109"/>
                    </a:lnTo>
                    <a:lnTo>
                      <a:pt x="60948" y="7710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2"/>
              <p:cNvSpPr/>
              <p:nvPr/>
            </p:nvSpPr>
            <p:spPr>
              <a:xfrm>
                <a:off x="5032011" y="4160841"/>
                <a:ext cx="21767" cy="36372"/>
              </a:xfrm>
              <a:custGeom>
                <a:avLst/>
                <a:gdLst/>
                <a:ahLst/>
                <a:cxnLst/>
                <a:rect l="l" t="t" r="r" b="b"/>
                <a:pathLst>
                  <a:path w="21767" h="36372" extrusionOk="0">
                    <a:moveTo>
                      <a:pt x="21767" y="0"/>
                    </a:moveTo>
                    <a:lnTo>
                      <a:pt x="10158" y="36372"/>
                    </a:lnTo>
                    <a:lnTo>
                      <a:pt x="0" y="36372"/>
                    </a:lnTo>
                    <a:lnTo>
                      <a:pt x="1451" y="0"/>
                    </a:lnTo>
                    <a:lnTo>
                      <a:pt x="21767" y="0"/>
                    </a:lnTo>
                    <a:lnTo>
                      <a:pt x="21767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2"/>
              <p:cNvSpPr/>
              <p:nvPr/>
            </p:nvSpPr>
            <p:spPr>
              <a:xfrm>
                <a:off x="5066838" y="4156476"/>
                <a:ext cx="43534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43534" h="106206" extrusionOk="0">
                    <a:moveTo>
                      <a:pt x="43534" y="90203"/>
                    </a:moveTo>
                    <a:lnTo>
                      <a:pt x="42083" y="103297"/>
                    </a:lnTo>
                    <a:cubicBezTo>
                      <a:pt x="39181" y="104751"/>
                      <a:pt x="33376" y="106206"/>
                      <a:pt x="27572" y="106206"/>
                    </a:cubicBezTo>
                    <a:cubicBezTo>
                      <a:pt x="17414" y="106206"/>
                      <a:pt x="10158" y="98932"/>
                      <a:pt x="10158" y="85838"/>
                    </a:cubicBezTo>
                    <a:lnTo>
                      <a:pt x="10158" y="42191"/>
                    </a:lnTo>
                    <a:lnTo>
                      <a:pt x="0" y="42191"/>
                    </a:lnTo>
                    <a:lnTo>
                      <a:pt x="0" y="29098"/>
                    </a:lnTo>
                    <a:lnTo>
                      <a:pt x="10158" y="29098"/>
                    </a:lnTo>
                    <a:lnTo>
                      <a:pt x="10158" y="7274"/>
                    </a:lnTo>
                    <a:lnTo>
                      <a:pt x="24669" y="0"/>
                    </a:lnTo>
                    <a:lnTo>
                      <a:pt x="24669" y="29098"/>
                    </a:lnTo>
                    <a:lnTo>
                      <a:pt x="43534" y="29098"/>
                    </a:lnTo>
                    <a:lnTo>
                      <a:pt x="43534" y="42191"/>
                    </a:lnTo>
                    <a:lnTo>
                      <a:pt x="24669" y="42191"/>
                    </a:lnTo>
                    <a:lnTo>
                      <a:pt x="24669" y="82928"/>
                    </a:lnTo>
                    <a:cubicBezTo>
                      <a:pt x="24669" y="90203"/>
                      <a:pt x="27572" y="91658"/>
                      <a:pt x="31925" y="91658"/>
                    </a:cubicBezTo>
                    <a:cubicBezTo>
                      <a:pt x="36279" y="93112"/>
                      <a:pt x="40632" y="91658"/>
                      <a:pt x="43534" y="9020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2"/>
              <p:cNvSpPr/>
              <p:nvPr/>
            </p:nvSpPr>
            <p:spPr>
              <a:xfrm>
                <a:off x="5169869" y="4157931"/>
                <a:ext cx="59496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59496" h="104751" extrusionOk="0">
                    <a:moveTo>
                      <a:pt x="59497" y="104751"/>
                    </a:moveTo>
                    <a:lnTo>
                      <a:pt x="43534" y="104751"/>
                    </a:lnTo>
                    <a:lnTo>
                      <a:pt x="26121" y="66924"/>
                    </a:lnTo>
                    <a:lnTo>
                      <a:pt x="14511" y="82928"/>
                    </a:lnTo>
                    <a:lnTo>
                      <a:pt x="14511" y="104751"/>
                    </a:lnTo>
                    <a:lnTo>
                      <a:pt x="0" y="104751"/>
                    </a:lnTo>
                    <a:lnTo>
                      <a:pt x="0" y="7274"/>
                    </a:lnTo>
                    <a:lnTo>
                      <a:pt x="14511" y="0"/>
                    </a:lnTo>
                    <a:lnTo>
                      <a:pt x="14511" y="48011"/>
                    </a:lnTo>
                    <a:cubicBezTo>
                      <a:pt x="14511" y="52376"/>
                      <a:pt x="14511" y="61105"/>
                      <a:pt x="14511" y="64015"/>
                    </a:cubicBezTo>
                    <a:cubicBezTo>
                      <a:pt x="15963" y="61105"/>
                      <a:pt x="20316" y="55285"/>
                      <a:pt x="23218" y="50921"/>
                    </a:cubicBezTo>
                    <a:lnTo>
                      <a:pt x="39181" y="29098"/>
                    </a:lnTo>
                    <a:lnTo>
                      <a:pt x="56595" y="29098"/>
                    </a:lnTo>
                    <a:lnTo>
                      <a:pt x="37730" y="55285"/>
                    </a:lnTo>
                    <a:lnTo>
                      <a:pt x="59497" y="10475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2"/>
              <p:cNvSpPr/>
              <p:nvPr/>
            </p:nvSpPr>
            <p:spPr>
              <a:xfrm>
                <a:off x="5246780" y="4185573"/>
                <a:ext cx="60947" cy="77108"/>
              </a:xfrm>
              <a:custGeom>
                <a:avLst/>
                <a:gdLst/>
                <a:ahLst/>
                <a:cxnLst/>
                <a:rect l="l" t="t" r="r" b="b"/>
                <a:pathLst>
                  <a:path w="60947" h="77108" extrusionOk="0">
                    <a:moveTo>
                      <a:pt x="60948" y="77109"/>
                    </a:moveTo>
                    <a:lnTo>
                      <a:pt x="46436" y="77109"/>
                    </a:lnTo>
                    <a:lnTo>
                      <a:pt x="46436" y="33462"/>
                    </a:lnTo>
                    <a:cubicBezTo>
                      <a:pt x="46436" y="17459"/>
                      <a:pt x="40632" y="13094"/>
                      <a:pt x="30474" y="13094"/>
                    </a:cubicBezTo>
                    <a:cubicBezTo>
                      <a:pt x="20316" y="13094"/>
                      <a:pt x="14511" y="20368"/>
                      <a:pt x="14511" y="32007"/>
                    </a:cubicBezTo>
                    <a:lnTo>
                      <a:pt x="14511" y="77109"/>
                    </a:lnTo>
                    <a:lnTo>
                      <a:pt x="0" y="77109"/>
                    </a:lnTo>
                    <a:lnTo>
                      <a:pt x="0" y="1455"/>
                    </a:lnTo>
                    <a:lnTo>
                      <a:pt x="14511" y="1455"/>
                    </a:lnTo>
                    <a:lnTo>
                      <a:pt x="14511" y="8729"/>
                    </a:lnTo>
                    <a:cubicBezTo>
                      <a:pt x="18865" y="2910"/>
                      <a:pt x="26121" y="0"/>
                      <a:pt x="33376" y="0"/>
                    </a:cubicBezTo>
                    <a:cubicBezTo>
                      <a:pt x="50790" y="0"/>
                      <a:pt x="60948" y="11639"/>
                      <a:pt x="60948" y="33462"/>
                    </a:cubicBezTo>
                    <a:lnTo>
                      <a:pt x="60948" y="77109"/>
                    </a:lnTo>
                    <a:lnTo>
                      <a:pt x="60948" y="7710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>
                <a:off x="5325141" y="4185482"/>
                <a:ext cx="68203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68203" h="78655" extrusionOk="0">
                    <a:moveTo>
                      <a:pt x="68204" y="37919"/>
                    </a:moveTo>
                    <a:cubicBezTo>
                      <a:pt x="68204" y="62652"/>
                      <a:pt x="53692" y="78655"/>
                      <a:pt x="33376" y="78655"/>
                    </a:cubicBezTo>
                    <a:cubicBezTo>
                      <a:pt x="14511" y="78655"/>
                      <a:pt x="0" y="62652"/>
                      <a:pt x="0" y="39373"/>
                    </a:cubicBezTo>
                    <a:cubicBezTo>
                      <a:pt x="0" y="14640"/>
                      <a:pt x="14511" y="92"/>
                      <a:pt x="33376" y="92"/>
                    </a:cubicBezTo>
                    <a:cubicBezTo>
                      <a:pt x="53692" y="-1363"/>
                      <a:pt x="68204" y="14640"/>
                      <a:pt x="68204" y="37919"/>
                    </a:cubicBezTo>
                    <a:close/>
                    <a:moveTo>
                      <a:pt x="53692" y="39373"/>
                    </a:moveTo>
                    <a:cubicBezTo>
                      <a:pt x="53692" y="23370"/>
                      <a:pt x="46437" y="13186"/>
                      <a:pt x="34828" y="13186"/>
                    </a:cubicBezTo>
                    <a:cubicBezTo>
                      <a:pt x="23218" y="13186"/>
                      <a:pt x="15963" y="23370"/>
                      <a:pt x="15963" y="37919"/>
                    </a:cubicBezTo>
                    <a:cubicBezTo>
                      <a:pt x="15963" y="53922"/>
                      <a:pt x="23218" y="64106"/>
                      <a:pt x="34828" y="64106"/>
                    </a:cubicBezTo>
                    <a:cubicBezTo>
                      <a:pt x="46437" y="64106"/>
                      <a:pt x="53692" y="52467"/>
                      <a:pt x="53692" y="3937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2"/>
              <p:cNvSpPr/>
              <p:nvPr/>
            </p:nvSpPr>
            <p:spPr>
              <a:xfrm>
                <a:off x="5406405" y="4185573"/>
                <a:ext cx="97226" cy="75653"/>
              </a:xfrm>
              <a:custGeom>
                <a:avLst/>
                <a:gdLst/>
                <a:ahLst/>
                <a:cxnLst/>
                <a:rect l="l" t="t" r="r" b="b"/>
                <a:pathLst>
                  <a:path w="97226" h="75653" extrusionOk="0">
                    <a:moveTo>
                      <a:pt x="97227" y="0"/>
                    </a:moveTo>
                    <a:lnTo>
                      <a:pt x="75459" y="75654"/>
                    </a:lnTo>
                    <a:lnTo>
                      <a:pt x="62399" y="75654"/>
                    </a:lnTo>
                    <a:lnTo>
                      <a:pt x="52241" y="37827"/>
                    </a:lnTo>
                    <a:cubicBezTo>
                      <a:pt x="50790" y="32007"/>
                      <a:pt x="49339" y="24733"/>
                      <a:pt x="47888" y="21823"/>
                    </a:cubicBezTo>
                    <a:cubicBezTo>
                      <a:pt x="47888" y="24733"/>
                      <a:pt x="44985" y="32007"/>
                      <a:pt x="43534" y="37827"/>
                    </a:cubicBezTo>
                    <a:lnTo>
                      <a:pt x="33376" y="75654"/>
                    </a:lnTo>
                    <a:lnTo>
                      <a:pt x="20316" y="75654"/>
                    </a:lnTo>
                    <a:lnTo>
                      <a:pt x="0" y="0"/>
                    </a:lnTo>
                    <a:lnTo>
                      <a:pt x="14511" y="0"/>
                    </a:lnTo>
                    <a:lnTo>
                      <a:pt x="23218" y="36372"/>
                    </a:lnTo>
                    <a:cubicBezTo>
                      <a:pt x="24669" y="42191"/>
                      <a:pt x="26121" y="49466"/>
                      <a:pt x="27572" y="52376"/>
                    </a:cubicBezTo>
                    <a:cubicBezTo>
                      <a:pt x="29023" y="48011"/>
                      <a:pt x="30474" y="42191"/>
                      <a:pt x="31925" y="36372"/>
                    </a:cubicBezTo>
                    <a:lnTo>
                      <a:pt x="42083" y="0"/>
                    </a:lnTo>
                    <a:lnTo>
                      <a:pt x="53692" y="0"/>
                    </a:lnTo>
                    <a:lnTo>
                      <a:pt x="63850" y="37827"/>
                    </a:lnTo>
                    <a:cubicBezTo>
                      <a:pt x="65301" y="43646"/>
                      <a:pt x="66753" y="50921"/>
                      <a:pt x="68204" y="53831"/>
                    </a:cubicBezTo>
                    <a:cubicBezTo>
                      <a:pt x="69655" y="49466"/>
                      <a:pt x="71106" y="42191"/>
                      <a:pt x="72557" y="37827"/>
                    </a:cubicBezTo>
                    <a:lnTo>
                      <a:pt x="81264" y="1455"/>
                    </a:lnTo>
                    <a:lnTo>
                      <a:pt x="97227" y="0"/>
                    </a:lnTo>
                    <a:lnTo>
                      <a:pt x="97227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8" name="Google Shape;788;p12"/>
            <p:cNvGrpSpPr/>
            <p:nvPr/>
          </p:nvGrpSpPr>
          <p:grpSpPr>
            <a:xfrm>
              <a:off x="2522989" y="1531872"/>
              <a:ext cx="327958" cy="107661"/>
              <a:chOff x="2522989" y="1531872"/>
              <a:chExt cx="327958" cy="107661"/>
            </a:xfrm>
          </p:grpSpPr>
          <p:sp>
            <p:nvSpPr>
              <p:cNvPr id="789" name="Google Shape;789;p12"/>
              <p:cNvSpPr/>
              <p:nvPr/>
            </p:nvSpPr>
            <p:spPr>
              <a:xfrm>
                <a:off x="2522989" y="1536236"/>
                <a:ext cx="74008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74008" h="101841" extrusionOk="0">
                    <a:moveTo>
                      <a:pt x="72557" y="14549"/>
                    </a:moveTo>
                    <a:lnTo>
                      <a:pt x="43534" y="14549"/>
                    </a:lnTo>
                    <a:lnTo>
                      <a:pt x="43534" y="101842"/>
                    </a:lnTo>
                    <a:lnTo>
                      <a:pt x="29023" y="101842"/>
                    </a:lnTo>
                    <a:lnTo>
                      <a:pt x="29023" y="14549"/>
                    </a:lnTo>
                    <a:lnTo>
                      <a:pt x="0" y="14549"/>
                    </a:lnTo>
                    <a:lnTo>
                      <a:pt x="0" y="0"/>
                    </a:lnTo>
                    <a:lnTo>
                      <a:pt x="74008" y="0"/>
                    </a:lnTo>
                    <a:lnTo>
                      <a:pt x="74008" y="14549"/>
                    </a:lnTo>
                    <a:lnTo>
                      <a:pt x="72557" y="14549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2"/>
              <p:cNvSpPr/>
              <p:nvPr/>
            </p:nvSpPr>
            <p:spPr>
              <a:xfrm>
                <a:off x="2610058" y="1560878"/>
                <a:ext cx="68203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68203" h="78655" extrusionOk="0">
                    <a:moveTo>
                      <a:pt x="68204" y="37919"/>
                    </a:moveTo>
                    <a:cubicBezTo>
                      <a:pt x="68204" y="62652"/>
                      <a:pt x="53692" y="78655"/>
                      <a:pt x="33376" y="78655"/>
                    </a:cubicBezTo>
                    <a:cubicBezTo>
                      <a:pt x="14511" y="78655"/>
                      <a:pt x="0" y="62652"/>
                      <a:pt x="0" y="39373"/>
                    </a:cubicBezTo>
                    <a:cubicBezTo>
                      <a:pt x="0" y="14640"/>
                      <a:pt x="14511" y="92"/>
                      <a:pt x="33376" y="92"/>
                    </a:cubicBezTo>
                    <a:cubicBezTo>
                      <a:pt x="53692" y="-1363"/>
                      <a:pt x="68204" y="14640"/>
                      <a:pt x="68204" y="37919"/>
                    </a:cubicBezTo>
                    <a:close/>
                    <a:moveTo>
                      <a:pt x="53692" y="37919"/>
                    </a:moveTo>
                    <a:cubicBezTo>
                      <a:pt x="53692" y="21915"/>
                      <a:pt x="46437" y="11731"/>
                      <a:pt x="34827" y="11731"/>
                    </a:cubicBezTo>
                    <a:cubicBezTo>
                      <a:pt x="23218" y="11731"/>
                      <a:pt x="15963" y="21915"/>
                      <a:pt x="15963" y="36464"/>
                    </a:cubicBezTo>
                    <a:cubicBezTo>
                      <a:pt x="15963" y="52467"/>
                      <a:pt x="23218" y="62652"/>
                      <a:pt x="34827" y="62652"/>
                    </a:cubicBezTo>
                    <a:cubicBezTo>
                      <a:pt x="46437" y="62652"/>
                      <a:pt x="53692" y="52467"/>
                      <a:pt x="53692" y="3791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2"/>
              <p:cNvSpPr/>
              <p:nvPr/>
            </p:nvSpPr>
            <p:spPr>
              <a:xfrm>
                <a:off x="2689870" y="1531872"/>
                <a:ext cx="44985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44985" h="106206" extrusionOk="0">
                    <a:moveTo>
                      <a:pt x="44985" y="90203"/>
                    </a:moveTo>
                    <a:lnTo>
                      <a:pt x="43534" y="103297"/>
                    </a:lnTo>
                    <a:cubicBezTo>
                      <a:pt x="40632" y="104751"/>
                      <a:pt x="34827" y="106206"/>
                      <a:pt x="29023" y="106206"/>
                    </a:cubicBezTo>
                    <a:cubicBezTo>
                      <a:pt x="18865" y="106206"/>
                      <a:pt x="11609" y="98932"/>
                      <a:pt x="11609" y="85838"/>
                    </a:cubicBezTo>
                    <a:lnTo>
                      <a:pt x="11609" y="42192"/>
                    </a:lnTo>
                    <a:lnTo>
                      <a:pt x="0" y="42192"/>
                    </a:lnTo>
                    <a:lnTo>
                      <a:pt x="0" y="29098"/>
                    </a:lnTo>
                    <a:lnTo>
                      <a:pt x="11609" y="29098"/>
                    </a:lnTo>
                    <a:lnTo>
                      <a:pt x="11609" y="7274"/>
                    </a:lnTo>
                    <a:lnTo>
                      <a:pt x="26120" y="0"/>
                    </a:lnTo>
                    <a:lnTo>
                      <a:pt x="26120" y="29098"/>
                    </a:lnTo>
                    <a:lnTo>
                      <a:pt x="44985" y="29098"/>
                    </a:lnTo>
                    <a:lnTo>
                      <a:pt x="44985" y="42192"/>
                    </a:lnTo>
                    <a:lnTo>
                      <a:pt x="26120" y="42192"/>
                    </a:lnTo>
                    <a:lnTo>
                      <a:pt x="26120" y="82928"/>
                    </a:lnTo>
                    <a:cubicBezTo>
                      <a:pt x="26120" y="90203"/>
                      <a:pt x="29023" y="91657"/>
                      <a:pt x="33376" y="91657"/>
                    </a:cubicBezTo>
                    <a:cubicBezTo>
                      <a:pt x="37730" y="93112"/>
                      <a:pt x="42083" y="91657"/>
                      <a:pt x="44985" y="90203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2"/>
              <p:cNvSpPr/>
              <p:nvPr/>
            </p:nvSpPr>
            <p:spPr>
              <a:xfrm>
                <a:off x="2752269" y="1558060"/>
                <a:ext cx="62399" cy="81473"/>
              </a:xfrm>
              <a:custGeom>
                <a:avLst/>
                <a:gdLst/>
                <a:ahLst/>
                <a:cxnLst/>
                <a:rect l="l" t="t" r="r" b="b"/>
                <a:pathLst>
                  <a:path w="62399" h="81473" extrusionOk="0">
                    <a:moveTo>
                      <a:pt x="60948" y="80018"/>
                    </a:moveTo>
                    <a:lnTo>
                      <a:pt x="46437" y="80018"/>
                    </a:lnTo>
                    <a:lnTo>
                      <a:pt x="46437" y="72744"/>
                    </a:lnTo>
                    <a:cubicBezTo>
                      <a:pt x="40632" y="78564"/>
                      <a:pt x="33376" y="81473"/>
                      <a:pt x="26121" y="81473"/>
                    </a:cubicBezTo>
                    <a:cubicBezTo>
                      <a:pt x="14511" y="81473"/>
                      <a:pt x="0" y="74199"/>
                      <a:pt x="0" y="55285"/>
                    </a:cubicBezTo>
                    <a:cubicBezTo>
                      <a:pt x="0" y="37827"/>
                      <a:pt x="13060" y="30552"/>
                      <a:pt x="30474" y="30552"/>
                    </a:cubicBezTo>
                    <a:cubicBezTo>
                      <a:pt x="37730" y="30552"/>
                      <a:pt x="43534" y="32007"/>
                      <a:pt x="47888" y="33462"/>
                    </a:cubicBezTo>
                    <a:lnTo>
                      <a:pt x="47888" y="27643"/>
                    </a:lnTo>
                    <a:cubicBezTo>
                      <a:pt x="47888" y="18913"/>
                      <a:pt x="42083" y="14549"/>
                      <a:pt x="33376" y="14549"/>
                    </a:cubicBezTo>
                    <a:cubicBezTo>
                      <a:pt x="26121" y="14549"/>
                      <a:pt x="18865" y="16004"/>
                      <a:pt x="13060" y="18913"/>
                    </a:cubicBezTo>
                    <a:lnTo>
                      <a:pt x="7256" y="7274"/>
                    </a:lnTo>
                    <a:cubicBezTo>
                      <a:pt x="14511" y="2910"/>
                      <a:pt x="23218" y="0"/>
                      <a:pt x="33376" y="0"/>
                    </a:cubicBezTo>
                    <a:cubicBezTo>
                      <a:pt x="50790" y="0"/>
                      <a:pt x="62399" y="8729"/>
                      <a:pt x="62399" y="26188"/>
                    </a:cubicBezTo>
                    <a:lnTo>
                      <a:pt x="62399" y="80018"/>
                    </a:lnTo>
                    <a:lnTo>
                      <a:pt x="60948" y="80018"/>
                    </a:lnTo>
                    <a:close/>
                    <a:moveTo>
                      <a:pt x="46437" y="58195"/>
                    </a:moveTo>
                    <a:lnTo>
                      <a:pt x="46437" y="46556"/>
                    </a:lnTo>
                    <a:cubicBezTo>
                      <a:pt x="42083" y="45101"/>
                      <a:pt x="37730" y="43646"/>
                      <a:pt x="29023" y="43646"/>
                    </a:cubicBezTo>
                    <a:cubicBezTo>
                      <a:pt x="18865" y="43646"/>
                      <a:pt x="13060" y="48011"/>
                      <a:pt x="13060" y="55285"/>
                    </a:cubicBezTo>
                    <a:cubicBezTo>
                      <a:pt x="13060" y="62560"/>
                      <a:pt x="17414" y="68379"/>
                      <a:pt x="27572" y="68379"/>
                    </a:cubicBezTo>
                    <a:cubicBezTo>
                      <a:pt x="36279" y="66924"/>
                      <a:pt x="43534" y="62560"/>
                      <a:pt x="46437" y="581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2"/>
              <p:cNvSpPr/>
              <p:nvPr/>
            </p:nvSpPr>
            <p:spPr>
              <a:xfrm>
                <a:off x="2836436" y="1533327"/>
                <a:ext cx="14511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104751" extrusionOk="0">
                    <a:moveTo>
                      <a:pt x="14511" y="104751"/>
                    </a:moveTo>
                    <a:lnTo>
                      <a:pt x="0" y="104751"/>
                    </a:lnTo>
                    <a:lnTo>
                      <a:pt x="0" y="7274"/>
                    </a:lnTo>
                    <a:lnTo>
                      <a:pt x="14511" y="0"/>
                    </a:lnTo>
                    <a:lnTo>
                      <a:pt x="14511" y="104751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4" name="Google Shape;794;p12"/>
            <p:cNvGrpSpPr/>
            <p:nvPr/>
          </p:nvGrpSpPr>
          <p:grpSpPr>
            <a:xfrm>
              <a:off x="5669062" y="1523143"/>
              <a:ext cx="1448237" cy="128029"/>
              <a:chOff x="5669062" y="1523143"/>
              <a:chExt cx="1448237" cy="128029"/>
            </a:xfrm>
          </p:grpSpPr>
          <p:sp>
            <p:nvSpPr>
              <p:cNvPr id="795" name="Google Shape;795;p12"/>
              <p:cNvSpPr/>
              <p:nvPr/>
            </p:nvSpPr>
            <p:spPr>
              <a:xfrm>
                <a:off x="5669062" y="1534782"/>
                <a:ext cx="74008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4008" h="104751" extrusionOk="0">
                    <a:moveTo>
                      <a:pt x="74008" y="74199"/>
                    </a:moveTo>
                    <a:cubicBezTo>
                      <a:pt x="74008" y="93112"/>
                      <a:pt x="62399" y="104751"/>
                      <a:pt x="36279" y="104751"/>
                    </a:cubicBezTo>
                    <a:cubicBezTo>
                      <a:pt x="21767" y="104751"/>
                      <a:pt x="8707" y="98932"/>
                      <a:pt x="0" y="88748"/>
                    </a:cubicBezTo>
                    <a:lnTo>
                      <a:pt x="11609" y="78564"/>
                    </a:lnTo>
                    <a:cubicBezTo>
                      <a:pt x="18865" y="85838"/>
                      <a:pt x="29023" y="90203"/>
                      <a:pt x="37730" y="90203"/>
                    </a:cubicBezTo>
                    <a:cubicBezTo>
                      <a:pt x="52241" y="90203"/>
                      <a:pt x="58046" y="85838"/>
                      <a:pt x="58046" y="75654"/>
                    </a:cubicBezTo>
                    <a:cubicBezTo>
                      <a:pt x="58046" y="68379"/>
                      <a:pt x="52241" y="64015"/>
                      <a:pt x="34827" y="58195"/>
                    </a:cubicBezTo>
                    <a:cubicBezTo>
                      <a:pt x="13060" y="52376"/>
                      <a:pt x="2902" y="46556"/>
                      <a:pt x="2902" y="27643"/>
                    </a:cubicBezTo>
                    <a:cubicBezTo>
                      <a:pt x="2902" y="10184"/>
                      <a:pt x="17413" y="0"/>
                      <a:pt x="36279" y="0"/>
                    </a:cubicBezTo>
                    <a:cubicBezTo>
                      <a:pt x="49339" y="0"/>
                      <a:pt x="60948" y="5820"/>
                      <a:pt x="69655" y="14549"/>
                    </a:cubicBezTo>
                    <a:lnTo>
                      <a:pt x="59497" y="24733"/>
                    </a:lnTo>
                    <a:cubicBezTo>
                      <a:pt x="53692" y="18913"/>
                      <a:pt x="46436" y="14549"/>
                      <a:pt x="36279" y="14549"/>
                    </a:cubicBezTo>
                    <a:cubicBezTo>
                      <a:pt x="24669" y="14549"/>
                      <a:pt x="18865" y="20368"/>
                      <a:pt x="18865" y="27643"/>
                    </a:cubicBezTo>
                    <a:cubicBezTo>
                      <a:pt x="18865" y="34917"/>
                      <a:pt x="23218" y="37827"/>
                      <a:pt x="40632" y="43646"/>
                    </a:cubicBezTo>
                    <a:cubicBezTo>
                      <a:pt x="60948" y="49466"/>
                      <a:pt x="74008" y="55285"/>
                      <a:pt x="74008" y="7419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2"/>
              <p:cNvSpPr/>
              <p:nvPr/>
            </p:nvSpPr>
            <p:spPr>
              <a:xfrm>
                <a:off x="5760483" y="1533327"/>
                <a:ext cx="78361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8361" h="104751" extrusionOk="0">
                    <a:moveTo>
                      <a:pt x="78361" y="85838"/>
                    </a:moveTo>
                    <a:cubicBezTo>
                      <a:pt x="71106" y="98932"/>
                      <a:pt x="59497" y="104751"/>
                      <a:pt x="43534" y="104751"/>
                    </a:cubicBezTo>
                    <a:cubicBezTo>
                      <a:pt x="17414" y="104751"/>
                      <a:pt x="0" y="82928"/>
                      <a:pt x="0" y="52376"/>
                    </a:cubicBezTo>
                    <a:cubicBezTo>
                      <a:pt x="0" y="21823"/>
                      <a:pt x="15963" y="0"/>
                      <a:pt x="43534" y="0"/>
                    </a:cubicBezTo>
                    <a:cubicBezTo>
                      <a:pt x="59497" y="0"/>
                      <a:pt x="71106" y="7274"/>
                      <a:pt x="78361" y="18913"/>
                    </a:cubicBezTo>
                    <a:lnTo>
                      <a:pt x="65301" y="27643"/>
                    </a:lnTo>
                    <a:cubicBezTo>
                      <a:pt x="59497" y="18913"/>
                      <a:pt x="55144" y="16004"/>
                      <a:pt x="44985" y="16004"/>
                    </a:cubicBezTo>
                    <a:cubicBezTo>
                      <a:pt x="27572" y="16004"/>
                      <a:pt x="17414" y="30552"/>
                      <a:pt x="17414" y="53831"/>
                    </a:cubicBezTo>
                    <a:cubicBezTo>
                      <a:pt x="17414" y="77109"/>
                      <a:pt x="27572" y="91657"/>
                      <a:pt x="44985" y="91657"/>
                    </a:cubicBezTo>
                    <a:cubicBezTo>
                      <a:pt x="55144" y="91657"/>
                      <a:pt x="62399" y="87293"/>
                      <a:pt x="66753" y="78564"/>
                    </a:cubicBezTo>
                    <a:lnTo>
                      <a:pt x="78361" y="85838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2"/>
              <p:cNvSpPr/>
              <p:nvPr/>
            </p:nvSpPr>
            <p:spPr>
              <a:xfrm>
                <a:off x="5854807" y="1534782"/>
                <a:ext cx="74008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4008" h="104751" extrusionOk="0">
                    <a:moveTo>
                      <a:pt x="74008" y="74199"/>
                    </a:moveTo>
                    <a:cubicBezTo>
                      <a:pt x="74008" y="93112"/>
                      <a:pt x="62399" y="104751"/>
                      <a:pt x="36279" y="104751"/>
                    </a:cubicBezTo>
                    <a:cubicBezTo>
                      <a:pt x="21767" y="104751"/>
                      <a:pt x="8707" y="98932"/>
                      <a:pt x="0" y="88748"/>
                    </a:cubicBezTo>
                    <a:lnTo>
                      <a:pt x="11609" y="78564"/>
                    </a:lnTo>
                    <a:cubicBezTo>
                      <a:pt x="18865" y="85838"/>
                      <a:pt x="29023" y="90203"/>
                      <a:pt x="37730" y="90203"/>
                    </a:cubicBezTo>
                    <a:cubicBezTo>
                      <a:pt x="52241" y="90203"/>
                      <a:pt x="58046" y="85838"/>
                      <a:pt x="58046" y="75654"/>
                    </a:cubicBezTo>
                    <a:cubicBezTo>
                      <a:pt x="58046" y="68379"/>
                      <a:pt x="52241" y="64015"/>
                      <a:pt x="34827" y="58195"/>
                    </a:cubicBezTo>
                    <a:cubicBezTo>
                      <a:pt x="13060" y="52376"/>
                      <a:pt x="2902" y="46556"/>
                      <a:pt x="2902" y="27643"/>
                    </a:cubicBezTo>
                    <a:cubicBezTo>
                      <a:pt x="2902" y="10184"/>
                      <a:pt x="17414" y="0"/>
                      <a:pt x="36279" y="0"/>
                    </a:cubicBezTo>
                    <a:cubicBezTo>
                      <a:pt x="49339" y="0"/>
                      <a:pt x="60948" y="5820"/>
                      <a:pt x="69655" y="14549"/>
                    </a:cubicBezTo>
                    <a:lnTo>
                      <a:pt x="59497" y="24733"/>
                    </a:lnTo>
                    <a:cubicBezTo>
                      <a:pt x="53692" y="18913"/>
                      <a:pt x="46437" y="14549"/>
                      <a:pt x="36279" y="14549"/>
                    </a:cubicBezTo>
                    <a:cubicBezTo>
                      <a:pt x="24670" y="14549"/>
                      <a:pt x="18865" y="20368"/>
                      <a:pt x="18865" y="27643"/>
                    </a:cubicBezTo>
                    <a:cubicBezTo>
                      <a:pt x="18865" y="34917"/>
                      <a:pt x="23218" y="37827"/>
                      <a:pt x="40632" y="43646"/>
                    </a:cubicBezTo>
                    <a:cubicBezTo>
                      <a:pt x="60948" y="49466"/>
                      <a:pt x="74008" y="55285"/>
                      <a:pt x="74008" y="7419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2"/>
              <p:cNvSpPr/>
              <p:nvPr/>
            </p:nvSpPr>
            <p:spPr>
              <a:xfrm>
                <a:off x="5940425" y="1523143"/>
                <a:ext cx="59496" cy="128029"/>
              </a:xfrm>
              <a:custGeom>
                <a:avLst/>
                <a:gdLst/>
                <a:ahLst/>
                <a:cxnLst/>
                <a:rect l="l" t="t" r="r" b="b"/>
                <a:pathLst>
                  <a:path w="59496" h="128029" extrusionOk="0">
                    <a:moveTo>
                      <a:pt x="59497" y="0"/>
                    </a:moveTo>
                    <a:lnTo>
                      <a:pt x="14511" y="128029"/>
                    </a:lnTo>
                    <a:lnTo>
                      <a:pt x="0" y="128029"/>
                    </a:lnTo>
                    <a:lnTo>
                      <a:pt x="44985" y="0"/>
                    </a:lnTo>
                    <a:lnTo>
                      <a:pt x="59497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2"/>
              <p:cNvSpPr/>
              <p:nvPr/>
            </p:nvSpPr>
            <p:spPr>
              <a:xfrm>
                <a:off x="6010080" y="1533327"/>
                <a:ext cx="82714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82714" h="104751" extrusionOk="0">
                    <a:moveTo>
                      <a:pt x="82715" y="64015"/>
                    </a:moveTo>
                    <a:cubicBezTo>
                      <a:pt x="82715" y="90203"/>
                      <a:pt x="66753" y="104751"/>
                      <a:pt x="43534" y="104751"/>
                    </a:cubicBezTo>
                    <a:cubicBezTo>
                      <a:pt x="17413" y="104751"/>
                      <a:pt x="0" y="82928"/>
                      <a:pt x="0" y="52376"/>
                    </a:cubicBezTo>
                    <a:cubicBezTo>
                      <a:pt x="0" y="21823"/>
                      <a:pt x="15963" y="0"/>
                      <a:pt x="43534" y="0"/>
                    </a:cubicBezTo>
                    <a:cubicBezTo>
                      <a:pt x="59497" y="0"/>
                      <a:pt x="71106" y="7274"/>
                      <a:pt x="78361" y="18913"/>
                    </a:cubicBezTo>
                    <a:lnTo>
                      <a:pt x="65301" y="27643"/>
                    </a:lnTo>
                    <a:cubicBezTo>
                      <a:pt x="59497" y="18913"/>
                      <a:pt x="55143" y="16004"/>
                      <a:pt x="43534" y="16004"/>
                    </a:cubicBezTo>
                    <a:cubicBezTo>
                      <a:pt x="26120" y="16004"/>
                      <a:pt x="15963" y="30552"/>
                      <a:pt x="15963" y="53831"/>
                    </a:cubicBezTo>
                    <a:cubicBezTo>
                      <a:pt x="15963" y="77109"/>
                      <a:pt x="26120" y="91657"/>
                      <a:pt x="43534" y="91657"/>
                    </a:cubicBezTo>
                    <a:cubicBezTo>
                      <a:pt x="59497" y="91657"/>
                      <a:pt x="66753" y="80018"/>
                      <a:pt x="66753" y="68379"/>
                    </a:cubicBezTo>
                    <a:lnTo>
                      <a:pt x="66753" y="68379"/>
                    </a:lnTo>
                    <a:lnTo>
                      <a:pt x="50790" y="68379"/>
                    </a:lnTo>
                    <a:lnTo>
                      <a:pt x="50790" y="53831"/>
                    </a:lnTo>
                    <a:lnTo>
                      <a:pt x="82715" y="53831"/>
                    </a:lnTo>
                    <a:lnTo>
                      <a:pt x="82715" y="6401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2"/>
              <p:cNvSpPr/>
              <p:nvPr/>
            </p:nvSpPr>
            <p:spPr>
              <a:xfrm>
                <a:off x="6113111" y="1559515"/>
                <a:ext cx="44984" cy="77108"/>
              </a:xfrm>
              <a:custGeom>
                <a:avLst/>
                <a:gdLst/>
                <a:ahLst/>
                <a:cxnLst/>
                <a:rect l="l" t="t" r="r" b="b"/>
                <a:pathLst>
                  <a:path w="44984" h="77108" extrusionOk="0">
                    <a:moveTo>
                      <a:pt x="44985" y="2910"/>
                    </a:moveTo>
                    <a:lnTo>
                      <a:pt x="40632" y="17459"/>
                    </a:lnTo>
                    <a:cubicBezTo>
                      <a:pt x="37729" y="16004"/>
                      <a:pt x="33376" y="14549"/>
                      <a:pt x="29023" y="14549"/>
                    </a:cubicBezTo>
                    <a:cubicBezTo>
                      <a:pt x="20316" y="14549"/>
                      <a:pt x="14511" y="21823"/>
                      <a:pt x="14511" y="33462"/>
                    </a:cubicBezTo>
                    <a:lnTo>
                      <a:pt x="14511" y="77109"/>
                    </a:lnTo>
                    <a:lnTo>
                      <a:pt x="0" y="77109"/>
                    </a:lnTo>
                    <a:lnTo>
                      <a:pt x="0" y="1455"/>
                    </a:lnTo>
                    <a:lnTo>
                      <a:pt x="14511" y="1455"/>
                    </a:lnTo>
                    <a:lnTo>
                      <a:pt x="14511" y="8729"/>
                    </a:lnTo>
                    <a:cubicBezTo>
                      <a:pt x="17413" y="2910"/>
                      <a:pt x="24669" y="0"/>
                      <a:pt x="31925" y="0"/>
                    </a:cubicBezTo>
                    <a:cubicBezTo>
                      <a:pt x="37729" y="0"/>
                      <a:pt x="42083" y="1455"/>
                      <a:pt x="44985" y="2910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2"/>
              <p:cNvSpPr/>
              <p:nvPr/>
            </p:nvSpPr>
            <p:spPr>
              <a:xfrm>
                <a:off x="6169705" y="1558060"/>
                <a:ext cx="62398" cy="81473"/>
              </a:xfrm>
              <a:custGeom>
                <a:avLst/>
                <a:gdLst/>
                <a:ahLst/>
                <a:cxnLst/>
                <a:rect l="l" t="t" r="r" b="b"/>
                <a:pathLst>
                  <a:path w="62398" h="81473" extrusionOk="0">
                    <a:moveTo>
                      <a:pt x="60948" y="80018"/>
                    </a:moveTo>
                    <a:lnTo>
                      <a:pt x="46436" y="80018"/>
                    </a:lnTo>
                    <a:lnTo>
                      <a:pt x="46436" y="72744"/>
                    </a:lnTo>
                    <a:cubicBezTo>
                      <a:pt x="40632" y="78564"/>
                      <a:pt x="33376" y="81473"/>
                      <a:pt x="26120" y="81473"/>
                    </a:cubicBezTo>
                    <a:cubicBezTo>
                      <a:pt x="14511" y="81473"/>
                      <a:pt x="0" y="74199"/>
                      <a:pt x="0" y="55285"/>
                    </a:cubicBezTo>
                    <a:cubicBezTo>
                      <a:pt x="0" y="37827"/>
                      <a:pt x="13060" y="30552"/>
                      <a:pt x="30474" y="30552"/>
                    </a:cubicBezTo>
                    <a:cubicBezTo>
                      <a:pt x="37730" y="30552"/>
                      <a:pt x="43534" y="32007"/>
                      <a:pt x="47887" y="33462"/>
                    </a:cubicBezTo>
                    <a:lnTo>
                      <a:pt x="47887" y="27643"/>
                    </a:lnTo>
                    <a:cubicBezTo>
                      <a:pt x="47887" y="18913"/>
                      <a:pt x="43534" y="14549"/>
                      <a:pt x="33376" y="14549"/>
                    </a:cubicBezTo>
                    <a:cubicBezTo>
                      <a:pt x="26120" y="14549"/>
                      <a:pt x="18865" y="16004"/>
                      <a:pt x="13060" y="18913"/>
                    </a:cubicBezTo>
                    <a:lnTo>
                      <a:pt x="7256" y="7274"/>
                    </a:lnTo>
                    <a:cubicBezTo>
                      <a:pt x="14511" y="2910"/>
                      <a:pt x="23218" y="0"/>
                      <a:pt x="33376" y="0"/>
                    </a:cubicBezTo>
                    <a:cubicBezTo>
                      <a:pt x="50790" y="0"/>
                      <a:pt x="62399" y="8729"/>
                      <a:pt x="62399" y="26188"/>
                    </a:cubicBezTo>
                    <a:lnTo>
                      <a:pt x="62399" y="80018"/>
                    </a:lnTo>
                    <a:lnTo>
                      <a:pt x="60948" y="80018"/>
                    </a:lnTo>
                    <a:close/>
                    <a:moveTo>
                      <a:pt x="46436" y="58195"/>
                    </a:moveTo>
                    <a:lnTo>
                      <a:pt x="46436" y="46556"/>
                    </a:lnTo>
                    <a:cubicBezTo>
                      <a:pt x="42083" y="45101"/>
                      <a:pt x="37730" y="43646"/>
                      <a:pt x="29023" y="43646"/>
                    </a:cubicBezTo>
                    <a:cubicBezTo>
                      <a:pt x="18865" y="43646"/>
                      <a:pt x="13060" y="48011"/>
                      <a:pt x="13060" y="55285"/>
                    </a:cubicBezTo>
                    <a:cubicBezTo>
                      <a:pt x="13060" y="62560"/>
                      <a:pt x="17413" y="68379"/>
                      <a:pt x="27572" y="68379"/>
                    </a:cubicBezTo>
                    <a:cubicBezTo>
                      <a:pt x="36279" y="66924"/>
                      <a:pt x="43534" y="62560"/>
                      <a:pt x="46436" y="581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2"/>
              <p:cNvSpPr/>
              <p:nvPr/>
            </p:nvSpPr>
            <p:spPr>
              <a:xfrm>
                <a:off x="6249518" y="1533327"/>
                <a:ext cx="63850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63850" h="106206" extrusionOk="0">
                    <a:moveTo>
                      <a:pt x="63850" y="104751"/>
                    </a:moveTo>
                    <a:lnTo>
                      <a:pt x="49339" y="104751"/>
                    </a:lnTo>
                    <a:lnTo>
                      <a:pt x="49339" y="97477"/>
                    </a:lnTo>
                    <a:cubicBezTo>
                      <a:pt x="43534" y="101842"/>
                      <a:pt x="37730" y="106206"/>
                      <a:pt x="29023" y="106206"/>
                    </a:cubicBezTo>
                    <a:cubicBezTo>
                      <a:pt x="13060" y="106206"/>
                      <a:pt x="0" y="94567"/>
                      <a:pt x="0" y="65470"/>
                    </a:cubicBezTo>
                    <a:cubicBezTo>
                      <a:pt x="0" y="39282"/>
                      <a:pt x="14511" y="27643"/>
                      <a:pt x="30474" y="27643"/>
                    </a:cubicBezTo>
                    <a:cubicBezTo>
                      <a:pt x="37730" y="27643"/>
                      <a:pt x="44985" y="32007"/>
                      <a:pt x="49339" y="36372"/>
                    </a:cubicBezTo>
                    <a:lnTo>
                      <a:pt x="49339" y="7274"/>
                    </a:lnTo>
                    <a:lnTo>
                      <a:pt x="63850" y="0"/>
                    </a:lnTo>
                    <a:lnTo>
                      <a:pt x="63850" y="104751"/>
                    </a:lnTo>
                    <a:close/>
                    <a:moveTo>
                      <a:pt x="49339" y="82928"/>
                    </a:moveTo>
                    <a:lnTo>
                      <a:pt x="49339" y="50921"/>
                    </a:lnTo>
                    <a:cubicBezTo>
                      <a:pt x="46436" y="46556"/>
                      <a:pt x="39181" y="40737"/>
                      <a:pt x="31925" y="40737"/>
                    </a:cubicBezTo>
                    <a:cubicBezTo>
                      <a:pt x="21767" y="40737"/>
                      <a:pt x="15963" y="49466"/>
                      <a:pt x="15963" y="65470"/>
                    </a:cubicBezTo>
                    <a:cubicBezTo>
                      <a:pt x="15963" y="84383"/>
                      <a:pt x="21767" y="93112"/>
                      <a:pt x="33376" y="93112"/>
                    </a:cubicBezTo>
                    <a:cubicBezTo>
                      <a:pt x="39181" y="91657"/>
                      <a:pt x="44985" y="87293"/>
                      <a:pt x="49339" y="8292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2"/>
              <p:cNvSpPr/>
              <p:nvPr/>
            </p:nvSpPr>
            <p:spPr>
              <a:xfrm>
                <a:off x="6330782" y="1560885"/>
                <a:ext cx="66752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66752" h="78648" extrusionOk="0">
                    <a:moveTo>
                      <a:pt x="66752" y="36457"/>
                    </a:moveTo>
                    <a:cubicBezTo>
                      <a:pt x="66752" y="39367"/>
                      <a:pt x="66752" y="42276"/>
                      <a:pt x="66752" y="43731"/>
                    </a:cubicBezTo>
                    <a:lnTo>
                      <a:pt x="15962" y="43731"/>
                    </a:lnTo>
                    <a:cubicBezTo>
                      <a:pt x="17413" y="58280"/>
                      <a:pt x="26120" y="64100"/>
                      <a:pt x="34827" y="64100"/>
                    </a:cubicBezTo>
                    <a:cubicBezTo>
                      <a:pt x="40632" y="64100"/>
                      <a:pt x="46436" y="61190"/>
                      <a:pt x="50790" y="58280"/>
                    </a:cubicBezTo>
                    <a:lnTo>
                      <a:pt x="59496" y="68464"/>
                    </a:lnTo>
                    <a:cubicBezTo>
                      <a:pt x="52241" y="74284"/>
                      <a:pt x="44985" y="78648"/>
                      <a:pt x="33376" y="78648"/>
                    </a:cubicBezTo>
                    <a:cubicBezTo>
                      <a:pt x="15962" y="78648"/>
                      <a:pt x="0" y="64100"/>
                      <a:pt x="0" y="39367"/>
                    </a:cubicBezTo>
                    <a:cubicBezTo>
                      <a:pt x="0" y="13179"/>
                      <a:pt x="13060" y="85"/>
                      <a:pt x="33376" y="85"/>
                    </a:cubicBezTo>
                    <a:cubicBezTo>
                      <a:pt x="56594" y="-1370"/>
                      <a:pt x="66752" y="16089"/>
                      <a:pt x="66752" y="36457"/>
                    </a:cubicBezTo>
                    <a:close/>
                    <a:moveTo>
                      <a:pt x="50790" y="32092"/>
                    </a:moveTo>
                    <a:cubicBezTo>
                      <a:pt x="50790" y="21908"/>
                      <a:pt x="44985" y="13179"/>
                      <a:pt x="33376" y="13179"/>
                    </a:cubicBezTo>
                    <a:cubicBezTo>
                      <a:pt x="23218" y="13179"/>
                      <a:pt x="17413" y="20453"/>
                      <a:pt x="15962" y="32092"/>
                    </a:cubicBezTo>
                    <a:lnTo>
                      <a:pt x="50790" y="3209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2"/>
              <p:cNvSpPr/>
              <p:nvPr/>
            </p:nvSpPr>
            <p:spPr>
              <a:xfrm>
                <a:off x="6452677" y="1533327"/>
                <a:ext cx="76910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6910" h="104751" extrusionOk="0">
                    <a:moveTo>
                      <a:pt x="76910" y="71289"/>
                    </a:moveTo>
                    <a:cubicBezTo>
                      <a:pt x="76910" y="93112"/>
                      <a:pt x="59497" y="104751"/>
                      <a:pt x="37730" y="104751"/>
                    </a:cubicBezTo>
                    <a:cubicBezTo>
                      <a:pt x="15963" y="104751"/>
                      <a:pt x="0" y="93112"/>
                      <a:pt x="0" y="64015"/>
                    </a:cubicBezTo>
                    <a:cubicBezTo>
                      <a:pt x="0" y="37827"/>
                      <a:pt x="14511" y="1455"/>
                      <a:pt x="62399" y="0"/>
                    </a:cubicBezTo>
                    <a:lnTo>
                      <a:pt x="62399" y="14549"/>
                    </a:lnTo>
                    <a:cubicBezTo>
                      <a:pt x="39181" y="16004"/>
                      <a:pt x="23218" y="26188"/>
                      <a:pt x="15963" y="48011"/>
                    </a:cubicBezTo>
                    <a:cubicBezTo>
                      <a:pt x="23218" y="42192"/>
                      <a:pt x="30474" y="39282"/>
                      <a:pt x="42083" y="39282"/>
                    </a:cubicBezTo>
                    <a:cubicBezTo>
                      <a:pt x="60948" y="40737"/>
                      <a:pt x="76910" y="50921"/>
                      <a:pt x="76910" y="71289"/>
                    </a:cubicBezTo>
                    <a:close/>
                    <a:moveTo>
                      <a:pt x="62399" y="72744"/>
                    </a:moveTo>
                    <a:cubicBezTo>
                      <a:pt x="62399" y="61105"/>
                      <a:pt x="53692" y="55285"/>
                      <a:pt x="39181" y="55285"/>
                    </a:cubicBezTo>
                    <a:cubicBezTo>
                      <a:pt x="24669" y="55285"/>
                      <a:pt x="15963" y="61105"/>
                      <a:pt x="15963" y="72744"/>
                    </a:cubicBezTo>
                    <a:cubicBezTo>
                      <a:pt x="15963" y="82928"/>
                      <a:pt x="23218" y="91657"/>
                      <a:pt x="39181" y="91657"/>
                    </a:cubicBezTo>
                    <a:cubicBezTo>
                      <a:pt x="53692" y="91657"/>
                      <a:pt x="62399" y="84383"/>
                      <a:pt x="62399" y="72744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2"/>
              <p:cNvSpPr/>
              <p:nvPr/>
            </p:nvSpPr>
            <p:spPr>
              <a:xfrm>
                <a:off x="6539746" y="1523143"/>
                <a:ext cx="59496" cy="128029"/>
              </a:xfrm>
              <a:custGeom>
                <a:avLst/>
                <a:gdLst/>
                <a:ahLst/>
                <a:cxnLst/>
                <a:rect l="l" t="t" r="r" b="b"/>
                <a:pathLst>
                  <a:path w="59496" h="128029" extrusionOk="0">
                    <a:moveTo>
                      <a:pt x="59497" y="0"/>
                    </a:moveTo>
                    <a:lnTo>
                      <a:pt x="14511" y="128029"/>
                    </a:lnTo>
                    <a:lnTo>
                      <a:pt x="0" y="128029"/>
                    </a:lnTo>
                    <a:lnTo>
                      <a:pt x="44985" y="0"/>
                    </a:lnTo>
                    <a:lnTo>
                      <a:pt x="59497" y="0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2"/>
              <p:cNvSpPr/>
              <p:nvPr/>
            </p:nvSpPr>
            <p:spPr>
              <a:xfrm>
                <a:off x="6607949" y="1533327"/>
                <a:ext cx="82715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82715" h="104751" extrusionOk="0">
                    <a:moveTo>
                      <a:pt x="82715" y="64015"/>
                    </a:moveTo>
                    <a:cubicBezTo>
                      <a:pt x="82715" y="90203"/>
                      <a:pt x="66753" y="104751"/>
                      <a:pt x="43534" y="104751"/>
                    </a:cubicBezTo>
                    <a:cubicBezTo>
                      <a:pt x="17414" y="104751"/>
                      <a:pt x="0" y="82928"/>
                      <a:pt x="0" y="52376"/>
                    </a:cubicBezTo>
                    <a:cubicBezTo>
                      <a:pt x="0" y="21823"/>
                      <a:pt x="15963" y="0"/>
                      <a:pt x="43534" y="0"/>
                    </a:cubicBezTo>
                    <a:cubicBezTo>
                      <a:pt x="59497" y="0"/>
                      <a:pt x="71106" y="7274"/>
                      <a:pt x="78362" y="18913"/>
                    </a:cubicBezTo>
                    <a:lnTo>
                      <a:pt x="65301" y="27643"/>
                    </a:lnTo>
                    <a:cubicBezTo>
                      <a:pt x="59497" y="18913"/>
                      <a:pt x="55144" y="16004"/>
                      <a:pt x="43534" y="16004"/>
                    </a:cubicBezTo>
                    <a:cubicBezTo>
                      <a:pt x="26121" y="16004"/>
                      <a:pt x="15963" y="30552"/>
                      <a:pt x="15963" y="53831"/>
                    </a:cubicBezTo>
                    <a:cubicBezTo>
                      <a:pt x="15963" y="77109"/>
                      <a:pt x="26121" y="91657"/>
                      <a:pt x="43534" y="91657"/>
                    </a:cubicBezTo>
                    <a:cubicBezTo>
                      <a:pt x="59497" y="91657"/>
                      <a:pt x="66753" y="80018"/>
                      <a:pt x="66753" y="68379"/>
                    </a:cubicBezTo>
                    <a:lnTo>
                      <a:pt x="66753" y="68379"/>
                    </a:lnTo>
                    <a:lnTo>
                      <a:pt x="50790" y="68379"/>
                    </a:lnTo>
                    <a:lnTo>
                      <a:pt x="50790" y="53831"/>
                    </a:lnTo>
                    <a:lnTo>
                      <a:pt x="82715" y="53831"/>
                    </a:lnTo>
                    <a:lnTo>
                      <a:pt x="82715" y="64015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2"/>
              <p:cNvSpPr/>
              <p:nvPr/>
            </p:nvSpPr>
            <p:spPr>
              <a:xfrm>
                <a:off x="6710980" y="1559515"/>
                <a:ext cx="44985" cy="77108"/>
              </a:xfrm>
              <a:custGeom>
                <a:avLst/>
                <a:gdLst/>
                <a:ahLst/>
                <a:cxnLst/>
                <a:rect l="l" t="t" r="r" b="b"/>
                <a:pathLst>
                  <a:path w="44985" h="77108" extrusionOk="0">
                    <a:moveTo>
                      <a:pt x="44985" y="2910"/>
                    </a:moveTo>
                    <a:lnTo>
                      <a:pt x="40632" y="17459"/>
                    </a:lnTo>
                    <a:cubicBezTo>
                      <a:pt x="37730" y="16004"/>
                      <a:pt x="33376" y="14549"/>
                      <a:pt x="29023" y="14549"/>
                    </a:cubicBezTo>
                    <a:cubicBezTo>
                      <a:pt x="20316" y="14549"/>
                      <a:pt x="14511" y="21823"/>
                      <a:pt x="14511" y="33462"/>
                    </a:cubicBezTo>
                    <a:lnTo>
                      <a:pt x="14511" y="77109"/>
                    </a:lnTo>
                    <a:lnTo>
                      <a:pt x="0" y="77109"/>
                    </a:lnTo>
                    <a:lnTo>
                      <a:pt x="0" y="1455"/>
                    </a:lnTo>
                    <a:lnTo>
                      <a:pt x="14511" y="1455"/>
                    </a:lnTo>
                    <a:lnTo>
                      <a:pt x="14511" y="8729"/>
                    </a:lnTo>
                    <a:cubicBezTo>
                      <a:pt x="17414" y="2910"/>
                      <a:pt x="24670" y="0"/>
                      <a:pt x="31925" y="0"/>
                    </a:cubicBezTo>
                    <a:cubicBezTo>
                      <a:pt x="37730" y="0"/>
                      <a:pt x="42083" y="1455"/>
                      <a:pt x="44985" y="2910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2"/>
              <p:cNvSpPr/>
              <p:nvPr/>
            </p:nvSpPr>
            <p:spPr>
              <a:xfrm>
                <a:off x="6769026" y="1558060"/>
                <a:ext cx="62399" cy="81473"/>
              </a:xfrm>
              <a:custGeom>
                <a:avLst/>
                <a:gdLst/>
                <a:ahLst/>
                <a:cxnLst/>
                <a:rect l="l" t="t" r="r" b="b"/>
                <a:pathLst>
                  <a:path w="62399" h="81473" extrusionOk="0">
                    <a:moveTo>
                      <a:pt x="60948" y="80018"/>
                    </a:moveTo>
                    <a:lnTo>
                      <a:pt x="46437" y="80018"/>
                    </a:lnTo>
                    <a:lnTo>
                      <a:pt x="46437" y="72744"/>
                    </a:lnTo>
                    <a:cubicBezTo>
                      <a:pt x="40632" y="78564"/>
                      <a:pt x="33376" y="81473"/>
                      <a:pt x="26121" y="81473"/>
                    </a:cubicBezTo>
                    <a:cubicBezTo>
                      <a:pt x="14511" y="81473"/>
                      <a:pt x="0" y="74199"/>
                      <a:pt x="0" y="55285"/>
                    </a:cubicBezTo>
                    <a:cubicBezTo>
                      <a:pt x="0" y="37827"/>
                      <a:pt x="13060" y="30552"/>
                      <a:pt x="30474" y="30552"/>
                    </a:cubicBezTo>
                    <a:cubicBezTo>
                      <a:pt x="37730" y="30552"/>
                      <a:pt x="43534" y="32007"/>
                      <a:pt x="47888" y="33462"/>
                    </a:cubicBezTo>
                    <a:lnTo>
                      <a:pt x="47888" y="27643"/>
                    </a:lnTo>
                    <a:cubicBezTo>
                      <a:pt x="47888" y="18913"/>
                      <a:pt x="43534" y="14549"/>
                      <a:pt x="33376" y="14549"/>
                    </a:cubicBezTo>
                    <a:cubicBezTo>
                      <a:pt x="26121" y="14549"/>
                      <a:pt x="18865" y="16004"/>
                      <a:pt x="13060" y="18913"/>
                    </a:cubicBezTo>
                    <a:lnTo>
                      <a:pt x="7256" y="7274"/>
                    </a:lnTo>
                    <a:cubicBezTo>
                      <a:pt x="14511" y="2910"/>
                      <a:pt x="23218" y="0"/>
                      <a:pt x="33376" y="0"/>
                    </a:cubicBezTo>
                    <a:cubicBezTo>
                      <a:pt x="50790" y="0"/>
                      <a:pt x="62399" y="8729"/>
                      <a:pt x="62399" y="26188"/>
                    </a:cubicBezTo>
                    <a:lnTo>
                      <a:pt x="62399" y="80018"/>
                    </a:lnTo>
                    <a:lnTo>
                      <a:pt x="60948" y="80018"/>
                    </a:lnTo>
                    <a:close/>
                    <a:moveTo>
                      <a:pt x="46437" y="58195"/>
                    </a:moveTo>
                    <a:lnTo>
                      <a:pt x="46437" y="46556"/>
                    </a:lnTo>
                    <a:cubicBezTo>
                      <a:pt x="42083" y="45101"/>
                      <a:pt x="37730" y="43646"/>
                      <a:pt x="29023" y="43646"/>
                    </a:cubicBezTo>
                    <a:cubicBezTo>
                      <a:pt x="18865" y="43646"/>
                      <a:pt x="13060" y="48011"/>
                      <a:pt x="13060" y="55285"/>
                    </a:cubicBezTo>
                    <a:cubicBezTo>
                      <a:pt x="13060" y="62560"/>
                      <a:pt x="17414" y="68379"/>
                      <a:pt x="27572" y="68379"/>
                    </a:cubicBezTo>
                    <a:cubicBezTo>
                      <a:pt x="34827" y="66924"/>
                      <a:pt x="42083" y="62560"/>
                      <a:pt x="46437" y="58195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2"/>
              <p:cNvSpPr/>
              <p:nvPr/>
            </p:nvSpPr>
            <p:spPr>
              <a:xfrm>
                <a:off x="6847387" y="1533327"/>
                <a:ext cx="63850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63850" h="106206" extrusionOk="0">
                    <a:moveTo>
                      <a:pt x="63851" y="104751"/>
                    </a:moveTo>
                    <a:lnTo>
                      <a:pt x="49339" y="104751"/>
                    </a:lnTo>
                    <a:lnTo>
                      <a:pt x="49339" y="97477"/>
                    </a:lnTo>
                    <a:cubicBezTo>
                      <a:pt x="43534" y="101842"/>
                      <a:pt x="37730" y="106206"/>
                      <a:pt x="29023" y="106206"/>
                    </a:cubicBezTo>
                    <a:cubicBezTo>
                      <a:pt x="13061" y="106206"/>
                      <a:pt x="0" y="94567"/>
                      <a:pt x="0" y="65470"/>
                    </a:cubicBezTo>
                    <a:cubicBezTo>
                      <a:pt x="0" y="39282"/>
                      <a:pt x="14511" y="27643"/>
                      <a:pt x="30474" y="27643"/>
                    </a:cubicBezTo>
                    <a:cubicBezTo>
                      <a:pt x="37730" y="27643"/>
                      <a:pt x="44985" y="32007"/>
                      <a:pt x="49339" y="36372"/>
                    </a:cubicBezTo>
                    <a:lnTo>
                      <a:pt x="49339" y="7274"/>
                    </a:lnTo>
                    <a:lnTo>
                      <a:pt x="63851" y="0"/>
                    </a:lnTo>
                    <a:lnTo>
                      <a:pt x="63851" y="104751"/>
                    </a:lnTo>
                    <a:close/>
                    <a:moveTo>
                      <a:pt x="49339" y="82928"/>
                    </a:moveTo>
                    <a:lnTo>
                      <a:pt x="49339" y="50921"/>
                    </a:lnTo>
                    <a:cubicBezTo>
                      <a:pt x="46437" y="46556"/>
                      <a:pt x="39181" y="40737"/>
                      <a:pt x="31925" y="40737"/>
                    </a:cubicBezTo>
                    <a:cubicBezTo>
                      <a:pt x="21767" y="40737"/>
                      <a:pt x="15963" y="49466"/>
                      <a:pt x="15963" y="65470"/>
                    </a:cubicBezTo>
                    <a:cubicBezTo>
                      <a:pt x="15963" y="84383"/>
                      <a:pt x="21767" y="93112"/>
                      <a:pt x="33376" y="93112"/>
                    </a:cubicBezTo>
                    <a:cubicBezTo>
                      <a:pt x="39181" y="91657"/>
                      <a:pt x="44985" y="87293"/>
                      <a:pt x="49339" y="82928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2"/>
              <p:cNvSpPr/>
              <p:nvPr/>
            </p:nvSpPr>
            <p:spPr>
              <a:xfrm>
                <a:off x="6928651" y="1560885"/>
                <a:ext cx="66752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66752" h="78648" extrusionOk="0">
                    <a:moveTo>
                      <a:pt x="66753" y="36457"/>
                    </a:moveTo>
                    <a:cubicBezTo>
                      <a:pt x="66753" y="39367"/>
                      <a:pt x="66753" y="42276"/>
                      <a:pt x="66753" y="43731"/>
                    </a:cubicBezTo>
                    <a:lnTo>
                      <a:pt x="15963" y="43731"/>
                    </a:lnTo>
                    <a:cubicBezTo>
                      <a:pt x="17414" y="58280"/>
                      <a:pt x="26121" y="64100"/>
                      <a:pt x="34827" y="64100"/>
                    </a:cubicBezTo>
                    <a:cubicBezTo>
                      <a:pt x="40632" y="64100"/>
                      <a:pt x="46437" y="61190"/>
                      <a:pt x="50790" y="58280"/>
                    </a:cubicBezTo>
                    <a:lnTo>
                      <a:pt x="59497" y="68464"/>
                    </a:lnTo>
                    <a:cubicBezTo>
                      <a:pt x="52241" y="74284"/>
                      <a:pt x="44985" y="78648"/>
                      <a:pt x="33376" y="78648"/>
                    </a:cubicBezTo>
                    <a:cubicBezTo>
                      <a:pt x="15963" y="78648"/>
                      <a:pt x="0" y="64100"/>
                      <a:pt x="0" y="39367"/>
                    </a:cubicBezTo>
                    <a:cubicBezTo>
                      <a:pt x="0" y="13179"/>
                      <a:pt x="13060" y="85"/>
                      <a:pt x="33376" y="85"/>
                    </a:cubicBezTo>
                    <a:cubicBezTo>
                      <a:pt x="56594" y="-1370"/>
                      <a:pt x="66753" y="16089"/>
                      <a:pt x="66753" y="36457"/>
                    </a:cubicBezTo>
                    <a:close/>
                    <a:moveTo>
                      <a:pt x="52241" y="32092"/>
                    </a:moveTo>
                    <a:cubicBezTo>
                      <a:pt x="52241" y="21908"/>
                      <a:pt x="46437" y="13179"/>
                      <a:pt x="34827" y="13179"/>
                    </a:cubicBezTo>
                    <a:cubicBezTo>
                      <a:pt x="24670" y="13179"/>
                      <a:pt x="18865" y="20453"/>
                      <a:pt x="17414" y="32092"/>
                    </a:cubicBezTo>
                    <a:lnTo>
                      <a:pt x="52241" y="32092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2"/>
              <p:cNvSpPr/>
              <p:nvPr/>
            </p:nvSpPr>
            <p:spPr>
              <a:xfrm>
                <a:off x="7046194" y="1534782"/>
                <a:ext cx="71105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71105" h="101841" extrusionOk="0">
                    <a:moveTo>
                      <a:pt x="71106" y="16004"/>
                    </a:moveTo>
                    <a:cubicBezTo>
                      <a:pt x="53692" y="34917"/>
                      <a:pt x="37730" y="64015"/>
                      <a:pt x="37730" y="101842"/>
                    </a:cubicBezTo>
                    <a:lnTo>
                      <a:pt x="21767" y="101842"/>
                    </a:lnTo>
                    <a:cubicBezTo>
                      <a:pt x="21767" y="66924"/>
                      <a:pt x="34827" y="39282"/>
                      <a:pt x="53692" y="14549"/>
                    </a:cubicBezTo>
                    <a:lnTo>
                      <a:pt x="0" y="14549"/>
                    </a:lnTo>
                    <a:lnTo>
                      <a:pt x="0" y="0"/>
                    </a:lnTo>
                    <a:lnTo>
                      <a:pt x="71106" y="0"/>
                    </a:lnTo>
                    <a:lnTo>
                      <a:pt x="71106" y="1600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2" name="Google Shape;812;p12"/>
            <p:cNvGrpSpPr/>
            <p:nvPr/>
          </p:nvGrpSpPr>
          <p:grpSpPr>
            <a:xfrm>
              <a:off x="3284838" y="2675408"/>
              <a:ext cx="314897" cy="106206"/>
              <a:chOff x="3284838" y="2675408"/>
              <a:chExt cx="314897" cy="106206"/>
            </a:xfrm>
          </p:grpSpPr>
          <p:sp>
            <p:nvSpPr>
              <p:cNvPr id="813" name="Google Shape;813;p12"/>
              <p:cNvSpPr/>
              <p:nvPr/>
            </p:nvSpPr>
            <p:spPr>
              <a:xfrm>
                <a:off x="3284838" y="2678317"/>
                <a:ext cx="82714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82714" h="101841" extrusionOk="0">
                    <a:moveTo>
                      <a:pt x="82715" y="78564"/>
                    </a:moveTo>
                    <a:lnTo>
                      <a:pt x="69655" y="78564"/>
                    </a:lnTo>
                    <a:lnTo>
                      <a:pt x="69655" y="101842"/>
                    </a:lnTo>
                    <a:lnTo>
                      <a:pt x="55143" y="101842"/>
                    </a:lnTo>
                    <a:lnTo>
                      <a:pt x="55143" y="80018"/>
                    </a:lnTo>
                    <a:lnTo>
                      <a:pt x="0" y="80018"/>
                    </a:lnTo>
                    <a:lnTo>
                      <a:pt x="0" y="65470"/>
                    </a:lnTo>
                    <a:lnTo>
                      <a:pt x="52241" y="0"/>
                    </a:lnTo>
                    <a:lnTo>
                      <a:pt x="69655" y="0"/>
                    </a:lnTo>
                    <a:lnTo>
                      <a:pt x="69655" y="65470"/>
                    </a:lnTo>
                    <a:lnTo>
                      <a:pt x="82715" y="65470"/>
                    </a:lnTo>
                    <a:lnTo>
                      <a:pt x="82715" y="78564"/>
                    </a:lnTo>
                    <a:close/>
                    <a:moveTo>
                      <a:pt x="55143" y="17459"/>
                    </a:moveTo>
                    <a:cubicBezTo>
                      <a:pt x="53692" y="20368"/>
                      <a:pt x="49339" y="24733"/>
                      <a:pt x="46436" y="29098"/>
                    </a:cubicBezTo>
                    <a:lnTo>
                      <a:pt x="27572" y="53831"/>
                    </a:lnTo>
                    <a:cubicBezTo>
                      <a:pt x="24669" y="58195"/>
                      <a:pt x="20316" y="62560"/>
                      <a:pt x="17414" y="65470"/>
                    </a:cubicBezTo>
                    <a:cubicBezTo>
                      <a:pt x="20316" y="65470"/>
                      <a:pt x="29023" y="65470"/>
                      <a:pt x="33376" y="65470"/>
                    </a:cubicBezTo>
                    <a:lnTo>
                      <a:pt x="55143" y="65470"/>
                    </a:lnTo>
                    <a:lnTo>
                      <a:pt x="55143" y="36372"/>
                    </a:lnTo>
                    <a:cubicBezTo>
                      <a:pt x="55143" y="29098"/>
                      <a:pt x="55143" y="20368"/>
                      <a:pt x="55143" y="1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2"/>
              <p:cNvSpPr/>
              <p:nvPr/>
            </p:nvSpPr>
            <p:spPr>
              <a:xfrm>
                <a:off x="3380613" y="2675408"/>
                <a:ext cx="74008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74008" h="106206" extrusionOk="0">
                    <a:moveTo>
                      <a:pt x="74008" y="74199"/>
                    </a:moveTo>
                    <a:cubicBezTo>
                      <a:pt x="74008" y="94567"/>
                      <a:pt x="59497" y="106206"/>
                      <a:pt x="36279" y="106206"/>
                    </a:cubicBezTo>
                    <a:cubicBezTo>
                      <a:pt x="21767" y="106206"/>
                      <a:pt x="7256" y="100387"/>
                      <a:pt x="0" y="88748"/>
                    </a:cubicBezTo>
                    <a:lnTo>
                      <a:pt x="11609" y="78564"/>
                    </a:lnTo>
                    <a:cubicBezTo>
                      <a:pt x="17414" y="85838"/>
                      <a:pt x="27572" y="90203"/>
                      <a:pt x="36279" y="90203"/>
                    </a:cubicBezTo>
                    <a:cubicBezTo>
                      <a:pt x="52241" y="90203"/>
                      <a:pt x="58046" y="84383"/>
                      <a:pt x="58046" y="74199"/>
                    </a:cubicBezTo>
                    <a:cubicBezTo>
                      <a:pt x="58046" y="64015"/>
                      <a:pt x="50790" y="59650"/>
                      <a:pt x="39181" y="59650"/>
                    </a:cubicBezTo>
                    <a:lnTo>
                      <a:pt x="30474" y="59650"/>
                    </a:lnTo>
                    <a:lnTo>
                      <a:pt x="30474" y="45101"/>
                    </a:lnTo>
                    <a:lnTo>
                      <a:pt x="39181" y="45101"/>
                    </a:lnTo>
                    <a:cubicBezTo>
                      <a:pt x="47888" y="45101"/>
                      <a:pt x="53692" y="39282"/>
                      <a:pt x="53692" y="30553"/>
                    </a:cubicBezTo>
                    <a:cubicBezTo>
                      <a:pt x="53692" y="24733"/>
                      <a:pt x="49339" y="16004"/>
                      <a:pt x="34827" y="16004"/>
                    </a:cubicBezTo>
                    <a:cubicBezTo>
                      <a:pt x="27572" y="16004"/>
                      <a:pt x="20316" y="18913"/>
                      <a:pt x="14511" y="24733"/>
                    </a:cubicBezTo>
                    <a:lnTo>
                      <a:pt x="2902" y="14549"/>
                    </a:lnTo>
                    <a:cubicBezTo>
                      <a:pt x="11609" y="5820"/>
                      <a:pt x="21767" y="0"/>
                      <a:pt x="34827" y="0"/>
                    </a:cubicBezTo>
                    <a:cubicBezTo>
                      <a:pt x="53692" y="0"/>
                      <a:pt x="69655" y="10184"/>
                      <a:pt x="69655" y="27643"/>
                    </a:cubicBezTo>
                    <a:cubicBezTo>
                      <a:pt x="69655" y="39282"/>
                      <a:pt x="63850" y="46556"/>
                      <a:pt x="58046" y="49466"/>
                    </a:cubicBezTo>
                    <a:cubicBezTo>
                      <a:pt x="66752" y="53831"/>
                      <a:pt x="74008" y="61105"/>
                      <a:pt x="74008" y="741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2"/>
              <p:cNvSpPr/>
              <p:nvPr/>
            </p:nvSpPr>
            <p:spPr>
              <a:xfrm>
                <a:off x="3472035" y="2675408"/>
                <a:ext cx="127700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127700" h="106206" extrusionOk="0">
                    <a:moveTo>
                      <a:pt x="49339" y="32007"/>
                    </a:moveTo>
                    <a:cubicBezTo>
                      <a:pt x="49339" y="50921"/>
                      <a:pt x="39181" y="64015"/>
                      <a:pt x="24669" y="64015"/>
                    </a:cubicBezTo>
                    <a:cubicBezTo>
                      <a:pt x="10158" y="64015"/>
                      <a:pt x="0" y="50921"/>
                      <a:pt x="0" y="32007"/>
                    </a:cubicBezTo>
                    <a:cubicBezTo>
                      <a:pt x="0" y="13094"/>
                      <a:pt x="10158" y="0"/>
                      <a:pt x="24669" y="0"/>
                    </a:cubicBezTo>
                    <a:cubicBezTo>
                      <a:pt x="40632" y="1455"/>
                      <a:pt x="49339" y="14549"/>
                      <a:pt x="49339" y="32007"/>
                    </a:cubicBezTo>
                    <a:close/>
                    <a:moveTo>
                      <a:pt x="36279" y="33462"/>
                    </a:moveTo>
                    <a:cubicBezTo>
                      <a:pt x="36279" y="21823"/>
                      <a:pt x="31925" y="14549"/>
                      <a:pt x="24669" y="14549"/>
                    </a:cubicBezTo>
                    <a:cubicBezTo>
                      <a:pt x="17414" y="14549"/>
                      <a:pt x="13060" y="21823"/>
                      <a:pt x="13060" y="33462"/>
                    </a:cubicBezTo>
                    <a:cubicBezTo>
                      <a:pt x="13060" y="45101"/>
                      <a:pt x="17414" y="52376"/>
                      <a:pt x="24669" y="52376"/>
                    </a:cubicBezTo>
                    <a:cubicBezTo>
                      <a:pt x="31925" y="52376"/>
                      <a:pt x="36279" y="43646"/>
                      <a:pt x="36279" y="33462"/>
                    </a:cubicBezTo>
                    <a:close/>
                    <a:moveTo>
                      <a:pt x="101580" y="2910"/>
                    </a:moveTo>
                    <a:lnTo>
                      <a:pt x="39181" y="104751"/>
                    </a:lnTo>
                    <a:lnTo>
                      <a:pt x="24669" y="104751"/>
                    </a:lnTo>
                    <a:lnTo>
                      <a:pt x="87068" y="2910"/>
                    </a:lnTo>
                    <a:lnTo>
                      <a:pt x="101580" y="2910"/>
                    </a:lnTo>
                    <a:close/>
                    <a:moveTo>
                      <a:pt x="127700" y="74199"/>
                    </a:moveTo>
                    <a:cubicBezTo>
                      <a:pt x="127700" y="93112"/>
                      <a:pt x="117542" y="106206"/>
                      <a:pt x="103031" y="106206"/>
                    </a:cubicBezTo>
                    <a:cubicBezTo>
                      <a:pt x="88520" y="106206"/>
                      <a:pt x="78362" y="93112"/>
                      <a:pt x="78362" y="74199"/>
                    </a:cubicBezTo>
                    <a:cubicBezTo>
                      <a:pt x="78362" y="55285"/>
                      <a:pt x="88520" y="42192"/>
                      <a:pt x="103031" y="42192"/>
                    </a:cubicBezTo>
                    <a:cubicBezTo>
                      <a:pt x="117542" y="42192"/>
                      <a:pt x="127700" y="55285"/>
                      <a:pt x="127700" y="74199"/>
                    </a:cubicBezTo>
                    <a:close/>
                    <a:moveTo>
                      <a:pt x="114640" y="74199"/>
                    </a:moveTo>
                    <a:cubicBezTo>
                      <a:pt x="114640" y="62560"/>
                      <a:pt x="110287" y="55285"/>
                      <a:pt x="103031" y="55285"/>
                    </a:cubicBezTo>
                    <a:cubicBezTo>
                      <a:pt x="95775" y="55285"/>
                      <a:pt x="91422" y="62560"/>
                      <a:pt x="91422" y="74199"/>
                    </a:cubicBezTo>
                    <a:cubicBezTo>
                      <a:pt x="91422" y="85838"/>
                      <a:pt x="95775" y="93112"/>
                      <a:pt x="103031" y="93112"/>
                    </a:cubicBezTo>
                    <a:cubicBezTo>
                      <a:pt x="110287" y="93112"/>
                      <a:pt x="114640" y="85838"/>
                      <a:pt x="114640" y="741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12"/>
            <p:cNvGrpSpPr/>
            <p:nvPr/>
          </p:nvGrpSpPr>
          <p:grpSpPr>
            <a:xfrm>
              <a:off x="1868525" y="2751062"/>
              <a:ext cx="311995" cy="104751"/>
              <a:chOff x="1868525" y="2751062"/>
              <a:chExt cx="311995" cy="104751"/>
            </a:xfrm>
          </p:grpSpPr>
          <p:sp>
            <p:nvSpPr>
              <p:cNvPr id="817" name="Google Shape;817;p12"/>
              <p:cNvSpPr/>
              <p:nvPr/>
            </p:nvSpPr>
            <p:spPr>
              <a:xfrm>
                <a:off x="1868525" y="2752516"/>
                <a:ext cx="82714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82714" h="101841" extrusionOk="0">
                    <a:moveTo>
                      <a:pt x="82715" y="78564"/>
                    </a:moveTo>
                    <a:lnTo>
                      <a:pt x="69655" y="78564"/>
                    </a:lnTo>
                    <a:lnTo>
                      <a:pt x="69655" y="101842"/>
                    </a:lnTo>
                    <a:lnTo>
                      <a:pt x="55143" y="101842"/>
                    </a:lnTo>
                    <a:lnTo>
                      <a:pt x="55143" y="80018"/>
                    </a:lnTo>
                    <a:lnTo>
                      <a:pt x="0" y="80018"/>
                    </a:lnTo>
                    <a:lnTo>
                      <a:pt x="0" y="65470"/>
                    </a:lnTo>
                    <a:lnTo>
                      <a:pt x="52241" y="0"/>
                    </a:lnTo>
                    <a:lnTo>
                      <a:pt x="69655" y="0"/>
                    </a:lnTo>
                    <a:lnTo>
                      <a:pt x="69655" y="65470"/>
                    </a:lnTo>
                    <a:lnTo>
                      <a:pt x="82715" y="65470"/>
                    </a:lnTo>
                    <a:cubicBezTo>
                      <a:pt x="82715" y="65470"/>
                      <a:pt x="82715" y="78564"/>
                      <a:pt x="82715" y="78564"/>
                    </a:cubicBezTo>
                    <a:close/>
                    <a:moveTo>
                      <a:pt x="55143" y="17459"/>
                    </a:moveTo>
                    <a:cubicBezTo>
                      <a:pt x="53692" y="20368"/>
                      <a:pt x="49339" y="24733"/>
                      <a:pt x="46436" y="29098"/>
                    </a:cubicBezTo>
                    <a:lnTo>
                      <a:pt x="27572" y="53831"/>
                    </a:lnTo>
                    <a:cubicBezTo>
                      <a:pt x="24669" y="58195"/>
                      <a:pt x="20316" y="62560"/>
                      <a:pt x="17414" y="65470"/>
                    </a:cubicBezTo>
                    <a:cubicBezTo>
                      <a:pt x="20316" y="65470"/>
                      <a:pt x="29023" y="65470"/>
                      <a:pt x="33376" y="65470"/>
                    </a:cubicBezTo>
                    <a:lnTo>
                      <a:pt x="55143" y="65470"/>
                    </a:lnTo>
                    <a:lnTo>
                      <a:pt x="55143" y="36372"/>
                    </a:lnTo>
                    <a:cubicBezTo>
                      <a:pt x="55143" y="30552"/>
                      <a:pt x="55143" y="20368"/>
                      <a:pt x="55143" y="1745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2"/>
              <p:cNvSpPr/>
              <p:nvPr/>
            </p:nvSpPr>
            <p:spPr>
              <a:xfrm>
                <a:off x="1962849" y="2752516"/>
                <a:ext cx="71105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71105" h="101841" extrusionOk="0">
                    <a:moveTo>
                      <a:pt x="71106" y="16004"/>
                    </a:moveTo>
                    <a:cubicBezTo>
                      <a:pt x="53692" y="34917"/>
                      <a:pt x="37730" y="64015"/>
                      <a:pt x="37730" y="101842"/>
                    </a:cubicBezTo>
                    <a:lnTo>
                      <a:pt x="21767" y="101842"/>
                    </a:lnTo>
                    <a:cubicBezTo>
                      <a:pt x="21767" y="66924"/>
                      <a:pt x="34827" y="39282"/>
                      <a:pt x="53692" y="14549"/>
                    </a:cubicBezTo>
                    <a:lnTo>
                      <a:pt x="0" y="14549"/>
                    </a:lnTo>
                    <a:lnTo>
                      <a:pt x="0" y="0"/>
                    </a:lnTo>
                    <a:lnTo>
                      <a:pt x="71106" y="0"/>
                    </a:lnTo>
                    <a:lnTo>
                      <a:pt x="71106" y="16004"/>
                    </a:ln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2"/>
              <p:cNvSpPr/>
              <p:nvPr/>
            </p:nvSpPr>
            <p:spPr>
              <a:xfrm>
                <a:off x="2054271" y="2751062"/>
                <a:ext cx="126249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126249" h="104751" extrusionOk="0">
                    <a:moveTo>
                      <a:pt x="49339" y="32007"/>
                    </a:moveTo>
                    <a:cubicBezTo>
                      <a:pt x="49339" y="50921"/>
                      <a:pt x="39181" y="64015"/>
                      <a:pt x="24669" y="64015"/>
                    </a:cubicBezTo>
                    <a:cubicBezTo>
                      <a:pt x="10158" y="64015"/>
                      <a:pt x="0" y="50921"/>
                      <a:pt x="0" y="32007"/>
                    </a:cubicBezTo>
                    <a:cubicBezTo>
                      <a:pt x="0" y="13094"/>
                      <a:pt x="10158" y="0"/>
                      <a:pt x="24669" y="0"/>
                    </a:cubicBezTo>
                    <a:cubicBezTo>
                      <a:pt x="39181" y="0"/>
                      <a:pt x="49339" y="13094"/>
                      <a:pt x="49339" y="32007"/>
                    </a:cubicBezTo>
                    <a:close/>
                    <a:moveTo>
                      <a:pt x="36279" y="32007"/>
                    </a:moveTo>
                    <a:cubicBezTo>
                      <a:pt x="36279" y="20368"/>
                      <a:pt x="31925" y="13094"/>
                      <a:pt x="24669" y="13094"/>
                    </a:cubicBezTo>
                    <a:cubicBezTo>
                      <a:pt x="17414" y="13094"/>
                      <a:pt x="13060" y="20368"/>
                      <a:pt x="13060" y="32007"/>
                    </a:cubicBezTo>
                    <a:cubicBezTo>
                      <a:pt x="13060" y="43646"/>
                      <a:pt x="17414" y="50921"/>
                      <a:pt x="24669" y="50921"/>
                    </a:cubicBezTo>
                    <a:cubicBezTo>
                      <a:pt x="31925" y="50921"/>
                      <a:pt x="36279" y="42192"/>
                      <a:pt x="36279" y="32007"/>
                    </a:cubicBezTo>
                    <a:close/>
                    <a:moveTo>
                      <a:pt x="100129" y="1455"/>
                    </a:moveTo>
                    <a:lnTo>
                      <a:pt x="37730" y="103296"/>
                    </a:lnTo>
                    <a:lnTo>
                      <a:pt x="23218" y="103296"/>
                    </a:lnTo>
                    <a:lnTo>
                      <a:pt x="85617" y="1455"/>
                    </a:lnTo>
                    <a:lnTo>
                      <a:pt x="100129" y="1455"/>
                    </a:lnTo>
                    <a:close/>
                    <a:moveTo>
                      <a:pt x="126249" y="72744"/>
                    </a:moveTo>
                    <a:cubicBezTo>
                      <a:pt x="126249" y="91657"/>
                      <a:pt x="116091" y="104751"/>
                      <a:pt x="101580" y="104751"/>
                    </a:cubicBezTo>
                    <a:cubicBezTo>
                      <a:pt x="87068" y="104751"/>
                      <a:pt x="76910" y="91657"/>
                      <a:pt x="76910" y="72744"/>
                    </a:cubicBezTo>
                    <a:cubicBezTo>
                      <a:pt x="76910" y="53831"/>
                      <a:pt x="87068" y="40737"/>
                      <a:pt x="101580" y="40737"/>
                    </a:cubicBezTo>
                    <a:cubicBezTo>
                      <a:pt x="116091" y="42192"/>
                      <a:pt x="126249" y="55285"/>
                      <a:pt x="126249" y="72744"/>
                    </a:cubicBezTo>
                    <a:close/>
                    <a:moveTo>
                      <a:pt x="113189" y="74199"/>
                    </a:moveTo>
                    <a:cubicBezTo>
                      <a:pt x="113189" y="62560"/>
                      <a:pt x="108836" y="55285"/>
                      <a:pt x="101580" y="55285"/>
                    </a:cubicBezTo>
                    <a:cubicBezTo>
                      <a:pt x="94324" y="55285"/>
                      <a:pt x="89971" y="62560"/>
                      <a:pt x="89971" y="74199"/>
                    </a:cubicBezTo>
                    <a:cubicBezTo>
                      <a:pt x="89971" y="85838"/>
                      <a:pt x="94324" y="93112"/>
                      <a:pt x="101580" y="93112"/>
                    </a:cubicBezTo>
                    <a:cubicBezTo>
                      <a:pt x="108836" y="93112"/>
                      <a:pt x="113189" y="84383"/>
                      <a:pt x="113189" y="7419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2"/>
            <p:cNvGrpSpPr/>
            <p:nvPr/>
          </p:nvGrpSpPr>
          <p:grpSpPr>
            <a:xfrm>
              <a:off x="2688419" y="3615260"/>
              <a:ext cx="275717" cy="106206"/>
              <a:chOff x="2688419" y="3615260"/>
              <a:chExt cx="275717" cy="106206"/>
            </a:xfrm>
          </p:grpSpPr>
          <p:sp>
            <p:nvSpPr>
              <p:cNvPr id="821" name="Google Shape;821;p12"/>
              <p:cNvSpPr/>
              <p:nvPr/>
            </p:nvSpPr>
            <p:spPr>
              <a:xfrm>
                <a:off x="2688419" y="3618170"/>
                <a:ext cx="31925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31925" h="101841" extrusionOk="0">
                    <a:moveTo>
                      <a:pt x="31925" y="101842"/>
                    </a:moveTo>
                    <a:lnTo>
                      <a:pt x="17414" y="101842"/>
                    </a:lnTo>
                    <a:lnTo>
                      <a:pt x="17414" y="23278"/>
                    </a:lnTo>
                    <a:lnTo>
                      <a:pt x="0" y="23278"/>
                    </a:lnTo>
                    <a:lnTo>
                      <a:pt x="0" y="13094"/>
                    </a:lnTo>
                    <a:cubicBezTo>
                      <a:pt x="10158" y="13094"/>
                      <a:pt x="18865" y="8729"/>
                      <a:pt x="20316" y="0"/>
                    </a:cubicBezTo>
                    <a:lnTo>
                      <a:pt x="31925" y="0"/>
                    </a:lnTo>
                    <a:lnTo>
                      <a:pt x="31925" y="1018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2"/>
              <p:cNvSpPr/>
              <p:nvPr/>
            </p:nvSpPr>
            <p:spPr>
              <a:xfrm>
                <a:off x="2742112" y="3616715"/>
                <a:ext cx="79812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9812" h="104751" extrusionOk="0">
                    <a:moveTo>
                      <a:pt x="79813" y="52376"/>
                    </a:moveTo>
                    <a:cubicBezTo>
                      <a:pt x="79813" y="82928"/>
                      <a:pt x="65301" y="104752"/>
                      <a:pt x="39181" y="104752"/>
                    </a:cubicBezTo>
                    <a:cubicBezTo>
                      <a:pt x="13060" y="104752"/>
                      <a:pt x="0" y="82928"/>
                      <a:pt x="0" y="52376"/>
                    </a:cubicBezTo>
                    <a:cubicBezTo>
                      <a:pt x="0" y="21823"/>
                      <a:pt x="14511" y="0"/>
                      <a:pt x="40632" y="0"/>
                    </a:cubicBezTo>
                    <a:cubicBezTo>
                      <a:pt x="65301" y="0"/>
                      <a:pt x="79813" y="20368"/>
                      <a:pt x="79813" y="52376"/>
                    </a:cubicBezTo>
                    <a:close/>
                    <a:moveTo>
                      <a:pt x="63850" y="52376"/>
                    </a:moveTo>
                    <a:cubicBezTo>
                      <a:pt x="63850" y="30553"/>
                      <a:pt x="56594" y="14549"/>
                      <a:pt x="39181" y="14549"/>
                    </a:cubicBezTo>
                    <a:cubicBezTo>
                      <a:pt x="21767" y="14549"/>
                      <a:pt x="14511" y="30553"/>
                      <a:pt x="14511" y="52376"/>
                    </a:cubicBezTo>
                    <a:cubicBezTo>
                      <a:pt x="14511" y="74199"/>
                      <a:pt x="21767" y="90203"/>
                      <a:pt x="39181" y="90203"/>
                    </a:cubicBezTo>
                    <a:cubicBezTo>
                      <a:pt x="58046" y="90203"/>
                      <a:pt x="63850" y="74199"/>
                      <a:pt x="63850" y="523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2"/>
              <p:cNvSpPr/>
              <p:nvPr/>
            </p:nvSpPr>
            <p:spPr>
              <a:xfrm>
                <a:off x="2837887" y="3615260"/>
                <a:ext cx="126249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126249" h="106206" extrusionOk="0">
                    <a:moveTo>
                      <a:pt x="49339" y="32007"/>
                    </a:moveTo>
                    <a:cubicBezTo>
                      <a:pt x="49339" y="50921"/>
                      <a:pt x="39181" y="64015"/>
                      <a:pt x="24669" y="64015"/>
                    </a:cubicBezTo>
                    <a:cubicBezTo>
                      <a:pt x="10158" y="64015"/>
                      <a:pt x="0" y="50921"/>
                      <a:pt x="0" y="32007"/>
                    </a:cubicBezTo>
                    <a:cubicBezTo>
                      <a:pt x="0" y="13094"/>
                      <a:pt x="10158" y="0"/>
                      <a:pt x="24669" y="0"/>
                    </a:cubicBezTo>
                    <a:cubicBezTo>
                      <a:pt x="39181" y="1455"/>
                      <a:pt x="49339" y="14549"/>
                      <a:pt x="49339" y="32007"/>
                    </a:cubicBezTo>
                    <a:close/>
                    <a:moveTo>
                      <a:pt x="36279" y="33462"/>
                    </a:moveTo>
                    <a:cubicBezTo>
                      <a:pt x="36279" y="21823"/>
                      <a:pt x="31925" y="14549"/>
                      <a:pt x="24669" y="14549"/>
                    </a:cubicBezTo>
                    <a:cubicBezTo>
                      <a:pt x="17414" y="14549"/>
                      <a:pt x="13060" y="21823"/>
                      <a:pt x="13060" y="33462"/>
                    </a:cubicBezTo>
                    <a:cubicBezTo>
                      <a:pt x="13060" y="45101"/>
                      <a:pt x="17414" y="52376"/>
                      <a:pt x="24669" y="52376"/>
                    </a:cubicBezTo>
                    <a:cubicBezTo>
                      <a:pt x="31925" y="52376"/>
                      <a:pt x="36279" y="43646"/>
                      <a:pt x="36279" y="33462"/>
                    </a:cubicBezTo>
                    <a:close/>
                    <a:moveTo>
                      <a:pt x="101580" y="2910"/>
                    </a:moveTo>
                    <a:lnTo>
                      <a:pt x="39181" y="104751"/>
                    </a:lnTo>
                    <a:lnTo>
                      <a:pt x="24669" y="104751"/>
                    </a:lnTo>
                    <a:lnTo>
                      <a:pt x="87068" y="2910"/>
                    </a:lnTo>
                    <a:lnTo>
                      <a:pt x="101580" y="2910"/>
                    </a:lnTo>
                    <a:close/>
                    <a:moveTo>
                      <a:pt x="126249" y="74199"/>
                    </a:moveTo>
                    <a:cubicBezTo>
                      <a:pt x="126249" y="93112"/>
                      <a:pt x="116091" y="106206"/>
                      <a:pt x="101580" y="106206"/>
                    </a:cubicBezTo>
                    <a:cubicBezTo>
                      <a:pt x="87068" y="106206"/>
                      <a:pt x="76910" y="93112"/>
                      <a:pt x="76910" y="74199"/>
                    </a:cubicBezTo>
                    <a:cubicBezTo>
                      <a:pt x="76910" y="55285"/>
                      <a:pt x="87068" y="42191"/>
                      <a:pt x="101580" y="42191"/>
                    </a:cubicBezTo>
                    <a:cubicBezTo>
                      <a:pt x="117542" y="42191"/>
                      <a:pt x="126249" y="55285"/>
                      <a:pt x="126249" y="74199"/>
                    </a:cubicBezTo>
                    <a:close/>
                    <a:moveTo>
                      <a:pt x="113189" y="74199"/>
                    </a:moveTo>
                    <a:cubicBezTo>
                      <a:pt x="113189" y="62560"/>
                      <a:pt x="108836" y="55285"/>
                      <a:pt x="101580" y="55285"/>
                    </a:cubicBezTo>
                    <a:cubicBezTo>
                      <a:pt x="94324" y="55285"/>
                      <a:pt x="89971" y="62560"/>
                      <a:pt x="89971" y="74199"/>
                    </a:cubicBezTo>
                    <a:cubicBezTo>
                      <a:pt x="89971" y="85838"/>
                      <a:pt x="94324" y="93112"/>
                      <a:pt x="101580" y="93112"/>
                    </a:cubicBezTo>
                    <a:cubicBezTo>
                      <a:pt x="108836" y="93112"/>
                      <a:pt x="113189" y="85838"/>
                      <a:pt x="113189" y="741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4" name="Google Shape;824;p12"/>
            <p:cNvGrpSpPr/>
            <p:nvPr/>
          </p:nvGrpSpPr>
          <p:grpSpPr>
            <a:xfrm>
              <a:off x="7028780" y="3028944"/>
              <a:ext cx="311995" cy="106206"/>
              <a:chOff x="7028780" y="3028944"/>
              <a:chExt cx="311995" cy="106206"/>
            </a:xfrm>
          </p:grpSpPr>
          <p:sp>
            <p:nvSpPr>
              <p:cNvPr id="825" name="Google Shape;825;p12"/>
              <p:cNvSpPr/>
              <p:nvPr/>
            </p:nvSpPr>
            <p:spPr>
              <a:xfrm>
                <a:off x="7028780" y="3031853"/>
                <a:ext cx="75459" cy="103296"/>
              </a:xfrm>
              <a:custGeom>
                <a:avLst/>
                <a:gdLst/>
                <a:ahLst/>
                <a:cxnLst/>
                <a:rect l="l" t="t" r="r" b="b"/>
                <a:pathLst>
                  <a:path w="75459" h="103296" extrusionOk="0">
                    <a:moveTo>
                      <a:pt x="75459" y="66925"/>
                    </a:moveTo>
                    <a:cubicBezTo>
                      <a:pt x="75459" y="91658"/>
                      <a:pt x="59497" y="103297"/>
                      <a:pt x="34828" y="103297"/>
                    </a:cubicBezTo>
                    <a:cubicBezTo>
                      <a:pt x="21767" y="103297"/>
                      <a:pt x="10158" y="100387"/>
                      <a:pt x="0" y="93112"/>
                    </a:cubicBezTo>
                    <a:lnTo>
                      <a:pt x="7256" y="80018"/>
                    </a:lnTo>
                    <a:cubicBezTo>
                      <a:pt x="15963" y="84383"/>
                      <a:pt x="26121" y="87293"/>
                      <a:pt x="36279" y="87293"/>
                    </a:cubicBezTo>
                    <a:cubicBezTo>
                      <a:pt x="52241" y="87293"/>
                      <a:pt x="60948" y="80018"/>
                      <a:pt x="60948" y="66925"/>
                    </a:cubicBezTo>
                    <a:cubicBezTo>
                      <a:pt x="60948" y="55285"/>
                      <a:pt x="53692" y="49466"/>
                      <a:pt x="40632" y="49466"/>
                    </a:cubicBezTo>
                    <a:cubicBezTo>
                      <a:pt x="31925" y="49466"/>
                      <a:pt x="26121" y="52376"/>
                      <a:pt x="21767" y="55285"/>
                    </a:cubicBezTo>
                    <a:lnTo>
                      <a:pt x="5805" y="49466"/>
                    </a:lnTo>
                    <a:lnTo>
                      <a:pt x="8707" y="0"/>
                    </a:lnTo>
                    <a:lnTo>
                      <a:pt x="71106" y="0"/>
                    </a:lnTo>
                    <a:lnTo>
                      <a:pt x="71106" y="14549"/>
                    </a:lnTo>
                    <a:lnTo>
                      <a:pt x="21767" y="14549"/>
                    </a:lnTo>
                    <a:lnTo>
                      <a:pt x="20316" y="40737"/>
                    </a:lnTo>
                    <a:cubicBezTo>
                      <a:pt x="26121" y="37827"/>
                      <a:pt x="33376" y="34917"/>
                      <a:pt x="42083" y="34917"/>
                    </a:cubicBezTo>
                    <a:cubicBezTo>
                      <a:pt x="63851" y="34917"/>
                      <a:pt x="75459" y="48011"/>
                      <a:pt x="75459" y="66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2"/>
              <p:cNvSpPr/>
              <p:nvPr/>
            </p:nvSpPr>
            <p:spPr>
              <a:xfrm>
                <a:off x="7121653" y="3030398"/>
                <a:ext cx="76910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6910" h="104751" extrusionOk="0">
                    <a:moveTo>
                      <a:pt x="76910" y="71289"/>
                    </a:moveTo>
                    <a:cubicBezTo>
                      <a:pt x="76910" y="93112"/>
                      <a:pt x="59496" y="104751"/>
                      <a:pt x="37729" y="104751"/>
                    </a:cubicBezTo>
                    <a:cubicBezTo>
                      <a:pt x="15962" y="104751"/>
                      <a:pt x="0" y="93112"/>
                      <a:pt x="0" y="64015"/>
                    </a:cubicBezTo>
                    <a:cubicBezTo>
                      <a:pt x="0" y="37827"/>
                      <a:pt x="14511" y="1455"/>
                      <a:pt x="62399" y="0"/>
                    </a:cubicBezTo>
                    <a:lnTo>
                      <a:pt x="62399" y="14549"/>
                    </a:lnTo>
                    <a:cubicBezTo>
                      <a:pt x="39181" y="16004"/>
                      <a:pt x="23218" y="26188"/>
                      <a:pt x="15962" y="48011"/>
                    </a:cubicBezTo>
                    <a:cubicBezTo>
                      <a:pt x="23218" y="42192"/>
                      <a:pt x="30474" y="39282"/>
                      <a:pt x="42083" y="39282"/>
                    </a:cubicBezTo>
                    <a:cubicBezTo>
                      <a:pt x="60948" y="39282"/>
                      <a:pt x="76910" y="49466"/>
                      <a:pt x="76910" y="71289"/>
                    </a:cubicBezTo>
                    <a:close/>
                    <a:moveTo>
                      <a:pt x="62399" y="71289"/>
                    </a:moveTo>
                    <a:cubicBezTo>
                      <a:pt x="62399" y="59650"/>
                      <a:pt x="53692" y="53831"/>
                      <a:pt x="39181" y="53831"/>
                    </a:cubicBezTo>
                    <a:cubicBezTo>
                      <a:pt x="24669" y="53831"/>
                      <a:pt x="15962" y="59650"/>
                      <a:pt x="15962" y="71289"/>
                    </a:cubicBezTo>
                    <a:cubicBezTo>
                      <a:pt x="15962" y="81473"/>
                      <a:pt x="23218" y="90203"/>
                      <a:pt x="39181" y="90203"/>
                    </a:cubicBezTo>
                    <a:cubicBezTo>
                      <a:pt x="53692" y="90203"/>
                      <a:pt x="62399" y="82928"/>
                      <a:pt x="62399" y="712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2"/>
              <p:cNvSpPr/>
              <p:nvPr/>
            </p:nvSpPr>
            <p:spPr>
              <a:xfrm>
                <a:off x="7213075" y="3028944"/>
                <a:ext cx="127700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127700" h="106206" extrusionOk="0">
                    <a:moveTo>
                      <a:pt x="49339" y="32007"/>
                    </a:moveTo>
                    <a:cubicBezTo>
                      <a:pt x="49339" y="50921"/>
                      <a:pt x="39181" y="64015"/>
                      <a:pt x="24670" y="64015"/>
                    </a:cubicBezTo>
                    <a:cubicBezTo>
                      <a:pt x="10158" y="64015"/>
                      <a:pt x="0" y="50921"/>
                      <a:pt x="0" y="32007"/>
                    </a:cubicBezTo>
                    <a:cubicBezTo>
                      <a:pt x="0" y="13094"/>
                      <a:pt x="10158" y="0"/>
                      <a:pt x="24670" y="0"/>
                    </a:cubicBezTo>
                    <a:cubicBezTo>
                      <a:pt x="40632" y="1455"/>
                      <a:pt x="49339" y="14549"/>
                      <a:pt x="49339" y="32007"/>
                    </a:cubicBezTo>
                    <a:close/>
                    <a:moveTo>
                      <a:pt x="36279" y="33462"/>
                    </a:moveTo>
                    <a:cubicBezTo>
                      <a:pt x="36279" y="21823"/>
                      <a:pt x="31925" y="14549"/>
                      <a:pt x="24670" y="14549"/>
                    </a:cubicBezTo>
                    <a:cubicBezTo>
                      <a:pt x="17414" y="14549"/>
                      <a:pt x="13060" y="21823"/>
                      <a:pt x="13060" y="33462"/>
                    </a:cubicBezTo>
                    <a:cubicBezTo>
                      <a:pt x="13060" y="45101"/>
                      <a:pt x="17414" y="52376"/>
                      <a:pt x="24670" y="52376"/>
                    </a:cubicBezTo>
                    <a:cubicBezTo>
                      <a:pt x="31925" y="52376"/>
                      <a:pt x="36279" y="43646"/>
                      <a:pt x="36279" y="33462"/>
                    </a:cubicBezTo>
                    <a:close/>
                    <a:moveTo>
                      <a:pt x="101580" y="2910"/>
                    </a:moveTo>
                    <a:lnTo>
                      <a:pt x="39181" y="104751"/>
                    </a:lnTo>
                    <a:lnTo>
                      <a:pt x="24670" y="104751"/>
                    </a:lnTo>
                    <a:lnTo>
                      <a:pt x="87068" y="2910"/>
                    </a:lnTo>
                    <a:lnTo>
                      <a:pt x="101580" y="2910"/>
                    </a:lnTo>
                    <a:close/>
                    <a:moveTo>
                      <a:pt x="127700" y="74199"/>
                    </a:moveTo>
                    <a:cubicBezTo>
                      <a:pt x="127700" y="93112"/>
                      <a:pt x="117542" y="106206"/>
                      <a:pt x="103031" y="106206"/>
                    </a:cubicBezTo>
                    <a:cubicBezTo>
                      <a:pt x="88520" y="106206"/>
                      <a:pt x="78361" y="93112"/>
                      <a:pt x="78361" y="74199"/>
                    </a:cubicBezTo>
                    <a:cubicBezTo>
                      <a:pt x="78361" y="55285"/>
                      <a:pt x="88520" y="42192"/>
                      <a:pt x="103031" y="42192"/>
                    </a:cubicBezTo>
                    <a:cubicBezTo>
                      <a:pt x="117542" y="42192"/>
                      <a:pt x="127700" y="55285"/>
                      <a:pt x="127700" y="74199"/>
                    </a:cubicBezTo>
                    <a:close/>
                    <a:moveTo>
                      <a:pt x="114640" y="74199"/>
                    </a:moveTo>
                    <a:cubicBezTo>
                      <a:pt x="114640" y="62560"/>
                      <a:pt x="110287" y="55285"/>
                      <a:pt x="103031" y="55285"/>
                    </a:cubicBezTo>
                    <a:cubicBezTo>
                      <a:pt x="95775" y="55285"/>
                      <a:pt x="91422" y="62560"/>
                      <a:pt x="91422" y="74199"/>
                    </a:cubicBezTo>
                    <a:cubicBezTo>
                      <a:pt x="91422" y="85838"/>
                      <a:pt x="95775" y="93112"/>
                      <a:pt x="103031" y="93112"/>
                    </a:cubicBezTo>
                    <a:cubicBezTo>
                      <a:pt x="110287" y="93112"/>
                      <a:pt x="114640" y="85838"/>
                      <a:pt x="114640" y="741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8" name="Google Shape;828;p12"/>
            <p:cNvGrpSpPr/>
            <p:nvPr/>
          </p:nvGrpSpPr>
          <p:grpSpPr>
            <a:xfrm>
              <a:off x="5563128" y="2621577"/>
              <a:ext cx="316348" cy="106206"/>
              <a:chOff x="5563128" y="2621577"/>
              <a:chExt cx="316348" cy="106206"/>
            </a:xfrm>
          </p:grpSpPr>
          <p:sp>
            <p:nvSpPr>
              <p:cNvPr id="829" name="Google Shape;829;p12"/>
              <p:cNvSpPr/>
              <p:nvPr/>
            </p:nvSpPr>
            <p:spPr>
              <a:xfrm>
                <a:off x="5563128" y="2621577"/>
                <a:ext cx="74008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74008" h="106206" extrusionOk="0">
                    <a:moveTo>
                      <a:pt x="74008" y="74199"/>
                    </a:moveTo>
                    <a:cubicBezTo>
                      <a:pt x="74008" y="94567"/>
                      <a:pt x="59497" y="106206"/>
                      <a:pt x="36279" y="106206"/>
                    </a:cubicBezTo>
                    <a:cubicBezTo>
                      <a:pt x="21767" y="106206"/>
                      <a:pt x="7256" y="100387"/>
                      <a:pt x="0" y="88748"/>
                    </a:cubicBezTo>
                    <a:lnTo>
                      <a:pt x="11609" y="78564"/>
                    </a:lnTo>
                    <a:cubicBezTo>
                      <a:pt x="17414" y="85838"/>
                      <a:pt x="27572" y="90203"/>
                      <a:pt x="36279" y="90203"/>
                    </a:cubicBezTo>
                    <a:cubicBezTo>
                      <a:pt x="52241" y="90203"/>
                      <a:pt x="58046" y="84383"/>
                      <a:pt x="58046" y="74199"/>
                    </a:cubicBezTo>
                    <a:cubicBezTo>
                      <a:pt x="58046" y="64015"/>
                      <a:pt x="50790" y="59650"/>
                      <a:pt x="39181" y="59650"/>
                    </a:cubicBezTo>
                    <a:lnTo>
                      <a:pt x="30474" y="59650"/>
                    </a:lnTo>
                    <a:lnTo>
                      <a:pt x="30474" y="45101"/>
                    </a:lnTo>
                    <a:lnTo>
                      <a:pt x="39181" y="45101"/>
                    </a:lnTo>
                    <a:cubicBezTo>
                      <a:pt x="47888" y="45101"/>
                      <a:pt x="53692" y="39282"/>
                      <a:pt x="53692" y="30552"/>
                    </a:cubicBezTo>
                    <a:cubicBezTo>
                      <a:pt x="53692" y="24733"/>
                      <a:pt x="49339" y="16004"/>
                      <a:pt x="34828" y="16004"/>
                    </a:cubicBezTo>
                    <a:cubicBezTo>
                      <a:pt x="27572" y="16004"/>
                      <a:pt x="20316" y="18913"/>
                      <a:pt x="14511" y="24733"/>
                    </a:cubicBezTo>
                    <a:lnTo>
                      <a:pt x="2902" y="14549"/>
                    </a:lnTo>
                    <a:cubicBezTo>
                      <a:pt x="11609" y="5820"/>
                      <a:pt x="21767" y="0"/>
                      <a:pt x="34828" y="0"/>
                    </a:cubicBezTo>
                    <a:cubicBezTo>
                      <a:pt x="53692" y="0"/>
                      <a:pt x="69655" y="10184"/>
                      <a:pt x="69655" y="27643"/>
                    </a:cubicBezTo>
                    <a:cubicBezTo>
                      <a:pt x="69655" y="39282"/>
                      <a:pt x="63851" y="46556"/>
                      <a:pt x="58046" y="49466"/>
                    </a:cubicBezTo>
                    <a:cubicBezTo>
                      <a:pt x="66753" y="53831"/>
                      <a:pt x="74008" y="62560"/>
                      <a:pt x="74008" y="7419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2"/>
              <p:cNvSpPr/>
              <p:nvPr/>
            </p:nvSpPr>
            <p:spPr>
              <a:xfrm>
                <a:off x="5653099" y="2624487"/>
                <a:ext cx="82715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82715" h="101841" extrusionOk="0">
                    <a:moveTo>
                      <a:pt x="82715" y="78564"/>
                    </a:moveTo>
                    <a:lnTo>
                      <a:pt x="69655" y="78564"/>
                    </a:lnTo>
                    <a:lnTo>
                      <a:pt x="69655" y="101842"/>
                    </a:lnTo>
                    <a:lnTo>
                      <a:pt x="55143" y="101842"/>
                    </a:lnTo>
                    <a:lnTo>
                      <a:pt x="55143" y="80018"/>
                    </a:lnTo>
                    <a:lnTo>
                      <a:pt x="0" y="80018"/>
                    </a:lnTo>
                    <a:lnTo>
                      <a:pt x="0" y="65470"/>
                    </a:lnTo>
                    <a:lnTo>
                      <a:pt x="52241" y="0"/>
                    </a:lnTo>
                    <a:lnTo>
                      <a:pt x="69655" y="0"/>
                    </a:lnTo>
                    <a:lnTo>
                      <a:pt x="69655" y="65470"/>
                    </a:lnTo>
                    <a:lnTo>
                      <a:pt x="82715" y="65470"/>
                    </a:lnTo>
                    <a:lnTo>
                      <a:pt x="82715" y="78564"/>
                    </a:lnTo>
                    <a:lnTo>
                      <a:pt x="82715" y="78564"/>
                    </a:lnTo>
                    <a:close/>
                    <a:moveTo>
                      <a:pt x="55143" y="17459"/>
                    </a:moveTo>
                    <a:cubicBezTo>
                      <a:pt x="53692" y="20368"/>
                      <a:pt x="49339" y="24733"/>
                      <a:pt x="46437" y="29098"/>
                    </a:cubicBezTo>
                    <a:lnTo>
                      <a:pt x="27572" y="53831"/>
                    </a:lnTo>
                    <a:cubicBezTo>
                      <a:pt x="24670" y="58195"/>
                      <a:pt x="20316" y="62560"/>
                      <a:pt x="17414" y="65470"/>
                    </a:cubicBezTo>
                    <a:cubicBezTo>
                      <a:pt x="20316" y="65470"/>
                      <a:pt x="29023" y="65470"/>
                      <a:pt x="33376" y="65470"/>
                    </a:cubicBezTo>
                    <a:lnTo>
                      <a:pt x="55143" y="65470"/>
                    </a:lnTo>
                    <a:lnTo>
                      <a:pt x="55143" y="36372"/>
                    </a:lnTo>
                    <a:cubicBezTo>
                      <a:pt x="55143" y="30553"/>
                      <a:pt x="55143" y="20368"/>
                      <a:pt x="55143" y="1745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2"/>
              <p:cNvSpPr/>
              <p:nvPr/>
            </p:nvSpPr>
            <p:spPr>
              <a:xfrm>
                <a:off x="5751776" y="2623032"/>
                <a:ext cx="127700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127700" h="104751" extrusionOk="0">
                    <a:moveTo>
                      <a:pt x="49339" y="32007"/>
                    </a:moveTo>
                    <a:cubicBezTo>
                      <a:pt x="49339" y="50921"/>
                      <a:pt x="39181" y="64015"/>
                      <a:pt x="24670" y="64015"/>
                    </a:cubicBezTo>
                    <a:cubicBezTo>
                      <a:pt x="10158" y="64015"/>
                      <a:pt x="0" y="50921"/>
                      <a:pt x="0" y="32007"/>
                    </a:cubicBezTo>
                    <a:cubicBezTo>
                      <a:pt x="0" y="13094"/>
                      <a:pt x="10158" y="0"/>
                      <a:pt x="24670" y="0"/>
                    </a:cubicBezTo>
                    <a:cubicBezTo>
                      <a:pt x="40632" y="0"/>
                      <a:pt x="49339" y="13094"/>
                      <a:pt x="49339" y="32007"/>
                    </a:cubicBezTo>
                    <a:close/>
                    <a:moveTo>
                      <a:pt x="36279" y="32007"/>
                    </a:moveTo>
                    <a:cubicBezTo>
                      <a:pt x="36279" y="20368"/>
                      <a:pt x="31925" y="13094"/>
                      <a:pt x="24670" y="13094"/>
                    </a:cubicBezTo>
                    <a:cubicBezTo>
                      <a:pt x="17414" y="13094"/>
                      <a:pt x="13061" y="20368"/>
                      <a:pt x="13061" y="32007"/>
                    </a:cubicBezTo>
                    <a:cubicBezTo>
                      <a:pt x="13061" y="43646"/>
                      <a:pt x="17414" y="50921"/>
                      <a:pt x="24670" y="50921"/>
                    </a:cubicBezTo>
                    <a:cubicBezTo>
                      <a:pt x="31925" y="50921"/>
                      <a:pt x="36279" y="42192"/>
                      <a:pt x="36279" y="32007"/>
                    </a:cubicBezTo>
                    <a:close/>
                    <a:moveTo>
                      <a:pt x="101580" y="1455"/>
                    </a:moveTo>
                    <a:lnTo>
                      <a:pt x="39181" y="103296"/>
                    </a:lnTo>
                    <a:lnTo>
                      <a:pt x="24670" y="103296"/>
                    </a:lnTo>
                    <a:lnTo>
                      <a:pt x="87068" y="1455"/>
                    </a:lnTo>
                    <a:lnTo>
                      <a:pt x="101580" y="1455"/>
                    </a:lnTo>
                    <a:close/>
                    <a:moveTo>
                      <a:pt x="127701" y="72744"/>
                    </a:moveTo>
                    <a:cubicBezTo>
                      <a:pt x="127701" y="91658"/>
                      <a:pt x="117542" y="104751"/>
                      <a:pt x="103031" y="104751"/>
                    </a:cubicBezTo>
                    <a:cubicBezTo>
                      <a:pt x="88520" y="104751"/>
                      <a:pt x="78362" y="91658"/>
                      <a:pt x="78362" y="72744"/>
                    </a:cubicBezTo>
                    <a:cubicBezTo>
                      <a:pt x="78362" y="53831"/>
                      <a:pt x="88520" y="40737"/>
                      <a:pt x="103031" y="40737"/>
                    </a:cubicBezTo>
                    <a:cubicBezTo>
                      <a:pt x="117542" y="42192"/>
                      <a:pt x="127701" y="55285"/>
                      <a:pt x="127701" y="72744"/>
                    </a:cubicBezTo>
                    <a:close/>
                    <a:moveTo>
                      <a:pt x="114640" y="74199"/>
                    </a:moveTo>
                    <a:cubicBezTo>
                      <a:pt x="114640" y="62560"/>
                      <a:pt x="110287" y="55285"/>
                      <a:pt x="103031" y="55285"/>
                    </a:cubicBezTo>
                    <a:cubicBezTo>
                      <a:pt x="95775" y="55285"/>
                      <a:pt x="91422" y="62560"/>
                      <a:pt x="91422" y="74199"/>
                    </a:cubicBezTo>
                    <a:cubicBezTo>
                      <a:pt x="91422" y="85838"/>
                      <a:pt x="95775" y="93112"/>
                      <a:pt x="103031" y="93112"/>
                    </a:cubicBezTo>
                    <a:cubicBezTo>
                      <a:pt x="110287" y="93112"/>
                      <a:pt x="114640" y="84383"/>
                      <a:pt x="114640" y="74199"/>
                    </a:cubicBezTo>
                    <a:close/>
                  </a:path>
                </a:pathLst>
              </a:custGeom>
              <a:solidFill>
                <a:srgbClr val="595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2" name="Google Shape;832;p12"/>
            <p:cNvGrpSpPr/>
            <p:nvPr/>
          </p:nvGrpSpPr>
          <p:grpSpPr>
            <a:xfrm>
              <a:off x="5821431" y="3446494"/>
              <a:ext cx="277168" cy="106206"/>
              <a:chOff x="5821431" y="3446494"/>
              <a:chExt cx="277168" cy="106206"/>
            </a:xfrm>
          </p:grpSpPr>
          <p:sp>
            <p:nvSpPr>
              <p:cNvPr id="833" name="Google Shape;833;p12"/>
              <p:cNvSpPr/>
              <p:nvPr/>
            </p:nvSpPr>
            <p:spPr>
              <a:xfrm>
                <a:off x="5821431" y="3449404"/>
                <a:ext cx="31924" cy="101841"/>
              </a:xfrm>
              <a:custGeom>
                <a:avLst/>
                <a:gdLst/>
                <a:ahLst/>
                <a:cxnLst/>
                <a:rect l="l" t="t" r="r" b="b"/>
                <a:pathLst>
                  <a:path w="31924" h="101841" extrusionOk="0">
                    <a:moveTo>
                      <a:pt x="31925" y="101842"/>
                    </a:moveTo>
                    <a:lnTo>
                      <a:pt x="17413" y="101842"/>
                    </a:lnTo>
                    <a:lnTo>
                      <a:pt x="17413" y="23278"/>
                    </a:lnTo>
                    <a:lnTo>
                      <a:pt x="0" y="23278"/>
                    </a:lnTo>
                    <a:lnTo>
                      <a:pt x="0" y="13094"/>
                    </a:lnTo>
                    <a:cubicBezTo>
                      <a:pt x="10158" y="13094"/>
                      <a:pt x="18865" y="8729"/>
                      <a:pt x="20316" y="0"/>
                    </a:cubicBezTo>
                    <a:lnTo>
                      <a:pt x="31925" y="0"/>
                    </a:lnTo>
                    <a:lnTo>
                      <a:pt x="31925" y="101842"/>
                    </a:lnTo>
                    <a:lnTo>
                      <a:pt x="31925" y="1018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2"/>
              <p:cNvSpPr/>
              <p:nvPr/>
            </p:nvSpPr>
            <p:spPr>
              <a:xfrm>
                <a:off x="5875123" y="3446494"/>
                <a:ext cx="79812" cy="104751"/>
              </a:xfrm>
              <a:custGeom>
                <a:avLst/>
                <a:gdLst/>
                <a:ahLst/>
                <a:cxnLst/>
                <a:rect l="l" t="t" r="r" b="b"/>
                <a:pathLst>
                  <a:path w="79812" h="104751" extrusionOk="0">
                    <a:moveTo>
                      <a:pt x="79813" y="52376"/>
                    </a:moveTo>
                    <a:cubicBezTo>
                      <a:pt x="79813" y="82928"/>
                      <a:pt x="65301" y="104751"/>
                      <a:pt x="39181" y="104751"/>
                    </a:cubicBezTo>
                    <a:cubicBezTo>
                      <a:pt x="13061" y="104751"/>
                      <a:pt x="0" y="82928"/>
                      <a:pt x="0" y="52376"/>
                    </a:cubicBezTo>
                    <a:cubicBezTo>
                      <a:pt x="0" y="21823"/>
                      <a:pt x="14511" y="0"/>
                      <a:pt x="40632" y="0"/>
                    </a:cubicBezTo>
                    <a:cubicBezTo>
                      <a:pt x="66753" y="0"/>
                      <a:pt x="79813" y="21823"/>
                      <a:pt x="79813" y="52376"/>
                    </a:cubicBezTo>
                    <a:close/>
                    <a:moveTo>
                      <a:pt x="65301" y="53831"/>
                    </a:moveTo>
                    <a:cubicBezTo>
                      <a:pt x="65301" y="32007"/>
                      <a:pt x="58046" y="16004"/>
                      <a:pt x="40632" y="16004"/>
                    </a:cubicBezTo>
                    <a:cubicBezTo>
                      <a:pt x="23218" y="16004"/>
                      <a:pt x="15963" y="32007"/>
                      <a:pt x="15963" y="53831"/>
                    </a:cubicBezTo>
                    <a:cubicBezTo>
                      <a:pt x="15963" y="75654"/>
                      <a:pt x="23218" y="91658"/>
                      <a:pt x="40632" y="91658"/>
                    </a:cubicBezTo>
                    <a:cubicBezTo>
                      <a:pt x="58046" y="90203"/>
                      <a:pt x="65301" y="74199"/>
                      <a:pt x="65301" y="538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2"/>
              <p:cNvSpPr/>
              <p:nvPr/>
            </p:nvSpPr>
            <p:spPr>
              <a:xfrm>
                <a:off x="5972350" y="3446494"/>
                <a:ext cx="126249" cy="106206"/>
              </a:xfrm>
              <a:custGeom>
                <a:avLst/>
                <a:gdLst/>
                <a:ahLst/>
                <a:cxnLst/>
                <a:rect l="l" t="t" r="r" b="b"/>
                <a:pathLst>
                  <a:path w="126249" h="106206" extrusionOk="0">
                    <a:moveTo>
                      <a:pt x="49339" y="32007"/>
                    </a:moveTo>
                    <a:cubicBezTo>
                      <a:pt x="49339" y="50921"/>
                      <a:pt x="39181" y="64015"/>
                      <a:pt x="24670" y="64015"/>
                    </a:cubicBezTo>
                    <a:cubicBezTo>
                      <a:pt x="10158" y="64015"/>
                      <a:pt x="0" y="50921"/>
                      <a:pt x="0" y="32007"/>
                    </a:cubicBezTo>
                    <a:cubicBezTo>
                      <a:pt x="0" y="13094"/>
                      <a:pt x="10158" y="0"/>
                      <a:pt x="24670" y="0"/>
                    </a:cubicBezTo>
                    <a:cubicBezTo>
                      <a:pt x="39181" y="0"/>
                      <a:pt x="49339" y="13094"/>
                      <a:pt x="49339" y="32007"/>
                    </a:cubicBezTo>
                    <a:close/>
                    <a:moveTo>
                      <a:pt x="34827" y="32007"/>
                    </a:moveTo>
                    <a:cubicBezTo>
                      <a:pt x="34827" y="20368"/>
                      <a:pt x="30474" y="13094"/>
                      <a:pt x="23218" y="13094"/>
                    </a:cubicBezTo>
                    <a:cubicBezTo>
                      <a:pt x="15963" y="13094"/>
                      <a:pt x="11609" y="20368"/>
                      <a:pt x="11609" y="32007"/>
                    </a:cubicBezTo>
                    <a:cubicBezTo>
                      <a:pt x="11609" y="43646"/>
                      <a:pt x="15963" y="50921"/>
                      <a:pt x="23218" y="50921"/>
                    </a:cubicBezTo>
                    <a:cubicBezTo>
                      <a:pt x="31925" y="50921"/>
                      <a:pt x="34827" y="43646"/>
                      <a:pt x="34827" y="32007"/>
                    </a:cubicBezTo>
                    <a:close/>
                    <a:moveTo>
                      <a:pt x="100129" y="2910"/>
                    </a:moveTo>
                    <a:lnTo>
                      <a:pt x="37730" y="104751"/>
                    </a:lnTo>
                    <a:lnTo>
                      <a:pt x="23218" y="104751"/>
                    </a:lnTo>
                    <a:lnTo>
                      <a:pt x="85617" y="2910"/>
                    </a:lnTo>
                    <a:lnTo>
                      <a:pt x="100129" y="2910"/>
                    </a:lnTo>
                    <a:close/>
                    <a:moveTo>
                      <a:pt x="126249" y="74199"/>
                    </a:moveTo>
                    <a:cubicBezTo>
                      <a:pt x="126249" y="93112"/>
                      <a:pt x="116091" y="106206"/>
                      <a:pt x="101580" y="106206"/>
                    </a:cubicBezTo>
                    <a:cubicBezTo>
                      <a:pt x="87068" y="106206"/>
                      <a:pt x="76910" y="93112"/>
                      <a:pt x="76910" y="74199"/>
                    </a:cubicBezTo>
                    <a:cubicBezTo>
                      <a:pt x="76910" y="55285"/>
                      <a:pt x="87068" y="42192"/>
                      <a:pt x="101580" y="42192"/>
                    </a:cubicBezTo>
                    <a:cubicBezTo>
                      <a:pt x="116091" y="42192"/>
                      <a:pt x="126249" y="55285"/>
                      <a:pt x="126249" y="74199"/>
                    </a:cubicBezTo>
                    <a:close/>
                    <a:moveTo>
                      <a:pt x="113189" y="74199"/>
                    </a:moveTo>
                    <a:cubicBezTo>
                      <a:pt x="113189" y="62560"/>
                      <a:pt x="108836" y="55285"/>
                      <a:pt x="101580" y="55285"/>
                    </a:cubicBezTo>
                    <a:cubicBezTo>
                      <a:pt x="94324" y="55285"/>
                      <a:pt x="89971" y="62560"/>
                      <a:pt x="89971" y="74199"/>
                    </a:cubicBezTo>
                    <a:cubicBezTo>
                      <a:pt x="89971" y="85838"/>
                      <a:pt x="94324" y="93112"/>
                      <a:pt x="101580" y="93112"/>
                    </a:cubicBezTo>
                    <a:cubicBezTo>
                      <a:pt x="108836" y="93112"/>
                      <a:pt x="113189" y="84383"/>
                      <a:pt x="113189" y="741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6" name="Google Shape;836;p12"/>
          <p:cNvSpPr txBox="1">
            <a:spLocks noGrp="1"/>
          </p:cNvSpPr>
          <p:nvPr>
            <p:ph type="title"/>
          </p:nvPr>
        </p:nvSpPr>
        <p:spPr>
          <a:xfrm>
            <a:off x="628825" y="861501"/>
            <a:ext cx="7886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1000" i="1"/>
              <a:t>Q: Is your organisation looking at joining datasets with other relevant departments to improve processes and create seamless public service experiences for citizens?</a:t>
            </a:r>
            <a:endParaRPr sz="1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ron Mountain 2023">
  <a:themeElements>
    <a:clrScheme name="IM_PPT_2023">
      <a:dk1>
        <a:srgbClr val="58595B"/>
      </a:dk1>
      <a:lt1>
        <a:srgbClr val="FFFFFF"/>
      </a:lt1>
      <a:dk2>
        <a:srgbClr val="14477D"/>
      </a:dk2>
      <a:lt2>
        <a:srgbClr val="E6EEF0"/>
      </a:lt2>
      <a:accent1>
        <a:srgbClr val="1B75BC"/>
      </a:accent1>
      <a:accent2>
        <a:srgbClr val="6DCFF6"/>
      </a:accent2>
      <a:accent3>
        <a:srgbClr val="8DC13F"/>
      </a:accent3>
      <a:accent4>
        <a:srgbClr val="F7931E"/>
      </a:accent4>
      <a:accent5>
        <a:srgbClr val="00A88E"/>
      </a:accent5>
      <a:accent6>
        <a:srgbClr val="BA28B9"/>
      </a:accent6>
      <a:hlink>
        <a:srgbClr val="1B75BC"/>
      </a:hlink>
      <a:folHlink>
        <a:srgbClr val="BA28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981FAF-02A0-4FF7-94DA-45926F1D4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13f58-54a5-4b17-a4e8-803c5a479822"/>
    <ds:schemaRef ds:uri="57afdbc4-3a88-4e46-b4cc-bca755f3f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B5D156-3EEC-4FE0-AF9D-908C4B926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579</Words>
  <Application>Microsoft Office PowerPoint</Application>
  <PresentationFormat>On-screen Show (16:9)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Lato</vt:lpstr>
      <vt:lpstr>NTR</vt:lpstr>
      <vt:lpstr>Iron Mountain 2023</vt:lpstr>
      <vt:lpstr>The Challenge of Delivering Data Maturity for UK Government</vt:lpstr>
      <vt:lpstr>PowerPoint Presentation</vt:lpstr>
      <vt:lpstr>PowerPoint Presentation</vt:lpstr>
      <vt:lpstr>What data do you have and what do you do with it?</vt:lpstr>
      <vt:lpstr>Awareness of the number of data repositories your organisation has access to</vt:lpstr>
      <vt:lpstr>Method used by organisations to create, process and store data</vt:lpstr>
      <vt:lpstr>Processing of citizen data</vt:lpstr>
      <vt:lpstr>System migration to the cloud</vt:lpstr>
      <vt:lpstr>Joining datasets with other relevant departments</vt:lpstr>
      <vt:lpstr>Ease of cross-referencing information or joining up datasets for analysis</vt:lpstr>
      <vt:lpstr>Top difficulties making use of data</vt:lpstr>
      <vt:lpstr>Information Governance</vt:lpstr>
      <vt:lpstr>Awareness of organisation’s information governance policy &amp; managament</vt:lpstr>
      <vt:lpstr>‘Reasons why it doesn’t happen’</vt:lpstr>
      <vt:lpstr>Other areas covered included data security, management of end-of-life assets, management of Subject Access requests and more</vt:lpstr>
      <vt:lpstr>PowerPoint Presentation</vt:lpstr>
      <vt:lpstr>Where does  Iron Mountain fit 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Delivering Data Maturity for UK Government</dc:title>
  <cp:lastModifiedBy>Katie Mould</cp:lastModifiedBy>
  <cp:revision>2</cp:revision>
  <dcterms:modified xsi:type="dcterms:W3CDTF">2023-10-17T17:33:48Z</dcterms:modified>
</cp:coreProperties>
</file>