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theme/theme1.xml" ContentType="application/vnd.openxmlformats-officedocument.theme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12192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ustomXml" Target="../customXml/item1.xml"/><Relationship Id="rId2" Type="http://schemas.openxmlformats.org/officeDocument/2006/relationships/theme" Target="theme/them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120680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9599047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390052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670208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220763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296713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9358113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8828137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9730081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3840065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9825587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34765BCC57E4BA82CB8BDC84FEB72" ma:contentTypeVersion="17" ma:contentTypeDescription="Create a new document." ma:contentTypeScope="" ma:versionID="6b2ff2d804d1cc5bf5a3af546fdb4168">
  <xsd:schema xmlns:xsd="http://www.w3.org/2001/XMLSchema" xmlns:xs="http://www.w3.org/2001/XMLSchema" xmlns:p="http://schemas.microsoft.com/office/2006/metadata/properties" xmlns:ns2="23713f58-54a5-4b17-a4e8-803c5a479822" xmlns:ns3="57afdbc4-3a88-4e46-b4cc-bca755f3ff18" targetNamespace="http://schemas.microsoft.com/office/2006/metadata/properties" ma:root="true" ma:fieldsID="54b68057d898b5a55b926bdb5784da2e" ns2:_="" ns3:_="">
    <xsd:import namespace="23713f58-54a5-4b17-a4e8-803c5a479822"/>
    <xsd:import namespace="57afdbc4-3a88-4e46-b4cc-bca755f3ff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13f58-54a5-4b17-a4e8-803c5a4798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451cbd5-185a-4e93-8638-f19223a2b2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fdbc4-3a88-4e46-b4cc-bca755f3ff1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33499c-2635-4317-86f3-c0f1bc168141}" ma:internalName="TaxCatchAll" ma:showField="CatchAllData" ma:web="57afdbc4-3a88-4e46-b4cc-bca755f3ff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5ACCA1-1805-4B1E-95EE-1F4326E37A18}"/>
</file>

<file path=customXml/itemProps2.xml><?xml version="1.0" encoding="utf-8"?>
<ds:datastoreItem xmlns:ds="http://schemas.openxmlformats.org/officeDocument/2006/customXml" ds:itemID="{2736E4CD-BF08-4AF8-ACBD-7999FCFC86F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ONLYOFFICE/7.4.1.36</Application>
  <DocSecurity>0</DocSecurity>
  <PresentationFormat>Widescreen</PresentationFormat>
  <Paragraphs>0</Paragraphs>
  <Slides>11</Slides>
  <Notes>11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6</cp:revision>
  <dcterms:modified xsi:type="dcterms:W3CDTF">2023-10-12T22:43:24Z</dcterms:modified>
  <cp:category/>
  <cp:contentStatus/>
  <cp:version/>
</cp:coreProperties>
</file>