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slideLayouts/slideLayout1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authors.xml" ContentType="application/vnd.ms-powerpoi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7" r:id="rId1"/>
  </p:sldMasterIdLst>
  <p:notesMasterIdLst>
    <p:notesMasterId r:id="rId23"/>
  </p:notesMasterIdLst>
  <p:sldIdLst>
    <p:sldId id="365" r:id="rId2"/>
    <p:sldId id="2147470715" r:id="rId3"/>
    <p:sldId id="2147470713" r:id="rId4"/>
    <p:sldId id="367" r:id="rId5"/>
    <p:sldId id="2146848010" r:id="rId6"/>
    <p:sldId id="2147470700" r:id="rId7"/>
    <p:sldId id="2147470718" r:id="rId8"/>
    <p:sldId id="2147470717" r:id="rId9"/>
    <p:sldId id="2147470720" r:id="rId10"/>
    <p:sldId id="2147470719" r:id="rId11"/>
    <p:sldId id="2147470732" r:id="rId12"/>
    <p:sldId id="2147470733" r:id="rId13"/>
    <p:sldId id="2147470734" r:id="rId14"/>
    <p:sldId id="261" r:id="rId15"/>
    <p:sldId id="2147470722" r:id="rId16"/>
    <p:sldId id="2147470723" r:id="rId17"/>
    <p:sldId id="2147470724" r:id="rId18"/>
    <p:sldId id="2147470730" r:id="rId19"/>
    <p:sldId id="2147470729" r:id="rId20"/>
    <p:sldId id="2147470731" r:id="rId21"/>
    <p:sldId id="21474707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E4C"/>
    <a:srgbClr val="013544"/>
    <a:srgbClr val="4F8F75"/>
    <a:srgbClr val="00586E"/>
    <a:srgbClr val="003645"/>
    <a:srgbClr val="004728"/>
    <a:srgbClr val="FAF7F4"/>
    <a:srgbClr val="3F9C7A"/>
    <a:srgbClr val="539DAB"/>
    <a:srgbClr val="AAADA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FA220EE-ED1F-4DBA-98A4-FBE62A725004}">
  <a:tblStyle styleId="{FFA220EE-ED1F-4DBA-98A4-FBE62A725004}" styleName="Hyland">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chemeClr val="lt1"/>
              </a:solidFill>
            </a:ln>
          </a:bottom>
          <a:insideH>
            <a:ln w="12700" cmpd="sng">
              <a:solidFill>
                <a:schemeClr val="accent4"/>
              </a:solidFill>
            </a:ln>
          </a:insideH>
          <a:insideV>
            <a:ln w="0" cmpd="sng">
              <a:solidFill>
                <a:schemeClr val="lt1"/>
              </a:solidFill>
            </a:ln>
          </a:insideV>
        </a:tcBdr>
        <a:fill>
          <a:solidFill>
            <a:schemeClr val="accent6">
              <a:tint val="100000"/>
            </a:schemeClr>
          </a:solidFill>
        </a:fill>
      </a:tcStyle>
    </a:wholeTbl>
    <a:band1H>
      <a:tcStyle>
        <a:tcBdr/>
        <a:fill>
          <a:solidFill>
            <a:schemeClr val="accent5">
              <a:tint val="100000"/>
            </a:schemeClr>
          </a:solidFill>
        </a:fill>
      </a:tcStyle>
    </a:band1H>
    <a:band2H>
      <a:tcStyle>
        <a:tcBdr/>
      </a:tcStyle>
    </a:band2H>
    <a:band1V>
      <a:tcStyle>
        <a:tcBdr/>
        <a:fill>
          <a:solidFill>
            <a:schemeClr val="accent5">
              <a:tint val="60000"/>
            </a:schemeClr>
          </a:solidFill>
        </a:fill>
      </a:tcStyle>
    </a:band1V>
    <a:band2V>
      <a:tcStyle>
        <a:tcBdr/>
      </a:tcStyle>
    </a:band2V>
    <a:lastCol>
      <a:tcTxStyle b="on">
        <a:fontRef idx="minor">
          <a:prstClr val="black"/>
        </a:fontRef>
        <a:schemeClr val="dk1"/>
      </a:tcTxStyle>
      <a:tcStyle>
        <a:tcBdr/>
        <a:fill>
          <a:solidFill>
            <a:schemeClr val="accent4"/>
          </a:solidFill>
        </a:fill>
      </a:tcStyle>
    </a:lastCol>
    <a:firstCol>
      <a:tcTxStyle b="on">
        <a:fontRef idx="minor">
          <a:prstClr val="black"/>
        </a:fontRef>
        <a:schemeClr val="dk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dk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9932" autoAdjust="0"/>
  </p:normalViewPr>
  <p:slideViewPr>
    <p:cSldViewPr showGuides="1">
      <p:cViewPr varScale="1">
        <p:scale>
          <a:sx n="115" d="100"/>
          <a:sy n="115" d="100"/>
        </p:scale>
        <p:origin x="856" y="184"/>
      </p:cViewPr>
      <p:guideLst>
        <p:guide orient="horz" pos="2160"/>
        <p:guide pos="3840"/>
      </p:guideLst>
    </p:cSldViewPr>
  </p:slideViewPr>
  <p:outlineViewPr>
    <p:cViewPr>
      <p:scale>
        <a:sx n="33" d="100"/>
        <a:sy n="33" d="100"/>
      </p:scale>
      <p:origin x="0" y="-1056"/>
    </p:cViewPr>
  </p:outlineViewPr>
  <p:notesTextViewPr>
    <p:cViewPr>
      <p:scale>
        <a:sx n="1" d="1"/>
        <a:sy n="1" d="1"/>
      </p:scale>
      <p:origin x="0" y="0"/>
    </p:cViewPr>
  </p:notesTextViewPr>
  <p:sorterViewPr>
    <p:cViewPr>
      <p:scale>
        <a:sx n="100" d="100"/>
        <a:sy n="100"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23A55-97AD-45C8-8A2A-32A9DE2790C1}" type="doc">
      <dgm:prSet loTypeId="urn:microsoft.com/office/officeart/2005/8/layout/chevron1" loCatId="process" qsTypeId="urn:microsoft.com/office/officeart/2005/8/quickstyle/simple1" qsCatId="simple" csTypeId="urn:microsoft.com/office/officeart/2005/8/colors/accent1_2" csCatId="accent1" phldr="1"/>
      <dgm:spPr/>
    </dgm:pt>
    <dgm:pt modelId="{5F0BC48D-AB95-4E83-A364-A775877A8574}">
      <dgm:prSet phldrT="[Text]" phldr="0"/>
      <dgm:spPr/>
      <dgm:t>
        <a:bodyPr/>
        <a:lstStyle/>
        <a:p>
          <a:pPr rtl="0"/>
          <a:r>
            <a:rPr lang="en-GB" dirty="0">
              <a:latin typeface="Arial" panose="020B0604020202020204"/>
            </a:rPr>
            <a:t>Receive Request and store securely</a:t>
          </a:r>
          <a:endParaRPr lang="en-GB" dirty="0"/>
        </a:p>
      </dgm:t>
    </dgm:pt>
    <dgm:pt modelId="{04AE849D-6EA9-4081-8855-1BD3D11CEC93}" type="parTrans" cxnId="{6C75D243-3AEC-47C6-8B24-234D58EF1202}">
      <dgm:prSet/>
      <dgm:spPr/>
      <dgm:t>
        <a:bodyPr/>
        <a:lstStyle/>
        <a:p>
          <a:endParaRPr lang="en-GB"/>
        </a:p>
      </dgm:t>
    </dgm:pt>
    <dgm:pt modelId="{E9026C2A-ECAD-444F-8BC8-5E763BEE73C6}" type="sibTrans" cxnId="{6C75D243-3AEC-47C6-8B24-234D58EF1202}">
      <dgm:prSet/>
      <dgm:spPr/>
      <dgm:t>
        <a:bodyPr/>
        <a:lstStyle/>
        <a:p>
          <a:endParaRPr lang="en-GB"/>
        </a:p>
      </dgm:t>
    </dgm:pt>
    <dgm:pt modelId="{192DD913-DF44-41AA-820F-8360D6987F7A}">
      <dgm:prSet phldrT="[Text]" phldr="0"/>
      <dgm:spPr/>
      <dgm:t>
        <a:bodyPr/>
        <a:lstStyle/>
        <a:p>
          <a:pPr rtl="0"/>
          <a:r>
            <a:rPr lang="en-GB" dirty="0">
              <a:latin typeface="Arial" panose="020B0604020202020204"/>
            </a:rPr>
            <a:t>Use AI to identify that it is FOI</a:t>
          </a:r>
          <a:endParaRPr lang="en-GB" dirty="0"/>
        </a:p>
      </dgm:t>
    </dgm:pt>
    <dgm:pt modelId="{7DADFFEB-9D72-4DD2-BC7A-36DB7602C330}" type="parTrans" cxnId="{E27C0D76-6E2A-4A63-A2C6-56DC64668A92}">
      <dgm:prSet/>
      <dgm:spPr/>
      <dgm:t>
        <a:bodyPr/>
        <a:lstStyle/>
        <a:p>
          <a:endParaRPr lang="en-GB"/>
        </a:p>
      </dgm:t>
    </dgm:pt>
    <dgm:pt modelId="{927F972D-2671-4E86-A802-BF5FE43882C0}" type="sibTrans" cxnId="{E27C0D76-6E2A-4A63-A2C6-56DC64668A92}">
      <dgm:prSet/>
      <dgm:spPr/>
      <dgm:t>
        <a:bodyPr/>
        <a:lstStyle/>
        <a:p>
          <a:endParaRPr lang="en-GB"/>
        </a:p>
      </dgm:t>
    </dgm:pt>
    <dgm:pt modelId="{4A1C7404-226A-4218-A1F9-F9A427F0E27B}">
      <dgm:prSet phldrT="[Text]" phldr="0"/>
      <dgm:spPr/>
      <dgm:t>
        <a:bodyPr/>
        <a:lstStyle/>
        <a:p>
          <a:pPr rtl="0"/>
          <a:r>
            <a:rPr lang="en-GB" dirty="0">
              <a:latin typeface="Arial" panose="020B0604020202020204"/>
            </a:rPr>
            <a:t>Automatic search  – add results to FOI Case</a:t>
          </a:r>
          <a:endParaRPr lang="en-GB" dirty="0"/>
        </a:p>
      </dgm:t>
    </dgm:pt>
    <dgm:pt modelId="{451B4532-EB58-43FA-B391-8EA782D31CD4}" type="parTrans" cxnId="{9C51500E-8F08-4A30-B9D2-6296D015FC12}">
      <dgm:prSet/>
      <dgm:spPr/>
      <dgm:t>
        <a:bodyPr/>
        <a:lstStyle/>
        <a:p>
          <a:endParaRPr lang="en-GB"/>
        </a:p>
      </dgm:t>
    </dgm:pt>
    <dgm:pt modelId="{D8F639EB-0E3C-42B2-9118-E02CFE0444EE}" type="sibTrans" cxnId="{9C51500E-8F08-4A30-B9D2-6296D015FC12}">
      <dgm:prSet/>
      <dgm:spPr/>
      <dgm:t>
        <a:bodyPr/>
        <a:lstStyle/>
        <a:p>
          <a:endParaRPr lang="en-GB"/>
        </a:p>
      </dgm:t>
    </dgm:pt>
    <dgm:pt modelId="{1AE90925-1EA5-462C-A9FB-EC474668C039}">
      <dgm:prSet phldr="0"/>
      <dgm:spPr/>
      <dgm:t>
        <a:bodyPr/>
        <a:lstStyle/>
        <a:p>
          <a:pPr rtl="0"/>
          <a:r>
            <a:rPr lang="en-GB" dirty="0">
              <a:latin typeface="Arial" panose="020B0604020202020204"/>
            </a:rPr>
            <a:t>Send to Human for review</a:t>
          </a:r>
        </a:p>
      </dgm:t>
    </dgm:pt>
    <dgm:pt modelId="{1050E8B6-3374-431B-BB37-10178A523889}" type="parTrans" cxnId="{D30A4753-2C28-4636-8598-44976D816612}">
      <dgm:prSet/>
      <dgm:spPr/>
      <dgm:t>
        <a:bodyPr/>
        <a:lstStyle/>
        <a:p>
          <a:endParaRPr lang="en-GB"/>
        </a:p>
      </dgm:t>
    </dgm:pt>
    <dgm:pt modelId="{0311AC29-A5A4-4CFE-B5CB-827E30D3D514}" type="sibTrans" cxnId="{D30A4753-2C28-4636-8598-44976D816612}">
      <dgm:prSet/>
      <dgm:spPr/>
      <dgm:t>
        <a:bodyPr/>
        <a:lstStyle/>
        <a:p>
          <a:endParaRPr lang="en-GB"/>
        </a:p>
      </dgm:t>
    </dgm:pt>
    <dgm:pt modelId="{B2538605-4B94-446A-889E-B495A5B276B4}">
      <dgm:prSet phldr="0"/>
      <dgm:spPr/>
      <dgm:t>
        <a:bodyPr/>
        <a:lstStyle/>
        <a:p>
          <a:pPr rtl="0"/>
          <a:r>
            <a:rPr lang="en-GB" dirty="0">
              <a:latin typeface="Arial" panose="020B0604020202020204"/>
            </a:rPr>
            <a:t>Create a FOI Case</a:t>
          </a:r>
        </a:p>
      </dgm:t>
    </dgm:pt>
    <dgm:pt modelId="{45820B22-3CBB-40D2-9763-E6E91DE970F8}" type="parTrans" cxnId="{B8BE3346-7A44-4627-87E6-9459F8F43DF6}">
      <dgm:prSet/>
      <dgm:spPr/>
      <dgm:t>
        <a:bodyPr/>
        <a:lstStyle/>
        <a:p>
          <a:endParaRPr lang="en-GB"/>
        </a:p>
      </dgm:t>
    </dgm:pt>
    <dgm:pt modelId="{F2A68B64-1760-492A-8DD9-1989F5B3E058}" type="sibTrans" cxnId="{B8BE3346-7A44-4627-87E6-9459F8F43DF6}">
      <dgm:prSet/>
      <dgm:spPr/>
      <dgm:t>
        <a:bodyPr/>
        <a:lstStyle/>
        <a:p>
          <a:endParaRPr lang="en-GB"/>
        </a:p>
      </dgm:t>
    </dgm:pt>
    <dgm:pt modelId="{05C40E48-8824-4C74-B759-C43250844A16}">
      <dgm:prSet phldr="0"/>
      <dgm:spPr/>
      <dgm:t>
        <a:bodyPr/>
        <a:lstStyle/>
        <a:p>
          <a:pPr rtl="0"/>
          <a:r>
            <a:rPr lang="en-GB" dirty="0">
              <a:latin typeface="Arial" panose="020B0604020202020204"/>
            </a:rPr>
            <a:t>Automatically flag documents with PII.</a:t>
          </a:r>
        </a:p>
      </dgm:t>
    </dgm:pt>
    <dgm:pt modelId="{611AAA39-A653-4C69-8DA4-AB7886F0B1E4}" type="parTrans" cxnId="{9E21EDAC-A62A-48C9-8248-43FEE48C6800}">
      <dgm:prSet/>
      <dgm:spPr/>
      <dgm:t>
        <a:bodyPr/>
        <a:lstStyle/>
        <a:p>
          <a:endParaRPr lang="en-GB"/>
        </a:p>
      </dgm:t>
    </dgm:pt>
    <dgm:pt modelId="{5476F11E-D1BD-475B-B6CC-85C178E76717}" type="sibTrans" cxnId="{9E21EDAC-A62A-48C9-8248-43FEE48C6800}">
      <dgm:prSet/>
      <dgm:spPr/>
      <dgm:t>
        <a:bodyPr/>
        <a:lstStyle/>
        <a:p>
          <a:endParaRPr lang="en-GB"/>
        </a:p>
      </dgm:t>
    </dgm:pt>
    <dgm:pt modelId="{A90D3DB3-5355-45B0-8E08-9328C024C29F}">
      <dgm:prSet phldr="0"/>
      <dgm:spPr/>
      <dgm:t>
        <a:bodyPr/>
        <a:lstStyle/>
        <a:p>
          <a:pPr rtl="0"/>
          <a:r>
            <a:rPr lang="en-GB" dirty="0">
              <a:latin typeface="Arial" panose="020B0604020202020204"/>
            </a:rPr>
            <a:t>Before release use AI to automatically check again for PII. </a:t>
          </a:r>
        </a:p>
      </dgm:t>
    </dgm:pt>
    <dgm:pt modelId="{0D82D991-432D-4AB5-A876-34BA38EFC2F6}" type="parTrans" cxnId="{A628B001-614A-4022-90D9-27AA2BBCB1D8}">
      <dgm:prSet/>
      <dgm:spPr/>
      <dgm:t>
        <a:bodyPr/>
        <a:lstStyle/>
        <a:p>
          <a:endParaRPr lang="en-GB"/>
        </a:p>
      </dgm:t>
    </dgm:pt>
    <dgm:pt modelId="{08914270-A920-4B7B-BD60-D77F596C1140}" type="sibTrans" cxnId="{A628B001-614A-4022-90D9-27AA2BBCB1D8}">
      <dgm:prSet/>
      <dgm:spPr/>
      <dgm:t>
        <a:bodyPr/>
        <a:lstStyle/>
        <a:p>
          <a:endParaRPr lang="en-GB"/>
        </a:p>
      </dgm:t>
    </dgm:pt>
    <dgm:pt modelId="{D4DABD1E-E223-488A-BEEE-EB84EB18C2C5}">
      <dgm:prSet phldr="0"/>
      <dgm:spPr/>
      <dgm:t>
        <a:bodyPr/>
        <a:lstStyle/>
        <a:p>
          <a:r>
            <a:rPr lang="en-GB" dirty="0">
              <a:latin typeface="Arial" panose="020B0604020202020204"/>
            </a:rPr>
            <a:t>If PII exists block the release until approval. </a:t>
          </a:r>
          <a:endParaRPr lang="en-GB" dirty="0"/>
        </a:p>
      </dgm:t>
    </dgm:pt>
    <dgm:pt modelId="{C7AF7B37-7508-41C1-961F-DEF0922936E0}" type="parTrans" cxnId="{28B4A25A-DFB1-4159-93B9-811EAFF1E25A}">
      <dgm:prSet/>
      <dgm:spPr/>
      <dgm:t>
        <a:bodyPr/>
        <a:lstStyle/>
        <a:p>
          <a:endParaRPr lang="en-GB"/>
        </a:p>
      </dgm:t>
    </dgm:pt>
    <dgm:pt modelId="{607C70E0-D170-47DB-B33C-F860C58E7169}" type="sibTrans" cxnId="{28B4A25A-DFB1-4159-93B9-811EAFF1E25A}">
      <dgm:prSet/>
      <dgm:spPr/>
      <dgm:t>
        <a:bodyPr/>
        <a:lstStyle/>
        <a:p>
          <a:endParaRPr lang="en-GB"/>
        </a:p>
      </dgm:t>
    </dgm:pt>
    <dgm:pt modelId="{D572EFBB-9E56-4007-83ED-FA978E1DE88D}" type="pres">
      <dgm:prSet presAssocID="{9DA23A55-97AD-45C8-8A2A-32A9DE2790C1}" presName="Name0" presStyleCnt="0">
        <dgm:presLayoutVars>
          <dgm:dir/>
          <dgm:animLvl val="lvl"/>
          <dgm:resizeHandles val="exact"/>
        </dgm:presLayoutVars>
      </dgm:prSet>
      <dgm:spPr/>
    </dgm:pt>
    <dgm:pt modelId="{DDEB1773-3AD6-4754-ACF8-BE1E62FD6331}" type="pres">
      <dgm:prSet presAssocID="{5F0BC48D-AB95-4E83-A364-A775877A8574}" presName="parTxOnly" presStyleLbl="node1" presStyleIdx="0" presStyleCnt="8" custLinFactNeighborX="59186">
        <dgm:presLayoutVars>
          <dgm:chMax val="0"/>
          <dgm:chPref val="0"/>
          <dgm:bulletEnabled val="1"/>
        </dgm:presLayoutVars>
      </dgm:prSet>
      <dgm:spPr/>
    </dgm:pt>
    <dgm:pt modelId="{56318B40-B993-4CBB-B2F2-5C8B25331B9D}" type="pres">
      <dgm:prSet presAssocID="{E9026C2A-ECAD-444F-8BC8-5E763BEE73C6}" presName="parTxOnlySpace" presStyleCnt="0"/>
      <dgm:spPr/>
    </dgm:pt>
    <dgm:pt modelId="{325158DC-40B6-4EAE-82CD-1EA2CB8CADD6}" type="pres">
      <dgm:prSet presAssocID="{192DD913-DF44-41AA-820F-8360D6987F7A}" presName="parTxOnly" presStyleLbl="node1" presStyleIdx="1" presStyleCnt="8" custLinFactNeighborX="59495">
        <dgm:presLayoutVars>
          <dgm:chMax val="0"/>
          <dgm:chPref val="0"/>
          <dgm:bulletEnabled val="1"/>
        </dgm:presLayoutVars>
      </dgm:prSet>
      <dgm:spPr/>
    </dgm:pt>
    <dgm:pt modelId="{0060A956-7104-493D-9017-F689734FE684}" type="pres">
      <dgm:prSet presAssocID="{927F972D-2671-4E86-A802-BF5FE43882C0}" presName="parTxOnlySpace" presStyleCnt="0"/>
      <dgm:spPr/>
    </dgm:pt>
    <dgm:pt modelId="{7F8818B1-03CE-471A-9C72-145DF73E1BB2}" type="pres">
      <dgm:prSet presAssocID="{B2538605-4B94-446A-889E-B495A5B276B4}" presName="parTxOnly" presStyleLbl="node1" presStyleIdx="2" presStyleCnt="8">
        <dgm:presLayoutVars>
          <dgm:chMax val="0"/>
          <dgm:chPref val="0"/>
          <dgm:bulletEnabled val="1"/>
        </dgm:presLayoutVars>
      </dgm:prSet>
      <dgm:spPr/>
    </dgm:pt>
    <dgm:pt modelId="{42F9A9E9-6628-4D22-809C-DF834F214CF5}" type="pres">
      <dgm:prSet presAssocID="{F2A68B64-1760-492A-8DD9-1989F5B3E058}" presName="parTxOnlySpace" presStyleCnt="0"/>
      <dgm:spPr/>
    </dgm:pt>
    <dgm:pt modelId="{DC770806-519A-41C7-AE61-35679AAC49CB}" type="pres">
      <dgm:prSet presAssocID="{4A1C7404-226A-4218-A1F9-F9A427F0E27B}" presName="parTxOnly" presStyleLbl="node1" presStyleIdx="3" presStyleCnt="8">
        <dgm:presLayoutVars>
          <dgm:chMax val="0"/>
          <dgm:chPref val="0"/>
          <dgm:bulletEnabled val="1"/>
        </dgm:presLayoutVars>
      </dgm:prSet>
      <dgm:spPr/>
    </dgm:pt>
    <dgm:pt modelId="{F448EDDE-E52A-4BE3-9A5E-73E8F553FC80}" type="pres">
      <dgm:prSet presAssocID="{D8F639EB-0E3C-42B2-9118-E02CFE0444EE}" presName="parTxOnlySpace" presStyleCnt="0"/>
      <dgm:spPr/>
    </dgm:pt>
    <dgm:pt modelId="{BE8A5D73-DFD5-401E-B4B8-690EF56098A0}" type="pres">
      <dgm:prSet presAssocID="{05C40E48-8824-4C74-B759-C43250844A16}" presName="parTxOnly" presStyleLbl="node1" presStyleIdx="4" presStyleCnt="8">
        <dgm:presLayoutVars>
          <dgm:chMax val="0"/>
          <dgm:chPref val="0"/>
          <dgm:bulletEnabled val="1"/>
        </dgm:presLayoutVars>
      </dgm:prSet>
      <dgm:spPr/>
    </dgm:pt>
    <dgm:pt modelId="{56EF1E09-70CC-4AC3-A78A-B3EAE6F32ADE}" type="pres">
      <dgm:prSet presAssocID="{5476F11E-D1BD-475B-B6CC-85C178E76717}" presName="parTxOnlySpace" presStyleCnt="0"/>
      <dgm:spPr/>
    </dgm:pt>
    <dgm:pt modelId="{68A4BD0F-F527-43B5-9BC7-45A20DA847E2}" type="pres">
      <dgm:prSet presAssocID="{1AE90925-1EA5-462C-A9FB-EC474668C039}" presName="parTxOnly" presStyleLbl="node1" presStyleIdx="5" presStyleCnt="8">
        <dgm:presLayoutVars>
          <dgm:chMax val="0"/>
          <dgm:chPref val="0"/>
          <dgm:bulletEnabled val="1"/>
        </dgm:presLayoutVars>
      </dgm:prSet>
      <dgm:spPr/>
    </dgm:pt>
    <dgm:pt modelId="{91F6A875-03F2-4E2D-A337-BB870DA2587A}" type="pres">
      <dgm:prSet presAssocID="{0311AC29-A5A4-4CFE-B5CB-827E30D3D514}" presName="parTxOnlySpace" presStyleCnt="0"/>
      <dgm:spPr/>
    </dgm:pt>
    <dgm:pt modelId="{CB5BDB40-C29A-4626-9961-15D4CF98445D}" type="pres">
      <dgm:prSet presAssocID="{A90D3DB3-5355-45B0-8E08-9328C024C29F}" presName="parTxOnly" presStyleLbl="node1" presStyleIdx="6" presStyleCnt="8">
        <dgm:presLayoutVars>
          <dgm:chMax val="0"/>
          <dgm:chPref val="0"/>
          <dgm:bulletEnabled val="1"/>
        </dgm:presLayoutVars>
      </dgm:prSet>
      <dgm:spPr/>
    </dgm:pt>
    <dgm:pt modelId="{45E5A36B-F4DF-40AB-84A2-52362C8D0C42}" type="pres">
      <dgm:prSet presAssocID="{08914270-A920-4B7B-BD60-D77F596C1140}" presName="parTxOnlySpace" presStyleCnt="0"/>
      <dgm:spPr/>
    </dgm:pt>
    <dgm:pt modelId="{A3EFEB23-6CFD-49BC-92F2-4DF2821212AD}" type="pres">
      <dgm:prSet presAssocID="{D4DABD1E-E223-488A-BEEE-EB84EB18C2C5}" presName="parTxOnly" presStyleLbl="node1" presStyleIdx="7" presStyleCnt="8">
        <dgm:presLayoutVars>
          <dgm:chMax val="0"/>
          <dgm:chPref val="0"/>
          <dgm:bulletEnabled val="1"/>
        </dgm:presLayoutVars>
      </dgm:prSet>
      <dgm:spPr/>
    </dgm:pt>
  </dgm:ptLst>
  <dgm:cxnLst>
    <dgm:cxn modelId="{E0411100-0F87-49CA-BB3F-B33D4C32660A}" type="presOf" srcId="{A90D3DB3-5355-45B0-8E08-9328C024C29F}" destId="{CB5BDB40-C29A-4626-9961-15D4CF98445D}" srcOrd="0" destOrd="0" presId="urn:microsoft.com/office/officeart/2005/8/layout/chevron1"/>
    <dgm:cxn modelId="{A628B001-614A-4022-90D9-27AA2BBCB1D8}" srcId="{9DA23A55-97AD-45C8-8A2A-32A9DE2790C1}" destId="{A90D3DB3-5355-45B0-8E08-9328C024C29F}" srcOrd="6" destOrd="0" parTransId="{0D82D991-432D-4AB5-A876-34BA38EFC2F6}" sibTransId="{08914270-A920-4B7B-BD60-D77F596C1140}"/>
    <dgm:cxn modelId="{9C51500E-8F08-4A30-B9D2-6296D015FC12}" srcId="{9DA23A55-97AD-45C8-8A2A-32A9DE2790C1}" destId="{4A1C7404-226A-4218-A1F9-F9A427F0E27B}" srcOrd="3" destOrd="0" parTransId="{451B4532-EB58-43FA-B391-8EA782D31CD4}" sibTransId="{D8F639EB-0E3C-42B2-9118-E02CFE0444EE}"/>
    <dgm:cxn modelId="{6C75D243-3AEC-47C6-8B24-234D58EF1202}" srcId="{9DA23A55-97AD-45C8-8A2A-32A9DE2790C1}" destId="{5F0BC48D-AB95-4E83-A364-A775877A8574}" srcOrd="0" destOrd="0" parTransId="{04AE849D-6EA9-4081-8855-1BD3D11CEC93}" sibTransId="{E9026C2A-ECAD-444F-8BC8-5E763BEE73C6}"/>
    <dgm:cxn modelId="{F515E145-79F6-46AD-BB06-ECE946C12939}" type="presOf" srcId="{05C40E48-8824-4C74-B759-C43250844A16}" destId="{BE8A5D73-DFD5-401E-B4B8-690EF56098A0}" srcOrd="0" destOrd="0" presId="urn:microsoft.com/office/officeart/2005/8/layout/chevron1"/>
    <dgm:cxn modelId="{B8BE3346-7A44-4627-87E6-9459F8F43DF6}" srcId="{9DA23A55-97AD-45C8-8A2A-32A9DE2790C1}" destId="{B2538605-4B94-446A-889E-B495A5B276B4}" srcOrd="2" destOrd="0" parTransId="{45820B22-3CBB-40D2-9763-E6E91DE970F8}" sibTransId="{F2A68B64-1760-492A-8DD9-1989F5B3E058}"/>
    <dgm:cxn modelId="{2E38FC4C-8EDE-452F-9D81-313663A121F2}" type="presOf" srcId="{5F0BC48D-AB95-4E83-A364-A775877A8574}" destId="{DDEB1773-3AD6-4754-ACF8-BE1E62FD6331}" srcOrd="0" destOrd="0" presId="urn:microsoft.com/office/officeart/2005/8/layout/chevron1"/>
    <dgm:cxn modelId="{D30A4753-2C28-4636-8598-44976D816612}" srcId="{9DA23A55-97AD-45C8-8A2A-32A9DE2790C1}" destId="{1AE90925-1EA5-462C-A9FB-EC474668C039}" srcOrd="5" destOrd="0" parTransId="{1050E8B6-3374-431B-BB37-10178A523889}" sibTransId="{0311AC29-A5A4-4CFE-B5CB-827E30D3D514}"/>
    <dgm:cxn modelId="{28B4A25A-DFB1-4159-93B9-811EAFF1E25A}" srcId="{9DA23A55-97AD-45C8-8A2A-32A9DE2790C1}" destId="{D4DABD1E-E223-488A-BEEE-EB84EB18C2C5}" srcOrd="7" destOrd="0" parTransId="{C7AF7B37-7508-41C1-961F-DEF0922936E0}" sibTransId="{607C70E0-D170-47DB-B33C-F860C58E7169}"/>
    <dgm:cxn modelId="{E27C0D76-6E2A-4A63-A2C6-56DC64668A92}" srcId="{9DA23A55-97AD-45C8-8A2A-32A9DE2790C1}" destId="{192DD913-DF44-41AA-820F-8360D6987F7A}" srcOrd="1" destOrd="0" parTransId="{7DADFFEB-9D72-4DD2-BC7A-36DB7602C330}" sibTransId="{927F972D-2671-4E86-A802-BF5FE43882C0}"/>
    <dgm:cxn modelId="{3864C181-C9A3-4CD6-974C-E783D9A130B7}" type="presOf" srcId="{9DA23A55-97AD-45C8-8A2A-32A9DE2790C1}" destId="{D572EFBB-9E56-4007-83ED-FA978E1DE88D}" srcOrd="0" destOrd="0" presId="urn:microsoft.com/office/officeart/2005/8/layout/chevron1"/>
    <dgm:cxn modelId="{1D2D1796-ED63-47D0-91B1-8F4E33238C1D}" type="presOf" srcId="{4A1C7404-226A-4218-A1F9-F9A427F0E27B}" destId="{DC770806-519A-41C7-AE61-35679AAC49CB}" srcOrd="0" destOrd="0" presId="urn:microsoft.com/office/officeart/2005/8/layout/chevron1"/>
    <dgm:cxn modelId="{200B9099-4841-4B7C-811B-B219857367B3}" type="presOf" srcId="{192DD913-DF44-41AA-820F-8360D6987F7A}" destId="{325158DC-40B6-4EAE-82CD-1EA2CB8CADD6}" srcOrd="0" destOrd="0" presId="urn:microsoft.com/office/officeart/2005/8/layout/chevron1"/>
    <dgm:cxn modelId="{9E21EDAC-A62A-48C9-8248-43FEE48C6800}" srcId="{9DA23A55-97AD-45C8-8A2A-32A9DE2790C1}" destId="{05C40E48-8824-4C74-B759-C43250844A16}" srcOrd="4" destOrd="0" parTransId="{611AAA39-A653-4C69-8DA4-AB7886F0B1E4}" sibTransId="{5476F11E-D1BD-475B-B6CC-85C178E76717}"/>
    <dgm:cxn modelId="{3E4A69B3-76A4-44ED-A256-D6C563532073}" type="presOf" srcId="{B2538605-4B94-446A-889E-B495A5B276B4}" destId="{7F8818B1-03CE-471A-9C72-145DF73E1BB2}" srcOrd="0" destOrd="0" presId="urn:microsoft.com/office/officeart/2005/8/layout/chevron1"/>
    <dgm:cxn modelId="{422252F4-A7E7-4F43-A458-CEA034EC1297}" type="presOf" srcId="{D4DABD1E-E223-488A-BEEE-EB84EB18C2C5}" destId="{A3EFEB23-6CFD-49BC-92F2-4DF2821212AD}" srcOrd="0" destOrd="0" presId="urn:microsoft.com/office/officeart/2005/8/layout/chevron1"/>
    <dgm:cxn modelId="{E969CDFD-6C01-4687-B16E-DDFDE61D06EF}" type="presOf" srcId="{1AE90925-1EA5-462C-A9FB-EC474668C039}" destId="{68A4BD0F-F527-43B5-9BC7-45A20DA847E2}" srcOrd="0" destOrd="0" presId="urn:microsoft.com/office/officeart/2005/8/layout/chevron1"/>
    <dgm:cxn modelId="{E732A4B8-F6E6-4AB0-B4D0-4B2F3EE75BDD}" type="presParOf" srcId="{D572EFBB-9E56-4007-83ED-FA978E1DE88D}" destId="{DDEB1773-3AD6-4754-ACF8-BE1E62FD6331}" srcOrd="0" destOrd="0" presId="urn:microsoft.com/office/officeart/2005/8/layout/chevron1"/>
    <dgm:cxn modelId="{4EEBD4F3-8C02-4FF9-831A-98549EFA1A81}" type="presParOf" srcId="{D572EFBB-9E56-4007-83ED-FA978E1DE88D}" destId="{56318B40-B993-4CBB-B2F2-5C8B25331B9D}" srcOrd="1" destOrd="0" presId="urn:microsoft.com/office/officeart/2005/8/layout/chevron1"/>
    <dgm:cxn modelId="{9174F30C-D677-45EB-8C60-F84BBEB5EAAB}" type="presParOf" srcId="{D572EFBB-9E56-4007-83ED-FA978E1DE88D}" destId="{325158DC-40B6-4EAE-82CD-1EA2CB8CADD6}" srcOrd="2" destOrd="0" presId="urn:microsoft.com/office/officeart/2005/8/layout/chevron1"/>
    <dgm:cxn modelId="{26234134-908F-4B09-9153-507E12878042}" type="presParOf" srcId="{D572EFBB-9E56-4007-83ED-FA978E1DE88D}" destId="{0060A956-7104-493D-9017-F689734FE684}" srcOrd="3" destOrd="0" presId="urn:microsoft.com/office/officeart/2005/8/layout/chevron1"/>
    <dgm:cxn modelId="{3EF72F24-6621-42AB-B68C-C2F151C0615E}" type="presParOf" srcId="{D572EFBB-9E56-4007-83ED-FA978E1DE88D}" destId="{7F8818B1-03CE-471A-9C72-145DF73E1BB2}" srcOrd="4" destOrd="0" presId="urn:microsoft.com/office/officeart/2005/8/layout/chevron1"/>
    <dgm:cxn modelId="{65D64B0F-A6BA-487C-802B-A034D82E6F81}" type="presParOf" srcId="{D572EFBB-9E56-4007-83ED-FA978E1DE88D}" destId="{42F9A9E9-6628-4D22-809C-DF834F214CF5}" srcOrd="5" destOrd="0" presId="urn:microsoft.com/office/officeart/2005/8/layout/chevron1"/>
    <dgm:cxn modelId="{678D6EE7-E85F-4022-9961-39BC1975C386}" type="presParOf" srcId="{D572EFBB-9E56-4007-83ED-FA978E1DE88D}" destId="{DC770806-519A-41C7-AE61-35679AAC49CB}" srcOrd="6" destOrd="0" presId="urn:microsoft.com/office/officeart/2005/8/layout/chevron1"/>
    <dgm:cxn modelId="{FCEA89B9-25AB-453A-99F9-14D25AD987AD}" type="presParOf" srcId="{D572EFBB-9E56-4007-83ED-FA978E1DE88D}" destId="{F448EDDE-E52A-4BE3-9A5E-73E8F553FC80}" srcOrd="7" destOrd="0" presId="urn:microsoft.com/office/officeart/2005/8/layout/chevron1"/>
    <dgm:cxn modelId="{FB5D5613-BA03-4DF7-80CA-78A1777FF537}" type="presParOf" srcId="{D572EFBB-9E56-4007-83ED-FA978E1DE88D}" destId="{BE8A5D73-DFD5-401E-B4B8-690EF56098A0}" srcOrd="8" destOrd="0" presId="urn:microsoft.com/office/officeart/2005/8/layout/chevron1"/>
    <dgm:cxn modelId="{0C0D399F-3FA5-4A69-B7DC-6789933E36D5}" type="presParOf" srcId="{D572EFBB-9E56-4007-83ED-FA978E1DE88D}" destId="{56EF1E09-70CC-4AC3-A78A-B3EAE6F32ADE}" srcOrd="9" destOrd="0" presId="urn:microsoft.com/office/officeart/2005/8/layout/chevron1"/>
    <dgm:cxn modelId="{8E98930F-33C5-4F72-85FC-95EB9E030DF5}" type="presParOf" srcId="{D572EFBB-9E56-4007-83ED-FA978E1DE88D}" destId="{68A4BD0F-F527-43B5-9BC7-45A20DA847E2}" srcOrd="10" destOrd="0" presId="urn:microsoft.com/office/officeart/2005/8/layout/chevron1"/>
    <dgm:cxn modelId="{BB790DD4-BEA2-4F71-BE3C-46724DF439B7}" type="presParOf" srcId="{D572EFBB-9E56-4007-83ED-FA978E1DE88D}" destId="{91F6A875-03F2-4E2D-A337-BB870DA2587A}" srcOrd="11" destOrd="0" presId="urn:microsoft.com/office/officeart/2005/8/layout/chevron1"/>
    <dgm:cxn modelId="{985E842E-54C1-4B95-81C4-AE1AC64BC656}" type="presParOf" srcId="{D572EFBB-9E56-4007-83ED-FA978E1DE88D}" destId="{CB5BDB40-C29A-4626-9961-15D4CF98445D}" srcOrd="12" destOrd="0" presId="urn:microsoft.com/office/officeart/2005/8/layout/chevron1"/>
    <dgm:cxn modelId="{9F04605C-BB0C-4DDA-86E1-F83BBD9AA923}" type="presParOf" srcId="{D572EFBB-9E56-4007-83ED-FA978E1DE88D}" destId="{45E5A36B-F4DF-40AB-84A2-52362C8D0C42}" srcOrd="13" destOrd="0" presId="urn:microsoft.com/office/officeart/2005/8/layout/chevron1"/>
    <dgm:cxn modelId="{85AE5F4F-8C57-4F1A-82E9-5F2E9E29857C}" type="presParOf" srcId="{D572EFBB-9E56-4007-83ED-FA978E1DE88D}" destId="{A3EFEB23-6CFD-49BC-92F2-4DF2821212AD}"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1773-3AD6-4754-ACF8-BE1E62FD6331}">
      <dsp:nvSpPr>
        <dsp:cNvPr id="0" name=""/>
        <dsp:cNvSpPr/>
      </dsp:nvSpPr>
      <dsp:spPr>
        <a:xfrm>
          <a:off x="100728" y="3089036"/>
          <a:ext cx="1684147" cy="6736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GB" sz="900" kern="1200" dirty="0">
              <a:latin typeface="Arial" panose="020B0604020202020204"/>
            </a:rPr>
            <a:t>Receive Request and store securely</a:t>
          </a:r>
          <a:endParaRPr lang="en-GB" sz="900" kern="1200" dirty="0"/>
        </a:p>
      </dsp:txBody>
      <dsp:txXfrm>
        <a:off x="437558" y="3089036"/>
        <a:ext cx="1010488" cy="673659"/>
      </dsp:txXfrm>
    </dsp:sp>
    <dsp:sp modelId="{325158DC-40B6-4EAE-82CD-1EA2CB8CADD6}">
      <dsp:nvSpPr>
        <dsp:cNvPr id="0" name=""/>
        <dsp:cNvSpPr/>
      </dsp:nvSpPr>
      <dsp:spPr>
        <a:xfrm>
          <a:off x="1616982" y="3089036"/>
          <a:ext cx="1684147" cy="6736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GB" sz="900" kern="1200" dirty="0">
              <a:latin typeface="Arial" panose="020B0604020202020204"/>
            </a:rPr>
            <a:t>Use AI to identify that it is FOI</a:t>
          </a:r>
          <a:endParaRPr lang="en-GB" sz="900" kern="1200" dirty="0"/>
        </a:p>
      </dsp:txBody>
      <dsp:txXfrm>
        <a:off x="1953812" y="3089036"/>
        <a:ext cx="1010488" cy="673659"/>
      </dsp:txXfrm>
    </dsp:sp>
    <dsp:sp modelId="{7F8818B1-03CE-471A-9C72-145DF73E1BB2}">
      <dsp:nvSpPr>
        <dsp:cNvPr id="0" name=""/>
        <dsp:cNvSpPr/>
      </dsp:nvSpPr>
      <dsp:spPr>
        <a:xfrm>
          <a:off x="3032516" y="3089036"/>
          <a:ext cx="1684147" cy="6736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GB" sz="900" kern="1200" dirty="0">
              <a:latin typeface="Arial" panose="020B0604020202020204"/>
            </a:rPr>
            <a:t>Create a FOI Case</a:t>
          </a:r>
        </a:p>
      </dsp:txBody>
      <dsp:txXfrm>
        <a:off x="3369346" y="3089036"/>
        <a:ext cx="1010488" cy="673659"/>
      </dsp:txXfrm>
    </dsp:sp>
    <dsp:sp modelId="{DC770806-519A-41C7-AE61-35679AAC49CB}">
      <dsp:nvSpPr>
        <dsp:cNvPr id="0" name=""/>
        <dsp:cNvSpPr/>
      </dsp:nvSpPr>
      <dsp:spPr>
        <a:xfrm>
          <a:off x="4548249" y="3089036"/>
          <a:ext cx="1684147" cy="6736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GB" sz="900" kern="1200" dirty="0">
              <a:latin typeface="Arial" panose="020B0604020202020204"/>
            </a:rPr>
            <a:t>Automatic search  – add results to FOI Case</a:t>
          </a:r>
          <a:endParaRPr lang="en-GB" sz="900" kern="1200" dirty="0"/>
        </a:p>
      </dsp:txBody>
      <dsp:txXfrm>
        <a:off x="4885079" y="3089036"/>
        <a:ext cx="1010488" cy="673659"/>
      </dsp:txXfrm>
    </dsp:sp>
    <dsp:sp modelId="{BE8A5D73-DFD5-401E-B4B8-690EF56098A0}">
      <dsp:nvSpPr>
        <dsp:cNvPr id="0" name=""/>
        <dsp:cNvSpPr/>
      </dsp:nvSpPr>
      <dsp:spPr>
        <a:xfrm>
          <a:off x="6063982" y="3089036"/>
          <a:ext cx="1684147" cy="6736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GB" sz="900" kern="1200" dirty="0">
              <a:latin typeface="Arial" panose="020B0604020202020204"/>
            </a:rPr>
            <a:t>Automatically flag documents with PII.</a:t>
          </a:r>
        </a:p>
      </dsp:txBody>
      <dsp:txXfrm>
        <a:off x="6400812" y="3089036"/>
        <a:ext cx="1010488" cy="673659"/>
      </dsp:txXfrm>
    </dsp:sp>
    <dsp:sp modelId="{68A4BD0F-F527-43B5-9BC7-45A20DA847E2}">
      <dsp:nvSpPr>
        <dsp:cNvPr id="0" name=""/>
        <dsp:cNvSpPr/>
      </dsp:nvSpPr>
      <dsp:spPr>
        <a:xfrm>
          <a:off x="7579715" y="3089036"/>
          <a:ext cx="1684147" cy="6736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GB" sz="900" kern="1200" dirty="0">
              <a:latin typeface="Arial" panose="020B0604020202020204"/>
            </a:rPr>
            <a:t>Send to Human for review</a:t>
          </a:r>
        </a:p>
      </dsp:txBody>
      <dsp:txXfrm>
        <a:off x="7916545" y="3089036"/>
        <a:ext cx="1010488" cy="673659"/>
      </dsp:txXfrm>
    </dsp:sp>
    <dsp:sp modelId="{CB5BDB40-C29A-4626-9961-15D4CF98445D}">
      <dsp:nvSpPr>
        <dsp:cNvPr id="0" name=""/>
        <dsp:cNvSpPr/>
      </dsp:nvSpPr>
      <dsp:spPr>
        <a:xfrm>
          <a:off x="9095448" y="3089036"/>
          <a:ext cx="1684147" cy="6736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GB" sz="900" kern="1200" dirty="0">
              <a:latin typeface="Arial" panose="020B0604020202020204"/>
            </a:rPr>
            <a:t>Before release use AI to automatically check again for PII. </a:t>
          </a:r>
        </a:p>
      </dsp:txBody>
      <dsp:txXfrm>
        <a:off x="9432278" y="3089036"/>
        <a:ext cx="1010488" cy="673659"/>
      </dsp:txXfrm>
    </dsp:sp>
    <dsp:sp modelId="{A3EFEB23-6CFD-49BC-92F2-4DF2821212AD}">
      <dsp:nvSpPr>
        <dsp:cNvPr id="0" name=""/>
        <dsp:cNvSpPr/>
      </dsp:nvSpPr>
      <dsp:spPr>
        <a:xfrm>
          <a:off x="10611181" y="3089036"/>
          <a:ext cx="1684147" cy="6736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a:rPr>
            <a:t>If PII exists block the release until approval. </a:t>
          </a:r>
          <a:endParaRPr lang="en-GB" sz="900" kern="1200" dirty="0"/>
        </a:p>
      </dsp:txBody>
      <dsp:txXfrm>
        <a:off x="10948011" y="3089036"/>
        <a:ext cx="1010488" cy="6736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04133-B5B0-4351-8158-4F0E5EB1E2BF}" type="datetimeFigureOut">
              <a:rPr lang="en-US" smtClean="0"/>
              <a:t>10/17/23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8F7F9-57EC-49CF-9FCD-2B781E4B449F}" type="slidenum">
              <a:rPr lang="en-US" smtClean="0"/>
              <a:t>‹#›</a:t>
            </a:fld>
            <a:endParaRPr lang="en-US"/>
          </a:p>
        </p:txBody>
      </p:sp>
    </p:spTree>
    <p:extLst>
      <p:ext uri="{BB962C8B-B14F-4D97-AF65-F5344CB8AC3E}">
        <p14:creationId xmlns:p14="http://schemas.microsoft.com/office/powerpoint/2010/main" val="36516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DEC8F7F9-57EC-49CF-9FCD-2B781E4B449F}" type="slidenum">
              <a:rPr lang="en-US" smtClean="0"/>
              <a:t>1</a:t>
            </a:fld>
            <a:endParaRPr lang="en-US"/>
          </a:p>
        </p:txBody>
      </p:sp>
    </p:spTree>
    <p:extLst>
      <p:ext uri="{BB962C8B-B14F-4D97-AF65-F5344CB8AC3E}">
        <p14:creationId xmlns:p14="http://schemas.microsoft.com/office/powerpoint/2010/main" val="426121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Specific AI takes your data, and once you have trained it, it it will keep recognizing data. </a:t>
            </a:r>
          </a:p>
          <a:p>
            <a:r>
              <a:rPr lang="en-US" dirty="0"/>
              <a:t>Once it’s been recognized, you can then set the automation. </a:t>
            </a:r>
          </a:p>
        </p:txBody>
      </p:sp>
      <p:sp>
        <p:nvSpPr>
          <p:cNvPr id="4" name="Slide Number Placeholder 3"/>
          <p:cNvSpPr>
            <a:spLocks noGrp="1"/>
          </p:cNvSpPr>
          <p:nvPr>
            <p:ph type="sldNum" sz="quarter" idx="5"/>
          </p:nvPr>
        </p:nvSpPr>
        <p:spPr/>
        <p:txBody>
          <a:bodyPr/>
          <a:lstStyle/>
          <a:p>
            <a:fld id="{DEC8F7F9-57EC-49CF-9FCD-2B781E4B449F}" type="slidenum">
              <a:rPr lang="en-US" smtClean="0"/>
              <a:t>12</a:t>
            </a:fld>
            <a:endParaRPr lang="en-US"/>
          </a:p>
        </p:txBody>
      </p:sp>
    </p:spTree>
    <p:extLst>
      <p:ext uri="{BB962C8B-B14F-4D97-AF65-F5344CB8AC3E}">
        <p14:creationId xmlns:p14="http://schemas.microsoft.com/office/powerpoint/2010/main" val="239442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isn’t just for pictures. </a:t>
            </a:r>
          </a:p>
        </p:txBody>
      </p:sp>
      <p:sp>
        <p:nvSpPr>
          <p:cNvPr id="4" name="Slide Number Placeholder 3"/>
          <p:cNvSpPr>
            <a:spLocks noGrp="1"/>
          </p:cNvSpPr>
          <p:nvPr>
            <p:ph type="sldNum" sz="quarter" idx="5"/>
          </p:nvPr>
        </p:nvSpPr>
        <p:spPr/>
        <p:txBody>
          <a:bodyPr/>
          <a:lstStyle/>
          <a:p>
            <a:fld id="{DEC8F7F9-57EC-49CF-9FCD-2B781E4B449F}" type="slidenum">
              <a:rPr lang="en-US" smtClean="0"/>
              <a:t>13</a:t>
            </a:fld>
            <a:endParaRPr lang="en-US"/>
          </a:p>
        </p:txBody>
      </p:sp>
    </p:spTree>
    <p:extLst>
      <p:ext uri="{BB962C8B-B14F-4D97-AF65-F5344CB8AC3E}">
        <p14:creationId xmlns:p14="http://schemas.microsoft.com/office/powerpoint/2010/main" val="405152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345" indent="-228600">
              <a:spcAft>
                <a:spcPts val="1200"/>
              </a:spcAft>
            </a:pPr>
            <a:r>
              <a:rPr lang="en-US" dirty="0">
                <a:ea typeface="Calibri"/>
                <a:cs typeface="Calibri"/>
              </a:rPr>
              <a:t>You need to be able to train your AI system just like you would train any new employee. Well, maybe not exactly like a new employee. But you shouldn’t need to get an army of Python programmers and Natural Language Processing experts. You should be able to hand the engine 50 examples of, say, supplier Contracts, for it to be sure that it will recognize a supplier contract that it’s never seen before. </a:t>
            </a:r>
          </a:p>
        </p:txBody>
      </p:sp>
      <p:sp>
        <p:nvSpPr>
          <p:cNvPr id="4" name="Slide Number Placeholder 3"/>
          <p:cNvSpPr>
            <a:spLocks noGrp="1"/>
          </p:cNvSpPr>
          <p:nvPr>
            <p:ph type="sldNum" sz="quarter" idx="5"/>
          </p:nvPr>
        </p:nvSpPr>
        <p:spPr/>
        <p:txBody>
          <a:bodyPr/>
          <a:lstStyle/>
          <a:p>
            <a:fld id="{DEC8F7F9-57EC-49CF-9FCD-2B781E4B449F}" type="slidenum">
              <a:rPr lang="en-US" smtClean="0"/>
              <a:t>14</a:t>
            </a:fld>
            <a:endParaRPr lang="en-US"/>
          </a:p>
        </p:txBody>
      </p:sp>
    </p:spTree>
    <p:extLst>
      <p:ext uri="{BB962C8B-B14F-4D97-AF65-F5344CB8AC3E}">
        <p14:creationId xmlns:p14="http://schemas.microsoft.com/office/powerpoint/2010/main" val="308577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2977ca7f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2977ca7f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77755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AI is only half the story. There’s no point in being able to recognize content if you don’t know where it all is, or if you can’t protect it properly because it’s on file shares or in SharePoint. </a:t>
            </a:r>
          </a:p>
        </p:txBody>
      </p:sp>
      <p:sp>
        <p:nvSpPr>
          <p:cNvPr id="4" name="Slide Number Placeholder 3"/>
          <p:cNvSpPr>
            <a:spLocks noGrp="1"/>
          </p:cNvSpPr>
          <p:nvPr>
            <p:ph type="sldNum" sz="quarter" idx="5"/>
          </p:nvPr>
        </p:nvSpPr>
        <p:spPr/>
        <p:txBody>
          <a:bodyPr/>
          <a:lstStyle/>
          <a:p>
            <a:fld id="{DEC8F7F9-57EC-49CF-9FCD-2B781E4B449F}" type="slidenum">
              <a:rPr lang="en-US" smtClean="0"/>
              <a:t>16</a:t>
            </a:fld>
            <a:endParaRPr lang="en-US" dirty="0"/>
          </a:p>
        </p:txBody>
      </p:sp>
    </p:spTree>
    <p:extLst>
      <p:ext uri="{BB962C8B-B14F-4D97-AF65-F5344CB8AC3E}">
        <p14:creationId xmlns:p14="http://schemas.microsoft.com/office/powerpoint/2010/main" val="316732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think that the AI engine will be part of the Content platform. They do different jobs. But you need these components to be able to integrate with each other easily. </a:t>
            </a:r>
          </a:p>
          <a:p>
            <a:endParaRPr lang="en-US" dirty="0"/>
          </a:p>
        </p:txBody>
      </p:sp>
      <p:sp>
        <p:nvSpPr>
          <p:cNvPr id="4" name="Slide Number Placeholder 3"/>
          <p:cNvSpPr>
            <a:spLocks noGrp="1"/>
          </p:cNvSpPr>
          <p:nvPr>
            <p:ph type="sldNum" sz="quarter" idx="5"/>
          </p:nvPr>
        </p:nvSpPr>
        <p:spPr/>
        <p:txBody>
          <a:bodyPr/>
          <a:lstStyle/>
          <a:p>
            <a:fld id="{DEC8F7F9-57EC-49CF-9FCD-2B781E4B449F}" type="slidenum">
              <a:rPr lang="en-US" smtClean="0"/>
              <a:t>17</a:t>
            </a:fld>
            <a:endParaRPr lang="en-US" dirty="0"/>
          </a:p>
        </p:txBody>
      </p:sp>
    </p:spTree>
    <p:extLst>
      <p:ext uri="{BB962C8B-B14F-4D97-AF65-F5344CB8AC3E}">
        <p14:creationId xmlns:p14="http://schemas.microsoft.com/office/powerpoint/2010/main" val="13342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know where your content is, you can train your AI engine on your documents. You host the Large Language Model (LLM) so you know where the data is, and who has access. </a:t>
            </a:r>
          </a:p>
        </p:txBody>
      </p:sp>
      <p:sp>
        <p:nvSpPr>
          <p:cNvPr id="4" name="Slide Number Placeholder 3"/>
          <p:cNvSpPr>
            <a:spLocks noGrp="1"/>
          </p:cNvSpPr>
          <p:nvPr>
            <p:ph type="sldNum" sz="quarter" idx="5"/>
          </p:nvPr>
        </p:nvSpPr>
        <p:spPr/>
        <p:txBody>
          <a:bodyPr/>
          <a:lstStyle/>
          <a:p>
            <a:fld id="{DEC8F7F9-57EC-49CF-9FCD-2B781E4B449F}" type="slidenum">
              <a:rPr lang="en-US" smtClean="0"/>
              <a:t>18</a:t>
            </a:fld>
            <a:endParaRPr lang="en-US"/>
          </a:p>
        </p:txBody>
      </p:sp>
    </p:spTree>
    <p:extLst>
      <p:ext uri="{BB962C8B-B14F-4D97-AF65-F5344CB8AC3E}">
        <p14:creationId xmlns:p14="http://schemas.microsoft.com/office/powerpoint/2010/main" val="90328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 much easier once you have a proper Content Services Platform to store your documents.</a:t>
            </a:r>
          </a:p>
        </p:txBody>
      </p:sp>
      <p:sp>
        <p:nvSpPr>
          <p:cNvPr id="4" name="Slide Number Placeholder 3"/>
          <p:cNvSpPr>
            <a:spLocks noGrp="1"/>
          </p:cNvSpPr>
          <p:nvPr>
            <p:ph type="sldNum" sz="quarter" idx="5"/>
          </p:nvPr>
        </p:nvSpPr>
        <p:spPr/>
        <p:txBody>
          <a:bodyPr/>
          <a:lstStyle/>
          <a:p>
            <a:fld id="{DEC8F7F9-57EC-49CF-9FCD-2B781E4B449F}" type="slidenum">
              <a:rPr lang="en-US" smtClean="0"/>
              <a:t>19</a:t>
            </a:fld>
            <a:endParaRPr lang="en-US"/>
          </a:p>
        </p:txBody>
      </p:sp>
    </p:spTree>
    <p:extLst>
      <p:ext uri="{BB962C8B-B14F-4D97-AF65-F5344CB8AC3E}">
        <p14:creationId xmlns:p14="http://schemas.microsoft.com/office/powerpoint/2010/main" val="2640760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make it easy for folks to get on with their jobs, and difficult to make errors. </a:t>
            </a:r>
          </a:p>
        </p:txBody>
      </p:sp>
      <p:sp>
        <p:nvSpPr>
          <p:cNvPr id="4" name="Slide Number Placeholder 3"/>
          <p:cNvSpPr>
            <a:spLocks noGrp="1"/>
          </p:cNvSpPr>
          <p:nvPr>
            <p:ph type="sldNum" sz="quarter" idx="5"/>
          </p:nvPr>
        </p:nvSpPr>
        <p:spPr/>
        <p:txBody>
          <a:bodyPr/>
          <a:lstStyle/>
          <a:p>
            <a:fld id="{DEC8F7F9-57EC-49CF-9FCD-2B781E4B449F}" type="slidenum">
              <a:rPr lang="en-US" smtClean="0"/>
              <a:t>20</a:t>
            </a:fld>
            <a:endParaRPr lang="en-US"/>
          </a:p>
        </p:txBody>
      </p:sp>
    </p:spTree>
    <p:extLst>
      <p:ext uri="{BB962C8B-B14F-4D97-AF65-F5344CB8AC3E}">
        <p14:creationId xmlns:p14="http://schemas.microsoft.com/office/powerpoint/2010/main" val="254572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22222"/>
                </a:solidFill>
                <a:effectLst/>
                <a:latin typeface="montserrat" panose="020F0502020204030204" pitchFamily="34" charset="0"/>
              </a:rPr>
              <a:t>An estimated 14,000 employees at a Liverpool NHS hospital trust have been informed that their data was leaked via email due to human error, according to reports.</a:t>
            </a:r>
          </a:p>
          <a:p>
            <a:pPr algn="l"/>
            <a:r>
              <a:rPr lang="en-GB" b="0" i="0" dirty="0">
                <a:solidFill>
                  <a:srgbClr val="222222"/>
                </a:solidFill>
                <a:effectLst/>
                <a:latin typeface="montserrat" panose="020F0502020204030204" pitchFamily="34" charset="0"/>
              </a:rPr>
              <a:t>A file containing sensitive payroll information was sent to hundreds of NHS managers and 24 external accounts, according to an apology letter to victims from trust chief executive, James Sumner, seen by the </a:t>
            </a:r>
            <a:r>
              <a:rPr lang="en-GB" b="0" i="1" dirty="0">
                <a:solidFill>
                  <a:srgbClr val="222222"/>
                </a:solidFill>
                <a:effectLst/>
                <a:latin typeface="montserrat" panose="020F0502020204030204" pitchFamily="34" charset="0"/>
              </a:rPr>
              <a:t>Liverpool Echo</a:t>
            </a:r>
            <a:r>
              <a:rPr lang="en-GB" b="0" i="0" dirty="0">
                <a:solidFill>
                  <a:srgbClr val="222222"/>
                </a:solidFill>
                <a:effectLst/>
                <a:latin typeface="montserrat" panose="020F0502020204030204" pitchFamily="34" charset="0"/>
              </a:rPr>
              <a:t>.</a:t>
            </a:r>
          </a:p>
          <a:p>
            <a:r>
              <a:rPr lang="en-GB" dirty="0"/>
              <a:t>PSNI leak due to human error posting results of a FOI request on to a website. Results contained PII. </a:t>
            </a:r>
            <a:br>
              <a:rPr lang="en-GB" dirty="0"/>
            </a:br>
            <a:endParaRPr lang="en-US" dirty="0"/>
          </a:p>
        </p:txBody>
      </p:sp>
      <p:sp>
        <p:nvSpPr>
          <p:cNvPr id="4" name="Slide Number Placeholder 3"/>
          <p:cNvSpPr>
            <a:spLocks noGrp="1"/>
          </p:cNvSpPr>
          <p:nvPr>
            <p:ph type="sldNum" sz="quarter" idx="5"/>
          </p:nvPr>
        </p:nvSpPr>
        <p:spPr/>
        <p:txBody>
          <a:bodyPr/>
          <a:lstStyle/>
          <a:p>
            <a:fld id="{DEC8F7F9-57EC-49CF-9FCD-2B781E4B449F}" type="slidenum">
              <a:rPr lang="en-US" smtClean="0"/>
              <a:t>2</a:t>
            </a:fld>
            <a:endParaRPr lang="en-US"/>
          </a:p>
        </p:txBody>
      </p:sp>
    </p:spTree>
    <p:extLst>
      <p:ext uri="{BB962C8B-B14F-4D97-AF65-F5344CB8AC3E}">
        <p14:creationId xmlns:p14="http://schemas.microsoft.com/office/powerpoint/2010/main" val="102062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2977ca7f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2977ca7f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 the last decade, the main challenge when it comes to information management has been to get a handle on the information organisations have. </a:t>
            </a:r>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*We know that the content that you are storing on a day-to-day basis is the lifeblood of your organization and, in most cases, it is the most critical information you have.*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look at some of the more recent challenges we have seen over the last couple of years</a:t>
            </a:r>
          </a:p>
        </p:txBody>
      </p:sp>
    </p:spTree>
    <p:extLst>
      <p:ext uri="{BB962C8B-B14F-4D97-AF65-F5344CB8AC3E}">
        <p14:creationId xmlns:p14="http://schemas.microsoft.com/office/powerpoint/2010/main" val="249972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C88E090-EB66-4F75-9929-F83C698ABD42}" type="slidenum">
              <a:rPr lang="en-US" smtClean="0"/>
              <a:t>6</a:t>
            </a:fld>
            <a:endParaRPr lang="en-US"/>
          </a:p>
        </p:txBody>
      </p:sp>
    </p:spTree>
    <p:extLst>
      <p:ext uri="{BB962C8B-B14F-4D97-AF65-F5344CB8AC3E}">
        <p14:creationId xmlns:p14="http://schemas.microsoft.com/office/powerpoint/2010/main" val="39471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Wouldn't it be great if there was an automated check before anything is released as part of an FOI?</a:t>
            </a:r>
          </a:p>
        </p:txBody>
      </p:sp>
      <p:sp>
        <p:nvSpPr>
          <p:cNvPr id="4" name="Slide Number Placeholder 3"/>
          <p:cNvSpPr>
            <a:spLocks noGrp="1"/>
          </p:cNvSpPr>
          <p:nvPr>
            <p:ph type="sldNum" sz="quarter" idx="5"/>
          </p:nvPr>
        </p:nvSpPr>
        <p:spPr/>
        <p:txBody>
          <a:bodyPr/>
          <a:lstStyle/>
          <a:p>
            <a:fld id="{DEC8F7F9-57EC-49CF-9FCD-2B781E4B449F}" type="slidenum">
              <a:rPr lang="en-US" smtClean="0"/>
              <a:t>7</a:t>
            </a:fld>
            <a:endParaRPr lang="en-US"/>
          </a:p>
        </p:txBody>
      </p:sp>
    </p:spTree>
    <p:extLst>
      <p:ext uri="{BB962C8B-B14F-4D97-AF65-F5344CB8AC3E}">
        <p14:creationId xmlns:p14="http://schemas.microsoft.com/office/powerpoint/2010/main" val="57822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Colchester council’s IT contractor Capita held data insecurely</a:t>
            </a:r>
          </a:p>
          <a:p>
            <a:endParaRPr lang="en-US" dirty="0"/>
          </a:p>
        </p:txBody>
      </p:sp>
      <p:sp>
        <p:nvSpPr>
          <p:cNvPr id="4" name="Slide Number Placeholder 3"/>
          <p:cNvSpPr>
            <a:spLocks noGrp="1"/>
          </p:cNvSpPr>
          <p:nvPr>
            <p:ph type="sldNum" sz="quarter" idx="5"/>
          </p:nvPr>
        </p:nvSpPr>
        <p:spPr/>
        <p:txBody>
          <a:bodyPr/>
          <a:lstStyle/>
          <a:p>
            <a:fld id="{DEC8F7F9-57EC-49CF-9FCD-2B781E4B449F}" type="slidenum">
              <a:rPr lang="en-US" smtClean="0"/>
              <a:t>8</a:t>
            </a:fld>
            <a:endParaRPr lang="en-US"/>
          </a:p>
        </p:txBody>
      </p:sp>
    </p:spTree>
    <p:extLst>
      <p:ext uri="{BB962C8B-B14F-4D97-AF65-F5344CB8AC3E}">
        <p14:creationId xmlns:p14="http://schemas.microsoft.com/office/powerpoint/2010/main" val="415832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2977ca7f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2977ca7f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28203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 your content held securely in a Content Services Platform, or EDRMS if you prefer, don't leave it up to users to declare documents/videos/pictures as records. This can be automated. </a:t>
            </a:r>
          </a:p>
          <a:p>
            <a:r>
              <a:rPr lang="en-US" dirty="0">
                <a:cs typeface="Calibri"/>
              </a:rPr>
              <a:t>How many </a:t>
            </a:r>
            <a:r>
              <a:rPr lang="en-US" dirty="0" err="1">
                <a:cs typeface="Calibri"/>
              </a:rPr>
              <a:t>organisations</a:t>
            </a:r>
            <a:r>
              <a:rPr lang="en-US" dirty="0">
                <a:cs typeface="Calibri"/>
              </a:rPr>
              <a:t> have a records policy that every one signs annually, but no one ever follows?</a:t>
            </a:r>
          </a:p>
          <a:p>
            <a:r>
              <a:rPr lang="en-US" dirty="0">
                <a:cs typeface="Calibri"/>
              </a:rPr>
              <a:t>OK, but how does AI know what documents are records and how long they should be kept for?</a:t>
            </a:r>
          </a:p>
        </p:txBody>
      </p:sp>
      <p:sp>
        <p:nvSpPr>
          <p:cNvPr id="4" name="Slide Number Placeholder 3"/>
          <p:cNvSpPr>
            <a:spLocks noGrp="1"/>
          </p:cNvSpPr>
          <p:nvPr>
            <p:ph type="sldNum" sz="quarter" idx="5"/>
          </p:nvPr>
        </p:nvSpPr>
        <p:spPr/>
        <p:txBody>
          <a:bodyPr/>
          <a:lstStyle/>
          <a:p>
            <a:fld id="{DEC8F7F9-57EC-49CF-9FCD-2B781E4B449F}" type="slidenum">
              <a:rPr lang="en-US" smtClean="0"/>
              <a:t>10</a:t>
            </a:fld>
            <a:endParaRPr lang="en-US"/>
          </a:p>
        </p:txBody>
      </p:sp>
    </p:spTree>
    <p:extLst>
      <p:ext uri="{BB962C8B-B14F-4D97-AF65-F5344CB8AC3E}">
        <p14:creationId xmlns:p14="http://schemas.microsoft.com/office/powerpoint/2010/main" val="1738528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use the generic AI engines that exist today in Azure, AWS, Google. And they’re OK, up to a point. </a:t>
            </a:r>
          </a:p>
          <a:p>
            <a:r>
              <a:rPr lang="en-US" dirty="0"/>
              <a:t>But your data, your documents are going off into the cloud to be processed and maintained, where? How?</a:t>
            </a:r>
          </a:p>
          <a:p>
            <a:r>
              <a:rPr lang="en-US" dirty="0"/>
              <a:t>And it is only Generic. It’s not based on YOUR data, or your business needs. </a:t>
            </a:r>
          </a:p>
        </p:txBody>
      </p:sp>
      <p:sp>
        <p:nvSpPr>
          <p:cNvPr id="4" name="Slide Number Placeholder 3"/>
          <p:cNvSpPr>
            <a:spLocks noGrp="1"/>
          </p:cNvSpPr>
          <p:nvPr>
            <p:ph type="sldNum" sz="quarter" idx="5"/>
          </p:nvPr>
        </p:nvSpPr>
        <p:spPr/>
        <p:txBody>
          <a:bodyPr/>
          <a:lstStyle/>
          <a:p>
            <a:fld id="{DEC8F7F9-57EC-49CF-9FCD-2B781E4B449F}" type="slidenum">
              <a:rPr lang="en-US" smtClean="0"/>
              <a:t>11</a:t>
            </a:fld>
            <a:endParaRPr lang="en-US"/>
          </a:p>
        </p:txBody>
      </p:sp>
    </p:spTree>
    <p:extLst>
      <p:ext uri="{BB962C8B-B14F-4D97-AF65-F5344CB8AC3E}">
        <p14:creationId xmlns:p14="http://schemas.microsoft.com/office/powerpoint/2010/main" val="1472185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Opening slide">
    <p:spTree>
      <p:nvGrpSpPr>
        <p:cNvPr id="1" name=""/>
        <p:cNvGrpSpPr/>
        <p:nvPr/>
      </p:nvGrpSpPr>
      <p:grpSpPr>
        <a:xfrm>
          <a:off x="0" y="0"/>
          <a:ext cx="0" cy="0"/>
          <a:chOff x="0" y="0"/>
          <a:chExt cx="0" cy="0"/>
        </a:xfrm>
      </p:grpSpPr>
      <p:pic>
        <p:nvPicPr>
          <p:cNvPr id="4" name="Picture 3" descr="A green text on a black background&#10;&#10;Description automatically generated with medium confidence">
            <a:extLst>
              <a:ext uri="{FF2B5EF4-FFF2-40B4-BE49-F238E27FC236}">
                <a16:creationId xmlns:a16="http://schemas.microsoft.com/office/drawing/2014/main" id="{A4E41B6B-AE8A-D4C4-1AC2-109ACBC9424E}"/>
              </a:ext>
            </a:extLst>
          </p:cNvPr>
          <p:cNvPicPr>
            <a:picLocks noChangeAspect="1"/>
          </p:cNvPicPr>
          <p:nvPr userDrawn="1"/>
        </p:nvPicPr>
        <p:blipFill>
          <a:blip r:embed="rId2"/>
          <a:stretch>
            <a:fillRect/>
          </a:stretch>
        </p:blipFill>
        <p:spPr>
          <a:xfrm>
            <a:off x="4267200" y="2827406"/>
            <a:ext cx="3657600" cy="1203188"/>
          </a:xfrm>
          <a:prstGeom prst="rect">
            <a:avLst/>
          </a:prstGeom>
        </p:spPr>
      </p:pic>
    </p:spTree>
    <p:extLst>
      <p:ext uri="{BB962C8B-B14F-4D97-AF65-F5344CB8AC3E}">
        <p14:creationId xmlns:p14="http://schemas.microsoft.com/office/powerpoint/2010/main" val="233243413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 full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7999"/>
          </a:xfrm>
          <a:solidFill>
            <a:schemeClr val="accent5"/>
          </a:solidFill>
        </p:spPr>
        <p:txBody>
          <a:bodyPr/>
          <a:lstStyle>
            <a:lvl1pPr>
              <a:defRPr baseline="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3973756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ub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BF06C-5074-4EAE-BC2A-F332C3F56963}"/>
              </a:ext>
            </a:extLst>
          </p:cNvPr>
          <p:cNvSpPr/>
          <p:nvPr/>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381000" y="2062162"/>
            <a:ext cx="4572000" cy="2738438"/>
          </a:xfrm>
        </p:spPr>
        <p:txBody>
          <a:bodyPr tIns="91440" bIns="91440" anchor="ctr">
            <a:normAutofit/>
          </a:bodyPr>
          <a:lstStyle>
            <a:lvl1pPr>
              <a:defRPr sz="4000">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5410200" y="2062162"/>
            <a:ext cx="6400800" cy="2738438"/>
          </a:xfrm>
        </p:spPr>
        <p:txBody>
          <a:bodyPr lIns="91440" tIns="91440" rIns="91440" bIns="91440" anchor="ctr">
            <a:noAutofit/>
          </a:bodyPr>
          <a:lstStyle>
            <a:lvl1pPr marL="344488" indent="-231775">
              <a:buFont typeface="Arial" panose="020B0604020202020204" pitchFamily="34" charset="0"/>
              <a:buChar char="•"/>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8" name="Rectangle 7">
            <a:extLst>
              <a:ext uri="{FF2B5EF4-FFF2-40B4-BE49-F238E27FC236}">
                <a16:creationId xmlns:a16="http://schemas.microsoft.com/office/drawing/2014/main" id="{9958F5B4-1B95-5BAD-F23C-906165B26EE4}"/>
              </a:ext>
            </a:extLst>
          </p:cNvPr>
          <p:cNvSpPr/>
          <p:nvPr userDrawn="1"/>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482778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section header -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BF06C-5074-4EAE-BC2A-F332C3F56963}"/>
              </a:ext>
            </a:extLst>
          </p:cNvPr>
          <p:cNvSpPr/>
          <p:nvPr/>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p:nvPr>
        </p:nvSpPr>
        <p:spPr>
          <a:xfrm>
            <a:off x="5410200" y="2062162"/>
            <a:ext cx="6400800" cy="2738438"/>
          </a:xfrm>
        </p:spPr>
        <p:txBody>
          <a:bodyPr lIns="91440" tIns="91440" rIns="91440" bIns="91440" anchor="ctr">
            <a:noAutofit/>
          </a:bodyPr>
          <a:lstStyle>
            <a:lvl1pPr marL="344488" indent="-231775">
              <a:buFont typeface="Arial" panose="020B0604020202020204" pitchFamily="34" charset="0"/>
              <a:buChar char="•"/>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2" name="Picture 1" descr="Logo&#10;&#10;Description automatically generated">
            <a:extLst>
              <a:ext uri="{FF2B5EF4-FFF2-40B4-BE49-F238E27FC236}">
                <a16:creationId xmlns:a16="http://schemas.microsoft.com/office/drawing/2014/main" id="{391D099F-7B17-DEE8-E98E-F9597163C828}"/>
              </a:ext>
            </a:extLst>
          </p:cNvPr>
          <p:cNvPicPr>
            <a:picLocks noChangeAspect="1"/>
          </p:cNvPicPr>
          <p:nvPr/>
        </p:nvPicPr>
        <p:blipFill>
          <a:blip r:embed="rId2"/>
          <a:stretch>
            <a:fillRect/>
          </a:stretch>
        </p:blipFill>
        <p:spPr>
          <a:xfrm>
            <a:off x="1053877" y="2924011"/>
            <a:ext cx="3073846" cy="1009978"/>
          </a:xfrm>
          <a:prstGeom prst="rect">
            <a:avLst/>
          </a:prstGeom>
        </p:spPr>
      </p:pic>
      <p:sp>
        <p:nvSpPr>
          <p:cNvPr id="8" name="Rectangle 7">
            <a:extLst>
              <a:ext uri="{FF2B5EF4-FFF2-40B4-BE49-F238E27FC236}">
                <a16:creationId xmlns:a16="http://schemas.microsoft.com/office/drawing/2014/main" id="{A96138A9-8E22-3647-612E-CC336286CC15}"/>
              </a:ext>
            </a:extLst>
          </p:cNvPr>
          <p:cNvSpPr/>
          <p:nvPr userDrawn="1"/>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A green text on a black background&#10;&#10;Description automatically generated with medium confidence">
            <a:extLst>
              <a:ext uri="{FF2B5EF4-FFF2-40B4-BE49-F238E27FC236}">
                <a16:creationId xmlns:a16="http://schemas.microsoft.com/office/drawing/2014/main" id="{B39640FB-D011-D842-B70B-25CD4DFCBF49}"/>
              </a:ext>
            </a:extLst>
          </p:cNvPr>
          <p:cNvPicPr>
            <a:picLocks noChangeAspect="1"/>
          </p:cNvPicPr>
          <p:nvPr userDrawn="1"/>
        </p:nvPicPr>
        <p:blipFill>
          <a:blip r:embed="rId3"/>
          <a:stretch>
            <a:fillRect/>
          </a:stretch>
        </p:blipFill>
        <p:spPr>
          <a:xfrm>
            <a:off x="914400" y="2877539"/>
            <a:ext cx="3352800" cy="1102922"/>
          </a:xfrm>
          <a:prstGeom prst="rect">
            <a:avLst/>
          </a:prstGeom>
        </p:spPr>
      </p:pic>
    </p:spTree>
    <p:extLst>
      <p:ext uri="{BB962C8B-B14F-4D97-AF65-F5344CB8AC3E}">
        <p14:creationId xmlns:p14="http://schemas.microsoft.com/office/powerpoint/2010/main" val="33907382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381000" y="228601"/>
            <a:ext cx="11430000" cy="685799"/>
          </a:xfrm>
        </p:spPr>
        <p:txBody>
          <a:bodyPr/>
          <a:lstStyle>
            <a:lvl1pPr>
              <a:defRPr cap="none">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6ADA06-0604-402E-96FC-C5A69639078C}"/>
              </a:ext>
            </a:extLst>
          </p:cNvPr>
          <p:cNvSpPr>
            <a:spLocks noGrp="1"/>
          </p:cNvSpPr>
          <p:nvPr>
            <p:ph idx="1" hasCustomPrompt="1"/>
          </p:nvPr>
        </p:nvSpPr>
        <p:spPr>
          <a:xfrm>
            <a:off x="381000" y="1247480"/>
            <a:ext cx="11430000" cy="5153319"/>
          </a:xfrm>
        </p:spPr>
        <p:txBody>
          <a:bodyPr/>
          <a:lstStyle>
            <a:lvl1pPr marL="347472" indent="-228600">
              <a:defRPr/>
            </a:lvl1pPr>
            <a:lvl2pPr marL="566928" indent="-228600">
              <a:defRPr/>
            </a:lvl2pPr>
            <a:lvl3pPr marL="914400" indent="-228600">
              <a:defRPr>
                <a:solidFill>
                  <a:schemeClr val="accent6"/>
                </a:solidFill>
              </a:defRPr>
            </a:lvl3pPr>
            <a:lvl4pPr marL="1261872" indent="-228600">
              <a:defRPr>
                <a:solidFill>
                  <a:schemeClr val="accent6"/>
                </a:solidFill>
              </a:defRPr>
            </a:lvl4pPr>
            <a:lvl5pPr marL="1481328" indent="-228600">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7E9016F2-3606-A3A6-5E91-FC2E9F64CFA0}"/>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9" name="Footer Placeholder 4">
            <a:extLst>
              <a:ext uri="{FF2B5EF4-FFF2-40B4-BE49-F238E27FC236}">
                <a16:creationId xmlns:a16="http://schemas.microsoft.com/office/drawing/2014/main" id="{549E8D5F-B4DE-9CF6-E9CC-745F67D95124}"/>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FCFDC9C8-0F31-D465-8BD7-3CDCAC8DF4AD}"/>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19" name="Picture 18" descr="Shape, rectangle&#10;&#10;Description automatically generated">
            <a:extLst>
              <a:ext uri="{FF2B5EF4-FFF2-40B4-BE49-F238E27FC236}">
                <a16:creationId xmlns:a16="http://schemas.microsoft.com/office/drawing/2014/main" id="{CA2ADEA0-EA54-3D03-D054-6DFD29C01B3C}"/>
              </a:ext>
            </a:extLst>
          </p:cNvPr>
          <p:cNvPicPr>
            <a:picLocks noChangeAspect="1"/>
          </p:cNvPicPr>
          <p:nvPr userDrawn="1"/>
        </p:nvPicPr>
        <p:blipFill rotWithShape="1">
          <a:blip r:embed="rId2"/>
          <a:srcRect l="3125" t="35211"/>
          <a:stretch/>
        </p:blipFill>
        <p:spPr>
          <a:xfrm>
            <a:off x="0" y="0"/>
            <a:ext cx="11811000" cy="1096699"/>
          </a:xfrm>
          <a:prstGeom prst="rect">
            <a:avLst/>
          </a:prstGeom>
        </p:spPr>
      </p:pic>
      <p:sp>
        <p:nvSpPr>
          <p:cNvPr id="20" name="Oval 19">
            <a:extLst>
              <a:ext uri="{FF2B5EF4-FFF2-40B4-BE49-F238E27FC236}">
                <a16:creationId xmlns:a16="http://schemas.microsoft.com/office/drawing/2014/main" id="{4ED51C6E-DD5A-8FC8-748C-8007E47CDAC0}"/>
              </a:ext>
            </a:extLst>
          </p:cNvPr>
          <p:cNvSpPr/>
          <p:nvPr/>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0035949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2188952" cy="1138773"/>
          </a:xfrm>
          <a:solidFill>
            <a:schemeClr val="accent2"/>
          </a:solidFill>
          <a:ln>
            <a:noFill/>
          </a:ln>
        </p:spPr>
        <p:txBody>
          <a:bodyPr wrap="square" lIns="457200" tIns="91440" bIns="0">
            <a:noAutofit/>
          </a:bodyPr>
          <a:lstStyle>
            <a:lvl1pPr>
              <a:lnSpc>
                <a:spcPct val="85000"/>
              </a:lnSpc>
              <a:defRPr sz="32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accent6"/>
                </a:solidFill>
              </a:defRPr>
            </a:lvl3pPr>
            <a:lvl4pPr>
              <a:defRPr>
                <a:solidFill>
                  <a:schemeClr val="accent6"/>
                </a:solidFill>
              </a:defRPr>
            </a:lvl4pPr>
            <a:lvl5pPr marL="1481328" indent="-228600">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158179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hasCustomPrompt="1"/>
          </p:nvPr>
        </p:nvSpPr>
        <p:spPr>
          <a:xfrm>
            <a:off x="1524" y="0"/>
            <a:ext cx="12188952" cy="1138773"/>
          </a:xfrm>
          <a:solidFill>
            <a:schemeClr val="accent1"/>
          </a:solidFill>
          <a:ln>
            <a:noFill/>
          </a:ln>
        </p:spPr>
        <p:txBody>
          <a:bodyPr wrap="square" lIns="457200" tIns="91440" bIns="0">
            <a:noAutofit/>
          </a:bodyPr>
          <a:lstStyle>
            <a:lvl1pPr>
              <a:lnSpc>
                <a:spcPct val="85000"/>
              </a:lnSpc>
              <a:defRPr sz="32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7" name="Content Placeholder 2">
            <a:extLst>
              <a:ext uri="{FF2B5EF4-FFF2-40B4-BE49-F238E27FC236}">
                <a16:creationId xmlns:a16="http://schemas.microsoft.com/office/drawing/2014/main" id="{7A49DC88-2291-80F8-CFA6-5522D11015CC}"/>
              </a:ext>
            </a:extLst>
          </p:cNvPr>
          <p:cNvSpPr>
            <a:spLocks noGrp="1"/>
          </p:cNvSpPr>
          <p:nvPr>
            <p:ph idx="1" hasCustomPrompt="1"/>
          </p:nvPr>
        </p:nvSpPr>
        <p:spPr>
          <a:xfrm>
            <a:off x="381000" y="1247480"/>
            <a:ext cx="11430000" cy="5153319"/>
          </a:xfrm>
        </p:spPr>
        <p:txBody>
          <a:bodyPr/>
          <a:lstStyle>
            <a:lvl1pPr marL="347472" indent="-228600">
              <a:defRPr/>
            </a:lvl1pPr>
            <a:lvl2pPr indent="-228600">
              <a:defRPr/>
            </a:lvl2pPr>
            <a:lvl3pPr>
              <a:defRPr>
                <a:solidFill>
                  <a:schemeClr val="accent6"/>
                </a:solidFill>
              </a:defRPr>
            </a:lvl3pPr>
            <a:lvl4pPr>
              <a:defRPr>
                <a:solidFill>
                  <a:schemeClr val="accent6"/>
                </a:solidFill>
              </a:defRPr>
            </a:lvl4pPr>
            <a:lvl5pPr marL="1481328" indent="-228600">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689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hasCustomPrompt="1"/>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57314"/>
            <a:ext cx="5486401" cy="5143473"/>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6324600" y="1257313"/>
            <a:ext cx="5486400" cy="5143426"/>
          </a:xfrm>
        </p:spPr>
        <p:txBody>
          <a:bodyPr>
            <a:noAutofit/>
          </a:bodyPr>
          <a:lstStyle>
            <a:lvl1pPr marL="347472" indent="-228600">
              <a:defRPr sz="2400"/>
            </a:lvl1pPr>
            <a:lvl2pPr indent="-228600">
              <a:defRPr sz="2000"/>
            </a:lvl2pPr>
            <a:lvl3pPr>
              <a:defRPr sz="1800"/>
            </a:lvl3pPr>
            <a:lvl4pPr>
              <a:defRPr sz="1600"/>
            </a:lvl4pPr>
            <a:lvl5pPr marL="1481328" indent="-2286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11" name="Footer Placeholder 10"/>
          <p:cNvSpPr>
            <a:spLocks noGrp="1"/>
          </p:cNvSpPr>
          <p:nvPr>
            <p:ph type="ftr" sz="quarter" idx="11"/>
          </p:nvPr>
        </p:nvSpPr>
        <p:spPr>
          <a:xfrm>
            <a:off x="2209800" y="6629401"/>
            <a:ext cx="7772400" cy="114300"/>
          </a:xfrm>
          <a:prstGeom prst="rect">
            <a:avLst/>
          </a:prstGeom>
        </p:spPr>
        <p:txBody>
          <a:bodyPr/>
          <a:lstStyle/>
          <a:p>
            <a:endParaRPr lang="en-US"/>
          </a:p>
        </p:txBody>
      </p:sp>
      <p:sp>
        <p:nvSpPr>
          <p:cNvPr id="12" name="Slide Number Placeholder 11"/>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5" name="Picture 4" descr="Shape, rectangle&#10;&#10;Description automatically generated">
            <a:extLst>
              <a:ext uri="{FF2B5EF4-FFF2-40B4-BE49-F238E27FC236}">
                <a16:creationId xmlns:a16="http://schemas.microsoft.com/office/drawing/2014/main" id="{98BB4DEC-F29A-17E7-359B-C2A938F6380F}"/>
              </a:ext>
            </a:extLst>
          </p:cNvPr>
          <p:cNvPicPr>
            <a:picLocks noChangeAspect="1"/>
          </p:cNvPicPr>
          <p:nvPr/>
        </p:nvPicPr>
        <p:blipFill rotWithShape="1">
          <a:blip r:embed="rId2"/>
          <a:srcRect l="3125" t="35211"/>
          <a:stretch/>
        </p:blipFill>
        <p:spPr>
          <a:xfrm>
            <a:off x="0" y="0"/>
            <a:ext cx="11811000" cy="1096699"/>
          </a:xfrm>
          <a:prstGeom prst="rect">
            <a:avLst/>
          </a:prstGeom>
        </p:spPr>
      </p:pic>
      <p:sp>
        <p:nvSpPr>
          <p:cNvPr id="13" name="Oval 12">
            <a:extLst>
              <a:ext uri="{FF2B5EF4-FFF2-40B4-BE49-F238E27FC236}">
                <a16:creationId xmlns:a16="http://schemas.microsoft.com/office/drawing/2014/main" id="{CF057772-F0B3-66D3-A509-AA9CAB7EC6DE}"/>
              </a:ext>
            </a:extLst>
          </p:cNvPr>
          <p:cNvSpPr/>
          <p:nvPr/>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9964872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hasCustomPrompt="1"/>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1" y="1247421"/>
            <a:ext cx="36576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4267200" y="1247420"/>
            <a:ext cx="36576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8153400" y="1247420"/>
            <a:ext cx="3657600" cy="5153319"/>
          </a:xfrm>
        </p:spPr>
        <p:txBody>
          <a:bodyPr>
            <a:noAutofit/>
          </a:bodyPr>
          <a:lstStyle>
            <a:lvl1pPr>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1"/>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8" name="Footer Placeholder 7"/>
          <p:cNvSpPr>
            <a:spLocks noGrp="1"/>
          </p:cNvSpPr>
          <p:nvPr>
            <p:ph type="ftr" sz="quarter" idx="12"/>
          </p:nvPr>
        </p:nvSpPr>
        <p:spPr>
          <a:xfrm>
            <a:off x="2209800" y="6629401"/>
            <a:ext cx="7772400" cy="114300"/>
          </a:xfrm>
          <a:prstGeom prst="rect">
            <a:avLst/>
          </a:prstGeom>
        </p:spPr>
        <p:txBody>
          <a:bodyPr/>
          <a:lstStyle/>
          <a:p>
            <a:endParaRPr lang="en-US"/>
          </a:p>
        </p:txBody>
      </p:sp>
      <p:sp>
        <p:nvSpPr>
          <p:cNvPr id="9" name="Slide Number Placeholder 8"/>
          <p:cNvSpPr>
            <a:spLocks noGrp="1"/>
          </p:cNvSpPr>
          <p:nvPr>
            <p:ph type="sldNum" sz="quarter" idx="13"/>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6" name="Picture 5" descr="Shape, rectangle&#10;&#10;Description automatically generated">
            <a:extLst>
              <a:ext uri="{FF2B5EF4-FFF2-40B4-BE49-F238E27FC236}">
                <a16:creationId xmlns:a16="http://schemas.microsoft.com/office/drawing/2014/main" id="{46E33732-072D-1A5F-DEEB-8F511A7CBFBE}"/>
              </a:ext>
            </a:extLst>
          </p:cNvPr>
          <p:cNvPicPr>
            <a:picLocks noChangeAspect="1"/>
          </p:cNvPicPr>
          <p:nvPr/>
        </p:nvPicPr>
        <p:blipFill rotWithShape="1">
          <a:blip r:embed="rId2"/>
          <a:srcRect l="3125" t="35211"/>
          <a:stretch/>
        </p:blipFill>
        <p:spPr>
          <a:xfrm>
            <a:off x="0" y="0"/>
            <a:ext cx="11811000" cy="1096699"/>
          </a:xfrm>
          <a:prstGeom prst="rect">
            <a:avLst/>
          </a:prstGeom>
        </p:spPr>
      </p:pic>
      <p:sp>
        <p:nvSpPr>
          <p:cNvPr id="10" name="Oval 9">
            <a:extLst>
              <a:ext uri="{FF2B5EF4-FFF2-40B4-BE49-F238E27FC236}">
                <a16:creationId xmlns:a16="http://schemas.microsoft.com/office/drawing/2014/main" id="{274DA04E-42DD-0A29-5522-3DA0CB1A92B1}"/>
              </a:ext>
            </a:extLst>
          </p:cNvPr>
          <p:cNvSpPr/>
          <p:nvPr/>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11" name="Picture 10" descr="Shape, rectangle&#10;&#10;Description automatically generated">
            <a:extLst>
              <a:ext uri="{FF2B5EF4-FFF2-40B4-BE49-F238E27FC236}">
                <a16:creationId xmlns:a16="http://schemas.microsoft.com/office/drawing/2014/main" id="{03424365-71EA-9456-862B-9E69BACBAF5C}"/>
              </a:ext>
            </a:extLst>
          </p:cNvPr>
          <p:cNvPicPr>
            <a:picLocks noChangeAspect="1"/>
          </p:cNvPicPr>
          <p:nvPr userDrawn="1"/>
        </p:nvPicPr>
        <p:blipFill rotWithShape="1">
          <a:blip r:embed="rId2"/>
          <a:srcRect l="3125" t="35211"/>
          <a:stretch/>
        </p:blipFill>
        <p:spPr>
          <a:xfrm>
            <a:off x="0" y="0"/>
            <a:ext cx="11811000" cy="1096699"/>
          </a:xfrm>
          <a:prstGeom prst="rect">
            <a:avLst/>
          </a:prstGeom>
        </p:spPr>
      </p:pic>
      <p:sp>
        <p:nvSpPr>
          <p:cNvPr id="12" name="Oval 11">
            <a:extLst>
              <a:ext uri="{FF2B5EF4-FFF2-40B4-BE49-F238E27FC236}">
                <a16:creationId xmlns:a16="http://schemas.microsoft.com/office/drawing/2014/main" id="{89229776-DBE9-CD79-2E05-4326F2F6BEB2}"/>
              </a:ext>
            </a:extLst>
          </p:cNvPr>
          <p:cNvSpPr/>
          <p:nvPr userDrawn="1"/>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91729801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hasCustomPrompt="1"/>
          </p:nvPr>
        </p:nvSpPr>
        <p:spPr>
          <a:xfrm>
            <a:off x="381000" y="228601"/>
            <a:ext cx="11430000" cy="685799"/>
          </a:xfr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247421"/>
            <a:ext cx="2743200" cy="5153366"/>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32766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61722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333503CF-D95E-41B4-AA9C-512E591D0A1D}"/>
              </a:ext>
            </a:extLst>
          </p:cNvPr>
          <p:cNvSpPr>
            <a:spLocks noGrp="1"/>
          </p:cNvSpPr>
          <p:nvPr>
            <p:ph sz="half" idx="11"/>
          </p:nvPr>
        </p:nvSpPr>
        <p:spPr>
          <a:xfrm>
            <a:off x="9067800" y="1247420"/>
            <a:ext cx="2743200" cy="5153319"/>
          </a:xfrm>
        </p:spPr>
        <p:txBody>
          <a:bodyPr>
            <a:noAutofit/>
          </a:bodyPr>
          <a:lstStyle>
            <a:lvl1pPr marL="347472" indent="-228600">
              <a:defRPr sz="2000"/>
            </a:lvl1pPr>
            <a:lvl2pPr indent="-228600">
              <a:defRPr sz="1800"/>
            </a:lvl2pPr>
            <a:lvl3pPr>
              <a:defRPr sz="1600"/>
            </a:lvl3pPr>
            <a:lvl4pPr>
              <a:defRPr sz="1400"/>
            </a:lvl4pPr>
            <a:lvl5pPr marL="1481328" indent="-2286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2"/>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10" name="Footer Placeholder 9"/>
          <p:cNvSpPr>
            <a:spLocks noGrp="1"/>
          </p:cNvSpPr>
          <p:nvPr>
            <p:ph type="ftr" sz="quarter" idx="13"/>
          </p:nvPr>
        </p:nvSpPr>
        <p:spPr>
          <a:xfrm>
            <a:off x="2209800" y="6629401"/>
            <a:ext cx="7772400" cy="114300"/>
          </a:xfrm>
          <a:prstGeom prst="rect">
            <a:avLst/>
          </a:prstGeom>
        </p:spPr>
        <p:txBody>
          <a:bodyPr/>
          <a:lstStyle/>
          <a:p>
            <a:endParaRPr lang="en-US"/>
          </a:p>
        </p:txBody>
      </p:sp>
      <p:sp>
        <p:nvSpPr>
          <p:cNvPr id="11" name="Slide Number Placeholder 10"/>
          <p:cNvSpPr>
            <a:spLocks noGrp="1"/>
          </p:cNvSpPr>
          <p:nvPr>
            <p:ph type="sldNum" sz="quarter" idx="14"/>
          </p:nvPr>
        </p:nvSpPr>
        <p:spPr>
          <a:xfrm>
            <a:off x="10439400" y="6629400"/>
            <a:ext cx="1371600" cy="114299"/>
          </a:xfrm>
          <a:prstGeom prst="rect">
            <a:avLst/>
          </a:prstGeom>
        </p:spPr>
        <p:txBody>
          <a:bodyPr/>
          <a:lstStyle/>
          <a:p>
            <a:fld id="{C15D44F4-F215-4E77-8A37-E5924A9890F9}" type="slidenum">
              <a:rPr lang="en-US" smtClean="0"/>
              <a:t>‹#›</a:t>
            </a:fld>
            <a:endParaRPr lang="en-US"/>
          </a:p>
        </p:txBody>
      </p:sp>
      <p:pic>
        <p:nvPicPr>
          <p:cNvPr id="7" name="Picture 6" descr="Shape, rectangle&#10;&#10;Description automatically generated">
            <a:extLst>
              <a:ext uri="{FF2B5EF4-FFF2-40B4-BE49-F238E27FC236}">
                <a16:creationId xmlns:a16="http://schemas.microsoft.com/office/drawing/2014/main" id="{FA97D884-C472-4C6C-EE8E-2861CBAE7D1B}"/>
              </a:ext>
            </a:extLst>
          </p:cNvPr>
          <p:cNvPicPr>
            <a:picLocks noChangeAspect="1"/>
          </p:cNvPicPr>
          <p:nvPr/>
        </p:nvPicPr>
        <p:blipFill rotWithShape="1">
          <a:blip r:embed="rId2"/>
          <a:srcRect l="3125" t="35211"/>
          <a:stretch/>
        </p:blipFill>
        <p:spPr>
          <a:xfrm>
            <a:off x="0" y="0"/>
            <a:ext cx="11811000" cy="1096699"/>
          </a:xfrm>
          <a:prstGeom prst="rect">
            <a:avLst/>
          </a:prstGeom>
        </p:spPr>
      </p:pic>
      <p:sp>
        <p:nvSpPr>
          <p:cNvPr id="12" name="Oval 11">
            <a:extLst>
              <a:ext uri="{FF2B5EF4-FFF2-40B4-BE49-F238E27FC236}">
                <a16:creationId xmlns:a16="http://schemas.microsoft.com/office/drawing/2014/main" id="{E6595597-847F-323A-2440-A026643BF0B4}"/>
              </a:ext>
            </a:extLst>
          </p:cNvPr>
          <p:cNvSpPr/>
          <p:nvPr/>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8" name="Picture 7" descr="Shape, rectangle&#10;&#10;Description automatically generated">
            <a:extLst>
              <a:ext uri="{FF2B5EF4-FFF2-40B4-BE49-F238E27FC236}">
                <a16:creationId xmlns:a16="http://schemas.microsoft.com/office/drawing/2014/main" id="{8C407192-1B7C-E986-6691-616F7F7B0EC5}"/>
              </a:ext>
            </a:extLst>
          </p:cNvPr>
          <p:cNvPicPr>
            <a:picLocks noChangeAspect="1"/>
          </p:cNvPicPr>
          <p:nvPr userDrawn="1"/>
        </p:nvPicPr>
        <p:blipFill rotWithShape="1">
          <a:blip r:embed="rId2"/>
          <a:srcRect l="3125" t="35211"/>
          <a:stretch/>
        </p:blipFill>
        <p:spPr>
          <a:xfrm>
            <a:off x="0" y="0"/>
            <a:ext cx="11811000" cy="1096699"/>
          </a:xfrm>
          <a:prstGeom prst="rect">
            <a:avLst/>
          </a:prstGeom>
        </p:spPr>
      </p:pic>
      <p:sp>
        <p:nvSpPr>
          <p:cNvPr id="13" name="Oval 12">
            <a:extLst>
              <a:ext uri="{FF2B5EF4-FFF2-40B4-BE49-F238E27FC236}">
                <a16:creationId xmlns:a16="http://schemas.microsoft.com/office/drawing/2014/main" id="{2822E843-6CA4-6657-C7FA-BC6D29330EDF}"/>
              </a:ext>
            </a:extLst>
          </p:cNvPr>
          <p:cNvSpPr/>
          <p:nvPr userDrawn="1"/>
        </p:nvSpPr>
        <p:spPr bwMode="auto">
          <a:xfrm>
            <a:off x="11705554" y="350303"/>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66220761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1146944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blue">
    <p:bg>
      <p:bgPr>
        <a:solidFill>
          <a:srgbClr val="013544"/>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C62AE3FC-AF9A-7722-9027-5826DA463F35}"/>
              </a:ext>
            </a:extLst>
          </p:cNvPr>
          <p:cNvPicPr>
            <a:picLocks noChangeAspect="1"/>
          </p:cNvPicPr>
          <p:nvPr userDrawn="1"/>
        </p:nvPicPr>
        <p:blipFill rotWithShape="1">
          <a:blip r:embed="rId2"/>
          <a:srcRect l="7187" t="26536"/>
          <a:stretch/>
        </p:blipFill>
        <p:spPr>
          <a:xfrm>
            <a:off x="0" y="800100"/>
            <a:ext cx="11582400" cy="3272983"/>
          </a:xfrm>
          <a:prstGeom prst="rect">
            <a:avLst/>
          </a:prstGeom>
        </p:spPr>
      </p:pic>
      <p:pic>
        <p:nvPicPr>
          <p:cNvPr id="89" name="Picture 88" descr="Shape, rectangle&#10;&#10;Description automatically generated">
            <a:extLst>
              <a:ext uri="{FF2B5EF4-FFF2-40B4-BE49-F238E27FC236}">
                <a16:creationId xmlns:a16="http://schemas.microsoft.com/office/drawing/2014/main" id="{4713C585-8BF0-C627-4E29-EF4516CF444E}"/>
              </a:ext>
            </a:extLst>
          </p:cNvPr>
          <p:cNvPicPr>
            <a:picLocks noChangeAspect="1"/>
          </p:cNvPicPr>
          <p:nvPr/>
        </p:nvPicPr>
        <p:blipFill rotWithShape="1">
          <a:blip r:embed="rId2"/>
          <a:srcRect l="7187" t="26536"/>
          <a:stretch/>
        </p:blipFill>
        <p:spPr>
          <a:xfrm>
            <a:off x="0" y="800100"/>
            <a:ext cx="11582400" cy="3272983"/>
          </a:xfrm>
          <a:prstGeom prst="rect">
            <a:avLst/>
          </a:prstGeom>
        </p:spPr>
      </p:pic>
      <p:sp>
        <p:nvSpPr>
          <p:cNvPr id="79" name="Rectangle 78">
            <a:extLst>
              <a:ext uri="{FF2B5EF4-FFF2-40B4-BE49-F238E27FC236}">
                <a16:creationId xmlns:a16="http://schemas.microsoft.com/office/drawing/2014/main" id="{0627A5D6-B4F4-EF52-BFC1-09BBFD7E34E3}"/>
              </a:ext>
            </a:extLst>
          </p:cNvPr>
          <p:cNvSpPr/>
          <p:nvPr/>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0" name="Rectangle 79">
            <a:extLst>
              <a:ext uri="{FF2B5EF4-FFF2-40B4-BE49-F238E27FC236}">
                <a16:creationId xmlns:a16="http://schemas.microsoft.com/office/drawing/2014/main" id="{2F081D0F-6284-6D61-5295-14E9325C676A}"/>
              </a:ext>
            </a:extLst>
          </p:cNvPr>
          <p:cNvSpPr/>
          <p:nvPr/>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F856BAD2-19D3-4272-958C-5CE2489BC65C}"/>
              </a:ext>
            </a:extLst>
          </p:cNvPr>
          <p:cNvSpPr>
            <a:spLocks noGrp="1"/>
          </p:cNvSpPr>
          <p:nvPr>
            <p:ph type="ctrTitle" hasCustomPrompt="1"/>
          </p:nvPr>
        </p:nvSpPr>
        <p:spPr>
          <a:xfrm>
            <a:off x="719563" y="1943100"/>
            <a:ext cx="10177037" cy="1690632"/>
          </a:xfrm>
          <a:noFill/>
        </p:spPr>
        <p:txBody>
          <a:bodyPr anchor="b">
            <a:normAutofit/>
          </a:bodyPr>
          <a:lstStyle>
            <a:lvl1pPr algn="l">
              <a:defRPr sz="5000" b="1" cap="none" baseline="0">
                <a:solidFill>
                  <a:schemeClr val="bg1"/>
                </a:solidFill>
                <a:latin typeface="+mj-lt"/>
              </a:defRPr>
            </a:lvl1pPr>
          </a:lstStyle>
          <a:p>
            <a:r>
              <a:rPr lang="en-US" dirty="0"/>
              <a:t>Click to edit </a:t>
            </a:r>
            <a:br>
              <a:rPr lang="en-US" dirty="0"/>
            </a:br>
            <a:r>
              <a:rPr lang="en-US" dirty="0"/>
              <a:t>Presentation title</a:t>
            </a:r>
          </a:p>
        </p:txBody>
      </p:sp>
      <p:sp>
        <p:nvSpPr>
          <p:cNvPr id="28" name="Text Placeholder 27"/>
          <p:cNvSpPr>
            <a:spLocks noGrp="1"/>
          </p:cNvSpPr>
          <p:nvPr>
            <p:ph type="body" sz="quarter" idx="13" hasCustomPrompt="1"/>
          </p:nvPr>
        </p:nvSpPr>
        <p:spPr>
          <a:xfrm>
            <a:off x="719564" y="4343400"/>
            <a:ext cx="6290837" cy="1274801"/>
          </a:xfrm>
          <a:noFill/>
        </p:spPr>
        <p:txBody>
          <a:bodyPr wrap="square" lIns="91440" anchor="ctr">
            <a:normAutofit/>
          </a:bodyPr>
          <a:lstStyle>
            <a:lvl1pPr marL="0" indent="0">
              <a:spcAft>
                <a:spcPts val="600"/>
              </a:spcAft>
              <a:buNone/>
              <a:defRPr sz="2600" baseline="0">
                <a:solidFill>
                  <a:schemeClr val="bg1"/>
                </a:solidFill>
              </a:defRPr>
            </a:lvl1pPr>
          </a:lstStyle>
          <a:p>
            <a:pPr lvl="0"/>
            <a:r>
              <a:rPr lang="en-US" dirty="0"/>
              <a:t>Presenter Name</a:t>
            </a:r>
          </a:p>
          <a:p>
            <a:pPr lvl="0"/>
            <a:r>
              <a:rPr lang="en-US" dirty="0"/>
              <a:t>Presenter Title</a:t>
            </a:r>
          </a:p>
        </p:txBody>
      </p:sp>
      <p:pic>
        <p:nvPicPr>
          <p:cNvPr id="9" name="Picture 8" descr="Logo&#10;&#10;Description automatically generated">
            <a:extLst>
              <a:ext uri="{FF2B5EF4-FFF2-40B4-BE49-F238E27FC236}">
                <a16:creationId xmlns:a16="http://schemas.microsoft.com/office/drawing/2014/main" id="{C4E1D9B8-16D0-CC38-683E-9ECDB59E2D76}"/>
              </a:ext>
            </a:extLst>
          </p:cNvPr>
          <p:cNvPicPr>
            <a:picLocks noChangeAspect="1"/>
          </p:cNvPicPr>
          <p:nvPr/>
        </p:nvPicPr>
        <p:blipFill>
          <a:blip r:embed="rId3"/>
          <a:stretch>
            <a:fillRect/>
          </a:stretch>
        </p:blipFill>
        <p:spPr>
          <a:xfrm>
            <a:off x="721522" y="210648"/>
            <a:ext cx="1285415" cy="422352"/>
          </a:xfrm>
          <a:prstGeom prst="rect">
            <a:avLst/>
          </a:prstGeom>
        </p:spPr>
      </p:pic>
      <p:sp>
        <p:nvSpPr>
          <p:cNvPr id="21" name="Date Placeholder 3">
            <a:extLst>
              <a:ext uri="{FF2B5EF4-FFF2-40B4-BE49-F238E27FC236}">
                <a16:creationId xmlns:a16="http://schemas.microsoft.com/office/drawing/2014/main" id="{BCAA87DC-ABD4-45B1-DE27-914E06B7D285}"/>
              </a:ext>
            </a:extLst>
          </p:cNvPr>
          <p:cNvSpPr txBox="1">
            <a:spLocks/>
          </p:cNvSpPr>
          <p:nvPr/>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accent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17, 2023</a:t>
            </a:fld>
            <a:endParaRPr kumimoji="0" lang="en-US" sz="2200" b="0"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76" name="Footer Placeholder 4">
            <a:extLst>
              <a:ext uri="{FF2B5EF4-FFF2-40B4-BE49-F238E27FC236}">
                <a16:creationId xmlns:a16="http://schemas.microsoft.com/office/drawing/2014/main" id="{0EE63C2F-21FB-585F-E57E-81920FA90D07}"/>
              </a:ext>
            </a:extLst>
          </p:cNvPr>
          <p:cNvSpPr>
            <a:spLocks noGrp="1"/>
          </p:cNvSpPr>
          <p:nvPr>
            <p:ph type="ftr" sz="quarter" idx="11"/>
          </p:nvPr>
        </p:nvSpPr>
        <p:spPr>
          <a:xfrm>
            <a:off x="719563" y="6491917"/>
            <a:ext cx="10408439" cy="137484"/>
          </a:xfrm>
        </p:spPr>
        <p:txBody>
          <a:bodyPr/>
          <a:lstStyle>
            <a:lvl1pPr algn="l">
              <a:defRPr sz="800"/>
            </a:lvl1pPr>
          </a:lstStyle>
          <a:p>
            <a:r>
              <a:rPr lang="en-US"/>
              <a:t>©2023 Hyland Software, Inc. and its affiliates. All rights reserved. All Hyland product names are registered or unregistered trademarks of Hyland Software, Inc. or its affiliates in the United States and other countries.</a:t>
            </a:r>
            <a:endParaRPr lang="en-US" dirty="0"/>
          </a:p>
        </p:txBody>
      </p:sp>
      <p:sp>
        <p:nvSpPr>
          <p:cNvPr id="3" name="Oval 2">
            <a:extLst>
              <a:ext uri="{FF2B5EF4-FFF2-40B4-BE49-F238E27FC236}">
                <a16:creationId xmlns:a16="http://schemas.microsoft.com/office/drawing/2014/main" id="{0C12B530-906F-045A-6ED0-63EB7723DB17}"/>
              </a:ext>
            </a:extLst>
          </p:cNvPr>
          <p:cNvSpPr/>
          <p:nvPr/>
        </p:nvSpPr>
        <p:spPr bwMode="auto">
          <a:xfrm>
            <a:off x="11480008" y="1356874"/>
            <a:ext cx="164592" cy="164592"/>
          </a:xfrm>
          <a:prstGeom prst="ellipse">
            <a:avLst/>
          </a:prstGeom>
          <a:solidFill>
            <a:schemeClr val="bg1"/>
          </a:solidFill>
          <a:ln w="381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17" name="Text Placeholder 15">
            <a:extLst>
              <a:ext uri="{FF2B5EF4-FFF2-40B4-BE49-F238E27FC236}">
                <a16:creationId xmlns:a16="http://schemas.microsoft.com/office/drawing/2014/main" id="{DB9FEC64-DE7C-B0AE-76AC-CFDF03698335}"/>
              </a:ext>
            </a:extLst>
          </p:cNvPr>
          <p:cNvSpPr>
            <a:spLocks noGrp="1"/>
          </p:cNvSpPr>
          <p:nvPr>
            <p:ph type="body" sz="quarter" idx="14" hasCustomPrompt="1"/>
          </p:nvPr>
        </p:nvSpPr>
        <p:spPr>
          <a:xfrm>
            <a:off x="719561" y="1227215"/>
            <a:ext cx="10177037" cy="674583"/>
          </a:xfrm>
        </p:spPr>
        <p:txBody>
          <a:bodyPr/>
          <a:lstStyle>
            <a:lvl1pPr marL="0" indent="0">
              <a:buFontTx/>
              <a:buNone/>
              <a:defRPr sz="3200">
                <a:solidFill>
                  <a:schemeClr val="bg1"/>
                </a:solidFill>
              </a:defRPr>
            </a:lvl1pPr>
          </a:lstStyle>
          <a:p>
            <a:pPr lvl="0"/>
            <a:r>
              <a:rPr lang="en-US" dirty="0"/>
              <a:t>Click to edit subtitle</a:t>
            </a:r>
          </a:p>
        </p:txBody>
      </p:sp>
      <p:sp>
        <p:nvSpPr>
          <p:cNvPr id="5" name="Rectangle 4">
            <a:extLst>
              <a:ext uri="{FF2B5EF4-FFF2-40B4-BE49-F238E27FC236}">
                <a16:creationId xmlns:a16="http://schemas.microsoft.com/office/drawing/2014/main" id="{ADBF3A49-CB59-785D-AC47-8EC69267D390}"/>
              </a:ext>
            </a:extLst>
          </p:cNvPr>
          <p:cNvSpPr/>
          <p:nvPr userDrawn="1"/>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ACD19C0F-8D0B-77CE-E075-38E8D32417E3}"/>
              </a:ext>
            </a:extLst>
          </p:cNvPr>
          <p:cNvSpPr/>
          <p:nvPr userDrawn="1"/>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 name="Date Placeholder 3">
            <a:extLst>
              <a:ext uri="{FF2B5EF4-FFF2-40B4-BE49-F238E27FC236}">
                <a16:creationId xmlns:a16="http://schemas.microsoft.com/office/drawing/2014/main" id="{5845FC30-4A85-D1FA-55B5-81973B4D1D73}"/>
              </a:ext>
            </a:extLst>
          </p:cNvPr>
          <p:cNvSpPr txBox="1">
            <a:spLocks/>
          </p:cNvSpPr>
          <p:nvPr userDrawn="1"/>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17, 2023</a:t>
            </a:fld>
            <a:endPar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12" name="Picture 11" descr="A green text on a black background&#10;&#10;Description automatically generated with medium confidence">
            <a:extLst>
              <a:ext uri="{FF2B5EF4-FFF2-40B4-BE49-F238E27FC236}">
                <a16:creationId xmlns:a16="http://schemas.microsoft.com/office/drawing/2014/main" id="{C731B13A-5E5D-F56A-57FE-D82FCB7E7AD2}"/>
              </a:ext>
            </a:extLst>
          </p:cNvPr>
          <p:cNvPicPr>
            <a:picLocks noChangeAspect="1"/>
          </p:cNvPicPr>
          <p:nvPr userDrawn="1"/>
        </p:nvPicPr>
        <p:blipFill>
          <a:blip r:embed="rId4"/>
          <a:stretch>
            <a:fillRect/>
          </a:stretch>
        </p:blipFill>
        <p:spPr>
          <a:xfrm>
            <a:off x="721522" y="202390"/>
            <a:ext cx="1285415" cy="422844"/>
          </a:xfrm>
          <a:prstGeom prst="rect">
            <a:avLst/>
          </a:prstGeom>
        </p:spPr>
      </p:pic>
    </p:spTree>
    <p:extLst>
      <p:ext uri="{BB962C8B-B14F-4D97-AF65-F5344CB8AC3E}">
        <p14:creationId xmlns:p14="http://schemas.microsoft.com/office/powerpoint/2010/main" val="37196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fade">
                                      <p:cBhvr>
                                        <p:cTn id="19" dur="500"/>
                                        <p:tgtEl>
                                          <p:spTgt spid="28">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1" end="1"/>
                                            </p:txEl>
                                          </p:spTgt>
                                        </p:tgtEl>
                                        <p:attrNameLst>
                                          <p:attrName>style.visibility</p:attrName>
                                        </p:attrNameLst>
                                      </p:cBhvr>
                                      <p:to>
                                        <p:strVal val="visible"/>
                                      </p:to>
                                    </p:set>
                                    <p:animEffect transition="in" filter="fade">
                                      <p:cBhvr>
                                        <p:cTn id="22" dur="500"/>
                                        <p:tgtEl>
                                          <p:spTgt spid="28">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500"/>
                                        <p:tgtEl>
                                          <p:spTgt spid="17">
                                            <p:txEl>
                                              <p:pRg st="0" end="0"/>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uiExpand="1"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1" grpId="0" animBg="1"/>
      <p:bldP spid="3" grpId="0" animBg="1"/>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8" grpId="0" animBg="1"/>
    </p:bldLst>
  </p:timing>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ock - dark green">
    <p:bg>
      <p:bgPr>
        <a:solidFill>
          <a:srgbClr val="004728"/>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69686445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ock - dark blue">
    <p:bg>
      <p:bgPr>
        <a:solidFill>
          <a:srgbClr val="00364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9714266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ock- warm gray">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4500042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losing slide - white">
    <p:bg>
      <p:bgPr>
        <a:solidFill>
          <a:schemeClr val="bg1"/>
        </a:solidFill>
        <a:effectLst/>
      </p:bgPr>
    </p:bg>
    <p:spTree>
      <p:nvGrpSpPr>
        <p:cNvPr id="1" name=""/>
        <p:cNvGrpSpPr/>
        <p:nvPr/>
      </p:nvGrpSpPr>
      <p:grpSpPr>
        <a:xfrm>
          <a:off x="0" y="0"/>
          <a:ext cx="0" cy="0"/>
          <a:chOff x="0" y="0"/>
          <a:chExt cx="0" cy="0"/>
        </a:xfrm>
      </p:grpSpPr>
      <p:pic>
        <p:nvPicPr>
          <p:cNvPr id="4" name="Picture 3" descr="A green text on a black background&#10;&#10;Description automatically generated with medium confidence">
            <a:extLst>
              <a:ext uri="{FF2B5EF4-FFF2-40B4-BE49-F238E27FC236}">
                <a16:creationId xmlns:a16="http://schemas.microsoft.com/office/drawing/2014/main" id="{D421EFD7-4663-DF1D-B63A-52C9A5BA9722}"/>
              </a:ext>
            </a:extLst>
          </p:cNvPr>
          <p:cNvPicPr>
            <a:picLocks noChangeAspect="1"/>
          </p:cNvPicPr>
          <p:nvPr userDrawn="1"/>
        </p:nvPicPr>
        <p:blipFill>
          <a:blip r:embed="rId2"/>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35248154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 white with text">
    <p:bg>
      <p:bgPr>
        <a:solidFill>
          <a:schemeClr val="bg1"/>
        </a:solidFill>
        <a:effectLst/>
      </p:bgPr>
    </p:bg>
    <p:spTree>
      <p:nvGrpSpPr>
        <p:cNvPr id="1" name=""/>
        <p:cNvGrpSpPr/>
        <p:nvPr/>
      </p:nvGrpSpPr>
      <p:grpSpPr>
        <a:xfrm>
          <a:off x="0" y="0"/>
          <a:ext cx="0" cy="0"/>
          <a:chOff x="0" y="0"/>
          <a:chExt cx="0" cy="0"/>
        </a:xfrm>
      </p:grpSpPr>
      <p:sp>
        <p:nvSpPr>
          <p:cNvPr id="2" name="Text Placeholder 30">
            <a:extLst>
              <a:ext uri="{FF2B5EF4-FFF2-40B4-BE49-F238E27FC236}">
                <a16:creationId xmlns:a16="http://schemas.microsoft.com/office/drawing/2014/main" id="{C2846CA5-DB14-5466-DBFC-397E02DD857F}"/>
              </a:ext>
            </a:extLst>
          </p:cNvPr>
          <p:cNvSpPr>
            <a:spLocks noGrp="1"/>
          </p:cNvSpPr>
          <p:nvPr>
            <p:ph type="body" sz="quarter" idx="10" hasCustomPrompt="1"/>
          </p:nvPr>
        </p:nvSpPr>
        <p:spPr>
          <a:xfrm>
            <a:off x="2438400" y="4572000"/>
            <a:ext cx="7315200" cy="457200"/>
          </a:xfrm>
        </p:spPr>
        <p:txBody>
          <a:bodyPr>
            <a:noAutofit/>
          </a:bodyPr>
          <a:lstStyle>
            <a:lvl1pPr marL="57150" indent="0" algn="ctr">
              <a:buNone/>
              <a:defRPr sz="2400">
                <a:solidFill>
                  <a:schemeClr val="tx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dirty="0"/>
              <a:t>&lt;Call to action&gt;</a:t>
            </a:r>
          </a:p>
        </p:txBody>
      </p:sp>
      <p:pic>
        <p:nvPicPr>
          <p:cNvPr id="3" name="Picture 2" descr="A green text on a black background&#10;&#10;Description automatically generated with medium confidence">
            <a:extLst>
              <a:ext uri="{FF2B5EF4-FFF2-40B4-BE49-F238E27FC236}">
                <a16:creationId xmlns:a16="http://schemas.microsoft.com/office/drawing/2014/main" id="{9BEF205F-B94F-9B0A-8FA6-A32EDA740BFF}"/>
              </a:ext>
            </a:extLst>
          </p:cNvPr>
          <p:cNvPicPr>
            <a:picLocks noChangeAspect="1"/>
          </p:cNvPicPr>
          <p:nvPr userDrawn="1"/>
        </p:nvPicPr>
        <p:blipFill>
          <a:blip r:embed="rId2"/>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2639745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tmplLst>
          <p:tmpl>
            <p:tnLst>
              <p:par>
                <p:cTn presetID="22" presetClass="entr" presetSubtype="8"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wipe(left)">
                      <p:cBhvr>
                        <p:cTn dur="1000"/>
                        <p:tgtEl>
                          <p:spTgt spid="2"/>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 - green">
    <p:bg>
      <p:bgPr>
        <a:solidFill>
          <a:schemeClr val="accent2"/>
        </a:solidFill>
        <a:effectLst/>
      </p:bgPr>
    </p:bg>
    <p:spTree>
      <p:nvGrpSpPr>
        <p:cNvPr id="1" name=""/>
        <p:cNvGrpSpPr/>
        <p:nvPr/>
      </p:nvGrpSpPr>
      <p:grpSpPr>
        <a:xfrm>
          <a:off x="0" y="0"/>
          <a:ext cx="0" cy="0"/>
          <a:chOff x="0" y="0"/>
          <a:chExt cx="0" cy="0"/>
        </a:xfrm>
      </p:grpSpPr>
      <p:pic>
        <p:nvPicPr>
          <p:cNvPr id="2" name="Picture 1" descr="A green text on a black background&#10;&#10;Description automatically generated with medium confidence">
            <a:extLst>
              <a:ext uri="{FF2B5EF4-FFF2-40B4-BE49-F238E27FC236}">
                <a16:creationId xmlns:a16="http://schemas.microsoft.com/office/drawing/2014/main" id="{A0B5F037-A118-D08A-DE1B-E52B40746F3A}"/>
              </a:ext>
            </a:extLst>
          </p:cNvPr>
          <p:cNvPicPr>
            <a:picLocks noChangeAspect="1"/>
          </p:cNvPicPr>
          <p:nvPr userDrawn="1"/>
        </p:nvPicPr>
        <p:blipFill>
          <a:blip r:embed="rId2">
            <a:biLevel thresh="25000"/>
          </a:blip>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41126080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 green with text">
    <p:bg>
      <p:bgPr>
        <a:solidFill>
          <a:schemeClr val="accent2"/>
        </a:solidFill>
        <a:effectLst/>
      </p:bgPr>
    </p:bg>
    <p:spTree>
      <p:nvGrpSpPr>
        <p:cNvPr id="1" name=""/>
        <p:cNvGrpSpPr/>
        <p:nvPr/>
      </p:nvGrpSpPr>
      <p:grpSpPr>
        <a:xfrm>
          <a:off x="0" y="0"/>
          <a:ext cx="0" cy="0"/>
          <a:chOff x="0" y="0"/>
          <a:chExt cx="0" cy="0"/>
        </a:xfrm>
      </p:grpSpPr>
      <p:sp>
        <p:nvSpPr>
          <p:cNvPr id="31" name="Text Placeholder 30"/>
          <p:cNvSpPr>
            <a:spLocks noGrp="1"/>
          </p:cNvSpPr>
          <p:nvPr>
            <p:ph type="body" sz="quarter" idx="10" hasCustomPrompt="1"/>
          </p:nvPr>
        </p:nvSpPr>
        <p:spPr>
          <a:xfrm>
            <a:off x="2438400" y="4572000"/>
            <a:ext cx="7315200" cy="457200"/>
          </a:xfrm>
        </p:spPr>
        <p:txBody>
          <a:bodyPr>
            <a:noAutofit/>
          </a:bodyPr>
          <a:lstStyle>
            <a:lvl1pPr marL="57150" indent="0" algn="ctr">
              <a:buNone/>
              <a:defRPr sz="2400">
                <a:solidFill>
                  <a:schemeClr val="bg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dirty="0"/>
              <a:t>&lt;Call to action&gt;</a:t>
            </a:r>
          </a:p>
        </p:txBody>
      </p:sp>
      <p:pic>
        <p:nvPicPr>
          <p:cNvPr id="5" name="Picture 4" descr="A green text on a black background&#10;&#10;Description automatically generated with medium confidence">
            <a:extLst>
              <a:ext uri="{FF2B5EF4-FFF2-40B4-BE49-F238E27FC236}">
                <a16:creationId xmlns:a16="http://schemas.microsoft.com/office/drawing/2014/main" id="{36304FDA-1966-126F-2F33-ADA8BDD21096}"/>
              </a:ext>
            </a:extLst>
          </p:cNvPr>
          <p:cNvPicPr>
            <a:picLocks noChangeAspect="1"/>
          </p:cNvPicPr>
          <p:nvPr userDrawn="1"/>
        </p:nvPicPr>
        <p:blipFill>
          <a:blip r:embed="rId2">
            <a:biLevel thresh="25000"/>
          </a:blip>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63845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22" presetClass="entr" presetSubtype="8"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wipe(left)">
                      <p:cBhvr>
                        <p:cTn dur="1000"/>
                        <p:tgtEl>
                          <p:spTgt spid="31"/>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slide - blue">
    <p:bg>
      <p:bgPr>
        <a:solidFill>
          <a:srgbClr val="013544"/>
        </a:solidFill>
        <a:effectLst/>
      </p:bgPr>
    </p:bg>
    <p:spTree>
      <p:nvGrpSpPr>
        <p:cNvPr id="1" name=""/>
        <p:cNvGrpSpPr/>
        <p:nvPr/>
      </p:nvGrpSpPr>
      <p:grpSpPr>
        <a:xfrm>
          <a:off x="0" y="0"/>
          <a:ext cx="0" cy="0"/>
          <a:chOff x="0" y="0"/>
          <a:chExt cx="0" cy="0"/>
        </a:xfrm>
      </p:grpSpPr>
      <p:pic>
        <p:nvPicPr>
          <p:cNvPr id="2" name="Picture 1" descr="A green text on a black background&#10;&#10;Description automatically generated with medium confidence">
            <a:extLst>
              <a:ext uri="{FF2B5EF4-FFF2-40B4-BE49-F238E27FC236}">
                <a16:creationId xmlns:a16="http://schemas.microsoft.com/office/drawing/2014/main" id="{08E5E9E9-1B11-99E8-B533-99635538C3B1}"/>
              </a:ext>
            </a:extLst>
          </p:cNvPr>
          <p:cNvPicPr>
            <a:picLocks noChangeAspect="1"/>
          </p:cNvPicPr>
          <p:nvPr userDrawn="1"/>
        </p:nvPicPr>
        <p:blipFill>
          <a:blip r:embed="rId2">
            <a:biLevel thresh="25000"/>
          </a:blip>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4819739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slide - blue with text">
    <p:bg>
      <p:bgPr>
        <a:solidFill>
          <a:srgbClr val="013544"/>
        </a:solidFill>
        <a:effectLst/>
      </p:bgPr>
    </p:bg>
    <p:spTree>
      <p:nvGrpSpPr>
        <p:cNvPr id="1" name=""/>
        <p:cNvGrpSpPr/>
        <p:nvPr/>
      </p:nvGrpSpPr>
      <p:grpSpPr>
        <a:xfrm>
          <a:off x="0" y="0"/>
          <a:ext cx="0" cy="0"/>
          <a:chOff x="0" y="0"/>
          <a:chExt cx="0" cy="0"/>
        </a:xfrm>
      </p:grpSpPr>
      <p:sp>
        <p:nvSpPr>
          <p:cNvPr id="31" name="Text Placeholder 30"/>
          <p:cNvSpPr>
            <a:spLocks noGrp="1"/>
          </p:cNvSpPr>
          <p:nvPr>
            <p:ph type="body" sz="quarter" idx="10" hasCustomPrompt="1"/>
          </p:nvPr>
        </p:nvSpPr>
        <p:spPr>
          <a:xfrm>
            <a:off x="2438400" y="4572000"/>
            <a:ext cx="7315200" cy="457200"/>
          </a:xfrm>
        </p:spPr>
        <p:txBody>
          <a:bodyPr>
            <a:noAutofit/>
          </a:bodyPr>
          <a:lstStyle>
            <a:lvl1pPr marL="57150" indent="0" algn="ctr">
              <a:buNone/>
              <a:defRPr sz="2400">
                <a:solidFill>
                  <a:schemeClr val="bg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dirty="0"/>
              <a:t>&lt;Call to action&gt;</a:t>
            </a:r>
          </a:p>
        </p:txBody>
      </p:sp>
      <p:pic>
        <p:nvPicPr>
          <p:cNvPr id="2" name="Picture 1" descr="A green text on a black background&#10;&#10;Description automatically generated with medium confidence">
            <a:extLst>
              <a:ext uri="{FF2B5EF4-FFF2-40B4-BE49-F238E27FC236}">
                <a16:creationId xmlns:a16="http://schemas.microsoft.com/office/drawing/2014/main" id="{E9D0642F-B164-ADA7-292B-1BAF006D0CE6}"/>
              </a:ext>
            </a:extLst>
          </p:cNvPr>
          <p:cNvPicPr>
            <a:picLocks noChangeAspect="1"/>
          </p:cNvPicPr>
          <p:nvPr userDrawn="1"/>
        </p:nvPicPr>
        <p:blipFill>
          <a:blip r:embed="rId2">
            <a:biLevel thresh="25000"/>
          </a:blip>
          <a:stretch>
            <a:fillRect/>
          </a:stretch>
        </p:blipFill>
        <p:spPr>
          <a:xfrm>
            <a:off x="5155469" y="3119968"/>
            <a:ext cx="1882768" cy="619347"/>
          </a:xfrm>
          <a:prstGeom prst="rect">
            <a:avLst/>
          </a:prstGeom>
        </p:spPr>
      </p:pic>
    </p:spTree>
    <p:extLst>
      <p:ext uri="{BB962C8B-B14F-4D97-AF65-F5344CB8AC3E}">
        <p14:creationId xmlns:p14="http://schemas.microsoft.com/office/powerpoint/2010/main" val="4166290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22" presetClass="entr" presetSubtype="8"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wipe(left)">
                      <p:cBhvr>
                        <p:cTn dur="1000"/>
                        <p:tgtEl>
                          <p:spTgt spid="31"/>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plit page copy image right green">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351224" y="0"/>
            <a:ext cx="5840776" cy="6858000"/>
          </a:xfrm>
          <a:prstGeom prst="rect">
            <a:avLst/>
          </a:prstGeom>
          <a:solidFill>
            <a:schemeClr val="accent2"/>
          </a:solidFill>
        </p:spPr>
        <p:txBody>
          <a:bodyPr/>
          <a:lstStyle>
            <a:lvl1pPr marL="0" indent="0">
              <a:buNone/>
              <a:defRPr>
                <a:noFill/>
              </a:defRPr>
            </a:lvl1pPr>
          </a:lstStyle>
          <a:p>
            <a:endParaRPr lang="en-US"/>
          </a:p>
        </p:txBody>
      </p:sp>
      <p:sp>
        <p:nvSpPr>
          <p:cNvPr id="10" name="Title_half_left"/>
          <p:cNvSpPr>
            <a:spLocks noGrp="1"/>
          </p:cNvSpPr>
          <p:nvPr>
            <p:ph type="title"/>
          </p:nvPr>
        </p:nvSpPr>
        <p:spPr>
          <a:xfrm>
            <a:off x="647700" y="2425308"/>
            <a:ext cx="5440647" cy="1323439"/>
          </a:xfrm>
        </p:spPr>
        <p:txBody>
          <a:bodyPr/>
          <a:lstStyle>
            <a:lvl1pPr>
              <a:defRPr sz="4000" spc="0" baseline="0">
                <a:solidFill>
                  <a:schemeClr val="tx1"/>
                </a:solidFill>
                <a:latin typeface="Arial" panose="020B0604020202020204" pitchFamily="34" charset="0"/>
              </a:defRPr>
            </a:lvl1pPr>
          </a:lstStyle>
          <a:p>
            <a:r>
              <a:rPr lang="en-US"/>
              <a:t>Click to edit Master title style</a:t>
            </a:r>
          </a:p>
        </p:txBody>
      </p:sp>
      <p:sp>
        <p:nvSpPr>
          <p:cNvPr id="9" name="Slide Number Placeholder 3">
            <a:extLst>
              <a:ext uri="{FF2B5EF4-FFF2-40B4-BE49-F238E27FC236}">
                <a16:creationId xmlns:a16="http://schemas.microsoft.com/office/drawing/2014/main" id="{A06DEA18-5A6F-434C-ACCE-50D5EEF31E4F}"/>
              </a:ext>
            </a:extLst>
          </p:cNvPr>
          <p:cNvSpPr txBox="1">
            <a:spLocks/>
          </p:cNvSpPr>
          <p:nvPr userDrawn="1"/>
        </p:nvSpPr>
        <p:spPr>
          <a:xfrm>
            <a:off x="11464814" y="6455881"/>
            <a:ext cx="46488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DB2D9-BBD8-435B-B34A-9B8472CE273E}" type="slidenum">
              <a:rPr lang="en-US" smtClean="0">
                <a:solidFill>
                  <a:schemeClr val="bg1"/>
                </a:solidFill>
              </a:rPr>
              <a:pPr/>
              <a:t>‹#›</a:t>
            </a:fld>
            <a:endParaRPr lang="en-US">
              <a:solidFill>
                <a:schemeClr val="bg1"/>
              </a:solidFill>
            </a:endParaRPr>
          </a:p>
        </p:txBody>
      </p:sp>
      <p:pic>
        <p:nvPicPr>
          <p:cNvPr id="13" name="Picture 12">
            <a:extLst>
              <a:ext uri="{FF2B5EF4-FFF2-40B4-BE49-F238E27FC236}">
                <a16:creationId xmlns:a16="http://schemas.microsoft.com/office/drawing/2014/main" id="{2DEC17E9-6D0C-1443-9FC7-2F02B8BA05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526" y="6553844"/>
            <a:ext cx="626667" cy="169200"/>
          </a:xfrm>
          <a:prstGeom prst="rect">
            <a:avLst/>
          </a:prstGeom>
        </p:spPr>
      </p:pic>
      <p:sp>
        <p:nvSpPr>
          <p:cNvPr id="3" name="Footer Placeholder 2">
            <a:extLst>
              <a:ext uri="{FF2B5EF4-FFF2-40B4-BE49-F238E27FC236}">
                <a16:creationId xmlns:a16="http://schemas.microsoft.com/office/drawing/2014/main" id="{4A52886D-5207-644B-A598-6E313EC0FB9D}"/>
              </a:ext>
            </a:extLst>
          </p:cNvPr>
          <p:cNvSpPr>
            <a:spLocks noGrp="1"/>
          </p:cNvSpPr>
          <p:nvPr>
            <p:ph type="ftr" sz="quarter" idx="12"/>
          </p:nvPr>
        </p:nvSpPr>
        <p:spPr/>
        <p:txBody>
          <a:bodyPr/>
          <a:lstStyle/>
          <a:p>
            <a:r>
              <a:rPr lang="en-US"/>
              <a:t>Confidential</a:t>
            </a:r>
          </a:p>
        </p:txBody>
      </p:sp>
    </p:spTree>
    <p:extLst>
      <p:ext uri="{BB962C8B-B14F-4D97-AF65-F5344CB8AC3E}">
        <p14:creationId xmlns:p14="http://schemas.microsoft.com/office/powerpoint/2010/main" val="200018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green">
    <p:bg>
      <p:bgPr>
        <a:solidFill>
          <a:schemeClr val="accent2"/>
        </a:solidFill>
        <a:effectLst/>
      </p:bgPr>
    </p:bg>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9B699438-1BE9-B6FD-672B-ADE5B2A09B19}"/>
              </a:ext>
            </a:extLst>
          </p:cNvPr>
          <p:cNvPicPr>
            <a:picLocks noChangeAspect="1"/>
          </p:cNvPicPr>
          <p:nvPr userDrawn="1"/>
        </p:nvPicPr>
        <p:blipFill rotWithShape="1">
          <a:blip r:embed="rId2"/>
          <a:srcRect l="7187" t="26536"/>
          <a:stretch/>
        </p:blipFill>
        <p:spPr>
          <a:xfrm>
            <a:off x="0" y="800100"/>
            <a:ext cx="11582400" cy="3272983"/>
          </a:xfrm>
          <a:prstGeom prst="rect">
            <a:avLst/>
          </a:prstGeom>
        </p:spPr>
      </p:pic>
      <p:pic>
        <p:nvPicPr>
          <p:cNvPr id="89" name="Picture 88" descr="Shape, rectangle&#10;&#10;Description automatically generated">
            <a:extLst>
              <a:ext uri="{FF2B5EF4-FFF2-40B4-BE49-F238E27FC236}">
                <a16:creationId xmlns:a16="http://schemas.microsoft.com/office/drawing/2014/main" id="{4713C585-8BF0-C627-4E29-EF4516CF444E}"/>
              </a:ext>
            </a:extLst>
          </p:cNvPr>
          <p:cNvPicPr>
            <a:picLocks noChangeAspect="1"/>
          </p:cNvPicPr>
          <p:nvPr/>
        </p:nvPicPr>
        <p:blipFill rotWithShape="1">
          <a:blip r:embed="rId2"/>
          <a:srcRect l="7187" t="26536"/>
          <a:stretch/>
        </p:blipFill>
        <p:spPr>
          <a:xfrm>
            <a:off x="0" y="800100"/>
            <a:ext cx="11582400" cy="3272983"/>
          </a:xfrm>
          <a:prstGeom prst="rect">
            <a:avLst/>
          </a:prstGeom>
        </p:spPr>
      </p:pic>
      <p:sp>
        <p:nvSpPr>
          <p:cNvPr id="79" name="Rectangle 78">
            <a:extLst>
              <a:ext uri="{FF2B5EF4-FFF2-40B4-BE49-F238E27FC236}">
                <a16:creationId xmlns:a16="http://schemas.microsoft.com/office/drawing/2014/main" id="{0627A5D6-B4F4-EF52-BFC1-09BBFD7E34E3}"/>
              </a:ext>
            </a:extLst>
          </p:cNvPr>
          <p:cNvSpPr/>
          <p:nvPr/>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0" name="Rectangle 79">
            <a:extLst>
              <a:ext uri="{FF2B5EF4-FFF2-40B4-BE49-F238E27FC236}">
                <a16:creationId xmlns:a16="http://schemas.microsoft.com/office/drawing/2014/main" id="{2F081D0F-6284-6D61-5295-14E9325C676A}"/>
              </a:ext>
            </a:extLst>
          </p:cNvPr>
          <p:cNvSpPr/>
          <p:nvPr/>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9" name="Picture 8" descr="Logo&#10;&#10;Description automatically generated">
            <a:extLst>
              <a:ext uri="{FF2B5EF4-FFF2-40B4-BE49-F238E27FC236}">
                <a16:creationId xmlns:a16="http://schemas.microsoft.com/office/drawing/2014/main" id="{C4E1D9B8-16D0-CC38-683E-9ECDB59E2D76}"/>
              </a:ext>
            </a:extLst>
          </p:cNvPr>
          <p:cNvPicPr>
            <a:picLocks noChangeAspect="1"/>
          </p:cNvPicPr>
          <p:nvPr/>
        </p:nvPicPr>
        <p:blipFill>
          <a:blip r:embed="rId3"/>
          <a:stretch>
            <a:fillRect/>
          </a:stretch>
        </p:blipFill>
        <p:spPr>
          <a:xfrm>
            <a:off x="721522" y="210648"/>
            <a:ext cx="1285415" cy="422352"/>
          </a:xfrm>
          <a:prstGeom prst="rect">
            <a:avLst/>
          </a:prstGeom>
        </p:spPr>
      </p:pic>
      <p:sp>
        <p:nvSpPr>
          <p:cNvPr id="21" name="Date Placeholder 3">
            <a:extLst>
              <a:ext uri="{FF2B5EF4-FFF2-40B4-BE49-F238E27FC236}">
                <a16:creationId xmlns:a16="http://schemas.microsoft.com/office/drawing/2014/main" id="{BCAA87DC-ABD4-45B1-DE27-914E06B7D285}"/>
              </a:ext>
            </a:extLst>
          </p:cNvPr>
          <p:cNvSpPr txBox="1">
            <a:spLocks/>
          </p:cNvSpPr>
          <p:nvPr/>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accent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17, 2023</a:t>
            </a:fld>
            <a:endParaRPr kumimoji="0" lang="en-US" sz="2200" b="0"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76" name="Footer Placeholder 4">
            <a:extLst>
              <a:ext uri="{FF2B5EF4-FFF2-40B4-BE49-F238E27FC236}">
                <a16:creationId xmlns:a16="http://schemas.microsoft.com/office/drawing/2014/main" id="{0EE63C2F-21FB-585F-E57E-81920FA90D07}"/>
              </a:ext>
            </a:extLst>
          </p:cNvPr>
          <p:cNvSpPr>
            <a:spLocks noGrp="1"/>
          </p:cNvSpPr>
          <p:nvPr>
            <p:ph type="ftr" sz="quarter" idx="11"/>
          </p:nvPr>
        </p:nvSpPr>
        <p:spPr>
          <a:xfrm>
            <a:off x="719563" y="6491917"/>
            <a:ext cx="10408439" cy="137484"/>
          </a:xfrm>
        </p:spPr>
        <p:txBody>
          <a:bodyPr/>
          <a:lstStyle>
            <a:lvl1pPr algn="l">
              <a:defRPr sz="800"/>
            </a:lvl1pPr>
          </a:lstStyle>
          <a:p>
            <a:r>
              <a:rPr lang="en-US"/>
              <a:t>©2023 Hyland Software, Inc. and its affiliates. All rights reserved. All Hyland product names are registered or unregistered trademarks of Hyland Software, Inc. or its affiliates in the United States and other countries.</a:t>
            </a:r>
            <a:endParaRPr lang="en-US" dirty="0"/>
          </a:p>
        </p:txBody>
      </p:sp>
      <p:sp>
        <p:nvSpPr>
          <p:cNvPr id="3" name="Oval 2">
            <a:extLst>
              <a:ext uri="{FF2B5EF4-FFF2-40B4-BE49-F238E27FC236}">
                <a16:creationId xmlns:a16="http://schemas.microsoft.com/office/drawing/2014/main" id="{0C12B530-906F-045A-6ED0-63EB7723DB17}"/>
              </a:ext>
            </a:extLst>
          </p:cNvPr>
          <p:cNvSpPr/>
          <p:nvPr/>
        </p:nvSpPr>
        <p:spPr bwMode="auto">
          <a:xfrm>
            <a:off x="11480008" y="1356874"/>
            <a:ext cx="164592" cy="164592"/>
          </a:xfrm>
          <a:prstGeom prst="ellipse">
            <a:avLst/>
          </a:prstGeom>
          <a:solidFill>
            <a:schemeClr val="bg1"/>
          </a:solidFill>
          <a:ln w="381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DF70076F-17AF-09AF-B061-AFC7FFAB9637}"/>
              </a:ext>
            </a:extLst>
          </p:cNvPr>
          <p:cNvSpPr>
            <a:spLocks noGrp="1"/>
          </p:cNvSpPr>
          <p:nvPr>
            <p:ph type="ctrTitle" hasCustomPrompt="1"/>
          </p:nvPr>
        </p:nvSpPr>
        <p:spPr>
          <a:xfrm>
            <a:off x="719563" y="1943100"/>
            <a:ext cx="10177037" cy="1690632"/>
          </a:xfrm>
          <a:noFill/>
        </p:spPr>
        <p:txBody>
          <a:bodyPr anchor="b">
            <a:normAutofit/>
          </a:bodyPr>
          <a:lstStyle>
            <a:lvl1pPr algn="l">
              <a:defRPr sz="5000" b="1" cap="none" baseline="0">
                <a:solidFill>
                  <a:schemeClr val="bg1"/>
                </a:solidFill>
                <a:latin typeface="+mj-lt"/>
              </a:defRPr>
            </a:lvl1pPr>
          </a:lstStyle>
          <a:p>
            <a:r>
              <a:rPr lang="en-US" dirty="0"/>
              <a:t>Click to edit </a:t>
            </a:r>
            <a:br>
              <a:rPr lang="en-US" dirty="0"/>
            </a:br>
            <a:r>
              <a:rPr lang="en-US" dirty="0"/>
              <a:t>Presentation title</a:t>
            </a:r>
          </a:p>
        </p:txBody>
      </p:sp>
      <p:sp>
        <p:nvSpPr>
          <p:cNvPr id="5" name="Text Placeholder 15">
            <a:extLst>
              <a:ext uri="{FF2B5EF4-FFF2-40B4-BE49-F238E27FC236}">
                <a16:creationId xmlns:a16="http://schemas.microsoft.com/office/drawing/2014/main" id="{F408E011-07D1-A071-A986-BB3DE7136788}"/>
              </a:ext>
            </a:extLst>
          </p:cNvPr>
          <p:cNvSpPr>
            <a:spLocks noGrp="1"/>
          </p:cNvSpPr>
          <p:nvPr>
            <p:ph type="body" sz="quarter" idx="14" hasCustomPrompt="1"/>
          </p:nvPr>
        </p:nvSpPr>
        <p:spPr>
          <a:xfrm>
            <a:off x="719561" y="1227215"/>
            <a:ext cx="10177037" cy="674583"/>
          </a:xfrm>
        </p:spPr>
        <p:txBody>
          <a:bodyPr/>
          <a:lstStyle>
            <a:lvl1pPr marL="0" indent="0">
              <a:buFontTx/>
              <a:buNone/>
              <a:defRPr sz="3200">
                <a:solidFill>
                  <a:schemeClr val="bg1"/>
                </a:solidFill>
              </a:defRPr>
            </a:lvl1pPr>
          </a:lstStyle>
          <a:p>
            <a:pPr lvl="0"/>
            <a:r>
              <a:rPr lang="en-US" dirty="0"/>
              <a:t>Click to edit subtitle</a:t>
            </a:r>
          </a:p>
        </p:txBody>
      </p:sp>
      <p:sp>
        <p:nvSpPr>
          <p:cNvPr id="6" name="Text Placeholder 27">
            <a:extLst>
              <a:ext uri="{FF2B5EF4-FFF2-40B4-BE49-F238E27FC236}">
                <a16:creationId xmlns:a16="http://schemas.microsoft.com/office/drawing/2014/main" id="{95D20949-B288-9C4E-5E02-9A80B1C72A62}"/>
              </a:ext>
            </a:extLst>
          </p:cNvPr>
          <p:cNvSpPr>
            <a:spLocks noGrp="1"/>
          </p:cNvSpPr>
          <p:nvPr>
            <p:ph type="body" sz="quarter" idx="13" hasCustomPrompt="1"/>
          </p:nvPr>
        </p:nvSpPr>
        <p:spPr>
          <a:xfrm>
            <a:off x="719564" y="4343400"/>
            <a:ext cx="6290837" cy="1274801"/>
          </a:xfrm>
          <a:noFill/>
        </p:spPr>
        <p:txBody>
          <a:bodyPr wrap="square" lIns="91440" anchor="ctr">
            <a:normAutofit/>
          </a:bodyPr>
          <a:lstStyle>
            <a:lvl1pPr marL="0" indent="0">
              <a:spcAft>
                <a:spcPts val="600"/>
              </a:spcAft>
              <a:buNone/>
              <a:defRPr sz="2600" baseline="0">
                <a:solidFill>
                  <a:schemeClr val="bg1"/>
                </a:solidFill>
              </a:defRPr>
            </a:lvl1pPr>
          </a:lstStyle>
          <a:p>
            <a:pPr lvl="0"/>
            <a:r>
              <a:rPr lang="en-US" dirty="0"/>
              <a:t>Presenter Name</a:t>
            </a:r>
          </a:p>
          <a:p>
            <a:pPr lvl="0"/>
            <a:r>
              <a:rPr lang="en-US" dirty="0"/>
              <a:t>Presenter Title</a:t>
            </a:r>
          </a:p>
        </p:txBody>
      </p:sp>
      <p:sp>
        <p:nvSpPr>
          <p:cNvPr id="7" name="Rectangle 6">
            <a:extLst>
              <a:ext uri="{FF2B5EF4-FFF2-40B4-BE49-F238E27FC236}">
                <a16:creationId xmlns:a16="http://schemas.microsoft.com/office/drawing/2014/main" id="{A6E42AE2-E0FA-D836-C0FB-2076EE485B82}"/>
              </a:ext>
            </a:extLst>
          </p:cNvPr>
          <p:cNvSpPr/>
          <p:nvPr userDrawn="1"/>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3129518B-292B-1390-9CDF-805290F8A339}"/>
              </a:ext>
            </a:extLst>
          </p:cNvPr>
          <p:cNvSpPr/>
          <p:nvPr userDrawn="1"/>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11" name="Date Placeholder 3">
            <a:extLst>
              <a:ext uri="{FF2B5EF4-FFF2-40B4-BE49-F238E27FC236}">
                <a16:creationId xmlns:a16="http://schemas.microsoft.com/office/drawing/2014/main" id="{9AC3507F-6DFA-26C2-165C-0D457C879D7F}"/>
              </a:ext>
            </a:extLst>
          </p:cNvPr>
          <p:cNvSpPr txBox="1">
            <a:spLocks/>
          </p:cNvSpPr>
          <p:nvPr userDrawn="1"/>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17, 2023</a:t>
            </a:fld>
            <a:endPar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13" name="Picture 12" descr="A green text on a black background&#10;&#10;Description automatically generated with medium confidence">
            <a:extLst>
              <a:ext uri="{FF2B5EF4-FFF2-40B4-BE49-F238E27FC236}">
                <a16:creationId xmlns:a16="http://schemas.microsoft.com/office/drawing/2014/main" id="{5929C27E-710A-B09D-CC95-1B43F9BB34C7}"/>
              </a:ext>
            </a:extLst>
          </p:cNvPr>
          <p:cNvPicPr>
            <a:picLocks noChangeAspect="1"/>
          </p:cNvPicPr>
          <p:nvPr userDrawn="1"/>
        </p:nvPicPr>
        <p:blipFill>
          <a:blip r:embed="rId4"/>
          <a:stretch>
            <a:fillRect/>
          </a:stretch>
        </p:blipFill>
        <p:spPr>
          <a:xfrm>
            <a:off x="721522" y="202390"/>
            <a:ext cx="1285415" cy="422844"/>
          </a:xfrm>
          <a:prstGeom prst="rect">
            <a:avLst/>
          </a:prstGeom>
        </p:spPr>
      </p:pic>
    </p:spTree>
    <p:extLst>
      <p:ext uri="{BB962C8B-B14F-4D97-AF65-F5344CB8AC3E}">
        <p14:creationId xmlns:p14="http://schemas.microsoft.com/office/powerpoint/2010/main" val="121015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4" grpId="0"/>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uiExpand="1"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animBg="1"/>
    </p:bldLst>
  </p:timing>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gray">
    <p:bg>
      <p:bgPr>
        <a:solidFill>
          <a:schemeClr val="bg2"/>
        </a:solidFill>
        <a:effectLst/>
      </p:bgPr>
    </p:bg>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F3D85B8C-EE3D-8C2A-FCD5-EA02FDA90465}"/>
              </a:ext>
            </a:extLst>
          </p:cNvPr>
          <p:cNvPicPr>
            <a:picLocks noChangeAspect="1"/>
          </p:cNvPicPr>
          <p:nvPr userDrawn="1"/>
        </p:nvPicPr>
        <p:blipFill rotWithShape="1">
          <a:blip r:embed="rId2"/>
          <a:srcRect l="7187" t="26536"/>
          <a:stretch/>
        </p:blipFill>
        <p:spPr>
          <a:xfrm>
            <a:off x="0" y="800100"/>
            <a:ext cx="11582400" cy="3272983"/>
          </a:xfrm>
          <a:prstGeom prst="rect">
            <a:avLst/>
          </a:prstGeom>
        </p:spPr>
      </p:pic>
      <p:pic>
        <p:nvPicPr>
          <p:cNvPr id="89" name="Picture 88" descr="Shape, rectangle&#10;&#10;Description automatically generated">
            <a:extLst>
              <a:ext uri="{FF2B5EF4-FFF2-40B4-BE49-F238E27FC236}">
                <a16:creationId xmlns:a16="http://schemas.microsoft.com/office/drawing/2014/main" id="{4713C585-8BF0-C627-4E29-EF4516CF444E}"/>
              </a:ext>
            </a:extLst>
          </p:cNvPr>
          <p:cNvPicPr>
            <a:picLocks noChangeAspect="1"/>
          </p:cNvPicPr>
          <p:nvPr/>
        </p:nvPicPr>
        <p:blipFill rotWithShape="1">
          <a:blip r:embed="rId2"/>
          <a:srcRect l="7187" t="26536"/>
          <a:stretch/>
        </p:blipFill>
        <p:spPr>
          <a:xfrm>
            <a:off x="0" y="800100"/>
            <a:ext cx="11582400" cy="3272983"/>
          </a:xfrm>
          <a:prstGeom prst="rect">
            <a:avLst/>
          </a:prstGeom>
        </p:spPr>
      </p:pic>
      <p:sp>
        <p:nvSpPr>
          <p:cNvPr id="79" name="Rectangle 78">
            <a:extLst>
              <a:ext uri="{FF2B5EF4-FFF2-40B4-BE49-F238E27FC236}">
                <a16:creationId xmlns:a16="http://schemas.microsoft.com/office/drawing/2014/main" id="{0627A5D6-B4F4-EF52-BFC1-09BBFD7E34E3}"/>
              </a:ext>
            </a:extLst>
          </p:cNvPr>
          <p:cNvSpPr/>
          <p:nvPr/>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0" name="Rectangle 79">
            <a:extLst>
              <a:ext uri="{FF2B5EF4-FFF2-40B4-BE49-F238E27FC236}">
                <a16:creationId xmlns:a16="http://schemas.microsoft.com/office/drawing/2014/main" id="{2F081D0F-6284-6D61-5295-14E9325C676A}"/>
              </a:ext>
            </a:extLst>
          </p:cNvPr>
          <p:cNvSpPr/>
          <p:nvPr/>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9" name="Picture 8" descr="Logo&#10;&#10;Description automatically generated">
            <a:extLst>
              <a:ext uri="{FF2B5EF4-FFF2-40B4-BE49-F238E27FC236}">
                <a16:creationId xmlns:a16="http://schemas.microsoft.com/office/drawing/2014/main" id="{C4E1D9B8-16D0-CC38-683E-9ECDB59E2D76}"/>
              </a:ext>
            </a:extLst>
          </p:cNvPr>
          <p:cNvPicPr>
            <a:picLocks noChangeAspect="1"/>
          </p:cNvPicPr>
          <p:nvPr/>
        </p:nvPicPr>
        <p:blipFill>
          <a:blip r:embed="rId3"/>
          <a:stretch>
            <a:fillRect/>
          </a:stretch>
        </p:blipFill>
        <p:spPr>
          <a:xfrm>
            <a:off x="721522" y="210648"/>
            <a:ext cx="1285415" cy="422352"/>
          </a:xfrm>
          <a:prstGeom prst="rect">
            <a:avLst/>
          </a:prstGeom>
        </p:spPr>
      </p:pic>
      <p:sp>
        <p:nvSpPr>
          <p:cNvPr id="21" name="Date Placeholder 3">
            <a:extLst>
              <a:ext uri="{FF2B5EF4-FFF2-40B4-BE49-F238E27FC236}">
                <a16:creationId xmlns:a16="http://schemas.microsoft.com/office/drawing/2014/main" id="{BCAA87DC-ABD4-45B1-DE27-914E06B7D285}"/>
              </a:ext>
            </a:extLst>
          </p:cNvPr>
          <p:cNvSpPr txBox="1">
            <a:spLocks/>
          </p:cNvSpPr>
          <p:nvPr/>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accent6"/>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17, 2023</a:t>
            </a:fld>
            <a:endParaRPr kumimoji="0" lang="en-US" sz="2200" b="0"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76" name="Footer Placeholder 4">
            <a:extLst>
              <a:ext uri="{FF2B5EF4-FFF2-40B4-BE49-F238E27FC236}">
                <a16:creationId xmlns:a16="http://schemas.microsoft.com/office/drawing/2014/main" id="{0EE63C2F-21FB-585F-E57E-81920FA90D07}"/>
              </a:ext>
            </a:extLst>
          </p:cNvPr>
          <p:cNvSpPr>
            <a:spLocks noGrp="1"/>
          </p:cNvSpPr>
          <p:nvPr>
            <p:ph type="ftr" sz="quarter" idx="11"/>
          </p:nvPr>
        </p:nvSpPr>
        <p:spPr>
          <a:xfrm>
            <a:off x="719563" y="6491917"/>
            <a:ext cx="10408439" cy="137484"/>
          </a:xfrm>
        </p:spPr>
        <p:txBody>
          <a:bodyPr/>
          <a:lstStyle>
            <a:lvl1pPr algn="l">
              <a:defRPr sz="800"/>
            </a:lvl1pPr>
          </a:lstStyle>
          <a:p>
            <a:r>
              <a:rPr lang="en-US"/>
              <a:t>©2023 Hyland Software, Inc. and its affiliates. All rights reserved. All Hyland product names are registered or unregistered trademarks of Hyland Software, Inc. or its affiliates in the United States and other countries.</a:t>
            </a:r>
            <a:endParaRPr lang="en-US" dirty="0"/>
          </a:p>
        </p:txBody>
      </p:sp>
      <p:sp>
        <p:nvSpPr>
          <p:cNvPr id="3" name="Oval 2">
            <a:extLst>
              <a:ext uri="{FF2B5EF4-FFF2-40B4-BE49-F238E27FC236}">
                <a16:creationId xmlns:a16="http://schemas.microsoft.com/office/drawing/2014/main" id="{0C12B530-906F-045A-6ED0-63EB7723DB17}"/>
              </a:ext>
            </a:extLst>
          </p:cNvPr>
          <p:cNvSpPr/>
          <p:nvPr/>
        </p:nvSpPr>
        <p:spPr bwMode="auto">
          <a:xfrm>
            <a:off x="11480008" y="1356874"/>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Title 1">
            <a:extLst>
              <a:ext uri="{FF2B5EF4-FFF2-40B4-BE49-F238E27FC236}">
                <a16:creationId xmlns:a16="http://schemas.microsoft.com/office/drawing/2014/main" id="{A783B015-7968-CCB1-3CAF-92DCB1CD8D49}"/>
              </a:ext>
            </a:extLst>
          </p:cNvPr>
          <p:cNvSpPr>
            <a:spLocks noGrp="1"/>
          </p:cNvSpPr>
          <p:nvPr>
            <p:ph type="ctrTitle" hasCustomPrompt="1"/>
          </p:nvPr>
        </p:nvSpPr>
        <p:spPr>
          <a:xfrm>
            <a:off x="719563" y="1943100"/>
            <a:ext cx="10177037" cy="1690632"/>
          </a:xfrm>
          <a:noFill/>
        </p:spPr>
        <p:txBody>
          <a:bodyPr anchor="b">
            <a:normAutofit/>
          </a:bodyPr>
          <a:lstStyle>
            <a:lvl1pPr algn="l">
              <a:defRPr sz="5000" b="1" cap="none" baseline="0">
                <a:solidFill>
                  <a:schemeClr val="tx1"/>
                </a:solidFill>
                <a:latin typeface="+mj-lt"/>
              </a:defRPr>
            </a:lvl1pPr>
          </a:lstStyle>
          <a:p>
            <a:r>
              <a:rPr lang="en-US" dirty="0"/>
              <a:t>Click to edit </a:t>
            </a:r>
            <a:br>
              <a:rPr lang="en-US" dirty="0"/>
            </a:br>
            <a:r>
              <a:rPr lang="en-US" dirty="0"/>
              <a:t>Presentation title</a:t>
            </a:r>
          </a:p>
        </p:txBody>
      </p:sp>
      <p:sp>
        <p:nvSpPr>
          <p:cNvPr id="5" name="Text Placeholder 15">
            <a:extLst>
              <a:ext uri="{FF2B5EF4-FFF2-40B4-BE49-F238E27FC236}">
                <a16:creationId xmlns:a16="http://schemas.microsoft.com/office/drawing/2014/main" id="{42638FD6-E975-0303-B9A8-5AFD4CFEC8BB}"/>
              </a:ext>
            </a:extLst>
          </p:cNvPr>
          <p:cNvSpPr>
            <a:spLocks noGrp="1"/>
          </p:cNvSpPr>
          <p:nvPr>
            <p:ph type="body" sz="quarter" idx="14" hasCustomPrompt="1"/>
          </p:nvPr>
        </p:nvSpPr>
        <p:spPr>
          <a:xfrm>
            <a:off x="719561" y="1227215"/>
            <a:ext cx="10177037" cy="674583"/>
          </a:xfrm>
        </p:spPr>
        <p:txBody>
          <a:bodyPr/>
          <a:lstStyle>
            <a:lvl1pPr marL="0" indent="0">
              <a:buFontTx/>
              <a:buNone/>
              <a:defRPr sz="3200">
                <a:solidFill>
                  <a:schemeClr val="tx1"/>
                </a:solidFill>
              </a:defRPr>
            </a:lvl1pPr>
          </a:lstStyle>
          <a:p>
            <a:pPr lvl="0"/>
            <a:r>
              <a:rPr lang="en-US" dirty="0"/>
              <a:t>Click to edit subtitle</a:t>
            </a:r>
          </a:p>
        </p:txBody>
      </p:sp>
      <p:sp>
        <p:nvSpPr>
          <p:cNvPr id="6" name="Text Placeholder 27">
            <a:extLst>
              <a:ext uri="{FF2B5EF4-FFF2-40B4-BE49-F238E27FC236}">
                <a16:creationId xmlns:a16="http://schemas.microsoft.com/office/drawing/2014/main" id="{B8EAE0A6-C63A-2DF2-6946-D9EE514835A1}"/>
              </a:ext>
            </a:extLst>
          </p:cNvPr>
          <p:cNvSpPr>
            <a:spLocks noGrp="1"/>
          </p:cNvSpPr>
          <p:nvPr>
            <p:ph type="body" sz="quarter" idx="13" hasCustomPrompt="1"/>
          </p:nvPr>
        </p:nvSpPr>
        <p:spPr>
          <a:xfrm>
            <a:off x="719564" y="4343400"/>
            <a:ext cx="6290837" cy="1274801"/>
          </a:xfrm>
          <a:noFill/>
        </p:spPr>
        <p:txBody>
          <a:bodyPr wrap="square" lIns="91440" anchor="ctr">
            <a:normAutofit/>
          </a:bodyPr>
          <a:lstStyle>
            <a:lvl1pPr marL="0" indent="0">
              <a:spcAft>
                <a:spcPts val="600"/>
              </a:spcAft>
              <a:buNone/>
              <a:defRPr sz="2600" baseline="0">
                <a:solidFill>
                  <a:schemeClr val="accent2"/>
                </a:solidFill>
              </a:defRPr>
            </a:lvl1pPr>
          </a:lstStyle>
          <a:p>
            <a:pPr lvl="0"/>
            <a:r>
              <a:rPr lang="en-US" dirty="0"/>
              <a:t>Presenter Name</a:t>
            </a:r>
          </a:p>
          <a:p>
            <a:pPr lvl="0"/>
            <a:r>
              <a:rPr lang="en-US" dirty="0"/>
              <a:t>Presenter Title</a:t>
            </a:r>
          </a:p>
        </p:txBody>
      </p:sp>
      <p:sp>
        <p:nvSpPr>
          <p:cNvPr id="7" name="Rectangle 6">
            <a:extLst>
              <a:ext uri="{FF2B5EF4-FFF2-40B4-BE49-F238E27FC236}">
                <a16:creationId xmlns:a16="http://schemas.microsoft.com/office/drawing/2014/main" id="{DC321FA9-35D6-E26C-C656-67EA61C7CD0F}"/>
              </a:ext>
            </a:extLst>
          </p:cNvPr>
          <p:cNvSpPr/>
          <p:nvPr userDrawn="1"/>
        </p:nvSpPr>
        <p:spPr bwMode="auto">
          <a:xfrm flipV="1">
            <a:off x="0" y="-1"/>
            <a:ext cx="12192000" cy="78623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2995934F-4A30-AD9A-F9A0-5086BCEC147D}"/>
              </a:ext>
            </a:extLst>
          </p:cNvPr>
          <p:cNvSpPr/>
          <p:nvPr userDrawn="1"/>
        </p:nvSpPr>
        <p:spPr bwMode="auto">
          <a:xfrm flipV="1">
            <a:off x="0" y="5870270"/>
            <a:ext cx="12192000" cy="999921"/>
          </a:xfrm>
          <a:prstGeom prst="rect">
            <a:avLst/>
          </a:pr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11" name="Date Placeholder 3">
            <a:extLst>
              <a:ext uri="{FF2B5EF4-FFF2-40B4-BE49-F238E27FC236}">
                <a16:creationId xmlns:a16="http://schemas.microsoft.com/office/drawing/2014/main" id="{A21569FE-F607-CEA1-9CE3-67BC54DEA323}"/>
              </a:ext>
            </a:extLst>
          </p:cNvPr>
          <p:cNvSpPr txBox="1">
            <a:spLocks/>
          </p:cNvSpPr>
          <p:nvPr userDrawn="1"/>
        </p:nvSpPr>
        <p:spPr>
          <a:xfrm>
            <a:off x="719563" y="6115891"/>
            <a:ext cx="7891034" cy="246102"/>
          </a:xfrm>
          <a:prstGeom prst="rect">
            <a:avLst/>
          </a:prstGeom>
          <a:solidFill>
            <a:srgbClr val="FFFFFF"/>
          </a:solidFill>
        </p:spPr>
        <p:txBody>
          <a:bodyPr vert="horz" lIns="91440" tIns="91440" rIns="91440" bIns="91440" rtlCol="0" anchor="ctr" anchorCtr="0"/>
          <a:lstStyle>
            <a:defPPr>
              <a:defRPr lang="en-US"/>
            </a:defPPr>
            <a:lvl1pPr marL="0" algn="l" defTabSz="914400" rtl="0" eaLnBrk="1" latinLnBrk="0" hangingPunct="1">
              <a:defRPr sz="2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E388B9C-819F-4FD7-AA9A-55686EC3D629}" type="datetime4">
              <a:rPr kumimoji="0" lang="en-US" sz="2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17, 2023</a:t>
            </a:fld>
            <a:endPar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13" name="Picture 12" descr="A green text on a black background&#10;&#10;Description automatically generated with medium confidence">
            <a:extLst>
              <a:ext uri="{FF2B5EF4-FFF2-40B4-BE49-F238E27FC236}">
                <a16:creationId xmlns:a16="http://schemas.microsoft.com/office/drawing/2014/main" id="{7ECFD590-C368-7688-4A49-86812AFEB390}"/>
              </a:ext>
            </a:extLst>
          </p:cNvPr>
          <p:cNvPicPr>
            <a:picLocks noChangeAspect="1"/>
          </p:cNvPicPr>
          <p:nvPr userDrawn="1"/>
        </p:nvPicPr>
        <p:blipFill>
          <a:blip r:embed="rId4"/>
          <a:stretch>
            <a:fillRect/>
          </a:stretch>
        </p:blipFill>
        <p:spPr>
          <a:xfrm>
            <a:off x="721522" y="202390"/>
            <a:ext cx="1285415" cy="422844"/>
          </a:xfrm>
          <a:prstGeom prst="rect">
            <a:avLst/>
          </a:prstGeom>
        </p:spPr>
      </p:pic>
    </p:spTree>
    <p:extLst>
      <p:ext uri="{BB962C8B-B14F-4D97-AF65-F5344CB8AC3E}">
        <p14:creationId xmlns:p14="http://schemas.microsoft.com/office/powerpoint/2010/main" val="118048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4" grpId="0"/>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uiExpand="1"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animBg="1"/>
    </p:bldLst>
  </p:timing>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381000" y="2062162"/>
            <a:ext cx="3429000" cy="2738438"/>
          </a:xfrm>
        </p:spPr>
        <p:txBody>
          <a:bodyPr tIns="91440" bIns="91440" anchor="ctr">
            <a:normAutofit/>
          </a:bodyPr>
          <a:lstStyle>
            <a:lvl1pPr algn="ctr">
              <a:defRPr sz="4000" cap="none" baseline="0">
                <a:solidFill>
                  <a:schemeClr val="accent2"/>
                </a:solidFill>
              </a:defRPr>
            </a:lvl1pPr>
          </a:lstStyle>
          <a:p>
            <a:r>
              <a:rPr lang="en-US" dirty="0"/>
              <a:t>Type “agenda” here</a:t>
            </a:r>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4724401" y="2062162"/>
            <a:ext cx="7086599" cy="2738438"/>
          </a:xfrm>
        </p:spPr>
        <p:txBody>
          <a:bodyPr lIns="91440" tIns="91440" rIns="91440" bIns="91440" anchor="ctr">
            <a:noAutofit/>
          </a:bodyPr>
          <a:lstStyle>
            <a:lvl1pPr marL="344488" indent="-228600">
              <a:buClr>
                <a:schemeClr val="accent2"/>
              </a:buClr>
              <a:buFont typeface="Arial" panose="020B0604020202020204" pitchFamily="34" charset="0"/>
              <a:buChar char="•"/>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1</a:t>
            </a:r>
          </a:p>
          <a:p>
            <a:pPr lvl="0"/>
            <a:r>
              <a:rPr lang="en-US" dirty="0"/>
              <a:t>Item 2</a:t>
            </a:r>
          </a:p>
          <a:p>
            <a:pPr lvl="0"/>
            <a:r>
              <a:rPr lang="en-US" dirty="0"/>
              <a:t>Item 3</a:t>
            </a:r>
          </a:p>
        </p:txBody>
      </p:sp>
      <p:grpSp>
        <p:nvGrpSpPr>
          <p:cNvPr id="5" name="Group 4">
            <a:extLst>
              <a:ext uri="{FF2B5EF4-FFF2-40B4-BE49-F238E27FC236}">
                <a16:creationId xmlns:a16="http://schemas.microsoft.com/office/drawing/2014/main" id="{BF1EFB4D-BD6C-2FD9-2C2C-72B4F51A37A1}"/>
              </a:ext>
            </a:extLst>
          </p:cNvPr>
          <p:cNvGrpSpPr/>
          <p:nvPr/>
        </p:nvGrpSpPr>
        <p:grpSpPr>
          <a:xfrm>
            <a:off x="4038600" y="2486620"/>
            <a:ext cx="164592" cy="1967056"/>
            <a:chOff x="4108234" y="2743200"/>
            <a:chExt cx="164592" cy="1967056"/>
          </a:xfrm>
        </p:grpSpPr>
        <p:cxnSp>
          <p:nvCxnSpPr>
            <p:cNvPr id="7" name="Straight Connector 6">
              <a:extLst>
                <a:ext uri="{FF2B5EF4-FFF2-40B4-BE49-F238E27FC236}">
                  <a16:creationId xmlns:a16="http://schemas.microsoft.com/office/drawing/2014/main" id="{A665D226-3DC0-FD61-77EE-2B3791A148CC}"/>
                </a:ext>
              </a:extLst>
            </p:cNvPr>
            <p:cNvCxnSpPr>
              <a:cxnSpLocks/>
            </p:cNvCxnSpPr>
            <p:nvPr/>
          </p:nvCxnSpPr>
          <p:spPr>
            <a:xfrm>
              <a:off x="4183241" y="2743200"/>
              <a:ext cx="0" cy="188476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42A4804A-0A27-5149-144C-50D3294DD66F}"/>
                </a:ext>
              </a:extLst>
            </p:cNvPr>
            <p:cNvSpPr/>
            <p:nvPr/>
          </p:nvSpPr>
          <p:spPr bwMode="auto">
            <a:xfrm rot="16200000">
              <a:off x="4108234" y="4545664"/>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grpSp>
      <p:grpSp>
        <p:nvGrpSpPr>
          <p:cNvPr id="4" name="Group 3">
            <a:extLst>
              <a:ext uri="{FF2B5EF4-FFF2-40B4-BE49-F238E27FC236}">
                <a16:creationId xmlns:a16="http://schemas.microsoft.com/office/drawing/2014/main" id="{33BDDFEA-A94F-6A75-F7DB-9FDE06555283}"/>
              </a:ext>
            </a:extLst>
          </p:cNvPr>
          <p:cNvGrpSpPr/>
          <p:nvPr userDrawn="1"/>
        </p:nvGrpSpPr>
        <p:grpSpPr>
          <a:xfrm>
            <a:off x="4028440" y="2486620"/>
            <a:ext cx="164592" cy="1967056"/>
            <a:chOff x="4098074" y="2743200"/>
            <a:chExt cx="164592" cy="1967056"/>
          </a:xfrm>
        </p:grpSpPr>
        <p:cxnSp>
          <p:nvCxnSpPr>
            <p:cNvPr id="6" name="Straight Connector 5">
              <a:extLst>
                <a:ext uri="{FF2B5EF4-FFF2-40B4-BE49-F238E27FC236}">
                  <a16:creationId xmlns:a16="http://schemas.microsoft.com/office/drawing/2014/main" id="{325B1B99-1623-1BF3-102D-4B32CE481D96}"/>
                </a:ext>
              </a:extLst>
            </p:cNvPr>
            <p:cNvCxnSpPr>
              <a:cxnSpLocks/>
            </p:cNvCxnSpPr>
            <p:nvPr/>
          </p:nvCxnSpPr>
          <p:spPr>
            <a:xfrm>
              <a:off x="4183241" y="2743200"/>
              <a:ext cx="0" cy="188476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AD610A4D-583A-3EB1-3A2D-A55E7657344D}"/>
                </a:ext>
              </a:extLst>
            </p:cNvPr>
            <p:cNvSpPr/>
            <p:nvPr userDrawn="1"/>
          </p:nvSpPr>
          <p:spPr bwMode="auto">
            <a:xfrm rot="16200000">
              <a:off x="4098074" y="4545664"/>
              <a:ext cx="164592" cy="164592"/>
            </a:xfrm>
            <a:prstGeom prst="ellipse">
              <a:avLst/>
            </a:prstGeom>
            <a:solidFill>
              <a:schemeClr val="accent2"/>
            </a:solidFill>
            <a:ln w="381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grpSp>
    </p:spTree>
    <p:extLst>
      <p:ext uri="{BB962C8B-B14F-4D97-AF65-F5344CB8AC3E}">
        <p14:creationId xmlns:p14="http://schemas.microsoft.com/office/powerpoint/2010/main" val="16565763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 gray">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B9E968-89DC-7660-91D9-EDF0783CCA33}"/>
              </a:ext>
            </a:extLst>
          </p:cNvPr>
          <p:cNvCxnSpPr>
            <a:cxnSpLocks/>
          </p:cNvCxnSpPr>
          <p:nvPr userDrawn="1"/>
        </p:nvCxnSpPr>
        <p:spPr>
          <a:xfrm>
            <a:off x="0"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995310C-3C2C-F031-3AA7-167A431C4FC0}"/>
              </a:ext>
            </a:extLst>
          </p:cNvPr>
          <p:cNvCxnSpPr>
            <a:cxnSpLocks/>
          </p:cNvCxnSpPr>
          <p:nvPr userDrawn="1"/>
        </p:nvCxnSpPr>
        <p:spPr>
          <a:xfrm>
            <a:off x="11129433"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6" name="Text Placeholder 5">
            <a:extLst>
              <a:ext uri="{FF2B5EF4-FFF2-40B4-BE49-F238E27FC236}">
                <a16:creationId xmlns:a16="http://schemas.microsoft.com/office/drawing/2014/main" id="{2983AD48-6D7F-D2C1-2F97-14FAD8FB0716}"/>
              </a:ext>
            </a:extLst>
          </p:cNvPr>
          <p:cNvSpPr txBox="1">
            <a:spLocks/>
          </p:cNvSpPr>
          <p:nvPr userDrawn="1"/>
        </p:nvSpPr>
        <p:spPr bwMode="auto">
          <a:xfrm rot="10800000">
            <a:off x="1132050" y="697694"/>
            <a:ext cx="9939528" cy="4788706"/>
          </a:xfrm>
          <a:prstGeom prst="round2DiagRect">
            <a:avLst/>
          </a:prstGeom>
          <a:solidFill>
            <a:schemeClr val="bg1"/>
          </a:solidFill>
          <a:ln w="25400">
            <a:solidFill>
              <a:srgbClr val="F47E4C"/>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112713" indent="0" algn="r" defTabSz="914400" rtl="0" eaLnBrk="1" latinLnBrk="0" hangingPunct="1">
              <a:lnSpc>
                <a:spcPct val="100000"/>
              </a:lnSpc>
              <a:spcBef>
                <a:spcPts val="0"/>
              </a:spcBef>
              <a:spcAft>
                <a:spcPts val="1200"/>
              </a:spcAft>
              <a:buClr>
                <a:schemeClr val="accent3"/>
              </a:buClr>
              <a:buSzPct val="80000"/>
              <a:buFont typeface="Wingdings" panose="05000000000000000000" pitchFamily="2" charset="2"/>
              <a:buNone/>
              <a:defRPr sz="2800" b="1" kern="1200" spc="3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32472" fontAlgn="base">
              <a:lnSpc>
                <a:spcPct val="90000"/>
              </a:lnSpc>
              <a:spcBef>
                <a:spcPct val="0"/>
              </a:spcBef>
              <a:spcAft>
                <a:spcPct val="0"/>
              </a:spcAft>
            </a:pPr>
            <a:r>
              <a:rPr lang="en-US" sz="2000" b="0" dirty="0">
                <a:ea typeface="Segoe UI" pitchFamily="34" charset="0"/>
                <a:cs typeface="Segoe UI" pitchFamily="34" charset="0"/>
              </a:rPr>
              <a:t> </a:t>
            </a:r>
          </a:p>
        </p:txBody>
      </p:sp>
      <p:sp>
        <p:nvSpPr>
          <p:cNvPr id="7" name="Text Placeholder 5">
            <a:extLst>
              <a:ext uri="{FF2B5EF4-FFF2-40B4-BE49-F238E27FC236}">
                <a16:creationId xmlns:a16="http://schemas.microsoft.com/office/drawing/2014/main" id="{EFC3C5AB-B9CC-A5D8-3D99-50ED83CBDCBC}"/>
              </a:ext>
            </a:extLst>
          </p:cNvPr>
          <p:cNvSpPr txBox="1">
            <a:spLocks/>
          </p:cNvSpPr>
          <p:nvPr/>
        </p:nvSpPr>
        <p:spPr bwMode="auto">
          <a:xfrm rot="10800000">
            <a:off x="1132050" y="697694"/>
            <a:ext cx="9939528" cy="4788706"/>
          </a:xfrm>
          <a:prstGeom prst="round2DiagRect">
            <a:avLst/>
          </a:prstGeom>
          <a:solidFill>
            <a:schemeClr val="bg1"/>
          </a:solidFill>
          <a:ln w="25400">
            <a:solidFill>
              <a:srgbClr val="F47E4C"/>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112713" indent="0" algn="r" defTabSz="914400" rtl="0" eaLnBrk="1" latinLnBrk="0" hangingPunct="1">
              <a:lnSpc>
                <a:spcPct val="100000"/>
              </a:lnSpc>
              <a:spcBef>
                <a:spcPts val="0"/>
              </a:spcBef>
              <a:spcAft>
                <a:spcPts val="1200"/>
              </a:spcAft>
              <a:buClr>
                <a:schemeClr val="accent3"/>
              </a:buClr>
              <a:buSzPct val="80000"/>
              <a:buFont typeface="Wingdings" panose="05000000000000000000" pitchFamily="2" charset="2"/>
              <a:buNone/>
              <a:defRPr sz="2800" b="1" kern="1200" spc="3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32472" fontAlgn="base">
              <a:lnSpc>
                <a:spcPct val="90000"/>
              </a:lnSpc>
              <a:spcBef>
                <a:spcPct val="0"/>
              </a:spcBef>
              <a:spcAft>
                <a:spcPct val="0"/>
              </a:spcAft>
            </a:pPr>
            <a:r>
              <a:rPr lang="en-US" sz="2000" b="0" dirty="0">
                <a:ea typeface="Segoe UI" pitchFamily="34" charset="0"/>
                <a:cs typeface="Segoe UI" pitchFamily="34" charset="0"/>
              </a:rPr>
              <a:t> </a:t>
            </a:r>
          </a:p>
        </p:txBody>
      </p:sp>
      <p:cxnSp>
        <p:nvCxnSpPr>
          <p:cNvPr id="14" name="Straight Connector 13">
            <a:extLst>
              <a:ext uri="{FF2B5EF4-FFF2-40B4-BE49-F238E27FC236}">
                <a16:creationId xmlns:a16="http://schemas.microsoft.com/office/drawing/2014/main" id="{A2B6E667-A248-6BC4-8527-ED4B4481CBA8}"/>
              </a:ext>
            </a:extLst>
          </p:cNvPr>
          <p:cNvCxnSpPr>
            <a:cxnSpLocks/>
          </p:cNvCxnSpPr>
          <p:nvPr/>
        </p:nvCxnSpPr>
        <p:spPr>
          <a:xfrm>
            <a:off x="0"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A68FB2B-C5CA-A9E5-0571-9E63931B86F5}"/>
              </a:ext>
            </a:extLst>
          </p:cNvPr>
          <p:cNvCxnSpPr>
            <a:cxnSpLocks/>
          </p:cNvCxnSpPr>
          <p:nvPr/>
        </p:nvCxnSpPr>
        <p:spPr>
          <a:xfrm>
            <a:off x="11129433"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DF255E4A-E6A1-437B-CB8A-E0CFA37E0E23}"/>
              </a:ext>
            </a:extLst>
          </p:cNvPr>
          <p:cNvSpPr/>
          <p:nvPr/>
        </p:nvSpPr>
        <p:spPr bwMode="auto">
          <a:xfrm>
            <a:off x="1047854" y="3013532"/>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Oval 3">
            <a:extLst>
              <a:ext uri="{FF2B5EF4-FFF2-40B4-BE49-F238E27FC236}">
                <a16:creationId xmlns:a16="http://schemas.microsoft.com/office/drawing/2014/main" id="{30729968-F47C-F31E-E531-8C60455DD01C}"/>
              </a:ext>
            </a:extLst>
          </p:cNvPr>
          <p:cNvSpPr/>
          <p:nvPr/>
        </p:nvSpPr>
        <p:spPr bwMode="auto">
          <a:xfrm>
            <a:off x="11005207" y="3013532"/>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1528143" y="1028700"/>
            <a:ext cx="9111243" cy="4143765"/>
          </a:xfrm>
        </p:spPr>
        <p:txBody>
          <a:bodyPr tIns="0" anchor="ctr">
            <a:normAutofit/>
          </a:bodyPr>
          <a:lstStyle>
            <a:lvl1pPr algn="ctr">
              <a:defRPr sz="4600" b="0" cap="none" baseline="0">
                <a:latin typeface="+mn-lt"/>
              </a:defRPr>
            </a:lvl1pPr>
          </a:lstStyle>
          <a:p>
            <a:r>
              <a:rPr lang="en-US" dirty="0"/>
              <a:t>“Notable quote…”</a:t>
            </a:r>
          </a:p>
        </p:txBody>
      </p:sp>
      <p:sp>
        <p:nvSpPr>
          <p:cNvPr id="5" name="Text Placeholder 5">
            <a:extLst>
              <a:ext uri="{FF2B5EF4-FFF2-40B4-BE49-F238E27FC236}">
                <a16:creationId xmlns:a16="http://schemas.microsoft.com/office/drawing/2014/main" id="{77DFDCA3-CFA6-49EA-5328-41C91DDF2912}"/>
              </a:ext>
            </a:extLst>
          </p:cNvPr>
          <p:cNvSpPr>
            <a:spLocks noGrp="1"/>
          </p:cNvSpPr>
          <p:nvPr>
            <p:ph type="body" idx="14" hasCustomPrompt="1"/>
          </p:nvPr>
        </p:nvSpPr>
        <p:spPr bwMode="auto">
          <a:xfrm>
            <a:off x="3973513" y="5781951"/>
            <a:ext cx="4244975" cy="720887"/>
          </a:xfrm>
          <a:prstGeom prst="round2DiagRect">
            <a:avLst/>
          </a:prstGeom>
          <a:no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0" indent="0" algn="ctr">
              <a:spcAft>
                <a:spcPts val="300"/>
              </a:spcAft>
              <a:buNone/>
              <a:defRPr sz="2000" b="1" spc="300">
                <a:solidFill>
                  <a:schemeClr val="accent2"/>
                </a:solidFill>
              </a:defRPr>
            </a:lvl1pPr>
          </a:lstStyle>
          <a:p>
            <a:pPr marL="0" marR="0" lvl="0" indent="0" algn="ctr" defTabSz="932472" rtl="0" eaLnBrk="1" fontAlgn="base" latinLnBrk="0" hangingPunct="1">
              <a:lnSpc>
                <a:spcPct val="90000"/>
              </a:lnSpc>
              <a:spcBef>
                <a:spcPct val="0"/>
              </a:spcBef>
              <a:spcAft>
                <a:spcPct val="0"/>
              </a:spcAft>
              <a:buClr>
                <a:schemeClr val="accent2"/>
              </a:buClr>
              <a:buSzPct val="80000"/>
              <a:buFont typeface="Arial" panose="020B0604020202020204" pitchFamily="34" charset="0"/>
              <a:buNone/>
              <a:tabLst/>
              <a:defRPr/>
            </a:pPr>
            <a:r>
              <a:rPr lang="en-US" sz="1600" dirty="0"/>
              <a:t>Quote attribution</a:t>
            </a:r>
            <a:endParaRPr lang="en-US" sz="1600" b="0" spc="300" dirty="0">
              <a:cs typeface="Segoe UI" pitchFamily="34" charset="0"/>
            </a:endParaRPr>
          </a:p>
          <a:p>
            <a:pPr marL="0" marR="0" lvl="0" indent="0" algn="ctr" defTabSz="932472" rtl="0" eaLnBrk="1" fontAlgn="base" latinLnBrk="0" hangingPunct="1">
              <a:lnSpc>
                <a:spcPct val="90000"/>
              </a:lnSpc>
              <a:spcBef>
                <a:spcPct val="0"/>
              </a:spcBef>
              <a:spcAft>
                <a:spcPct val="0"/>
              </a:spcAft>
              <a:buClr>
                <a:schemeClr val="accent2"/>
              </a:buClr>
              <a:buSzPct val="80000"/>
              <a:buFont typeface="Arial" panose="020B0604020202020204" pitchFamily="34" charset="0"/>
              <a:buNone/>
              <a:tabLst/>
              <a:defRPr/>
            </a:pPr>
            <a:r>
              <a:rPr lang="en-US" sz="1600" b="0" spc="300" dirty="0">
                <a:cs typeface="Segoe UI" pitchFamily="34" charset="0"/>
              </a:rPr>
              <a:t>Title, Company</a:t>
            </a:r>
            <a:endParaRPr lang="en-US" sz="1600" dirty="0"/>
          </a:p>
        </p:txBody>
      </p:sp>
    </p:spTree>
    <p:extLst>
      <p:ext uri="{BB962C8B-B14F-4D97-AF65-F5344CB8AC3E}">
        <p14:creationId xmlns:p14="http://schemas.microsoft.com/office/powerpoint/2010/main" val="5142883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2 - gray">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08B1EEC-B9D8-37E3-2824-4DE40AFDE82A}"/>
              </a:ext>
            </a:extLst>
          </p:cNvPr>
          <p:cNvCxnSpPr>
            <a:cxnSpLocks/>
          </p:cNvCxnSpPr>
          <p:nvPr userDrawn="1"/>
        </p:nvCxnSpPr>
        <p:spPr>
          <a:xfrm>
            <a:off x="11129433"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8" name="Text Placeholder 5">
            <a:extLst>
              <a:ext uri="{FF2B5EF4-FFF2-40B4-BE49-F238E27FC236}">
                <a16:creationId xmlns:a16="http://schemas.microsoft.com/office/drawing/2014/main" id="{31518FB1-E915-89AC-3C51-A57D96A2AC9A}"/>
              </a:ext>
            </a:extLst>
          </p:cNvPr>
          <p:cNvSpPr txBox="1">
            <a:spLocks/>
          </p:cNvSpPr>
          <p:nvPr userDrawn="1"/>
        </p:nvSpPr>
        <p:spPr bwMode="auto">
          <a:xfrm rot="10800000">
            <a:off x="1132050" y="914400"/>
            <a:ext cx="9939528" cy="4572000"/>
          </a:xfrm>
          <a:prstGeom prst="round2DiagRect">
            <a:avLst/>
          </a:prstGeom>
          <a:solidFill>
            <a:schemeClr val="bg1"/>
          </a:solidFill>
          <a:ln w="25400">
            <a:solidFill>
              <a:srgbClr val="F47E4C"/>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112713" indent="0" algn="r" defTabSz="914400" rtl="0" eaLnBrk="1" latinLnBrk="0" hangingPunct="1">
              <a:lnSpc>
                <a:spcPct val="100000"/>
              </a:lnSpc>
              <a:spcBef>
                <a:spcPts val="0"/>
              </a:spcBef>
              <a:spcAft>
                <a:spcPts val="1200"/>
              </a:spcAft>
              <a:buClr>
                <a:schemeClr val="accent3"/>
              </a:buClr>
              <a:buSzPct val="80000"/>
              <a:buFont typeface="Wingdings" panose="05000000000000000000" pitchFamily="2" charset="2"/>
              <a:buNone/>
              <a:defRPr sz="2800" b="1" kern="1200" spc="3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32472" fontAlgn="base">
              <a:lnSpc>
                <a:spcPct val="90000"/>
              </a:lnSpc>
              <a:spcBef>
                <a:spcPct val="0"/>
              </a:spcBef>
              <a:spcAft>
                <a:spcPct val="0"/>
              </a:spcAft>
            </a:pPr>
            <a:r>
              <a:rPr lang="en-US" sz="2000" b="0" dirty="0">
                <a:ea typeface="Segoe UI" pitchFamily="34" charset="0"/>
                <a:cs typeface="Segoe UI" pitchFamily="34" charset="0"/>
              </a:rPr>
              <a:t> </a:t>
            </a:r>
          </a:p>
        </p:txBody>
      </p:sp>
      <p:sp>
        <p:nvSpPr>
          <p:cNvPr id="7" name="Text Placeholder 5">
            <a:extLst>
              <a:ext uri="{FF2B5EF4-FFF2-40B4-BE49-F238E27FC236}">
                <a16:creationId xmlns:a16="http://schemas.microsoft.com/office/drawing/2014/main" id="{EFC3C5AB-B9CC-A5D8-3D99-50ED83CBDCBC}"/>
              </a:ext>
            </a:extLst>
          </p:cNvPr>
          <p:cNvSpPr txBox="1">
            <a:spLocks/>
          </p:cNvSpPr>
          <p:nvPr/>
        </p:nvSpPr>
        <p:spPr bwMode="auto">
          <a:xfrm rot="10800000">
            <a:off x="1132050" y="914400"/>
            <a:ext cx="9939528" cy="4572000"/>
          </a:xfrm>
          <a:prstGeom prst="round2DiagRect">
            <a:avLst/>
          </a:prstGeom>
          <a:solidFill>
            <a:schemeClr val="bg1"/>
          </a:solidFill>
          <a:ln w="25400">
            <a:solidFill>
              <a:srgbClr val="F47E4C"/>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112713" indent="0" algn="r" defTabSz="914400" rtl="0" eaLnBrk="1" latinLnBrk="0" hangingPunct="1">
              <a:lnSpc>
                <a:spcPct val="100000"/>
              </a:lnSpc>
              <a:spcBef>
                <a:spcPts val="0"/>
              </a:spcBef>
              <a:spcAft>
                <a:spcPts val="1200"/>
              </a:spcAft>
              <a:buClr>
                <a:schemeClr val="accent3"/>
              </a:buClr>
              <a:buSzPct val="80000"/>
              <a:buFont typeface="Wingdings" panose="05000000000000000000" pitchFamily="2" charset="2"/>
              <a:buNone/>
              <a:defRPr sz="2800" b="1" kern="1200" spc="3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defTabSz="932472" fontAlgn="base">
              <a:lnSpc>
                <a:spcPct val="90000"/>
              </a:lnSpc>
              <a:spcBef>
                <a:spcPct val="0"/>
              </a:spcBef>
              <a:spcAft>
                <a:spcPct val="0"/>
              </a:spcAft>
            </a:pPr>
            <a:r>
              <a:rPr lang="en-US" sz="2000" b="0" dirty="0">
                <a:ea typeface="Segoe UI" pitchFamily="34" charset="0"/>
                <a:cs typeface="Segoe UI" pitchFamily="34" charset="0"/>
              </a:rPr>
              <a:t> </a:t>
            </a:r>
          </a:p>
        </p:txBody>
      </p:sp>
      <p:cxnSp>
        <p:nvCxnSpPr>
          <p:cNvPr id="14" name="Straight Connector 13">
            <a:extLst>
              <a:ext uri="{FF2B5EF4-FFF2-40B4-BE49-F238E27FC236}">
                <a16:creationId xmlns:a16="http://schemas.microsoft.com/office/drawing/2014/main" id="{A2B6E667-A248-6BC4-8527-ED4B4481CBA8}"/>
              </a:ext>
            </a:extLst>
          </p:cNvPr>
          <p:cNvCxnSpPr>
            <a:cxnSpLocks/>
          </p:cNvCxnSpPr>
          <p:nvPr/>
        </p:nvCxnSpPr>
        <p:spPr>
          <a:xfrm>
            <a:off x="0"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A68FB2B-C5CA-A9E5-0571-9E63931B86F5}"/>
              </a:ext>
            </a:extLst>
          </p:cNvPr>
          <p:cNvCxnSpPr>
            <a:cxnSpLocks/>
          </p:cNvCxnSpPr>
          <p:nvPr/>
        </p:nvCxnSpPr>
        <p:spPr>
          <a:xfrm>
            <a:off x="11129433"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DF255E4A-E6A1-437B-CB8A-E0CFA37E0E23}"/>
              </a:ext>
            </a:extLst>
          </p:cNvPr>
          <p:cNvSpPr/>
          <p:nvPr/>
        </p:nvSpPr>
        <p:spPr bwMode="auto">
          <a:xfrm>
            <a:off x="1047854" y="3013532"/>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Oval 3">
            <a:extLst>
              <a:ext uri="{FF2B5EF4-FFF2-40B4-BE49-F238E27FC236}">
                <a16:creationId xmlns:a16="http://schemas.microsoft.com/office/drawing/2014/main" id="{30729968-F47C-F31E-E531-8C60455DD01C}"/>
              </a:ext>
            </a:extLst>
          </p:cNvPr>
          <p:cNvSpPr/>
          <p:nvPr/>
        </p:nvSpPr>
        <p:spPr bwMode="auto">
          <a:xfrm>
            <a:off x="11005207" y="3013532"/>
            <a:ext cx="164592" cy="164592"/>
          </a:xfrm>
          <a:prstGeom prst="ellipse">
            <a:avLst/>
          </a:prstGeom>
          <a:solidFill>
            <a:schemeClr val="accent2"/>
          </a:solidFill>
          <a:ln w="38100">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1528143" y="1257300"/>
            <a:ext cx="9111243" cy="3915165"/>
          </a:xfrm>
        </p:spPr>
        <p:txBody>
          <a:bodyPr tIns="0" anchor="ctr">
            <a:normAutofit/>
          </a:bodyPr>
          <a:lstStyle>
            <a:lvl1pPr algn="ctr">
              <a:defRPr sz="4600" b="0" cap="none" baseline="0">
                <a:latin typeface="+mn-lt"/>
              </a:defRPr>
            </a:lvl1pPr>
          </a:lstStyle>
          <a:p>
            <a:r>
              <a:rPr lang="en-US" dirty="0"/>
              <a:t>“Notable quote…”</a:t>
            </a:r>
          </a:p>
        </p:txBody>
      </p:sp>
      <p:sp>
        <p:nvSpPr>
          <p:cNvPr id="5" name="Text Placeholder 5">
            <a:extLst>
              <a:ext uri="{FF2B5EF4-FFF2-40B4-BE49-F238E27FC236}">
                <a16:creationId xmlns:a16="http://schemas.microsoft.com/office/drawing/2014/main" id="{77DFDCA3-CFA6-49EA-5328-41C91DDF2912}"/>
              </a:ext>
            </a:extLst>
          </p:cNvPr>
          <p:cNvSpPr>
            <a:spLocks noGrp="1"/>
          </p:cNvSpPr>
          <p:nvPr>
            <p:ph type="body" idx="14" hasCustomPrompt="1"/>
          </p:nvPr>
        </p:nvSpPr>
        <p:spPr bwMode="auto">
          <a:xfrm>
            <a:off x="3973513" y="5781951"/>
            <a:ext cx="4244975" cy="720887"/>
          </a:xfrm>
          <a:prstGeom prst="round2DiagRect">
            <a:avLst/>
          </a:prstGeom>
          <a:no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lvl1pPr marL="0" indent="0" algn="ctr">
              <a:spcAft>
                <a:spcPts val="300"/>
              </a:spcAft>
              <a:buNone/>
              <a:defRPr sz="2000" b="1" spc="300">
                <a:solidFill>
                  <a:schemeClr val="accent2"/>
                </a:solidFill>
              </a:defRPr>
            </a:lvl1pPr>
          </a:lstStyle>
          <a:p>
            <a:pPr marL="0" marR="0" lvl="0" indent="0" algn="ctr" defTabSz="932472" rtl="0" eaLnBrk="1" fontAlgn="base" latinLnBrk="0" hangingPunct="1">
              <a:lnSpc>
                <a:spcPct val="90000"/>
              </a:lnSpc>
              <a:spcBef>
                <a:spcPct val="0"/>
              </a:spcBef>
              <a:spcAft>
                <a:spcPct val="0"/>
              </a:spcAft>
              <a:buClr>
                <a:schemeClr val="accent2"/>
              </a:buClr>
              <a:buSzPct val="80000"/>
              <a:buFont typeface="Arial" panose="020B0604020202020204" pitchFamily="34" charset="0"/>
              <a:buNone/>
              <a:tabLst/>
              <a:defRPr/>
            </a:pPr>
            <a:r>
              <a:rPr lang="en-US" sz="1600" dirty="0"/>
              <a:t>Quote attribution</a:t>
            </a:r>
            <a:endParaRPr lang="en-US" sz="1600" b="0" spc="300" dirty="0">
              <a:cs typeface="Segoe UI" pitchFamily="34" charset="0"/>
            </a:endParaRPr>
          </a:p>
          <a:p>
            <a:pPr marL="0" marR="0" lvl="0" indent="0" algn="ctr" defTabSz="932472" rtl="0" eaLnBrk="1" fontAlgn="base" latinLnBrk="0" hangingPunct="1">
              <a:lnSpc>
                <a:spcPct val="90000"/>
              </a:lnSpc>
              <a:spcBef>
                <a:spcPct val="0"/>
              </a:spcBef>
              <a:spcAft>
                <a:spcPct val="0"/>
              </a:spcAft>
              <a:buClr>
                <a:schemeClr val="accent2"/>
              </a:buClr>
              <a:buSzPct val="80000"/>
              <a:buFont typeface="Arial" panose="020B0604020202020204" pitchFamily="34" charset="0"/>
              <a:buNone/>
              <a:tabLst/>
              <a:defRPr/>
            </a:pPr>
            <a:r>
              <a:rPr lang="en-US" sz="1600" b="0" spc="300" dirty="0">
                <a:cs typeface="Segoe UI" pitchFamily="34" charset="0"/>
              </a:rPr>
              <a:t>Title, Company</a:t>
            </a:r>
            <a:endParaRPr lang="en-US" sz="1600" dirty="0"/>
          </a:p>
        </p:txBody>
      </p:sp>
      <p:sp>
        <p:nvSpPr>
          <p:cNvPr id="6" name="Freeform 3">
            <a:extLst>
              <a:ext uri="{FF2B5EF4-FFF2-40B4-BE49-F238E27FC236}">
                <a16:creationId xmlns:a16="http://schemas.microsoft.com/office/drawing/2014/main" id="{4D5E756D-5442-E6AB-0ABA-960D5AFEFA4F}"/>
              </a:ext>
            </a:extLst>
          </p:cNvPr>
          <p:cNvSpPr>
            <a:spLocks noChangeAspect="1"/>
          </p:cNvSpPr>
          <p:nvPr/>
        </p:nvSpPr>
        <p:spPr bwMode="auto">
          <a:xfrm>
            <a:off x="5442903" y="125816"/>
            <a:ext cx="1306195" cy="1131484"/>
          </a:xfrm>
          <a:custGeom>
            <a:avLst/>
            <a:gdLst>
              <a:gd name="connsiteX0" fmla="*/ 831476 w 923645"/>
              <a:gd name="connsiteY0" fmla="*/ 0 h 800100"/>
              <a:gd name="connsiteX1" fmla="*/ 923645 w 923645"/>
              <a:gd name="connsiteY1" fmla="*/ 174531 h 800100"/>
              <a:gd name="connsiteX2" fmla="*/ 767743 w 923645"/>
              <a:gd name="connsiteY2" fmla="*/ 279937 h 800100"/>
              <a:gd name="connsiteX3" fmla="*/ 719698 w 923645"/>
              <a:gd name="connsiteY3" fmla="*/ 403972 h 800100"/>
              <a:gd name="connsiteX4" fmla="*/ 923645 w 923645"/>
              <a:gd name="connsiteY4" fmla="*/ 403972 h 800100"/>
              <a:gd name="connsiteX5" fmla="*/ 923645 w 923645"/>
              <a:gd name="connsiteY5" fmla="*/ 800100 h 800100"/>
              <a:gd name="connsiteX6" fmla="*/ 497121 w 923645"/>
              <a:gd name="connsiteY6" fmla="*/ 800100 h 800100"/>
              <a:gd name="connsiteX7" fmla="*/ 497121 w 923645"/>
              <a:gd name="connsiteY7" fmla="*/ 471628 h 800100"/>
              <a:gd name="connsiteX8" fmla="*/ 572621 w 923645"/>
              <a:gd name="connsiteY8" fmla="*/ 185317 h 800100"/>
              <a:gd name="connsiteX9" fmla="*/ 831476 w 923645"/>
              <a:gd name="connsiteY9" fmla="*/ 0 h 800100"/>
              <a:gd name="connsiteX10" fmla="*/ 334356 w 923645"/>
              <a:gd name="connsiteY10" fmla="*/ 0 h 800100"/>
              <a:gd name="connsiteX11" fmla="*/ 426524 w 923645"/>
              <a:gd name="connsiteY11" fmla="*/ 174531 h 800100"/>
              <a:gd name="connsiteX12" fmla="*/ 270622 w 923645"/>
              <a:gd name="connsiteY12" fmla="*/ 279937 h 800100"/>
              <a:gd name="connsiteX13" fmla="*/ 222577 w 923645"/>
              <a:gd name="connsiteY13" fmla="*/ 403972 h 800100"/>
              <a:gd name="connsiteX14" fmla="*/ 426524 w 923645"/>
              <a:gd name="connsiteY14" fmla="*/ 403972 h 800100"/>
              <a:gd name="connsiteX15" fmla="*/ 426524 w 923645"/>
              <a:gd name="connsiteY15" fmla="*/ 800100 h 800100"/>
              <a:gd name="connsiteX16" fmla="*/ 0 w 923645"/>
              <a:gd name="connsiteY16" fmla="*/ 800100 h 800100"/>
              <a:gd name="connsiteX17" fmla="*/ 0 w 923645"/>
              <a:gd name="connsiteY17" fmla="*/ 471628 h 800100"/>
              <a:gd name="connsiteX18" fmla="*/ 75499 w 923645"/>
              <a:gd name="connsiteY18" fmla="*/ 185317 h 800100"/>
              <a:gd name="connsiteX19" fmla="*/ 334356 w 923645"/>
              <a:gd name="connsiteY19"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645" h="800100">
                <a:moveTo>
                  <a:pt x="831476" y="0"/>
                </a:moveTo>
                <a:lnTo>
                  <a:pt x="923645" y="174531"/>
                </a:lnTo>
                <a:cubicBezTo>
                  <a:pt x="848472" y="209830"/>
                  <a:pt x="796505" y="244966"/>
                  <a:pt x="767743" y="279937"/>
                </a:cubicBezTo>
                <a:cubicBezTo>
                  <a:pt x="738982" y="314909"/>
                  <a:pt x="722966" y="356254"/>
                  <a:pt x="719698" y="403972"/>
                </a:cubicBezTo>
                <a:lnTo>
                  <a:pt x="923645" y="403972"/>
                </a:lnTo>
                <a:lnTo>
                  <a:pt x="923645" y="800100"/>
                </a:lnTo>
                <a:lnTo>
                  <a:pt x="497121" y="800100"/>
                </a:lnTo>
                <a:lnTo>
                  <a:pt x="497121" y="471628"/>
                </a:lnTo>
                <a:cubicBezTo>
                  <a:pt x="497121" y="350697"/>
                  <a:pt x="522288" y="255261"/>
                  <a:pt x="572621" y="185317"/>
                </a:cubicBezTo>
                <a:cubicBezTo>
                  <a:pt x="622954" y="115374"/>
                  <a:pt x="709239" y="53601"/>
                  <a:pt x="831476" y="0"/>
                </a:cubicBezTo>
                <a:close/>
                <a:moveTo>
                  <a:pt x="334356" y="0"/>
                </a:moveTo>
                <a:lnTo>
                  <a:pt x="426524" y="174531"/>
                </a:lnTo>
                <a:cubicBezTo>
                  <a:pt x="351351" y="209830"/>
                  <a:pt x="299384" y="244966"/>
                  <a:pt x="270622" y="279937"/>
                </a:cubicBezTo>
                <a:cubicBezTo>
                  <a:pt x="241860" y="314909"/>
                  <a:pt x="225845" y="356254"/>
                  <a:pt x="222577" y="403972"/>
                </a:cubicBezTo>
                <a:lnTo>
                  <a:pt x="426524" y="403972"/>
                </a:lnTo>
                <a:lnTo>
                  <a:pt x="426524" y="800100"/>
                </a:lnTo>
                <a:lnTo>
                  <a:pt x="0" y="800100"/>
                </a:lnTo>
                <a:lnTo>
                  <a:pt x="0" y="471628"/>
                </a:lnTo>
                <a:cubicBezTo>
                  <a:pt x="0" y="350697"/>
                  <a:pt x="25167" y="255261"/>
                  <a:pt x="75499" y="185317"/>
                </a:cubicBezTo>
                <a:cubicBezTo>
                  <a:pt x="125833" y="115374"/>
                  <a:pt x="212118" y="53601"/>
                  <a:pt x="334356" y="0"/>
                </a:cubicBezTo>
                <a:close/>
              </a:path>
            </a:pathLst>
          </a:custGeom>
          <a:solidFill>
            <a:srgbClr val="F47E4C"/>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56565A"/>
              </a:solidFill>
              <a:effectLst/>
              <a:uLnTx/>
              <a:uFillTx/>
              <a:latin typeface="Arial" panose="020B0604020202020204"/>
              <a:ea typeface="Segoe UI" pitchFamily="34" charset="0"/>
              <a:cs typeface="Segoe UI" pitchFamily="34" charset="0"/>
            </a:endParaRPr>
          </a:p>
        </p:txBody>
      </p:sp>
      <p:cxnSp>
        <p:nvCxnSpPr>
          <p:cNvPr id="9" name="Straight Connector 8">
            <a:extLst>
              <a:ext uri="{FF2B5EF4-FFF2-40B4-BE49-F238E27FC236}">
                <a16:creationId xmlns:a16="http://schemas.microsoft.com/office/drawing/2014/main" id="{D9FE7518-1C73-D5E2-4558-22D801F16A01}"/>
              </a:ext>
            </a:extLst>
          </p:cNvPr>
          <p:cNvCxnSpPr>
            <a:cxnSpLocks/>
          </p:cNvCxnSpPr>
          <p:nvPr userDrawn="1"/>
        </p:nvCxnSpPr>
        <p:spPr>
          <a:xfrm>
            <a:off x="0" y="3086100"/>
            <a:ext cx="10668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13" name="Freeform 3">
            <a:extLst>
              <a:ext uri="{FF2B5EF4-FFF2-40B4-BE49-F238E27FC236}">
                <a16:creationId xmlns:a16="http://schemas.microsoft.com/office/drawing/2014/main" id="{9BA7632F-6825-470F-4F92-09645D51B7F7}"/>
              </a:ext>
            </a:extLst>
          </p:cNvPr>
          <p:cNvSpPr>
            <a:spLocks noChangeAspect="1"/>
          </p:cNvSpPr>
          <p:nvPr userDrawn="1"/>
        </p:nvSpPr>
        <p:spPr bwMode="auto">
          <a:xfrm>
            <a:off x="5442903" y="125816"/>
            <a:ext cx="1306195" cy="1131484"/>
          </a:xfrm>
          <a:custGeom>
            <a:avLst/>
            <a:gdLst>
              <a:gd name="connsiteX0" fmla="*/ 831476 w 923645"/>
              <a:gd name="connsiteY0" fmla="*/ 0 h 800100"/>
              <a:gd name="connsiteX1" fmla="*/ 923645 w 923645"/>
              <a:gd name="connsiteY1" fmla="*/ 174531 h 800100"/>
              <a:gd name="connsiteX2" fmla="*/ 767743 w 923645"/>
              <a:gd name="connsiteY2" fmla="*/ 279937 h 800100"/>
              <a:gd name="connsiteX3" fmla="*/ 719698 w 923645"/>
              <a:gd name="connsiteY3" fmla="*/ 403972 h 800100"/>
              <a:gd name="connsiteX4" fmla="*/ 923645 w 923645"/>
              <a:gd name="connsiteY4" fmla="*/ 403972 h 800100"/>
              <a:gd name="connsiteX5" fmla="*/ 923645 w 923645"/>
              <a:gd name="connsiteY5" fmla="*/ 800100 h 800100"/>
              <a:gd name="connsiteX6" fmla="*/ 497121 w 923645"/>
              <a:gd name="connsiteY6" fmla="*/ 800100 h 800100"/>
              <a:gd name="connsiteX7" fmla="*/ 497121 w 923645"/>
              <a:gd name="connsiteY7" fmla="*/ 471628 h 800100"/>
              <a:gd name="connsiteX8" fmla="*/ 572621 w 923645"/>
              <a:gd name="connsiteY8" fmla="*/ 185317 h 800100"/>
              <a:gd name="connsiteX9" fmla="*/ 831476 w 923645"/>
              <a:gd name="connsiteY9" fmla="*/ 0 h 800100"/>
              <a:gd name="connsiteX10" fmla="*/ 334356 w 923645"/>
              <a:gd name="connsiteY10" fmla="*/ 0 h 800100"/>
              <a:gd name="connsiteX11" fmla="*/ 426524 w 923645"/>
              <a:gd name="connsiteY11" fmla="*/ 174531 h 800100"/>
              <a:gd name="connsiteX12" fmla="*/ 270622 w 923645"/>
              <a:gd name="connsiteY12" fmla="*/ 279937 h 800100"/>
              <a:gd name="connsiteX13" fmla="*/ 222577 w 923645"/>
              <a:gd name="connsiteY13" fmla="*/ 403972 h 800100"/>
              <a:gd name="connsiteX14" fmla="*/ 426524 w 923645"/>
              <a:gd name="connsiteY14" fmla="*/ 403972 h 800100"/>
              <a:gd name="connsiteX15" fmla="*/ 426524 w 923645"/>
              <a:gd name="connsiteY15" fmla="*/ 800100 h 800100"/>
              <a:gd name="connsiteX16" fmla="*/ 0 w 923645"/>
              <a:gd name="connsiteY16" fmla="*/ 800100 h 800100"/>
              <a:gd name="connsiteX17" fmla="*/ 0 w 923645"/>
              <a:gd name="connsiteY17" fmla="*/ 471628 h 800100"/>
              <a:gd name="connsiteX18" fmla="*/ 75499 w 923645"/>
              <a:gd name="connsiteY18" fmla="*/ 185317 h 800100"/>
              <a:gd name="connsiteX19" fmla="*/ 334356 w 923645"/>
              <a:gd name="connsiteY19"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645" h="800100">
                <a:moveTo>
                  <a:pt x="831476" y="0"/>
                </a:moveTo>
                <a:lnTo>
                  <a:pt x="923645" y="174531"/>
                </a:lnTo>
                <a:cubicBezTo>
                  <a:pt x="848472" y="209830"/>
                  <a:pt x="796505" y="244966"/>
                  <a:pt x="767743" y="279937"/>
                </a:cubicBezTo>
                <a:cubicBezTo>
                  <a:pt x="738982" y="314909"/>
                  <a:pt x="722966" y="356254"/>
                  <a:pt x="719698" y="403972"/>
                </a:cubicBezTo>
                <a:lnTo>
                  <a:pt x="923645" y="403972"/>
                </a:lnTo>
                <a:lnTo>
                  <a:pt x="923645" y="800100"/>
                </a:lnTo>
                <a:lnTo>
                  <a:pt x="497121" y="800100"/>
                </a:lnTo>
                <a:lnTo>
                  <a:pt x="497121" y="471628"/>
                </a:lnTo>
                <a:cubicBezTo>
                  <a:pt x="497121" y="350697"/>
                  <a:pt x="522288" y="255261"/>
                  <a:pt x="572621" y="185317"/>
                </a:cubicBezTo>
                <a:cubicBezTo>
                  <a:pt x="622954" y="115374"/>
                  <a:pt x="709239" y="53601"/>
                  <a:pt x="831476" y="0"/>
                </a:cubicBezTo>
                <a:close/>
                <a:moveTo>
                  <a:pt x="334356" y="0"/>
                </a:moveTo>
                <a:lnTo>
                  <a:pt x="426524" y="174531"/>
                </a:lnTo>
                <a:cubicBezTo>
                  <a:pt x="351351" y="209830"/>
                  <a:pt x="299384" y="244966"/>
                  <a:pt x="270622" y="279937"/>
                </a:cubicBezTo>
                <a:cubicBezTo>
                  <a:pt x="241860" y="314909"/>
                  <a:pt x="225845" y="356254"/>
                  <a:pt x="222577" y="403972"/>
                </a:cubicBezTo>
                <a:lnTo>
                  <a:pt x="426524" y="403972"/>
                </a:lnTo>
                <a:lnTo>
                  <a:pt x="426524" y="800100"/>
                </a:lnTo>
                <a:lnTo>
                  <a:pt x="0" y="800100"/>
                </a:lnTo>
                <a:lnTo>
                  <a:pt x="0" y="471628"/>
                </a:lnTo>
                <a:cubicBezTo>
                  <a:pt x="0" y="350697"/>
                  <a:pt x="25167" y="255261"/>
                  <a:pt x="75499" y="185317"/>
                </a:cubicBezTo>
                <a:cubicBezTo>
                  <a:pt x="125833" y="115374"/>
                  <a:pt x="212118" y="53601"/>
                  <a:pt x="334356" y="0"/>
                </a:cubicBezTo>
                <a:close/>
              </a:path>
            </a:pathLst>
          </a:custGeom>
          <a:solidFill>
            <a:srgbClr val="F47E4C"/>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rgbClr val="56565A"/>
              </a:solidFill>
              <a:effectLst/>
              <a:uLnTx/>
              <a:uFillTx/>
              <a:latin typeface="Arial" panose="020B0604020202020204"/>
              <a:ea typeface="Segoe UI" pitchFamily="34" charset="0"/>
              <a:cs typeface="Segoe UI" pitchFamily="34" charset="0"/>
            </a:endParaRPr>
          </a:p>
        </p:txBody>
      </p:sp>
    </p:spTree>
    <p:extLst>
      <p:ext uri="{BB962C8B-B14F-4D97-AF65-F5344CB8AC3E}">
        <p14:creationId xmlns:p14="http://schemas.microsoft.com/office/powerpoint/2010/main" val="34865436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 blue elem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DFC9E1-7CF1-BBD7-1950-E578280522F5}"/>
              </a:ext>
            </a:extLst>
          </p:cNvPr>
          <p:cNvSpPr/>
          <p:nvPr userDrawn="1"/>
        </p:nvSpPr>
        <p:spPr bwMode="auto">
          <a:xfrm>
            <a:off x="-3142" y="0"/>
            <a:ext cx="12192000" cy="6858000"/>
          </a:xfrm>
          <a:prstGeom prst="rect">
            <a:avLst/>
          </a:prstGeom>
          <a:solidFill>
            <a:srgbClr val="01354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8EBF06C-5074-4EAE-BC2A-F332C3F56963}"/>
              </a:ext>
            </a:extLst>
          </p:cNvPr>
          <p:cNvSpPr/>
          <p:nvPr/>
        </p:nvSpPr>
        <p:spPr bwMode="auto">
          <a:xfrm>
            <a:off x="-3142" y="0"/>
            <a:ext cx="12192000" cy="6858000"/>
          </a:xfrm>
          <a:prstGeom prst="rect">
            <a:avLst/>
          </a:prstGeom>
          <a:solidFill>
            <a:srgbClr val="013544"/>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p:nvPr>
        </p:nvSpPr>
        <p:spPr>
          <a:xfrm>
            <a:off x="609600" y="2658020"/>
            <a:ext cx="10972800" cy="1319785"/>
          </a:xfrm>
        </p:spPr>
        <p:txBody>
          <a:bodyPr anchor="b">
            <a:noAutofit/>
          </a:bodyPr>
          <a:lstStyle>
            <a:lvl1pPr>
              <a:defRPr sz="5400" b="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cxnSp>
        <p:nvCxnSpPr>
          <p:cNvPr id="3" name="Straight Connector 2">
            <a:extLst>
              <a:ext uri="{FF2B5EF4-FFF2-40B4-BE49-F238E27FC236}">
                <a16:creationId xmlns:a16="http://schemas.microsoft.com/office/drawing/2014/main" id="{A864D9B2-561B-A523-7BC0-2CE849CF0994}"/>
              </a:ext>
            </a:extLst>
          </p:cNvPr>
          <p:cNvCxnSpPr>
            <a:cxnSpLocks/>
          </p:cNvCxnSpPr>
          <p:nvPr/>
        </p:nvCxnSpPr>
        <p:spPr>
          <a:xfrm flipH="1">
            <a:off x="673398" y="4190445"/>
            <a:ext cx="88011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30C22ADB-9B38-620C-E824-D6198B4DCB88}"/>
              </a:ext>
            </a:extLst>
          </p:cNvPr>
          <p:cNvSpPr/>
          <p:nvPr/>
        </p:nvSpPr>
        <p:spPr bwMode="auto">
          <a:xfrm rot="10800000">
            <a:off x="9410700" y="4108149"/>
            <a:ext cx="164592" cy="164592"/>
          </a:xfrm>
          <a:prstGeom prst="ellipse">
            <a:avLst/>
          </a:prstGeom>
          <a:solidFill>
            <a:schemeClr val="bg1"/>
          </a:solidFill>
          <a:ln w="38100">
            <a:solidFill>
              <a:srgbClr val="013544"/>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006317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 green elements">
    <p:bg>
      <p:bgPr>
        <a:solidFill>
          <a:schemeClr val="accent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D80A2A3-1591-9641-DBB7-9F6675E1B3C3}"/>
              </a:ext>
            </a:extLst>
          </p:cNvPr>
          <p:cNvCxnSpPr>
            <a:cxnSpLocks/>
          </p:cNvCxnSpPr>
          <p:nvPr userDrawn="1"/>
        </p:nvCxnSpPr>
        <p:spPr>
          <a:xfrm flipH="1">
            <a:off x="673398" y="4190445"/>
            <a:ext cx="8801100" cy="0"/>
          </a:xfrm>
          <a:prstGeom prst="line">
            <a:avLst/>
          </a:prstGeom>
          <a:ln w="25400">
            <a:solidFill>
              <a:srgbClr val="F47E4C"/>
            </a:solidFill>
            <a:miter lim="800000"/>
            <a:headEnd type="none"/>
            <a:tailEnd type="none"/>
          </a:ln>
        </p:spPr>
        <p:style>
          <a:lnRef idx="1">
            <a:schemeClr val="dk1"/>
          </a:lnRef>
          <a:fillRef idx="0">
            <a:schemeClr val="dk1"/>
          </a:fillRef>
          <a:effectRef idx="0">
            <a:schemeClr val="dk1"/>
          </a:effectRef>
          <a:fontRef idx="minor">
            <a:schemeClr val="tx1"/>
          </a:fontRef>
        </p:style>
      </p:cxn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a:xfrm>
            <a:off x="381000" y="6629400"/>
            <a:ext cx="1371600" cy="114300"/>
          </a:xfrm>
          <a:prstGeom prst="rect">
            <a:avLst/>
          </a:prstGeom>
        </p:spPr>
        <p:txBody>
          <a:bodyPr/>
          <a:lstStyle/>
          <a:p>
            <a:fld id="{5958763E-B898-436D-883D-03711491D54A}" type="datetimeFigureOut">
              <a:rPr lang="en-US" smtClean="0"/>
              <a:t>10/17/23</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a:xfrm>
            <a:off x="2209800" y="6629401"/>
            <a:ext cx="7772400" cy="1143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a:xfrm>
            <a:off x="10439400" y="6629400"/>
            <a:ext cx="1371600" cy="114299"/>
          </a:xfrm>
          <a:prstGeom prst="rect">
            <a:avLst/>
          </a:prstGeom>
        </p:spPr>
        <p:txBody>
          <a:bodyPr/>
          <a:lstStyle/>
          <a:p>
            <a:fld id="{C15D44F4-F215-4E77-8A37-E5924A9890F9}" type="slidenum">
              <a:rPr lang="en-US" smtClean="0"/>
              <a:t>‹#›</a:t>
            </a:fld>
            <a:endParaRPr lang="en-US"/>
          </a:p>
        </p:txBody>
      </p:sp>
      <p:sp>
        <p:nvSpPr>
          <p:cNvPr id="18" name="Title 1">
            <a:extLst>
              <a:ext uri="{FF2B5EF4-FFF2-40B4-BE49-F238E27FC236}">
                <a16:creationId xmlns:a16="http://schemas.microsoft.com/office/drawing/2014/main" id="{9E823D03-9700-7EA9-6788-48F1BFD30876}"/>
              </a:ext>
            </a:extLst>
          </p:cNvPr>
          <p:cNvSpPr>
            <a:spLocks noGrp="1"/>
          </p:cNvSpPr>
          <p:nvPr>
            <p:ph type="title"/>
          </p:nvPr>
        </p:nvSpPr>
        <p:spPr>
          <a:xfrm>
            <a:off x="609600" y="2658020"/>
            <a:ext cx="10972800" cy="1319785"/>
          </a:xfrm>
        </p:spPr>
        <p:txBody>
          <a:bodyPr anchor="b">
            <a:noAutofit/>
          </a:bodyPr>
          <a:lstStyle>
            <a:lvl1pPr>
              <a:defRPr sz="5400" b="0">
                <a:solidFill>
                  <a:schemeClr val="bg1"/>
                </a:solidFill>
              </a:defRPr>
            </a:lvl1pPr>
          </a:lstStyle>
          <a:p>
            <a:r>
              <a:rPr lang="en-US"/>
              <a:t>Click to edit Master title style</a:t>
            </a:r>
            <a:endParaRPr lang="en-US" dirty="0"/>
          </a:p>
        </p:txBody>
      </p:sp>
      <p:sp>
        <p:nvSpPr>
          <p:cNvPr id="10" name="Oval 9">
            <a:extLst>
              <a:ext uri="{FF2B5EF4-FFF2-40B4-BE49-F238E27FC236}">
                <a16:creationId xmlns:a16="http://schemas.microsoft.com/office/drawing/2014/main" id="{4FE55927-CA85-EDCD-7F1E-AB2D3719C39A}"/>
              </a:ext>
            </a:extLst>
          </p:cNvPr>
          <p:cNvSpPr/>
          <p:nvPr/>
        </p:nvSpPr>
        <p:spPr bwMode="auto">
          <a:xfrm rot="10800000">
            <a:off x="9410700" y="4108149"/>
            <a:ext cx="164592" cy="164592"/>
          </a:xfrm>
          <a:prstGeom prst="ellipse">
            <a:avLst/>
          </a:prstGeom>
          <a:solidFill>
            <a:schemeClr val="bg1"/>
          </a:solidFill>
          <a:ln w="38100">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732717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76144-3494-48F5-912E-6FE667D29BB8}"/>
              </a:ext>
            </a:extLst>
          </p:cNvPr>
          <p:cNvSpPr>
            <a:spLocks noGrp="1"/>
          </p:cNvSpPr>
          <p:nvPr>
            <p:ph type="title"/>
          </p:nvPr>
        </p:nvSpPr>
        <p:spPr>
          <a:xfrm>
            <a:off x="381000" y="228601"/>
            <a:ext cx="11430000" cy="685799"/>
          </a:xfrm>
          <a:prstGeom prst="rect">
            <a:avLst/>
          </a:prstGeom>
        </p:spPr>
        <p:txBody>
          <a:bodyPr vert="horz" lIns="91440" tIns="45720" rIns="9144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12797A-0E14-474C-848E-06912870ADC7}"/>
              </a:ext>
            </a:extLst>
          </p:cNvPr>
          <p:cNvSpPr>
            <a:spLocks noGrp="1"/>
          </p:cNvSpPr>
          <p:nvPr>
            <p:ph type="body" idx="1"/>
          </p:nvPr>
        </p:nvSpPr>
        <p:spPr>
          <a:xfrm>
            <a:off x="381000" y="1143000"/>
            <a:ext cx="11430000" cy="5257800"/>
          </a:xfrm>
          <a:prstGeom prst="rect">
            <a:avLst/>
          </a:prstGeom>
        </p:spPr>
        <p:txBody>
          <a:bodyPr vert="horz"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2A217E-6DDA-4383-B366-A0FA149DB968}"/>
              </a:ext>
            </a:extLst>
          </p:cNvPr>
          <p:cNvSpPr>
            <a:spLocks noGrp="1"/>
          </p:cNvSpPr>
          <p:nvPr>
            <p:ph type="dt" sz="half" idx="2"/>
          </p:nvPr>
        </p:nvSpPr>
        <p:spPr>
          <a:xfrm>
            <a:off x="381000" y="6629400"/>
            <a:ext cx="1371600" cy="114300"/>
          </a:xfrm>
          <a:prstGeom prst="rect">
            <a:avLst/>
          </a:prstGeom>
        </p:spPr>
        <p:txBody>
          <a:bodyPr vert="horz" lIns="91440" tIns="91440" rIns="91440" bIns="91440" rtlCol="0" anchor="ctr" anchorCtr="0"/>
          <a:lstStyle>
            <a:lvl1pPr algn="l">
              <a:defRPr sz="1200">
                <a:solidFill>
                  <a:schemeClr val="tx1">
                    <a:tint val="75000"/>
                  </a:schemeClr>
                </a:solidFill>
              </a:defRPr>
            </a:lvl1pPr>
          </a:lstStyle>
          <a:p>
            <a:fld id="{5958763E-B898-436D-883D-03711491D54A}" type="datetimeFigureOut">
              <a:rPr lang="en-US" smtClean="0"/>
              <a:t>10/17/23</a:t>
            </a:fld>
            <a:endParaRPr lang="en-US"/>
          </a:p>
        </p:txBody>
      </p:sp>
      <p:sp>
        <p:nvSpPr>
          <p:cNvPr id="5" name="Footer Placeholder 4">
            <a:extLst>
              <a:ext uri="{FF2B5EF4-FFF2-40B4-BE49-F238E27FC236}">
                <a16:creationId xmlns:a16="http://schemas.microsoft.com/office/drawing/2014/main" id="{6DCE200A-1E68-4329-B3DC-2AB4387CCDA1}"/>
              </a:ext>
            </a:extLst>
          </p:cNvPr>
          <p:cNvSpPr>
            <a:spLocks noGrp="1"/>
          </p:cNvSpPr>
          <p:nvPr>
            <p:ph type="ftr" sz="quarter" idx="3"/>
          </p:nvPr>
        </p:nvSpPr>
        <p:spPr>
          <a:xfrm>
            <a:off x="2209800" y="6629401"/>
            <a:ext cx="7772400" cy="114300"/>
          </a:xfrm>
          <a:prstGeom prst="rect">
            <a:avLst/>
          </a:prstGeom>
        </p:spPr>
        <p:txBody>
          <a:bodyPr vert="horz" lIns="91440" tIns="91440" rIns="91440" bIns="91440" rtlCol="0" anchor="ctr" anchorCtr="0"/>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B1512A-0CCA-42A8-A940-F6DF060CCBDF}"/>
              </a:ext>
            </a:extLst>
          </p:cNvPr>
          <p:cNvSpPr>
            <a:spLocks noGrp="1"/>
          </p:cNvSpPr>
          <p:nvPr>
            <p:ph type="sldNum" sz="quarter" idx="4"/>
          </p:nvPr>
        </p:nvSpPr>
        <p:spPr>
          <a:xfrm>
            <a:off x="10439400" y="6629400"/>
            <a:ext cx="1371600" cy="114299"/>
          </a:xfrm>
          <a:prstGeom prst="rect">
            <a:avLst/>
          </a:prstGeom>
        </p:spPr>
        <p:txBody>
          <a:bodyPr vert="horz" lIns="91440" tIns="91440" rIns="91440" bIns="91440" rtlCol="0" anchor="ctr" anchorCtr="0"/>
          <a:lstStyle>
            <a:lvl1pPr algn="r">
              <a:defRPr sz="1200">
                <a:solidFill>
                  <a:schemeClr val="tx1">
                    <a:tint val="75000"/>
                  </a:schemeClr>
                </a:solidFill>
              </a:defRPr>
            </a:lvl1pPr>
          </a:lstStyle>
          <a:p>
            <a:fld id="{C15D44F4-F215-4E77-8A37-E5924A9890F9}" type="slidenum">
              <a:rPr lang="en-US" smtClean="0"/>
              <a:t>‹#›</a:t>
            </a:fld>
            <a:endParaRPr lang="en-US"/>
          </a:p>
        </p:txBody>
      </p:sp>
    </p:spTree>
    <p:extLst>
      <p:ext uri="{BB962C8B-B14F-4D97-AF65-F5344CB8AC3E}">
        <p14:creationId xmlns:p14="http://schemas.microsoft.com/office/powerpoint/2010/main" val="360881631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02" r:id="rId29"/>
  </p:sldLayoutIdLst>
  <p:transition>
    <p:fade/>
  </p:transition>
  <p:txStyles>
    <p:titleStyle>
      <a:lvl1pPr algn="l" defTabSz="914400" rtl="0" eaLnBrk="1" latinLnBrk="0" hangingPunct="1">
        <a:lnSpc>
          <a:spcPct val="90000"/>
        </a:lnSpc>
        <a:spcBef>
          <a:spcPct val="0"/>
        </a:spcBef>
        <a:buNone/>
        <a:defRPr sz="3200" b="1" kern="1200" cap="none" baseline="0">
          <a:solidFill>
            <a:schemeClr val="tx1"/>
          </a:solidFill>
          <a:latin typeface="+mj-lt"/>
          <a:ea typeface="+mj-ea"/>
          <a:cs typeface="+mj-cs"/>
        </a:defRPr>
      </a:lvl1pPr>
    </p:titleStyle>
    <p:bodyStyle>
      <a:lvl1pPr marL="514350" indent="-514350" algn="l" defTabSz="914400" rtl="0" eaLnBrk="1" latinLnBrk="0" hangingPunct="1">
        <a:lnSpc>
          <a:spcPct val="100000"/>
        </a:lnSpc>
        <a:spcBef>
          <a:spcPts val="0"/>
        </a:spcBef>
        <a:spcAft>
          <a:spcPts val="1200"/>
        </a:spcAft>
        <a:buClr>
          <a:schemeClr val="accent2"/>
        </a:buClr>
        <a:buSzPct val="80000"/>
        <a:buFont typeface="Arial" panose="020B0604020202020204" pitchFamily="34" charset="0"/>
        <a:buChar char="•"/>
        <a:defRPr sz="2800" kern="1200">
          <a:solidFill>
            <a:schemeClr val="tx1"/>
          </a:solidFill>
          <a:latin typeface="+mn-lt"/>
          <a:ea typeface="+mn-ea"/>
          <a:cs typeface="+mn-cs"/>
        </a:defRPr>
      </a:lvl1pPr>
      <a:lvl2pPr marL="568325" indent="-222250" algn="l" defTabSz="914400" rtl="0" eaLnBrk="1" latinLnBrk="0" hangingPunct="1">
        <a:lnSpc>
          <a:spcPct val="100000"/>
        </a:lnSpc>
        <a:spcBef>
          <a:spcPts val="0"/>
        </a:spcBef>
        <a:spcAft>
          <a:spcPts val="1200"/>
        </a:spcAft>
        <a:buClr>
          <a:schemeClr val="accent4"/>
        </a:buClr>
        <a:buSzPct val="80000"/>
        <a:buFont typeface="Arial" panose="020B0604020202020204"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2000" kern="1200">
          <a:solidFill>
            <a:schemeClr val="bg1">
              <a:lumMod val="50000"/>
            </a:schemeClr>
          </a:solidFill>
          <a:latin typeface="+mn-lt"/>
          <a:ea typeface="+mn-ea"/>
          <a:cs typeface="+mn-cs"/>
        </a:defRPr>
      </a:lvl3pPr>
      <a:lvl4pPr marL="1260475" indent="-230188"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1800" kern="1200">
          <a:solidFill>
            <a:schemeClr val="bg1">
              <a:lumMod val="50000"/>
            </a:schemeClr>
          </a:solidFill>
          <a:latin typeface="+mn-lt"/>
          <a:ea typeface="+mn-ea"/>
          <a:cs typeface="+mn-cs"/>
        </a:defRPr>
      </a:lvl4pPr>
      <a:lvl5pPr marL="1539875" indent="-220663" algn="l" defTabSz="914400" rtl="0" eaLnBrk="1" latinLnBrk="0" hangingPunct="1">
        <a:lnSpc>
          <a:spcPct val="100000"/>
        </a:lnSpc>
        <a:spcBef>
          <a:spcPts val="0"/>
        </a:spcBef>
        <a:spcAft>
          <a:spcPts val="1200"/>
        </a:spcAft>
        <a:buClr>
          <a:schemeClr val="accent5">
            <a:lumMod val="40000"/>
            <a:lumOff val="60000"/>
          </a:schemeClr>
        </a:buClr>
        <a:buSzPct val="80000"/>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orient="horz" pos="144" userDrawn="1">
          <p15:clr>
            <a:srgbClr val="F26B43"/>
          </p15:clr>
        </p15:guide>
        <p15:guide id="10" orient="horz" pos="4176" userDrawn="1">
          <p15:clr>
            <a:srgbClr val="F26B43"/>
          </p15:clr>
        </p15:guide>
        <p15:guide id="11" pos="240" userDrawn="1">
          <p15:clr>
            <a:srgbClr val="F26B43"/>
          </p15:clr>
        </p15:guide>
        <p15:guide id="12" pos="7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hyland.com" TargetMode="External"/><Relationship Id="rId5" Type="http://schemas.openxmlformats.org/officeDocument/2006/relationships/hyperlink" Target="http://hyland.com/"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hyperlink" Target="http://er" TargetMode="External"/><Relationship Id="rId3" Type="http://schemas.openxmlformats.org/officeDocument/2006/relationships/image" Target="../media/image27.png"/><Relationship Id="rId7" Type="http://schemas.openxmlformats.org/officeDocument/2006/relationships/hyperlink" Target="http://f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4.xml"/><Relationship Id="rId16"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8365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63DA-2805-C2A4-A644-216D5D41215B}"/>
              </a:ext>
            </a:extLst>
          </p:cNvPr>
          <p:cNvSpPr>
            <a:spLocks noGrp="1"/>
          </p:cNvSpPr>
          <p:nvPr>
            <p:ph type="title"/>
          </p:nvPr>
        </p:nvSpPr>
        <p:spPr/>
        <p:txBody>
          <a:bodyPr/>
          <a:lstStyle/>
          <a:p>
            <a:r>
              <a:rPr lang="en-GB" dirty="0">
                <a:cs typeface="Arial"/>
              </a:rPr>
              <a:t>How Can AI Help?</a:t>
            </a:r>
            <a:endParaRPr lang="en-GB" dirty="0"/>
          </a:p>
        </p:txBody>
      </p:sp>
      <p:sp>
        <p:nvSpPr>
          <p:cNvPr id="3" name="Content Placeholder 2">
            <a:extLst>
              <a:ext uri="{FF2B5EF4-FFF2-40B4-BE49-F238E27FC236}">
                <a16:creationId xmlns:a16="http://schemas.microsoft.com/office/drawing/2014/main" id="{B764043D-3C27-C861-76E9-89C3DD49B9C6}"/>
              </a:ext>
            </a:extLst>
          </p:cNvPr>
          <p:cNvSpPr>
            <a:spLocks noGrp="1"/>
          </p:cNvSpPr>
          <p:nvPr>
            <p:ph idx="1"/>
          </p:nvPr>
        </p:nvSpPr>
        <p:spPr>
          <a:xfrm>
            <a:off x="2714626" y="4224041"/>
            <a:ext cx="5441156" cy="1843383"/>
          </a:xfrm>
        </p:spPr>
        <p:txBody>
          <a:bodyPr vert="horz" lIns="91440" tIns="91440" rIns="91440" bIns="91440" rtlCol="0" anchor="t">
            <a:noAutofit/>
          </a:bodyPr>
          <a:lstStyle/>
          <a:p>
            <a:pPr marL="347345"/>
            <a:endParaRPr lang="en-GB" dirty="0">
              <a:cs typeface="Arial"/>
            </a:endParaRPr>
          </a:p>
          <a:p>
            <a:pPr marL="118745" indent="0">
              <a:buNone/>
            </a:pPr>
            <a:r>
              <a:rPr lang="en-GB" dirty="0">
                <a:cs typeface="Arial"/>
              </a:rPr>
              <a:t>Zero click records management</a:t>
            </a:r>
          </a:p>
          <a:p>
            <a:pPr marL="347345"/>
            <a:endParaRPr lang="en-GB" dirty="0">
              <a:cs typeface="Arial"/>
            </a:endParaRPr>
          </a:p>
        </p:txBody>
      </p:sp>
      <p:sp>
        <p:nvSpPr>
          <p:cNvPr id="7" name="TextBox 6">
            <a:extLst>
              <a:ext uri="{FF2B5EF4-FFF2-40B4-BE49-F238E27FC236}">
                <a16:creationId xmlns:a16="http://schemas.microsoft.com/office/drawing/2014/main" id="{6E1DD9EE-88E4-376F-22B9-E26D30F0F742}"/>
              </a:ext>
            </a:extLst>
          </p:cNvPr>
          <p:cNvSpPr txBox="1"/>
          <p:nvPr/>
        </p:nvSpPr>
        <p:spPr>
          <a:xfrm>
            <a:off x="6212778" y="2463614"/>
            <a:ext cx="1297150" cy="517065"/>
          </a:xfrm>
          <a:prstGeom prst="rect">
            <a:avLst/>
          </a:prstGeom>
          <a:noFill/>
        </p:spPr>
        <p:txBody>
          <a:bodyPr rot="0" spcFirstLastPara="0" vertOverflow="overflow" horzOverflow="overflow" vert="horz" wrap="none" lIns="91440" tIns="91440" rIns="91440" bIns="91440" numCol="1" spcCol="0" rtlCol="0" fromWordArt="0" anchor="t" anchorCtr="0" forceAA="0" compatLnSpc="1">
            <a:prstTxWarp prst="textNoShape">
              <a:avLst/>
            </a:prstTxWarp>
            <a:spAutoFit/>
          </a:bodyPr>
          <a:lstStyle/>
          <a:p>
            <a:pPr algn="l">
              <a:lnSpc>
                <a:spcPct val="90000"/>
              </a:lnSpc>
              <a:spcAft>
                <a:spcPts val="600"/>
              </a:spcAft>
            </a:pPr>
            <a:r>
              <a:rPr lang="en-GB" sz="2400" dirty="0">
                <a:gradFill>
                  <a:gsLst>
                    <a:gs pos="2917">
                      <a:schemeClr val="tx1"/>
                    </a:gs>
                    <a:gs pos="30000">
                      <a:schemeClr val="tx1"/>
                    </a:gs>
                  </a:gsLst>
                  <a:lin ang="5400000" scaled="0"/>
                </a:gradFill>
                <a:cs typeface="Arial"/>
              </a:rPr>
              <a:t>EDRMS</a:t>
            </a:r>
            <a:endParaRPr lang="en-GB" sz="2400" dirty="0">
              <a:gradFill>
                <a:gsLst>
                  <a:gs pos="2917">
                    <a:schemeClr val="tx1"/>
                  </a:gs>
                  <a:gs pos="30000">
                    <a:schemeClr val="tx1"/>
                  </a:gs>
                </a:gsLst>
                <a:lin ang="5400000" scaled="0"/>
              </a:gradFill>
            </a:endParaRPr>
          </a:p>
        </p:txBody>
      </p:sp>
      <p:pic>
        <p:nvPicPr>
          <p:cNvPr id="8" name="Graphic 22">
            <a:extLst>
              <a:ext uri="{FF2B5EF4-FFF2-40B4-BE49-F238E27FC236}">
                <a16:creationId xmlns:a16="http://schemas.microsoft.com/office/drawing/2014/main" id="{C46AB204-954A-4734-B000-9610D4E9B9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1841" y="2021163"/>
            <a:ext cx="1757467" cy="2439979"/>
          </a:xfrm>
          <a:prstGeom prst="rect">
            <a:avLst/>
          </a:prstGeom>
        </p:spPr>
      </p:pic>
      <p:pic>
        <p:nvPicPr>
          <p:cNvPr id="10" name="Graphic 10">
            <a:extLst>
              <a:ext uri="{FF2B5EF4-FFF2-40B4-BE49-F238E27FC236}">
                <a16:creationId xmlns:a16="http://schemas.microsoft.com/office/drawing/2014/main" id="{924B5E5A-FA96-4650-9C76-F1BC086A87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9075" y="2309877"/>
            <a:ext cx="1219047" cy="1539202"/>
          </a:xfrm>
          <a:prstGeom prst="rect">
            <a:avLst/>
          </a:prstGeom>
        </p:spPr>
      </p:pic>
      <p:pic>
        <p:nvPicPr>
          <p:cNvPr id="11" name="Graphic 3">
            <a:extLst>
              <a:ext uri="{FF2B5EF4-FFF2-40B4-BE49-F238E27FC236}">
                <a16:creationId xmlns:a16="http://schemas.microsoft.com/office/drawing/2014/main" id="{B7917108-B8D0-479C-95F6-0ABB08E69E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8122" y="2306479"/>
            <a:ext cx="1495331" cy="1843382"/>
          </a:xfrm>
          <a:prstGeom prst="rect">
            <a:avLst/>
          </a:prstGeom>
        </p:spPr>
      </p:pic>
    </p:spTree>
    <p:extLst>
      <p:ext uri="{BB962C8B-B14F-4D97-AF65-F5344CB8AC3E}">
        <p14:creationId xmlns:p14="http://schemas.microsoft.com/office/powerpoint/2010/main" val="39549595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81A4-8FC6-8F98-BC5E-48941759BBE4}"/>
              </a:ext>
            </a:extLst>
          </p:cNvPr>
          <p:cNvSpPr>
            <a:spLocks noGrp="1"/>
          </p:cNvSpPr>
          <p:nvPr>
            <p:ph type="title"/>
          </p:nvPr>
        </p:nvSpPr>
        <p:spPr/>
        <p:txBody>
          <a:bodyPr/>
          <a:lstStyle/>
          <a:p>
            <a:r>
              <a:rPr lang="en-US" dirty="0"/>
              <a:t>From Generic AI</a:t>
            </a:r>
          </a:p>
        </p:txBody>
      </p:sp>
      <p:grpSp>
        <p:nvGrpSpPr>
          <p:cNvPr id="4" name="Group 3">
            <a:extLst>
              <a:ext uri="{FF2B5EF4-FFF2-40B4-BE49-F238E27FC236}">
                <a16:creationId xmlns:a16="http://schemas.microsoft.com/office/drawing/2014/main" id="{18923CA9-047B-AD8A-4198-056CA82DC213}"/>
              </a:ext>
            </a:extLst>
          </p:cNvPr>
          <p:cNvGrpSpPr/>
          <p:nvPr/>
        </p:nvGrpSpPr>
        <p:grpSpPr>
          <a:xfrm>
            <a:off x="482809" y="1333039"/>
            <a:ext cx="11226381" cy="5246180"/>
            <a:chOff x="526763" y="1327505"/>
            <a:chExt cx="11226381" cy="5246180"/>
          </a:xfrm>
        </p:grpSpPr>
        <p:pic>
          <p:nvPicPr>
            <p:cNvPr id="5" name="Picture 4" descr="A person wearing a hat&#10;&#10;Description automatically generated">
              <a:extLst>
                <a:ext uri="{FF2B5EF4-FFF2-40B4-BE49-F238E27FC236}">
                  <a16:creationId xmlns:a16="http://schemas.microsoft.com/office/drawing/2014/main" id="{F9E0E2B1-C501-11D7-F5FC-CD1ED5123166}"/>
                </a:ext>
              </a:extLst>
            </p:cNvPr>
            <p:cNvPicPr>
              <a:picLocks noChangeAspect="1"/>
            </p:cNvPicPr>
            <p:nvPr/>
          </p:nvPicPr>
          <p:blipFill>
            <a:blip r:embed="rId3"/>
            <a:stretch>
              <a:fillRect/>
            </a:stretch>
          </p:blipFill>
          <p:spPr>
            <a:xfrm>
              <a:off x="526763" y="1327505"/>
              <a:ext cx="2569012" cy="5246180"/>
            </a:xfrm>
            <a:prstGeom prst="rect">
              <a:avLst/>
            </a:prstGeom>
            <a:ln w="12700">
              <a:solidFill>
                <a:schemeClr val="accent2"/>
              </a:solidFill>
            </a:ln>
          </p:spPr>
        </p:pic>
        <p:cxnSp>
          <p:nvCxnSpPr>
            <p:cNvPr id="6" name="Connector: Elbow 8">
              <a:extLst>
                <a:ext uri="{FF2B5EF4-FFF2-40B4-BE49-F238E27FC236}">
                  <a16:creationId xmlns:a16="http://schemas.microsoft.com/office/drawing/2014/main" id="{65E8577E-3203-97D8-443E-94C27AD5C674}"/>
                </a:ext>
              </a:extLst>
            </p:cNvPr>
            <p:cNvCxnSpPr>
              <a:cxnSpLocks/>
            </p:cNvCxnSpPr>
            <p:nvPr/>
          </p:nvCxnSpPr>
          <p:spPr>
            <a:xfrm flipV="1">
              <a:off x="1456433" y="3329520"/>
              <a:ext cx="3136696" cy="1498398"/>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F81096A-06B8-8678-9294-4F0E45A6069A}"/>
                </a:ext>
              </a:extLst>
            </p:cNvPr>
            <p:cNvPicPr>
              <a:picLocks noChangeAspect="1"/>
            </p:cNvPicPr>
            <p:nvPr/>
          </p:nvPicPr>
          <p:blipFill>
            <a:blip r:embed="rId4"/>
            <a:stretch>
              <a:fillRect/>
            </a:stretch>
          </p:blipFill>
          <p:spPr>
            <a:xfrm>
              <a:off x="1377008" y="4760410"/>
              <a:ext cx="154868" cy="138597"/>
            </a:xfrm>
            <a:prstGeom prst="rect">
              <a:avLst/>
            </a:prstGeom>
          </p:spPr>
        </p:pic>
        <p:cxnSp>
          <p:nvCxnSpPr>
            <p:cNvPr id="8" name="Connector: Elbow 10">
              <a:extLst>
                <a:ext uri="{FF2B5EF4-FFF2-40B4-BE49-F238E27FC236}">
                  <a16:creationId xmlns:a16="http://schemas.microsoft.com/office/drawing/2014/main" id="{1A9DACF5-F808-320F-FB2E-6E20E1B0B715}"/>
                </a:ext>
              </a:extLst>
            </p:cNvPr>
            <p:cNvCxnSpPr>
              <a:cxnSpLocks/>
            </p:cNvCxnSpPr>
            <p:nvPr/>
          </p:nvCxnSpPr>
          <p:spPr>
            <a:xfrm flipV="1">
              <a:off x="1268713" y="2294473"/>
              <a:ext cx="3318403" cy="458623"/>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70D028D-CA32-91DA-14FD-BB220D8FA2BA}"/>
                </a:ext>
              </a:extLst>
            </p:cNvPr>
            <p:cNvPicPr>
              <a:picLocks noChangeAspect="1"/>
            </p:cNvPicPr>
            <p:nvPr/>
          </p:nvPicPr>
          <p:blipFill>
            <a:blip r:embed="rId4"/>
            <a:stretch>
              <a:fillRect/>
            </a:stretch>
          </p:blipFill>
          <p:spPr>
            <a:xfrm>
              <a:off x="1191116" y="2692130"/>
              <a:ext cx="154868" cy="138597"/>
            </a:xfrm>
            <a:prstGeom prst="rect">
              <a:avLst/>
            </a:prstGeom>
          </p:spPr>
        </p:pic>
        <p:cxnSp>
          <p:nvCxnSpPr>
            <p:cNvPr id="10" name="Connector: Elbow 12">
              <a:extLst>
                <a:ext uri="{FF2B5EF4-FFF2-40B4-BE49-F238E27FC236}">
                  <a16:creationId xmlns:a16="http://schemas.microsoft.com/office/drawing/2014/main" id="{1421A3B3-919E-1F9E-EF37-B33C561D72B9}"/>
                </a:ext>
              </a:extLst>
            </p:cNvPr>
            <p:cNvCxnSpPr>
              <a:cxnSpLocks/>
            </p:cNvCxnSpPr>
            <p:nvPr/>
          </p:nvCxnSpPr>
          <p:spPr>
            <a:xfrm flipV="1">
              <a:off x="2004379" y="3843780"/>
              <a:ext cx="2579225" cy="1303118"/>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3534BE8-AD28-F422-BD2D-6FC0277E2991}"/>
                </a:ext>
              </a:extLst>
            </p:cNvPr>
            <p:cNvPicPr>
              <a:picLocks noChangeAspect="1"/>
            </p:cNvPicPr>
            <p:nvPr/>
          </p:nvPicPr>
          <p:blipFill>
            <a:blip r:embed="rId4"/>
            <a:stretch>
              <a:fillRect/>
            </a:stretch>
          </p:blipFill>
          <p:spPr>
            <a:xfrm>
              <a:off x="1926871" y="5077598"/>
              <a:ext cx="154868" cy="138597"/>
            </a:xfrm>
            <a:prstGeom prst="rect">
              <a:avLst/>
            </a:prstGeom>
          </p:spPr>
        </p:pic>
        <p:cxnSp>
          <p:nvCxnSpPr>
            <p:cNvPr id="12" name="Connector: Elbow 14">
              <a:extLst>
                <a:ext uri="{FF2B5EF4-FFF2-40B4-BE49-F238E27FC236}">
                  <a16:creationId xmlns:a16="http://schemas.microsoft.com/office/drawing/2014/main" id="{7DC6BF68-B34E-17B0-1B6F-6DEFBEEF16B1}"/>
                </a:ext>
              </a:extLst>
            </p:cNvPr>
            <p:cNvCxnSpPr>
              <a:cxnSpLocks/>
            </p:cNvCxnSpPr>
            <p:nvPr/>
          </p:nvCxnSpPr>
          <p:spPr>
            <a:xfrm flipV="1">
              <a:off x="1685631" y="2813445"/>
              <a:ext cx="2897282" cy="341412"/>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94867A-0484-8408-B463-7F40D4E092E9}"/>
                </a:ext>
              </a:extLst>
            </p:cNvPr>
            <p:cNvPicPr>
              <a:picLocks noChangeAspect="1"/>
            </p:cNvPicPr>
            <p:nvPr/>
          </p:nvPicPr>
          <p:blipFill>
            <a:blip r:embed="rId4"/>
            <a:stretch>
              <a:fillRect/>
            </a:stretch>
          </p:blipFill>
          <p:spPr>
            <a:xfrm>
              <a:off x="1608912" y="3079731"/>
              <a:ext cx="154868" cy="138597"/>
            </a:xfrm>
            <a:prstGeom prst="rect">
              <a:avLst/>
            </a:prstGeom>
          </p:spPr>
        </p:pic>
        <p:sp>
          <p:nvSpPr>
            <p:cNvPr id="14" name="Text Placeholder 2">
              <a:extLst>
                <a:ext uri="{FF2B5EF4-FFF2-40B4-BE49-F238E27FC236}">
                  <a16:creationId xmlns:a16="http://schemas.microsoft.com/office/drawing/2014/main" id="{9336636D-5BDA-E14F-6806-66C3F9680E0A}"/>
                </a:ext>
              </a:extLst>
            </p:cNvPr>
            <p:cNvSpPr>
              <a:spLocks noGrp="1"/>
            </p:cNvSpPr>
            <p:nvPr/>
          </p:nvSpPr>
          <p:spPr>
            <a:xfrm>
              <a:off x="4755337" y="2114729"/>
              <a:ext cx="2297392" cy="358901"/>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t>hat</a:t>
              </a:r>
              <a:endParaRPr lang="en-US" sz="1800">
                <a:cs typeface="Arial" panose="020B0604020202020204"/>
              </a:endParaRPr>
            </a:p>
          </p:txBody>
        </p:sp>
        <p:sp>
          <p:nvSpPr>
            <p:cNvPr id="15" name="Text Placeholder 2">
              <a:extLst>
                <a:ext uri="{FF2B5EF4-FFF2-40B4-BE49-F238E27FC236}">
                  <a16:creationId xmlns:a16="http://schemas.microsoft.com/office/drawing/2014/main" id="{5CA549DA-2DFE-8BA3-DF3C-CB99138BC9FF}"/>
                </a:ext>
              </a:extLst>
            </p:cNvPr>
            <p:cNvSpPr txBox="1">
              <a:spLocks/>
            </p:cNvSpPr>
            <p:nvPr/>
          </p:nvSpPr>
          <p:spPr>
            <a:xfrm>
              <a:off x="4753446" y="2632725"/>
              <a:ext cx="2302118" cy="354176"/>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Font typeface="Wingdings" panose="05000000000000000000" pitchFamily="2" charset="2"/>
                <a:buNone/>
              </a:pPr>
              <a:r>
                <a:rPr lang="en-US" sz="1800">
                  <a:cs typeface="Arial" panose="020B0604020202020204"/>
                </a:rPr>
                <a:t>woman</a:t>
              </a:r>
            </a:p>
          </p:txBody>
        </p:sp>
        <p:sp>
          <p:nvSpPr>
            <p:cNvPr id="16" name="Text Placeholder 2">
              <a:extLst>
                <a:ext uri="{FF2B5EF4-FFF2-40B4-BE49-F238E27FC236}">
                  <a16:creationId xmlns:a16="http://schemas.microsoft.com/office/drawing/2014/main" id="{E0E0FEAD-019F-6989-AEBC-BA2F2654E9B2}"/>
                </a:ext>
              </a:extLst>
            </p:cNvPr>
            <p:cNvSpPr txBox="1">
              <a:spLocks/>
            </p:cNvSpPr>
            <p:nvPr/>
          </p:nvSpPr>
          <p:spPr>
            <a:xfrm>
              <a:off x="4753447" y="3152613"/>
              <a:ext cx="2297392" cy="354176"/>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Font typeface="Wingdings" panose="05000000000000000000" pitchFamily="2" charset="2"/>
                <a:buNone/>
              </a:pPr>
              <a:r>
                <a:rPr lang="en-US" sz="1800"/>
                <a:t>jacket</a:t>
              </a:r>
              <a:endParaRPr lang="en-US" sz="1800">
                <a:cs typeface="Arial" panose="020B0604020202020204"/>
              </a:endParaRPr>
            </a:p>
          </p:txBody>
        </p:sp>
        <p:sp>
          <p:nvSpPr>
            <p:cNvPr id="17" name="Text Placeholder 2">
              <a:extLst>
                <a:ext uri="{FF2B5EF4-FFF2-40B4-BE49-F238E27FC236}">
                  <a16:creationId xmlns:a16="http://schemas.microsoft.com/office/drawing/2014/main" id="{0E670EE1-4233-1B4F-A2DC-DE19CE1A0093}"/>
                </a:ext>
              </a:extLst>
            </p:cNvPr>
            <p:cNvSpPr txBox="1">
              <a:spLocks/>
            </p:cNvSpPr>
            <p:nvPr/>
          </p:nvSpPr>
          <p:spPr>
            <a:xfrm>
              <a:off x="4753446" y="3663049"/>
              <a:ext cx="2292668" cy="358901"/>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Font typeface="Wingdings" panose="05000000000000000000" pitchFamily="2" charset="2"/>
                <a:buNone/>
              </a:pPr>
              <a:r>
                <a:rPr lang="en-US" sz="1800"/>
                <a:t>shirt</a:t>
              </a:r>
              <a:endParaRPr lang="en-US" sz="1800">
                <a:cs typeface="Arial" panose="020B0604020202020204"/>
              </a:endParaRPr>
            </a:p>
          </p:txBody>
        </p:sp>
        <p:cxnSp>
          <p:nvCxnSpPr>
            <p:cNvPr id="18" name="Connector: Elbow 20">
              <a:extLst>
                <a:ext uri="{FF2B5EF4-FFF2-40B4-BE49-F238E27FC236}">
                  <a16:creationId xmlns:a16="http://schemas.microsoft.com/office/drawing/2014/main" id="{FF5FCFED-EDE9-55A9-6A4F-E276AC49403C}"/>
                </a:ext>
              </a:extLst>
            </p:cNvPr>
            <p:cNvCxnSpPr>
              <a:cxnSpLocks/>
            </p:cNvCxnSpPr>
            <p:nvPr/>
          </p:nvCxnSpPr>
          <p:spPr>
            <a:xfrm flipV="1">
              <a:off x="3100800" y="4350389"/>
              <a:ext cx="1482878" cy="1219550"/>
            </a:xfrm>
            <a:prstGeom prst="bentConnector3">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55DF9A0-7C52-D633-41B5-7763286734E5}"/>
                </a:ext>
              </a:extLst>
            </p:cNvPr>
            <p:cNvSpPr txBox="1">
              <a:spLocks/>
            </p:cNvSpPr>
            <p:nvPr/>
          </p:nvSpPr>
          <p:spPr>
            <a:xfrm>
              <a:off x="4753446" y="4182936"/>
              <a:ext cx="2292666" cy="722823"/>
            </a:xfrm>
            <a:prstGeom prst="rect">
              <a:avLst/>
            </a:prstGeom>
          </p:spPr>
          <p:txBody>
            <a:bodyPr vert="horz" lIns="91440" tIns="91440" rIns="91440" bIns="9144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ea typeface="+mn-lt"/>
                  <a:cs typeface="+mn-lt"/>
                </a:rPr>
                <a:t>clothing, outerwear, beauty, street fashion</a:t>
              </a:r>
              <a:endParaRPr lang="en-US" sz="1800">
                <a:cs typeface="Arial"/>
              </a:endParaRPr>
            </a:p>
          </p:txBody>
        </p:sp>
        <p:sp>
          <p:nvSpPr>
            <p:cNvPr id="20" name="Text Placeholder 2">
              <a:extLst>
                <a:ext uri="{FF2B5EF4-FFF2-40B4-BE49-F238E27FC236}">
                  <a16:creationId xmlns:a16="http://schemas.microsoft.com/office/drawing/2014/main" id="{2F903C5F-5B04-0DA4-4C47-6A1C93CD9634}"/>
                </a:ext>
              </a:extLst>
            </p:cNvPr>
            <p:cNvSpPr txBox="1">
              <a:spLocks/>
            </p:cNvSpPr>
            <p:nvPr/>
          </p:nvSpPr>
          <p:spPr>
            <a:xfrm>
              <a:off x="4753446" y="6130151"/>
              <a:ext cx="3237706" cy="358901"/>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endParaRPr lang="en-US">
                <a:cs typeface="Arial"/>
              </a:endParaRPr>
            </a:p>
          </p:txBody>
        </p:sp>
        <p:sp>
          <p:nvSpPr>
            <p:cNvPr id="21" name="TextBox 18">
              <a:extLst>
                <a:ext uri="{FF2B5EF4-FFF2-40B4-BE49-F238E27FC236}">
                  <a16:creationId xmlns:a16="http://schemas.microsoft.com/office/drawing/2014/main" id="{8B2DE432-6698-F9E9-7319-A2488CA53C14}"/>
                </a:ext>
              </a:extLst>
            </p:cNvPr>
            <p:cNvSpPr txBox="1"/>
            <p:nvPr/>
          </p:nvSpPr>
          <p:spPr>
            <a:xfrm>
              <a:off x="4932475" y="5459422"/>
              <a:ext cx="6815107" cy="958660"/>
            </a:xfrm>
            <a:prstGeom prst="rect">
              <a:avLst/>
            </a:prstGeom>
            <a:solidFill>
              <a:schemeClr val="bg2">
                <a:lumMod val="75000"/>
              </a:schemeClr>
            </a:solidFill>
            <a:ln>
              <a:solidFill>
                <a:srgbClr val="98989A"/>
              </a:solidFill>
            </a:ln>
          </p:spPr>
          <p:style>
            <a:lnRef idx="3">
              <a:schemeClr val="lt1"/>
            </a:lnRef>
            <a:fillRef idx="1">
              <a:schemeClr val="dk1"/>
            </a:fillRef>
            <a:effectRef idx="1">
              <a:schemeClr val="dk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a:t>Any professional adding these metadata? </a:t>
              </a:r>
              <a:endParaRPr lang="en-US" sz="2400">
                <a:ea typeface="+mn-lt"/>
                <a:cs typeface="+mn-lt"/>
              </a:endParaRPr>
            </a:p>
            <a:p>
              <a:pPr>
                <a:lnSpc>
                  <a:spcPct val="150000"/>
                </a:lnSpc>
                <a:spcAft>
                  <a:spcPts val="600"/>
                </a:spcAft>
              </a:pPr>
              <a:r>
                <a:rPr lang="en-US" sz="2000">
                  <a:ea typeface="+mn-lt"/>
                  <a:cs typeface="+mn-lt"/>
                </a:rPr>
                <a:t>Unlikely</a:t>
              </a:r>
              <a:endParaRPr lang="en-US"/>
            </a:p>
          </p:txBody>
        </p:sp>
        <p:sp>
          <p:nvSpPr>
            <p:cNvPr id="22" name="TextBox 19">
              <a:extLst>
                <a:ext uri="{FF2B5EF4-FFF2-40B4-BE49-F238E27FC236}">
                  <a16:creationId xmlns:a16="http://schemas.microsoft.com/office/drawing/2014/main" id="{9DDAFCFE-B617-722A-93B5-3BE192E77BFE}"/>
                </a:ext>
              </a:extLst>
            </p:cNvPr>
            <p:cNvSpPr txBox="1"/>
            <p:nvPr/>
          </p:nvSpPr>
          <p:spPr>
            <a:xfrm>
              <a:off x="4932475" y="1415924"/>
              <a:ext cx="6820669" cy="461665"/>
            </a:xfrm>
            <a:prstGeom prst="rect">
              <a:avLst/>
            </a:prstGeom>
            <a:solidFill>
              <a:schemeClr val="bg2">
                <a:lumMod val="75000"/>
              </a:schemeClr>
            </a:solidFill>
            <a:ln>
              <a:solidFill>
                <a:srgbClr val="98989A"/>
              </a:solidFill>
            </a:ln>
          </p:spPr>
          <p:style>
            <a:lnRef idx="3">
              <a:schemeClr val="lt1"/>
            </a:lnRef>
            <a:fillRef idx="1">
              <a:schemeClr val="dk1"/>
            </a:fillRef>
            <a:effectRef idx="1">
              <a:schemeClr val="dk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a:solidFill>
                    <a:schemeClr val="bg1"/>
                  </a:solidFill>
                </a:rPr>
                <a:t>Predictions</a:t>
              </a:r>
              <a:endParaRPr lang="en-US"/>
            </a:p>
          </p:txBody>
        </p:sp>
        <p:pic>
          <p:nvPicPr>
            <p:cNvPr id="23" name="Picture 22" descr="A picture containing plate, drawing&#10;&#10;Description automatically generated">
              <a:extLst>
                <a:ext uri="{FF2B5EF4-FFF2-40B4-BE49-F238E27FC236}">
                  <a16:creationId xmlns:a16="http://schemas.microsoft.com/office/drawing/2014/main" id="{F6592C08-6F43-8764-065D-AEAB710D45B5}"/>
                </a:ext>
              </a:extLst>
            </p:cNvPr>
            <p:cNvPicPr>
              <a:picLocks noChangeAspect="1"/>
            </p:cNvPicPr>
            <p:nvPr/>
          </p:nvPicPr>
          <p:blipFill>
            <a:blip r:embed="rId5"/>
            <a:stretch>
              <a:fillRect/>
            </a:stretch>
          </p:blipFill>
          <p:spPr>
            <a:xfrm>
              <a:off x="3289614" y="1483979"/>
              <a:ext cx="555951" cy="322535"/>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69864A8-A48A-FC03-8D5B-9716287C7A54}"/>
                </a:ext>
              </a:extLst>
            </p:cNvPr>
            <p:cNvPicPr>
              <a:picLocks noChangeAspect="1"/>
            </p:cNvPicPr>
            <p:nvPr/>
          </p:nvPicPr>
          <p:blipFill>
            <a:blip r:embed="rId6"/>
            <a:stretch>
              <a:fillRect/>
            </a:stretch>
          </p:blipFill>
          <p:spPr>
            <a:xfrm>
              <a:off x="3914045" y="1476412"/>
              <a:ext cx="963681" cy="343232"/>
            </a:xfrm>
            <a:prstGeom prst="rect">
              <a:avLst/>
            </a:prstGeom>
          </p:spPr>
        </p:pic>
      </p:grpSp>
    </p:spTree>
    <p:extLst>
      <p:ext uri="{BB962C8B-B14F-4D97-AF65-F5344CB8AC3E}">
        <p14:creationId xmlns:p14="http://schemas.microsoft.com/office/powerpoint/2010/main" val="21012511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81A4-8FC6-8F98-BC5E-48941759BBE4}"/>
              </a:ext>
            </a:extLst>
          </p:cNvPr>
          <p:cNvSpPr>
            <a:spLocks noGrp="1"/>
          </p:cNvSpPr>
          <p:nvPr>
            <p:ph type="title"/>
          </p:nvPr>
        </p:nvSpPr>
        <p:spPr/>
        <p:txBody>
          <a:bodyPr/>
          <a:lstStyle/>
          <a:p>
            <a:r>
              <a:rPr lang="en-US" dirty="0"/>
              <a:t>To Business Specific AI</a:t>
            </a:r>
          </a:p>
        </p:txBody>
      </p:sp>
      <p:grpSp>
        <p:nvGrpSpPr>
          <p:cNvPr id="3" name="Group 2">
            <a:extLst>
              <a:ext uri="{FF2B5EF4-FFF2-40B4-BE49-F238E27FC236}">
                <a16:creationId xmlns:a16="http://schemas.microsoft.com/office/drawing/2014/main" id="{AB5EAF19-FA93-D5AA-2704-C621C8CC0762}"/>
              </a:ext>
            </a:extLst>
          </p:cNvPr>
          <p:cNvGrpSpPr/>
          <p:nvPr/>
        </p:nvGrpSpPr>
        <p:grpSpPr>
          <a:xfrm>
            <a:off x="485530" y="1091148"/>
            <a:ext cx="11211359" cy="5262864"/>
            <a:chOff x="495758" y="1377537"/>
            <a:chExt cx="11211359" cy="5262864"/>
          </a:xfrm>
        </p:grpSpPr>
        <p:grpSp>
          <p:nvGrpSpPr>
            <p:cNvPr id="25" name="Group 24">
              <a:extLst>
                <a:ext uri="{FF2B5EF4-FFF2-40B4-BE49-F238E27FC236}">
                  <a16:creationId xmlns:a16="http://schemas.microsoft.com/office/drawing/2014/main" id="{D8C8957A-0424-C92F-9AF8-635B60BE8868}"/>
                </a:ext>
              </a:extLst>
            </p:cNvPr>
            <p:cNvGrpSpPr/>
            <p:nvPr/>
          </p:nvGrpSpPr>
          <p:grpSpPr>
            <a:xfrm>
              <a:off x="495758" y="1377537"/>
              <a:ext cx="11211359" cy="5262864"/>
              <a:chOff x="495758" y="1377537"/>
              <a:chExt cx="11211359" cy="5262864"/>
            </a:xfrm>
          </p:grpSpPr>
          <p:grpSp>
            <p:nvGrpSpPr>
              <p:cNvPr id="27" name="Group 26">
                <a:extLst>
                  <a:ext uri="{FF2B5EF4-FFF2-40B4-BE49-F238E27FC236}">
                    <a16:creationId xmlns:a16="http://schemas.microsoft.com/office/drawing/2014/main" id="{F8EA1426-033E-E1C8-9546-898FB1AE6EB5}"/>
                  </a:ext>
                </a:extLst>
              </p:cNvPr>
              <p:cNvGrpSpPr/>
              <p:nvPr/>
            </p:nvGrpSpPr>
            <p:grpSpPr>
              <a:xfrm>
                <a:off x="495758" y="1377537"/>
                <a:ext cx="9764920" cy="5262864"/>
                <a:chOff x="1119678" y="1500275"/>
                <a:chExt cx="9764920" cy="5262864"/>
              </a:xfrm>
            </p:grpSpPr>
            <p:pic>
              <p:nvPicPr>
                <p:cNvPr id="30" name="Picture 29" descr="A person wearing a hat&#10;&#10;Description automatically generated">
                  <a:extLst>
                    <a:ext uri="{FF2B5EF4-FFF2-40B4-BE49-F238E27FC236}">
                      <a16:creationId xmlns:a16="http://schemas.microsoft.com/office/drawing/2014/main" id="{DCA959C1-D468-9B5C-00E1-D5A69042AE77}"/>
                    </a:ext>
                  </a:extLst>
                </p:cNvPr>
                <p:cNvPicPr>
                  <a:picLocks noChangeAspect="1"/>
                </p:cNvPicPr>
                <p:nvPr/>
              </p:nvPicPr>
              <p:blipFill>
                <a:blip r:embed="rId3"/>
                <a:stretch>
                  <a:fillRect/>
                </a:stretch>
              </p:blipFill>
              <p:spPr>
                <a:xfrm>
                  <a:off x="1119678" y="1500275"/>
                  <a:ext cx="2557213" cy="5262864"/>
                </a:xfrm>
                <a:prstGeom prst="rect">
                  <a:avLst/>
                </a:prstGeom>
                <a:ln w="12700">
                  <a:solidFill>
                    <a:schemeClr val="accent2"/>
                  </a:solidFill>
                </a:ln>
              </p:spPr>
            </p:pic>
            <p:cxnSp>
              <p:nvCxnSpPr>
                <p:cNvPr id="31" name="Connector: Elbow 59">
                  <a:extLst>
                    <a:ext uri="{FF2B5EF4-FFF2-40B4-BE49-F238E27FC236}">
                      <a16:creationId xmlns:a16="http://schemas.microsoft.com/office/drawing/2014/main" id="{F85AB94F-EE19-1EAA-F73C-DB44BBCB18EB}"/>
                    </a:ext>
                  </a:extLst>
                </p:cNvPr>
                <p:cNvCxnSpPr>
                  <a:cxnSpLocks/>
                </p:cNvCxnSpPr>
                <p:nvPr/>
              </p:nvCxnSpPr>
              <p:spPr>
                <a:xfrm flipV="1">
                  <a:off x="2045078" y="3508657"/>
                  <a:ext cx="3122289" cy="1503163"/>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A4EE6CB7-0D16-9ABA-B0E7-92F00BCB3CB5}"/>
                    </a:ext>
                  </a:extLst>
                </p:cNvPr>
                <p:cNvPicPr>
                  <a:picLocks noChangeAspect="1"/>
                </p:cNvPicPr>
                <p:nvPr/>
              </p:nvPicPr>
              <p:blipFill>
                <a:blip r:embed="rId4"/>
                <a:stretch>
                  <a:fillRect/>
                </a:stretch>
              </p:blipFill>
              <p:spPr>
                <a:xfrm>
                  <a:off x="1966018" y="4944097"/>
                  <a:ext cx="154157" cy="139038"/>
                </a:xfrm>
                <a:prstGeom prst="rect">
                  <a:avLst/>
                </a:prstGeom>
              </p:spPr>
            </p:pic>
            <p:cxnSp>
              <p:nvCxnSpPr>
                <p:cNvPr id="33" name="Connector: Elbow 61">
                  <a:extLst>
                    <a:ext uri="{FF2B5EF4-FFF2-40B4-BE49-F238E27FC236}">
                      <a16:creationId xmlns:a16="http://schemas.microsoft.com/office/drawing/2014/main" id="{61E4ECDD-66D5-E1F9-ACDA-ADCDA3607330}"/>
                    </a:ext>
                  </a:extLst>
                </p:cNvPr>
                <p:cNvCxnSpPr>
                  <a:cxnSpLocks/>
                </p:cNvCxnSpPr>
                <p:nvPr/>
              </p:nvCxnSpPr>
              <p:spPr>
                <a:xfrm flipV="1">
                  <a:off x="1858220" y="2470318"/>
                  <a:ext cx="3303161" cy="460081"/>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9B0E595-2245-FBCD-8ECF-5F33397DC5DA}"/>
                    </a:ext>
                  </a:extLst>
                </p:cNvPr>
                <p:cNvPicPr>
                  <a:picLocks noChangeAspect="1"/>
                </p:cNvPicPr>
                <p:nvPr/>
              </p:nvPicPr>
              <p:blipFill>
                <a:blip r:embed="rId4"/>
                <a:stretch>
                  <a:fillRect/>
                </a:stretch>
              </p:blipFill>
              <p:spPr>
                <a:xfrm>
                  <a:off x="1780979" y="2869240"/>
                  <a:ext cx="154157" cy="139038"/>
                </a:xfrm>
                <a:prstGeom prst="rect">
                  <a:avLst/>
                </a:prstGeom>
              </p:spPr>
            </p:pic>
            <p:cxnSp>
              <p:nvCxnSpPr>
                <p:cNvPr id="35" name="Connector: Elbow 63">
                  <a:extLst>
                    <a:ext uri="{FF2B5EF4-FFF2-40B4-BE49-F238E27FC236}">
                      <a16:creationId xmlns:a16="http://schemas.microsoft.com/office/drawing/2014/main" id="{5B064065-FC13-6615-A419-43E74AC3A015}"/>
                    </a:ext>
                  </a:extLst>
                </p:cNvPr>
                <p:cNvCxnSpPr>
                  <a:cxnSpLocks/>
                </p:cNvCxnSpPr>
                <p:nvPr/>
              </p:nvCxnSpPr>
              <p:spPr>
                <a:xfrm flipV="1">
                  <a:off x="2590508" y="4024553"/>
                  <a:ext cx="2567378" cy="1307263"/>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68346C3D-F3A3-78B9-06DB-B8C5CFEB8FF2}"/>
                    </a:ext>
                  </a:extLst>
                </p:cNvPr>
                <p:cNvPicPr>
                  <a:picLocks noChangeAspect="1"/>
                </p:cNvPicPr>
                <p:nvPr/>
              </p:nvPicPr>
              <p:blipFill>
                <a:blip r:embed="rId4"/>
                <a:stretch>
                  <a:fillRect/>
                </a:stretch>
              </p:blipFill>
              <p:spPr>
                <a:xfrm>
                  <a:off x="2513355" y="5262294"/>
                  <a:ext cx="154157" cy="139038"/>
                </a:xfrm>
                <a:prstGeom prst="rect">
                  <a:avLst/>
                </a:prstGeom>
              </p:spPr>
            </p:pic>
            <p:cxnSp>
              <p:nvCxnSpPr>
                <p:cNvPr id="37" name="Connector: Elbow 65">
                  <a:extLst>
                    <a:ext uri="{FF2B5EF4-FFF2-40B4-BE49-F238E27FC236}">
                      <a16:creationId xmlns:a16="http://schemas.microsoft.com/office/drawing/2014/main" id="{8801288A-E990-4565-64A2-C66A7B0105F5}"/>
                    </a:ext>
                  </a:extLst>
                </p:cNvPr>
                <p:cNvCxnSpPr>
                  <a:cxnSpLocks/>
                </p:cNvCxnSpPr>
                <p:nvPr/>
              </p:nvCxnSpPr>
              <p:spPr>
                <a:xfrm flipV="1">
                  <a:off x="2273223" y="2990941"/>
                  <a:ext cx="2883974" cy="342498"/>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41DD7350-C6FD-9FD2-64E5-54735FD0C508}"/>
                    </a:ext>
                  </a:extLst>
                </p:cNvPr>
                <p:cNvPicPr>
                  <a:picLocks noChangeAspect="1"/>
                </p:cNvPicPr>
                <p:nvPr/>
              </p:nvPicPr>
              <p:blipFill>
                <a:blip r:embed="rId4"/>
                <a:stretch>
                  <a:fillRect/>
                </a:stretch>
              </p:blipFill>
              <p:spPr>
                <a:xfrm>
                  <a:off x="2196856" y="3258073"/>
                  <a:ext cx="154157" cy="139038"/>
                </a:xfrm>
                <a:prstGeom prst="rect">
                  <a:avLst/>
                </a:prstGeom>
              </p:spPr>
            </p:pic>
            <p:sp>
              <p:nvSpPr>
                <p:cNvPr id="39" name="Text Placeholder 2">
                  <a:extLst>
                    <a:ext uri="{FF2B5EF4-FFF2-40B4-BE49-F238E27FC236}">
                      <a16:creationId xmlns:a16="http://schemas.microsoft.com/office/drawing/2014/main" id="{4B81817C-BD6A-2D12-9275-B3163FCCAC1B}"/>
                    </a:ext>
                  </a:extLst>
                </p:cNvPr>
                <p:cNvSpPr>
                  <a:spLocks noGrp="1"/>
                </p:cNvSpPr>
                <p:nvPr/>
              </p:nvSpPr>
              <p:spPr>
                <a:xfrm>
                  <a:off x="7661763" y="2290003"/>
                  <a:ext cx="3222835" cy="360043"/>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solidFill>
                        <a:schemeClr val="bg1">
                          <a:lumMod val="65000"/>
                        </a:schemeClr>
                      </a:solidFill>
                      <a:ea typeface="+mn-lt"/>
                      <a:cs typeface="+mn-lt"/>
                    </a:rPr>
                    <a:t>product</a:t>
                  </a:r>
                  <a:r>
                    <a:rPr lang="en-US" sz="1800">
                      <a:solidFill>
                        <a:schemeClr val="bg1">
                          <a:lumMod val="65000"/>
                        </a:schemeClr>
                      </a:solidFill>
                    </a:rPr>
                    <a:t>:</a:t>
                  </a:r>
                  <a:r>
                    <a:rPr lang="en-US" sz="1800"/>
                    <a:t> </a:t>
                  </a:r>
                  <a:r>
                    <a:rPr lang="en-US" sz="1800">
                      <a:ea typeface="+mn-lt"/>
                      <a:cs typeface="+mn-lt"/>
                      <a:hlinkClick r:id="rId5"/>
                    </a:rPr>
                    <a:t>32-j Vision Hat</a:t>
                  </a:r>
                  <a:endParaRPr lang="en-US" sz="1800">
                    <a:ea typeface="+mn-lt"/>
                    <a:cs typeface="+mn-lt"/>
                  </a:endParaRPr>
                </a:p>
              </p:txBody>
            </p:sp>
            <p:sp>
              <p:nvSpPr>
                <p:cNvPr id="40" name="Text Placeholder 2">
                  <a:extLst>
                    <a:ext uri="{FF2B5EF4-FFF2-40B4-BE49-F238E27FC236}">
                      <a16:creationId xmlns:a16="http://schemas.microsoft.com/office/drawing/2014/main" id="{96955401-9951-47EF-1E93-7B5B97033BED}"/>
                    </a:ext>
                  </a:extLst>
                </p:cNvPr>
                <p:cNvSpPr txBox="1">
                  <a:spLocks/>
                </p:cNvSpPr>
                <p:nvPr/>
              </p:nvSpPr>
              <p:spPr>
                <a:xfrm>
                  <a:off x="7659881" y="2809646"/>
                  <a:ext cx="3222835" cy="360043"/>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solidFill>
                        <a:schemeClr val="bg1">
                          <a:lumMod val="65000"/>
                        </a:schemeClr>
                      </a:solidFill>
                      <a:cs typeface="Arial" panose="020B0604020202020204"/>
                    </a:rPr>
                    <a:t>talent</a:t>
                  </a:r>
                  <a:r>
                    <a:rPr lang="en-US" sz="1800">
                      <a:solidFill>
                        <a:schemeClr val="bg1">
                          <a:lumMod val="65000"/>
                        </a:schemeClr>
                      </a:solidFill>
                      <a:ea typeface="+mn-lt"/>
                      <a:cs typeface="+mn-lt"/>
                    </a:rPr>
                    <a:t>:</a:t>
                  </a:r>
                  <a:r>
                    <a:rPr lang="en-US" sz="1800">
                      <a:ea typeface="+mn-lt"/>
                      <a:cs typeface="+mn-lt"/>
                    </a:rPr>
                    <a:t> </a:t>
                  </a:r>
                  <a:r>
                    <a:rPr lang="en-US" sz="1800">
                      <a:ea typeface="+mn-lt"/>
                      <a:cs typeface="+mn-lt"/>
                      <a:hlinkClick r:id="rId6"/>
                    </a:rPr>
                    <a:t>Anna Nachaev</a:t>
                  </a:r>
                  <a:r>
                    <a:rPr lang="en-US" sz="1800">
                      <a:ea typeface="+mn-lt"/>
                      <a:cs typeface="+mn-lt"/>
                    </a:rPr>
                    <a:t> </a:t>
                  </a:r>
                  <a:endParaRPr lang="en-US" sz="1800" strike="sngStrike">
                    <a:ea typeface="+mn-lt"/>
                    <a:cs typeface="+mn-lt"/>
                  </a:endParaRPr>
                </a:p>
              </p:txBody>
            </p:sp>
            <p:sp>
              <p:nvSpPr>
                <p:cNvPr id="41" name="Text Placeholder 2">
                  <a:extLst>
                    <a:ext uri="{FF2B5EF4-FFF2-40B4-BE49-F238E27FC236}">
                      <a16:creationId xmlns:a16="http://schemas.microsoft.com/office/drawing/2014/main" id="{1D946D06-CB41-A331-C213-DD72C1B9D3F6}"/>
                    </a:ext>
                  </a:extLst>
                </p:cNvPr>
                <p:cNvSpPr txBox="1">
                  <a:spLocks/>
                </p:cNvSpPr>
                <p:nvPr/>
              </p:nvSpPr>
              <p:spPr>
                <a:xfrm>
                  <a:off x="7659882" y="3326446"/>
                  <a:ext cx="3222835" cy="360043"/>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solidFill>
                        <a:schemeClr val="bg1">
                          <a:lumMod val="65000"/>
                        </a:schemeClr>
                      </a:solidFill>
                    </a:rPr>
                    <a:t>product</a:t>
                  </a:r>
                  <a:r>
                    <a:rPr lang="en-US" sz="1800">
                      <a:solidFill>
                        <a:schemeClr val="bg1">
                          <a:lumMod val="65000"/>
                        </a:schemeClr>
                      </a:solidFill>
                      <a:ea typeface="+mn-lt"/>
                      <a:cs typeface="+mn-lt"/>
                    </a:rPr>
                    <a:t>:</a:t>
                  </a:r>
                  <a:r>
                    <a:rPr lang="en-US" sz="1800">
                      <a:ea typeface="+mn-lt"/>
                      <a:cs typeface="+mn-lt"/>
                    </a:rPr>
                    <a:t> </a:t>
                  </a:r>
                  <a:r>
                    <a:rPr lang="en-US" sz="1800">
                      <a:ea typeface="+mn-lt"/>
                      <a:cs typeface="+mn-lt"/>
                      <a:hlinkClick r:id="rId6"/>
                    </a:rPr>
                    <a:t>58-7 Denim Jacket</a:t>
                  </a:r>
                  <a:endParaRPr lang="en-US" sz="1800">
                    <a:cs typeface="Arial" panose="020B0604020202020204"/>
                  </a:endParaRPr>
                </a:p>
              </p:txBody>
            </p:sp>
            <p:sp>
              <p:nvSpPr>
                <p:cNvPr id="42" name="Text Placeholder 2">
                  <a:extLst>
                    <a:ext uri="{FF2B5EF4-FFF2-40B4-BE49-F238E27FC236}">
                      <a16:creationId xmlns:a16="http://schemas.microsoft.com/office/drawing/2014/main" id="{6486CC5F-E870-4034-FB68-4E51425DC649}"/>
                    </a:ext>
                  </a:extLst>
                </p:cNvPr>
                <p:cNvSpPr txBox="1">
                  <a:spLocks/>
                </p:cNvSpPr>
                <p:nvPr/>
              </p:nvSpPr>
              <p:spPr>
                <a:xfrm>
                  <a:off x="7659881" y="3843246"/>
                  <a:ext cx="3222835" cy="360043"/>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solidFill>
                        <a:schemeClr val="bg1">
                          <a:lumMod val="65000"/>
                        </a:schemeClr>
                      </a:solidFill>
                    </a:rPr>
                    <a:t>product</a:t>
                  </a:r>
                  <a:r>
                    <a:rPr lang="en-US" sz="1800">
                      <a:solidFill>
                        <a:schemeClr val="bg1">
                          <a:lumMod val="65000"/>
                        </a:schemeClr>
                      </a:solidFill>
                      <a:ea typeface="+mn-lt"/>
                      <a:cs typeface="+mn-lt"/>
                    </a:rPr>
                    <a:t>:</a:t>
                  </a:r>
                  <a:r>
                    <a:rPr lang="en-US" sz="1800">
                      <a:ea typeface="+mn-lt"/>
                      <a:cs typeface="+mn-lt"/>
                    </a:rPr>
                    <a:t> </a:t>
                  </a:r>
                  <a:r>
                    <a:rPr lang="en-US" sz="1800">
                      <a:ea typeface="+mn-lt"/>
                      <a:cs typeface="+mn-lt"/>
                      <a:hlinkClick r:id="rId5"/>
                    </a:rPr>
                    <a:t>15-un Hatch Top</a:t>
                  </a:r>
                  <a:r>
                    <a:rPr lang="en-US" sz="1800">
                      <a:ea typeface="+mn-lt"/>
                      <a:cs typeface="+mn-lt"/>
                    </a:rPr>
                    <a:t> </a:t>
                  </a:r>
                  <a:endParaRPr lang="en-US" sz="1800" strike="sngStrike">
                    <a:cs typeface="Arial" panose="020B0604020202020204"/>
                  </a:endParaRPr>
                </a:p>
              </p:txBody>
            </p:sp>
            <p:cxnSp>
              <p:nvCxnSpPr>
                <p:cNvPr id="43" name="Connector: Elbow 71">
                  <a:extLst>
                    <a:ext uri="{FF2B5EF4-FFF2-40B4-BE49-F238E27FC236}">
                      <a16:creationId xmlns:a16="http://schemas.microsoft.com/office/drawing/2014/main" id="{3C8E436C-5ABD-0919-05E0-5BAC17C5D95F}"/>
                    </a:ext>
                  </a:extLst>
                </p:cNvPr>
                <p:cNvCxnSpPr>
                  <a:cxnSpLocks/>
                </p:cNvCxnSpPr>
                <p:nvPr/>
              </p:nvCxnSpPr>
              <p:spPr>
                <a:xfrm flipV="1">
                  <a:off x="3681892" y="4532772"/>
                  <a:ext cx="1476067" cy="1223428"/>
                </a:xfrm>
                <a:prstGeom prst="bentConnector3">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4" name="Graphic 13">
                  <a:extLst>
                    <a:ext uri="{FF2B5EF4-FFF2-40B4-BE49-F238E27FC236}">
                      <a16:creationId xmlns:a16="http://schemas.microsoft.com/office/drawing/2014/main" id="{F3002AC1-E556-3A07-7419-106C286633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72893" y="1672551"/>
                  <a:ext cx="1464267" cy="295407"/>
                </a:xfrm>
                <a:prstGeom prst="rect">
                  <a:avLst/>
                </a:prstGeom>
              </p:spPr>
            </p:pic>
            <p:sp>
              <p:nvSpPr>
                <p:cNvPr id="45" name="Text Placeholder 2">
                  <a:extLst>
                    <a:ext uri="{FF2B5EF4-FFF2-40B4-BE49-F238E27FC236}">
                      <a16:creationId xmlns:a16="http://schemas.microsoft.com/office/drawing/2014/main" id="{7ED9B31C-3DF5-354B-2374-23DD6452770F}"/>
                    </a:ext>
                  </a:extLst>
                </p:cNvPr>
                <p:cNvSpPr txBox="1">
                  <a:spLocks/>
                </p:cNvSpPr>
                <p:nvPr/>
              </p:nvSpPr>
              <p:spPr>
                <a:xfrm>
                  <a:off x="5328830" y="2290003"/>
                  <a:ext cx="2286840" cy="360043"/>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Font typeface="Wingdings" panose="05000000000000000000" pitchFamily="2" charset="2"/>
                    <a:buNone/>
                  </a:pPr>
                  <a:r>
                    <a:rPr lang="en-US" sz="1800" strike="sngStrike"/>
                    <a:t>hat</a:t>
                  </a:r>
                  <a:endParaRPr lang="en-US" sz="1800" strike="sngStrike">
                    <a:cs typeface="Arial" panose="020B0604020202020204"/>
                  </a:endParaRPr>
                </a:p>
              </p:txBody>
            </p:sp>
            <p:sp>
              <p:nvSpPr>
                <p:cNvPr id="46" name="Text Placeholder 2">
                  <a:extLst>
                    <a:ext uri="{FF2B5EF4-FFF2-40B4-BE49-F238E27FC236}">
                      <a16:creationId xmlns:a16="http://schemas.microsoft.com/office/drawing/2014/main" id="{1FAEC4F1-571E-7B80-4846-4008940F6849}"/>
                    </a:ext>
                  </a:extLst>
                </p:cNvPr>
                <p:cNvSpPr txBox="1">
                  <a:spLocks/>
                </p:cNvSpPr>
                <p:nvPr/>
              </p:nvSpPr>
              <p:spPr>
                <a:xfrm>
                  <a:off x="5326948" y="2809646"/>
                  <a:ext cx="2291544" cy="355302"/>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Font typeface="Wingdings" panose="05000000000000000000" pitchFamily="2" charset="2"/>
                    <a:buNone/>
                  </a:pPr>
                  <a:r>
                    <a:rPr lang="en-US" sz="1800" strike="sngStrike">
                      <a:cs typeface="Arial" panose="020B0604020202020204"/>
                    </a:rPr>
                    <a:t>woman</a:t>
                  </a:r>
                  <a:endParaRPr lang="en-US" sz="1800">
                    <a:cs typeface="Arial" panose="020B0604020202020204"/>
                  </a:endParaRPr>
                </a:p>
              </p:txBody>
            </p:sp>
            <p:sp>
              <p:nvSpPr>
                <p:cNvPr id="47" name="Text Placeholder 2">
                  <a:extLst>
                    <a:ext uri="{FF2B5EF4-FFF2-40B4-BE49-F238E27FC236}">
                      <a16:creationId xmlns:a16="http://schemas.microsoft.com/office/drawing/2014/main" id="{375E8A77-B702-100C-B470-78D638A5E09D}"/>
                    </a:ext>
                  </a:extLst>
                </p:cNvPr>
                <p:cNvSpPr txBox="1">
                  <a:spLocks/>
                </p:cNvSpPr>
                <p:nvPr/>
              </p:nvSpPr>
              <p:spPr>
                <a:xfrm>
                  <a:off x="5326949" y="3331187"/>
                  <a:ext cx="2286840" cy="355302"/>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Font typeface="Wingdings" panose="05000000000000000000" pitchFamily="2" charset="2"/>
                    <a:buNone/>
                  </a:pPr>
                  <a:r>
                    <a:rPr lang="en-US" sz="1800" strike="sngStrike"/>
                    <a:t>jacket</a:t>
                  </a:r>
                  <a:endParaRPr lang="en-US" sz="1800">
                    <a:cs typeface="Arial" panose="020B0604020202020204"/>
                  </a:endParaRPr>
                </a:p>
              </p:txBody>
            </p:sp>
            <p:sp>
              <p:nvSpPr>
                <p:cNvPr id="48" name="Text Placeholder 2">
                  <a:extLst>
                    <a:ext uri="{FF2B5EF4-FFF2-40B4-BE49-F238E27FC236}">
                      <a16:creationId xmlns:a16="http://schemas.microsoft.com/office/drawing/2014/main" id="{A0E0055B-6725-9456-B8FC-EF3EB98F38AE}"/>
                    </a:ext>
                  </a:extLst>
                </p:cNvPr>
                <p:cNvSpPr txBox="1">
                  <a:spLocks/>
                </p:cNvSpPr>
                <p:nvPr/>
              </p:nvSpPr>
              <p:spPr>
                <a:xfrm>
                  <a:off x="5326948" y="3843246"/>
                  <a:ext cx="2282137" cy="360043"/>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Font typeface="Wingdings" panose="05000000000000000000" pitchFamily="2" charset="2"/>
                    <a:buNone/>
                  </a:pPr>
                  <a:r>
                    <a:rPr lang="en-US" sz="1800" strike="sngStrike"/>
                    <a:t>shirt</a:t>
                  </a:r>
                  <a:endParaRPr lang="en-US" sz="1800">
                    <a:cs typeface="Arial" panose="020B0604020202020204"/>
                  </a:endParaRPr>
                </a:p>
              </p:txBody>
            </p:sp>
            <p:sp>
              <p:nvSpPr>
                <p:cNvPr id="49" name="Text Placeholder 2">
                  <a:extLst>
                    <a:ext uri="{FF2B5EF4-FFF2-40B4-BE49-F238E27FC236}">
                      <a16:creationId xmlns:a16="http://schemas.microsoft.com/office/drawing/2014/main" id="{3B491F3E-197C-E2EC-6153-D9C75F4133E4}"/>
                    </a:ext>
                  </a:extLst>
                </p:cNvPr>
                <p:cNvSpPr txBox="1">
                  <a:spLocks/>
                </p:cNvSpPr>
                <p:nvPr/>
              </p:nvSpPr>
              <p:spPr>
                <a:xfrm>
                  <a:off x="5326948" y="4364787"/>
                  <a:ext cx="2282136" cy="725121"/>
                </a:xfrm>
                <a:prstGeom prst="rect">
                  <a:avLst/>
                </a:prstGeom>
              </p:spPr>
              <p:txBody>
                <a:bodyPr vert="horz" lIns="91440" tIns="91440" rIns="91440" bIns="9144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strike="sngStrike">
                      <a:ea typeface="+mn-lt"/>
                      <a:cs typeface="+mn-lt"/>
                    </a:rPr>
                    <a:t>clothing, outerwear, beauty, street fashion</a:t>
                  </a:r>
                  <a:endParaRPr lang="en-US" sz="1800" strike="sngStrike">
                    <a:cs typeface="Arial"/>
                  </a:endParaRPr>
                </a:p>
              </p:txBody>
            </p:sp>
          </p:grpSp>
          <p:sp>
            <p:nvSpPr>
              <p:cNvPr id="28" name="TextBox 19">
                <a:extLst>
                  <a:ext uri="{FF2B5EF4-FFF2-40B4-BE49-F238E27FC236}">
                    <a16:creationId xmlns:a16="http://schemas.microsoft.com/office/drawing/2014/main" id="{EF21C4F9-4322-2BE6-D8E7-716BFB44F7A6}"/>
                  </a:ext>
                </a:extLst>
              </p:cNvPr>
              <p:cNvSpPr txBox="1"/>
              <p:nvPr/>
            </p:nvSpPr>
            <p:spPr>
              <a:xfrm>
                <a:off x="4886448" y="1477293"/>
                <a:ext cx="6820669" cy="461665"/>
              </a:xfrm>
              <a:prstGeom prst="rect">
                <a:avLst/>
              </a:prstGeom>
              <a:solidFill>
                <a:schemeClr val="bg2">
                  <a:lumMod val="75000"/>
                </a:schemeClr>
              </a:solidFill>
              <a:ln>
                <a:solidFill>
                  <a:srgbClr val="98989A"/>
                </a:solidFill>
              </a:ln>
            </p:spPr>
            <p:style>
              <a:lnRef idx="3">
                <a:schemeClr val="lt1"/>
              </a:lnRef>
              <a:fillRef idx="1">
                <a:schemeClr val="dk1"/>
              </a:fillRef>
              <a:effectRef idx="1">
                <a:schemeClr val="dk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a:solidFill>
                      <a:schemeClr val="bg1"/>
                    </a:solidFill>
                  </a:rPr>
                  <a:t>Predictions</a:t>
                </a:r>
                <a:endParaRPr lang="en-US"/>
              </a:p>
            </p:txBody>
          </p:sp>
          <p:sp>
            <p:nvSpPr>
              <p:cNvPr id="29" name="TextBox 18">
                <a:extLst>
                  <a:ext uri="{FF2B5EF4-FFF2-40B4-BE49-F238E27FC236}">
                    <a16:creationId xmlns:a16="http://schemas.microsoft.com/office/drawing/2014/main" id="{8CF130A6-0CA5-7069-A285-4F18805F560A}"/>
                  </a:ext>
                </a:extLst>
              </p:cNvPr>
              <p:cNvSpPr txBox="1"/>
              <p:nvPr/>
            </p:nvSpPr>
            <p:spPr>
              <a:xfrm>
                <a:off x="4886448" y="5520791"/>
                <a:ext cx="6815107" cy="958660"/>
              </a:xfrm>
              <a:prstGeom prst="rect">
                <a:avLst/>
              </a:prstGeom>
              <a:solidFill>
                <a:schemeClr val="bg2">
                  <a:lumMod val="75000"/>
                </a:schemeClr>
              </a:solidFill>
              <a:ln>
                <a:solidFill>
                  <a:srgbClr val="98989A"/>
                </a:solidFill>
              </a:ln>
            </p:spPr>
            <p:style>
              <a:lnRef idx="3">
                <a:schemeClr val="lt1"/>
              </a:lnRef>
              <a:fillRef idx="1">
                <a:schemeClr val="dk1"/>
              </a:fillRef>
              <a:effectRef idx="1">
                <a:schemeClr val="dk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a:t>Any professional adding these metadata? </a:t>
                </a:r>
                <a:endParaRPr lang="en-US" sz="2400">
                  <a:ea typeface="+mn-lt"/>
                  <a:cs typeface="+mn-lt"/>
                </a:endParaRPr>
              </a:p>
              <a:p>
                <a:pPr>
                  <a:lnSpc>
                    <a:spcPct val="150000"/>
                  </a:lnSpc>
                  <a:spcAft>
                    <a:spcPts val="600"/>
                  </a:spcAft>
                </a:pPr>
                <a:r>
                  <a:rPr lang="en-US" sz="2000">
                    <a:ea typeface="+mn-lt"/>
                    <a:cs typeface="+mn-lt"/>
                  </a:rPr>
                  <a:t>Very likely</a:t>
                </a:r>
              </a:p>
            </p:txBody>
          </p:sp>
        </p:grpSp>
        <p:sp>
          <p:nvSpPr>
            <p:cNvPr id="26" name="Text Placeholder 2">
              <a:extLst>
                <a:ext uri="{FF2B5EF4-FFF2-40B4-BE49-F238E27FC236}">
                  <a16:creationId xmlns:a16="http://schemas.microsoft.com/office/drawing/2014/main" id="{BDC46CB2-0FE0-E2E7-49B2-4E849A1694B8}"/>
                </a:ext>
              </a:extLst>
            </p:cNvPr>
            <p:cNvSpPr txBox="1">
              <a:spLocks/>
            </p:cNvSpPr>
            <p:nvPr/>
          </p:nvSpPr>
          <p:spPr>
            <a:xfrm>
              <a:off x="7048657" y="4481893"/>
              <a:ext cx="3923074" cy="410128"/>
            </a:xfrm>
            <a:prstGeom prst="rect">
              <a:avLst/>
            </a:prstGeom>
          </p:spPr>
          <p:txBody>
            <a:bodyPr vert="horz" lIns="91440" tIns="91440" rIns="91440" bIns="9144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a:r>
                <a:rPr lang="en-US">
                  <a:solidFill>
                    <a:schemeClr val="bg1">
                      <a:lumMod val="65000"/>
                    </a:schemeClr>
                  </a:solidFill>
                  <a:ea typeface="+mn-lt"/>
                  <a:cs typeface="+mn-lt"/>
                </a:rPr>
                <a:t>Lifestyle photo, single gender, background, outside</a:t>
              </a:r>
              <a:endParaRPr lang="en-US">
                <a:solidFill>
                  <a:schemeClr val="bg1">
                    <a:lumMod val="65000"/>
                  </a:schemeClr>
                </a:solidFill>
              </a:endParaRPr>
            </a:p>
          </p:txBody>
        </p:sp>
      </p:grpSp>
    </p:spTree>
    <p:extLst>
      <p:ext uri="{BB962C8B-B14F-4D97-AF65-F5344CB8AC3E}">
        <p14:creationId xmlns:p14="http://schemas.microsoft.com/office/powerpoint/2010/main" val="37387027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81A4-8FC6-8F98-BC5E-48941759BBE4}"/>
              </a:ext>
            </a:extLst>
          </p:cNvPr>
          <p:cNvSpPr>
            <a:spLocks noGrp="1"/>
          </p:cNvSpPr>
          <p:nvPr>
            <p:ph type="title"/>
          </p:nvPr>
        </p:nvSpPr>
        <p:spPr/>
        <p:txBody>
          <a:bodyPr/>
          <a:lstStyle/>
          <a:p>
            <a:r>
              <a:rPr lang="en-US" dirty="0"/>
              <a:t>Also For Documents</a:t>
            </a:r>
          </a:p>
        </p:txBody>
      </p:sp>
      <p:grpSp>
        <p:nvGrpSpPr>
          <p:cNvPr id="4" name="Group 3">
            <a:extLst>
              <a:ext uri="{FF2B5EF4-FFF2-40B4-BE49-F238E27FC236}">
                <a16:creationId xmlns:a16="http://schemas.microsoft.com/office/drawing/2014/main" id="{31C977E3-01D7-E2BC-B3BD-1727377CA97B}"/>
              </a:ext>
            </a:extLst>
          </p:cNvPr>
          <p:cNvGrpSpPr/>
          <p:nvPr/>
        </p:nvGrpSpPr>
        <p:grpSpPr>
          <a:xfrm>
            <a:off x="455345" y="1180040"/>
            <a:ext cx="11276858" cy="5143726"/>
            <a:chOff x="711050" y="1149355"/>
            <a:chExt cx="11276858" cy="5143726"/>
          </a:xfrm>
        </p:grpSpPr>
        <p:pic>
          <p:nvPicPr>
            <p:cNvPr id="5" name="Picture 4" descr="Text, letter&#10;&#10;Description automatically generated">
              <a:extLst>
                <a:ext uri="{FF2B5EF4-FFF2-40B4-BE49-F238E27FC236}">
                  <a16:creationId xmlns:a16="http://schemas.microsoft.com/office/drawing/2014/main" id="{31A6C202-E1B5-98D9-EE9F-01447A2938BA}"/>
                </a:ext>
              </a:extLst>
            </p:cNvPr>
            <p:cNvPicPr>
              <a:picLocks noChangeAspect="1"/>
            </p:cNvPicPr>
            <p:nvPr/>
          </p:nvPicPr>
          <p:blipFill>
            <a:blip r:embed="rId3"/>
            <a:stretch>
              <a:fillRect/>
            </a:stretch>
          </p:blipFill>
          <p:spPr>
            <a:xfrm>
              <a:off x="711050" y="1149355"/>
              <a:ext cx="3924852" cy="5143726"/>
            </a:xfrm>
            <a:prstGeom prst="rect">
              <a:avLst/>
            </a:prstGeom>
            <a:ln>
              <a:solidFill>
                <a:schemeClr val="accent2"/>
              </a:solidFill>
            </a:ln>
          </p:spPr>
        </p:pic>
        <p:cxnSp>
          <p:nvCxnSpPr>
            <p:cNvPr id="6" name="Connector: Elbow 4">
              <a:extLst>
                <a:ext uri="{FF2B5EF4-FFF2-40B4-BE49-F238E27FC236}">
                  <a16:creationId xmlns:a16="http://schemas.microsoft.com/office/drawing/2014/main" id="{11568841-7C4D-79F3-B59E-BADFB9A3E350}"/>
                </a:ext>
              </a:extLst>
            </p:cNvPr>
            <p:cNvCxnSpPr>
              <a:cxnSpLocks/>
            </p:cNvCxnSpPr>
            <p:nvPr/>
          </p:nvCxnSpPr>
          <p:spPr>
            <a:xfrm flipV="1">
              <a:off x="2312623" y="2845985"/>
              <a:ext cx="3665459" cy="1750598"/>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72695C1-B40D-E3CF-82A1-4E9F178497DA}"/>
                </a:ext>
              </a:extLst>
            </p:cNvPr>
            <p:cNvPicPr>
              <a:picLocks noChangeAspect="1"/>
            </p:cNvPicPr>
            <p:nvPr/>
          </p:nvPicPr>
          <p:blipFill>
            <a:blip r:embed="rId4"/>
            <a:stretch>
              <a:fillRect/>
            </a:stretch>
          </p:blipFill>
          <p:spPr>
            <a:xfrm>
              <a:off x="2219810" y="4517712"/>
              <a:ext cx="180975" cy="161925"/>
            </a:xfrm>
            <a:prstGeom prst="rect">
              <a:avLst/>
            </a:prstGeom>
          </p:spPr>
        </p:pic>
        <p:cxnSp>
          <p:nvCxnSpPr>
            <p:cNvPr id="8" name="Connector: Elbow 7">
              <a:extLst>
                <a:ext uri="{FF2B5EF4-FFF2-40B4-BE49-F238E27FC236}">
                  <a16:creationId xmlns:a16="http://schemas.microsoft.com/office/drawing/2014/main" id="{E146D0B1-D8B0-2AF5-9606-1BD69503F818}"/>
                </a:ext>
              </a:extLst>
            </p:cNvPr>
            <p:cNvCxnSpPr>
              <a:cxnSpLocks/>
            </p:cNvCxnSpPr>
            <p:nvPr/>
          </p:nvCxnSpPr>
          <p:spPr>
            <a:xfrm flipV="1">
              <a:off x="2093259" y="1636726"/>
              <a:ext cx="3877797" cy="535815"/>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271DE43-53FE-46FC-7696-67E244EF8F6D}"/>
                </a:ext>
              </a:extLst>
            </p:cNvPr>
            <p:cNvPicPr>
              <a:picLocks noChangeAspect="1"/>
            </p:cNvPicPr>
            <p:nvPr/>
          </p:nvPicPr>
          <p:blipFill>
            <a:blip r:embed="rId4"/>
            <a:stretch>
              <a:fillRect/>
            </a:stretch>
          </p:blipFill>
          <p:spPr>
            <a:xfrm>
              <a:off x="2002581" y="2101314"/>
              <a:ext cx="180975" cy="161925"/>
            </a:xfrm>
            <a:prstGeom prst="rect">
              <a:avLst/>
            </a:prstGeom>
          </p:spPr>
        </p:pic>
        <p:cxnSp>
          <p:nvCxnSpPr>
            <p:cNvPr id="10" name="Connector: Elbow 9">
              <a:extLst>
                <a:ext uri="{FF2B5EF4-FFF2-40B4-BE49-F238E27FC236}">
                  <a16:creationId xmlns:a16="http://schemas.microsoft.com/office/drawing/2014/main" id="{014A0056-248C-209A-F7EA-123011B0E0A2}"/>
                </a:ext>
              </a:extLst>
            </p:cNvPr>
            <p:cNvCxnSpPr>
              <a:cxnSpLocks/>
            </p:cNvCxnSpPr>
            <p:nvPr/>
          </p:nvCxnSpPr>
          <p:spPr>
            <a:xfrm flipV="1">
              <a:off x="2952939" y="3446802"/>
              <a:ext cx="3014013" cy="1522450"/>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BF47CD-F1C2-2F22-A793-1CF331C3A979}"/>
                </a:ext>
              </a:extLst>
            </p:cNvPr>
            <p:cNvPicPr>
              <a:picLocks noChangeAspect="1"/>
            </p:cNvPicPr>
            <p:nvPr/>
          </p:nvPicPr>
          <p:blipFill>
            <a:blip r:embed="rId4"/>
            <a:stretch>
              <a:fillRect/>
            </a:stretch>
          </p:blipFill>
          <p:spPr>
            <a:xfrm>
              <a:off x="2862365" y="4888287"/>
              <a:ext cx="180975" cy="161925"/>
            </a:xfrm>
            <a:prstGeom prst="rect">
              <a:avLst/>
            </a:prstGeom>
          </p:spPr>
        </p:pic>
        <p:cxnSp>
          <p:nvCxnSpPr>
            <p:cNvPr id="12" name="Connector: Elbow 11">
              <a:extLst>
                <a:ext uri="{FF2B5EF4-FFF2-40B4-BE49-F238E27FC236}">
                  <a16:creationId xmlns:a16="http://schemas.microsoft.com/office/drawing/2014/main" id="{AEE44DF9-31FD-5C28-FBC4-969CCB65FC21}"/>
                </a:ext>
              </a:extLst>
            </p:cNvPr>
            <p:cNvCxnSpPr>
              <a:cxnSpLocks/>
            </p:cNvCxnSpPr>
            <p:nvPr/>
          </p:nvCxnSpPr>
          <p:spPr>
            <a:xfrm flipV="1">
              <a:off x="1338068" y="2254091"/>
              <a:ext cx="4628076" cy="382312"/>
            </a:xfrm>
            <a:prstGeom prst="bentConnector3">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7CF9304-D58D-23CF-4147-D6146D54524F}"/>
                </a:ext>
              </a:extLst>
            </p:cNvPr>
            <p:cNvPicPr>
              <a:picLocks noChangeAspect="1"/>
            </p:cNvPicPr>
            <p:nvPr/>
          </p:nvPicPr>
          <p:blipFill>
            <a:blip r:embed="rId4"/>
            <a:stretch>
              <a:fillRect/>
            </a:stretch>
          </p:blipFill>
          <p:spPr>
            <a:xfrm>
              <a:off x="1253936" y="2554153"/>
              <a:ext cx="180975" cy="161925"/>
            </a:xfrm>
            <a:prstGeom prst="rect">
              <a:avLst/>
            </a:prstGeom>
          </p:spPr>
        </p:pic>
        <p:sp>
          <p:nvSpPr>
            <p:cNvPr id="14" name="Text Placeholder 2">
              <a:extLst>
                <a:ext uri="{FF2B5EF4-FFF2-40B4-BE49-F238E27FC236}">
                  <a16:creationId xmlns:a16="http://schemas.microsoft.com/office/drawing/2014/main" id="{DF4A068D-0734-63BE-98D6-4542B3948922}"/>
                </a:ext>
              </a:extLst>
            </p:cNvPr>
            <p:cNvSpPr>
              <a:spLocks noGrp="1"/>
            </p:cNvSpPr>
            <p:nvPr/>
          </p:nvSpPr>
          <p:spPr>
            <a:xfrm>
              <a:off x="6167634" y="1426729"/>
              <a:ext cx="1355129" cy="410129"/>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strike="sngStrike" err="1"/>
                <a:t>keyphrase</a:t>
              </a:r>
              <a:endParaRPr lang="en-US" sz="1800" err="1">
                <a:cs typeface="Arial" panose="020B0604020202020204"/>
              </a:endParaRPr>
            </a:p>
          </p:txBody>
        </p:sp>
        <p:sp>
          <p:nvSpPr>
            <p:cNvPr id="15" name="Text Placeholder 2">
              <a:extLst>
                <a:ext uri="{FF2B5EF4-FFF2-40B4-BE49-F238E27FC236}">
                  <a16:creationId xmlns:a16="http://schemas.microsoft.com/office/drawing/2014/main" id="{E320C206-4FF3-4908-42B4-C5DEFC06692C}"/>
                </a:ext>
              </a:extLst>
            </p:cNvPr>
            <p:cNvSpPr txBox="1">
              <a:spLocks/>
            </p:cNvSpPr>
            <p:nvPr/>
          </p:nvSpPr>
          <p:spPr>
            <a:xfrm>
              <a:off x="6165425" y="2031911"/>
              <a:ext cx="1343953" cy="410129"/>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strike="sngStrike">
                  <a:cs typeface="Arial" panose="020B0604020202020204"/>
                </a:rPr>
                <a:t>adjective</a:t>
              </a:r>
              <a:endParaRPr lang="en-US" sz="1800">
                <a:solidFill>
                  <a:srgbClr val="56565A"/>
                </a:solidFill>
                <a:cs typeface="Arial"/>
              </a:endParaRPr>
            </a:p>
          </p:txBody>
        </p:sp>
        <p:sp>
          <p:nvSpPr>
            <p:cNvPr id="16" name="Text Placeholder 2">
              <a:extLst>
                <a:ext uri="{FF2B5EF4-FFF2-40B4-BE49-F238E27FC236}">
                  <a16:creationId xmlns:a16="http://schemas.microsoft.com/office/drawing/2014/main" id="{0017F273-91EB-19AE-21AD-3AAAD15D112E}"/>
                </a:ext>
              </a:extLst>
            </p:cNvPr>
            <p:cNvSpPr txBox="1">
              <a:spLocks/>
            </p:cNvSpPr>
            <p:nvPr/>
          </p:nvSpPr>
          <p:spPr>
            <a:xfrm>
              <a:off x="6165426" y="2639302"/>
              <a:ext cx="1393316" cy="413788"/>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strike="sngStrike" err="1"/>
                <a:t>pronoum</a:t>
              </a:r>
              <a:endParaRPr lang="en-US" sz="1800" err="1">
                <a:cs typeface="Arial" panose="020B0604020202020204"/>
              </a:endParaRPr>
            </a:p>
          </p:txBody>
        </p:sp>
        <p:sp>
          <p:nvSpPr>
            <p:cNvPr id="17" name="Text Placeholder 2">
              <a:extLst>
                <a:ext uri="{FF2B5EF4-FFF2-40B4-BE49-F238E27FC236}">
                  <a16:creationId xmlns:a16="http://schemas.microsoft.com/office/drawing/2014/main" id="{2CCA7E4B-B3C1-2946-4DFD-CCB9EC9C1D33}"/>
                </a:ext>
              </a:extLst>
            </p:cNvPr>
            <p:cNvSpPr txBox="1">
              <a:spLocks/>
            </p:cNvSpPr>
            <p:nvPr/>
          </p:nvSpPr>
          <p:spPr>
            <a:xfrm>
              <a:off x="6165425" y="3235651"/>
              <a:ext cx="1893133" cy="419309"/>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strike="sngStrike"/>
                <a:t>location</a:t>
              </a:r>
              <a:endParaRPr lang="en-US" sz="1800" strike="sngStrike">
                <a:cs typeface="Arial" panose="020B0604020202020204"/>
              </a:endParaRPr>
            </a:p>
          </p:txBody>
        </p:sp>
        <p:cxnSp>
          <p:nvCxnSpPr>
            <p:cNvPr id="18" name="Connector: Elbow 17">
              <a:extLst>
                <a:ext uri="{FF2B5EF4-FFF2-40B4-BE49-F238E27FC236}">
                  <a16:creationId xmlns:a16="http://schemas.microsoft.com/office/drawing/2014/main" id="{B7914DB3-123C-8F57-355A-18D6C112EA6E}"/>
                </a:ext>
              </a:extLst>
            </p:cNvPr>
            <p:cNvCxnSpPr>
              <a:cxnSpLocks/>
            </p:cNvCxnSpPr>
            <p:nvPr/>
          </p:nvCxnSpPr>
          <p:spPr>
            <a:xfrm flipV="1">
              <a:off x="4642795" y="4038679"/>
              <a:ext cx="1324243" cy="1380643"/>
            </a:xfrm>
            <a:prstGeom prst="bentConnector3">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D92627CC-CDF2-D4DC-8D54-C76530F8D862}"/>
                </a:ext>
              </a:extLst>
            </p:cNvPr>
            <p:cNvSpPr txBox="1">
              <a:spLocks/>
            </p:cNvSpPr>
            <p:nvPr/>
          </p:nvSpPr>
          <p:spPr>
            <a:xfrm>
              <a:off x="6165425" y="3843042"/>
              <a:ext cx="2186183" cy="532670"/>
            </a:xfrm>
            <a:prstGeom prst="rect">
              <a:avLst/>
            </a:prstGeom>
          </p:spPr>
          <p:txBody>
            <a:bodyPr vert="horz" lIns="91440" tIns="91440" rIns="91440" bIns="91440" rtlCol="0" anchor="t">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strike="sngStrike">
                  <a:ea typeface="+mn-lt"/>
                  <a:cs typeface="+mn-lt"/>
                </a:rPr>
                <a:t>neutral, </a:t>
              </a:r>
              <a:r>
                <a:rPr lang="en-US" sz="1800" strike="sngStrike" err="1">
                  <a:ea typeface="+mn-lt"/>
                  <a:cs typeface="+mn-lt"/>
                </a:rPr>
                <a:t>english</a:t>
              </a:r>
              <a:endParaRPr lang="en-US" sz="1800" err="1">
                <a:cs typeface="Arial"/>
              </a:endParaRPr>
            </a:p>
          </p:txBody>
        </p:sp>
        <p:pic>
          <p:nvPicPr>
            <p:cNvPr id="20" name="Graphic 13">
              <a:extLst>
                <a:ext uri="{FF2B5EF4-FFF2-40B4-BE49-F238E27FC236}">
                  <a16:creationId xmlns:a16="http://schemas.microsoft.com/office/drawing/2014/main" id="{37C38C08-5733-944E-0B4E-4692B68550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4023" y="5198705"/>
              <a:ext cx="2247900" cy="447675"/>
            </a:xfrm>
            <a:prstGeom prst="rect">
              <a:avLst/>
            </a:prstGeom>
          </p:spPr>
        </p:pic>
        <p:sp>
          <p:nvSpPr>
            <p:cNvPr id="21" name="Text Placeholder 2">
              <a:extLst>
                <a:ext uri="{FF2B5EF4-FFF2-40B4-BE49-F238E27FC236}">
                  <a16:creationId xmlns:a16="http://schemas.microsoft.com/office/drawing/2014/main" id="{C687A4DB-2503-99F7-5689-B1574CA2E8BE}"/>
                </a:ext>
              </a:extLst>
            </p:cNvPr>
            <p:cNvSpPr txBox="1">
              <a:spLocks/>
            </p:cNvSpPr>
            <p:nvPr/>
          </p:nvSpPr>
          <p:spPr>
            <a:xfrm>
              <a:off x="8633576" y="1423056"/>
              <a:ext cx="2824045" cy="419309"/>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Font typeface="Wingdings" panose="05000000000000000000" pitchFamily="2" charset="2"/>
                <a:buNone/>
              </a:pPr>
              <a:r>
                <a:rPr lang="en-US" sz="1800">
                  <a:solidFill>
                    <a:schemeClr val="bg1">
                      <a:lumMod val="65000"/>
                    </a:schemeClr>
                  </a:solidFill>
                </a:rPr>
                <a:t>renew date:</a:t>
              </a:r>
              <a:r>
                <a:rPr lang="en-US" sz="1800"/>
                <a:t> 05-05-2031</a:t>
              </a:r>
              <a:endParaRPr lang="en-US" sz="1800" strike="sngStrike">
                <a:cs typeface="Arial" panose="020B0604020202020204"/>
              </a:endParaRPr>
            </a:p>
          </p:txBody>
        </p:sp>
        <p:sp>
          <p:nvSpPr>
            <p:cNvPr id="22" name="Text Placeholder 2">
              <a:extLst>
                <a:ext uri="{FF2B5EF4-FFF2-40B4-BE49-F238E27FC236}">
                  <a16:creationId xmlns:a16="http://schemas.microsoft.com/office/drawing/2014/main" id="{135B0B81-853D-612C-57A9-F26B881FEE74}"/>
                </a:ext>
              </a:extLst>
            </p:cNvPr>
            <p:cNvSpPr txBox="1">
              <a:spLocks/>
            </p:cNvSpPr>
            <p:nvPr/>
          </p:nvSpPr>
          <p:spPr>
            <a:xfrm>
              <a:off x="8625859" y="2031911"/>
              <a:ext cx="3024024" cy="410128"/>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solidFill>
                    <a:schemeClr val="bg1">
                      <a:lumMod val="65000"/>
                    </a:schemeClr>
                  </a:solidFill>
                  <a:ea typeface="+mn-lt"/>
                  <a:cs typeface="+mn-lt"/>
                </a:rPr>
                <a:t>Parties </a:t>
              </a:r>
              <a:endParaRPr lang="en-US">
                <a:solidFill>
                  <a:schemeClr val="bg1">
                    <a:lumMod val="65000"/>
                  </a:schemeClr>
                </a:solidFill>
              </a:endParaRPr>
            </a:p>
          </p:txBody>
        </p:sp>
        <p:sp>
          <p:nvSpPr>
            <p:cNvPr id="23" name="Text Placeholder 2">
              <a:extLst>
                <a:ext uri="{FF2B5EF4-FFF2-40B4-BE49-F238E27FC236}">
                  <a16:creationId xmlns:a16="http://schemas.microsoft.com/office/drawing/2014/main" id="{A874E491-DB89-6A02-A491-8691AB400577}"/>
                </a:ext>
              </a:extLst>
            </p:cNvPr>
            <p:cNvSpPr txBox="1">
              <a:spLocks/>
            </p:cNvSpPr>
            <p:nvPr/>
          </p:nvSpPr>
          <p:spPr>
            <a:xfrm>
              <a:off x="8625860" y="2639300"/>
              <a:ext cx="3211098" cy="413788"/>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solidFill>
                    <a:schemeClr val="bg1">
                      <a:lumMod val="65000"/>
                    </a:schemeClr>
                  </a:solidFill>
                </a:rPr>
                <a:t>clause:</a:t>
              </a:r>
              <a:r>
                <a:rPr lang="en-US" sz="1800"/>
                <a:t> </a:t>
              </a:r>
              <a:r>
                <a:rPr lang="en-US" sz="1800">
                  <a:hlinkClick r:id="rId7"/>
                </a:rPr>
                <a:t>Severities - PSub</a:t>
              </a:r>
              <a:endParaRPr lang="en-US" sz="1800" err="1">
                <a:cs typeface="Arial" panose="020B0604020202020204"/>
              </a:endParaRPr>
            </a:p>
          </p:txBody>
        </p:sp>
        <p:sp>
          <p:nvSpPr>
            <p:cNvPr id="24" name="Text Placeholder 2">
              <a:extLst>
                <a:ext uri="{FF2B5EF4-FFF2-40B4-BE49-F238E27FC236}">
                  <a16:creationId xmlns:a16="http://schemas.microsoft.com/office/drawing/2014/main" id="{BC2BB09A-AEF8-6141-6AEE-DAE04D62573B}"/>
                </a:ext>
              </a:extLst>
            </p:cNvPr>
            <p:cNvSpPr txBox="1">
              <a:spLocks/>
            </p:cNvSpPr>
            <p:nvPr/>
          </p:nvSpPr>
          <p:spPr>
            <a:xfrm>
              <a:off x="8625860" y="3235651"/>
              <a:ext cx="3362048" cy="419309"/>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indent="0">
                <a:buNone/>
              </a:pPr>
              <a:r>
                <a:rPr lang="en-US" sz="1800">
                  <a:solidFill>
                    <a:schemeClr val="bg1">
                      <a:lumMod val="65000"/>
                    </a:schemeClr>
                  </a:solidFill>
                  <a:ea typeface="+mn-lt"/>
                  <a:cs typeface="+mn-lt"/>
                </a:rPr>
                <a:t>clause:</a:t>
              </a:r>
              <a:r>
                <a:rPr lang="en-US" sz="1800">
                  <a:ea typeface="+mn-lt"/>
                  <a:cs typeface="+mn-lt"/>
                </a:rPr>
                <a:t> </a:t>
              </a:r>
              <a:r>
                <a:rPr lang="en-US" sz="1800">
                  <a:ea typeface="+mn-lt"/>
                  <a:cs typeface="+mn-lt"/>
                  <a:hlinkClick r:id="rId8"/>
                </a:rPr>
                <a:t>Wavers - restrictive</a:t>
              </a:r>
              <a:endParaRPr lang="en-US" sz="1800">
                <a:cs typeface="Arial" panose="020B0604020202020204"/>
              </a:endParaRPr>
            </a:p>
          </p:txBody>
        </p:sp>
        <p:sp>
          <p:nvSpPr>
            <p:cNvPr id="50" name="Text Placeholder 2">
              <a:extLst>
                <a:ext uri="{FF2B5EF4-FFF2-40B4-BE49-F238E27FC236}">
                  <a16:creationId xmlns:a16="http://schemas.microsoft.com/office/drawing/2014/main" id="{27E2176E-C870-9035-D35B-F945E26ACB9A}"/>
                </a:ext>
              </a:extLst>
            </p:cNvPr>
            <p:cNvSpPr txBox="1">
              <a:spLocks/>
            </p:cNvSpPr>
            <p:nvPr/>
          </p:nvSpPr>
          <p:spPr>
            <a:xfrm>
              <a:off x="8625859" y="3906760"/>
              <a:ext cx="3024024" cy="410128"/>
            </a:xfrm>
            <a:prstGeom prst="rect">
              <a:avLst/>
            </a:prstGeom>
          </p:spPr>
          <p:txBody>
            <a:bodyPr vert="horz" lIns="91440" tIns="91440" rIns="91440" bIns="91440" rtlCol="0" anchor="ctr">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395"/>
              <a:r>
                <a:rPr lang="en-US">
                  <a:solidFill>
                    <a:schemeClr val="bg1">
                      <a:lumMod val="65000"/>
                    </a:schemeClr>
                  </a:solidFill>
                  <a:ea typeface="+mn-lt"/>
                  <a:cs typeface="+mn-lt"/>
                </a:rPr>
                <a:t>T-2a subscription contract</a:t>
              </a:r>
              <a:endParaRPr lang="en-US">
                <a:solidFill>
                  <a:schemeClr val="bg1">
                    <a:lumMod val="65000"/>
                  </a:schemeClr>
                </a:solidFill>
              </a:endParaRPr>
            </a:p>
          </p:txBody>
        </p:sp>
      </p:grpSp>
    </p:spTree>
    <p:extLst>
      <p:ext uri="{BB962C8B-B14F-4D97-AF65-F5344CB8AC3E}">
        <p14:creationId xmlns:p14="http://schemas.microsoft.com/office/powerpoint/2010/main" val="14942787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 Your Model on Your Data…..</a:t>
            </a:r>
          </a:p>
        </p:txBody>
      </p:sp>
      <p:sp>
        <p:nvSpPr>
          <p:cNvPr id="7" name="Content Placeholder 6">
            <a:extLst>
              <a:ext uri="{FF2B5EF4-FFF2-40B4-BE49-F238E27FC236}">
                <a16:creationId xmlns:a16="http://schemas.microsoft.com/office/drawing/2014/main" id="{C7704C97-5E32-A8CF-819C-1CE94E7E0FB7}"/>
              </a:ext>
            </a:extLst>
          </p:cNvPr>
          <p:cNvSpPr>
            <a:spLocks noGrp="1"/>
          </p:cNvSpPr>
          <p:nvPr>
            <p:ph idx="1"/>
          </p:nvPr>
        </p:nvSpPr>
        <p:spPr>
          <a:xfrm>
            <a:off x="381000" y="1247480"/>
            <a:ext cx="3946072" cy="5153319"/>
          </a:xfrm>
        </p:spPr>
        <p:txBody>
          <a:bodyPr vert="horz" lIns="91440" tIns="91440" rIns="91440" bIns="91440" rtlCol="0" anchor="t">
            <a:noAutofit/>
          </a:bodyPr>
          <a:lstStyle/>
          <a:p>
            <a:pPr marL="347345"/>
            <a:r>
              <a:rPr lang="en-US" dirty="0"/>
              <a:t>Without an army of Python programmers, and data scientists</a:t>
            </a:r>
            <a:endParaRPr lang="en-US"/>
          </a:p>
          <a:p>
            <a:pPr marL="347345"/>
            <a:r>
              <a:rPr lang="en-US" dirty="0" err="1">
                <a:cs typeface="Arial"/>
              </a:rPr>
              <a:t>Democratise</a:t>
            </a:r>
            <a:r>
              <a:rPr lang="en-US" dirty="0">
                <a:cs typeface="Arial"/>
              </a:rPr>
              <a:t> the use of AI</a:t>
            </a:r>
          </a:p>
          <a:p>
            <a:pPr marL="347345"/>
            <a:r>
              <a:rPr lang="en-US" dirty="0">
                <a:cs typeface="Arial"/>
              </a:rPr>
              <a:t>No code interface – no expertise needed</a:t>
            </a:r>
          </a:p>
        </p:txBody>
      </p:sp>
      <p:pic>
        <p:nvPicPr>
          <p:cNvPr id="4" name="Picture 3" descr="A screenshot of a computer&#10;&#10;Description automatically generated">
            <a:extLst>
              <a:ext uri="{FF2B5EF4-FFF2-40B4-BE49-F238E27FC236}">
                <a16:creationId xmlns:a16="http://schemas.microsoft.com/office/drawing/2014/main" id="{F79C94CD-6FB5-F58C-6C7B-110EA8E2A313}"/>
              </a:ext>
            </a:extLst>
          </p:cNvPr>
          <p:cNvPicPr>
            <a:picLocks noChangeAspect="1"/>
          </p:cNvPicPr>
          <p:nvPr/>
        </p:nvPicPr>
        <p:blipFill>
          <a:blip r:embed="rId3"/>
          <a:stretch>
            <a:fillRect/>
          </a:stretch>
        </p:blipFill>
        <p:spPr>
          <a:xfrm>
            <a:off x="4506686" y="1488099"/>
            <a:ext cx="7519306" cy="4249196"/>
          </a:xfrm>
          <a:prstGeom prst="rect">
            <a:avLst/>
          </a:prstGeom>
        </p:spPr>
      </p:pic>
    </p:spTree>
    <p:extLst>
      <p:ext uri="{BB962C8B-B14F-4D97-AF65-F5344CB8AC3E}">
        <p14:creationId xmlns:p14="http://schemas.microsoft.com/office/powerpoint/2010/main" val="186763320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3" name="Title 2">
            <a:extLst>
              <a:ext uri="{FF2B5EF4-FFF2-40B4-BE49-F238E27FC236}">
                <a16:creationId xmlns:a16="http://schemas.microsoft.com/office/drawing/2014/main" id="{FF1460E5-41F2-F94A-BEEA-D8D69C41EE64}"/>
              </a:ext>
            </a:extLst>
          </p:cNvPr>
          <p:cNvSpPr>
            <a:spLocks noGrp="1"/>
          </p:cNvSpPr>
          <p:nvPr>
            <p:ph type="title"/>
          </p:nvPr>
        </p:nvSpPr>
        <p:spPr/>
        <p:txBody>
          <a:bodyPr/>
          <a:lstStyle/>
          <a:p>
            <a:r>
              <a:rPr lang="en-US" sz="4800" dirty="0"/>
              <a:t>...and all using a Content Platform</a:t>
            </a:r>
          </a:p>
        </p:txBody>
      </p:sp>
    </p:spTree>
    <p:extLst>
      <p:ext uri="{BB962C8B-B14F-4D97-AF65-F5344CB8AC3E}">
        <p14:creationId xmlns:p14="http://schemas.microsoft.com/office/powerpoint/2010/main" val="353385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FECE5-275A-4E10-9FD0-57022700649A}"/>
              </a:ext>
            </a:extLst>
          </p:cNvPr>
          <p:cNvSpPr>
            <a:spLocks noGrp="1"/>
          </p:cNvSpPr>
          <p:nvPr>
            <p:ph type="title"/>
          </p:nvPr>
        </p:nvSpPr>
        <p:spPr>
          <a:xfrm>
            <a:off x="266700" y="228601"/>
            <a:ext cx="11544300" cy="685799"/>
          </a:xfrm>
        </p:spPr>
        <p:txBody>
          <a:bodyPr>
            <a:normAutofit/>
          </a:bodyPr>
          <a:lstStyle/>
          <a:p>
            <a:r>
              <a:rPr lang="en-US" dirty="0">
                <a:solidFill>
                  <a:schemeClr val="accent4">
                    <a:lumMod val="75000"/>
                  </a:schemeClr>
                </a:solidFill>
              </a:rPr>
              <a:t>Delivering Value with a Modern Content Platform</a:t>
            </a:r>
          </a:p>
        </p:txBody>
      </p:sp>
      <p:sp>
        <p:nvSpPr>
          <p:cNvPr id="32" name="TextBox 31">
            <a:extLst>
              <a:ext uri="{FF2B5EF4-FFF2-40B4-BE49-F238E27FC236}">
                <a16:creationId xmlns:a16="http://schemas.microsoft.com/office/drawing/2014/main" id="{C40DE747-1C5D-4729-8510-F2C1EA47F5EF}"/>
              </a:ext>
            </a:extLst>
          </p:cNvPr>
          <p:cNvSpPr txBox="1"/>
          <p:nvPr/>
        </p:nvSpPr>
        <p:spPr>
          <a:xfrm>
            <a:off x="457200" y="4242816"/>
            <a:ext cx="2743200" cy="1323439"/>
          </a:xfrm>
          <a:prstGeom prst="rect">
            <a:avLst/>
          </a:prstGeom>
          <a:noFill/>
        </p:spPr>
        <p:txBody>
          <a:bodyPr wrap="square">
            <a:spAutoFit/>
          </a:bodyPr>
          <a:lstStyle/>
          <a:p>
            <a:pPr marL="0" marR="0" lvl="1"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ea typeface="+mn-ea"/>
                <a:cs typeface="+mn-cs"/>
              </a:rPr>
              <a:t>Modern, scalable content services platforms and solutions</a:t>
            </a:r>
          </a:p>
        </p:txBody>
      </p:sp>
      <p:grpSp>
        <p:nvGrpSpPr>
          <p:cNvPr id="49" name="Group 48">
            <a:extLst>
              <a:ext uri="{FF2B5EF4-FFF2-40B4-BE49-F238E27FC236}">
                <a16:creationId xmlns:a16="http://schemas.microsoft.com/office/drawing/2014/main" id="{68A437BD-6A0E-4916-B431-74A0EF3E7039}"/>
              </a:ext>
            </a:extLst>
          </p:cNvPr>
          <p:cNvGrpSpPr/>
          <p:nvPr/>
        </p:nvGrpSpPr>
        <p:grpSpPr>
          <a:xfrm>
            <a:off x="978962" y="2583348"/>
            <a:ext cx="1699675" cy="967297"/>
            <a:chOff x="972267" y="1940559"/>
            <a:chExt cx="2266233" cy="1289729"/>
          </a:xfrm>
        </p:grpSpPr>
        <p:pic>
          <p:nvPicPr>
            <p:cNvPr id="39" name="Graphic 38">
              <a:extLst>
                <a:ext uri="{FF2B5EF4-FFF2-40B4-BE49-F238E27FC236}">
                  <a16:creationId xmlns:a16="http://schemas.microsoft.com/office/drawing/2014/main" id="{1AD2E8E0-1D92-4A27-A7A0-8605CB7226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267" y="1940559"/>
              <a:ext cx="2266233" cy="1289729"/>
            </a:xfrm>
            <a:prstGeom prst="rect">
              <a:avLst/>
            </a:prstGeom>
          </p:spPr>
        </p:pic>
        <p:pic>
          <p:nvPicPr>
            <p:cNvPr id="42" name="Graphic 41">
              <a:extLst>
                <a:ext uri="{FF2B5EF4-FFF2-40B4-BE49-F238E27FC236}">
                  <a16:creationId xmlns:a16="http://schemas.microsoft.com/office/drawing/2014/main" id="{1CEF97A1-2970-429C-80E0-BEAB4B0840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1901" y="2400300"/>
              <a:ext cx="1113302" cy="633587"/>
            </a:xfrm>
            <a:prstGeom prst="rect">
              <a:avLst/>
            </a:prstGeom>
          </p:spPr>
        </p:pic>
        <p:pic>
          <p:nvPicPr>
            <p:cNvPr id="43" name="Graphic 42">
              <a:extLst>
                <a:ext uri="{FF2B5EF4-FFF2-40B4-BE49-F238E27FC236}">
                  <a16:creationId xmlns:a16="http://schemas.microsoft.com/office/drawing/2014/main" id="{D7953F67-3FAD-4028-BE25-DACF741205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11857" y="2717851"/>
              <a:ext cx="597602" cy="340099"/>
            </a:xfrm>
            <a:prstGeom prst="rect">
              <a:avLst/>
            </a:prstGeom>
          </p:spPr>
        </p:pic>
      </p:grpSp>
      <p:sp>
        <p:nvSpPr>
          <p:cNvPr id="33" name="TextBox 32">
            <a:extLst>
              <a:ext uri="{FF2B5EF4-FFF2-40B4-BE49-F238E27FC236}">
                <a16:creationId xmlns:a16="http://schemas.microsoft.com/office/drawing/2014/main" id="{D151DDAE-5058-4852-8D6F-DBA0284F6D35}"/>
              </a:ext>
            </a:extLst>
          </p:cNvPr>
          <p:cNvSpPr txBox="1"/>
          <p:nvPr/>
        </p:nvSpPr>
        <p:spPr>
          <a:xfrm>
            <a:off x="3169920" y="4242137"/>
            <a:ext cx="2743200" cy="1323439"/>
          </a:xfrm>
          <a:prstGeom prst="rect">
            <a:avLst/>
          </a:prstGeom>
          <a:noFill/>
        </p:spPr>
        <p:txBody>
          <a:bodyPr wrap="square">
            <a:spAutoFit/>
          </a:bodyPr>
          <a:lstStyle/>
          <a:p>
            <a:pPr marL="0" marR="0" lvl="1"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ea typeface="+mn-ea"/>
                <a:cs typeface="+mn-cs"/>
              </a:rPr>
              <a:t>Security and compliance features that meet modern requirements</a:t>
            </a:r>
          </a:p>
        </p:txBody>
      </p:sp>
      <p:pic>
        <p:nvPicPr>
          <p:cNvPr id="44" name="Graphic 43">
            <a:extLst>
              <a:ext uri="{FF2B5EF4-FFF2-40B4-BE49-F238E27FC236}">
                <a16:creationId xmlns:a16="http://schemas.microsoft.com/office/drawing/2014/main" id="{E0F19839-B3F3-425D-AC0E-E875024451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8511" y="2570052"/>
            <a:ext cx="906018" cy="1093470"/>
          </a:xfrm>
          <a:prstGeom prst="rect">
            <a:avLst/>
          </a:prstGeom>
        </p:spPr>
      </p:pic>
      <p:sp>
        <p:nvSpPr>
          <p:cNvPr id="30" name="TextBox 29">
            <a:extLst>
              <a:ext uri="{FF2B5EF4-FFF2-40B4-BE49-F238E27FC236}">
                <a16:creationId xmlns:a16="http://schemas.microsoft.com/office/drawing/2014/main" id="{2D3956C5-BA9A-4951-AC72-A11777423F74}"/>
              </a:ext>
            </a:extLst>
          </p:cNvPr>
          <p:cNvSpPr txBox="1"/>
          <p:nvPr/>
        </p:nvSpPr>
        <p:spPr>
          <a:xfrm>
            <a:off x="8595360" y="4242816"/>
            <a:ext cx="2743200" cy="1323439"/>
          </a:xfrm>
          <a:prstGeom prst="rect">
            <a:avLst/>
          </a:prstGeom>
          <a:noFill/>
        </p:spPr>
        <p:txBody>
          <a:bodyPr wrap="square">
            <a:spAutoFit/>
          </a:bodyPr>
          <a:lstStyle/>
          <a:p>
            <a:pPr marL="0" marR="0" lvl="1" indent="0" algn="ctr" defTabSz="914400" rtl="0" eaLnBrk="1" fontAlgn="ctr" latinLnBrk="0" hangingPunct="1">
              <a:lnSpc>
                <a:spcPct val="100000"/>
              </a:lnSpc>
              <a:spcBef>
                <a:spcPts val="0"/>
              </a:spcBef>
              <a:spcAft>
                <a:spcPts val="0"/>
              </a:spcAft>
              <a:buClrTx/>
              <a:buSzTx/>
              <a:buFontTx/>
              <a:buNone/>
              <a:tabLst/>
              <a:defRPr/>
            </a:pPr>
            <a:r>
              <a:rPr lang="en-US" sz="2000" dirty="0">
                <a:solidFill>
                  <a:schemeClr val="accent5"/>
                </a:solidFill>
              </a:rPr>
              <a:t>Rapid application development platform to deliver modern solutions</a:t>
            </a:r>
            <a:endParaRPr kumimoji="0" lang="en-US" sz="2000" b="0" i="0" u="none" strike="noStrike" kern="1200" cap="none" spc="0" normalizeH="0" baseline="0" noProof="0" dirty="0">
              <a:ln>
                <a:noFill/>
              </a:ln>
              <a:solidFill>
                <a:schemeClr val="accent5"/>
              </a:solidFill>
              <a:effectLst/>
              <a:uLnTx/>
              <a:uFillTx/>
              <a:latin typeface="Calibri" panose="020F0502020204030204" pitchFamily="34" charset="0"/>
            </a:endParaRPr>
          </a:p>
        </p:txBody>
      </p:sp>
      <p:sp>
        <p:nvSpPr>
          <p:cNvPr id="4" name="TextBox 3">
            <a:extLst>
              <a:ext uri="{FF2B5EF4-FFF2-40B4-BE49-F238E27FC236}">
                <a16:creationId xmlns:a16="http://schemas.microsoft.com/office/drawing/2014/main" id="{E7897B1B-307F-5878-4C72-1C7EE97322B3}"/>
              </a:ext>
            </a:extLst>
          </p:cNvPr>
          <p:cNvSpPr txBox="1"/>
          <p:nvPr/>
        </p:nvSpPr>
        <p:spPr>
          <a:xfrm>
            <a:off x="5882640" y="4242137"/>
            <a:ext cx="2743200" cy="1323439"/>
          </a:xfrm>
          <a:prstGeom prst="rect">
            <a:avLst/>
          </a:prstGeom>
          <a:noFill/>
        </p:spPr>
        <p:txBody>
          <a:bodyPr wrap="square">
            <a:spAutoFit/>
          </a:bodyPr>
          <a:lstStyle/>
          <a:p>
            <a:pPr marL="0" marR="0" lvl="1"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ea typeface="+mn-ea"/>
                <a:cs typeface="+mn-cs"/>
              </a:rPr>
              <a:t>Find and manage content stored in disparate and legacy systems</a:t>
            </a:r>
          </a:p>
        </p:txBody>
      </p:sp>
      <p:grpSp>
        <p:nvGrpSpPr>
          <p:cNvPr id="7" name="Group 6">
            <a:extLst>
              <a:ext uri="{FF2B5EF4-FFF2-40B4-BE49-F238E27FC236}">
                <a16:creationId xmlns:a16="http://schemas.microsoft.com/office/drawing/2014/main" id="{3E77F7EC-E762-05AA-AB0F-BDE5BEACCD6A}"/>
              </a:ext>
            </a:extLst>
          </p:cNvPr>
          <p:cNvGrpSpPr/>
          <p:nvPr/>
        </p:nvGrpSpPr>
        <p:grpSpPr>
          <a:xfrm>
            <a:off x="9199997" y="2306674"/>
            <a:ext cx="1533926" cy="1382306"/>
            <a:chOff x="9199997" y="2306674"/>
            <a:chExt cx="1533926" cy="1382306"/>
          </a:xfrm>
        </p:grpSpPr>
        <p:pic>
          <p:nvPicPr>
            <p:cNvPr id="45" name="Picture 44" descr="Shape, arrow&#10;&#10;Description automatically generated">
              <a:extLst>
                <a:ext uri="{FF2B5EF4-FFF2-40B4-BE49-F238E27FC236}">
                  <a16:creationId xmlns:a16="http://schemas.microsoft.com/office/drawing/2014/main" id="{B48619B5-2FEF-44DD-A50B-3DA7B4ED0F33}"/>
                </a:ext>
              </a:extLst>
            </p:cNvPr>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flipH="1">
              <a:off x="9199997" y="2306674"/>
              <a:ext cx="1424048" cy="1382306"/>
            </a:xfrm>
            <a:prstGeom prst="rect">
              <a:avLst/>
            </a:prstGeom>
          </p:spPr>
        </p:pic>
        <p:pic>
          <p:nvPicPr>
            <p:cNvPr id="47" name="Graphic 46">
              <a:extLst>
                <a:ext uri="{FF2B5EF4-FFF2-40B4-BE49-F238E27FC236}">
                  <a16:creationId xmlns:a16="http://schemas.microsoft.com/office/drawing/2014/main" id="{FEE058E5-C10F-4C28-9C4B-043405CE47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92784" y="3050681"/>
              <a:ext cx="541139" cy="537217"/>
            </a:xfrm>
            <a:prstGeom prst="rect">
              <a:avLst/>
            </a:prstGeom>
          </p:spPr>
        </p:pic>
        <p:pic>
          <p:nvPicPr>
            <p:cNvPr id="6" name="Picture 5" descr="Icon&#10;&#10;Description automatically generated">
              <a:extLst>
                <a:ext uri="{FF2B5EF4-FFF2-40B4-BE49-F238E27FC236}">
                  <a16:creationId xmlns:a16="http://schemas.microsoft.com/office/drawing/2014/main" id="{55935CA8-16A8-76D8-2C78-D1091325159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95958" y="3142921"/>
              <a:ext cx="448056" cy="448056"/>
            </a:xfrm>
            <a:prstGeom prst="rect">
              <a:avLst/>
            </a:prstGeom>
            <a:solidFill>
              <a:schemeClr val="accent2"/>
            </a:solidFill>
          </p:spPr>
        </p:pic>
      </p:grpSp>
      <p:grpSp>
        <p:nvGrpSpPr>
          <p:cNvPr id="13" name="Group 12">
            <a:extLst>
              <a:ext uri="{FF2B5EF4-FFF2-40B4-BE49-F238E27FC236}">
                <a16:creationId xmlns:a16="http://schemas.microsoft.com/office/drawing/2014/main" id="{7A465931-3925-2957-67B3-10DB634C91DE}"/>
              </a:ext>
            </a:extLst>
          </p:cNvPr>
          <p:cNvGrpSpPr/>
          <p:nvPr/>
        </p:nvGrpSpPr>
        <p:grpSpPr>
          <a:xfrm>
            <a:off x="6618666" y="2615863"/>
            <a:ext cx="1271147" cy="1093470"/>
            <a:chOff x="6707505" y="2615863"/>
            <a:chExt cx="1271147" cy="1093470"/>
          </a:xfrm>
        </p:grpSpPr>
        <p:pic>
          <p:nvPicPr>
            <p:cNvPr id="10" name="Picture 9" descr="Icon&#10;&#10;Description automatically generated">
              <a:extLst>
                <a:ext uri="{FF2B5EF4-FFF2-40B4-BE49-F238E27FC236}">
                  <a16:creationId xmlns:a16="http://schemas.microsoft.com/office/drawing/2014/main" id="{F59874E8-19EB-4526-2448-5B42185DF743}"/>
                </a:ext>
              </a:extLst>
            </p:cNvPr>
            <p:cNvPicPr>
              <a:picLocks noChangeAspect="1"/>
            </p:cNvPicPr>
            <p:nvPr/>
          </p:nvPicPr>
          <p:blipFill>
            <a:blip r:embed="rId15"/>
            <a:stretch>
              <a:fillRect/>
            </a:stretch>
          </p:blipFill>
          <p:spPr>
            <a:xfrm>
              <a:off x="6707505" y="2615863"/>
              <a:ext cx="1093470" cy="1093470"/>
            </a:xfrm>
            <a:prstGeom prst="rect">
              <a:avLst/>
            </a:prstGeom>
          </p:spPr>
        </p:pic>
        <p:pic>
          <p:nvPicPr>
            <p:cNvPr id="12" name="Picture 11" descr="Icon&#10;&#10;Description automatically generated">
              <a:extLst>
                <a:ext uri="{FF2B5EF4-FFF2-40B4-BE49-F238E27FC236}">
                  <a16:creationId xmlns:a16="http://schemas.microsoft.com/office/drawing/2014/main" id="{EBDE1B9F-6761-571A-D23C-8457333B67B5}"/>
                </a:ext>
              </a:extLst>
            </p:cNvPr>
            <p:cNvPicPr>
              <a:picLocks noChangeAspect="1"/>
            </p:cNvPicPr>
            <p:nvPr/>
          </p:nvPicPr>
          <p:blipFill>
            <a:blip r:embed="rId16"/>
            <a:stretch>
              <a:fillRect/>
            </a:stretch>
          </p:blipFill>
          <p:spPr>
            <a:xfrm rot="21098429">
              <a:off x="7350002" y="2918925"/>
              <a:ext cx="628650" cy="628650"/>
            </a:xfrm>
            <a:prstGeom prst="rect">
              <a:avLst/>
            </a:prstGeom>
          </p:spPr>
        </p:pic>
      </p:grpSp>
    </p:spTree>
    <p:extLst>
      <p:ext uri="{BB962C8B-B14F-4D97-AF65-F5344CB8AC3E}">
        <p14:creationId xmlns:p14="http://schemas.microsoft.com/office/powerpoint/2010/main" val="18047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FECE5-275A-4E10-9FD0-57022700649A}"/>
              </a:ext>
            </a:extLst>
          </p:cNvPr>
          <p:cNvSpPr>
            <a:spLocks noGrp="1"/>
          </p:cNvSpPr>
          <p:nvPr>
            <p:ph type="title"/>
          </p:nvPr>
        </p:nvSpPr>
        <p:spPr>
          <a:xfrm>
            <a:off x="266700" y="228601"/>
            <a:ext cx="11544300" cy="685799"/>
          </a:xfrm>
        </p:spPr>
        <p:txBody>
          <a:bodyPr>
            <a:normAutofit/>
          </a:bodyPr>
          <a:lstStyle/>
          <a:p>
            <a:r>
              <a:rPr lang="en-US" dirty="0">
                <a:solidFill>
                  <a:schemeClr val="accent4">
                    <a:lumMod val="75000"/>
                  </a:schemeClr>
                </a:solidFill>
              </a:rPr>
              <a:t>Delivering Value with a Modern Content Platform</a:t>
            </a:r>
            <a:endParaRPr lang="en-US" dirty="0"/>
          </a:p>
        </p:txBody>
      </p:sp>
      <p:sp>
        <p:nvSpPr>
          <p:cNvPr id="30" name="TextBox 29">
            <a:extLst>
              <a:ext uri="{FF2B5EF4-FFF2-40B4-BE49-F238E27FC236}">
                <a16:creationId xmlns:a16="http://schemas.microsoft.com/office/drawing/2014/main" id="{2D3956C5-BA9A-4951-AC72-A11777423F74}"/>
              </a:ext>
            </a:extLst>
          </p:cNvPr>
          <p:cNvSpPr txBox="1"/>
          <p:nvPr/>
        </p:nvSpPr>
        <p:spPr>
          <a:xfrm>
            <a:off x="7964088" y="4283374"/>
            <a:ext cx="3486150" cy="1015663"/>
          </a:xfrm>
          <a:prstGeom prst="rect">
            <a:avLst/>
          </a:prstGeom>
          <a:noFill/>
        </p:spPr>
        <p:txBody>
          <a:bodyPr wrap="square">
            <a:spAutoFit/>
          </a:bodyPr>
          <a:lstStyle/>
          <a:p>
            <a:pPr marL="0" marR="0" lvl="1" indent="0" algn="ctr" defTabSz="914400" rtl="0" eaLnBrk="1" fontAlgn="ctr" latinLnBrk="0" hangingPunct="1">
              <a:lnSpc>
                <a:spcPct val="100000"/>
              </a:lnSpc>
              <a:spcBef>
                <a:spcPts val="0"/>
              </a:spcBef>
              <a:spcAft>
                <a:spcPts val="0"/>
              </a:spcAft>
              <a:buClrTx/>
              <a:buSzTx/>
              <a:buFontTx/>
              <a:buNone/>
              <a:tabLst/>
              <a:defRPr/>
            </a:pPr>
            <a:r>
              <a:rPr lang="en-US" sz="2000" dirty="0">
                <a:solidFill>
                  <a:schemeClr val="accent5"/>
                </a:solidFill>
              </a:rPr>
              <a:t>Different technologies and tools for different use cases and business needs</a:t>
            </a:r>
          </a:p>
        </p:txBody>
      </p:sp>
      <p:sp>
        <p:nvSpPr>
          <p:cNvPr id="32" name="TextBox 31">
            <a:extLst>
              <a:ext uri="{FF2B5EF4-FFF2-40B4-BE49-F238E27FC236}">
                <a16:creationId xmlns:a16="http://schemas.microsoft.com/office/drawing/2014/main" id="{C40DE747-1C5D-4729-8510-F2C1EA47F5EF}"/>
              </a:ext>
            </a:extLst>
          </p:cNvPr>
          <p:cNvSpPr txBox="1"/>
          <p:nvPr/>
        </p:nvSpPr>
        <p:spPr>
          <a:xfrm>
            <a:off x="540753" y="4283375"/>
            <a:ext cx="3228112" cy="400110"/>
          </a:xfrm>
          <a:prstGeom prst="rect">
            <a:avLst/>
          </a:prstGeom>
          <a:noFill/>
        </p:spPr>
        <p:txBody>
          <a:bodyPr wrap="square" lIns="91440" tIns="45720" rIns="91440" bIns="45720" anchor="t">
            <a:spAutoFit/>
          </a:bodyPr>
          <a:lstStyle/>
          <a:p>
            <a:pPr marL="0" lvl="1" algn="ctr" fontAlgn="ctr">
              <a:defRPr/>
            </a:pPr>
            <a:r>
              <a:rPr lang="en-US" sz="2000" dirty="0">
                <a:solidFill>
                  <a:schemeClr val="accent5"/>
                </a:solidFill>
                <a:cs typeface="Arial"/>
              </a:rPr>
              <a:t>Integrate to Any AI tool</a:t>
            </a:r>
            <a:endParaRPr lang="en-US" sz="2000" b="0" i="0" u="none" strike="noStrike" kern="1200" cap="none" spc="0" normalizeH="0" baseline="0" noProof="0" dirty="0">
              <a:ln>
                <a:noFill/>
              </a:ln>
              <a:solidFill>
                <a:schemeClr val="accent5"/>
              </a:solidFill>
              <a:effectLst/>
              <a:uLnTx/>
              <a:uFillTx/>
              <a:cs typeface="Arial"/>
            </a:endParaRPr>
          </a:p>
        </p:txBody>
      </p:sp>
      <p:sp>
        <p:nvSpPr>
          <p:cNvPr id="33" name="TextBox 32">
            <a:extLst>
              <a:ext uri="{FF2B5EF4-FFF2-40B4-BE49-F238E27FC236}">
                <a16:creationId xmlns:a16="http://schemas.microsoft.com/office/drawing/2014/main" id="{D151DDAE-5058-4852-8D6F-DBA0284F6D35}"/>
              </a:ext>
            </a:extLst>
          </p:cNvPr>
          <p:cNvSpPr txBox="1"/>
          <p:nvPr/>
        </p:nvSpPr>
        <p:spPr>
          <a:xfrm>
            <a:off x="4281490" y="4283375"/>
            <a:ext cx="3086100" cy="132343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dirty="0">
                <a:solidFill>
                  <a:schemeClr val="accent5"/>
                </a:solidFill>
              </a:rPr>
              <a:t>Platform extensibility options give customers the power to meet their own unique requirements</a:t>
            </a:r>
          </a:p>
        </p:txBody>
      </p:sp>
      <p:grpSp>
        <p:nvGrpSpPr>
          <p:cNvPr id="8" name="Group 7">
            <a:extLst>
              <a:ext uri="{FF2B5EF4-FFF2-40B4-BE49-F238E27FC236}">
                <a16:creationId xmlns:a16="http://schemas.microsoft.com/office/drawing/2014/main" id="{C1985741-3C84-48ED-8F9B-A1FA390D52F2}"/>
              </a:ext>
            </a:extLst>
          </p:cNvPr>
          <p:cNvGrpSpPr/>
          <p:nvPr/>
        </p:nvGrpSpPr>
        <p:grpSpPr>
          <a:xfrm>
            <a:off x="8524058" y="2057400"/>
            <a:ext cx="2475457" cy="1828800"/>
            <a:chOff x="8496300" y="1828800"/>
            <a:chExt cx="2475457" cy="1828800"/>
          </a:xfrm>
        </p:grpSpPr>
        <p:sp>
          <p:nvSpPr>
            <p:cNvPr id="2" name="Oval 1">
              <a:extLst>
                <a:ext uri="{FF2B5EF4-FFF2-40B4-BE49-F238E27FC236}">
                  <a16:creationId xmlns:a16="http://schemas.microsoft.com/office/drawing/2014/main" id="{359FC864-CDAF-41D5-9AB9-111323D937CC}"/>
                </a:ext>
              </a:extLst>
            </p:cNvPr>
            <p:cNvSpPr/>
            <p:nvPr/>
          </p:nvSpPr>
          <p:spPr bwMode="auto">
            <a:xfrm>
              <a:off x="8496300" y="1828800"/>
              <a:ext cx="914400" cy="914400"/>
            </a:xfrm>
            <a:prstGeom prst="ellipse">
              <a:avLst/>
            </a:prstGeom>
            <a:noFill/>
            <a:ln w="28575">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4" name="Isosceles Triangle 3">
              <a:extLst>
                <a:ext uri="{FF2B5EF4-FFF2-40B4-BE49-F238E27FC236}">
                  <a16:creationId xmlns:a16="http://schemas.microsoft.com/office/drawing/2014/main" id="{6F315CC6-8D33-4D86-8392-1DAA4FB146E2}"/>
                </a:ext>
              </a:extLst>
            </p:cNvPr>
            <p:cNvSpPr/>
            <p:nvPr/>
          </p:nvSpPr>
          <p:spPr bwMode="auto">
            <a:xfrm>
              <a:off x="9149053" y="2743200"/>
              <a:ext cx="1060704" cy="914400"/>
            </a:xfrm>
            <a:prstGeom prst="triangle">
              <a:avLst/>
            </a:prstGeom>
            <a:solidFill>
              <a:schemeClr val="tx1"/>
            </a:solidFill>
            <a:ln w="28575">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F2EA8221-DC0C-4669-B298-E0CCA4F943A1}"/>
                </a:ext>
              </a:extLst>
            </p:cNvPr>
            <p:cNvSpPr/>
            <p:nvPr/>
          </p:nvSpPr>
          <p:spPr bwMode="auto">
            <a:xfrm>
              <a:off x="10171657" y="2123071"/>
              <a:ext cx="800100" cy="800100"/>
            </a:xfrm>
            <a:prstGeom prst="rect">
              <a:avLst/>
            </a:prstGeom>
            <a:solidFill>
              <a:schemeClr val="accent2"/>
            </a:solidFill>
            <a:ln w="28575">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grpSp>
      <p:pic>
        <p:nvPicPr>
          <p:cNvPr id="38" name="Graphic 37">
            <a:extLst>
              <a:ext uri="{FF2B5EF4-FFF2-40B4-BE49-F238E27FC236}">
                <a16:creationId xmlns:a16="http://schemas.microsoft.com/office/drawing/2014/main" id="{6D16E849-A9E1-41A0-815B-B428765704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4513" y="2171700"/>
            <a:ext cx="1820055" cy="1767679"/>
          </a:xfrm>
          <a:prstGeom prst="rect">
            <a:avLst/>
          </a:prstGeom>
        </p:spPr>
      </p:pic>
      <p:pic>
        <p:nvPicPr>
          <p:cNvPr id="7" name="Graphic 11">
            <a:extLst>
              <a:ext uri="{FF2B5EF4-FFF2-40B4-BE49-F238E27FC236}">
                <a16:creationId xmlns:a16="http://schemas.microsoft.com/office/drawing/2014/main" id="{8DF9C90F-0D3F-460C-8A27-3DD18B6358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800" y="2057001"/>
            <a:ext cx="1882378" cy="1882378"/>
          </a:xfrm>
          <a:prstGeom prst="rect">
            <a:avLst/>
          </a:prstGeom>
        </p:spPr>
      </p:pic>
    </p:spTree>
    <p:extLst>
      <p:ext uri="{BB962C8B-B14F-4D97-AF65-F5344CB8AC3E}">
        <p14:creationId xmlns:p14="http://schemas.microsoft.com/office/powerpoint/2010/main" val="29023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53E-303F-13A5-AE99-704B4E9213F6}"/>
              </a:ext>
            </a:extLst>
          </p:cNvPr>
          <p:cNvSpPr>
            <a:spLocks noGrp="1"/>
          </p:cNvSpPr>
          <p:nvPr>
            <p:ph type="title"/>
          </p:nvPr>
        </p:nvSpPr>
        <p:spPr/>
        <p:txBody>
          <a:bodyPr/>
          <a:lstStyle/>
          <a:p>
            <a:r>
              <a:rPr lang="en-GB" dirty="0">
                <a:cs typeface="Arial"/>
              </a:rPr>
              <a:t>What Could it look like?</a:t>
            </a:r>
            <a:endParaRPr lang="en-GB" dirty="0"/>
          </a:p>
        </p:txBody>
      </p:sp>
      <p:pic>
        <p:nvPicPr>
          <p:cNvPr id="3" name="Picture 2" descr="A white cylinder with a black background&#10;&#10;Description automatically generated">
            <a:extLst>
              <a:ext uri="{FF2B5EF4-FFF2-40B4-BE49-F238E27FC236}">
                <a16:creationId xmlns:a16="http://schemas.microsoft.com/office/drawing/2014/main" id="{127F3FD4-2C99-5FE3-1974-70E126066C95}"/>
              </a:ext>
            </a:extLst>
          </p:cNvPr>
          <p:cNvPicPr>
            <a:picLocks noChangeAspect="1"/>
          </p:cNvPicPr>
          <p:nvPr/>
        </p:nvPicPr>
        <p:blipFill>
          <a:blip r:embed="rId3"/>
          <a:stretch>
            <a:fillRect/>
          </a:stretch>
        </p:blipFill>
        <p:spPr>
          <a:xfrm>
            <a:off x="4474805" y="3819265"/>
            <a:ext cx="1619898" cy="2122326"/>
          </a:xfrm>
          <a:prstGeom prst="rect">
            <a:avLst/>
          </a:prstGeom>
        </p:spPr>
      </p:pic>
      <p:pic>
        <p:nvPicPr>
          <p:cNvPr id="4" name="Picture 3" descr="A black and grey circuit board in a human head&#10;&#10;Description automatically generated">
            <a:extLst>
              <a:ext uri="{FF2B5EF4-FFF2-40B4-BE49-F238E27FC236}">
                <a16:creationId xmlns:a16="http://schemas.microsoft.com/office/drawing/2014/main" id="{E2E39230-D7D7-D07D-FA2F-2B97A22D7FF1}"/>
              </a:ext>
            </a:extLst>
          </p:cNvPr>
          <p:cNvPicPr>
            <a:picLocks noChangeAspect="1"/>
          </p:cNvPicPr>
          <p:nvPr/>
        </p:nvPicPr>
        <p:blipFill>
          <a:blip r:embed="rId4"/>
          <a:stretch>
            <a:fillRect/>
          </a:stretch>
        </p:blipFill>
        <p:spPr>
          <a:xfrm>
            <a:off x="2451213" y="2612241"/>
            <a:ext cx="859973" cy="1029868"/>
          </a:xfrm>
          <a:prstGeom prst="rect">
            <a:avLst/>
          </a:prstGeom>
        </p:spPr>
      </p:pic>
      <p:pic>
        <p:nvPicPr>
          <p:cNvPr id="5" name="Picture 4" descr="A Comprehensive Overview of Large Language Models | Wisecube AI">
            <a:extLst>
              <a:ext uri="{FF2B5EF4-FFF2-40B4-BE49-F238E27FC236}">
                <a16:creationId xmlns:a16="http://schemas.microsoft.com/office/drawing/2014/main" id="{93A5859D-8606-D3D4-7C50-01717300AC96}"/>
              </a:ext>
            </a:extLst>
          </p:cNvPr>
          <p:cNvPicPr>
            <a:picLocks noChangeAspect="1"/>
          </p:cNvPicPr>
          <p:nvPr/>
        </p:nvPicPr>
        <p:blipFill>
          <a:blip r:embed="rId5"/>
          <a:stretch>
            <a:fillRect/>
          </a:stretch>
        </p:blipFill>
        <p:spPr>
          <a:xfrm>
            <a:off x="4572388" y="1927711"/>
            <a:ext cx="1455835" cy="908374"/>
          </a:xfrm>
          <a:prstGeom prst="rect">
            <a:avLst/>
          </a:prstGeom>
        </p:spPr>
      </p:pic>
      <p:sp>
        <p:nvSpPr>
          <p:cNvPr id="6" name="TextBox 5">
            <a:extLst>
              <a:ext uri="{FF2B5EF4-FFF2-40B4-BE49-F238E27FC236}">
                <a16:creationId xmlns:a16="http://schemas.microsoft.com/office/drawing/2014/main" id="{4B880555-42CB-9F35-2400-075673A2D4FE}"/>
              </a:ext>
            </a:extLst>
          </p:cNvPr>
          <p:cNvSpPr txBox="1"/>
          <p:nvPr/>
        </p:nvSpPr>
        <p:spPr>
          <a:xfrm>
            <a:off x="6534410" y="1471808"/>
            <a:ext cx="4810932" cy="1745093"/>
          </a:xfrm>
          <a:prstGeom prst="rect">
            <a:avLst/>
          </a:prstGeom>
          <a:noFill/>
        </p:spPr>
        <p:txBody>
          <a:bodyPr rot="0" spcFirstLastPara="0" vertOverflow="overflow" horzOverflow="overflow" vert="horz" wrap="none" lIns="91440" tIns="91440" rIns="91440" bIns="91440" numCol="1" spcCol="0" rtlCol="0" fromWordArt="0" anchor="t" anchorCtr="0" forceAA="0" compatLnSpc="1">
            <a:prstTxWarp prst="textNoShape">
              <a:avLst/>
            </a:prstTxWarp>
            <a:spAutoFit/>
          </a:bodyPr>
          <a:lstStyle/>
          <a:p>
            <a:pPr>
              <a:lnSpc>
                <a:spcPct val="90000"/>
              </a:lnSpc>
              <a:spcAft>
                <a:spcPts val="600"/>
              </a:spcAft>
            </a:pPr>
            <a:r>
              <a:rPr lang="en-GB" sz="2400" dirty="0">
                <a:gradFill>
                  <a:gsLst>
                    <a:gs pos="2917">
                      <a:schemeClr val="tx1"/>
                    </a:gs>
                    <a:gs pos="30000">
                      <a:schemeClr val="tx1"/>
                    </a:gs>
                  </a:gsLst>
                  <a:lin ang="5400000" scaled="0"/>
                </a:gradFill>
                <a:cs typeface="Arial"/>
              </a:rPr>
              <a:t>Build your Large Language Model</a:t>
            </a:r>
          </a:p>
          <a:p>
            <a:pPr>
              <a:lnSpc>
                <a:spcPct val="90000"/>
              </a:lnSpc>
              <a:spcAft>
                <a:spcPts val="600"/>
              </a:spcAft>
            </a:pPr>
            <a:r>
              <a:rPr lang="en-GB" sz="2400" dirty="0">
                <a:gradFill>
                  <a:gsLst>
                    <a:gs pos="2917">
                      <a:schemeClr val="tx1"/>
                    </a:gs>
                    <a:gs pos="30000">
                      <a:schemeClr val="tx1"/>
                    </a:gs>
                  </a:gsLst>
                  <a:lin ang="5400000" scaled="0"/>
                </a:gradFill>
                <a:cs typeface="Arial"/>
              </a:rPr>
              <a:t>based on </a:t>
            </a:r>
            <a:r>
              <a:rPr lang="en-GB" sz="2400" u="sng" dirty="0">
                <a:gradFill>
                  <a:gsLst>
                    <a:gs pos="2917">
                      <a:schemeClr val="tx1"/>
                    </a:gs>
                    <a:gs pos="30000">
                      <a:schemeClr val="tx1"/>
                    </a:gs>
                  </a:gsLst>
                  <a:lin ang="5400000" scaled="0"/>
                </a:gradFill>
                <a:cs typeface="Arial"/>
              </a:rPr>
              <a:t>your </a:t>
            </a:r>
            <a:r>
              <a:rPr lang="en-GB" sz="2400" dirty="0">
                <a:gradFill>
                  <a:gsLst>
                    <a:gs pos="2917">
                      <a:schemeClr val="tx1"/>
                    </a:gs>
                    <a:gs pos="30000">
                      <a:schemeClr val="tx1"/>
                    </a:gs>
                  </a:gsLst>
                  <a:lin ang="5400000" scaled="0"/>
                </a:gradFill>
                <a:cs typeface="Arial"/>
              </a:rPr>
              <a:t>content.</a:t>
            </a:r>
          </a:p>
          <a:p>
            <a:pPr>
              <a:lnSpc>
                <a:spcPct val="90000"/>
              </a:lnSpc>
              <a:spcAft>
                <a:spcPts val="600"/>
              </a:spcAft>
            </a:pPr>
            <a:r>
              <a:rPr lang="en-GB" sz="2400" dirty="0">
                <a:gradFill>
                  <a:gsLst>
                    <a:gs pos="2917">
                      <a:schemeClr val="tx1"/>
                    </a:gs>
                    <a:gs pos="30000">
                      <a:schemeClr val="tx1"/>
                    </a:gs>
                  </a:gsLst>
                  <a:lin ang="5400000" scaled="0"/>
                </a:gradFill>
                <a:cs typeface="Arial"/>
              </a:rPr>
              <a:t>Hosted by you, in your choice </a:t>
            </a:r>
          </a:p>
          <a:p>
            <a:pPr>
              <a:lnSpc>
                <a:spcPct val="90000"/>
              </a:lnSpc>
              <a:spcAft>
                <a:spcPts val="600"/>
              </a:spcAft>
            </a:pPr>
            <a:r>
              <a:rPr lang="en-GB" sz="2400" dirty="0">
                <a:gradFill>
                  <a:gsLst>
                    <a:gs pos="2917">
                      <a:schemeClr val="tx1"/>
                    </a:gs>
                    <a:gs pos="30000">
                      <a:schemeClr val="tx1"/>
                    </a:gs>
                  </a:gsLst>
                  <a:lin ang="5400000" scaled="0"/>
                </a:gradFill>
                <a:cs typeface="Arial"/>
              </a:rPr>
              <a:t>of cloud or datacentre.</a:t>
            </a:r>
          </a:p>
        </p:txBody>
      </p:sp>
      <p:sp>
        <p:nvSpPr>
          <p:cNvPr id="7" name="TextBox 6">
            <a:extLst>
              <a:ext uri="{FF2B5EF4-FFF2-40B4-BE49-F238E27FC236}">
                <a16:creationId xmlns:a16="http://schemas.microsoft.com/office/drawing/2014/main" id="{671929FE-2686-9BFB-7BC0-9FCF34FAE0FE}"/>
              </a:ext>
            </a:extLst>
          </p:cNvPr>
          <p:cNvSpPr txBox="1"/>
          <p:nvPr/>
        </p:nvSpPr>
        <p:spPr>
          <a:xfrm>
            <a:off x="6534409" y="4613753"/>
            <a:ext cx="2791726" cy="517065"/>
          </a:xfrm>
          <a:prstGeom prst="rect">
            <a:avLst/>
          </a:prstGeom>
          <a:noFill/>
        </p:spPr>
        <p:txBody>
          <a:bodyPr rot="0" spcFirstLastPara="0" vertOverflow="overflow" horzOverflow="overflow" vert="horz" wrap="none" lIns="91440" tIns="91440" rIns="91440" bIns="91440" numCol="1" spcCol="0" rtlCol="0" fromWordArt="0" anchor="t" anchorCtr="0" forceAA="0" compatLnSpc="1">
            <a:prstTxWarp prst="textNoShape">
              <a:avLst/>
            </a:prstTxWarp>
            <a:spAutoFit/>
          </a:bodyPr>
          <a:lstStyle/>
          <a:p>
            <a:pPr>
              <a:lnSpc>
                <a:spcPct val="90000"/>
              </a:lnSpc>
              <a:spcAft>
                <a:spcPts val="600"/>
              </a:spcAft>
            </a:pPr>
            <a:r>
              <a:rPr lang="en-GB" sz="2400" dirty="0">
                <a:gradFill>
                  <a:gsLst>
                    <a:gs pos="2917">
                      <a:schemeClr val="tx1"/>
                    </a:gs>
                    <a:gs pos="30000">
                      <a:schemeClr val="tx1"/>
                    </a:gs>
                  </a:gsLst>
                  <a:lin ang="5400000" scaled="0"/>
                </a:gradFill>
                <a:cs typeface="Arial"/>
              </a:rPr>
              <a:t>Your Content Store</a:t>
            </a:r>
            <a:endParaRPr lang="en-GB" sz="2400" dirty="0">
              <a:gradFill>
                <a:gsLst>
                  <a:gs pos="2917">
                    <a:schemeClr val="tx1"/>
                  </a:gs>
                  <a:gs pos="30000">
                    <a:schemeClr val="tx1"/>
                  </a:gs>
                </a:gsLst>
                <a:lin ang="5400000" scaled="0"/>
              </a:gradFill>
            </a:endParaRPr>
          </a:p>
        </p:txBody>
      </p:sp>
      <p:cxnSp>
        <p:nvCxnSpPr>
          <p:cNvPr id="8" name="Straight Arrow Connector 7">
            <a:extLst>
              <a:ext uri="{FF2B5EF4-FFF2-40B4-BE49-F238E27FC236}">
                <a16:creationId xmlns:a16="http://schemas.microsoft.com/office/drawing/2014/main" id="{C1A9C00C-6EAD-5F70-8EF2-F0DE7FF90CC8}"/>
              </a:ext>
            </a:extLst>
          </p:cNvPr>
          <p:cNvCxnSpPr/>
          <p:nvPr/>
        </p:nvCxnSpPr>
        <p:spPr>
          <a:xfrm flipV="1">
            <a:off x="3266031" y="2390254"/>
            <a:ext cx="1300621" cy="442586"/>
          </a:xfrm>
          <a:prstGeom prst="straightConnector1">
            <a:avLst/>
          </a:prstGeom>
          <a:ln w="12700">
            <a:miter lim="800000"/>
            <a:headEnd type="non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8F94620-F13E-4751-1B51-AB80DFC455E8}"/>
              </a:ext>
            </a:extLst>
          </p:cNvPr>
          <p:cNvCxnSpPr>
            <a:cxnSpLocks/>
          </p:cNvCxnSpPr>
          <p:nvPr/>
        </p:nvCxnSpPr>
        <p:spPr>
          <a:xfrm>
            <a:off x="3130334" y="3553086"/>
            <a:ext cx="1676399" cy="778702"/>
          </a:xfrm>
          <a:prstGeom prst="straightConnector1">
            <a:avLst/>
          </a:prstGeom>
          <a:ln w="12700">
            <a:miter lim="800000"/>
            <a:headEnd type="none"/>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7F144C2-7BEE-E593-683E-DD9936B98CEE}"/>
              </a:ext>
            </a:extLst>
          </p:cNvPr>
          <p:cNvSpPr txBox="1"/>
          <p:nvPr/>
        </p:nvSpPr>
        <p:spPr>
          <a:xfrm>
            <a:off x="83506" y="2745287"/>
            <a:ext cx="2239716" cy="926407"/>
          </a:xfrm>
          <a:prstGeom prst="rect">
            <a:avLst/>
          </a:prstGeom>
          <a:noFill/>
        </p:spPr>
        <p:txBody>
          <a:bodyPr rot="0" spcFirstLastPara="0" vertOverflow="overflow" horzOverflow="overflow" vert="horz" wrap="none" lIns="91440" tIns="91440" rIns="91440" bIns="91440" numCol="1" spcCol="0" rtlCol="0" fromWordArt="0" anchor="t" anchorCtr="0" forceAA="0" compatLnSpc="1">
            <a:prstTxWarp prst="textNoShape">
              <a:avLst/>
            </a:prstTxWarp>
            <a:spAutoFit/>
          </a:bodyPr>
          <a:lstStyle/>
          <a:p>
            <a:pPr>
              <a:lnSpc>
                <a:spcPct val="90000"/>
              </a:lnSpc>
              <a:spcAft>
                <a:spcPts val="600"/>
              </a:spcAft>
            </a:pPr>
            <a:r>
              <a:rPr lang="en-GB" sz="2400" dirty="0">
                <a:gradFill>
                  <a:gsLst>
                    <a:gs pos="2917">
                      <a:schemeClr val="tx1"/>
                    </a:gs>
                    <a:gs pos="30000">
                      <a:schemeClr val="tx1"/>
                    </a:gs>
                  </a:gsLst>
                  <a:lin ang="5400000" scaled="0"/>
                </a:gradFill>
                <a:cs typeface="Arial"/>
              </a:rPr>
              <a:t>AI Engine for</a:t>
            </a:r>
          </a:p>
          <a:p>
            <a:pPr>
              <a:lnSpc>
                <a:spcPct val="90000"/>
              </a:lnSpc>
              <a:spcAft>
                <a:spcPts val="600"/>
              </a:spcAft>
            </a:pPr>
            <a:r>
              <a:rPr lang="en-GB" sz="2400" dirty="0">
                <a:gradFill>
                  <a:gsLst>
                    <a:gs pos="2917">
                      <a:schemeClr val="tx1"/>
                    </a:gs>
                    <a:gs pos="30000">
                      <a:schemeClr val="tx1"/>
                    </a:gs>
                  </a:gsLst>
                  <a:lin ang="5400000" scaled="0"/>
                </a:gradFill>
                <a:cs typeface="Arial"/>
              </a:rPr>
              <a:t>business users</a:t>
            </a:r>
          </a:p>
        </p:txBody>
      </p:sp>
    </p:spTree>
    <p:extLst>
      <p:ext uri="{BB962C8B-B14F-4D97-AF65-F5344CB8AC3E}">
        <p14:creationId xmlns:p14="http://schemas.microsoft.com/office/powerpoint/2010/main" val="34793265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A53E-303F-13A5-AE99-704B4E9213F6}"/>
              </a:ext>
            </a:extLst>
          </p:cNvPr>
          <p:cNvSpPr>
            <a:spLocks noGrp="1"/>
          </p:cNvSpPr>
          <p:nvPr>
            <p:ph type="title"/>
          </p:nvPr>
        </p:nvSpPr>
        <p:spPr/>
        <p:txBody>
          <a:bodyPr/>
          <a:lstStyle/>
          <a:p>
            <a:r>
              <a:rPr lang="en-GB" dirty="0">
                <a:cs typeface="Arial"/>
              </a:rPr>
              <a:t>What Could it look like?</a:t>
            </a:r>
            <a:endParaRPr lang="en-GB" dirty="0"/>
          </a:p>
        </p:txBody>
      </p:sp>
      <p:pic>
        <p:nvPicPr>
          <p:cNvPr id="3" name="Picture 2" descr="A white cylinder with a black background&#10;&#10;Description automatically generated">
            <a:extLst>
              <a:ext uri="{FF2B5EF4-FFF2-40B4-BE49-F238E27FC236}">
                <a16:creationId xmlns:a16="http://schemas.microsoft.com/office/drawing/2014/main" id="{127F3FD4-2C99-5FE3-1974-70E126066C95}"/>
              </a:ext>
            </a:extLst>
          </p:cNvPr>
          <p:cNvPicPr>
            <a:picLocks noChangeAspect="1"/>
          </p:cNvPicPr>
          <p:nvPr/>
        </p:nvPicPr>
        <p:blipFill>
          <a:blip r:embed="rId3"/>
          <a:stretch>
            <a:fillRect/>
          </a:stretch>
        </p:blipFill>
        <p:spPr>
          <a:xfrm>
            <a:off x="4474805" y="3819265"/>
            <a:ext cx="1619898" cy="2122326"/>
          </a:xfrm>
          <a:prstGeom prst="rect">
            <a:avLst/>
          </a:prstGeom>
        </p:spPr>
      </p:pic>
      <p:pic>
        <p:nvPicPr>
          <p:cNvPr id="4" name="Picture 3" descr="A black and grey circuit board in a human head&#10;&#10;Description automatically generated">
            <a:extLst>
              <a:ext uri="{FF2B5EF4-FFF2-40B4-BE49-F238E27FC236}">
                <a16:creationId xmlns:a16="http://schemas.microsoft.com/office/drawing/2014/main" id="{E2E39230-D7D7-D07D-FA2F-2B97A22D7FF1}"/>
              </a:ext>
            </a:extLst>
          </p:cNvPr>
          <p:cNvPicPr>
            <a:picLocks noChangeAspect="1"/>
          </p:cNvPicPr>
          <p:nvPr/>
        </p:nvPicPr>
        <p:blipFill>
          <a:blip r:embed="rId4"/>
          <a:stretch>
            <a:fillRect/>
          </a:stretch>
        </p:blipFill>
        <p:spPr>
          <a:xfrm>
            <a:off x="2388583" y="2319967"/>
            <a:ext cx="859973" cy="1029868"/>
          </a:xfrm>
          <a:prstGeom prst="rect">
            <a:avLst/>
          </a:prstGeom>
        </p:spPr>
      </p:pic>
      <p:pic>
        <p:nvPicPr>
          <p:cNvPr id="5" name="Picture 4" descr="A Comprehensive Overview of Large Language Models | Wisecube AI">
            <a:extLst>
              <a:ext uri="{FF2B5EF4-FFF2-40B4-BE49-F238E27FC236}">
                <a16:creationId xmlns:a16="http://schemas.microsoft.com/office/drawing/2014/main" id="{93A5859D-8606-D3D4-7C50-01717300AC96}"/>
              </a:ext>
            </a:extLst>
          </p:cNvPr>
          <p:cNvPicPr>
            <a:picLocks noChangeAspect="1"/>
          </p:cNvPicPr>
          <p:nvPr/>
        </p:nvPicPr>
        <p:blipFill>
          <a:blip r:embed="rId5"/>
          <a:stretch>
            <a:fillRect/>
          </a:stretch>
        </p:blipFill>
        <p:spPr>
          <a:xfrm>
            <a:off x="4572388" y="1927711"/>
            <a:ext cx="1455835" cy="908374"/>
          </a:xfrm>
          <a:prstGeom prst="rect">
            <a:avLst/>
          </a:prstGeom>
        </p:spPr>
      </p:pic>
      <p:sp>
        <p:nvSpPr>
          <p:cNvPr id="6" name="TextBox 5">
            <a:extLst>
              <a:ext uri="{FF2B5EF4-FFF2-40B4-BE49-F238E27FC236}">
                <a16:creationId xmlns:a16="http://schemas.microsoft.com/office/drawing/2014/main" id="{4B880555-42CB-9F35-2400-075673A2D4FE}"/>
              </a:ext>
            </a:extLst>
          </p:cNvPr>
          <p:cNvSpPr txBox="1"/>
          <p:nvPr/>
        </p:nvSpPr>
        <p:spPr>
          <a:xfrm>
            <a:off x="6409150" y="1336109"/>
            <a:ext cx="4665847" cy="1745093"/>
          </a:xfrm>
          <a:prstGeom prst="rect">
            <a:avLst/>
          </a:prstGeom>
          <a:noFill/>
        </p:spPr>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nSpc>
                <a:spcPct val="90000"/>
              </a:lnSpc>
              <a:spcAft>
                <a:spcPts val="600"/>
              </a:spcAft>
            </a:pPr>
            <a:r>
              <a:rPr lang="en-GB" sz="2400" dirty="0">
                <a:gradFill>
                  <a:gsLst>
                    <a:gs pos="2917">
                      <a:schemeClr val="tx1"/>
                    </a:gs>
                    <a:gs pos="30000">
                      <a:schemeClr val="tx1"/>
                    </a:gs>
                  </a:gsLst>
                  <a:lin ang="5400000" scaled="0"/>
                </a:gradFill>
                <a:cs typeface="Arial"/>
              </a:rPr>
              <a:t>2. Use your Large Language </a:t>
            </a:r>
            <a:endParaRPr lang="en-US" dirty="0"/>
          </a:p>
          <a:p>
            <a:pPr>
              <a:lnSpc>
                <a:spcPct val="90000"/>
              </a:lnSpc>
              <a:spcAft>
                <a:spcPts val="600"/>
              </a:spcAft>
            </a:pPr>
            <a:r>
              <a:rPr lang="en-GB" sz="2400" dirty="0">
                <a:gradFill>
                  <a:gsLst>
                    <a:gs pos="2917">
                      <a:schemeClr val="tx1"/>
                    </a:gs>
                    <a:gs pos="30000">
                      <a:schemeClr val="tx1"/>
                    </a:gs>
                  </a:gsLst>
                  <a:lin ang="5400000" scaled="0"/>
                </a:gradFill>
                <a:cs typeface="Arial"/>
              </a:rPr>
              <a:t>Model to classify</a:t>
            </a:r>
            <a:endParaRPr lang="en-GB" dirty="0"/>
          </a:p>
          <a:p>
            <a:pPr>
              <a:lnSpc>
                <a:spcPct val="90000"/>
              </a:lnSpc>
              <a:spcAft>
                <a:spcPts val="600"/>
              </a:spcAft>
            </a:pPr>
            <a:r>
              <a:rPr lang="en-GB" sz="2400" dirty="0">
                <a:gradFill>
                  <a:gsLst>
                    <a:gs pos="2917">
                      <a:schemeClr val="tx1"/>
                    </a:gs>
                    <a:gs pos="30000">
                      <a:schemeClr val="tx1"/>
                    </a:gs>
                  </a:gsLst>
                  <a:lin ang="5400000" scaled="0"/>
                </a:gradFill>
                <a:cs typeface="Arial"/>
              </a:rPr>
              <a:t>And Tag the new </a:t>
            </a:r>
          </a:p>
          <a:p>
            <a:pPr>
              <a:lnSpc>
                <a:spcPct val="90000"/>
              </a:lnSpc>
              <a:spcAft>
                <a:spcPts val="600"/>
              </a:spcAft>
            </a:pPr>
            <a:r>
              <a:rPr lang="en-GB" sz="2400" dirty="0">
                <a:gradFill>
                  <a:gsLst>
                    <a:gs pos="2917">
                      <a:schemeClr val="tx1"/>
                    </a:gs>
                    <a:gs pos="30000">
                      <a:schemeClr val="tx1"/>
                    </a:gs>
                  </a:gsLst>
                  <a:lin ang="5400000" scaled="0"/>
                </a:gradFill>
                <a:cs typeface="Arial"/>
              </a:rPr>
              <a:t>documents automatically. </a:t>
            </a:r>
            <a:endParaRPr lang="en-GB"/>
          </a:p>
        </p:txBody>
      </p:sp>
      <p:sp>
        <p:nvSpPr>
          <p:cNvPr id="7" name="TextBox 6">
            <a:extLst>
              <a:ext uri="{FF2B5EF4-FFF2-40B4-BE49-F238E27FC236}">
                <a16:creationId xmlns:a16="http://schemas.microsoft.com/office/drawing/2014/main" id="{671929FE-2686-9BFB-7BC0-9FCF34FAE0FE}"/>
              </a:ext>
            </a:extLst>
          </p:cNvPr>
          <p:cNvSpPr txBox="1"/>
          <p:nvPr/>
        </p:nvSpPr>
        <p:spPr>
          <a:xfrm>
            <a:off x="344464" y="6064685"/>
            <a:ext cx="6894836" cy="517065"/>
          </a:xfrm>
          <a:prstGeom prst="rect">
            <a:avLst/>
          </a:prstGeom>
          <a:noFill/>
        </p:spPr>
        <p:txBody>
          <a:bodyPr rot="0" spcFirstLastPara="0" vertOverflow="overflow" horzOverflow="overflow" vert="horz" wrap="none" lIns="91440" tIns="91440" rIns="91440" bIns="91440" numCol="1" spcCol="0" rtlCol="0" fromWordArt="0" anchor="t" anchorCtr="0" forceAA="0" compatLnSpc="1">
            <a:prstTxWarp prst="textNoShape">
              <a:avLst/>
            </a:prstTxWarp>
            <a:spAutoFit/>
          </a:bodyPr>
          <a:lstStyle/>
          <a:p>
            <a:pPr>
              <a:lnSpc>
                <a:spcPct val="90000"/>
              </a:lnSpc>
              <a:spcAft>
                <a:spcPts val="600"/>
              </a:spcAft>
            </a:pPr>
            <a:r>
              <a:rPr lang="en-GB" sz="2400" dirty="0">
                <a:gradFill>
                  <a:gsLst>
                    <a:gs pos="2917">
                      <a:schemeClr val="tx1"/>
                    </a:gs>
                    <a:gs pos="30000">
                      <a:schemeClr val="tx1"/>
                    </a:gs>
                  </a:gsLst>
                  <a:lin ang="5400000" scaled="0"/>
                </a:gradFill>
                <a:cs typeface="Arial"/>
              </a:rPr>
              <a:t>1.New documents ingested in your Content Store</a:t>
            </a:r>
            <a:endParaRPr lang="en-GB" sz="2400" dirty="0">
              <a:gradFill>
                <a:gsLst>
                  <a:gs pos="2917">
                    <a:schemeClr val="tx1"/>
                  </a:gs>
                  <a:gs pos="30000">
                    <a:schemeClr val="tx1"/>
                  </a:gs>
                </a:gsLst>
                <a:lin ang="5400000" scaled="0"/>
              </a:gradFill>
            </a:endParaRPr>
          </a:p>
        </p:txBody>
      </p:sp>
      <p:cxnSp>
        <p:nvCxnSpPr>
          <p:cNvPr id="8" name="Straight Arrow Connector 7">
            <a:extLst>
              <a:ext uri="{FF2B5EF4-FFF2-40B4-BE49-F238E27FC236}">
                <a16:creationId xmlns:a16="http://schemas.microsoft.com/office/drawing/2014/main" id="{C1A9C00C-6EAD-5F70-8EF2-F0DE7FF90CC8}"/>
              </a:ext>
            </a:extLst>
          </p:cNvPr>
          <p:cNvCxnSpPr/>
          <p:nvPr/>
        </p:nvCxnSpPr>
        <p:spPr>
          <a:xfrm flipH="1" flipV="1">
            <a:off x="5359967" y="2818228"/>
            <a:ext cx="14613" cy="985380"/>
          </a:xfrm>
          <a:prstGeom prst="straightConnector1">
            <a:avLst/>
          </a:prstGeom>
          <a:ln w="12700">
            <a:miter lim="800000"/>
            <a:headEnd type="non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8F94620-F13E-4751-1B51-AB80DFC455E8}"/>
              </a:ext>
            </a:extLst>
          </p:cNvPr>
          <p:cNvCxnSpPr>
            <a:cxnSpLocks/>
          </p:cNvCxnSpPr>
          <p:nvPr/>
        </p:nvCxnSpPr>
        <p:spPr>
          <a:xfrm flipV="1">
            <a:off x="1950801" y="4383980"/>
            <a:ext cx="2814179" cy="901873"/>
          </a:xfrm>
          <a:prstGeom prst="straightConnector1">
            <a:avLst/>
          </a:prstGeom>
          <a:ln w="12700">
            <a:miter lim="800000"/>
            <a:headEnd type="none"/>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7F144C2-7BEE-E593-683E-DD9936B98CEE}"/>
              </a:ext>
            </a:extLst>
          </p:cNvPr>
          <p:cNvSpPr txBox="1"/>
          <p:nvPr/>
        </p:nvSpPr>
        <p:spPr>
          <a:xfrm>
            <a:off x="354903" y="1252602"/>
            <a:ext cx="1968465" cy="2896177"/>
          </a:xfrm>
          <a:prstGeom prst="rect">
            <a:avLst/>
          </a:prstGeom>
          <a:noFill/>
        </p:spPr>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nSpc>
                <a:spcPct val="90000"/>
              </a:lnSpc>
              <a:spcAft>
                <a:spcPts val="600"/>
              </a:spcAft>
            </a:pPr>
            <a:endParaRPr lang="en-GB" sz="2400" dirty="0">
              <a:gradFill>
                <a:gsLst>
                  <a:gs pos="2917">
                    <a:schemeClr val="tx1"/>
                  </a:gs>
                  <a:gs pos="30000">
                    <a:schemeClr val="tx1"/>
                  </a:gs>
                </a:gsLst>
                <a:lin ang="5400000" scaled="0"/>
              </a:gradFill>
              <a:cs typeface="Arial"/>
            </a:endParaRPr>
          </a:p>
          <a:p>
            <a:pPr>
              <a:lnSpc>
                <a:spcPct val="90000"/>
              </a:lnSpc>
              <a:spcAft>
                <a:spcPts val="600"/>
              </a:spcAft>
            </a:pPr>
            <a:r>
              <a:rPr lang="en-GB" sz="2400" dirty="0">
                <a:gradFill>
                  <a:gsLst>
                    <a:gs pos="2917">
                      <a:schemeClr val="tx1"/>
                    </a:gs>
                    <a:gs pos="30000">
                      <a:schemeClr val="tx1"/>
                    </a:gs>
                  </a:gsLst>
                  <a:lin ang="5400000" scaled="0"/>
                </a:gradFill>
                <a:cs typeface="Arial"/>
              </a:rPr>
              <a:t>4. System continually</a:t>
            </a:r>
          </a:p>
          <a:p>
            <a:pPr>
              <a:lnSpc>
                <a:spcPct val="90000"/>
              </a:lnSpc>
              <a:spcAft>
                <a:spcPts val="600"/>
              </a:spcAft>
            </a:pPr>
            <a:r>
              <a:rPr lang="en-GB" sz="2400" dirty="0">
                <a:gradFill>
                  <a:gsLst>
                    <a:gs pos="2917">
                      <a:schemeClr val="tx1"/>
                    </a:gs>
                    <a:gs pos="30000">
                      <a:schemeClr val="tx1"/>
                    </a:gs>
                  </a:gsLst>
                  <a:lin ang="5400000" scaled="0"/>
                </a:gradFill>
                <a:cs typeface="Arial"/>
              </a:rPr>
              <a:t>learning</a:t>
            </a:r>
            <a:endParaRPr lang="en-GB" dirty="0"/>
          </a:p>
          <a:p>
            <a:pPr>
              <a:lnSpc>
                <a:spcPct val="90000"/>
              </a:lnSpc>
              <a:spcAft>
                <a:spcPts val="600"/>
              </a:spcAft>
            </a:pPr>
            <a:r>
              <a:rPr lang="en-GB" sz="2400" dirty="0">
                <a:gradFill>
                  <a:gsLst>
                    <a:gs pos="2917">
                      <a:schemeClr val="tx1"/>
                    </a:gs>
                    <a:gs pos="30000">
                      <a:schemeClr val="tx1"/>
                    </a:gs>
                  </a:gsLst>
                  <a:lin ang="5400000" scaled="0"/>
                </a:gradFill>
                <a:cs typeface="Arial"/>
              </a:rPr>
              <a:t>by human in </a:t>
            </a:r>
          </a:p>
          <a:p>
            <a:pPr>
              <a:lnSpc>
                <a:spcPct val="90000"/>
              </a:lnSpc>
              <a:spcAft>
                <a:spcPts val="600"/>
              </a:spcAft>
            </a:pPr>
            <a:r>
              <a:rPr lang="en-GB" sz="2400" dirty="0">
                <a:gradFill>
                  <a:gsLst>
                    <a:gs pos="2917">
                      <a:schemeClr val="tx1"/>
                    </a:gs>
                    <a:gs pos="30000">
                      <a:schemeClr val="tx1"/>
                    </a:gs>
                  </a:gsLst>
                  <a:lin ang="5400000" scaled="0"/>
                </a:gradFill>
                <a:cs typeface="Arial"/>
              </a:rPr>
              <a:t>the loop </a:t>
            </a:r>
            <a:endParaRPr lang="en-GB" dirty="0">
              <a:gradFill>
                <a:gsLst>
                  <a:gs pos="2917">
                    <a:schemeClr val="tx1"/>
                  </a:gs>
                  <a:gs pos="30000">
                    <a:schemeClr val="tx1"/>
                  </a:gs>
                </a:gsLst>
                <a:lin ang="5400000" scaled="0"/>
              </a:gradFill>
              <a:cs typeface="Arial"/>
            </a:endParaRPr>
          </a:p>
          <a:p>
            <a:pPr>
              <a:lnSpc>
                <a:spcPct val="90000"/>
              </a:lnSpc>
              <a:spcAft>
                <a:spcPts val="600"/>
              </a:spcAft>
            </a:pPr>
            <a:r>
              <a:rPr lang="en-GB" sz="2400" dirty="0">
                <a:gradFill>
                  <a:gsLst>
                    <a:gs pos="2917">
                      <a:schemeClr val="tx1"/>
                    </a:gs>
                    <a:gs pos="30000">
                      <a:schemeClr val="tx1"/>
                    </a:gs>
                  </a:gsLst>
                  <a:lin ang="5400000" scaled="0"/>
                </a:gradFill>
                <a:cs typeface="Arial"/>
              </a:rPr>
              <a:t>teaching.</a:t>
            </a:r>
            <a:endParaRPr lang="en-GB" dirty="0">
              <a:cs typeface="Arial"/>
            </a:endParaRPr>
          </a:p>
        </p:txBody>
      </p:sp>
      <p:pic>
        <p:nvPicPr>
          <p:cNvPr id="11" name="Picture 10" descr="A black rectangular object with white lines&#10;&#10;Description automatically generated">
            <a:extLst>
              <a:ext uri="{FF2B5EF4-FFF2-40B4-BE49-F238E27FC236}">
                <a16:creationId xmlns:a16="http://schemas.microsoft.com/office/drawing/2014/main" id="{9B9010F7-F396-055F-518C-DD75A0A417A5}"/>
              </a:ext>
            </a:extLst>
          </p:cNvPr>
          <p:cNvPicPr>
            <a:picLocks noChangeAspect="1"/>
          </p:cNvPicPr>
          <p:nvPr/>
        </p:nvPicPr>
        <p:blipFill>
          <a:blip r:embed="rId6"/>
          <a:stretch>
            <a:fillRect/>
          </a:stretch>
        </p:blipFill>
        <p:spPr>
          <a:xfrm>
            <a:off x="969592" y="4828197"/>
            <a:ext cx="451198" cy="552320"/>
          </a:xfrm>
          <a:prstGeom prst="rect">
            <a:avLst/>
          </a:prstGeom>
        </p:spPr>
      </p:pic>
      <p:pic>
        <p:nvPicPr>
          <p:cNvPr id="12" name="Picture 11" descr="A black rectangular object with lines&#10;&#10;Description automatically generated">
            <a:extLst>
              <a:ext uri="{FF2B5EF4-FFF2-40B4-BE49-F238E27FC236}">
                <a16:creationId xmlns:a16="http://schemas.microsoft.com/office/drawing/2014/main" id="{B9FB0089-D563-BB06-B9AA-5D34CA17301B}"/>
              </a:ext>
            </a:extLst>
          </p:cNvPr>
          <p:cNvPicPr>
            <a:picLocks noChangeAspect="1"/>
          </p:cNvPicPr>
          <p:nvPr/>
        </p:nvPicPr>
        <p:blipFill>
          <a:blip r:embed="rId7"/>
          <a:stretch>
            <a:fillRect/>
          </a:stretch>
        </p:blipFill>
        <p:spPr>
          <a:xfrm>
            <a:off x="1121405" y="5391868"/>
            <a:ext cx="439848" cy="552321"/>
          </a:xfrm>
          <a:prstGeom prst="rect">
            <a:avLst/>
          </a:prstGeom>
        </p:spPr>
      </p:pic>
      <p:pic>
        <p:nvPicPr>
          <p:cNvPr id="13" name="Picture 12" descr="A black rectangular object with a building in the middle&#10;&#10;Description automatically generated">
            <a:extLst>
              <a:ext uri="{FF2B5EF4-FFF2-40B4-BE49-F238E27FC236}">
                <a16:creationId xmlns:a16="http://schemas.microsoft.com/office/drawing/2014/main" id="{77674A10-56F2-BF3D-3E08-B4E82CF5B1A2}"/>
              </a:ext>
            </a:extLst>
          </p:cNvPr>
          <p:cNvPicPr>
            <a:picLocks noChangeAspect="1"/>
          </p:cNvPicPr>
          <p:nvPr/>
        </p:nvPicPr>
        <p:blipFill>
          <a:blip r:embed="rId8"/>
          <a:stretch>
            <a:fillRect/>
          </a:stretch>
        </p:blipFill>
        <p:spPr>
          <a:xfrm>
            <a:off x="1470634" y="4932580"/>
            <a:ext cx="419883" cy="531443"/>
          </a:xfrm>
          <a:prstGeom prst="rect">
            <a:avLst/>
          </a:prstGeom>
        </p:spPr>
      </p:pic>
      <p:sp>
        <p:nvSpPr>
          <p:cNvPr id="14" name="TextBox 13">
            <a:extLst>
              <a:ext uri="{FF2B5EF4-FFF2-40B4-BE49-F238E27FC236}">
                <a16:creationId xmlns:a16="http://schemas.microsoft.com/office/drawing/2014/main" id="{0444ECE3-0AA8-BFE2-4845-E0636F260FC7}"/>
              </a:ext>
            </a:extLst>
          </p:cNvPr>
          <p:cNvSpPr txBox="1"/>
          <p:nvPr/>
        </p:nvSpPr>
        <p:spPr>
          <a:xfrm>
            <a:off x="6983259" y="3935259"/>
            <a:ext cx="4665847" cy="1258806"/>
          </a:xfrm>
          <a:prstGeom prst="rect">
            <a:avLst/>
          </a:prstGeom>
          <a:noFill/>
        </p:spPr>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nSpc>
                <a:spcPct val="90000"/>
              </a:lnSpc>
              <a:spcAft>
                <a:spcPts val="600"/>
              </a:spcAft>
            </a:pPr>
            <a:r>
              <a:rPr lang="en-GB" sz="2400" dirty="0">
                <a:gradFill>
                  <a:gsLst>
                    <a:gs pos="2917">
                      <a:schemeClr val="tx1"/>
                    </a:gs>
                    <a:gs pos="30000">
                      <a:schemeClr val="tx1"/>
                    </a:gs>
                  </a:gsLst>
                  <a:lin ang="5400000" scaled="0"/>
                </a:gradFill>
                <a:cs typeface="Arial"/>
              </a:rPr>
              <a:t>3. Once classified and tagged, </a:t>
            </a:r>
            <a:endParaRPr lang="en-GB" dirty="0">
              <a:gradFill>
                <a:gsLst>
                  <a:gs pos="2917">
                    <a:schemeClr val="tx1"/>
                  </a:gs>
                  <a:gs pos="30000">
                    <a:schemeClr val="tx1"/>
                  </a:gs>
                </a:gsLst>
                <a:lin ang="5400000" scaled="0"/>
              </a:gradFill>
              <a:cs typeface="Arial"/>
            </a:endParaRPr>
          </a:p>
          <a:p>
            <a:pPr>
              <a:lnSpc>
                <a:spcPct val="90000"/>
              </a:lnSpc>
              <a:spcAft>
                <a:spcPts val="600"/>
              </a:spcAft>
            </a:pPr>
            <a:r>
              <a:rPr lang="en-GB" sz="2400" dirty="0">
                <a:cs typeface="Arial"/>
              </a:rPr>
              <a:t>automatically apply the correct retention and access  rules. </a:t>
            </a:r>
          </a:p>
        </p:txBody>
      </p:sp>
      <p:cxnSp>
        <p:nvCxnSpPr>
          <p:cNvPr id="15" name="Straight Arrow Connector 14">
            <a:extLst>
              <a:ext uri="{FF2B5EF4-FFF2-40B4-BE49-F238E27FC236}">
                <a16:creationId xmlns:a16="http://schemas.microsoft.com/office/drawing/2014/main" id="{44C6B5B7-16E5-8B20-A4B2-E94ACE6523DF}"/>
              </a:ext>
            </a:extLst>
          </p:cNvPr>
          <p:cNvCxnSpPr>
            <a:cxnSpLocks/>
          </p:cNvCxnSpPr>
          <p:nvPr/>
        </p:nvCxnSpPr>
        <p:spPr>
          <a:xfrm flipV="1">
            <a:off x="3255594" y="2358940"/>
            <a:ext cx="1217112" cy="306888"/>
          </a:xfrm>
          <a:prstGeom prst="straightConnector1">
            <a:avLst/>
          </a:prstGeom>
          <a:ln w="12700">
            <a:miter lim="800000"/>
            <a:headEnd type="non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6808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DEAE72-7145-87AF-E263-32B5D4B09C3E}"/>
              </a:ext>
            </a:extLst>
          </p:cNvPr>
          <p:cNvPicPr>
            <a:picLocks noChangeAspect="1"/>
          </p:cNvPicPr>
          <p:nvPr/>
        </p:nvPicPr>
        <p:blipFill>
          <a:blip r:embed="rId3"/>
          <a:stretch>
            <a:fillRect/>
          </a:stretch>
        </p:blipFill>
        <p:spPr>
          <a:xfrm rot="247021">
            <a:off x="609599" y="4674113"/>
            <a:ext cx="7264400" cy="1689100"/>
          </a:xfrm>
          <a:prstGeom prst="rect">
            <a:avLst/>
          </a:prstGeom>
        </p:spPr>
      </p:pic>
      <p:sp>
        <p:nvSpPr>
          <p:cNvPr id="7" name="Freeform 10">
            <a:extLst>
              <a:ext uri="{FF2B5EF4-FFF2-40B4-BE49-F238E27FC236}">
                <a16:creationId xmlns:a16="http://schemas.microsoft.com/office/drawing/2014/main" id="{C4833C87-F390-CF69-F3A7-B7C1D247A501}"/>
              </a:ext>
            </a:extLst>
          </p:cNvPr>
          <p:cNvSpPr/>
          <p:nvPr/>
        </p:nvSpPr>
        <p:spPr bwMode="auto">
          <a:xfrm rot="20792293">
            <a:off x="960059" y="1740262"/>
            <a:ext cx="5715358" cy="345029"/>
          </a:xfrm>
          <a:custGeom>
            <a:avLst/>
            <a:gdLst>
              <a:gd name="connsiteX0" fmla="*/ 50800 w 5715358"/>
              <a:gd name="connsiteY0" fmla="*/ 127000 h 345029"/>
              <a:gd name="connsiteX1" fmla="*/ 50800 w 5715358"/>
              <a:gd name="connsiteY1" fmla="*/ 127000 h 345029"/>
              <a:gd name="connsiteX2" fmla="*/ 165100 w 5715358"/>
              <a:gd name="connsiteY2" fmla="*/ 139700 h 345029"/>
              <a:gd name="connsiteX3" fmla="*/ 279400 w 5715358"/>
              <a:gd name="connsiteY3" fmla="*/ 114300 h 345029"/>
              <a:gd name="connsiteX4" fmla="*/ 292100 w 5715358"/>
              <a:gd name="connsiteY4" fmla="*/ 152400 h 345029"/>
              <a:gd name="connsiteX5" fmla="*/ 342900 w 5715358"/>
              <a:gd name="connsiteY5" fmla="*/ 139700 h 345029"/>
              <a:gd name="connsiteX6" fmla="*/ 419100 w 5715358"/>
              <a:gd name="connsiteY6" fmla="*/ 114300 h 345029"/>
              <a:gd name="connsiteX7" fmla="*/ 495300 w 5715358"/>
              <a:gd name="connsiteY7" fmla="*/ 152400 h 345029"/>
              <a:gd name="connsiteX8" fmla="*/ 533400 w 5715358"/>
              <a:gd name="connsiteY8" fmla="*/ 127000 h 345029"/>
              <a:gd name="connsiteX9" fmla="*/ 571500 w 5715358"/>
              <a:gd name="connsiteY9" fmla="*/ 114300 h 345029"/>
              <a:gd name="connsiteX10" fmla="*/ 647700 w 5715358"/>
              <a:gd name="connsiteY10" fmla="*/ 139700 h 345029"/>
              <a:gd name="connsiteX11" fmla="*/ 723900 w 5715358"/>
              <a:gd name="connsiteY11" fmla="*/ 114300 h 345029"/>
              <a:gd name="connsiteX12" fmla="*/ 800100 w 5715358"/>
              <a:gd name="connsiteY12" fmla="*/ 165100 h 345029"/>
              <a:gd name="connsiteX13" fmla="*/ 825500 w 5715358"/>
              <a:gd name="connsiteY13" fmla="*/ 127000 h 345029"/>
              <a:gd name="connsiteX14" fmla="*/ 863600 w 5715358"/>
              <a:gd name="connsiteY14" fmla="*/ 114300 h 345029"/>
              <a:gd name="connsiteX15" fmla="*/ 914400 w 5715358"/>
              <a:gd name="connsiteY15" fmla="*/ 127000 h 345029"/>
              <a:gd name="connsiteX16" fmla="*/ 952500 w 5715358"/>
              <a:gd name="connsiteY16" fmla="*/ 139700 h 345029"/>
              <a:gd name="connsiteX17" fmla="*/ 1028700 w 5715358"/>
              <a:gd name="connsiteY17" fmla="*/ 101600 h 345029"/>
              <a:gd name="connsiteX18" fmla="*/ 1181100 w 5715358"/>
              <a:gd name="connsiteY18" fmla="*/ 114300 h 345029"/>
              <a:gd name="connsiteX19" fmla="*/ 1244600 w 5715358"/>
              <a:gd name="connsiteY19" fmla="*/ 127000 h 345029"/>
              <a:gd name="connsiteX20" fmla="*/ 1282700 w 5715358"/>
              <a:gd name="connsiteY20" fmla="*/ 165100 h 345029"/>
              <a:gd name="connsiteX21" fmla="*/ 1320800 w 5715358"/>
              <a:gd name="connsiteY21" fmla="*/ 190500 h 345029"/>
              <a:gd name="connsiteX22" fmla="*/ 1384300 w 5715358"/>
              <a:gd name="connsiteY22" fmla="*/ 139700 h 345029"/>
              <a:gd name="connsiteX23" fmla="*/ 1422400 w 5715358"/>
              <a:gd name="connsiteY23" fmla="*/ 127000 h 345029"/>
              <a:gd name="connsiteX24" fmla="*/ 1536700 w 5715358"/>
              <a:gd name="connsiteY24" fmla="*/ 190500 h 345029"/>
              <a:gd name="connsiteX25" fmla="*/ 1574800 w 5715358"/>
              <a:gd name="connsiteY25" fmla="*/ 165100 h 345029"/>
              <a:gd name="connsiteX26" fmla="*/ 1587500 w 5715358"/>
              <a:gd name="connsiteY26" fmla="*/ 127000 h 345029"/>
              <a:gd name="connsiteX27" fmla="*/ 1651000 w 5715358"/>
              <a:gd name="connsiteY27" fmla="*/ 139700 h 345029"/>
              <a:gd name="connsiteX28" fmla="*/ 1739900 w 5715358"/>
              <a:gd name="connsiteY28" fmla="*/ 127000 h 345029"/>
              <a:gd name="connsiteX29" fmla="*/ 1828800 w 5715358"/>
              <a:gd name="connsiteY29" fmla="*/ 152400 h 345029"/>
              <a:gd name="connsiteX30" fmla="*/ 1879600 w 5715358"/>
              <a:gd name="connsiteY30" fmla="*/ 139700 h 345029"/>
              <a:gd name="connsiteX31" fmla="*/ 1917700 w 5715358"/>
              <a:gd name="connsiteY31" fmla="*/ 127000 h 345029"/>
              <a:gd name="connsiteX32" fmla="*/ 1968500 w 5715358"/>
              <a:gd name="connsiteY32" fmla="*/ 139700 h 345029"/>
              <a:gd name="connsiteX33" fmla="*/ 2044700 w 5715358"/>
              <a:gd name="connsiteY33" fmla="*/ 127000 h 345029"/>
              <a:gd name="connsiteX34" fmla="*/ 2082800 w 5715358"/>
              <a:gd name="connsiteY34" fmla="*/ 114300 h 345029"/>
              <a:gd name="connsiteX35" fmla="*/ 2120900 w 5715358"/>
              <a:gd name="connsiteY35" fmla="*/ 127000 h 345029"/>
              <a:gd name="connsiteX36" fmla="*/ 2286000 w 5715358"/>
              <a:gd name="connsiteY36" fmla="*/ 114300 h 345029"/>
              <a:gd name="connsiteX37" fmla="*/ 2324100 w 5715358"/>
              <a:gd name="connsiteY37" fmla="*/ 139700 h 345029"/>
              <a:gd name="connsiteX38" fmla="*/ 2451100 w 5715358"/>
              <a:gd name="connsiteY38" fmla="*/ 127000 h 345029"/>
              <a:gd name="connsiteX39" fmla="*/ 2489200 w 5715358"/>
              <a:gd name="connsiteY39" fmla="*/ 139700 h 345029"/>
              <a:gd name="connsiteX40" fmla="*/ 2552700 w 5715358"/>
              <a:gd name="connsiteY40" fmla="*/ 127000 h 345029"/>
              <a:gd name="connsiteX41" fmla="*/ 2590800 w 5715358"/>
              <a:gd name="connsiteY41" fmla="*/ 101600 h 345029"/>
              <a:gd name="connsiteX42" fmla="*/ 2628900 w 5715358"/>
              <a:gd name="connsiteY42" fmla="*/ 88900 h 345029"/>
              <a:gd name="connsiteX43" fmla="*/ 2705100 w 5715358"/>
              <a:gd name="connsiteY43" fmla="*/ 114300 h 345029"/>
              <a:gd name="connsiteX44" fmla="*/ 2781300 w 5715358"/>
              <a:gd name="connsiteY44" fmla="*/ 63500 h 345029"/>
              <a:gd name="connsiteX45" fmla="*/ 2844800 w 5715358"/>
              <a:gd name="connsiteY45" fmla="*/ 114300 h 345029"/>
              <a:gd name="connsiteX46" fmla="*/ 2921000 w 5715358"/>
              <a:gd name="connsiteY46" fmla="*/ 88900 h 345029"/>
              <a:gd name="connsiteX47" fmla="*/ 2959100 w 5715358"/>
              <a:gd name="connsiteY47" fmla="*/ 114300 h 345029"/>
              <a:gd name="connsiteX48" fmla="*/ 3035300 w 5715358"/>
              <a:gd name="connsiteY48" fmla="*/ 88900 h 345029"/>
              <a:gd name="connsiteX49" fmla="*/ 3086100 w 5715358"/>
              <a:gd name="connsiteY49" fmla="*/ 76200 h 345029"/>
              <a:gd name="connsiteX50" fmla="*/ 3200400 w 5715358"/>
              <a:gd name="connsiteY50" fmla="*/ 88900 h 345029"/>
              <a:gd name="connsiteX51" fmla="*/ 3251200 w 5715358"/>
              <a:gd name="connsiteY51" fmla="*/ 76200 h 345029"/>
              <a:gd name="connsiteX52" fmla="*/ 3340100 w 5715358"/>
              <a:gd name="connsiteY52" fmla="*/ 88900 h 345029"/>
              <a:gd name="connsiteX53" fmla="*/ 3378200 w 5715358"/>
              <a:gd name="connsiteY53" fmla="*/ 114300 h 345029"/>
              <a:gd name="connsiteX54" fmla="*/ 3416300 w 5715358"/>
              <a:gd name="connsiteY54" fmla="*/ 88900 h 345029"/>
              <a:gd name="connsiteX55" fmla="*/ 3441700 w 5715358"/>
              <a:gd name="connsiteY55" fmla="*/ 127000 h 345029"/>
              <a:gd name="connsiteX56" fmla="*/ 3479800 w 5715358"/>
              <a:gd name="connsiteY56" fmla="*/ 101600 h 345029"/>
              <a:gd name="connsiteX57" fmla="*/ 3517900 w 5715358"/>
              <a:gd name="connsiteY57" fmla="*/ 88900 h 345029"/>
              <a:gd name="connsiteX58" fmla="*/ 3606800 w 5715358"/>
              <a:gd name="connsiteY58" fmla="*/ 127000 h 345029"/>
              <a:gd name="connsiteX59" fmla="*/ 3644900 w 5715358"/>
              <a:gd name="connsiteY59" fmla="*/ 114300 h 345029"/>
              <a:gd name="connsiteX60" fmla="*/ 3746500 w 5715358"/>
              <a:gd name="connsiteY60" fmla="*/ 50800 h 345029"/>
              <a:gd name="connsiteX61" fmla="*/ 3784600 w 5715358"/>
              <a:gd name="connsiteY61" fmla="*/ 63500 h 345029"/>
              <a:gd name="connsiteX62" fmla="*/ 3822700 w 5715358"/>
              <a:gd name="connsiteY62" fmla="*/ 50800 h 345029"/>
              <a:gd name="connsiteX63" fmla="*/ 3860800 w 5715358"/>
              <a:gd name="connsiteY63" fmla="*/ 88900 h 345029"/>
              <a:gd name="connsiteX64" fmla="*/ 3898900 w 5715358"/>
              <a:gd name="connsiteY64" fmla="*/ 114300 h 345029"/>
              <a:gd name="connsiteX65" fmla="*/ 3975100 w 5715358"/>
              <a:gd name="connsiteY65" fmla="*/ 63500 h 345029"/>
              <a:gd name="connsiteX66" fmla="*/ 4025900 w 5715358"/>
              <a:gd name="connsiteY66" fmla="*/ 76200 h 345029"/>
              <a:gd name="connsiteX67" fmla="*/ 4064000 w 5715358"/>
              <a:gd name="connsiteY67" fmla="*/ 114300 h 345029"/>
              <a:gd name="connsiteX68" fmla="*/ 4140200 w 5715358"/>
              <a:gd name="connsiteY68" fmla="*/ 76200 h 345029"/>
              <a:gd name="connsiteX69" fmla="*/ 4178300 w 5715358"/>
              <a:gd name="connsiteY69" fmla="*/ 101600 h 345029"/>
              <a:gd name="connsiteX70" fmla="*/ 4292600 w 5715358"/>
              <a:gd name="connsiteY70" fmla="*/ 127000 h 345029"/>
              <a:gd name="connsiteX71" fmla="*/ 4330700 w 5715358"/>
              <a:gd name="connsiteY71" fmla="*/ 139700 h 345029"/>
              <a:gd name="connsiteX72" fmla="*/ 4343400 w 5715358"/>
              <a:gd name="connsiteY72" fmla="*/ 76200 h 345029"/>
              <a:gd name="connsiteX73" fmla="*/ 4356100 w 5715358"/>
              <a:gd name="connsiteY73" fmla="*/ 38100 h 345029"/>
              <a:gd name="connsiteX74" fmla="*/ 4445000 w 5715358"/>
              <a:gd name="connsiteY74" fmla="*/ 0 h 345029"/>
              <a:gd name="connsiteX75" fmla="*/ 4483100 w 5715358"/>
              <a:gd name="connsiteY75" fmla="*/ 38100 h 345029"/>
              <a:gd name="connsiteX76" fmla="*/ 4521200 w 5715358"/>
              <a:gd name="connsiteY76" fmla="*/ 50800 h 345029"/>
              <a:gd name="connsiteX77" fmla="*/ 4610100 w 5715358"/>
              <a:gd name="connsiteY77" fmla="*/ 76200 h 345029"/>
              <a:gd name="connsiteX78" fmla="*/ 4648200 w 5715358"/>
              <a:gd name="connsiteY78" fmla="*/ 63500 h 345029"/>
              <a:gd name="connsiteX79" fmla="*/ 4673600 w 5715358"/>
              <a:gd name="connsiteY79" fmla="*/ 101600 h 345029"/>
              <a:gd name="connsiteX80" fmla="*/ 4711700 w 5715358"/>
              <a:gd name="connsiteY80" fmla="*/ 114300 h 345029"/>
              <a:gd name="connsiteX81" fmla="*/ 4787900 w 5715358"/>
              <a:gd name="connsiteY81" fmla="*/ 152400 h 345029"/>
              <a:gd name="connsiteX82" fmla="*/ 4826000 w 5715358"/>
              <a:gd name="connsiteY82" fmla="*/ 139700 h 345029"/>
              <a:gd name="connsiteX83" fmla="*/ 4902200 w 5715358"/>
              <a:gd name="connsiteY83" fmla="*/ 165100 h 345029"/>
              <a:gd name="connsiteX84" fmla="*/ 5003800 w 5715358"/>
              <a:gd name="connsiteY84" fmla="*/ 177800 h 345029"/>
              <a:gd name="connsiteX85" fmla="*/ 5041900 w 5715358"/>
              <a:gd name="connsiteY85" fmla="*/ 190500 h 345029"/>
              <a:gd name="connsiteX86" fmla="*/ 5080000 w 5715358"/>
              <a:gd name="connsiteY86" fmla="*/ 152400 h 345029"/>
              <a:gd name="connsiteX87" fmla="*/ 5105400 w 5715358"/>
              <a:gd name="connsiteY87" fmla="*/ 114300 h 345029"/>
              <a:gd name="connsiteX88" fmla="*/ 5143500 w 5715358"/>
              <a:gd name="connsiteY88" fmla="*/ 101600 h 345029"/>
              <a:gd name="connsiteX89" fmla="*/ 5232400 w 5715358"/>
              <a:gd name="connsiteY89" fmla="*/ 139700 h 345029"/>
              <a:gd name="connsiteX90" fmla="*/ 5308600 w 5715358"/>
              <a:gd name="connsiteY90" fmla="*/ 165100 h 345029"/>
              <a:gd name="connsiteX91" fmla="*/ 5346700 w 5715358"/>
              <a:gd name="connsiteY91" fmla="*/ 139700 h 345029"/>
              <a:gd name="connsiteX92" fmla="*/ 5397500 w 5715358"/>
              <a:gd name="connsiteY92" fmla="*/ 88900 h 345029"/>
              <a:gd name="connsiteX93" fmla="*/ 5448300 w 5715358"/>
              <a:gd name="connsiteY93" fmla="*/ 101600 h 345029"/>
              <a:gd name="connsiteX94" fmla="*/ 5486400 w 5715358"/>
              <a:gd name="connsiteY94" fmla="*/ 127000 h 345029"/>
              <a:gd name="connsiteX95" fmla="*/ 5524500 w 5715358"/>
              <a:gd name="connsiteY95" fmla="*/ 101600 h 345029"/>
              <a:gd name="connsiteX96" fmla="*/ 5562600 w 5715358"/>
              <a:gd name="connsiteY96" fmla="*/ 127000 h 345029"/>
              <a:gd name="connsiteX97" fmla="*/ 5600700 w 5715358"/>
              <a:gd name="connsiteY97" fmla="*/ 114300 h 345029"/>
              <a:gd name="connsiteX98" fmla="*/ 5651500 w 5715358"/>
              <a:gd name="connsiteY98" fmla="*/ 127000 h 345029"/>
              <a:gd name="connsiteX99" fmla="*/ 5715000 w 5715358"/>
              <a:gd name="connsiteY99" fmla="*/ 190500 h 345029"/>
              <a:gd name="connsiteX100" fmla="*/ 5702300 w 5715358"/>
              <a:gd name="connsiteY100" fmla="*/ 241300 h 345029"/>
              <a:gd name="connsiteX101" fmla="*/ 5613400 w 5715358"/>
              <a:gd name="connsiteY101" fmla="*/ 215900 h 345029"/>
              <a:gd name="connsiteX102" fmla="*/ 5537200 w 5715358"/>
              <a:gd name="connsiteY102" fmla="*/ 254000 h 345029"/>
              <a:gd name="connsiteX103" fmla="*/ 5448300 w 5715358"/>
              <a:gd name="connsiteY103" fmla="*/ 254000 h 345029"/>
              <a:gd name="connsiteX104" fmla="*/ 5384800 w 5715358"/>
              <a:gd name="connsiteY104" fmla="*/ 304800 h 345029"/>
              <a:gd name="connsiteX105" fmla="*/ 5321300 w 5715358"/>
              <a:gd name="connsiteY105" fmla="*/ 292100 h 345029"/>
              <a:gd name="connsiteX106" fmla="*/ 5283200 w 5715358"/>
              <a:gd name="connsiteY106" fmla="*/ 266700 h 345029"/>
              <a:gd name="connsiteX107" fmla="*/ 5245100 w 5715358"/>
              <a:gd name="connsiteY107" fmla="*/ 254000 h 345029"/>
              <a:gd name="connsiteX108" fmla="*/ 5194300 w 5715358"/>
              <a:gd name="connsiteY108" fmla="*/ 266700 h 345029"/>
              <a:gd name="connsiteX109" fmla="*/ 5156200 w 5715358"/>
              <a:gd name="connsiteY109" fmla="*/ 279400 h 345029"/>
              <a:gd name="connsiteX110" fmla="*/ 5080000 w 5715358"/>
              <a:gd name="connsiteY110" fmla="*/ 254000 h 345029"/>
              <a:gd name="connsiteX111" fmla="*/ 4953000 w 5715358"/>
              <a:gd name="connsiteY111" fmla="*/ 266700 h 345029"/>
              <a:gd name="connsiteX112" fmla="*/ 4914900 w 5715358"/>
              <a:gd name="connsiteY112" fmla="*/ 304800 h 345029"/>
              <a:gd name="connsiteX113" fmla="*/ 4838700 w 5715358"/>
              <a:gd name="connsiteY113" fmla="*/ 266700 h 345029"/>
              <a:gd name="connsiteX114" fmla="*/ 4800600 w 5715358"/>
              <a:gd name="connsiteY114" fmla="*/ 279400 h 345029"/>
              <a:gd name="connsiteX115" fmla="*/ 4762500 w 5715358"/>
              <a:gd name="connsiteY115" fmla="*/ 266700 h 345029"/>
              <a:gd name="connsiteX116" fmla="*/ 4686300 w 5715358"/>
              <a:gd name="connsiteY116" fmla="*/ 317500 h 345029"/>
              <a:gd name="connsiteX117" fmla="*/ 4572000 w 5715358"/>
              <a:gd name="connsiteY117" fmla="*/ 304800 h 345029"/>
              <a:gd name="connsiteX118" fmla="*/ 4495800 w 5715358"/>
              <a:gd name="connsiteY118" fmla="*/ 228600 h 345029"/>
              <a:gd name="connsiteX119" fmla="*/ 4457700 w 5715358"/>
              <a:gd name="connsiteY119" fmla="*/ 241300 h 345029"/>
              <a:gd name="connsiteX120" fmla="*/ 4394200 w 5715358"/>
              <a:gd name="connsiteY120" fmla="*/ 254000 h 345029"/>
              <a:gd name="connsiteX121" fmla="*/ 4318000 w 5715358"/>
              <a:gd name="connsiteY121" fmla="*/ 279400 h 345029"/>
              <a:gd name="connsiteX122" fmla="*/ 4279900 w 5715358"/>
              <a:gd name="connsiteY122" fmla="*/ 254000 h 345029"/>
              <a:gd name="connsiteX123" fmla="*/ 4216400 w 5715358"/>
              <a:gd name="connsiteY123" fmla="*/ 254000 h 345029"/>
              <a:gd name="connsiteX124" fmla="*/ 4178300 w 5715358"/>
              <a:gd name="connsiteY124" fmla="*/ 279400 h 345029"/>
              <a:gd name="connsiteX125" fmla="*/ 4064000 w 5715358"/>
              <a:gd name="connsiteY125" fmla="*/ 292100 h 345029"/>
              <a:gd name="connsiteX126" fmla="*/ 4025900 w 5715358"/>
              <a:gd name="connsiteY126" fmla="*/ 292100 h 345029"/>
              <a:gd name="connsiteX127" fmla="*/ 3949700 w 5715358"/>
              <a:gd name="connsiteY127" fmla="*/ 317500 h 345029"/>
              <a:gd name="connsiteX128" fmla="*/ 3911600 w 5715358"/>
              <a:gd name="connsiteY128" fmla="*/ 330200 h 345029"/>
              <a:gd name="connsiteX129" fmla="*/ 3835400 w 5715358"/>
              <a:gd name="connsiteY129" fmla="*/ 304800 h 345029"/>
              <a:gd name="connsiteX130" fmla="*/ 3759200 w 5715358"/>
              <a:gd name="connsiteY130" fmla="*/ 330200 h 345029"/>
              <a:gd name="connsiteX131" fmla="*/ 3695700 w 5715358"/>
              <a:gd name="connsiteY131" fmla="*/ 266700 h 345029"/>
              <a:gd name="connsiteX132" fmla="*/ 3657600 w 5715358"/>
              <a:gd name="connsiteY132" fmla="*/ 279400 h 345029"/>
              <a:gd name="connsiteX133" fmla="*/ 3556000 w 5715358"/>
              <a:gd name="connsiteY133" fmla="*/ 266700 h 345029"/>
              <a:gd name="connsiteX134" fmla="*/ 3517900 w 5715358"/>
              <a:gd name="connsiteY134" fmla="*/ 241300 h 345029"/>
              <a:gd name="connsiteX135" fmla="*/ 3441700 w 5715358"/>
              <a:gd name="connsiteY135" fmla="*/ 279400 h 345029"/>
              <a:gd name="connsiteX136" fmla="*/ 3403600 w 5715358"/>
              <a:gd name="connsiteY136" fmla="*/ 266700 h 345029"/>
              <a:gd name="connsiteX137" fmla="*/ 3365500 w 5715358"/>
              <a:gd name="connsiteY137" fmla="*/ 292100 h 345029"/>
              <a:gd name="connsiteX138" fmla="*/ 3327400 w 5715358"/>
              <a:gd name="connsiteY138" fmla="*/ 266700 h 345029"/>
              <a:gd name="connsiteX139" fmla="*/ 3276600 w 5715358"/>
              <a:gd name="connsiteY139" fmla="*/ 317500 h 345029"/>
              <a:gd name="connsiteX140" fmla="*/ 3238500 w 5715358"/>
              <a:gd name="connsiteY140" fmla="*/ 342900 h 345029"/>
              <a:gd name="connsiteX141" fmla="*/ 3213100 w 5715358"/>
              <a:gd name="connsiteY141" fmla="*/ 266700 h 345029"/>
              <a:gd name="connsiteX142" fmla="*/ 3175000 w 5715358"/>
              <a:gd name="connsiteY142" fmla="*/ 279400 h 345029"/>
              <a:gd name="connsiteX143" fmla="*/ 3136900 w 5715358"/>
              <a:gd name="connsiteY143" fmla="*/ 266700 h 345029"/>
              <a:gd name="connsiteX144" fmla="*/ 3086100 w 5715358"/>
              <a:gd name="connsiteY144" fmla="*/ 254000 h 345029"/>
              <a:gd name="connsiteX145" fmla="*/ 2946400 w 5715358"/>
              <a:gd name="connsiteY145" fmla="*/ 266700 h 345029"/>
              <a:gd name="connsiteX146" fmla="*/ 2870200 w 5715358"/>
              <a:gd name="connsiteY146" fmla="*/ 279400 h 345029"/>
              <a:gd name="connsiteX147" fmla="*/ 2832100 w 5715358"/>
              <a:gd name="connsiteY147" fmla="*/ 292100 h 345029"/>
              <a:gd name="connsiteX148" fmla="*/ 2806700 w 5715358"/>
              <a:gd name="connsiteY148" fmla="*/ 254000 h 345029"/>
              <a:gd name="connsiteX149" fmla="*/ 2717800 w 5715358"/>
              <a:gd name="connsiteY149" fmla="*/ 254000 h 345029"/>
              <a:gd name="connsiteX150" fmla="*/ 2578100 w 5715358"/>
              <a:gd name="connsiteY150" fmla="*/ 292100 h 345029"/>
              <a:gd name="connsiteX151" fmla="*/ 2552700 w 5715358"/>
              <a:gd name="connsiteY151" fmla="*/ 254000 h 345029"/>
              <a:gd name="connsiteX152" fmla="*/ 2476500 w 5715358"/>
              <a:gd name="connsiteY152" fmla="*/ 292100 h 345029"/>
              <a:gd name="connsiteX153" fmla="*/ 2362200 w 5715358"/>
              <a:gd name="connsiteY153" fmla="*/ 279400 h 345029"/>
              <a:gd name="connsiteX154" fmla="*/ 2311400 w 5715358"/>
              <a:gd name="connsiteY154" fmla="*/ 266700 h 345029"/>
              <a:gd name="connsiteX155" fmla="*/ 2298700 w 5715358"/>
              <a:gd name="connsiteY155" fmla="*/ 228600 h 345029"/>
              <a:gd name="connsiteX156" fmla="*/ 2209800 w 5715358"/>
              <a:gd name="connsiteY156" fmla="*/ 279400 h 345029"/>
              <a:gd name="connsiteX157" fmla="*/ 2171700 w 5715358"/>
              <a:gd name="connsiteY157" fmla="*/ 254000 h 345029"/>
              <a:gd name="connsiteX158" fmla="*/ 2095500 w 5715358"/>
              <a:gd name="connsiteY158" fmla="*/ 279400 h 345029"/>
              <a:gd name="connsiteX159" fmla="*/ 2019300 w 5715358"/>
              <a:gd name="connsiteY159" fmla="*/ 266700 h 345029"/>
              <a:gd name="connsiteX160" fmla="*/ 1955800 w 5715358"/>
              <a:gd name="connsiteY160" fmla="*/ 254000 h 345029"/>
              <a:gd name="connsiteX161" fmla="*/ 1816100 w 5715358"/>
              <a:gd name="connsiteY161" fmla="*/ 266700 h 345029"/>
              <a:gd name="connsiteX162" fmla="*/ 1714500 w 5715358"/>
              <a:gd name="connsiteY162" fmla="*/ 279400 h 345029"/>
              <a:gd name="connsiteX163" fmla="*/ 1676400 w 5715358"/>
              <a:gd name="connsiteY163" fmla="*/ 254000 h 345029"/>
              <a:gd name="connsiteX164" fmla="*/ 1663700 w 5715358"/>
              <a:gd name="connsiteY164" fmla="*/ 215900 h 345029"/>
              <a:gd name="connsiteX165" fmla="*/ 1587500 w 5715358"/>
              <a:gd name="connsiteY165" fmla="*/ 266700 h 345029"/>
              <a:gd name="connsiteX166" fmla="*/ 1549400 w 5715358"/>
              <a:gd name="connsiteY166" fmla="*/ 254000 h 345029"/>
              <a:gd name="connsiteX167" fmla="*/ 1473200 w 5715358"/>
              <a:gd name="connsiteY167" fmla="*/ 279400 h 345029"/>
              <a:gd name="connsiteX168" fmla="*/ 1371600 w 5715358"/>
              <a:gd name="connsiteY168" fmla="*/ 304800 h 345029"/>
              <a:gd name="connsiteX169" fmla="*/ 1333500 w 5715358"/>
              <a:gd name="connsiteY169" fmla="*/ 279400 h 345029"/>
              <a:gd name="connsiteX170" fmla="*/ 1244600 w 5715358"/>
              <a:gd name="connsiteY170" fmla="*/ 254000 h 345029"/>
              <a:gd name="connsiteX171" fmla="*/ 1066800 w 5715358"/>
              <a:gd name="connsiteY171" fmla="*/ 266700 h 345029"/>
              <a:gd name="connsiteX172" fmla="*/ 1028700 w 5715358"/>
              <a:gd name="connsiteY172" fmla="*/ 241300 h 345029"/>
              <a:gd name="connsiteX173" fmla="*/ 977900 w 5715358"/>
              <a:gd name="connsiteY173" fmla="*/ 266700 h 345029"/>
              <a:gd name="connsiteX174" fmla="*/ 939800 w 5715358"/>
              <a:gd name="connsiteY174" fmla="*/ 279400 h 345029"/>
              <a:gd name="connsiteX175" fmla="*/ 901700 w 5715358"/>
              <a:gd name="connsiteY175" fmla="*/ 266700 h 345029"/>
              <a:gd name="connsiteX176" fmla="*/ 863600 w 5715358"/>
              <a:gd name="connsiteY176" fmla="*/ 279400 h 345029"/>
              <a:gd name="connsiteX177" fmla="*/ 825500 w 5715358"/>
              <a:gd name="connsiteY177" fmla="*/ 241300 h 345029"/>
              <a:gd name="connsiteX178" fmla="*/ 673100 w 5715358"/>
              <a:gd name="connsiteY178" fmla="*/ 254000 h 345029"/>
              <a:gd name="connsiteX179" fmla="*/ 635000 w 5715358"/>
              <a:gd name="connsiteY179" fmla="*/ 228600 h 345029"/>
              <a:gd name="connsiteX180" fmla="*/ 596900 w 5715358"/>
              <a:gd name="connsiteY180" fmla="*/ 254000 h 345029"/>
              <a:gd name="connsiteX181" fmla="*/ 508000 w 5715358"/>
              <a:gd name="connsiteY181" fmla="*/ 292100 h 345029"/>
              <a:gd name="connsiteX182" fmla="*/ 419100 w 5715358"/>
              <a:gd name="connsiteY182" fmla="*/ 266700 h 345029"/>
              <a:gd name="connsiteX183" fmla="*/ 342900 w 5715358"/>
              <a:gd name="connsiteY183" fmla="*/ 292100 h 345029"/>
              <a:gd name="connsiteX184" fmla="*/ 266700 w 5715358"/>
              <a:gd name="connsiteY184" fmla="*/ 279400 h 345029"/>
              <a:gd name="connsiteX185" fmla="*/ 177800 w 5715358"/>
              <a:gd name="connsiteY185" fmla="*/ 266700 h 345029"/>
              <a:gd name="connsiteX186" fmla="*/ 101600 w 5715358"/>
              <a:gd name="connsiteY186" fmla="*/ 254000 h 345029"/>
              <a:gd name="connsiteX187" fmla="*/ 0 w 5715358"/>
              <a:gd name="connsiteY187" fmla="*/ 241300 h 345029"/>
              <a:gd name="connsiteX188" fmla="*/ 50800 w 5715358"/>
              <a:gd name="connsiteY188" fmla="*/ 127000 h 345029"/>
              <a:gd name="connsiteX189" fmla="*/ 63500 w 5715358"/>
              <a:gd name="connsiteY189" fmla="*/ 88900 h 345029"/>
              <a:gd name="connsiteX190" fmla="*/ 101600 w 5715358"/>
              <a:gd name="connsiteY190" fmla="*/ 114300 h 345029"/>
              <a:gd name="connsiteX191" fmla="*/ 228600 w 5715358"/>
              <a:gd name="connsiteY191" fmla="*/ 114300 h 345029"/>
              <a:gd name="connsiteX192" fmla="*/ 177800 w 5715358"/>
              <a:gd name="connsiteY192" fmla="*/ 127000 h 345029"/>
              <a:gd name="connsiteX193" fmla="*/ 215900 w 5715358"/>
              <a:gd name="connsiteY193" fmla="*/ 152400 h 345029"/>
              <a:gd name="connsiteX194" fmla="*/ 304800 w 5715358"/>
              <a:gd name="connsiteY194" fmla="*/ 139700 h 345029"/>
              <a:gd name="connsiteX195" fmla="*/ 50800 w 5715358"/>
              <a:gd name="connsiteY195" fmla="*/ 127000 h 3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715358" h="345029">
                <a:moveTo>
                  <a:pt x="50800" y="127000"/>
                </a:moveTo>
                <a:lnTo>
                  <a:pt x="50800" y="127000"/>
                </a:lnTo>
                <a:cubicBezTo>
                  <a:pt x="88900" y="131233"/>
                  <a:pt x="126766" y="139700"/>
                  <a:pt x="165100" y="139700"/>
                </a:cubicBezTo>
                <a:cubicBezTo>
                  <a:pt x="181223" y="139700"/>
                  <a:pt x="259808" y="119198"/>
                  <a:pt x="279400" y="114300"/>
                </a:cubicBezTo>
                <a:cubicBezTo>
                  <a:pt x="283633" y="127000"/>
                  <a:pt x="279671" y="147428"/>
                  <a:pt x="292100" y="152400"/>
                </a:cubicBezTo>
                <a:cubicBezTo>
                  <a:pt x="308306" y="158882"/>
                  <a:pt x="326182" y="144716"/>
                  <a:pt x="342900" y="139700"/>
                </a:cubicBezTo>
                <a:cubicBezTo>
                  <a:pt x="368545" y="132007"/>
                  <a:pt x="419100" y="114300"/>
                  <a:pt x="419100" y="114300"/>
                </a:cubicBezTo>
                <a:cubicBezTo>
                  <a:pt x="432368" y="123145"/>
                  <a:pt x="474268" y="155905"/>
                  <a:pt x="495300" y="152400"/>
                </a:cubicBezTo>
                <a:cubicBezTo>
                  <a:pt x="510356" y="149891"/>
                  <a:pt x="519748" y="133826"/>
                  <a:pt x="533400" y="127000"/>
                </a:cubicBezTo>
                <a:cubicBezTo>
                  <a:pt x="545374" y="121013"/>
                  <a:pt x="558800" y="118533"/>
                  <a:pt x="571500" y="114300"/>
                </a:cubicBezTo>
                <a:cubicBezTo>
                  <a:pt x="604988" y="164532"/>
                  <a:pt x="583915" y="158836"/>
                  <a:pt x="647700" y="139700"/>
                </a:cubicBezTo>
                <a:cubicBezTo>
                  <a:pt x="673345" y="132007"/>
                  <a:pt x="723900" y="114300"/>
                  <a:pt x="723900" y="114300"/>
                </a:cubicBezTo>
                <a:cubicBezTo>
                  <a:pt x="732716" y="123116"/>
                  <a:pt x="773843" y="175603"/>
                  <a:pt x="800100" y="165100"/>
                </a:cubicBezTo>
                <a:cubicBezTo>
                  <a:pt x="814272" y="159431"/>
                  <a:pt x="813581" y="136535"/>
                  <a:pt x="825500" y="127000"/>
                </a:cubicBezTo>
                <a:cubicBezTo>
                  <a:pt x="835953" y="118637"/>
                  <a:pt x="850900" y="118533"/>
                  <a:pt x="863600" y="114300"/>
                </a:cubicBezTo>
                <a:cubicBezTo>
                  <a:pt x="880533" y="118533"/>
                  <a:pt x="897617" y="122205"/>
                  <a:pt x="914400" y="127000"/>
                </a:cubicBezTo>
                <a:cubicBezTo>
                  <a:pt x="927272" y="130678"/>
                  <a:pt x="939113" y="139700"/>
                  <a:pt x="952500" y="139700"/>
                </a:cubicBezTo>
                <a:cubicBezTo>
                  <a:pt x="978790" y="139700"/>
                  <a:pt x="1009437" y="114442"/>
                  <a:pt x="1028700" y="101600"/>
                </a:cubicBezTo>
                <a:cubicBezTo>
                  <a:pt x="1129329" y="135143"/>
                  <a:pt x="1078490" y="131402"/>
                  <a:pt x="1181100" y="114300"/>
                </a:cubicBezTo>
                <a:cubicBezTo>
                  <a:pt x="1202267" y="118533"/>
                  <a:pt x="1225293" y="117347"/>
                  <a:pt x="1244600" y="127000"/>
                </a:cubicBezTo>
                <a:cubicBezTo>
                  <a:pt x="1260664" y="135032"/>
                  <a:pt x="1268902" y="153602"/>
                  <a:pt x="1282700" y="165100"/>
                </a:cubicBezTo>
                <a:cubicBezTo>
                  <a:pt x="1294426" y="174871"/>
                  <a:pt x="1308100" y="182033"/>
                  <a:pt x="1320800" y="190500"/>
                </a:cubicBezTo>
                <a:cubicBezTo>
                  <a:pt x="1416565" y="158578"/>
                  <a:pt x="1302236" y="205352"/>
                  <a:pt x="1384300" y="139700"/>
                </a:cubicBezTo>
                <a:cubicBezTo>
                  <a:pt x="1394753" y="131337"/>
                  <a:pt x="1409700" y="131233"/>
                  <a:pt x="1422400" y="127000"/>
                </a:cubicBezTo>
                <a:cubicBezTo>
                  <a:pt x="1509739" y="185226"/>
                  <a:pt x="1469640" y="168147"/>
                  <a:pt x="1536700" y="190500"/>
                </a:cubicBezTo>
                <a:cubicBezTo>
                  <a:pt x="1549400" y="182033"/>
                  <a:pt x="1565265" y="177019"/>
                  <a:pt x="1574800" y="165100"/>
                </a:cubicBezTo>
                <a:cubicBezTo>
                  <a:pt x="1583163" y="154647"/>
                  <a:pt x="1574800" y="131233"/>
                  <a:pt x="1587500" y="127000"/>
                </a:cubicBezTo>
                <a:cubicBezTo>
                  <a:pt x="1607978" y="120174"/>
                  <a:pt x="1629833" y="135467"/>
                  <a:pt x="1651000" y="139700"/>
                </a:cubicBezTo>
                <a:cubicBezTo>
                  <a:pt x="1680633" y="135467"/>
                  <a:pt x="1709966" y="127000"/>
                  <a:pt x="1739900" y="127000"/>
                </a:cubicBezTo>
                <a:cubicBezTo>
                  <a:pt x="1755847" y="127000"/>
                  <a:pt x="1810833" y="146411"/>
                  <a:pt x="1828800" y="152400"/>
                </a:cubicBezTo>
                <a:cubicBezTo>
                  <a:pt x="1845733" y="148167"/>
                  <a:pt x="1862817" y="144495"/>
                  <a:pt x="1879600" y="139700"/>
                </a:cubicBezTo>
                <a:cubicBezTo>
                  <a:pt x="1892472" y="136022"/>
                  <a:pt x="1904313" y="127000"/>
                  <a:pt x="1917700" y="127000"/>
                </a:cubicBezTo>
                <a:cubicBezTo>
                  <a:pt x="1935154" y="127000"/>
                  <a:pt x="1951567" y="135467"/>
                  <a:pt x="1968500" y="139700"/>
                </a:cubicBezTo>
                <a:cubicBezTo>
                  <a:pt x="1993900" y="135467"/>
                  <a:pt x="2019563" y="132586"/>
                  <a:pt x="2044700" y="127000"/>
                </a:cubicBezTo>
                <a:cubicBezTo>
                  <a:pt x="2057768" y="124096"/>
                  <a:pt x="2069413" y="114300"/>
                  <a:pt x="2082800" y="114300"/>
                </a:cubicBezTo>
                <a:cubicBezTo>
                  <a:pt x="2096187" y="114300"/>
                  <a:pt x="2108200" y="122767"/>
                  <a:pt x="2120900" y="127000"/>
                </a:cubicBezTo>
                <a:cubicBezTo>
                  <a:pt x="2200325" y="111115"/>
                  <a:pt x="2225767" y="84183"/>
                  <a:pt x="2286000" y="114300"/>
                </a:cubicBezTo>
                <a:cubicBezTo>
                  <a:pt x="2299652" y="121126"/>
                  <a:pt x="2311400" y="131233"/>
                  <a:pt x="2324100" y="139700"/>
                </a:cubicBezTo>
                <a:cubicBezTo>
                  <a:pt x="2410065" y="111045"/>
                  <a:pt x="2378755" y="106330"/>
                  <a:pt x="2451100" y="127000"/>
                </a:cubicBezTo>
                <a:cubicBezTo>
                  <a:pt x="2463972" y="130678"/>
                  <a:pt x="2476500" y="135467"/>
                  <a:pt x="2489200" y="139700"/>
                </a:cubicBezTo>
                <a:cubicBezTo>
                  <a:pt x="2510367" y="135467"/>
                  <a:pt x="2532489" y="134579"/>
                  <a:pt x="2552700" y="127000"/>
                </a:cubicBezTo>
                <a:cubicBezTo>
                  <a:pt x="2566992" y="121641"/>
                  <a:pt x="2577148" y="108426"/>
                  <a:pt x="2590800" y="101600"/>
                </a:cubicBezTo>
                <a:cubicBezTo>
                  <a:pt x="2602774" y="95613"/>
                  <a:pt x="2616200" y="93133"/>
                  <a:pt x="2628900" y="88900"/>
                </a:cubicBezTo>
                <a:cubicBezTo>
                  <a:pt x="2654300" y="97367"/>
                  <a:pt x="2682823" y="129152"/>
                  <a:pt x="2705100" y="114300"/>
                </a:cubicBezTo>
                <a:lnTo>
                  <a:pt x="2781300" y="63500"/>
                </a:lnTo>
                <a:cubicBezTo>
                  <a:pt x="2797588" y="87931"/>
                  <a:pt x="2806725" y="118531"/>
                  <a:pt x="2844800" y="114300"/>
                </a:cubicBezTo>
                <a:cubicBezTo>
                  <a:pt x="2871410" y="111343"/>
                  <a:pt x="2921000" y="88900"/>
                  <a:pt x="2921000" y="88900"/>
                </a:cubicBezTo>
                <a:cubicBezTo>
                  <a:pt x="2933700" y="97367"/>
                  <a:pt x="2943836" y="114300"/>
                  <a:pt x="2959100" y="114300"/>
                </a:cubicBezTo>
                <a:cubicBezTo>
                  <a:pt x="2985874" y="114300"/>
                  <a:pt x="3009325" y="95394"/>
                  <a:pt x="3035300" y="88900"/>
                </a:cubicBezTo>
                <a:lnTo>
                  <a:pt x="3086100" y="76200"/>
                </a:lnTo>
                <a:cubicBezTo>
                  <a:pt x="3184769" y="109090"/>
                  <a:pt x="3132015" y="108438"/>
                  <a:pt x="3200400" y="88900"/>
                </a:cubicBezTo>
                <a:cubicBezTo>
                  <a:pt x="3217183" y="84105"/>
                  <a:pt x="3234267" y="80433"/>
                  <a:pt x="3251200" y="76200"/>
                </a:cubicBezTo>
                <a:cubicBezTo>
                  <a:pt x="3280833" y="80433"/>
                  <a:pt x="3311428" y="80298"/>
                  <a:pt x="3340100" y="88900"/>
                </a:cubicBezTo>
                <a:cubicBezTo>
                  <a:pt x="3354720" y="93286"/>
                  <a:pt x="3362936" y="114300"/>
                  <a:pt x="3378200" y="114300"/>
                </a:cubicBezTo>
                <a:cubicBezTo>
                  <a:pt x="3393464" y="114300"/>
                  <a:pt x="3403600" y="97367"/>
                  <a:pt x="3416300" y="88900"/>
                </a:cubicBezTo>
                <a:cubicBezTo>
                  <a:pt x="3424767" y="101600"/>
                  <a:pt x="3426733" y="124007"/>
                  <a:pt x="3441700" y="127000"/>
                </a:cubicBezTo>
                <a:cubicBezTo>
                  <a:pt x="3456667" y="129993"/>
                  <a:pt x="3466148" y="108426"/>
                  <a:pt x="3479800" y="101600"/>
                </a:cubicBezTo>
                <a:cubicBezTo>
                  <a:pt x="3491774" y="95613"/>
                  <a:pt x="3505200" y="93133"/>
                  <a:pt x="3517900" y="88900"/>
                </a:cubicBezTo>
                <a:cubicBezTo>
                  <a:pt x="3527819" y="93860"/>
                  <a:pt x="3588113" y="127000"/>
                  <a:pt x="3606800" y="127000"/>
                </a:cubicBezTo>
                <a:cubicBezTo>
                  <a:pt x="3620187" y="127000"/>
                  <a:pt x="3632200" y="118533"/>
                  <a:pt x="3644900" y="114300"/>
                </a:cubicBezTo>
                <a:cubicBezTo>
                  <a:pt x="3664985" y="99236"/>
                  <a:pt x="3717787" y="54902"/>
                  <a:pt x="3746500" y="50800"/>
                </a:cubicBezTo>
                <a:cubicBezTo>
                  <a:pt x="3759752" y="48907"/>
                  <a:pt x="3771900" y="59267"/>
                  <a:pt x="3784600" y="63500"/>
                </a:cubicBezTo>
                <a:cubicBezTo>
                  <a:pt x="3797300" y="59267"/>
                  <a:pt x="3810000" y="46567"/>
                  <a:pt x="3822700" y="50800"/>
                </a:cubicBezTo>
                <a:cubicBezTo>
                  <a:pt x="3839739" y="56480"/>
                  <a:pt x="3847002" y="77402"/>
                  <a:pt x="3860800" y="88900"/>
                </a:cubicBezTo>
                <a:cubicBezTo>
                  <a:pt x="3872526" y="98671"/>
                  <a:pt x="3886200" y="105833"/>
                  <a:pt x="3898900" y="114300"/>
                </a:cubicBezTo>
                <a:cubicBezTo>
                  <a:pt x="3921807" y="91393"/>
                  <a:pt x="3938341" y="63500"/>
                  <a:pt x="3975100" y="63500"/>
                </a:cubicBezTo>
                <a:cubicBezTo>
                  <a:pt x="3992554" y="63500"/>
                  <a:pt x="4008967" y="71967"/>
                  <a:pt x="4025900" y="76200"/>
                </a:cubicBezTo>
                <a:cubicBezTo>
                  <a:pt x="4038600" y="88900"/>
                  <a:pt x="4046961" y="108620"/>
                  <a:pt x="4064000" y="114300"/>
                </a:cubicBezTo>
                <a:cubicBezTo>
                  <a:pt x="4081527" y="120142"/>
                  <a:pt x="4130928" y="82381"/>
                  <a:pt x="4140200" y="76200"/>
                </a:cubicBezTo>
                <a:cubicBezTo>
                  <a:pt x="4152900" y="84667"/>
                  <a:pt x="4164648" y="94774"/>
                  <a:pt x="4178300" y="101600"/>
                </a:cubicBezTo>
                <a:cubicBezTo>
                  <a:pt x="4212607" y="118754"/>
                  <a:pt x="4257480" y="119196"/>
                  <a:pt x="4292600" y="127000"/>
                </a:cubicBezTo>
                <a:cubicBezTo>
                  <a:pt x="4305668" y="129904"/>
                  <a:pt x="4318000" y="135467"/>
                  <a:pt x="4330700" y="139700"/>
                </a:cubicBezTo>
                <a:cubicBezTo>
                  <a:pt x="4334933" y="118533"/>
                  <a:pt x="4338165" y="97141"/>
                  <a:pt x="4343400" y="76200"/>
                </a:cubicBezTo>
                <a:cubicBezTo>
                  <a:pt x="4346647" y="63213"/>
                  <a:pt x="4346634" y="47566"/>
                  <a:pt x="4356100" y="38100"/>
                </a:cubicBezTo>
                <a:cubicBezTo>
                  <a:pt x="4371793" y="22407"/>
                  <a:pt x="4422230" y="7590"/>
                  <a:pt x="4445000" y="0"/>
                </a:cubicBezTo>
                <a:cubicBezTo>
                  <a:pt x="4457700" y="12700"/>
                  <a:pt x="4468156" y="28137"/>
                  <a:pt x="4483100" y="38100"/>
                </a:cubicBezTo>
                <a:cubicBezTo>
                  <a:pt x="4494239" y="45526"/>
                  <a:pt x="4508328" y="47122"/>
                  <a:pt x="4521200" y="50800"/>
                </a:cubicBezTo>
                <a:cubicBezTo>
                  <a:pt x="4632828" y="82694"/>
                  <a:pt x="4518749" y="45750"/>
                  <a:pt x="4610100" y="76200"/>
                </a:cubicBezTo>
                <a:cubicBezTo>
                  <a:pt x="4622800" y="71967"/>
                  <a:pt x="4635771" y="58528"/>
                  <a:pt x="4648200" y="63500"/>
                </a:cubicBezTo>
                <a:cubicBezTo>
                  <a:pt x="4662372" y="69169"/>
                  <a:pt x="4661681" y="92065"/>
                  <a:pt x="4673600" y="101600"/>
                </a:cubicBezTo>
                <a:cubicBezTo>
                  <a:pt x="4684053" y="109963"/>
                  <a:pt x="4699726" y="108313"/>
                  <a:pt x="4711700" y="114300"/>
                </a:cubicBezTo>
                <a:cubicBezTo>
                  <a:pt x="4810177" y="163539"/>
                  <a:pt x="4692135" y="120478"/>
                  <a:pt x="4787900" y="152400"/>
                </a:cubicBezTo>
                <a:cubicBezTo>
                  <a:pt x="4800600" y="148167"/>
                  <a:pt x="4812695" y="138222"/>
                  <a:pt x="4826000" y="139700"/>
                </a:cubicBezTo>
                <a:cubicBezTo>
                  <a:pt x="4852610" y="142657"/>
                  <a:pt x="4902200" y="165100"/>
                  <a:pt x="4902200" y="165100"/>
                </a:cubicBezTo>
                <a:cubicBezTo>
                  <a:pt x="5036490" y="120337"/>
                  <a:pt x="4938687" y="125710"/>
                  <a:pt x="5003800" y="177800"/>
                </a:cubicBezTo>
                <a:cubicBezTo>
                  <a:pt x="5014253" y="186163"/>
                  <a:pt x="5029200" y="186267"/>
                  <a:pt x="5041900" y="190500"/>
                </a:cubicBezTo>
                <a:cubicBezTo>
                  <a:pt x="5054600" y="177800"/>
                  <a:pt x="5068502" y="166198"/>
                  <a:pt x="5080000" y="152400"/>
                </a:cubicBezTo>
                <a:cubicBezTo>
                  <a:pt x="5089771" y="140674"/>
                  <a:pt x="5093481" y="123835"/>
                  <a:pt x="5105400" y="114300"/>
                </a:cubicBezTo>
                <a:cubicBezTo>
                  <a:pt x="5115853" y="105937"/>
                  <a:pt x="5130800" y="105833"/>
                  <a:pt x="5143500" y="101600"/>
                </a:cubicBezTo>
                <a:cubicBezTo>
                  <a:pt x="5266142" y="142481"/>
                  <a:pt x="5075466" y="76926"/>
                  <a:pt x="5232400" y="139700"/>
                </a:cubicBezTo>
                <a:cubicBezTo>
                  <a:pt x="5257259" y="149644"/>
                  <a:pt x="5308600" y="165100"/>
                  <a:pt x="5308600" y="165100"/>
                </a:cubicBezTo>
                <a:cubicBezTo>
                  <a:pt x="5321300" y="156633"/>
                  <a:pt x="5337165" y="151619"/>
                  <a:pt x="5346700" y="139700"/>
                </a:cubicBezTo>
                <a:cubicBezTo>
                  <a:pt x="5395961" y="78124"/>
                  <a:pt x="5314373" y="116609"/>
                  <a:pt x="5397500" y="88900"/>
                </a:cubicBezTo>
                <a:cubicBezTo>
                  <a:pt x="5414433" y="93133"/>
                  <a:pt x="5432257" y="94724"/>
                  <a:pt x="5448300" y="101600"/>
                </a:cubicBezTo>
                <a:cubicBezTo>
                  <a:pt x="5462329" y="107613"/>
                  <a:pt x="5471136" y="127000"/>
                  <a:pt x="5486400" y="127000"/>
                </a:cubicBezTo>
                <a:cubicBezTo>
                  <a:pt x="5501664" y="127000"/>
                  <a:pt x="5511800" y="110067"/>
                  <a:pt x="5524500" y="101600"/>
                </a:cubicBezTo>
                <a:cubicBezTo>
                  <a:pt x="5537200" y="110067"/>
                  <a:pt x="5547544" y="124491"/>
                  <a:pt x="5562600" y="127000"/>
                </a:cubicBezTo>
                <a:cubicBezTo>
                  <a:pt x="5575805" y="129201"/>
                  <a:pt x="5587313" y="114300"/>
                  <a:pt x="5600700" y="114300"/>
                </a:cubicBezTo>
                <a:cubicBezTo>
                  <a:pt x="5618154" y="114300"/>
                  <a:pt x="5634567" y="122767"/>
                  <a:pt x="5651500" y="127000"/>
                </a:cubicBezTo>
                <a:cubicBezTo>
                  <a:pt x="5672889" y="141260"/>
                  <a:pt x="5710544" y="159307"/>
                  <a:pt x="5715000" y="190500"/>
                </a:cubicBezTo>
                <a:cubicBezTo>
                  <a:pt x="5717468" y="207779"/>
                  <a:pt x="5706533" y="224367"/>
                  <a:pt x="5702300" y="241300"/>
                </a:cubicBezTo>
                <a:cubicBezTo>
                  <a:pt x="5684333" y="235311"/>
                  <a:pt x="5629347" y="215900"/>
                  <a:pt x="5613400" y="215900"/>
                </a:cubicBezTo>
                <a:cubicBezTo>
                  <a:pt x="5587110" y="215900"/>
                  <a:pt x="5556463" y="241158"/>
                  <a:pt x="5537200" y="254000"/>
                </a:cubicBezTo>
                <a:cubicBezTo>
                  <a:pt x="5502926" y="242575"/>
                  <a:pt x="5485509" y="229194"/>
                  <a:pt x="5448300" y="254000"/>
                </a:cubicBezTo>
                <a:cubicBezTo>
                  <a:pt x="5333410" y="330593"/>
                  <a:pt x="5509355" y="263282"/>
                  <a:pt x="5384800" y="304800"/>
                </a:cubicBezTo>
                <a:cubicBezTo>
                  <a:pt x="5363633" y="300567"/>
                  <a:pt x="5341511" y="299679"/>
                  <a:pt x="5321300" y="292100"/>
                </a:cubicBezTo>
                <a:cubicBezTo>
                  <a:pt x="5307008" y="286741"/>
                  <a:pt x="5296852" y="273526"/>
                  <a:pt x="5283200" y="266700"/>
                </a:cubicBezTo>
                <a:cubicBezTo>
                  <a:pt x="5271226" y="260713"/>
                  <a:pt x="5257800" y="258233"/>
                  <a:pt x="5245100" y="254000"/>
                </a:cubicBezTo>
                <a:cubicBezTo>
                  <a:pt x="5228167" y="258233"/>
                  <a:pt x="5211083" y="261905"/>
                  <a:pt x="5194300" y="266700"/>
                </a:cubicBezTo>
                <a:cubicBezTo>
                  <a:pt x="5181428" y="270378"/>
                  <a:pt x="5169505" y="280878"/>
                  <a:pt x="5156200" y="279400"/>
                </a:cubicBezTo>
                <a:cubicBezTo>
                  <a:pt x="5129590" y="276443"/>
                  <a:pt x="5080000" y="254000"/>
                  <a:pt x="5080000" y="254000"/>
                </a:cubicBezTo>
                <a:cubicBezTo>
                  <a:pt x="4987241" y="284920"/>
                  <a:pt x="5029775" y="285894"/>
                  <a:pt x="4953000" y="266700"/>
                </a:cubicBezTo>
                <a:cubicBezTo>
                  <a:pt x="4940300" y="279400"/>
                  <a:pt x="4931939" y="299120"/>
                  <a:pt x="4914900" y="304800"/>
                </a:cubicBezTo>
                <a:cubicBezTo>
                  <a:pt x="4897373" y="310642"/>
                  <a:pt x="4847972" y="272881"/>
                  <a:pt x="4838700" y="266700"/>
                </a:cubicBezTo>
                <a:cubicBezTo>
                  <a:pt x="4826000" y="270933"/>
                  <a:pt x="4813987" y="279400"/>
                  <a:pt x="4800600" y="279400"/>
                </a:cubicBezTo>
                <a:cubicBezTo>
                  <a:pt x="4787213" y="279400"/>
                  <a:pt x="4775200" y="262467"/>
                  <a:pt x="4762500" y="266700"/>
                </a:cubicBezTo>
                <a:cubicBezTo>
                  <a:pt x="4733540" y="276353"/>
                  <a:pt x="4686300" y="317500"/>
                  <a:pt x="4686300" y="317500"/>
                </a:cubicBezTo>
                <a:cubicBezTo>
                  <a:pt x="4597400" y="287867"/>
                  <a:pt x="4635500" y="283633"/>
                  <a:pt x="4572000" y="304800"/>
                </a:cubicBezTo>
                <a:cubicBezTo>
                  <a:pt x="4549699" y="267632"/>
                  <a:pt x="4545014" y="228600"/>
                  <a:pt x="4495800" y="228600"/>
                </a:cubicBezTo>
                <a:cubicBezTo>
                  <a:pt x="4482413" y="228600"/>
                  <a:pt x="4470687" y="238053"/>
                  <a:pt x="4457700" y="241300"/>
                </a:cubicBezTo>
                <a:cubicBezTo>
                  <a:pt x="4436759" y="246535"/>
                  <a:pt x="4415025" y="248320"/>
                  <a:pt x="4394200" y="254000"/>
                </a:cubicBezTo>
                <a:cubicBezTo>
                  <a:pt x="4368369" y="261045"/>
                  <a:pt x="4318000" y="279400"/>
                  <a:pt x="4318000" y="279400"/>
                </a:cubicBezTo>
                <a:cubicBezTo>
                  <a:pt x="4305300" y="270933"/>
                  <a:pt x="4294867" y="251007"/>
                  <a:pt x="4279900" y="254000"/>
                </a:cubicBezTo>
                <a:cubicBezTo>
                  <a:pt x="4206228" y="268734"/>
                  <a:pt x="4310372" y="347972"/>
                  <a:pt x="4216400" y="254000"/>
                </a:cubicBezTo>
                <a:cubicBezTo>
                  <a:pt x="4203700" y="262467"/>
                  <a:pt x="4193470" y="277714"/>
                  <a:pt x="4178300" y="279400"/>
                </a:cubicBezTo>
                <a:cubicBezTo>
                  <a:pt x="4041416" y="294609"/>
                  <a:pt x="4150571" y="234386"/>
                  <a:pt x="4064000" y="292100"/>
                </a:cubicBezTo>
                <a:cubicBezTo>
                  <a:pt x="4033806" y="382683"/>
                  <a:pt x="4073169" y="298009"/>
                  <a:pt x="4025900" y="292100"/>
                </a:cubicBezTo>
                <a:cubicBezTo>
                  <a:pt x="3999333" y="288779"/>
                  <a:pt x="3975100" y="309033"/>
                  <a:pt x="3949700" y="317500"/>
                </a:cubicBezTo>
                <a:lnTo>
                  <a:pt x="3911600" y="330200"/>
                </a:lnTo>
                <a:cubicBezTo>
                  <a:pt x="3886200" y="321733"/>
                  <a:pt x="3860800" y="296333"/>
                  <a:pt x="3835400" y="304800"/>
                </a:cubicBezTo>
                <a:lnTo>
                  <a:pt x="3759200" y="330200"/>
                </a:lnTo>
                <a:cubicBezTo>
                  <a:pt x="3744383" y="307975"/>
                  <a:pt x="3727450" y="271992"/>
                  <a:pt x="3695700" y="266700"/>
                </a:cubicBezTo>
                <a:cubicBezTo>
                  <a:pt x="3682495" y="264499"/>
                  <a:pt x="3670300" y="275167"/>
                  <a:pt x="3657600" y="279400"/>
                </a:cubicBezTo>
                <a:cubicBezTo>
                  <a:pt x="3623733" y="275167"/>
                  <a:pt x="3588928" y="275680"/>
                  <a:pt x="3556000" y="266700"/>
                </a:cubicBezTo>
                <a:cubicBezTo>
                  <a:pt x="3541274" y="262684"/>
                  <a:pt x="3532956" y="243809"/>
                  <a:pt x="3517900" y="241300"/>
                </a:cubicBezTo>
                <a:cubicBezTo>
                  <a:pt x="3496868" y="237795"/>
                  <a:pt x="3454968" y="270555"/>
                  <a:pt x="3441700" y="279400"/>
                </a:cubicBezTo>
                <a:cubicBezTo>
                  <a:pt x="3429000" y="275167"/>
                  <a:pt x="3416805" y="264499"/>
                  <a:pt x="3403600" y="266700"/>
                </a:cubicBezTo>
                <a:cubicBezTo>
                  <a:pt x="3388544" y="269209"/>
                  <a:pt x="3380764" y="292100"/>
                  <a:pt x="3365500" y="292100"/>
                </a:cubicBezTo>
                <a:cubicBezTo>
                  <a:pt x="3350236" y="292100"/>
                  <a:pt x="3340100" y="275167"/>
                  <a:pt x="3327400" y="266700"/>
                </a:cubicBezTo>
                <a:cubicBezTo>
                  <a:pt x="3310467" y="283633"/>
                  <a:pt x="3294782" y="301915"/>
                  <a:pt x="3276600" y="317500"/>
                </a:cubicBezTo>
                <a:cubicBezTo>
                  <a:pt x="3265011" y="327433"/>
                  <a:pt x="3250419" y="352435"/>
                  <a:pt x="3238500" y="342900"/>
                </a:cubicBezTo>
                <a:cubicBezTo>
                  <a:pt x="3217593" y="326174"/>
                  <a:pt x="3213100" y="266700"/>
                  <a:pt x="3213100" y="266700"/>
                </a:cubicBezTo>
                <a:cubicBezTo>
                  <a:pt x="3200400" y="270933"/>
                  <a:pt x="3188387" y="279400"/>
                  <a:pt x="3175000" y="279400"/>
                </a:cubicBezTo>
                <a:cubicBezTo>
                  <a:pt x="3161613" y="279400"/>
                  <a:pt x="3149772" y="270378"/>
                  <a:pt x="3136900" y="266700"/>
                </a:cubicBezTo>
                <a:cubicBezTo>
                  <a:pt x="3120117" y="261905"/>
                  <a:pt x="3103033" y="258233"/>
                  <a:pt x="3086100" y="254000"/>
                </a:cubicBezTo>
                <a:cubicBezTo>
                  <a:pt x="2971513" y="282647"/>
                  <a:pt x="3017618" y="290439"/>
                  <a:pt x="2946400" y="266700"/>
                </a:cubicBezTo>
                <a:cubicBezTo>
                  <a:pt x="2921000" y="270933"/>
                  <a:pt x="2895337" y="273814"/>
                  <a:pt x="2870200" y="279400"/>
                </a:cubicBezTo>
                <a:cubicBezTo>
                  <a:pt x="2857132" y="282304"/>
                  <a:pt x="2844529" y="297072"/>
                  <a:pt x="2832100" y="292100"/>
                </a:cubicBezTo>
                <a:cubicBezTo>
                  <a:pt x="2817928" y="286431"/>
                  <a:pt x="2815167" y="266700"/>
                  <a:pt x="2806700" y="254000"/>
                </a:cubicBezTo>
                <a:cubicBezTo>
                  <a:pt x="2686811" y="293963"/>
                  <a:pt x="2866637" y="241597"/>
                  <a:pt x="2717800" y="254000"/>
                </a:cubicBezTo>
                <a:cubicBezTo>
                  <a:pt x="2679604" y="257183"/>
                  <a:pt x="2620023" y="278126"/>
                  <a:pt x="2578100" y="292100"/>
                </a:cubicBezTo>
                <a:cubicBezTo>
                  <a:pt x="2569633" y="279400"/>
                  <a:pt x="2566872" y="259669"/>
                  <a:pt x="2552700" y="254000"/>
                </a:cubicBezTo>
                <a:cubicBezTo>
                  <a:pt x="2536269" y="247427"/>
                  <a:pt x="2484523" y="286752"/>
                  <a:pt x="2476500" y="292100"/>
                </a:cubicBezTo>
                <a:cubicBezTo>
                  <a:pt x="2387600" y="262467"/>
                  <a:pt x="2425700" y="258233"/>
                  <a:pt x="2362200" y="279400"/>
                </a:cubicBezTo>
                <a:cubicBezTo>
                  <a:pt x="2345267" y="275167"/>
                  <a:pt x="2325030" y="277604"/>
                  <a:pt x="2311400" y="266700"/>
                </a:cubicBezTo>
                <a:cubicBezTo>
                  <a:pt x="2300947" y="258337"/>
                  <a:pt x="2311827" y="231225"/>
                  <a:pt x="2298700" y="228600"/>
                </a:cubicBezTo>
                <a:cubicBezTo>
                  <a:pt x="2286305" y="226121"/>
                  <a:pt x="2221682" y="271478"/>
                  <a:pt x="2209800" y="279400"/>
                </a:cubicBezTo>
                <a:cubicBezTo>
                  <a:pt x="2197100" y="270933"/>
                  <a:pt x="2186964" y="254000"/>
                  <a:pt x="2171700" y="254000"/>
                </a:cubicBezTo>
                <a:cubicBezTo>
                  <a:pt x="2144926" y="254000"/>
                  <a:pt x="2095500" y="279400"/>
                  <a:pt x="2095500" y="279400"/>
                </a:cubicBezTo>
                <a:cubicBezTo>
                  <a:pt x="2016286" y="226591"/>
                  <a:pt x="2098170" y="266700"/>
                  <a:pt x="2019300" y="266700"/>
                </a:cubicBezTo>
                <a:cubicBezTo>
                  <a:pt x="1997714" y="266700"/>
                  <a:pt x="1976967" y="258233"/>
                  <a:pt x="1955800" y="254000"/>
                </a:cubicBezTo>
                <a:lnTo>
                  <a:pt x="1816100" y="266700"/>
                </a:lnTo>
                <a:cubicBezTo>
                  <a:pt x="1782157" y="270273"/>
                  <a:pt x="1748490" y="282490"/>
                  <a:pt x="1714500" y="279400"/>
                </a:cubicBezTo>
                <a:cubicBezTo>
                  <a:pt x="1699299" y="278018"/>
                  <a:pt x="1689100" y="262467"/>
                  <a:pt x="1676400" y="254000"/>
                </a:cubicBezTo>
                <a:cubicBezTo>
                  <a:pt x="1672167" y="241300"/>
                  <a:pt x="1675674" y="221887"/>
                  <a:pt x="1663700" y="215900"/>
                </a:cubicBezTo>
                <a:cubicBezTo>
                  <a:pt x="1639194" y="203647"/>
                  <a:pt x="1593968" y="260232"/>
                  <a:pt x="1587500" y="266700"/>
                </a:cubicBezTo>
                <a:cubicBezTo>
                  <a:pt x="1574800" y="262467"/>
                  <a:pt x="1562705" y="252522"/>
                  <a:pt x="1549400" y="254000"/>
                </a:cubicBezTo>
                <a:cubicBezTo>
                  <a:pt x="1522790" y="256957"/>
                  <a:pt x="1499454" y="274149"/>
                  <a:pt x="1473200" y="279400"/>
                </a:cubicBezTo>
                <a:cubicBezTo>
                  <a:pt x="1396573" y="294725"/>
                  <a:pt x="1430178" y="285274"/>
                  <a:pt x="1371600" y="304800"/>
                </a:cubicBezTo>
                <a:cubicBezTo>
                  <a:pt x="1358900" y="296333"/>
                  <a:pt x="1348646" y="281293"/>
                  <a:pt x="1333500" y="279400"/>
                </a:cubicBezTo>
                <a:cubicBezTo>
                  <a:pt x="1236486" y="267273"/>
                  <a:pt x="1295088" y="329732"/>
                  <a:pt x="1244600" y="254000"/>
                </a:cubicBezTo>
                <a:cubicBezTo>
                  <a:pt x="1136021" y="290193"/>
                  <a:pt x="1194967" y="282721"/>
                  <a:pt x="1066800" y="266700"/>
                </a:cubicBezTo>
                <a:cubicBezTo>
                  <a:pt x="1054100" y="258233"/>
                  <a:pt x="1043964" y="241300"/>
                  <a:pt x="1028700" y="241300"/>
                </a:cubicBezTo>
                <a:cubicBezTo>
                  <a:pt x="1009768" y="241300"/>
                  <a:pt x="995301" y="259242"/>
                  <a:pt x="977900" y="266700"/>
                </a:cubicBezTo>
                <a:cubicBezTo>
                  <a:pt x="965595" y="271973"/>
                  <a:pt x="952500" y="275167"/>
                  <a:pt x="939800" y="279400"/>
                </a:cubicBezTo>
                <a:cubicBezTo>
                  <a:pt x="927100" y="275167"/>
                  <a:pt x="915087" y="266700"/>
                  <a:pt x="901700" y="266700"/>
                </a:cubicBezTo>
                <a:cubicBezTo>
                  <a:pt x="888313" y="266700"/>
                  <a:pt x="876300" y="283633"/>
                  <a:pt x="863600" y="279400"/>
                </a:cubicBezTo>
                <a:cubicBezTo>
                  <a:pt x="846561" y="273720"/>
                  <a:pt x="838200" y="254000"/>
                  <a:pt x="825500" y="241300"/>
                </a:cubicBezTo>
                <a:cubicBezTo>
                  <a:pt x="724871" y="274843"/>
                  <a:pt x="775710" y="271102"/>
                  <a:pt x="673100" y="254000"/>
                </a:cubicBezTo>
                <a:cubicBezTo>
                  <a:pt x="660400" y="245533"/>
                  <a:pt x="650264" y="228600"/>
                  <a:pt x="635000" y="228600"/>
                </a:cubicBezTo>
                <a:cubicBezTo>
                  <a:pt x="619736" y="228600"/>
                  <a:pt x="610152" y="246427"/>
                  <a:pt x="596900" y="254000"/>
                </a:cubicBezTo>
                <a:cubicBezTo>
                  <a:pt x="552958" y="279109"/>
                  <a:pt x="550744" y="277852"/>
                  <a:pt x="508000" y="292100"/>
                </a:cubicBezTo>
                <a:cubicBezTo>
                  <a:pt x="472903" y="239454"/>
                  <a:pt x="494348" y="246178"/>
                  <a:pt x="419100" y="266700"/>
                </a:cubicBezTo>
                <a:cubicBezTo>
                  <a:pt x="393269" y="273745"/>
                  <a:pt x="342900" y="292100"/>
                  <a:pt x="342900" y="292100"/>
                </a:cubicBezTo>
                <a:cubicBezTo>
                  <a:pt x="317500" y="287867"/>
                  <a:pt x="291364" y="286799"/>
                  <a:pt x="266700" y="279400"/>
                </a:cubicBezTo>
                <a:cubicBezTo>
                  <a:pt x="184103" y="254621"/>
                  <a:pt x="247878" y="243341"/>
                  <a:pt x="177800" y="266700"/>
                </a:cubicBezTo>
                <a:cubicBezTo>
                  <a:pt x="98586" y="213891"/>
                  <a:pt x="180470" y="254000"/>
                  <a:pt x="101600" y="254000"/>
                </a:cubicBezTo>
                <a:cubicBezTo>
                  <a:pt x="67470" y="254000"/>
                  <a:pt x="33867" y="245533"/>
                  <a:pt x="0" y="241300"/>
                </a:cubicBezTo>
                <a:cubicBezTo>
                  <a:pt x="40252" y="180923"/>
                  <a:pt x="20573" y="217680"/>
                  <a:pt x="50800" y="127000"/>
                </a:cubicBezTo>
                <a:lnTo>
                  <a:pt x="63500" y="88900"/>
                </a:lnTo>
                <a:cubicBezTo>
                  <a:pt x="76200" y="97367"/>
                  <a:pt x="87948" y="107474"/>
                  <a:pt x="101600" y="114300"/>
                </a:cubicBezTo>
                <a:cubicBezTo>
                  <a:pt x="150858" y="138929"/>
                  <a:pt x="164998" y="123386"/>
                  <a:pt x="228600" y="114300"/>
                </a:cubicBezTo>
                <a:cubicBezTo>
                  <a:pt x="186484" y="128339"/>
                  <a:pt x="203887" y="127000"/>
                  <a:pt x="177800" y="127000"/>
                </a:cubicBezTo>
                <a:lnTo>
                  <a:pt x="215900" y="152400"/>
                </a:lnTo>
                <a:lnTo>
                  <a:pt x="304800" y="139700"/>
                </a:lnTo>
                <a:lnTo>
                  <a:pt x="50800" y="127000"/>
                </a:lnTo>
                <a:close/>
              </a:path>
            </a:pathLst>
          </a:cu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3FE5B85-6FD1-1B29-CE4A-E933155BD1C5}"/>
              </a:ext>
            </a:extLst>
          </p:cNvPr>
          <p:cNvPicPr>
            <a:picLocks noChangeAspect="1"/>
          </p:cNvPicPr>
          <p:nvPr/>
        </p:nvPicPr>
        <p:blipFill>
          <a:blip r:embed="rId4"/>
          <a:stretch>
            <a:fillRect/>
          </a:stretch>
        </p:blipFill>
        <p:spPr>
          <a:xfrm rot="773955">
            <a:off x="5789311" y="1716578"/>
            <a:ext cx="6061347" cy="3747530"/>
          </a:xfrm>
          <a:prstGeom prst="rect">
            <a:avLst/>
          </a:prstGeom>
        </p:spPr>
      </p:pic>
      <p:sp>
        <p:nvSpPr>
          <p:cNvPr id="8" name="Freeform 10">
            <a:extLst>
              <a:ext uri="{FF2B5EF4-FFF2-40B4-BE49-F238E27FC236}">
                <a16:creationId xmlns:a16="http://schemas.microsoft.com/office/drawing/2014/main" id="{DDA271E6-DBEE-A2EA-67BC-02CA369BB9D6}"/>
              </a:ext>
            </a:extLst>
          </p:cNvPr>
          <p:cNvSpPr/>
          <p:nvPr/>
        </p:nvSpPr>
        <p:spPr bwMode="auto">
          <a:xfrm rot="780000">
            <a:off x="5595132" y="5247427"/>
            <a:ext cx="5715358" cy="345029"/>
          </a:xfrm>
          <a:custGeom>
            <a:avLst/>
            <a:gdLst>
              <a:gd name="connsiteX0" fmla="*/ 50800 w 5715358"/>
              <a:gd name="connsiteY0" fmla="*/ 127000 h 345029"/>
              <a:gd name="connsiteX1" fmla="*/ 50800 w 5715358"/>
              <a:gd name="connsiteY1" fmla="*/ 127000 h 345029"/>
              <a:gd name="connsiteX2" fmla="*/ 165100 w 5715358"/>
              <a:gd name="connsiteY2" fmla="*/ 139700 h 345029"/>
              <a:gd name="connsiteX3" fmla="*/ 279400 w 5715358"/>
              <a:gd name="connsiteY3" fmla="*/ 114300 h 345029"/>
              <a:gd name="connsiteX4" fmla="*/ 292100 w 5715358"/>
              <a:gd name="connsiteY4" fmla="*/ 152400 h 345029"/>
              <a:gd name="connsiteX5" fmla="*/ 342900 w 5715358"/>
              <a:gd name="connsiteY5" fmla="*/ 139700 h 345029"/>
              <a:gd name="connsiteX6" fmla="*/ 419100 w 5715358"/>
              <a:gd name="connsiteY6" fmla="*/ 114300 h 345029"/>
              <a:gd name="connsiteX7" fmla="*/ 495300 w 5715358"/>
              <a:gd name="connsiteY7" fmla="*/ 152400 h 345029"/>
              <a:gd name="connsiteX8" fmla="*/ 533400 w 5715358"/>
              <a:gd name="connsiteY8" fmla="*/ 127000 h 345029"/>
              <a:gd name="connsiteX9" fmla="*/ 571500 w 5715358"/>
              <a:gd name="connsiteY9" fmla="*/ 114300 h 345029"/>
              <a:gd name="connsiteX10" fmla="*/ 647700 w 5715358"/>
              <a:gd name="connsiteY10" fmla="*/ 139700 h 345029"/>
              <a:gd name="connsiteX11" fmla="*/ 723900 w 5715358"/>
              <a:gd name="connsiteY11" fmla="*/ 114300 h 345029"/>
              <a:gd name="connsiteX12" fmla="*/ 800100 w 5715358"/>
              <a:gd name="connsiteY12" fmla="*/ 165100 h 345029"/>
              <a:gd name="connsiteX13" fmla="*/ 825500 w 5715358"/>
              <a:gd name="connsiteY13" fmla="*/ 127000 h 345029"/>
              <a:gd name="connsiteX14" fmla="*/ 863600 w 5715358"/>
              <a:gd name="connsiteY14" fmla="*/ 114300 h 345029"/>
              <a:gd name="connsiteX15" fmla="*/ 914400 w 5715358"/>
              <a:gd name="connsiteY15" fmla="*/ 127000 h 345029"/>
              <a:gd name="connsiteX16" fmla="*/ 952500 w 5715358"/>
              <a:gd name="connsiteY16" fmla="*/ 139700 h 345029"/>
              <a:gd name="connsiteX17" fmla="*/ 1028700 w 5715358"/>
              <a:gd name="connsiteY17" fmla="*/ 101600 h 345029"/>
              <a:gd name="connsiteX18" fmla="*/ 1181100 w 5715358"/>
              <a:gd name="connsiteY18" fmla="*/ 114300 h 345029"/>
              <a:gd name="connsiteX19" fmla="*/ 1244600 w 5715358"/>
              <a:gd name="connsiteY19" fmla="*/ 127000 h 345029"/>
              <a:gd name="connsiteX20" fmla="*/ 1282700 w 5715358"/>
              <a:gd name="connsiteY20" fmla="*/ 165100 h 345029"/>
              <a:gd name="connsiteX21" fmla="*/ 1320800 w 5715358"/>
              <a:gd name="connsiteY21" fmla="*/ 190500 h 345029"/>
              <a:gd name="connsiteX22" fmla="*/ 1384300 w 5715358"/>
              <a:gd name="connsiteY22" fmla="*/ 139700 h 345029"/>
              <a:gd name="connsiteX23" fmla="*/ 1422400 w 5715358"/>
              <a:gd name="connsiteY23" fmla="*/ 127000 h 345029"/>
              <a:gd name="connsiteX24" fmla="*/ 1536700 w 5715358"/>
              <a:gd name="connsiteY24" fmla="*/ 190500 h 345029"/>
              <a:gd name="connsiteX25" fmla="*/ 1574800 w 5715358"/>
              <a:gd name="connsiteY25" fmla="*/ 165100 h 345029"/>
              <a:gd name="connsiteX26" fmla="*/ 1587500 w 5715358"/>
              <a:gd name="connsiteY26" fmla="*/ 127000 h 345029"/>
              <a:gd name="connsiteX27" fmla="*/ 1651000 w 5715358"/>
              <a:gd name="connsiteY27" fmla="*/ 139700 h 345029"/>
              <a:gd name="connsiteX28" fmla="*/ 1739900 w 5715358"/>
              <a:gd name="connsiteY28" fmla="*/ 127000 h 345029"/>
              <a:gd name="connsiteX29" fmla="*/ 1828800 w 5715358"/>
              <a:gd name="connsiteY29" fmla="*/ 152400 h 345029"/>
              <a:gd name="connsiteX30" fmla="*/ 1879600 w 5715358"/>
              <a:gd name="connsiteY30" fmla="*/ 139700 h 345029"/>
              <a:gd name="connsiteX31" fmla="*/ 1917700 w 5715358"/>
              <a:gd name="connsiteY31" fmla="*/ 127000 h 345029"/>
              <a:gd name="connsiteX32" fmla="*/ 1968500 w 5715358"/>
              <a:gd name="connsiteY32" fmla="*/ 139700 h 345029"/>
              <a:gd name="connsiteX33" fmla="*/ 2044700 w 5715358"/>
              <a:gd name="connsiteY33" fmla="*/ 127000 h 345029"/>
              <a:gd name="connsiteX34" fmla="*/ 2082800 w 5715358"/>
              <a:gd name="connsiteY34" fmla="*/ 114300 h 345029"/>
              <a:gd name="connsiteX35" fmla="*/ 2120900 w 5715358"/>
              <a:gd name="connsiteY35" fmla="*/ 127000 h 345029"/>
              <a:gd name="connsiteX36" fmla="*/ 2286000 w 5715358"/>
              <a:gd name="connsiteY36" fmla="*/ 114300 h 345029"/>
              <a:gd name="connsiteX37" fmla="*/ 2324100 w 5715358"/>
              <a:gd name="connsiteY37" fmla="*/ 139700 h 345029"/>
              <a:gd name="connsiteX38" fmla="*/ 2451100 w 5715358"/>
              <a:gd name="connsiteY38" fmla="*/ 127000 h 345029"/>
              <a:gd name="connsiteX39" fmla="*/ 2489200 w 5715358"/>
              <a:gd name="connsiteY39" fmla="*/ 139700 h 345029"/>
              <a:gd name="connsiteX40" fmla="*/ 2552700 w 5715358"/>
              <a:gd name="connsiteY40" fmla="*/ 127000 h 345029"/>
              <a:gd name="connsiteX41" fmla="*/ 2590800 w 5715358"/>
              <a:gd name="connsiteY41" fmla="*/ 101600 h 345029"/>
              <a:gd name="connsiteX42" fmla="*/ 2628900 w 5715358"/>
              <a:gd name="connsiteY42" fmla="*/ 88900 h 345029"/>
              <a:gd name="connsiteX43" fmla="*/ 2705100 w 5715358"/>
              <a:gd name="connsiteY43" fmla="*/ 114300 h 345029"/>
              <a:gd name="connsiteX44" fmla="*/ 2781300 w 5715358"/>
              <a:gd name="connsiteY44" fmla="*/ 63500 h 345029"/>
              <a:gd name="connsiteX45" fmla="*/ 2844800 w 5715358"/>
              <a:gd name="connsiteY45" fmla="*/ 114300 h 345029"/>
              <a:gd name="connsiteX46" fmla="*/ 2921000 w 5715358"/>
              <a:gd name="connsiteY46" fmla="*/ 88900 h 345029"/>
              <a:gd name="connsiteX47" fmla="*/ 2959100 w 5715358"/>
              <a:gd name="connsiteY47" fmla="*/ 114300 h 345029"/>
              <a:gd name="connsiteX48" fmla="*/ 3035300 w 5715358"/>
              <a:gd name="connsiteY48" fmla="*/ 88900 h 345029"/>
              <a:gd name="connsiteX49" fmla="*/ 3086100 w 5715358"/>
              <a:gd name="connsiteY49" fmla="*/ 76200 h 345029"/>
              <a:gd name="connsiteX50" fmla="*/ 3200400 w 5715358"/>
              <a:gd name="connsiteY50" fmla="*/ 88900 h 345029"/>
              <a:gd name="connsiteX51" fmla="*/ 3251200 w 5715358"/>
              <a:gd name="connsiteY51" fmla="*/ 76200 h 345029"/>
              <a:gd name="connsiteX52" fmla="*/ 3340100 w 5715358"/>
              <a:gd name="connsiteY52" fmla="*/ 88900 h 345029"/>
              <a:gd name="connsiteX53" fmla="*/ 3378200 w 5715358"/>
              <a:gd name="connsiteY53" fmla="*/ 114300 h 345029"/>
              <a:gd name="connsiteX54" fmla="*/ 3416300 w 5715358"/>
              <a:gd name="connsiteY54" fmla="*/ 88900 h 345029"/>
              <a:gd name="connsiteX55" fmla="*/ 3441700 w 5715358"/>
              <a:gd name="connsiteY55" fmla="*/ 127000 h 345029"/>
              <a:gd name="connsiteX56" fmla="*/ 3479800 w 5715358"/>
              <a:gd name="connsiteY56" fmla="*/ 101600 h 345029"/>
              <a:gd name="connsiteX57" fmla="*/ 3517900 w 5715358"/>
              <a:gd name="connsiteY57" fmla="*/ 88900 h 345029"/>
              <a:gd name="connsiteX58" fmla="*/ 3606800 w 5715358"/>
              <a:gd name="connsiteY58" fmla="*/ 127000 h 345029"/>
              <a:gd name="connsiteX59" fmla="*/ 3644900 w 5715358"/>
              <a:gd name="connsiteY59" fmla="*/ 114300 h 345029"/>
              <a:gd name="connsiteX60" fmla="*/ 3746500 w 5715358"/>
              <a:gd name="connsiteY60" fmla="*/ 50800 h 345029"/>
              <a:gd name="connsiteX61" fmla="*/ 3784600 w 5715358"/>
              <a:gd name="connsiteY61" fmla="*/ 63500 h 345029"/>
              <a:gd name="connsiteX62" fmla="*/ 3822700 w 5715358"/>
              <a:gd name="connsiteY62" fmla="*/ 50800 h 345029"/>
              <a:gd name="connsiteX63" fmla="*/ 3860800 w 5715358"/>
              <a:gd name="connsiteY63" fmla="*/ 88900 h 345029"/>
              <a:gd name="connsiteX64" fmla="*/ 3898900 w 5715358"/>
              <a:gd name="connsiteY64" fmla="*/ 114300 h 345029"/>
              <a:gd name="connsiteX65" fmla="*/ 3975100 w 5715358"/>
              <a:gd name="connsiteY65" fmla="*/ 63500 h 345029"/>
              <a:gd name="connsiteX66" fmla="*/ 4025900 w 5715358"/>
              <a:gd name="connsiteY66" fmla="*/ 76200 h 345029"/>
              <a:gd name="connsiteX67" fmla="*/ 4064000 w 5715358"/>
              <a:gd name="connsiteY67" fmla="*/ 114300 h 345029"/>
              <a:gd name="connsiteX68" fmla="*/ 4140200 w 5715358"/>
              <a:gd name="connsiteY68" fmla="*/ 76200 h 345029"/>
              <a:gd name="connsiteX69" fmla="*/ 4178300 w 5715358"/>
              <a:gd name="connsiteY69" fmla="*/ 101600 h 345029"/>
              <a:gd name="connsiteX70" fmla="*/ 4292600 w 5715358"/>
              <a:gd name="connsiteY70" fmla="*/ 127000 h 345029"/>
              <a:gd name="connsiteX71" fmla="*/ 4330700 w 5715358"/>
              <a:gd name="connsiteY71" fmla="*/ 139700 h 345029"/>
              <a:gd name="connsiteX72" fmla="*/ 4343400 w 5715358"/>
              <a:gd name="connsiteY72" fmla="*/ 76200 h 345029"/>
              <a:gd name="connsiteX73" fmla="*/ 4356100 w 5715358"/>
              <a:gd name="connsiteY73" fmla="*/ 38100 h 345029"/>
              <a:gd name="connsiteX74" fmla="*/ 4445000 w 5715358"/>
              <a:gd name="connsiteY74" fmla="*/ 0 h 345029"/>
              <a:gd name="connsiteX75" fmla="*/ 4483100 w 5715358"/>
              <a:gd name="connsiteY75" fmla="*/ 38100 h 345029"/>
              <a:gd name="connsiteX76" fmla="*/ 4521200 w 5715358"/>
              <a:gd name="connsiteY76" fmla="*/ 50800 h 345029"/>
              <a:gd name="connsiteX77" fmla="*/ 4610100 w 5715358"/>
              <a:gd name="connsiteY77" fmla="*/ 76200 h 345029"/>
              <a:gd name="connsiteX78" fmla="*/ 4648200 w 5715358"/>
              <a:gd name="connsiteY78" fmla="*/ 63500 h 345029"/>
              <a:gd name="connsiteX79" fmla="*/ 4673600 w 5715358"/>
              <a:gd name="connsiteY79" fmla="*/ 101600 h 345029"/>
              <a:gd name="connsiteX80" fmla="*/ 4711700 w 5715358"/>
              <a:gd name="connsiteY80" fmla="*/ 114300 h 345029"/>
              <a:gd name="connsiteX81" fmla="*/ 4787900 w 5715358"/>
              <a:gd name="connsiteY81" fmla="*/ 152400 h 345029"/>
              <a:gd name="connsiteX82" fmla="*/ 4826000 w 5715358"/>
              <a:gd name="connsiteY82" fmla="*/ 139700 h 345029"/>
              <a:gd name="connsiteX83" fmla="*/ 4902200 w 5715358"/>
              <a:gd name="connsiteY83" fmla="*/ 165100 h 345029"/>
              <a:gd name="connsiteX84" fmla="*/ 5003800 w 5715358"/>
              <a:gd name="connsiteY84" fmla="*/ 177800 h 345029"/>
              <a:gd name="connsiteX85" fmla="*/ 5041900 w 5715358"/>
              <a:gd name="connsiteY85" fmla="*/ 190500 h 345029"/>
              <a:gd name="connsiteX86" fmla="*/ 5080000 w 5715358"/>
              <a:gd name="connsiteY86" fmla="*/ 152400 h 345029"/>
              <a:gd name="connsiteX87" fmla="*/ 5105400 w 5715358"/>
              <a:gd name="connsiteY87" fmla="*/ 114300 h 345029"/>
              <a:gd name="connsiteX88" fmla="*/ 5143500 w 5715358"/>
              <a:gd name="connsiteY88" fmla="*/ 101600 h 345029"/>
              <a:gd name="connsiteX89" fmla="*/ 5232400 w 5715358"/>
              <a:gd name="connsiteY89" fmla="*/ 139700 h 345029"/>
              <a:gd name="connsiteX90" fmla="*/ 5308600 w 5715358"/>
              <a:gd name="connsiteY90" fmla="*/ 165100 h 345029"/>
              <a:gd name="connsiteX91" fmla="*/ 5346700 w 5715358"/>
              <a:gd name="connsiteY91" fmla="*/ 139700 h 345029"/>
              <a:gd name="connsiteX92" fmla="*/ 5397500 w 5715358"/>
              <a:gd name="connsiteY92" fmla="*/ 88900 h 345029"/>
              <a:gd name="connsiteX93" fmla="*/ 5448300 w 5715358"/>
              <a:gd name="connsiteY93" fmla="*/ 101600 h 345029"/>
              <a:gd name="connsiteX94" fmla="*/ 5486400 w 5715358"/>
              <a:gd name="connsiteY94" fmla="*/ 127000 h 345029"/>
              <a:gd name="connsiteX95" fmla="*/ 5524500 w 5715358"/>
              <a:gd name="connsiteY95" fmla="*/ 101600 h 345029"/>
              <a:gd name="connsiteX96" fmla="*/ 5562600 w 5715358"/>
              <a:gd name="connsiteY96" fmla="*/ 127000 h 345029"/>
              <a:gd name="connsiteX97" fmla="*/ 5600700 w 5715358"/>
              <a:gd name="connsiteY97" fmla="*/ 114300 h 345029"/>
              <a:gd name="connsiteX98" fmla="*/ 5651500 w 5715358"/>
              <a:gd name="connsiteY98" fmla="*/ 127000 h 345029"/>
              <a:gd name="connsiteX99" fmla="*/ 5715000 w 5715358"/>
              <a:gd name="connsiteY99" fmla="*/ 190500 h 345029"/>
              <a:gd name="connsiteX100" fmla="*/ 5702300 w 5715358"/>
              <a:gd name="connsiteY100" fmla="*/ 241300 h 345029"/>
              <a:gd name="connsiteX101" fmla="*/ 5613400 w 5715358"/>
              <a:gd name="connsiteY101" fmla="*/ 215900 h 345029"/>
              <a:gd name="connsiteX102" fmla="*/ 5537200 w 5715358"/>
              <a:gd name="connsiteY102" fmla="*/ 254000 h 345029"/>
              <a:gd name="connsiteX103" fmla="*/ 5448300 w 5715358"/>
              <a:gd name="connsiteY103" fmla="*/ 254000 h 345029"/>
              <a:gd name="connsiteX104" fmla="*/ 5384800 w 5715358"/>
              <a:gd name="connsiteY104" fmla="*/ 304800 h 345029"/>
              <a:gd name="connsiteX105" fmla="*/ 5321300 w 5715358"/>
              <a:gd name="connsiteY105" fmla="*/ 292100 h 345029"/>
              <a:gd name="connsiteX106" fmla="*/ 5283200 w 5715358"/>
              <a:gd name="connsiteY106" fmla="*/ 266700 h 345029"/>
              <a:gd name="connsiteX107" fmla="*/ 5245100 w 5715358"/>
              <a:gd name="connsiteY107" fmla="*/ 254000 h 345029"/>
              <a:gd name="connsiteX108" fmla="*/ 5194300 w 5715358"/>
              <a:gd name="connsiteY108" fmla="*/ 266700 h 345029"/>
              <a:gd name="connsiteX109" fmla="*/ 5156200 w 5715358"/>
              <a:gd name="connsiteY109" fmla="*/ 279400 h 345029"/>
              <a:gd name="connsiteX110" fmla="*/ 5080000 w 5715358"/>
              <a:gd name="connsiteY110" fmla="*/ 254000 h 345029"/>
              <a:gd name="connsiteX111" fmla="*/ 4953000 w 5715358"/>
              <a:gd name="connsiteY111" fmla="*/ 266700 h 345029"/>
              <a:gd name="connsiteX112" fmla="*/ 4914900 w 5715358"/>
              <a:gd name="connsiteY112" fmla="*/ 304800 h 345029"/>
              <a:gd name="connsiteX113" fmla="*/ 4838700 w 5715358"/>
              <a:gd name="connsiteY113" fmla="*/ 266700 h 345029"/>
              <a:gd name="connsiteX114" fmla="*/ 4800600 w 5715358"/>
              <a:gd name="connsiteY114" fmla="*/ 279400 h 345029"/>
              <a:gd name="connsiteX115" fmla="*/ 4762500 w 5715358"/>
              <a:gd name="connsiteY115" fmla="*/ 266700 h 345029"/>
              <a:gd name="connsiteX116" fmla="*/ 4686300 w 5715358"/>
              <a:gd name="connsiteY116" fmla="*/ 317500 h 345029"/>
              <a:gd name="connsiteX117" fmla="*/ 4572000 w 5715358"/>
              <a:gd name="connsiteY117" fmla="*/ 304800 h 345029"/>
              <a:gd name="connsiteX118" fmla="*/ 4495800 w 5715358"/>
              <a:gd name="connsiteY118" fmla="*/ 228600 h 345029"/>
              <a:gd name="connsiteX119" fmla="*/ 4457700 w 5715358"/>
              <a:gd name="connsiteY119" fmla="*/ 241300 h 345029"/>
              <a:gd name="connsiteX120" fmla="*/ 4394200 w 5715358"/>
              <a:gd name="connsiteY120" fmla="*/ 254000 h 345029"/>
              <a:gd name="connsiteX121" fmla="*/ 4318000 w 5715358"/>
              <a:gd name="connsiteY121" fmla="*/ 279400 h 345029"/>
              <a:gd name="connsiteX122" fmla="*/ 4279900 w 5715358"/>
              <a:gd name="connsiteY122" fmla="*/ 254000 h 345029"/>
              <a:gd name="connsiteX123" fmla="*/ 4216400 w 5715358"/>
              <a:gd name="connsiteY123" fmla="*/ 254000 h 345029"/>
              <a:gd name="connsiteX124" fmla="*/ 4178300 w 5715358"/>
              <a:gd name="connsiteY124" fmla="*/ 279400 h 345029"/>
              <a:gd name="connsiteX125" fmla="*/ 4064000 w 5715358"/>
              <a:gd name="connsiteY125" fmla="*/ 292100 h 345029"/>
              <a:gd name="connsiteX126" fmla="*/ 4025900 w 5715358"/>
              <a:gd name="connsiteY126" fmla="*/ 292100 h 345029"/>
              <a:gd name="connsiteX127" fmla="*/ 3949700 w 5715358"/>
              <a:gd name="connsiteY127" fmla="*/ 317500 h 345029"/>
              <a:gd name="connsiteX128" fmla="*/ 3911600 w 5715358"/>
              <a:gd name="connsiteY128" fmla="*/ 330200 h 345029"/>
              <a:gd name="connsiteX129" fmla="*/ 3835400 w 5715358"/>
              <a:gd name="connsiteY129" fmla="*/ 304800 h 345029"/>
              <a:gd name="connsiteX130" fmla="*/ 3759200 w 5715358"/>
              <a:gd name="connsiteY130" fmla="*/ 330200 h 345029"/>
              <a:gd name="connsiteX131" fmla="*/ 3695700 w 5715358"/>
              <a:gd name="connsiteY131" fmla="*/ 266700 h 345029"/>
              <a:gd name="connsiteX132" fmla="*/ 3657600 w 5715358"/>
              <a:gd name="connsiteY132" fmla="*/ 279400 h 345029"/>
              <a:gd name="connsiteX133" fmla="*/ 3556000 w 5715358"/>
              <a:gd name="connsiteY133" fmla="*/ 266700 h 345029"/>
              <a:gd name="connsiteX134" fmla="*/ 3517900 w 5715358"/>
              <a:gd name="connsiteY134" fmla="*/ 241300 h 345029"/>
              <a:gd name="connsiteX135" fmla="*/ 3441700 w 5715358"/>
              <a:gd name="connsiteY135" fmla="*/ 279400 h 345029"/>
              <a:gd name="connsiteX136" fmla="*/ 3403600 w 5715358"/>
              <a:gd name="connsiteY136" fmla="*/ 266700 h 345029"/>
              <a:gd name="connsiteX137" fmla="*/ 3365500 w 5715358"/>
              <a:gd name="connsiteY137" fmla="*/ 292100 h 345029"/>
              <a:gd name="connsiteX138" fmla="*/ 3327400 w 5715358"/>
              <a:gd name="connsiteY138" fmla="*/ 266700 h 345029"/>
              <a:gd name="connsiteX139" fmla="*/ 3276600 w 5715358"/>
              <a:gd name="connsiteY139" fmla="*/ 317500 h 345029"/>
              <a:gd name="connsiteX140" fmla="*/ 3238500 w 5715358"/>
              <a:gd name="connsiteY140" fmla="*/ 342900 h 345029"/>
              <a:gd name="connsiteX141" fmla="*/ 3213100 w 5715358"/>
              <a:gd name="connsiteY141" fmla="*/ 266700 h 345029"/>
              <a:gd name="connsiteX142" fmla="*/ 3175000 w 5715358"/>
              <a:gd name="connsiteY142" fmla="*/ 279400 h 345029"/>
              <a:gd name="connsiteX143" fmla="*/ 3136900 w 5715358"/>
              <a:gd name="connsiteY143" fmla="*/ 266700 h 345029"/>
              <a:gd name="connsiteX144" fmla="*/ 3086100 w 5715358"/>
              <a:gd name="connsiteY144" fmla="*/ 254000 h 345029"/>
              <a:gd name="connsiteX145" fmla="*/ 2946400 w 5715358"/>
              <a:gd name="connsiteY145" fmla="*/ 266700 h 345029"/>
              <a:gd name="connsiteX146" fmla="*/ 2870200 w 5715358"/>
              <a:gd name="connsiteY146" fmla="*/ 279400 h 345029"/>
              <a:gd name="connsiteX147" fmla="*/ 2832100 w 5715358"/>
              <a:gd name="connsiteY147" fmla="*/ 292100 h 345029"/>
              <a:gd name="connsiteX148" fmla="*/ 2806700 w 5715358"/>
              <a:gd name="connsiteY148" fmla="*/ 254000 h 345029"/>
              <a:gd name="connsiteX149" fmla="*/ 2717800 w 5715358"/>
              <a:gd name="connsiteY149" fmla="*/ 254000 h 345029"/>
              <a:gd name="connsiteX150" fmla="*/ 2578100 w 5715358"/>
              <a:gd name="connsiteY150" fmla="*/ 292100 h 345029"/>
              <a:gd name="connsiteX151" fmla="*/ 2552700 w 5715358"/>
              <a:gd name="connsiteY151" fmla="*/ 254000 h 345029"/>
              <a:gd name="connsiteX152" fmla="*/ 2476500 w 5715358"/>
              <a:gd name="connsiteY152" fmla="*/ 292100 h 345029"/>
              <a:gd name="connsiteX153" fmla="*/ 2362200 w 5715358"/>
              <a:gd name="connsiteY153" fmla="*/ 279400 h 345029"/>
              <a:gd name="connsiteX154" fmla="*/ 2311400 w 5715358"/>
              <a:gd name="connsiteY154" fmla="*/ 266700 h 345029"/>
              <a:gd name="connsiteX155" fmla="*/ 2298700 w 5715358"/>
              <a:gd name="connsiteY155" fmla="*/ 228600 h 345029"/>
              <a:gd name="connsiteX156" fmla="*/ 2209800 w 5715358"/>
              <a:gd name="connsiteY156" fmla="*/ 279400 h 345029"/>
              <a:gd name="connsiteX157" fmla="*/ 2171700 w 5715358"/>
              <a:gd name="connsiteY157" fmla="*/ 254000 h 345029"/>
              <a:gd name="connsiteX158" fmla="*/ 2095500 w 5715358"/>
              <a:gd name="connsiteY158" fmla="*/ 279400 h 345029"/>
              <a:gd name="connsiteX159" fmla="*/ 2019300 w 5715358"/>
              <a:gd name="connsiteY159" fmla="*/ 266700 h 345029"/>
              <a:gd name="connsiteX160" fmla="*/ 1955800 w 5715358"/>
              <a:gd name="connsiteY160" fmla="*/ 254000 h 345029"/>
              <a:gd name="connsiteX161" fmla="*/ 1816100 w 5715358"/>
              <a:gd name="connsiteY161" fmla="*/ 266700 h 345029"/>
              <a:gd name="connsiteX162" fmla="*/ 1714500 w 5715358"/>
              <a:gd name="connsiteY162" fmla="*/ 279400 h 345029"/>
              <a:gd name="connsiteX163" fmla="*/ 1676400 w 5715358"/>
              <a:gd name="connsiteY163" fmla="*/ 254000 h 345029"/>
              <a:gd name="connsiteX164" fmla="*/ 1663700 w 5715358"/>
              <a:gd name="connsiteY164" fmla="*/ 215900 h 345029"/>
              <a:gd name="connsiteX165" fmla="*/ 1587500 w 5715358"/>
              <a:gd name="connsiteY165" fmla="*/ 266700 h 345029"/>
              <a:gd name="connsiteX166" fmla="*/ 1549400 w 5715358"/>
              <a:gd name="connsiteY166" fmla="*/ 254000 h 345029"/>
              <a:gd name="connsiteX167" fmla="*/ 1473200 w 5715358"/>
              <a:gd name="connsiteY167" fmla="*/ 279400 h 345029"/>
              <a:gd name="connsiteX168" fmla="*/ 1371600 w 5715358"/>
              <a:gd name="connsiteY168" fmla="*/ 304800 h 345029"/>
              <a:gd name="connsiteX169" fmla="*/ 1333500 w 5715358"/>
              <a:gd name="connsiteY169" fmla="*/ 279400 h 345029"/>
              <a:gd name="connsiteX170" fmla="*/ 1244600 w 5715358"/>
              <a:gd name="connsiteY170" fmla="*/ 254000 h 345029"/>
              <a:gd name="connsiteX171" fmla="*/ 1066800 w 5715358"/>
              <a:gd name="connsiteY171" fmla="*/ 266700 h 345029"/>
              <a:gd name="connsiteX172" fmla="*/ 1028700 w 5715358"/>
              <a:gd name="connsiteY172" fmla="*/ 241300 h 345029"/>
              <a:gd name="connsiteX173" fmla="*/ 977900 w 5715358"/>
              <a:gd name="connsiteY173" fmla="*/ 266700 h 345029"/>
              <a:gd name="connsiteX174" fmla="*/ 939800 w 5715358"/>
              <a:gd name="connsiteY174" fmla="*/ 279400 h 345029"/>
              <a:gd name="connsiteX175" fmla="*/ 901700 w 5715358"/>
              <a:gd name="connsiteY175" fmla="*/ 266700 h 345029"/>
              <a:gd name="connsiteX176" fmla="*/ 863600 w 5715358"/>
              <a:gd name="connsiteY176" fmla="*/ 279400 h 345029"/>
              <a:gd name="connsiteX177" fmla="*/ 825500 w 5715358"/>
              <a:gd name="connsiteY177" fmla="*/ 241300 h 345029"/>
              <a:gd name="connsiteX178" fmla="*/ 673100 w 5715358"/>
              <a:gd name="connsiteY178" fmla="*/ 254000 h 345029"/>
              <a:gd name="connsiteX179" fmla="*/ 635000 w 5715358"/>
              <a:gd name="connsiteY179" fmla="*/ 228600 h 345029"/>
              <a:gd name="connsiteX180" fmla="*/ 596900 w 5715358"/>
              <a:gd name="connsiteY180" fmla="*/ 254000 h 345029"/>
              <a:gd name="connsiteX181" fmla="*/ 508000 w 5715358"/>
              <a:gd name="connsiteY181" fmla="*/ 292100 h 345029"/>
              <a:gd name="connsiteX182" fmla="*/ 419100 w 5715358"/>
              <a:gd name="connsiteY182" fmla="*/ 266700 h 345029"/>
              <a:gd name="connsiteX183" fmla="*/ 342900 w 5715358"/>
              <a:gd name="connsiteY183" fmla="*/ 292100 h 345029"/>
              <a:gd name="connsiteX184" fmla="*/ 266700 w 5715358"/>
              <a:gd name="connsiteY184" fmla="*/ 279400 h 345029"/>
              <a:gd name="connsiteX185" fmla="*/ 177800 w 5715358"/>
              <a:gd name="connsiteY185" fmla="*/ 266700 h 345029"/>
              <a:gd name="connsiteX186" fmla="*/ 101600 w 5715358"/>
              <a:gd name="connsiteY186" fmla="*/ 254000 h 345029"/>
              <a:gd name="connsiteX187" fmla="*/ 0 w 5715358"/>
              <a:gd name="connsiteY187" fmla="*/ 241300 h 345029"/>
              <a:gd name="connsiteX188" fmla="*/ 50800 w 5715358"/>
              <a:gd name="connsiteY188" fmla="*/ 127000 h 345029"/>
              <a:gd name="connsiteX189" fmla="*/ 63500 w 5715358"/>
              <a:gd name="connsiteY189" fmla="*/ 88900 h 345029"/>
              <a:gd name="connsiteX190" fmla="*/ 101600 w 5715358"/>
              <a:gd name="connsiteY190" fmla="*/ 114300 h 345029"/>
              <a:gd name="connsiteX191" fmla="*/ 228600 w 5715358"/>
              <a:gd name="connsiteY191" fmla="*/ 114300 h 345029"/>
              <a:gd name="connsiteX192" fmla="*/ 177800 w 5715358"/>
              <a:gd name="connsiteY192" fmla="*/ 127000 h 345029"/>
              <a:gd name="connsiteX193" fmla="*/ 215900 w 5715358"/>
              <a:gd name="connsiteY193" fmla="*/ 152400 h 345029"/>
              <a:gd name="connsiteX194" fmla="*/ 304800 w 5715358"/>
              <a:gd name="connsiteY194" fmla="*/ 139700 h 345029"/>
              <a:gd name="connsiteX195" fmla="*/ 50800 w 5715358"/>
              <a:gd name="connsiteY195" fmla="*/ 127000 h 3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715358" h="345029">
                <a:moveTo>
                  <a:pt x="50800" y="127000"/>
                </a:moveTo>
                <a:lnTo>
                  <a:pt x="50800" y="127000"/>
                </a:lnTo>
                <a:cubicBezTo>
                  <a:pt x="88900" y="131233"/>
                  <a:pt x="126766" y="139700"/>
                  <a:pt x="165100" y="139700"/>
                </a:cubicBezTo>
                <a:cubicBezTo>
                  <a:pt x="181223" y="139700"/>
                  <a:pt x="259808" y="119198"/>
                  <a:pt x="279400" y="114300"/>
                </a:cubicBezTo>
                <a:cubicBezTo>
                  <a:pt x="283633" y="127000"/>
                  <a:pt x="279671" y="147428"/>
                  <a:pt x="292100" y="152400"/>
                </a:cubicBezTo>
                <a:cubicBezTo>
                  <a:pt x="308306" y="158882"/>
                  <a:pt x="326182" y="144716"/>
                  <a:pt x="342900" y="139700"/>
                </a:cubicBezTo>
                <a:cubicBezTo>
                  <a:pt x="368545" y="132007"/>
                  <a:pt x="419100" y="114300"/>
                  <a:pt x="419100" y="114300"/>
                </a:cubicBezTo>
                <a:cubicBezTo>
                  <a:pt x="432368" y="123145"/>
                  <a:pt x="474268" y="155905"/>
                  <a:pt x="495300" y="152400"/>
                </a:cubicBezTo>
                <a:cubicBezTo>
                  <a:pt x="510356" y="149891"/>
                  <a:pt x="519748" y="133826"/>
                  <a:pt x="533400" y="127000"/>
                </a:cubicBezTo>
                <a:cubicBezTo>
                  <a:pt x="545374" y="121013"/>
                  <a:pt x="558800" y="118533"/>
                  <a:pt x="571500" y="114300"/>
                </a:cubicBezTo>
                <a:cubicBezTo>
                  <a:pt x="604988" y="164532"/>
                  <a:pt x="583915" y="158836"/>
                  <a:pt x="647700" y="139700"/>
                </a:cubicBezTo>
                <a:cubicBezTo>
                  <a:pt x="673345" y="132007"/>
                  <a:pt x="723900" y="114300"/>
                  <a:pt x="723900" y="114300"/>
                </a:cubicBezTo>
                <a:cubicBezTo>
                  <a:pt x="732716" y="123116"/>
                  <a:pt x="773843" y="175603"/>
                  <a:pt x="800100" y="165100"/>
                </a:cubicBezTo>
                <a:cubicBezTo>
                  <a:pt x="814272" y="159431"/>
                  <a:pt x="813581" y="136535"/>
                  <a:pt x="825500" y="127000"/>
                </a:cubicBezTo>
                <a:cubicBezTo>
                  <a:pt x="835953" y="118637"/>
                  <a:pt x="850900" y="118533"/>
                  <a:pt x="863600" y="114300"/>
                </a:cubicBezTo>
                <a:cubicBezTo>
                  <a:pt x="880533" y="118533"/>
                  <a:pt x="897617" y="122205"/>
                  <a:pt x="914400" y="127000"/>
                </a:cubicBezTo>
                <a:cubicBezTo>
                  <a:pt x="927272" y="130678"/>
                  <a:pt x="939113" y="139700"/>
                  <a:pt x="952500" y="139700"/>
                </a:cubicBezTo>
                <a:cubicBezTo>
                  <a:pt x="978790" y="139700"/>
                  <a:pt x="1009437" y="114442"/>
                  <a:pt x="1028700" y="101600"/>
                </a:cubicBezTo>
                <a:cubicBezTo>
                  <a:pt x="1129329" y="135143"/>
                  <a:pt x="1078490" y="131402"/>
                  <a:pt x="1181100" y="114300"/>
                </a:cubicBezTo>
                <a:cubicBezTo>
                  <a:pt x="1202267" y="118533"/>
                  <a:pt x="1225293" y="117347"/>
                  <a:pt x="1244600" y="127000"/>
                </a:cubicBezTo>
                <a:cubicBezTo>
                  <a:pt x="1260664" y="135032"/>
                  <a:pt x="1268902" y="153602"/>
                  <a:pt x="1282700" y="165100"/>
                </a:cubicBezTo>
                <a:cubicBezTo>
                  <a:pt x="1294426" y="174871"/>
                  <a:pt x="1308100" y="182033"/>
                  <a:pt x="1320800" y="190500"/>
                </a:cubicBezTo>
                <a:cubicBezTo>
                  <a:pt x="1416565" y="158578"/>
                  <a:pt x="1302236" y="205352"/>
                  <a:pt x="1384300" y="139700"/>
                </a:cubicBezTo>
                <a:cubicBezTo>
                  <a:pt x="1394753" y="131337"/>
                  <a:pt x="1409700" y="131233"/>
                  <a:pt x="1422400" y="127000"/>
                </a:cubicBezTo>
                <a:cubicBezTo>
                  <a:pt x="1509739" y="185226"/>
                  <a:pt x="1469640" y="168147"/>
                  <a:pt x="1536700" y="190500"/>
                </a:cubicBezTo>
                <a:cubicBezTo>
                  <a:pt x="1549400" y="182033"/>
                  <a:pt x="1565265" y="177019"/>
                  <a:pt x="1574800" y="165100"/>
                </a:cubicBezTo>
                <a:cubicBezTo>
                  <a:pt x="1583163" y="154647"/>
                  <a:pt x="1574800" y="131233"/>
                  <a:pt x="1587500" y="127000"/>
                </a:cubicBezTo>
                <a:cubicBezTo>
                  <a:pt x="1607978" y="120174"/>
                  <a:pt x="1629833" y="135467"/>
                  <a:pt x="1651000" y="139700"/>
                </a:cubicBezTo>
                <a:cubicBezTo>
                  <a:pt x="1680633" y="135467"/>
                  <a:pt x="1709966" y="127000"/>
                  <a:pt x="1739900" y="127000"/>
                </a:cubicBezTo>
                <a:cubicBezTo>
                  <a:pt x="1755847" y="127000"/>
                  <a:pt x="1810833" y="146411"/>
                  <a:pt x="1828800" y="152400"/>
                </a:cubicBezTo>
                <a:cubicBezTo>
                  <a:pt x="1845733" y="148167"/>
                  <a:pt x="1862817" y="144495"/>
                  <a:pt x="1879600" y="139700"/>
                </a:cubicBezTo>
                <a:cubicBezTo>
                  <a:pt x="1892472" y="136022"/>
                  <a:pt x="1904313" y="127000"/>
                  <a:pt x="1917700" y="127000"/>
                </a:cubicBezTo>
                <a:cubicBezTo>
                  <a:pt x="1935154" y="127000"/>
                  <a:pt x="1951567" y="135467"/>
                  <a:pt x="1968500" y="139700"/>
                </a:cubicBezTo>
                <a:cubicBezTo>
                  <a:pt x="1993900" y="135467"/>
                  <a:pt x="2019563" y="132586"/>
                  <a:pt x="2044700" y="127000"/>
                </a:cubicBezTo>
                <a:cubicBezTo>
                  <a:pt x="2057768" y="124096"/>
                  <a:pt x="2069413" y="114300"/>
                  <a:pt x="2082800" y="114300"/>
                </a:cubicBezTo>
                <a:cubicBezTo>
                  <a:pt x="2096187" y="114300"/>
                  <a:pt x="2108200" y="122767"/>
                  <a:pt x="2120900" y="127000"/>
                </a:cubicBezTo>
                <a:cubicBezTo>
                  <a:pt x="2200325" y="111115"/>
                  <a:pt x="2225767" y="84183"/>
                  <a:pt x="2286000" y="114300"/>
                </a:cubicBezTo>
                <a:cubicBezTo>
                  <a:pt x="2299652" y="121126"/>
                  <a:pt x="2311400" y="131233"/>
                  <a:pt x="2324100" y="139700"/>
                </a:cubicBezTo>
                <a:cubicBezTo>
                  <a:pt x="2410065" y="111045"/>
                  <a:pt x="2378755" y="106330"/>
                  <a:pt x="2451100" y="127000"/>
                </a:cubicBezTo>
                <a:cubicBezTo>
                  <a:pt x="2463972" y="130678"/>
                  <a:pt x="2476500" y="135467"/>
                  <a:pt x="2489200" y="139700"/>
                </a:cubicBezTo>
                <a:cubicBezTo>
                  <a:pt x="2510367" y="135467"/>
                  <a:pt x="2532489" y="134579"/>
                  <a:pt x="2552700" y="127000"/>
                </a:cubicBezTo>
                <a:cubicBezTo>
                  <a:pt x="2566992" y="121641"/>
                  <a:pt x="2577148" y="108426"/>
                  <a:pt x="2590800" y="101600"/>
                </a:cubicBezTo>
                <a:cubicBezTo>
                  <a:pt x="2602774" y="95613"/>
                  <a:pt x="2616200" y="93133"/>
                  <a:pt x="2628900" y="88900"/>
                </a:cubicBezTo>
                <a:cubicBezTo>
                  <a:pt x="2654300" y="97367"/>
                  <a:pt x="2682823" y="129152"/>
                  <a:pt x="2705100" y="114300"/>
                </a:cubicBezTo>
                <a:lnTo>
                  <a:pt x="2781300" y="63500"/>
                </a:lnTo>
                <a:cubicBezTo>
                  <a:pt x="2797588" y="87931"/>
                  <a:pt x="2806725" y="118531"/>
                  <a:pt x="2844800" y="114300"/>
                </a:cubicBezTo>
                <a:cubicBezTo>
                  <a:pt x="2871410" y="111343"/>
                  <a:pt x="2921000" y="88900"/>
                  <a:pt x="2921000" y="88900"/>
                </a:cubicBezTo>
                <a:cubicBezTo>
                  <a:pt x="2933700" y="97367"/>
                  <a:pt x="2943836" y="114300"/>
                  <a:pt x="2959100" y="114300"/>
                </a:cubicBezTo>
                <a:cubicBezTo>
                  <a:pt x="2985874" y="114300"/>
                  <a:pt x="3009325" y="95394"/>
                  <a:pt x="3035300" y="88900"/>
                </a:cubicBezTo>
                <a:lnTo>
                  <a:pt x="3086100" y="76200"/>
                </a:lnTo>
                <a:cubicBezTo>
                  <a:pt x="3184769" y="109090"/>
                  <a:pt x="3132015" y="108438"/>
                  <a:pt x="3200400" y="88900"/>
                </a:cubicBezTo>
                <a:cubicBezTo>
                  <a:pt x="3217183" y="84105"/>
                  <a:pt x="3234267" y="80433"/>
                  <a:pt x="3251200" y="76200"/>
                </a:cubicBezTo>
                <a:cubicBezTo>
                  <a:pt x="3280833" y="80433"/>
                  <a:pt x="3311428" y="80298"/>
                  <a:pt x="3340100" y="88900"/>
                </a:cubicBezTo>
                <a:cubicBezTo>
                  <a:pt x="3354720" y="93286"/>
                  <a:pt x="3362936" y="114300"/>
                  <a:pt x="3378200" y="114300"/>
                </a:cubicBezTo>
                <a:cubicBezTo>
                  <a:pt x="3393464" y="114300"/>
                  <a:pt x="3403600" y="97367"/>
                  <a:pt x="3416300" y="88900"/>
                </a:cubicBezTo>
                <a:cubicBezTo>
                  <a:pt x="3424767" y="101600"/>
                  <a:pt x="3426733" y="124007"/>
                  <a:pt x="3441700" y="127000"/>
                </a:cubicBezTo>
                <a:cubicBezTo>
                  <a:pt x="3456667" y="129993"/>
                  <a:pt x="3466148" y="108426"/>
                  <a:pt x="3479800" y="101600"/>
                </a:cubicBezTo>
                <a:cubicBezTo>
                  <a:pt x="3491774" y="95613"/>
                  <a:pt x="3505200" y="93133"/>
                  <a:pt x="3517900" y="88900"/>
                </a:cubicBezTo>
                <a:cubicBezTo>
                  <a:pt x="3527819" y="93860"/>
                  <a:pt x="3588113" y="127000"/>
                  <a:pt x="3606800" y="127000"/>
                </a:cubicBezTo>
                <a:cubicBezTo>
                  <a:pt x="3620187" y="127000"/>
                  <a:pt x="3632200" y="118533"/>
                  <a:pt x="3644900" y="114300"/>
                </a:cubicBezTo>
                <a:cubicBezTo>
                  <a:pt x="3664985" y="99236"/>
                  <a:pt x="3717787" y="54902"/>
                  <a:pt x="3746500" y="50800"/>
                </a:cubicBezTo>
                <a:cubicBezTo>
                  <a:pt x="3759752" y="48907"/>
                  <a:pt x="3771900" y="59267"/>
                  <a:pt x="3784600" y="63500"/>
                </a:cubicBezTo>
                <a:cubicBezTo>
                  <a:pt x="3797300" y="59267"/>
                  <a:pt x="3810000" y="46567"/>
                  <a:pt x="3822700" y="50800"/>
                </a:cubicBezTo>
                <a:cubicBezTo>
                  <a:pt x="3839739" y="56480"/>
                  <a:pt x="3847002" y="77402"/>
                  <a:pt x="3860800" y="88900"/>
                </a:cubicBezTo>
                <a:cubicBezTo>
                  <a:pt x="3872526" y="98671"/>
                  <a:pt x="3886200" y="105833"/>
                  <a:pt x="3898900" y="114300"/>
                </a:cubicBezTo>
                <a:cubicBezTo>
                  <a:pt x="3921807" y="91393"/>
                  <a:pt x="3938341" y="63500"/>
                  <a:pt x="3975100" y="63500"/>
                </a:cubicBezTo>
                <a:cubicBezTo>
                  <a:pt x="3992554" y="63500"/>
                  <a:pt x="4008967" y="71967"/>
                  <a:pt x="4025900" y="76200"/>
                </a:cubicBezTo>
                <a:cubicBezTo>
                  <a:pt x="4038600" y="88900"/>
                  <a:pt x="4046961" y="108620"/>
                  <a:pt x="4064000" y="114300"/>
                </a:cubicBezTo>
                <a:cubicBezTo>
                  <a:pt x="4081527" y="120142"/>
                  <a:pt x="4130928" y="82381"/>
                  <a:pt x="4140200" y="76200"/>
                </a:cubicBezTo>
                <a:cubicBezTo>
                  <a:pt x="4152900" y="84667"/>
                  <a:pt x="4164648" y="94774"/>
                  <a:pt x="4178300" y="101600"/>
                </a:cubicBezTo>
                <a:cubicBezTo>
                  <a:pt x="4212607" y="118754"/>
                  <a:pt x="4257480" y="119196"/>
                  <a:pt x="4292600" y="127000"/>
                </a:cubicBezTo>
                <a:cubicBezTo>
                  <a:pt x="4305668" y="129904"/>
                  <a:pt x="4318000" y="135467"/>
                  <a:pt x="4330700" y="139700"/>
                </a:cubicBezTo>
                <a:cubicBezTo>
                  <a:pt x="4334933" y="118533"/>
                  <a:pt x="4338165" y="97141"/>
                  <a:pt x="4343400" y="76200"/>
                </a:cubicBezTo>
                <a:cubicBezTo>
                  <a:pt x="4346647" y="63213"/>
                  <a:pt x="4346634" y="47566"/>
                  <a:pt x="4356100" y="38100"/>
                </a:cubicBezTo>
                <a:cubicBezTo>
                  <a:pt x="4371793" y="22407"/>
                  <a:pt x="4422230" y="7590"/>
                  <a:pt x="4445000" y="0"/>
                </a:cubicBezTo>
                <a:cubicBezTo>
                  <a:pt x="4457700" y="12700"/>
                  <a:pt x="4468156" y="28137"/>
                  <a:pt x="4483100" y="38100"/>
                </a:cubicBezTo>
                <a:cubicBezTo>
                  <a:pt x="4494239" y="45526"/>
                  <a:pt x="4508328" y="47122"/>
                  <a:pt x="4521200" y="50800"/>
                </a:cubicBezTo>
                <a:cubicBezTo>
                  <a:pt x="4632828" y="82694"/>
                  <a:pt x="4518749" y="45750"/>
                  <a:pt x="4610100" y="76200"/>
                </a:cubicBezTo>
                <a:cubicBezTo>
                  <a:pt x="4622800" y="71967"/>
                  <a:pt x="4635771" y="58528"/>
                  <a:pt x="4648200" y="63500"/>
                </a:cubicBezTo>
                <a:cubicBezTo>
                  <a:pt x="4662372" y="69169"/>
                  <a:pt x="4661681" y="92065"/>
                  <a:pt x="4673600" y="101600"/>
                </a:cubicBezTo>
                <a:cubicBezTo>
                  <a:pt x="4684053" y="109963"/>
                  <a:pt x="4699726" y="108313"/>
                  <a:pt x="4711700" y="114300"/>
                </a:cubicBezTo>
                <a:cubicBezTo>
                  <a:pt x="4810177" y="163539"/>
                  <a:pt x="4692135" y="120478"/>
                  <a:pt x="4787900" y="152400"/>
                </a:cubicBezTo>
                <a:cubicBezTo>
                  <a:pt x="4800600" y="148167"/>
                  <a:pt x="4812695" y="138222"/>
                  <a:pt x="4826000" y="139700"/>
                </a:cubicBezTo>
                <a:cubicBezTo>
                  <a:pt x="4852610" y="142657"/>
                  <a:pt x="4902200" y="165100"/>
                  <a:pt x="4902200" y="165100"/>
                </a:cubicBezTo>
                <a:cubicBezTo>
                  <a:pt x="5036490" y="120337"/>
                  <a:pt x="4938687" y="125710"/>
                  <a:pt x="5003800" y="177800"/>
                </a:cubicBezTo>
                <a:cubicBezTo>
                  <a:pt x="5014253" y="186163"/>
                  <a:pt x="5029200" y="186267"/>
                  <a:pt x="5041900" y="190500"/>
                </a:cubicBezTo>
                <a:cubicBezTo>
                  <a:pt x="5054600" y="177800"/>
                  <a:pt x="5068502" y="166198"/>
                  <a:pt x="5080000" y="152400"/>
                </a:cubicBezTo>
                <a:cubicBezTo>
                  <a:pt x="5089771" y="140674"/>
                  <a:pt x="5093481" y="123835"/>
                  <a:pt x="5105400" y="114300"/>
                </a:cubicBezTo>
                <a:cubicBezTo>
                  <a:pt x="5115853" y="105937"/>
                  <a:pt x="5130800" y="105833"/>
                  <a:pt x="5143500" y="101600"/>
                </a:cubicBezTo>
                <a:cubicBezTo>
                  <a:pt x="5266142" y="142481"/>
                  <a:pt x="5075466" y="76926"/>
                  <a:pt x="5232400" y="139700"/>
                </a:cubicBezTo>
                <a:cubicBezTo>
                  <a:pt x="5257259" y="149644"/>
                  <a:pt x="5308600" y="165100"/>
                  <a:pt x="5308600" y="165100"/>
                </a:cubicBezTo>
                <a:cubicBezTo>
                  <a:pt x="5321300" y="156633"/>
                  <a:pt x="5337165" y="151619"/>
                  <a:pt x="5346700" y="139700"/>
                </a:cubicBezTo>
                <a:cubicBezTo>
                  <a:pt x="5395961" y="78124"/>
                  <a:pt x="5314373" y="116609"/>
                  <a:pt x="5397500" y="88900"/>
                </a:cubicBezTo>
                <a:cubicBezTo>
                  <a:pt x="5414433" y="93133"/>
                  <a:pt x="5432257" y="94724"/>
                  <a:pt x="5448300" y="101600"/>
                </a:cubicBezTo>
                <a:cubicBezTo>
                  <a:pt x="5462329" y="107613"/>
                  <a:pt x="5471136" y="127000"/>
                  <a:pt x="5486400" y="127000"/>
                </a:cubicBezTo>
                <a:cubicBezTo>
                  <a:pt x="5501664" y="127000"/>
                  <a:pt x="5511800" y="110067"/>
                  <a:pt x="5524500" y="101600"/>
                </a:cubicBezTo>
                <a:cubicBezTo>
                  <a:pt x="5537200" y="110067"/>
                  <a:pt x="5547544" y="124491"/>
                  <a:pt x="5562600" y="127000"/>
                </a:cubicBezTo>
                <a:cubicBezTo>
                  <a:pt x="5575805" y="129201"/>
                  <a:pt x="5587313" y="114300"/>
                  <a:pt x="5600700" y="114300"/>
                </a:cubicBezTo>
                <a:cubicBezTo>
                  <a:pt x="5618154" y="114300"/>
                  <a:pt x="5634567" y="122767"/>
                  <a:pt x="5651500" y="127000"/>
                </a:cubicBezTo>
                <a:cubicBezTo>
                  <a:pt x="5672889" y="141260"/>
                  <a:pt x="5710544" y="159307"/>
                  <a:pt x="5715000" y="190500"/>
                </a:cubicBezTo>
                <a:cubicBezTo>
                  <a:pt x="5717468" y="207779"/>
                  <a:pt x="5706533" y="224367"/>
                  <a:pt x="5702300" y="241300"/>
                </a:cubicBezTo>
                <a:cubicBezTo>
                  <a:pt x="5684333" y="235311"/>
                  <a:pt x="5629347" y="215900"/>
                  <a:pt x="5613400" y="215900"/>
                </a:cubicBezTo>
                <a:cubicBezTo>
                  <a:pt x="5587110" y="215900"/>
                  <a:pt x="5556463" y="241158"/>
                  <a:pt x="5537200" y="254000"/>
                </a:cubicBezTo>
                <a:cubicBezTo>
                  <a:pt x="5502926" y="242575"/>
                  <a:pt x="5485509" y="229194"/>
                  <a:pt x="5448300" y="254000"/>
                </a:cubicBezTo>
                <a:cubicBezTo>
                  <a:pt x="5333410" y="330593"/>
                  <a:pt x="5509355" y="263282"/>
                  <a:pt x="5384800" y="304800"/>
                </a:cubicBezTo>
                <a:cubicBezTo>
                  <a:pt x="5363633" y="300567"/>
                  <a:pt x="5341511" y="299679"/>
                  <a:pt x="5321300" y="292100"/>
                </a:cubicBezTo>
                <a:cubicBezTo>
                  <a:pt x="5307008" y="286741"/>
                  <a:pt x="5296852" y="273526"/>
                  <a:pt x="5283200" y="266700"/>
                </a:cubicBezTo>
                <a:cubicBezTo>
                  <a:pt x="5271226" y="260713"/>
                  <a:pt x="5257800" y="258233"/>
                  <a:pt x="5245100" y="254000"/>
                </a:cubicBezTo>
                <a:cubicBezTo>
                  <a:pt x="5228167" y="258233"/>
                  <a:pt x="5211083" y="261905"/>
                  <a:pt x="5194300" y="266700"/>
                </a:cubicBezTo>
                <a:cubicBezTo>
                  <a:pt x="5181428" y="270378"/>
                  <a:pt x="5169505" y="280878"/>
                  <a:pt x="5156200" y="279400"/>
                </a:cubicBezTo>
                <a:cubicBezTo>
                  <a:pt x="5129590" y="276443"/>
                  <a:pt x="5080000" y="254000"/>
                  <a:pt x="5080000" y="254000"/>
                </a:cubicBezTo>
                <a:cubicBezTo>
                  <a:pt x="4987241" y="284920"/>
                  <a:pt x="5029775" y="285894"/>
                  <a:pt x="4953000" y="266700"/>
                </a:cubicBezTo>
                <a:cubicBezTo>
                  <a:pt x="4940300" y="279400"/>
                  <a:pt x="4931939" y="299120"/>
                  <a:pt x="4914900" y="304800"/>
                </a:cubicBezTo>
                <a:cubicBezTo>
                  <a:pt x="4897373" y="310642"/>
                  <a:pt x="4847972" y="272881"/>
                  <a:pt x="4838700" y="266700"/>
                </a:cubicBezTo>
                <a:cubicBezTo>
                  <a:pt x="4826000" y="270933"/>
                  <a:pt x="4813987" y="279400"/>
                  <a:pt x="4800600" y="279400"/>
                </a:cubicBezTo>
                <a:cubicBezTo>
                  <a:pt x="4787213" y="279400"/>
                  <a:pt x="4775200" y="262467"/>
                  <a:pt x="4762500" y="266700"/>
                </a:cubicBezTo>
                <a:cubicBezTo>
                  <a:pt x="4733540" y="276353"/>
                  <a:pt x="4686300" y="317500"/>
                  <a:pt x="4686300" y="317500"/>
                </a:cubicBezTo>
                <a:cubicBezTo>
                  <a:pt x="4597400" y="287867"/>
                  <a:pt x="4635500" y="283633"/>
                  <a:pt x="4572000" y="304800"/>
                </a:cubicBezTo>
                <a:cubicBezTo>
                  <a:pt x="4549699" y="267632"/>
                  <a:pt x="4545014" y="228600"/>
                  <a:pt x="4495800" y="228600"/>
                </a:cubicBezTo>
                <a:cubicBezTo>
                  <a:pt x="4482413" y="228600"/>
                  <a:pt x="4470687" y="238053"/>
                  <a:pt x="4457700" y="241300"/>
                </a:cubicBezTo>
                <a:cubicBezTo>
                  <a:pt x="4436759" y="246535"/>
                  <a:pt x="4415025" y="248320"/>
                  <a:pt x="4394200" y="254000"/>
                </a:cubicBezTo>
                <a:cubicBezTo>
                  <a:pt x="4368369" y="261045"/>
                  <a:pt x="4318000" y="279400"/>
                  <a:pt x="4318000" y="279400"/>
                </a:cubicBezTo>
                <a:cubicBezTo>
                  <a:pt x="4305300" y="270933"/>
                  <a:pt x="4294867" y="251007"/>
                  <a:pt x="4279900" y="254000"/>
                </a:cubicBezTo>
                <a:cubicBezTo>
                  <a:pt x="4206228" y="268734"/>
                  <a:pt x="4310372" y="347972"/>
                  <a:pt x="4216400" y="254000"/>
                </a:cubicBezTo>
                <a:cubicBezTo>
                  <a:pt x="4203700" y="262467"/>
                  <a:pt x="4193470" y="277714"/>
                  <a:pt x="4178300" y="279400"/>
                </a:cubicBezTo>
                <a:cubicBezTo>
                  <a:pt x="4041416" y="294609"/>
                  <a:pt x="4150571" y="234386"/>
                  <a:pt x="4064000" y="292100"/>
                </a:cubicBezTo>
                <a:cubicBezTo>
                  <a:pt x="4033806" y="382683"/>
                  <a:pt x="4073169" y="298009"/>
                  <a:pt x="4025900" y="292100"/>
                </a:cubicBezTo>
                <a:cubicBezTo>
                  <a:pt x="3999333" y="288779"/>
                  <a:pt x="3975100" y="309033"/>
                  <a:pt x="3949700" y="317500"/>
                </a:cubicBezTo>
                <a:lnTo>
                  <a:pt x="3911600" y="330200"/>
                </a:lnTo>
                <a:cubicBezTo>
                  <a:pt x="3886200" y="321733"/>
                  <a:pt x="3860800" y="296333"/>
                  <a:pt x="3835400" y="304800"/>
                </a:cubicBezTo>
                <a:lnTo>
                  <a:pt x="3759200" y="330200"/>
                </a:lnTo>
                <a:cubicBezTo>
                  <a:pt x="3744383" y="307975"/>
                  <a:pt x="3727450" y="271992"/>
                  <a:pt x="3695700" y="266700"/>
                </a:cubicBezTo>
                <a:cubicBezTo>
                  <a:pt x="3682495" y="264499"/>
                  <a:pt x="3670300" y="275167"/>
                  <a:pt x="3657600" y="279400"/>
                </a:cubicBezTo>
                <a:cubicBezTo>
                  <a:pt x="3623733" y="275167"/>
                  <a:pt x="3588928" y="275680"/>
                  <a:pt x="3556000" y="266700"/>
                </a:cubicBezTo>
                <a:cubicBezTo>
                  <a:pt x="3541274" y="262684"/>
                  <a:pt x="3532956" y="243809"/>
                  <a:pt x="3517900" y="241300"/>
                </a:cubicBezTo>
                <a:cubicBezTo>
                  <a:pt x="3496868" y="237795"/>
                  <a:pt x="3454968" y="270555"/>
                  <a:pt x="3441700" y="279400"/>
                </a:cubicBezTo>
                <a:cubicBezTo>
                  <a:pt x="3429000" y="275167"/>
                  <a:pt x="3416805" y="264499"/>
                  <a:pt x="3403600" y="266700"/>
                </a:cubicBezTo>
                <a:cubicBezTo>
                  <a:pt x="3388544" y="269209"/>
                  <a:pt x="3380764" y="292100"/>
                  <a:pt x="3365500" y="292100"/>
                </a:cubicBezTo>
                <a:cubicBezTo>
                  <a:pt x="3350236" y="292100"/>
                  <a:pt x="3340100" y="275167"/>
                  <a:pt x="3327400" y="266700"/>
                </a:cubicBezTo>
                <a:cubicBezTo>
                  <a:pt x="3310467" y="283633"/>
                  <a:pt x="3294782" y="301915"/>
                  <a:pt x="3276600" y="317500"/>
                </a:cubicBezTo>
                <a:cubicBezTo>
                  <a:pt x="3265011" y="327433"/>
                  <a:pt x="3250419" y="352435"/>
                  <a:pt x="3238500" y="342900"/>
                </a:cubicBezTo>
                <a:cubicBezTo>
                  <a:pt x="3217593" y="326174"/>
                  <a:pt x="3213100" y="266700"/>
                  <a:pt x="3213100" y="266700"/>
                </a:cubicBezTo>
                <a:cubicBezTo>
                  <a:pt x="3200400" y="270933"/>
                  <a:pt x="3188387" y="279400"/>
                  <a:pt x="3175000" y="279400"/>
                </a:cubicBezTo>
                <a:cubicBezTo>
                  <a:pt x="3161613" y="279400"/>
                  <a:pt x="3149772" y="270378"/>
                  <a:pt x="3136900" y="266700"/>
                </a:cubicBezTo>
                <a:cubicBezTo>
                  <a:pt x="3120117" y="261905"/>
                  <a:pt x="3103033" y="258233"/>
                  <a:pt x="3086100" y="254000"/>
                </a:cubicBezTo>
                <a:cubicBezTo>
                  <a:pt x="2971513" y="282647"/>
                  <a:pt x="3017618" y="290439"/>
                  <a:pt x="2946400" y="266700"/>
                </a:cubicBezTo>
                <a:cubicBezTo>
                  <a:pt x="2921000" y="270933"/>
                  <a:pt x="2895337" y="273814"/>
                  <a:pt x="2870200" y="279400"/>
                </a:cubicBezTo>
                <a:cubicBezTo>
                  <a:pt x="2857132" y="282304"/>
                  <a:pt x="2844529" y="297072"/>
                  <a:pt x="2832100" y="292100"/>
                </a:cubicBezTo>
                <a:cubicBezTo>
                  <a:pt x="2817928" y="286431"/>
                  <a:pt x="2815167" y="266700"/>
                  <a:pt x="2806700" y="254000"/>
                </a:cubicBezTo>
                <a:cubicBezTo>
                  <a:pt x="2686811" y="293963"/>
                  <a:pt x="2866637" y="241597"/>
                  <a:pt x="2717800" y="254000"/>
                </a:cubicBezTo>
                <a:cubicBezTo>
                  <a:pt x="2679604" y="257183"/>
                  <a:pt x="2620023" y="278126"/>
                  <a:pt x="2578100" y="292100"/>
                </a:cubicBezTo>
                <a:cubicBezTo>
                  <a:pt x="2569633" y="279400"/>
                  <a:pt x="2566872" y="259669"/>
                  <a:pt x="2552700" y="254000"/>
                </a:cubicBezTo>
                <a:cubicBezTo>
                  <a:pt x="2536269" y="247427"/>
                  <a:pt x="2484523" y="286752"/>
                  <a:pt x="2476500" y="292100"/>
                </a:cubicBezTo>
                <a:cubicBezTo>
                  <a:pt x="2387600" y="262467"/>
                  <a:pt x="2425700" y="258233"/>
                  <a:pt x="2362200" y="279400"/>
                </a:cubicBezTo>
                <a:cubicBezTo>
                  <a:pt x="2345267" y="275167"/>
                  <a:pt x="2325030" y="277604"/>
                  <a:pt x="2311400" y="266700"/>
                </a:cubicBezTo>
                <a:cubicBezTo>
                  <a:pt x="2300947" y="258337"/>
                  <a:pt x="2311827" y="231225"/>
                  <a:pt x="2298700" y="228600"/>
                </a:cubicBezTo>
                <a:cubicBezTo>
                  <a:pt x="2286305" y="226121"/>
                  <a:pt x="2221682" y="271478"/>
                  <a:pt x="2209800" y="279400"/>
                </a:cubicBezTo>
                <a:cubicBezTo>
                  <a:pt x="2197100" y="270933"/>
                  <a:pt x="2186964" y="254000"/>
                  <a:pt x="2171700" y="254000"/>
                </a:cubicBezTo>
                <a:cubicBezTo>
                  <a:pt x="2144926" y="254000"/>
                  <a:pt x="2095500" y="279400"/>
                  <a:pt x="2095500" y="279400"/>
                </a:cubicBezTo>
                <a:cubicBezTo>
                  <a:pt x="2016286" y="226591"/>
                  <a:pt x="2098170" y="266700"/>
                  <a:pt x="2019300" y="266700"/>
                </a:cubicBezTo>
                <a:cubicBezTo>
                  <a:pt x="1997714" y="266700"/>
                  <a:pt x="1976967" y="258233"/>
                  <a:pt x="1955800" y="254000"/>
                </a:cubicBezTo>
                <a:lnTo>
                  <a:pt x="1816100" y="266700"/>
                </a:lnTo>
                <a:cubicBezTo>
                  <a:pt x="1782157" y="270273"/>
                  <a:pt x="1748490" y="282490"/>
                  <a:pt x="1714500" y="279400"/>
                </a:cubicBezTo>
                <a:cubicBezTo>
                  <a:pt x="1699299" y="278018"/>
                  <a:pt x="1689100" y="262467"/>
                  <a:pt x="1676400" y="254000"/>
                </a:cubicBezTo>
                <a:cubicBezTo>
                  <a:pt x="1672167" y="241300"/>
                  <a:pt x="1675674" y="221887"/>
                  <a:pt x="1663700" y="215900"/>
                </a:cubicBezTo>
                <a:cubicBezTo>
                  <a:pt x="1639194" y="203647"/>
                  <a:pt x="1593968" y="260232"/>
                  <a:pt x="1587500" y="266700"/>
                </a:cubicBezTo>
                <a:cubicBezTo>
                  <a:pt x="1574800" y="262467"/>
                  <a:pt x="1562705" y="252522"/>
                  <a:pt x="1549400" y="254000"/>
                </a:cubicBezTo>
                <a:cubicBezTo>
                  <a:pt x="1522790" y="256957"/>
                  <a:pt x="1499454" y="274149"/>
                  <a:pt x="1473200" y="279400"/>
                </a:cubicBezTo>
                <a:cubicBezTo>
                  <a:pt x="1396573" y="294725"/>
                  <a:pt x="1430178" y="285274"/>
                  <a:pt x="1371600" y="304800"/>
                </a:cubicBezTo>
                <a:cubicBezTo>
                  <a:pt x="1358900" y="296333"/>
                  <a:pt x="1348646" y="281293"/>
                  <a:pt x="1333500" y="279400"/>
                </a:cubicBezTo>
                <a:cubicBezTo>
                  <a:pt x="1236486" y="267273"/>
                  <a:pt x="1295088" y="329732"/>
                  <a:pt x="1244600" y="254000"/>
                </a:cubicBezTo>
                <a:cubicBezTo>
                  <a:pt x="1136021" y="290193"/>
                  <a:pt x="1194967" y="282721"/>
                  <a:pt x="1066800" y="266700"/>
                </a:cubicBezTo>
                <a:cubicBezTo>
                  <a:pt x="1054100" y="258233"/>
                  <a:pt x="1043964" y="241300"/>
                  <a:pt x="1028700" y="241300"/>
                </a:cubicBezTo>
                <a:cubicBezTo>
                  <a:pt x="1009768" y="241300"/>
                  <a:pt x="995301" y="259242"/>
                  <a:pt x="977900" y="266700"/>
                </a:cubicBezTo>
                <a:cubicBezTo>
                  <a:pt x="965595" y="271973"/>
                  <a:pt x="952500" y="275167"/>
                  <a:pt x="939800" y="279400"/>
                </a:cubicBezTo>
                <a:cubicBezTo>
                  <a:pt x="927100" y="275167"/>
                  <a:pt x="915087" y="266700"/>
                  <a:pt x="901700" y="266700"/>
                </a:cubicBezTo>
                <a:cubicBezTo>
                  <a:pt x="888313" y="266700"/>
                  <a:pt x="876300" y="283633"/>
                  <a:pt x="863600" y="279400"/>
                </a:cubicBezTo>
                <a:cubicBezTo>
                  <a:pt x="846561" y="273720"/>
                  <a:pt x="838200" y="254000"/>
                  <a:pt x="825500" y="241300"/>
                </a:cubicBezTo>
                <a:cubicBezTo>
                  <a:pt x="724871" y="274843"/>
                  <a:pt x="775710" y="271102"/>
                  <a:pt x="673100" y="254000"/>
                </a:cubicBezTo>
                <a:cubicBezTo>
                  <a:pt x="660400" y="245533"/>
                  <a:pt x="650264" y="228600"/>
                  <a:pt x="635000" y="228600"/>
                </a:cubicBezTo>
                <a:cubicBezTo>
                  <a:pt x="619736" y="228600"/>
                  <a:pt x="610152" y="246427"/>
                  <a:pt x="596900" y="254000"/>
                </a:cubicBezTo>
                <a:cubicBezTo>
                  <a:pt x="552958" y="279109"/>
                  <a:pt x="550744" y="277852"/>
                  <a:pt x="508000" y="292100"/>
                </a:cubicBezTo>
                <a:cubicBezTo>
                  <a:pt x="472903" y="239454"/>
                  <a:pt x="494348" y="246178"/>
                  <a:pt x="419100" y="266700"/>
                </a:cubicBezTo>
                <a:cubicBezTo>
                  <a:pt x="393269" y="273745"/>
                  <a:pt x="342900" y="292100"/>
                  <a:pt x="342900" y="292100"/>
                </a:cubicBezTo>
                <a:cubicBezTo>
                  <a:pt x="317500" y="287867"/>
                  <a:pt x="291364" y="286799"/>
                  <a:pt x="266700" y="279400"/>
                </a:cubicBezTo>
                <a:cubicBezTo>
                  <a:pt x="184103" y="254621"/>
                  <a:pt x="247878" y="243341"/>
                  <a:pt x="177800" y="266700"/>
                </a:cubicBezTo>
                <a:cubicBezTo>
                  <a:pt x="98586" y="213891"/>
                  <a:pt x="180470" y="254000"/>
                  <a:pt x="101600" y="254000"/>
                </a:cubicBezTo>
                <a:cubicBezTo>
                  <a:pt x="67470" y="254000"/>
                  <a:pt x="33867" y="245533"/>
                  <a:pt x="0" y="241300"/>
                </a:cubicBezTo>
                <a:cubicBezTo>
                  <a:pt x="40252" y="180923"/>
                  <a:pt x="20573" y="217680"/>
                  <a:pt x="50800" y="127000"/>
                </a:cubicBezTo>
                <a:lnTo>
                  <a:pt x="63500" y="88900"/>
                </a:lnTo>
                <a:cubicBezTo>
                  <a:pt x="76200" y="97367"/>
                  <a:pt x="87948" y="107474"/>
                  <a:pt x="101600" y="114300"/>
                </a:cubicBezTo>
                <a:cubicBezTo>
                  <a:pt x="150858" y="138929"/>
                  <a:pt x="164998" y="123386"/>
                  <a:pt x="228600" y="114300"/>
                </a:cubicBezTo>
                <a:cubicBezTo>
                  <a:pt x="186484" y="128339"/>
                  <a:pt x="203887" y="127000"/>
                  <a:pt x="177800" y="127000"/>
                </a:cubicBezTo>
                <a:lnTo>
                  <a:pt x="215900" y="152400"/>
                </a:lnTo>
                <a:lnTo>
                  <a:pt x="304800" y="139700"/>
                </a:lnTo>
                <a:lnTo>
                  <a:pt x="50800" y="127000"/>
                </a:lnTo>
                <a:close/>
              </a:path>
            </a:pathLst>
          </a:cu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2" name="Picture 1">
            <a:extLst>
              <a:ext uri="{FF2B5EF4-FFF2-40B4-BE49-F238E27FC236}">
                <a16:creationId xmlns:a16="http://schemas.microsoft.com/office/drawing/2014/main" id="{3FCF22B6-8DEE-DC60-CE5D-8AA098A6E972}"/>
              </a:ext>
            </a:extLst>
          </p:cNvPr>
          <p:cNvPicPr>
            <a:picLocks noChangeAspect="1"/>
          </p:cNvPicPr>
          <p:nvPr/>
        </p:nvPicPr>
        <p:blipFill>
          <a:blip r:embed="rId5"/>
          <a:stretch>
            <a:fillRect/>
          </a:stretch>
        </p:blipFill>
        <p:spPr>
          <a:xfrm rot="20622594">
            <a:off x="279691" y="1947176"/>
            <a:ext cx="5778500" cy="990600"/>
          </a:xfrm>
          <a:prstGeom prst="rect">
            <a:avLst/>
          </a:prstGeom>
        </p:spPr>
      </p:pic>
      <p:sp>
        <p:nvSpPr>
          <p:cNvPr id="9" name="Freeform 10">
            <a:extLst>
              <a:ext uri="{FF2B5EF4-FFF2-40B4-BE49-F238E27FC236}">
                <a16:creationId xmlns:a16="http://schemas.microsoft.com/office/drawing/2014/main" id="{D18B0D5C-7655-C2A0-5207-430A0F2C82B4}"/>
              </a:ext>
            </a:extLst>
          </p:cNvPr>
          <p:cNvSpPr/>
          <p:nvPr/>
        </p:nvSpPr>
        <p:spPr bwMode="auto">
          <a:xfrm rot="20625821">
            <a:off x="461253" y="2573295"/>
            <a:ext cx="5715358" cy="345029"/>
          </a:xfrm>
          <a:custGeom>
            <a:avLst/>
            <a:gdLst>
              <a:gd name="connsiteX0" fmla="*/ 50800 w 5715358"/>
              <a:gd name="connsiteY0" fmla="*/ 127000 h 345029"/>
              <a:gd name="connsiteX1" fmla="*/ 50800 w 5715358"/>
              <a:gd name="connsiteY1" fmla="*/ 127000 h 345029"/>
              <a:gd name="connsiteX2" fmla="*/ 165100 w 5715358"/>
              <a:gd name="connsiteY2" fmla="*/ 139700 h 345029"/>
              <a:gd name="connsiteX3" fmla="*/ 279400 w 5715358"/>
              <a:gd name="connsiteY3" fmla="*/ 114300 h 345029"/>
              <a:gd name="connsiteX4" fmla="*/ 292100 w 5715358"/>
              <a:gd name="connsiteY4" fmla="*/ 152400 h 345029"/>
              <a:gd name="connsiteX5" fmla="*/ 342900 w 5715358"/>
              <a:gd name="connsiteY5" fmla="*/ 139700 h 345029"/>
              <a:gd name="connsiteX6" fmla="*/ 419100 w 5715358"/>
              <a:gd name="connsiteY6" fmla="*/ 114300 h 345029"/>
              <a:gd name="connsiteX7" fmla="*/ 495300 w 5715358"/>
              <a:gd name="connsiteY7" fmla="*/ 152400 h 345029"/>
              <a:gd name="connsiteX8" fmla="*/ 533400 w 5715358"/>
              <a:gd name="connsiteY8" fmla="*/ 127000 h 345029"/>
              <a:gd name="connsiteX9" fmla="*/ 571500 w 5715358"/>
              <a:gd name="connsiteY9" fmla="*/ 114300 h 345029"/>
              <a:gd name="connsiteX10" fmla="*/ 647700 w 5715358"/>
              <a:gd name="connsiteY10" fmla="*/ 139700 h 345029"/>
              <a:gd name="connsiteX11" fmla="*/ 723900 w 5715358"/>
              <a:gd name="connsiteY11" fmla="*/ 114300 h 345029"/>
              <a:gd name="connsiteX12" fmla="*/ 800100 w 5715358"/>
              <a:gd name="connsiteY12" fmla="*/ 165100 h 345029"/>
              <a:gd name="connsiteX13" fmla="*/ 825500 w 5715358"/>
              <a:gd name="connsiteY13" fmla="*/ 127000 h 345029"/>
              <a:gd name="connsiteX14" fmla="*/ 863600 w 5715358"/>
              <a:gd name="connsiteY14" fmla="*/ 114300 h 345029"/>
              <a:gd name="connsiteX15" fmla="*/ 914400 w 5715358"/>
              <a:gd name="connsiteY15" fmla="*/ 127000 h 345029"/>
              <a:gd name="connsiteX16" fmla="*/ 952500 w 5715358"/>
              <a:gd name="connsiteY16" fmla="*/ 139700 h 345029"/>
              <a:gd name="connsiteX17" fmla="*/ 1028700 w 5715358"/>
              <a:gd name="connsiteY17" fmla="*/ 101600 h 345029"/>
              <a:gd name="connsiteX18" fmla="*/ 1181100 w 5715358"/>
              <a:gd name="connsiteY18" fmla="*/ 114300 h 345029"/>
              <a:gd name="connsiteX19" fmla="*/ 1244600 w 5715358"/>
              <a:gd name="connsiteY19" fmla="*/ 127000 h 345029"/>
              <a:gd name="connsiteX20" fmla="*/ 1282700 w 5715358"/>
              <a:gd name="connsiteY20" fmla="*/ 165100 h 345029"/>
              <a:gd name="connsiteX21" fmla="*/ 1320800 w 5715358"/>
              <a:gd name="connsiteY21" fmla="*/ 190500 h 345029"/>
              <a:gd name="connsiteX22" fmla="*/ 1384300 w 5715358"/>
              <a:gd name="connsiteY22" fmla="*/ 139700 h 345029"/>
              <a:gd name="connsiteX23" fmla="*/ 1422400 w 5715358"/>
              <a:gd name="connsiteY23" fmla="*/ 127000 h 345029"/>
              <a:gd name="connsiteX24" fmla="*/ 1536700 w 5715358"/>
              <a:gd name="connsiteY24" fmla="*/ 190500 h 345029"/>
              <a:gd name="connsiteX25" fmla="*/ 1574800 w 5715358"/>
              <a:gd name="connsiteY25" fmla="*/ 165100 h 345029"/>
              <a:gd name="connsiteX26" fmla="*/ 1587500 w 5715358"/>
              <a:gd name="connsiteY26" fmla="*/ 127000 h 345029"/>
              <a:gd name="connsiteX27" fmla="*/ 1651000 w 5715358"/>
              <a:gd name="connsiteY27" fmla="*/ 139700 h 345029"/>
              <a:gd name="connsiteX28" fmla="*/ 1739900 w 5715358"/>
              <a:gd name="connsiteY28" fmla="*/ 127000 h 345029"/>
              <a:gd name="connsiteX29" fmla="*/ 1828800 w 5715358"/>
              <a:gd name="connsiteY29" fmla="*/ 152400 h 345029"/>
              <a:gd name="connsiteX30" fmla="*/ 1879600 w 5715358"/>
              <a:gd name="connsiteY30" fmla="*/ 139700 h 345029"/>
              <a:gd name="connsiteX31" fmla="*/ 1917700 w 5715358"/>
              <a:gd name="connsiteY31" fmla="*/ 127000 h 345029"/>
              <a:gd name="connsiteX32" fmla="*/ 1968500 w 5715358"/>
              <a:gd name="connsiteY32" fmla="*/ 139700 h 345029"/>
              <a:gd name="connsiteX33" fmla="*/ 2044700 w 5715358"/>
              <a:gd name="connsiteY33" fmla="*/ 127000 h 345029"/>
              <a:gd name="connsiteX34" fmla="*/ 2082800 w 5715358"/>
              <a:gd name="connsiteY34" fmla="*/ 114300 h 345029"/>
              <a:gd name="connsiteX35" fmla="*/ 2120900 w 5715358"/>
              <a:gd name="connsiteY35" fmla="*/ 127000 h 345029"/>
              <a:gd name="connsiteX36" fmla="*/ 2286000 w 5715358"/>
              <a:gd name="connsiteY36" fmla="*/ 114300 h 345029"/>
              <a:gd name="connsiteX37" fmla="*/ 2324100 w 5715358"/>
              <a:gd name="connsiteY37" fmla="*/ 139700 h 345029"/>
              <a:gd name="connsiteX38" fmla="*/ 2451100 w 5715358"/>
              <a:gd name="connsiteY38" fmla="*/ 127000 h 345029"/>
              <a:gd name="connsiteX39" fmla="*/ 2489200 w 5715358"/>
              <a:gd name="connsiteY39" fmla="*/ 139700 h 345029"/>
              <a:gd name="connsiteX40" fmla="*/ 2552700 w 5715358"/>
              <a:gd name="connsiteY40" fmla="*/ 127000 h 345029"/>
              <a:gd name="connsiteX41" fmla="*/ 2590800 w 5715358"/>
              <a:gd name="connsiteY41" fmla="*/ 101600 h 345029"/>
              <a:gd name="connsiteX42" fmla="*/ 2628900 w 5715358"/>
              <a:gd name="connsiteY42" fmla="*/ 88900 h 345029"/>
              <a:gd name="connsiteX43" fmla="*/ 2705100 w 5715358"/>
              <a:gd name="connsiteY43" fmla="*/ 114300 h 345029"/>
              <a:gd name="connsiteX44" fmla="*/ 2781300 w 5715358"/>
              <a:gd name="connsiteY44" fmla="*/ 63500 h 345029"/>
              <a:gd name="connsiteX45" fmla="*/ 2844800 w 5715358"/>
              <a:gd name="connsiteY45" fmla="*/ 114300 h 345029"/>
              <a:gd name="connsiteX46" fmla="*/ 2921000 w 5715358"/>
              <a:gd name="connsiteY46" fmla="*/ 88900 h 345029"/>
              <a:gd name="connsiteX47" fmla="*/ 2959100 w 5715358"/>
              <a:gd name="connsiteY47" fmla="*/ 114300 h 345029"/>
              <a:gd name="connsiteX48" fmla="*/ 3035300 w 5715358"/>
              <a:gd name="connsiteY48" fmla="*/ 88900 h 345029"/>
              <a:gd name="connsiteX49" fmla="*/ 3086100 w 5715358"/>
              <a:gd name="connsiteY49" fmla="*/ 76200 h 345029"/>
              <a:gd name="connsiteX50" fmla="*/ 3200400 w 5715358"/>
              <a:gd name="connsiteY50" fmla="*/ 88900 h 345029"/>
              <a:gd name="connsiteX51" fmla="*/ 3251200 w 5715358"/>
              <a:gd name="connsiteY51" fmla="*/ 76200 h 345029"/>
              <a:gd name="connsiteX52" fmla="*/ 3340100 w 5715358"/>
              <a:gd name="connsiteY52" fmla="*/ 88900 h 345029"/>
              <a:gd name="connsiteX53" fmla="*/ 3378200 w 5715358"/>
              <a:gd name="connsiteY53" fmla="*/ 114300 h 345029"/>
              <a:gd name="connsiteX54" fmla="*/ 3416300 w 5715358"/>
              <a:gd name="connsiteY54" fmla="*/ 88900 h 345029"/>
              <a:gd name="connsiteX55" fmla="*/ 3441700 w 5715358"/>
              <a:gd name="connsiteY55" fmla="*/ 127000 h 345029"/>
              <a:gd name="connsiteX56" fmla="*/ 3479800 w 5715358"/>
              <a:gd name="connsiteY56" fmla="*/ 101600 h 345029"/>
              <a:gd name="connsiteX57" fmla="*/ 3517900 w 5715358"/>
              <a:gd name="connsiteY57" fmla="*/ 88900 h 345029"/>
              <a:gd name="connsiteX58" fmla="*/ 3606800 w 5715358"/>
              <a:gd name="connsiteY58" fmla="*/ 127000 h 345029"/>
              <a:gd name="connsiteX59" fmla="*/ 3644900 w 5715358"/>
              <a:gd name="connsiteY59" fmla="*/ 114300 h 345029"/>
              <a:gd name="connsiteX60" fmla="*/ 3746500 w 5715358"/>
              <a:gd name="connsiteY60" fmla="*/ 50800 h 345029"/>
              <a:gd name="connsiteX61" fmla="*/ 3784600 w 5715358"/>
              <a:gd name="connsiteY61" fmla="*/ 63500 h 345029"/>
              <a:gd name="connsiteX62" fmla="*/ 3822700 w 5715358"/>
              <a:gd name="connsiteY62" fmla="*/ 50800 h 345029"/>
              <a:gd name="connsiteX63" fmla="*/ 3860800 w 5715358"/>
              <a:gd name="connsiteY63" fmla="*/ 88900 h 345029"/>
              <a:gd name="connsiteX64" fmla="*/ 3898900 w 5715358"/>
              <a:gd name="connsiteY64" fmla="*/ 114300 h 345029"/>
              <a:gd name="connsiteX65" fmla="*/ 3975100 w 5715358"/>
              <a:gd name="connsiteY65" fmla="*/ 63500 h 345029"/>
              <a:gd name="connsiteX66" fmla="*/ 4025900 w 5715358"/>
              <a:gd name="connsiteY66" fmla="*/ 76200 h 345029"/>
              <a:gd name="connsiteX67" fmla="*/ 4064000 w 5715358"/>
              <a:gd name="connsiteY67" fmla="*/ 114300 h 345029"/>
              <a:gd name="connsiteX68" fmla="*/ 4140200 w 5715358"/>
              <a:gd name="connsiteY68" fmla="*/ 76200 h 345029"/>
              <a:gd name="connsiteX69" fmla="*/ 4178300 w 5715358"/>
              <a:gd name="connsiteY69" fmla="*/ 101600 h 345029"/>
              <a:gd name="connsiteX70" fmla="*/ 4292600 w 5715358"/>
              <a:gd name="connsiteY70" fmla="*/ 127000 h 345029"/>
              <a:gd name="connsiteX71" fmla="*/ 4330700 w 5715358"/>
              <a:gd name="connsiteY71" fmla="*/ 139700 h 345029"/>
              <a:gd name="connsiteX72" fmla="*/ 4343400 w 5715358"/>
              <a:gd name="connsiteY72" fmla="*/ 76200 h 345029"/>
              <a:gd name="connsiteX73" fmla="*/ 4356100 w 5715358"/>
              <a:gd name="connsiteY73" fmla="*/ 38100 h 345029"/>
              <a:gd name="connsiteX74" fmla="*/ 4445000 w 5715358"/>
              <a:gd name="connsiteY74" fmla="*/ 0 h 345029"/>
              <a:gd name="connsiteX75" fmla="*/ 4483100 w 5715358"/>
              <a:gd name="connsiteY75" fmla="*/ 38100 h 345029"/>
              <a:gd name="connsiteX76" fmla="*/ 4521200 w 5715358"/>
              <a:gd name="connsiteY76" fmla="*/ 50800 h 345029"/>
              <a:gd name="connsiteX77" fmla="*/ 4610100 w 5715358"/>
              <a:gd name="connsiteY77" fmla="*/ 76200 h 345029"/>
              <a:gd name="connsiteX78" fmla="*/ 4648200 w 5715358"/>
              <a:gd name="connsiteY78" fmla="*/ 63500 h 345029"/>
              <a:gd name="connsiteX79" fmla="*/ 4673600 w 5715358"/>
              <a:gd name="connsiteY79" fmla="*/ 101600 h 345029"/>
              <a:gd name="connsiteX80" fmla="*/ 4711700 w 5715358"/>
              <a:gd name="connsiteY80" fmla="*/ 114300 h 345029"/>
              <a:gd name="connsiteX81" fmla="*/ 4787900 w 5715358"/>
              <a:gd name="connsiteY81" fmla="*/ 152400 h 345029"/>
              <a:gd name="connsiteX82" fmla="*/ 4826000 w 5715358"/>
              <a:gd name="connsiteY82" fmla="*/ 139700 h 345029"/>
              <a:gd name="connsiteX83" fmla="*/ 4902200 w 5715358"/>
              <a:gd name="connsiteY83" fmla="*/ 165100 h 345029"/>
              <a:gd name="connsiteX84" fmla="*/ 5003800 w 5715358"/>
              <a:gd name="connsiteY84" fmla="*/ 177800 h 345029"/>
              <a:gd name="connsiteX85" fmla="*/ 5041900 w 5715358"/>
              <a:gd name="connsiteY85" fmla="*/ 190500 h 345029"/>
              <a:gd name="connsiteX86" fmla="*/ 5080000 w 5715358"/>
              <a:gd name="connsiteY86" fmla="*/ 152400 h 345029"/>
              <a:gd name="connsiteX87" fmla="*/ 5105400 w 5715358"/>
              <a:gd name="connsiteY87" fmla="*/ 114300 h 345029"/>
              <a:gd name="connsiteX88" fmla="*/ 5143500 w 5715358"/>
              <a:gd name="connsiteY88" fmla="*/ 101600 h 345029"/>
              <a:gd name="connsiteX89" fmla="*/ 5232400 w 5715358"/>
              <a:gd name="connsiteY89" fmla="*/ 139700 h 345029"/>
              <a:gd name="connsiteX90" fmla="*/ 5308600 w 5715358"/>
              <a:gd name="connsiteY90" fmla="*/ 165100 h 345029"/>
              <a:gd name="connsiteX91" fmla="*/ 5346700 w 5715358"/>
              <a:gd name="connsiteY91" fmla="*/ 139700 h 345029"/>
              <a:gd name="connsiteX92" fmla="*/ 5397500 w 5715358"/>
              <a:gd name="connsiteY92" fmla="*/ 88900 h 345029"/>
              <a:gd name="connsiteX93" fmla="*/ 5448300 w 5715358"/>
              <a:gd name="connsiteY93" fmla="*/ 101600 h 345029"/>
              <a:gd name="connsiteX94" fmla="*/ 5486400 w 5715358"/>
              <a:gd name="connsiteY94" fmla="*/ 127000 h 345029"/>
              <a:gd name="connsiteX95" fmla="*/ 5524500 w 5715358"/>
              <a:gd name="connsiteY95" fmla="*/ 101600 h 345029"/>
              <a:gd name="connsiteX96" fmla="*/ 5562600 w 5715358"/>
              <a:gd name="connsiteY96" fmla="*/ 127000 h 345029"/>
              <a:gd name="connsiteX97" fmla="*/ 5600700 w 5715358"/>
              <a:gd name="connsiteY97" fmla="*/ 114300 h 345029"/>
              <a:gd name="connsiteX98" fmla="*/ 5651500 w 5715358"/>
              <a:gd name="connsiteY98" fmla="*/ 127000 h 345029"/>
              <a:gd name="connsiteX99" fmla="*/ 5715000 w 5715358"/>
              <a:gd name="connsiteY99" fmla="*/ 190500 h 345029"/>
              <a:gd name="connsiteX100" fmla="*/ 5702300 w 5715358"/>
              <a:gd name="connsiteY100" fmla="*/ 241300 h 345029"/>
              <a:gd name="connsiteX101" fmla="*/ 5613400 w 5715358"/>
              <a:gd name="connsiteY101" fmla="*/ 215900 h 345029"/>
              <a:gd name="connsiteX102" fmla="*/ 5537200 w 5715358"/>
              <a:gd name="connsiteY102" fmla="*/ 254000 h 345029"/>
              <a:gd name="connsiteX103" fmla="*/ 5448300 w 5715358"/>
              <a:gd name="connsiteY103" fmla="*/ 254000 h 345029"/>
              <a:gd name="connsiteX104" fmla="*/ 5384800 w 5715358"/>
              <a:gd name="connsiteY104" fmla="*/ 304800 h 345029"/>
              <a:gd name="connsiteX105" fmla="*/ 5321300 w 5715358"/>
              <a:gd name="connsiteY105" fmla="*/ 292100 h 345029"/>
              <a:gd name="connsiteX106" fmla="*/ 5283200 w 5715358"/>
              <a:gd name="connsiteY106" fmla="*/ 266700 h 345029"/>
              <a:gd name="connsiteX107" fmla="*/ 5245100 w 5715358"/>
              <a:gd name="connsiteY107" fmla="*/ 254000 h 345029"/>
              <a:gd name="connsiteX108" fmla="*/ 5194300 w 5715358"/>
              <a:gd name="connsiteY108" fmla="*/ 266700 h 345029"/>
              <a:gd name="connsiteX109" fmla="*/ 5156200 w 5715358"/>
              <a:gd name="connsiteY109" fmla="*/ 279400 h 345029"/>
              <a:gd name="connsiteX110" fmla="*/ 5080000 w 5715358"/>
              <a:gd name="connsiteY110" fmla="*/ 254000 h 345029"/>
              <a:gd name="connsiteX111" fmla="*/ 4953000 w 5715358"/>
              <a:gd name="connsiteY111" fmla="*/ 266700 h 345029"/>
              <a:gd name="connsiteX112" fmla="*/ 4914900 w 5715358"/>
              <a:gd name="connsiteY112" fmla="*/ 304800 h 345029"/>
              <a:gd name="connsiteX113" fmla="*/ 4838700 w 5715358"/>
              <a:gd name="connsiteY113" fmla="*/ 266700 h 345029"/>
              <a:gd name="connsiteX114" fmla="*/ 4800600 w 5715358"/>
              <a:gd name="connsiteY114" fmla="*/ 279400 h 345029"/>
              <a:gd name="connsiteX115" fmla="*/ 4762500 w 5715358"/>
              <a:gd name="connsiteY115" fmla="*/ 266700 h 345029"/>
              <a:gd name="connsiteX116" fmla="*/ 4686300 w 5715358"/>
              <a:gd name="connsiteY116" fmla="*/ 317500 h 345029"/>
              <a:gd name="connsiteX117" fmla="*/ 4572000 w 5715358"/>
              <a:gd name="connsiteY117" fmla="*/ 304800 h 345029"/>
              <a:gd name="connsiteX118" fmla="*/ 4495800 w 5715358"/>
              <a:gd name="connsiteY118" fmla="*/ 228600 h 345029"/>
              <a:gd name="connsiteX119" fmla="*/ 4457700 w 5715358"/>
              <a:gd name="connsiteY119" fmla="*/ 241300 h 345029"/>
              <a:gd name="connsiteX120" fmla="*/ 4394200 w 5715358"/>
              <a:gd name="connsiteY120" fmla="*/ 254000 h 345029"/>
              <a:gd name="connsiteX121" fmla="*/ 4318000 w 5715358"/>
              <a:gd name="connsiteY121" fmla="*/ 279400 h 345029"/>
              <a:gd name="connsiteX122" fmla="*/ 4279900 w 5715358"/>
              <a:gd name="connsiteY122" fmla="*/ 254000 h 345029"/>
              <a:gd name="connsiteX123" fmla="*/ 4216400 w 5715358"/>
              <a:gd name="connsiteY123" fmla="*/ 254000 h 345029"/>
              <a:gd name="connsiteX124" fmla="*/ 4178300 w 5715358"/>
              <a:gd name="connsiteY124" fmla="*/ 279400 h 345029"/>
              <a:gd name="connsiteX125" fmla="*/ 4064000 w 5715358"/>
              <a:gd name="connsiteY125" fmla="*/ 292100 h 345029"/>
              <a:gd name="connsiteX126" fmla="*/ 4025900 w 5715358"/>
              <a:gd name="connsiteY126" fmla="*/ 292100 h 345029"/>
              <a:gd name="connsiteX127" fmla="*/ 3949700 w 5715358"/>
              <a:gd name="connsiteY127" fmla="*/ 317500 h 345029"/>
              <a:gd name="connsiteX128" fmla="*/ 3911600 w 5715358"/>
              <a:gd name="connsiteY128" fmla="*/ 330200 h 345029"/>
              <a:gd name="connsiteX129" fmla="*/ 3835400 w 5715358"/>
              <a:gd name="connsiteY129" fmla="*/ 304800 h 345029"/>
              <a:gd name="connsiteX130" fmla="*/ 3759200 w 5715358"/>
              <a:gd name="connsiteY130" fmla="*/ 330200 h 345029"/>
              <a:gd name="connsiteX131" fmla="*/ 3695700 w 5715358"/>
              <a:gd name="connsiteY131" fmla="*/ 266700 h 345029"/>
              <a:gd name="connsiteX132" fmla="*/ 3657600 w 5715358"/>
              <a:gd name="connsiteY132" fmla="*/ 279400 h 345029"/>
              <a:gd name="connsiteX133" fmla="*/ 3556000 w 5715358"/>
              <a:gd name="connsiteY133" fmla="*/ 266700 h 345029"/>
              <a:gd name="connsiteX134" fmla="*/ 3517900 w 5715358"/>
              <a:gd name="connsiteY134" fmla="*/ 241300 h 345029"/>
              <a:gd name="connsiteX135" fmla="*/ 3441700 w 5715358"/>
              <a:gd name="connsiteY135" fmla="*/ 279400 h 345029"/>
              <a:gd name="connsiteX136" fmla="*/ 3403600 w 5715358"/>
              <a:gd name="connsiteY136" fmla="*/ 266700 h 345029"/>
              <a:gd name="connsiteX137" fmla="*/ 3365500 w 5715358"/>
              <a:gd name="connsiteY137" fmla="*/ 292100 h 345029"/>
              <a:gd name="connsiteX138" fmla="*/ 3327400 w 5715358"/>
              <a:gd name="connsiteY138" fmla="*/ 266700 h 345029"/>
              <a:gd name="connsiteX139" fmla="*/ 3276600 w 5715358"/>
              <a:gd name="connsiteY139" fmla="*/ 317500 h 345029"/>
              <a:gd name="connsiteX140" fmla="*/ 3238500 w 5715358"/>
              <a:gd name="connsiteY140" fmla="*/ 342900 h 345029"/>
              <a:gd name="connsiteX141" fmla="*/ 3213100 w 5715358"/>
              <a:gd name="connsiteY141" fmla="*/ 266700 h 345029"/>
              <a:gd name="connsiteX142" fmla="*/ 3175000 w 5715358"/>
              <a:gd name="connsiteY142" fmla="*/ 279400 h 345029"/>
              <a:gd name="connsiteX143" fmla="*/ 3136900 w 5715358"/>
              <a:gd name="connsiteY143" fmla="*/ 266700 h 345029"/>
              <a:gd name="connsiteX144" fmla="*/ 3086100 w 5715358"/>
              <a:gd name="connsiteY144" fmla="*/ 254000 h 345029"/>
              <a:gd name="connsiteX145" fmla="*/ 2946400 w 5715358"/>
              <a:gd name="connsiteY145" fmla="*/ 266700 h 345029"/>
              <a:gd name="connsiteX146" fmla="*/ 2870200 w 5715358"/>
              <a:gd name="connsiteY146" fmla="*/ 279400 h 345029"/>
              <a:gd name="connsiteX147" fmla="*/ 2832100 w 5715358"/>
              <a:gd name="connsiteY147" fmla="*/ 292100 h 345029"/>
              <a:gd name="connsiteX148" fmla="*/ 2806700 w 5715358"/>
              <a:gd name="connsiteY148" fmla="*/ 254000 h 345029"/>
              <a:gd name="connsiteX149" fmla="*/ 2717800 w 5715358"/>
              <a:gd name="connsiteY149" fmla="*/ 254000 h 345029"/>
              <a:gd name="connsiteX150" fmla="*/ 2578100 w 5715358"/>
              <a:gd name="connsiteY150" fmla="*/ 292100 h 345029"/>
              <a:gd name="connsiteX151" fmla="*/ 2552700 w 5715358"/>
              <a:gd name="connsiteY151" fmla="*/ 254000 h 345029"/>
              <a:gd name="connsiteX152" fmla="*/ 2476500 w 5715358"/>
              <a:gd name="connsiteY152" fmla="*/ 292100 h 345029"/>
              <a:gd name="connsiteX153" fmla="*/ 2362200 w 5715358"/>
              <a:gd name="connsiteY153" fmla="*/ 279400 h 345029"/>
              <a:gd name="connsiteX154" fmla="*/ 2311400 w 5715358"/>
              <a:gd name="connsiteY154" fmla="*/ 266700 h 345029"/>
              <a:gd name="connsiteX155" fmla="*/ 2298700 w 5715358"/>
              <a:gd name="connsiteY155" fmla="*/ 228600 h 345029"/>
              <a:gd name="connsiteX156" fmla="*/ 2209800 w 5715358"/>
              <a:gd name="connsiteY156" fmla="*/ 279400 h 345029"/>
              <a:gd name="connsiteX157" fmla="*/ 2171700 w 5715358"/>
              <a:gd name="connsiteY157" fmla="*/ 254000 h 345029"/>
              <a:gd name="connsiteX158" fmla="*/ 2095500 w 5715358"/>
              <a:gd name="connsiteY158" fmla="*/ 279400 h 345029"/>
              <a:gd name="connsiteX159" fmla="*/ 2019300 w 5715358"/>
              <a:gd name="connsiteY159" fmla="*/ 266700 h 345029"/>
              <a:gd name="connsiteX160" fmla="*/ 1955800 w 5715358"/>
              <a:gd name="connsiteY160" fmla="*/ 254000 h 345029"/>
              <a:gd name="connsiteX161" fmla="*/ 1816100 w 5715358"/>
              <a:gd name="connsiteY161" fmla="*/ 266700 h 345029"/>
              <a:gd name="connsiteX162" fmla="*/ 1714500 w 5715358"/>
              <a:gd name="connsiteY162" fmla="*/ 279400 h 345029"/>
              <a:gd name="connsiteX163" fmla="*/ 1676400 w 5715358"/>
              <a:gd name="connsiteY163" fmla="*/ 254000 h 345029"/>
              <a:gd name="connsiteX164" fmla="*/ 1663700 w 5715358"/>
              <a:gd name="connsiteY164" fmla="*/ 215900 h 345029"/>
              <a:gd name="connsiteX165" fmla="*/ 1587500 w 5715358"/>
              <a:gd name="connsiteY165" fmla="*/ 266700 h 345029"/>
              <a:gd name="connsiteX166" fmla="*/ 1549400 w 5715358"/>
              <a:gd name="connsiteY166" fmla="*/ 254000 h 345029"/>
              <a:gd name="connsiteX167" fmla="*/ 1473200 w 5715358"/>
              <a:gd name="connsiteY167" fmla="*/ 279400 h 345029"/>
              <a:gd name="connsiteX168" fmla="*/ 1371600 w 5715358"/>
              <a:gd name="connsiteY168" fmla="*/ 304800 h 345029"/>
              <a:gd name="connsiteX169" fmla="*/ 1333500 w 5715358"/>
              <a:gd name="connsiteY169" fmla="*/ 279400 h 345029"/>
              <a:gd name="connsiteX170" fmla="*/ 1244600 w 5715358"/>
              <a:gd name="connsiteY170" fmla="*/ 254000 h 345029"/>
              <a:gd name="connsiteX171" fmla="*/ 1066800 w 5715358"/>
              <a:gd name="connsiteY171" fmla="*/ 266700 h 345029"/>
              <a:gd name="connsiteX172" fmla="*/ 1028700 w 5715358"/>
              <a:gd name="connsiteY172" fmla="*/ 241300 h 345029"/>
              <a:gd name="connsiteX173" fmla="*/ 977900 w 5715358"/>
              <a:gd name="connsiteY173" fmla="*/ 266700 h 345029"/>
              <a:gd name="connsiteX174" fmla="*/ 939800 w 5715358"/>
              <a:gd name="connsiteY174" fmla="*/ 279400 h 345029"/>
              <a:gd name="connsiteX175" fmla="*/ 901700 w 5715358"/>
              <a:gd name="connsiteY175" fmla="*/ 266700 h 345029"/>
              <a:gd name="connsiteX176" fmla="*/ 863600 w 5715358"/>
              <a:gd name="connsiteY176" fmla="*/ 279400 h 345029"/>
              <a:gd name="connsiteX177" fmla="*/ 825500 w 5715358"/>
              <a:gd name="connsiteY177" fmla="*/ 241300 h 345029"/>
              <a:gd name="connsiteX178" fmla="*/ 673100 w 5715358"/>
              <a:gd name="connsiteY178" fmla="*/ 254000 h 345029"/>
              <a:gd name="connsiteX179" fmla="*/ 635000 w 5715358"/>
              <a:gd name="connsiteY179" fmla="*/ 228600 h 345029"/>
              <a:gd name="connsiteX180" fmla="*/ 596900 w 5715358"/>
              <a:gd name="connsiteY180" fmla="*/ 254000 h 345029"/>
              <a:gd name="connsiteX181" fmla="*/ 508000 w 5715358"/>
              <a:gd name="connsiteY181" fmla="*/ 292100 h 345029"/>
              <a:gd name="connsiteX182" fmla="*/ 419100 w 5715358"/>
              <a:gd name="connsiteY182" fmla="*/ 266700 h 345029"/>
              <a:gd name="connsiteX183" fmla="*/ 342900 w 5715358"/>
              <a:gd name="connsiteY183" fmla="*/ 292100 h 345029"/>
              <a:gd name="connsiteX184" fmla="*/ 266700 w 5715358"/>
              <a:gd name="connsiteY184" fmla="*/ 279400 h 345029"/>
              <a:gd name="connsiteX185" fmla="*/ 177800 w 5715358"/>
              <a:gd name="connsiteY185" fmla="*/ 266700 h 345029"/>
              <a:gd name="connsiteX186" fmla="*/ 101600 w 5715358"/>
              <a:gd name="connsiteY186" fmla="*/ 254000 h 345029"/>
              <a:gd name="connsiteX187" fmla="*/ 0 w 5715358"/>
              <a:gd name="connsiteY187" fmla="*/ 241300 h 345029"/>
              <a:gd name="connsiteX188" fmla="*/ 50800 w 5715358"/>
              <a:gd name="connsiteY188" fmla="*/ 127000 h 345029"/>
              <a:gd name="connsiteX189" fmla="*/ 63500 w 5715358"/>
              <a:gd name="connsiteY189" fmla="*/ 88900 h 345029"/>
              <a:gd name="connsiteX190" fmla="*/ 101600 w 5715358"/>
              <a:gd name="connsiteY190" fmla="*/ 114300 h 345029"/>
              <a:gd name="connsiteX191" fmla="*/ 228600 w 5715358"/>
              <a:gd name="connsiteY191" fmla="*/ 114300 h 345029"/>
              <a:gd name="connsiteX192" fmla="*/ 177800 w 5715358"/>
              <a:gd name="connsiteY192" fmla="*/ 127000 h 345029"/>
              <a:gd name="connsiteX193" fmla="*/ 215900 w 5715358"/>
              <a:gd name="connsiteY193" fmla="*/ 152400 h 345029"/>
              <a:gd name="connsiteX194" fmla="*/ 304800 w 5715358"/>
              <a:gd name="connsiteY194" fmla="*/ 139700 h 345029"/>
              <a:gd name="connsiteX195" fmla="*/ 50800 w 5715358"/>
              <a:gd name="connsiteY195" fmla="*/ 127000 h 3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715358" h="345029">
                <a:moveTo>
                  <a:pt x="50800" y="127000"/>
                </a:moveTo>
                <a:lnTo>
                  <a:pt x="50800" y="127000"/>
                </a:lnTo>
                <a:cubicBezTo>
                  <a:pt x="88900" y="131233"/>
                  <a:pt x="126766" y="139700"/>
                  <a:pt x="165100" y="139700"/>
                </a:cubicBezTo>
                <a:cubicBezTo>
                  <a:pt x="181223" y="139700"/>
                  <a:pt x="259808" y="119198"/>
                  <a:pt x="279400" y="114300"/>
                </a:cubicBezTo>
                <a:cubicBezTo>
                  <a:pt x="283633" y="127000"/>
                  <a:pt x="279671" y="147428"/>
                  <a:pt x="292100" y="152400"/>
                </a:cubicBezTo>
                <a:cubicBezTo>
                  <a:pt x="308306" y="158882"/>
                  <a:pt x="326182" y="144716"/>
                  <a:pt x="342900" y="139700"/>
                </a:cubicBezTo>
                <a:cubicBezTo>
                  <a:pt x="368545" y="132007"/>
                  <a:pt x="419100" y="114300"/>
                  <a:pt x="419100" y="114300"/>
                </a:cubicBezTo>
                <a:cubicBezTo>
                  <a:pt x="432368" y="123145"/>
                  <a:pt x="474268" y="155905"/>
                  <a:pt x="495300" y="152400"/>
                </a:cubicBezTo>
                <a:cubicBezTo>
                  <a:pt x="510356" y="149891"/>
                  <a:pt x="519748" y="133826"/>
                  <a:pt x="533400" y="127000"/>
                </a:cubicBezTo>
                <a:cubicBezTo>
                  <a:pt x="545374" y="121013"/>
                  <a:pt x="558800" y="118533"/>
                  <a:pt x="571500" y="114300"/>
                </a:cubicBezTo>
                <a:cubicBezTo>
                  <a:pt x="604988" y="164532"/>
                  <a:pt x="583915" y="158836"/>
                  <a:pt x="647700" y="139700"/>
                </a:cubicBezTo>
                <a:cubicBezTo>
                  <a:pt x="673345" y="132007"/>
                  <a:pt x="723900" y="114300"/>
                  <a:pt x="723900" y="114300"/>
                </a:cubicBezTo>
                <a:cubicBezTo>
                  <a:pt x="732716" y="123116"/>
                  <a:pt x="773843" y="175603"/>
                  <a:pt x="800100" y="165100"/>
                </a:cubicBezTo>
                <a:cubicBezTo>
                  <a:pt x="814272" y="159431"/>
                  <a:pt x="813581" y="136535"/>
                  <a:pt x="825500" y="127000"/>
                </a:cubicBezTo>
                <a:cubicBezTo>
                  <a:pt x="835953" y="118637"/>
                  <a:pt x="850900" y="118533"/>
                  <a:pt x="863600" y="114300"/>
                </a:cubicBezTo>
                <a:cubicBezTo>
                  <a:pt x="880533" y="118533"/>
                  <a:pt x="897617" y="122205"/>
                  <a:pt x="914400" y="127000"/>
                </a:cubicBezTo>
                <a:cubicBezTo>
                  <a:pt x="927272" y="130678"/>
                  <a:pt x="939113" y="139700"/>
                  <a:pt x="952500" y="139700"/>
                </a:cubicBezTo>
                <a:cubicBezTo>
                  <a:pt x="978790" y="139700"/>
                  <a:pt x="1009437" y="114442"/>
                  <a:pt x="1028700" y="101600"/>
                </a:cubicBezTo>
                <a:cubicBezTo>
                  <a:pt x="1129329" y="135143"/>
                  <a:pt x="1078490" y="131402"/>
                  <a:pt x="1181100" y="114300"/>
                </a:cubicBezTo>
                <a:cubicBezTo>
                  <a:pt x="1202267" y="118533"/>
                  <a:pt x="1225293" y="117347"/>
                  <a:pt x="1244600" y="127000"/>
                </a:cubicBezTo>
                <a:cubicBezTo>
                  <a:pt x="1260664" y="135032"/>
                  <a:pt x="1268902" y="153602"/>
                  <a:pt x="1282700" y="165100"/>
                </a:cubicBezTo>
                <a:cubicBezTo>
                  <a:pt x="1294426" y="174871"/>
                  <a:pt x="1308100" y="182033"/>
                  <a:pt x="1320800" y="190500"/>
                </a:cubicBezTo>
                <a:cubicBezTo>
                  <a:pt x="1416565" y="158578"/>
                  <a:pt x="1302236" y="205352"/>
                  <a:pt x="1384300" y="139700"/>
                </a:cubicBezTo>
                <a:cubicBezTo>
                  <a:pt x="1394753" y="131337"/>
                  <a:pt x="1409700" y="131233"/>
                  <a:pt x="1422400" y="127000"/>
                </a:cubicBezTo>
                <a:cubicBezTo>
                  <a:pt x="1509739" y="185226"/>
                  <a:pt x="1469640" y="168147"/>
                  <a:pt x="1536700" y="190500"/>
                </a:cubicBezTo>
                <a:cubicBezTo>
                  <a:pt x="1549400" y="182033"/>
                  <a:pt x="1565265" y="177019"/>
                  <a:pt x="1574800" y="165100"/>
                </a:cubicBezTo>
                <a:cubicBezTo>
                  <a:pt x="1583163" y="154647"/>
                  <a:pt x="1574800" y="131233"/>
                  <a:pt x="1587500" y="127000"/>
                </a:cubicBezTo>
                <a:cubicBezTo>
                  <a:pt x="1607978" y="120174"/>
                  <a:pt x="1629833" y="135467"/>
                  <a:pt x="1651000" y="139700"/>
                </a:cubicBezTo>
                <a:cubicBezTo>
                  <a:pt x="1680633" y="135467"/>
                  <a:pt x="1709966" y="127000"/>
                  <a:pt x="1739900" y="127000"/>
                </a:cubicBezTo>
                <a:cubicBezTo>
                  <a:pt x="1755847" y="127000"/>
                  <a:pt x="1810833" y="146411"/>
                  <a:pt x="1828800" y="152400"/>
                </a:cubicBezTo>
                <a:cubicBezTo>
                  <a:pt x="1845733" y="148167"/>
                  <a:pt x="1862817" y="144495"/>
                  <a:pt x="1879600" y="139700"/>
                </a:cubicBezTo>
                <a:cubicBezTo>
                  <a:pt x="1892472" y="136022"/>
                  <a:pt x="1904313" y="127000"/>
                  <a:pt x="1917700" y="127000"/>
                </a:cubicBezTo>
                <a:cubicBezTo>
                  <a:pt x="1935154" y="127000"/>
                  <a:pt x="1951567" y="135467"/>
                  <a:pt x="1968500" y="139700"/>
                </a:cubicBezTo>
                <a:cubicBezTo>
                  <a:pt x="1993900" y="135467"/>
                  <a:pt x="2019563" y="132586"/>
                  <a:pt x="2044700" y="127000"/>
                </a:cubicBezTo>
                <a:cubicBezTo>
                  <a:pt x="2057768" y="124096"/>
                  <a:pt x="2069413" y="114300"/>
                  <a:pt x="2082800" y="114300"/>
                </a:cubicBezTo>
                <a:cubicBezTo>
                  <a:pt x="2096187" y="114300"/>
                  <a:pt x="2108200" y="122767"/>
                  <a:pt x="2120900" y="127000"/>
                </a:cubicBezTo>
                <a:cubicBezTo>
                  <a:pt x="2200325" y="111115"/>
                  <a:pt x="2225767" y="84183"/>
                  <a:pt x="2286000" y="114300"/>
                </a:cubicBezTo>
                <a:cubicBezTo>
                  <a:pt x="2299652" y="121126"/>
                  <a:pt x="2311400" y="131233"/>
                  <a:pt x="2324100" y="139700"/>
                </a:cubicBezTo>
                <a:cubicBezTo>
                  <a:pt x="2410065" y="111045"/>
                  <a:pt x="2378755" y="106330"/>
                  <a:pt x="2451100" y="127000"/>
                </a:cubicBezTo>
                <a:cubicBezTo>
                  <a:pt x="2463972" y="130678"/>
                  <a:pt x="2476500" y="135467"/>
                  <a:pt x="2489200" y="139700"/>
                </a:cubicBezTo>
                <a:cubicBezTo>
                  <a:pt x="2510367" y="135467"/>
                  <a:pt x="2532489" y="134579"/>
                  <a:pt x="2552700" y="127000"/>
                </a:cubicBezTo>
                <a:cubicBezTo>
                  <a:pt x="2566992" y="121641"/>
                  <a:pt x="2577148" y="108426"/>
                  <a:pt x="2590800" y="101600"/>
                </a:cubicBezTo>
                <a:cubicBezTo>
                  <a:pt x="2602774" y="95613"/>
                  <a:pt x="2616200" y="93133"/>
                  <a:pt x="2628900" y="88900"/>
                </a:cubicBezTo>
                <a:cubicBezTo>
                  <a:pt x="2654300" y="97367"/>
                  <a:pt x="2682823" y="129152"/>
                  <a:pt x="2705100" y="114300"/>
                </a:cubicBezTo>
                <a:lnTo>
                  <a:pt x="2781300" y="63500"/>
                </a:lnTo>
                <a:cubicBezTo>
                  <a:pt x="2797588" y="87931"/>
                  <a:pt x="2806725" y="118531"/>
                  <a:pt x="2844800" y="114300"/>
                </a:cubicBezTo>
                <a:cubicBezTo>
                  <a:pt x="2871410" y="111343"/>
                  <a:pt x="2921000" y="88900"/>
                  <a:pt x="2921000" y="88900"/>
                </a:cubicBezTo>
                <a:cubicBezTo>
                  <a:pt x="2933700" y="97367"/>
                  <a:pt x="2943836" y="114300"/>
                  <a:pt x="2959100" y="114300"/>
                </a:cubicBezTo>
                <a:cubicBezTo>
                  <a:pt x="2985874" y="114300"/>
                  <a:pt x="3009325" y="95394"/>
                  <a:pt x="3035300" y="88900"/>
                </a:cubicBezTo>
                <a:lnTo>
                  <a:pt x="3086100" y="76200"/>
                </a:lnTo>
                <a:cubicBezTo>
                  <a:pt x="3184769" y="109090"/>
                  <a:pt x="3132015" y="108438"/>
                  <a:pt x="3200400" y="88900"/>
                </a:cubicBezTo>
                <a:cubicBezTo>
                  <a:pt x="3217183" y="84105"/>
                  <a:pt x="3234267" y="80433"/>
                  <a:pt x="3251200" y="76200"/>
                </a:cubicBezTo>
                <a:cubicBezTo>
                  <a:pt x="3280833" y="80433"/>
                  <a:pt x="3311428" y="80298"/>
                  <a:pt x="3340100" y="88900"/>
                </a:cubicBezTo>
                <a:cubicBezTo>
                  <a:pt x="3354720" y="93286"/>
                  <a:pt x="3362936" y="114300"/>
                  <a:pt x="3378200" y="114300"/>
                </a:cubicBezTo>
                <a:cubicBezTo>
                  <a:pt x="3393464" y="114300"/>
                  <a:pt x="3403600" y="97367"/>
                  <a:pt x="3416300" y="88900"/>
                </a:cubicBezTo>
                <a:cubicBezTo>
                  <a:pt x="3424767" y="101600"/>
                  <a:pt x="3426733" y="124007"/>
                  <a:pt x="3441700" y="127000"/>
                </a:cubicBezTo>
                <a:cubicBezTo>
                  <a:pt x="3456667" y="129993"/>
                  <a:pt x="3466148" y="108426"/>
                  <a:pt x="3479800" y="101600"/>
                </a:cubicBezTo>
                <a:cubicBezTo>
                  <a:pt x="3491774" y="95613"/>
                  <a:pt x="3505200" y="93133"/>
                  <a:pt x="3517900" y="88900"/>
                </a:cubicBezTo>
                <a:cubicBezTo>
                  <a:pt x="3527819" y="93860"/>
                  <a:pt x="3588113" y="127000"/>
                  <a:pt x="3606800" y="127000"/>
                </a:cubicBezTo>
                <a:cubicBezTo>
                  <a:pt x="3620187" y="127000"/>
                  <a:pt x="3632200" y="118533"/>
                  <a:pt x="3644900" y="114300"/>
                </a:cubicBezTo>
                <a:cubicBezTo>
                  <a:pt x="3664985" y="99236"/>
                  <a:pt x="3717787" y="54902"/>
                  <a:pt x="3746500" y="50800"/>
                </a:cubicBezTo>
                <a:cubicBezTo>
                  <a:pt x="3759752" y="48907"/>
                  <a:pt x="3771900" y="59267"/>
                  <a:pt x="3784600" y="63500"/>
                </a:cubicBezTo>
                <a:cubicBezTo>
                  <a:pt x="3797300" y="59267"/>
                  <a:pt x="3810000" y="46567"/>
                  <a:pt x="3822700" y="50800"/>
                </a:cubicBezTo>
                <a:cubicBezTo>
                  <a:pt x="3839739" y="56480"/>
                  <a:pt x="3847002" y="77402"/>
                  <a:pt x="3860800" y="88900"/>
                </a:cubicBezTo>
                <a:cubicBezTo>
                  <a:pt x="3872526" y="98671"/>
                  <a:pt x="3886200" y="105833"/>
                  <a:pt x="3898900" y="114300"/>
                </a:cubicBezTo>
                <a:cubicBezTo>
                  <a:pt x="3921807" y="91393"/>
                  <a:pt x="3938341" y="63500"/>
                  <a:pt x="3975100" y="63500"/>
                </a:cubicBezTo>
                <a:cubicBezTo>
                  <a:pt x="3992554" y="63500"/>
                  <a:pt x="4008967" y="71967"/>
                  <a:pt x="4025900" y="76200"/>
                </a:cubicBezTo>
                <a:cubicBezTo>
                  <a:pt x="4038600" y="88900"/>
                  <a:pt x="4046961" y="108620"/>
                  <a:pt x="4064000" y="114300"/>
                </a:cubicBezTo>
                <a:cubicBezTo>
                  <a:pt x="4081527" y="120142"/>
                  <a:pt x="4130928" y="82381"/>
                  <a:pt x="4140200" y="76200"/>
                </a:cubicBezTo>
                <a:cubicBezTo>
                  <a:pt x="4152900" y="84667"/>
                  <a:pt x="4164648" y="94774"/>
                  <a:pt x="4178300" y="101600"/>
                </a:cubicBezTo>
                <a:cubicBezTo>
                  <a:pt x="4212607" y="118754"/>
                  <a:pt x="4257480" y="119196"/>
                  <a:pt x="4292600" y="127000"/>
                </a:cubicBezTo>
                <a:cubicBezTo>
                  <a:pt x="4305668" y="129904"/>
                  <a:pt x="4318000" y="135467"/>
                  <a:pt x="4330700" y="139700"/>
                </a:cubicBezTo>
                <a:cubicBezTo>
                  <a:pt x="4334933" y="118533"/>
                  <a:pt x="4338165" y="97141"/>
                  <a:pt x="4343400" y="76200"/>
                </a:cubicBezTo>
                <a:cubicBezTo>
                  <a:pt x="4346647" y="63213"/>
                  <a:pt x="4346634" y="47566"/>
                  <a:pt x="4356100" y="38100"/>
                </a:cubicBezTo>
                <a:cubicBezTo>
                  <a:pt x="4371793" y="22407"/>
                  <a:pt x="4422230" y="7590"/>
                  <a:pt x="4445000" y="0"/>
                </a:cubicBezTo>
                <a:cubicBezTo>
                  <a:pt x="4457700" y="12700"/>
                  <a:pt x="4468156" y="28137"/>
                  <a:pt x="4483100" y="38100"/>
                </a:cubicBezTo>
                <a:cubicBezTo>
                  <a:pt x="4494239" y="45526"/>
                  <a:pt x="4508328" y="47122"/>
                  <a:pt x="4521200" y="50800"/>
                </a:cubicBezTo>
                <a:cubicBezTo>
                  <a:pt x="4632828" y="82694"/>
                  <a:pt x="4518749" y="45750"/>
                  <a:pt x="4610100" y="76200"/>
                </a:cubicBezTo>
                <a:cubicBezTo>
                  <a:pt x="4622800" y="71967"/>
                  <a:pt x="4635771" y="58528"/>
                  <a:pt x="4648200" y="63500"/>
                </a:cubicBezTo>
                <a:cubicBezTo>
                  <a:pt x="4662372" y="69169"/>
                  <a:pt x="4661681" y="92065"/>
                  <a:pt x="4673600" y="101600"/>
                </a:cubicBezTo>
                <a:cubicBezTo>
                  <a:pt x="4684053" y="109963"/>
                  <a:pt x="4699726" y="108313"/>
                  <a:pt x="4711700" y="114300"/>
                </a:cubicBezTo>
                <a:cubicBezTo>
                  <a:pt x="4810177" y="163539"/>
                  <a:pt x="4692135" y="120478"/>
                  <a:pt x="4787900" y="152400"/>
                </a:cubicBezTo>
                <a:cubicBezTo>
                  <a:pt x="4800600" y="148167"/>
                  <a:pt x="4812695" y="138222"/>
                  <a:pt x="4826000" y="139700"/>
                </a:cubicBezTo>
                <a:cubicBezTo>
                  <a:pt x="4852610" y="142657"/>
                  <a:pt x="4902200" y="165100"/>
                  <a:pt x="4902200" y="165100"/>
                </a:cubicBezTo>
                <a:cubicBezTo>
                  <a:pt x="5036490" y="120337"/>
                  <a:pt x="4938687" y="125710"/>
                  <a:pt x="5003800" y="177800"/>
                </a:cubicBezTo>
                <a:cubicBezTo>
                  <a:pt x="5014253" y="186163"/>
                  <a:pt x="5029200" y="186267"/>
                  <a:pt x="5041900" y="190500"/>
                </a:cubicBezTo>
                <a:cubicBezTo>
                  <a:pt x="5054600" y="177800"/>
                  <a:pt x="5068502" y="166198"/>
                  <a:pt x="5080000" y="152400"/>
                </a:cubicBezTo>
                <a:cubicBezTo>
                  <a:pt x="5089771" y="140674"/>
                  <a:pt x="5093481" y="123835"/>
                  <a:pt x="5105400" y="114300"/>
                </a:cubicBezTo>
                <a:cubicBezTo>
                  <a:pt x="5115853" y="105937"/>
                  <a:pt x="5130800" y="105833"/>
                  <a:pt x="5143500" y="101600"/>
                </a:cubicBezTo>
                <a:cubicBezTo>
                  <a:pt x="5266142" y="142481"/>
                  <a:pt x="5075466" y="76926"/>
                  <a:pt x="5232400" y="139700"/>
                </a:cubicBezTo>
                <a:cubicBezTo>
                  <a:pt x="5257259" y="149644"/>
                  <a:pt x="5308600" y="165100"/>
                  <a:pt x="5308600" y="165100"/>
                </a:cubicBezTo>
                <a:cubicBezTo>
                  <a:pt x="5321300" y="156633"/>
                  <a:pt x="5337165" y="151619"/>
                  <a:pt x="5346700" y="139700"/>
                </a:cubicBezTo>
                <a:cubicBezTo>
                  <a:pt x="5395961" y="78124"/>
                  <a:pt x="5314373" y="116609"/>
                  <a:pt x="5397500" y="88900"/>
                </a:cubicBezTo>
                <a:cubicBezTo>
                  <a:pt x="5414433" y="93133"/>
                  <a:pt x="5432257" y="94724"/>
                  <a:pt x="5448300" y="101600"/>
                </a:cubicBezTo>
                <a:cubicBezTo>
                  <a:pt x="5462329" y="107613"/>
                  <a:pt x="5471136" y="127000"/>
                  <a:pt x="5486400" y="127000"/>
                </a:cubicBezTo>
                <a:cubicBezTo>
                  <a:pt x="5501664" y="127000"/>
                  <a:pt x="5511800" y="110067"/>
                  <a:pt x="5524500" y="101600"/>
                </a:cubicBezTo>
                <a:cubicBezTo>
                  <a:pt x="5537200" y="110067"/>
                  <a:pt x="5547544" y="124491"/>
                  <a:pt x="5562600" y="127000"/>
                </a:cubicBezTo>
                <a:cubicBezTo>
                  <a:pt x="5575805" y="129201"/>
                  <a:pt x="5587313" y="114300"/>
                  <a:pt x="5600700" y="114300"/>
                </a:cubicBezTo>
                <a:cubicBezTo>
                  <a:pt x="5618154" y="114300"/>
                  <a:pt x="5634567" y="122767"/>
                  <a:pt x="5651500" y="127000"/>
                </a:cubicBezTo>
                <a:cubicBezTo>
                  <a:pt x="5672889" y="141260"/>
                  <a:pt x="5710544" y="159307"/>
                  <a:pt x="5715000" y="190500"/>
                </a:cubicBezTo>
                <a:cubicBezTo>
                  <a:pt x="5717468" y="207779"/>
                  <a:pt x="5706533" y="224367"/>
                  <a:pt x="5702300" y="241300"/>
                </a:cubicBezTo>
                <a:cubicBezTo>
                  <a:pt x="5684333" y="235311"/>
                  <a:pt x="5629347" y="215900"/>
                  <a:pt x="5613400" y="215900"/>
                </a:cubicBezTo>
                <a:cubicBezTo>
                  <a:pt x="5587110" y="215900"/>
                  <a:pt x="5556463" y="241158"/>
                  <a:pt x="5537200" y="254000"/>
                </a:cubicBezTo>
                <a:cubicBezTo>
                  <a:pt x="5502926" y="242575"/>
                  <a:pt x="5485509" y="229194"/>
                  <a:pt x="5448300" y="254000"/>
                </a:cubicBezTo>
                <a:cubicBezTo>
                  <a:pt x="5333410" y="330593"/>
                  <a:pt x="5509355" y="263282"/>
                  <a:pt x="5384800" y="304800"/>
                </a:cubicBezTo>
                <a:cubicBezTo>
                  <a:pt x="5363633" y="300567"/>
                  <a:pt x="5341511" y="299679"/>
                  <a:pt x="5321300" y="292100"/>
                </a:cubicBezTo>
                <a:cubicBezTo>
                  <a:pt x="5307008" y="286741"/>
                  <a:pt x="5296852" y="273526"/>
                  <a:pt x="5283200" y="266700"/>
                </a:cubicBezTo>
                <a:cubicBezTo>
                  <a:pt x="5271226" y="260713"/>
                  <a:pt x="5257800" y="258233"/>
                  <a:pt x="5245100" y="254000"/>
                </a:cubicBezTo>
                <a:cubicBezTo>
                  <a:pt x="5228167" y="258233"/>
                  <a:pt x="5211083" y="261905"/>
                  <a:pt x="5194300" y="266700"/>
                </a:cubicBezTo>
                <a:cubicBezTo>
                  <a:pt x="5181428" y="270378"/>
                  <a:pt x="5169505" y="280878"/>
                  <a:pt x="5156200" y="279400"/>
                </a:cubicBezTo>
                <a:cubicBezTo>
                  <a:pt x="5129590" y="276443"/>
                  <a:pt x="5080000" y="254000"/>
                  <a:pt x="5080000" y="254000"/>
                </a:cubicBezTo>
                <a:cubicBezTo>
                  <a:pt x="4987241" y="284920"/>
                  <a:pt x="5029775" y="285894"/>
                  <a:pt x="4953000" y="266700"/>
                </a:cubicBezTo>
                <a:cubicBezTo>
                  <a:pt x="4940300" y="279400"/>
                  <a:pt x="4931939" y="299120"/>
                  <a:pt x="4914900" y="304800"/>
                </a:cubicBezTo>
                <a:cubicBezTo>
                  <a:pt x="4897373" y="310642"/>
                  <a:pt x="4847972" y="272881"/>
                  <a:pt x="4838700" y="266700"/>
                </a:cubicBezTo>
                <a:cubicBezTo>
                  <a:pt x="4826000" y="270933"/>
                  <a:pt x="4813987" y="279400"/>
                  <a:pt x="4800600" y="279400"/>
                </a:cubicBezTo>
                <a:cubicBezTo>
                  <a:pt x="4787213" y="279400"/>
                  <a:pt x="4775200" y="262467"/>
                  <a:pt x="4762500" y="266700"/>
                </a:cubicBezTo>
                <a:cubicBezTo>
                  <a:pt x="4733540" y="276353"/>
                  <a:pt x="4686300" y="317500"/>
                  <a:pt x="4686300" y="317500"/>
                </a:cubicBezTo>
                <a:cubicBezTo>
                  <a:pt x="4597400" y="287867"/>
                  <a:pt x="4635500" y="283633"/>
                  <a:pt x="4572000" y="304800"/>
                </a:cubicBezTo>
                <a:cubicBezTo>
                  <a:pt x="4549699" y="267632"/>
                  <a:pt x="4545014" y="228600"/>
                  <a:pt x="4495800" y="228600"/>
                </a:cubicBezTo>
                <a:cubicBezTo>
                  <a:pt x="4482413" y="228600"/>
                  <a:pt x="4470687" y="238053"/>
                  <a:pt x="4457700" y="241300"/>
                </a:cubicBezTo>
                <a:cubicBezTo>
                  <a:pt x="4436759" y="246535"/>
                  <a:pt x="4415025" y="248320"/>
                  <a:pt x="4394200" y="254000"/>
                </a:cubicBezTo>
                <a:cubicBezTo>
                  <a:pt x="4368369" y="261045"/>
                  <a:pt x="4318000" y="279400"/>
                  <a:pt x="4318000" y="279400"/>
                </a:cubicBezTo>
                <a:cubicBezTo>
                  <a:pt x="4305300" y="270933"/>
                  <a:pt x="4294867" y="251007"/>
                  <a:pt x="4279900" y="254000"/>
                </a:cubicBezTo>
                <a:cubicBezTo>
                  <a:pt x="4206228" y="268734"/>
                  <a:pt x="4310372" y="347972"/>
                  <a:pt x="4216400" y="254000"/>
                </a:cubicBezTo>
                <a:cubicBezTo>
                  <a:pt x="4203700" y="262467"/>
                  <a:pt x="4193470" y="277714"/>
                  <a:pt x="4178300" y="279400"/>
                </a:cubicBezTo>
                <a:cubicBezTo>
                  <a:pt x="4041416" y="294609"/>
                  <a:pt x="4150571" y="234386"/>
                  <a:pt x="4064000" y="292100"/>
                </a:cubicBezTo>
                <a:cubicBezTo>
                  <a:pt x="4033806" y="382683"/>
                  <a:pt x="4073169" y="298009"/>
                  <a:pt x="4025900" y="292100"/>
                </a:cubicBezTo>
                <a:cubicBezTo>
                  <a:pt x="3999333" y="288779"/>
                  <a:pt x="3975100" y="309033"/>
                  <a:pt x="3949700" y="317500"/>
                </a:cubicBezTo>
                <a:lnTo>
                  <a:pt x="3911600" y="330200"/>
                </a:lnTo>
                <a:cubicBezTo>
                  <a:pt x="3886200" y="321733"/>
                  <a:pt x="3860800" y="296333"/>
                  <a:pt x="3835400" y="304800"/>
                </a:cubicBezTo>
                <a:lnTo>
                  <a:pt x="3759200" y="330200"/>
                </a:lnTo>
                <a:cubicBezTo>
                  <a:pt x="3744383" y="307975"/>
                  <a:pt x="3727450" y="271992"/>
                  <a:pt x="3695700" y="266700"/>
                </a:cubicBezTo>
                <a:cubicBezTo>
                  <a:pt x="3682495" y="264499"/>
                  <a:pt x="3670300" y="275167"/>
                  <a:pt x="3657600" y="279400"/>
                </a:cubicBezTo>
                <a:cubicBezTo>
                  <a:pt x="3623733" y="275167"/>
                  <a:pt x="3588928" y="275680"/>
                  <a:pt x="3556000" y="266700"/>
                </a:cubicBezTo>
                <a:cubicBezTo>
                  <a:pt x="3541274" y="262684"/>
                  <a:pt x="3532956" y="243809"/>
                  <a:pt x="3517900" y="241300"/>
                </a:cubicBezTo>
                <a:cubicBezTo>
                  <a:pt x="3496868" y="237795"/>
                  <a:pt x="3454968" y="270555"/>
                  <a:pt x="3441700" y="279400"/>
                </a:cubicBezTo>
                <a:cubicBezTo>
                  <a:pt x="3429000" y="275167"/>
                  <a:pt x="3416805" y="264499"/>
                  <a:pt x="3403600" y="266700"/>
                </a:cubicBezTo>
                <a:cubicBezTo>
                  <a:pt x="3388544" y="269209"/>
                  <a:pt x="3380764" y="292100"/>
                  <a:pt x="3365500" y="292100"/>
                </a:cubicBezTo>
                <a:cubicBezTo>
                  <a:pt x="3350236" y="292100"/>
                  <a:pt x="3340100" y="275167"/>
                  <a:pt x="3327400" y="266700"/>
                </a:cubicBezTo>
                <a:cubicBezTo>
                  <a:pt x="3310467" y="283633"/>
                  <a:pt x="3294782" y="301915"/>
                  <a:pt x="3276600" y="317500"/>
                </a:cubicBezTo>
                <a:cubicBezTo>
                  <a:pt x="3265011" y="327433"/>
                  <a:pt x="3250419" y="352435"/>
                  <a:pt x="3238500" y="342900"/>
                </a:cubicBezTo>
                <a:cubicBezTo>
                  <a:pt x="3217593" y="326174"/>
                  <a:pt x="3213100" y="266700"/>
                  <a:pt x="3213100" y="266700"/>
                </a:cubicBezTo>
                <a:cubicBezTo>
                  <a:pt x="3200400" y="270933"/>
                  <a:pt x="3188387" y="279400"/>
                  <a:pt x="3175000" y="279400"/>
                </a:cubicBezTo>
                <a:cubicBezTo>
                  <a:pt x="3161613" y="279400"/>
                  <a:pt x="3149772" y="270378"/>
                  <a:pt x="3136900" y="266700"/>
                </a:cubicBezTo>
                <a:cubicBezTo>
                  <a:pt x="3120117" y="261905"/>
                  <a:pt x="3103033" y="258233"/>
                  <a:pt x="3086100" y="254000"/>
                </a:cubicBezTo>
                <a:cubicBezTo>
                  <a:pt x="2971513" y="282647"/>
                  <a:pt x="3017618" y="290439"/>
                  <a:pt x="2946400" y="266700"/>
                </a:cubicBezTo>
                <a:cubicBezTo>
                  <a:pt x="2921000" y="270933"/>
                  <a:pt x="2895337" y="273814"/>
                  <a:pt x="2870200" y="279400"/>
                </a:cubicBezTo>
                <a:cubicBezTo>
                  <a:pt x="2857132" y="282304"/>
                  <a:pt x="2844529" y="297072"/>
                  <a:pt x="2832100" y="292100"/>
                </a:cubicBezTo>
                <a:cubicBezTo>
                  <a:pt x="2817928" y="286431"/>
                  <a:pt x="2815167" y="266700"/>
                  <a:pt x="2806700" y="254000"/>
                </a:cubicBezTo>
                <a:cubicBezTo>
                  <a:pt x="2686811" y="293963"/>
                  <a:pt x="2866637" y="241597"/>
                  <a:pt x="2717800" y="254000"/>
                </a:cubicBezTo>
                <a:cubicBezTo>
                  <a:pt x="2679604" y="257183"/>
                  <a:pt x="2620023" y="278126"/>
                  <a:pt x="2578100" y="292100"/>
                </a:cubicBezTo>
                <a:cubicBezTo>
                  <a:pt x="2569633" y="279400"/>
                  <a:pt x="2566872" y="259669"/>
                  <a:pt x="2552700" y="254000"/>
                </a:cubicBezTo>
                <a:cubicBezTo>
                  <a:pt x="2536269" y="247427"/>
                  <a:pt x="2484523" y="286752"/>
                  <a:pt x="2476500" y="292100"/>
                </a:cubicBezTo>
                <a:cubicBezTo>
                  <a:pt x="2387600" y="262467"/>
                  <a:pt x="2425700" y="258233"/>
                  <a:pt x="2362200" y="279400"/>
                </a:cubicBezTo>
                <a:cubicBezTo>
                  <a:pt x="2345267" y="275167"/>
                  <a:pt x="2325030" y="277604"/>
                  <a:pt x="2311400" y="266700"/>
                </a:cubicBezTo>
                <a:cubicBezTo>
                  <a:pt x="2300947" y="258337"/>
                  <a:pt x="2311827" y="231225"/>
                  <a:pt x="2298700" y="228600"/>
                </a:cubicBezTo>
                <a:cubicBezTo>
                  <a:pt x="2286305" y="226121"/>
                  <a:pt x="2221682" y="271478"/>
                  <a:pt x="2209800" y="279400"/>
                </a:cubicBezTo>
                <a:cubicBezTo>
                  <a:pt x="2197100" y="270933"/>
                  <a:pt x="2186964" y="254000"/>
                  <a:pt x="2171700" y="254000"/>
                </a:cubicBezTo>
                <a:cubicBezTo>
                  <a:pt x="2144926" y="254000"/>
                  <a:pt x="2095500" y="279400"/>
                  <a:pt x="2095500" y="279400"/>
                </a:cubicBezTo>
                <a:cubicBezTo>
                  <a:pt x="2016286" y="226591"/>
                  <a:pt x="2098170" y="266700"/>
                  <a:pt x="2019300" y="266700"/>
                </a:cubicBezTo>
                <a:cubicBezTo>
                  <a:pt x="1997714" y="266700"/>
                  <a:pt x="1976967" y="258233"/>
                  <a:pt x="1955800" y="254000"/>
                </a:cubicBezTo>
                <a:lnTo>
                  <a:pt x="1816100" y="266700"/>
                </a:lnTo>
                <a:cubicBezTo>
                  <a:pt x="1782157" y="270273"/>
                  <a:pt x="1748490" y="282490"/>
                  <a:pt x="1714500" y="279400"/>
                </a:cubicBezTo>
                <a:cubicBezTo>
                  <a:pt x="1699299" y="278018"/>
                  <a:pt x="1689100" y="262467"/>
                  <a:pt x="1676400" y="254000"/>
                </a:cubicBezTo>
                <a:cubicBezTo>
                  <a:pt x="1672167" y="241300"/>
                  <a:pt x="1675674" y="221887"/>
                  <a:pt x="1663700" y="215900"/>
                </a:cubicBezTo>
                <a:cubicBezTo>
                  <a:pt x="1639194" y="203647"/>
                  <a:pt x="1593968" y="260232"/>
                  <a:pt x="1587500" y="266700"/>
                </a:cubicBezTo>
                <a:cubicBezTo>
                  <a:pt x="1574800" y="262467"/>
                  <a:pt x="1562705" y="252522"/>
                  <a:pt x="1549400" y="254000"/>
                </a:cubicBezTo>
                <a:cubicBezTo>
                  <a:pt x="1522790" y="256957"/>
                  <a:pt x="1499454" y="274149"/>
                  <a:pt x="1473200" y="279400"/>
                </a:cubicBezTo>
                <a:cubicBezTo>
                  <a:pt x="1396573" y="294725"/>
                  <a:pt x="1430178" y="285274"/>
                  <a:pt x="1371600" y="304800"/>
                </a:cubicBezTo>
                <a:cubicBezTo>
                  <a:pt x="1358900" y="296333"/>
                  <a:pt x="1348646" y="281293"/>
                  <a:pt x="1333500" y="279400"/>
                </a:cubicBezTo>
                <a:cubicBezTo>
                  <a:pt x="1236486" y="267273"/>
                  <a:pt x="1295088" y="329732"/>
                  <a:pt x="1244600" y="254000"/>
                </a:cubicBezTo>
                <a:cubicBezTo>
                  <a:pt x="1136021" y="290193"/>
                  <a:pt x="1194967" y="282721"/>
                  <a:pt x="1066800" y="266700"/>
                </a:cubicBezTo>
                <a:cubicBezTo>
                  <a:pt x="1054100" y="258233"/>
                  <a:pt x="1043964" y="241300"/>
                  <a:pt x="1028700" y="241300"/>
                </a:cubicBezTo>
                <a:cubicBezTo>
                  <a:pt x="1009768" y="241300"/>
                  <a:pt x="995301" y="259242"/>
                  <a:pt x="977900" y="266700"/>
                </a:cubicBezTo>
                <a:cubicBezTo>
                  <a:pt x="965595" y="271973"/>
                  <a:pt x="952500" y="275167"/>
                  <a:pt x="939800" y="279400"/>
                </a:cubicBezTo>
                <a:cubicBezTo>
                  <a:pt x="927100" y="275167"/>
                  <a:pt x="915087" y="266700"/>
                  <a:pt x="901700" y="266700"/>
                </a:cubicBezTo>
                <a:cubicBezTo>
                  <a:pt x="888313" y="266700"/>
                  <a:pt x="876300" y="283633"/>
                  <a:pt x="863600" y="279400"/>
                </a:cubicBezTo>
                <a:cubicBezTo>
                  <a:pt x="846561" y="273720"/>
                  <a:pt x="838200" y="254000"/>
                  <a:pt x="825500" y="241300"/>
                </a:cubicBezTo>
                <a:cubicBezTo>
                  <a:pt x="724871" y="274843"/>
                  <a:pt x="775710" y="271102"/>
                  <a:pt x="673100" y="254000"/>
                </a:cubicBezTo>
                <a:cubicBezTo>
                  <a:pt x="660400" y="245533"/>
                  <a:pt x="650264" y="228600"/>
                  <a:pt x="635000" y="228600"/>
                </a:cubicBezTo>
                <a:cubicBezTo>
                  <a:pt x="619736" y="228600"/>
                  <a:pt x="610152" y="246427"/>
                  <a:pt x="596900" y="254000"/>
                </a:cubicBezTo>
                <a:cubicBezTo>
                  <a:pt x="552958" y="279109"/>
                  <a:pt x="550744" y="277852"/>
                  <a:pt x="508000" y="292100"/>
                </a:cubicBezTo>
                <a:cubicBezTo>
                  <a:pt x="472903" y="239454"/>
                  <a:pt x="494348" y="246178"/>
                  <a:pt x="419100" y="266700"/>
                </a:cubicBezTo>
                <a:cubicBezTo>
                  <a:pt x="393269" y="273745"/>
                  <a:pt x="342900" y="292100"/>
                  <a:pt x="342900" y="292100"/>
                </a:cubicBezTo>
                <a:cubicBezTo>
                  <a:pt x="317500" y="287867"/>
                  <a:pt x="291364" y="286799"/>
                  <a:pt x="266700" y="279400"/>
                </a:cubicBezTo>
                <a:cubicBezTo>
                  <a:pt x="184103" y="254621"/>
                  <a:pt x="247878" y="243341"/>
                  <a:pt x="177800" y="266700"/>
                </a:cubicBezTo>
                <a:cubicBezTo>
                  <a:pt x="98586" y="213891"/>
                  <a:pt x="180470" y="254000"/>
                  <a:pt x="101600" y="254000"/>
                </a:cubicBezTo>
                <a:cubicBezTo>
                  <a:pt x="67470" y="254000"/>
                  <a:pt x="33867" y="245533"/>
                  <a:pt x="0" y="241300"/>
                </a:cubicBezTo>
                <a:cubicBezTo>
                  <a:pt x="40252" y="180923"/>
                  <a:pt x="20573" y="217680"/>
                  <a:pt x="50800" y="127000"/>
                </a:cubicBezTo>
                <a:lnTo>
                  <a:pt x="63500" y="88900"/>
                </a:lnTo>
                <a:cubicBezTo>
                  <a:pt x="76200" y="97367"/>
                  <a:pt x="87948" y="107474"/>
                  <a:pt x="101600" y="114300"/>
                </a:cubicBezTo>
                <a:cubicBezTo>
                  <a:pt x="150858" y="138929"/>
                  <a:pt x="164998" y="123386"/>
                  <a:pt x="228600" y="114300"/>
                </a:cubicBezTo>
                <a:cubicBezTo>
                  <a:pt x="186484" y="128339"/>
                  <a:pt x="203887" y="127000"/>
                  <a:pt x="177800" y="127000"/>
                </a:cubicBezTo>
                <a:lnTo>
                  <a:pt x="215900" y="152400"/>
                </a:lnTo>
                <a:lnTo>
                  <a:pt x="304800" y="139700"/>
                </a:lnTo>
                <a:lnTo>
                  <a:pt x="50800" y="127000"/>
                </a:lnTo>
                <a:close/>
              </a:path>
            </a:pathLst>
          </a:cu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8732294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53B323AC-3FC4-E19D-72C8-2DE31FC4CBC9}"/>
              </a:ext>
            </a:extLst>
          </p:cNvPr>
          <p:cNvGraphicFramePr/>
          <p:nvPr>
            <p:extLst>
              <p:ext uri="{D42A27DB-BD31-4B8C-83A1-F6EECF244321}">
                <p14:modId xmlns:p14="http://schemas.microsoft.com/office/powerpoint/2010/main" val="2486244868"/>
              </p:ext>
            </p:extLst>
          </p:nvPr>
        </p:nvGraphicFramePr>
        <p:xfrm>
          <a:off x="-62628" y="3133"/>
          <a:ext cx="12296380" cy="685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294A53E-303F-13A5-AE99-704B4E9213F6}"/>
              </a:ext>
            </a:extLst>
          </p:cNvPr>
          <p:cNvSpPr>
            <a:spLocks noGrp="1"/>
          </p:cNvSpPr>
          <p:nvPr>
            <p:ph type="title"/>
          </p:nvPr>
        </p:nvSpPr>
        <p:spPr/>
        <p:txBody>
          <a:bodyPr/>
          <a:lstStyle/>
          <a:p>
            <a:r>
              <a:rPr lang="en-GB" dirty="0">
                <a:cs typeface="Arial"/>
              </a:rPr>
              <a:t>What Could it look like for FOI requests?</a:t>
            </a:r>
            <a:endParaRPr lang="en-GB" dirty="0"/>
          </a:p>
        </p:txBody>
      </p:sp>
      <p:pic>
        <p:nvPicPr>
          <p:cNvPr id="4" name="Picture 3" descr="A black and grey circuit board in a human head&#10;&#10;Description automatically generated">
            <a:extLst>
              <a:ext uri="{FF2B5EF4-FFF2-40B4-BE49-F238E27FC236}">
                <a16:creationId xmlns:a16="http://schemas.microsoft.com/office/drawing/2014/main" id="{E2E39230-D7D7-D07D-FA2F-2B97A22D7FF1}"/>
              </a:ext>
            </a:extLst>
          </p:cNvPr>
          <p:cNvPicPr>
            <a:picLocks noChangeAspect="1"/>
          </p:cNvPicPr>
          <p:nvPr/>
        </p:nvPicPr>
        <p:blipFill>
          <a:blip r:embed="rId8"/>
          <a:stretch>
            <a:fillRect/>
          </a:stretch>
        </p:blipFill>
        <p:spPr>
          <a:xfrm>
            <a:off x="4820720" y="1464021"/>
            <a:ext cx="859973" cy="1029868"/>
          </a:xfrm>
          <a:prstGeom prst="rect">
            <a:avLst/>
          </a:prstGeom>
        </p:spPr>
      </p:pic>
      <p:pic>
        <p:nvPicPr>
          <p:cNvPr id="1590" name="Picture 1589" descr="A Comprehensive Overview of Large Language Models | Wisecube AI">
            <a:extLst>
              <a:ext uri="{FF2B5EF4-FFF2-40B4-BE49-F238E27FC236}">
                <a16:creationId xmlns:a16="http://schemas.microsoft.com/office/drawing/2014/main" id="{3C55870B-5142-1D4A-E843-4008FFB72C98}"/>
              </a:ext>
            </a:extLst>
          </p:cNvPr>
          <p:cNvPicPr>
            <a:picLocks noChangeAspect="1"/>
          </p:cNvPicPr>
          <p:nvPr/>
        </p:nvPicPr>
        <p:blipFill>
          <a:blip r:embed="rId9"/>
          <a:stretch>
            <a:fillRect/>
          </a:stretch>
        </p:blipFill>
        <p:spPr>
          <a:xfrm>
            <a:off x="4572388" y="4965272"/>
            <a:ext cx="1455835" cy="908374"/>
          </a:xfrm>
          <a:prstGeom prst="rect">
            <a:avLst/>
          </a:prstGeom>
        </p:spPr>
      </p:pic>
    </p:spTree>
    <p:extLst>
      <p:ext uri="{BB962C8B-B14F-4D97-AF65-F5344CB8AC3E}">
        <p14:creationId xmlns:p14="http://schemas.microsoft.com/office/powerpoint/2010/main" val="372785980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9AAB86-F9F1-62F4-E649-53AF50205729}"/>
              </a:ext>
            </a:extLst>
          </p:cNvPr>
          <p:cNvSpPr>
            <a:spLocks noGrp="1"/>
          </p:cNvSpPr>
          <p:nvPr>
            <p:ph type="body" sz="quarter" idx="10"/>
          </p:nvPr>
        </p:nvSpPr>
        <p:spPr/>
        <p:txBody>
          <a:bodyPr/>
          <a:lstStyle/>
          <a:p>
            <a:r>
              <a:rPr lang="en-US" dirty="0">
                <a:solidFill>
                  <a:schemeClr val="bg1"/>
                </a:solidFill>
              </a:rPr>
              <a:t>Question Time</a:t>
            </a:r>
          </a:p>
        </p:txBody>
      </p:sp>
    </p:spTree>
    <p:extLst>
      <p:ext uri="{BB962C8B-B14F-4D97-AF65-F5344CB8AC3E}">
        <p14:creationId xmlns:p14="http://schemas.microsoft.com/office/powerpoint/2010/main" val="37503806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EF61-2BE4-879D-49C0-01A5FC13D067}"/>
              </a:ext>
            </a:extLst>
          </p:cNvPr>
          <p:cNvSpPr>
            <a:spLocks noGrp="1"/>
          </p:cNvSpPr>
          <p:nvPr>
            <p:ph type="ctrTitle"/>
          </p:nvPr>
        </p:nvSpPr>
        <p:spPr/>
        <p:txBody>
          <a:bodyPr vert="horz" lIns="91440" tIns="45720" rIns="91440" bIns="0" rtlCol="0" anchor="b">
            <a:noAutofit/>
          </a:bodyPr>
          <a:lstStyle/>
          <a:p>
            <a:r>
              <a:rPr lang="en-US" sz="4500" dirty="0">
                <a:cs typeface="Arial"/>
              </a:rPr>
              <a:t>Prevent Mistaken Data Leaks With Automation and AI</a:t>
            </a:r>
          </a:p>
        </p:txBody>
      </p:sp>
      <p:sp>
        <p:nvSpPr>
          <p:cNvPr id="3" name="Text Placeholder 2">
            <a:extLst>
              <a:ext uri="{FF2B5EF4-FFF2-40B4-BE49-F238E27FC236}">
                <a16:creationId xmlns:a16="http://schemas.microsoft.com/office/drawing/2014/main" id="{77056C9C-CCA1-90EE-9D0F-31DD4809A2C3}"/>
              </a:ext>
            </a:extLst>
          </p:cNvPr>
          <p:cNvSpPr>
            <a:spLocks noGrp="1"/>
          </p:cNvSpPr>
          <p:nvPr>
            <p:ph type="body" sz="quarter" idx="13"/>
          </p:nvPr>
        </p:nvSpPr>
        <p:spPr/>
        <p:txBody>
          <a:bodyPr/>
          <a:lstStyle/>
          <a:p>
            <a:r>
              <a:rPr lang="en-US" dirty="0">
                <a:cs typeface="Arial"/>
              </a:rPr>
              <a:t>Graham Lewis &amp; Damian Lindley</a:t>
            </a:r>
            <a:endParaRPr lang="en-US" dirty="0"/>
          </a:p>
        </p:txBody>
      </p:sp>
    </p:spTree>
    <p:extLst>
      <p:ext uri="{BB962C8B-B14F-4D97-AF65-F5344CB8AC3E}">
        <p14:creationId xmlns:p14="http://schemas.microsoft.com/office/powerpoint/2010/main" val="3188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AE87-6DC6-3317-AD9B-D1AA3618E7EF}"/>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0D21DA5-9834-8953-AB00-0ABAF169A24E}"/>
              </a:ext>
            </a:extLst>
          </p:cNvPr>
          <p:cNvSpPr>
            <a:spLocks noGrp="1"/>
          </p:cNvSpPr>
          <p:nvPr>
            <p:ph type="body" idx="1"/>
          </p:nvPr>
        </p:nvSpPr>
        <p:spPr/>
        <p:txBody>
          <a:bodyPr/>
          <a:lstStyle/>
          <a:p>
            <a:pPr marL="344170"/>
            <a:r>
              <a:rPr lang="en-US" dirty="0"/>
              <a:t>Why do Mistakes Happen?</a:t>
            </a:r>
          </a:p>
          <a:p>
            <a:pPr marL="344170"/>
            <a:r>
              <a:rPr lang="en-US" dirty="0"/>
              <a:t>How can Automation and AI help?</a:t>
            </a:r>
            <a:endParaRPr lang="en-US" dirty="0">
              <a:cs typeface="Arial" panose="020B0604020202020204"/>
            </a:endParaRPr>
          </a:p>
          <a:p>
            <a:pPr marL="344170"/>
            <a:r>
              <a:rPr lang="en-US" dirty="0"/>
              <a:t>The Content Services Platform is Key</a:t>
            </a:r>
            <a:endParaRPr lang="en-US" dirty="0">
              <a:cs typeface="Arial" panose="020B0604020202020204"/>
            </a:endParaRPr>
          </a:p>
        </p:txBody>
      </p:sp>
    </p:spTree>
    <p:extLst>
      <p:ext uri="{BB962C8B-B14F-4D97-AF65-F5344CB8AC3E}">
        <p14:creationId xmlns:p14="http://schemas.microsoft.com/office/powerpoint/2010/main" val="15377298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3" name="Title 2">
            <a:extLst>
              <a:ext uri="{FF2B5EF4-FFF2-40B4-BE49-F238E27FC236}">
                <a16:creationId xmlns:a16="http://schemas.microsoft.com/office/drawing/2014/main" id="{FF1460E5-41F2-F94A-BEEA-D8D69C41EE64}"/>
              </a:ext>
            </a:extLst>
          </p:cNvPr>
          <p:cNvSpPr>
            <a:spLocks noGrp="1"/>
          </p:cNvSpPr>
          <p:nvPr>
            <p:ph type="title"/>
          </p:nvPr>
        </p:nvSpPr>
        <p:spPr/>
        <p:txBody>
          <a:bodyPr/>
          <a:lstStyle/>
          <a:p>
            <a:pPr lvl="0"/>
            <a:r>
              <a:rPr lang="en-US" sz="4800" dirty="0"/>
              <a:t>TODAY’S CHALLENGES</a:t>
            </a:r>
          </a:p>
        </p:txBody>
      </p:sp>
      <p:pic>
        <p:nvPicPr>
          <p:cNvPr id="2" name="messages">
            <a:hlinkClick r:id="" action="ppaction://media"/>
            <a:extLst>
              <a:ext uri="{FF2B5EF4-FFF2-40B4-BE49-F238E27FC236}">
                <a16:creationId xmlns:a16="http://schemas.microsoft.com/office/drawing/2014/main" id="{E4FB4812-2750-876B-D9C1-DAE43E04FB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63" y="4763"/>
            <a:ext cx="812800" cy="812800"/>
          </a:xfrm>
          <a:prstGeom prst="rect">
            <a:avLst/>
          </a:prstGeom>
        </p:spPr>
      </p:pic>
    </p:spTree>
    <p:extLst>
      <p:ext uri="{BB962C8B-B14F-4D97-AF65-F5344CB8AC3E}">
        <p14:creationId xmlns:p14="http://schemas.microsoft.com/office/powerpoint/2010/main" val="218672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9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03789-6CFE-0631-3954-3627D7C166C9}"/>
              </a:ext>
            </a:extLst>
          </p:cNvPr>
          <p:cNvSpPr txBox="1"/>
          <p:nvPr/>
        </p:nvSpPr>
        <p:spPr>
          <a:xfrm>
            <a:off x="381000" y="228601"/>
            <a:ext cx="11430000" cy="685799"/>
          </a:xfrm>
          <a:prstGeom prst="rect">
            <a:avLst/>
          </a:prstGeom>
        </p:spPr>
        <p:txBody>
          <a:bodyPr vert="horz" lIns="91440" tIns="45720" rIns="91440" bIns="0" rtlCol="0" anchor="ctr">
            <a:normAutofit/>
          </a:bodyPr>
          <a:lstStyle/>
          <a:p>
            <a:pPr>
              <a:lnSpc>
                <a:spcPct val="90000"/>
              </a:lnSpc>
              <a:spcBef>
                <a:spcPct val="0"/>
              </a:spcBef>
              <a:spcAft>
                <a:spcPts val="600"/>
              </a:spcAft>
            </a:pPr>
            <a:r>
              <a:rPr lang="en-US" sz="3200" b="1" kern="1200" cap="none" baseline="0" dirty="0">
                <a:solidFill>
                  <a:schemeClr val="accent2"/>
                </a:solidFill>
                <a:latin typeface="+mj-lt"/>
                <a:ea typeface="+mj-ea"/>
                <a:cs typeface="+mj-cs"/>
              </a:rPr>
              <a:t>Why Do Mistakes Happen?</a:t>
            </a:r>
          </a:p>
        </p:txBody>
      </p:sp>
      <p:sp>
        <p:nvSpPr>
          <p:cNvPr id="3" name="TextBox 2">
            <a:extLst>
              <a:ext uri="{FF2B5EF4-FFF2-40B4-BE49-F238E27FC236}">
                <a16:creationId xmlns:a16="http://schemas.microsoft.com/office/drawing/2014/main" id="{A461B59F-7714-1E05-BDA0-327ACBB08EE4}"/>
              </a:ext>
            </a:extLst>
          </p:cNvPr>
          <p:cNvSpPr txBox="1"/>
          <p:nvPr/>
        </p:nvSpPr>
        <p:spPr>
          <a:xfrm>
            <a:off x="6324600" y="1257313"/>
            <a:ext cx="5486400" cy="5143426"/>
          </a:xfrm>
          <a:prstGeom prst="rect">
            <a:avLst/>
          </a:prstGeom>
        </p:spPr>
        <p:txBody>
          <a:bodyPr vert="horz" lIns="91440" tIns="91440" rIns="91440" bIns="91440" rtlCol="0" anchor="t">
            <a:normAutofit/>
          </a:bodyPr>
          <a:lstStyle/>
          <a:p>
            <a:pPr marL="342900" indent="-342900">
              <a:spcAft>
                <a:spcPts val="1200"/>
              </a:spcAft>
              <a:buSzPct val="80000"/>
              <a:buFont typeface="Arial" panose="020B0604020202020204" pitchFamily="34" charset="0"/>
              <a:buChar char="•"/>
            </a:pPr>
            <a:r>
              <a:rPr lang="en-US" sz="2400" dirty="0">
                <a:solidFill>
                  <a:schemeClr val="accent5"/>
                </a:solidFill>
              </a:rPr>
              <a:t>Tsunami of digital content</a:t>
            </a:r>
            <a:endParaRPr lang="en-US" sz="2400" dirty="0">
              <a:solidFill>
                <a:schemeClr val="accent5"/>
              </a:solidFill>
              <a:cs typeface="Arial"/>
            </a:endParaRPr>
          </a:p>
          <a:p>
            <a:pPr marL="342900" indent="-342900">
              <a:spcAft>
                <a:spcPts val="1200"/>
              </a:spcAft>
              <a:buSzPct val="80000"/>
              <a:buFont typeface="Arial" panose="020B0604020202020204" pitchFamily="34" charset="0"/>
              <a:buChar char="•"/>
            </a:pPr>
            <a:r>
              <a:rPr lang="en-US" sz="2400" dirty="0">
                <a:solidFill>
                  <a:schemeClr val="accent5"/>
                </a:solidFill>
              </a:rPr>
              <a:t>You have to do more with less</a:t>
            </a:r>
            <a:endParaRPr lang="en-US" sz="2400" dirty="0">
              <a:solidFill>
                <a:schemeClr val="accent5"/>
              </a:solidFill>
              <a:cs typeface="Arial"/>
            </a:endParaRPr>
          </a:p>
          <a:p>
            <a:pPr marL="342900" indent="-342900">
              <a:spcAft>
                <a:spcPts val="1200"/>
              </a:spcAft>
              <a:buSzPct val="80000"/>
              <a:buFont typeface="Arial" panose="020B0604020202020204" pitchFamily="34" charset="0"/>
              <a:buChar char="•"/>
            </a:pPr>
            <a:r>
              <a:rPr lang="en-US" sz="2400" dirty="0">
                <a:solidFill>
                  <a:schemeClr val="accent5"/>
                </a:solidFill>
              </a:rPr>
              <a:t>Digital content needed anytime, anywhere, any channel</a:t>
            </a:r>
            <a:endParaRPr lang="en-US" sz="2400" dirty="0">
              <a:solidFill>
                <a:schemeClr val="accent5"/>
              </a:solidFill>
              <a:cs typeface="Arial"/>
            </a:endParaRPr>
          </a:p>
          <a:p>
            <a:pPr marL="342900" indent="-342900">
              <a:spcAft>
                <a:spcPts val="1200"/>
              </a:spcAft>
              <a:buSzPct val="80000"/>
              <a:buFont typeface="Arial" panose="020B0604020202020204" pitchFamily="34" charset="0"/>
              <a:buChar char="•"/>
            </a:pPr>
            <a:r>
              <a:rPr lang="en-US" sz="2400" dirty="0">
                <a:solidFill>
                  <a:schemeClr val="accent5"/>
                </a:solidFill>
              </a:rPr>
              <a:t>Legacy, disparate systems</a:t>
            </a:r>
            <a:endParaRPr lang="en-US" sz="2400" dirty="0">
              <a:solidFill>
                <a:schemeClr val="accent5"/>
              </a:solidFill>
              <a:cs typeface="Arial"/>
            </a:endParaRPr>
          </a:p>
          <a:p>
            <a:pPr marL="342900" indent="-342900">
              <a:spcAft>
                <a:spcPts val="1200"/>
              </a:spcAft>
              <a:buSzPct val="80000"/>
              <a:buFont typeface="Arial" panose="020B0604020202020204" pitchFamily="34" charset="0"/>
              <a:buChar char="•"/>
            </a:pPr>
            <a:r>
              <a:rPr lang="en-US" sz="2400" dirty="0">
                <a:solidFill>
                  <a:schemeClr val="accent5"/>
                </a:solidFill>
              </a:rPr>
              <a:t>No automation</a:t>
            </a:r>
            <a:endParaRPr lang="en-US" sz="2400" dirty="0">
              <a:solidFill>
                <a:schemeClr val="accent5"/>
              </a:solidFill>
              <a:cs typeface="Arial"/>
            </a:endParaRPr>
          </a:p>
          <a:p>
            <a:pPr marL="342900" indent="-342900">
              <a:spcAft>
                <a:spcPts val="1200"/>
              </a:spcAft>
              <a:buSzPct val="80000"/>
              <a:buFont typeface="Arial" panose="020B0604020202020204" pitchFamily="34" charset="0"/>
              <a:buChar char="•"/>
            </a:pPr>
            <a:r>
              <a:rPr lang="en-US" sz="2400" dirty="0">
                <a:solidFill>
                  <a:schemeClr val="accent5"/>
                </a:solidFill>
              </a:rPr>
              <a:t>Multiple (often competing) Regulations GDPR, FOI</a:t>
            </a:r>
            <a:endParaRPr lang="en-US" sz="2400" dirty="0">
              <a:solidFill>
                <a:schemeClr val="accent5"/>
              </a:solidFill>
              <a:cs typeface="Arial"/>
            </a:endParaRPr>
          </a:p>
        </p:txBody>
      </p:sp>
      <p:pic>
        <p:nvPicPr>
          <p:cNvPr id="1028" name="Picture 4" descr="image">
            <a:extLst>
              <a:ext uri="{FF2B5EF4-FFF2-40B4-BE49-F238E27FC236}">
                <a16:creationId xmlns:a16="http://schemas.microsoft.com/office/drawing/2014/main" id="{2AEBD12E-AC7D-6A9C-C1ED-3999FF35B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54" y="1943100"/>
            <a:ext cx="5819321" cy="325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358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8AD4-E861-CDF6-0C33-23BB3079806B}"/>
              </a:ext>
            </a:extLst>
          </p:cNvPr>
          <p:cNvSpPr>
            <a:spLocks noGrp="1"/>
          </p:cNvSpPr>
          <p:nvPr>
            <p:ph type="title"/>
          </p:nvPr>
        </p:nvSpPr>
        <p:spPr/>
        <p:txBody>
          <a:bodyPr/>
          <a:lstStyle/>
          <a:p>
            <a:r>
              <a:rPr lang="en-US" dirty="0"/>
              <a:t>FOI Requests</a:t>
            </a:r>
          </a:p>
        </p:txBody>
      </p:sp>
      <p:sp>
        <p:nvSpPr>
          <p:cNvPr id="3" name="Content Placeholder 2">
            <a:extLst>
              <a:ext uri="{FF2B5EF4-FFF2-40B4-BE49-F238E27FC236}">
                <a16:creationId xmlns:a16="http://schemas.microsoft.com/office/drawing/2014/main" id="{D91D370B-60E1-3098-57B5-3C330ACEBDB0}"/>
              </a:ext>
            </a:extLst>
          </p:cNvPr>
          <p:cNvSpPr>
            <a:spLocks noGrp="1"/>
          </p:cNvSpPr>
          <p:nvPr>
            <p:ph idx="1"/>
          </p:nvPr>
        </p:nvSpPr>
        <p:spPr>
          <a:xfrm>
            <a:off x="381000" y="5278098"/>
            <a:ext cx="11430000" cy="1122701"/>
          </a:xfrm>
        </p:spPr>
        <p:txBody>
          <a:bodyPr vert="horz" lIns="91440" tIns="91440" rIns="91440" bIns="91440" rtlCol="0" anchor="t">
            <a:noAutofit/>
          </a:bodyPr>
          <a:lstStyle/>
          <a:p>
            <a:pPr marL="118745" indent="0">
              <a:buNone/>
            </a:pPr>
            <a:endParaRPr lang="en-US" dirty="0">
              <a:cs typeface="Arial"/>
            </a:endParaRPr>
          </a:p>
          <a:p>
            <a:pPr marL="347345"/>
            <a:r>
              <a:rPr lang="en-US" dirty="0"/>
              <a:t>Automatically check content BEFORE it is released</a:t>
            </a:r>
            <a:endParaRPr lang="en-US" dirty="0">
              <a:cs typeface="Arial"/>
            </a:endParaRPr>
          </a:p>
        </p:txBody>
      </p:sp>
      <p:pic>
        <p:nvPicPr>
          <p:cNvPr id="4" name="Content Placeholder 4">
            <a:extLst>
              <a:ext uri="{FF2B5EF4-FFF2-40B4-BE49-F238E27FC236}">
                <a16:creationId xmlns:a16="http://schemas.microsoft.com/office/drawing/2014/main" id="{56499BC3-9140-4012-2ECC-CB24CB92470C}"/>
              </a:ext>
            </a:extLst>
          </p:cNvPr>
          <p:cNvPicPr>
            <a:picLocks noChangeAspect="1"/>
          </p:cNvPicPr>
          <p:nvPr/>
        </p:nvPicPr>
        <p:blipFill>
          <a:blip r:embed="rId3"/>
          <a:stretch>
            <a:fillRect/>
          </a:stretch>
        </p:blipFill>
        <p:spPr>
          <a:xfrm rot="20779839">
            <a:off x="527241" y="1325751"/>
            <a:ext cx="5486400" cy="3289270"/>
          </a:xfrm>
          <a:prstGeom prst="rect">
            <a:avLst/>
          </a:prstGeom>
        </p:spPr>
      </p:pic>
      <p:sp>
        <p:nvSpPr>
          <p:cNvPr id="6" name="Freeform 5">
            <a:extLst>
              <a:ext uri="{FF2B5EF4-FFF2-40B4-BE49-F238E27FC236}">
                <a16:creationId xmlns:a16="http://schemas.microsoft.com/office/drawing/2014/main" id="{B4A70684-E827-E238-D7D4-E56C4E594F7E}"/>
              </a:ext>
            </a:extLst>
          </p:cNvPr>
          <p:cNvSpPr/>
          <p:nvPr/>
        </p:nvSpPr>
        <p:spPr bwMode="auto">
          <a:xfrm rot="20779839">
            <a:off x="1151602" y="4478819"/>
            <a:ext cx="5040197" cy="206660"/>
          </a:xfrm>
          <a:custGeom>
            <a:avLst/>
            <a:gdLst>
              <a:gd name="connsiteX0" fmla="*/ 219 w 5156419"/>
              <a:gd name="connsiteY0" fmla="*/ 140861 h 280561"/>
              <a:gd name="connsiteX1" fmla="*/ 219 w 5156419"/>
              <a:gd name="connsiteY1" fmla="*/ 140861 h 280561"/>
              <a:gd name="connsiteX2" fmla="*/ 89119 w 5156419"/>
              <a:gd name="connsiteY2" fmla="*/ 77361 h 280561"/>
              <a:gd name="connsiteX3" fmla="*/ 127219 w 5156419"/>
              <a:gd name="connsiteY3" fmla="*/ 115461 h 280561"/>
              <a:gd name="connsiteX4" fmla="*/ 165319 w 5156419"/>
              <a:gd name="connsiteY4" fmla="*/ 140861 h 280561"/>
              <a:gd name="connsiteX5" fmla="*/ 203419 w 5156419"/>
              <a:gd name="connsiteY5" fmla="*/ 102761 h 280561"/>
              <a:gd name="connsiteX6" fmla="*/ 241519 w 5156419"/>
              <a:gd name="connsiteY6" fmla="*/ 90061 h 280561"/>
              <a:gd name="connsiteX7" fmla="*/ 292319 w 5156419"/>
              <a:gd name="connsiteY7" fmla="*/ 64661 h 280561"/>
              <a:gd name="connsiteX8" fmla="*/ 330419 w 5156419"/>
              <a:gd name="connsiteY8" fmla="*/ 77361 h 280561"/>
              <a:gd name="connsiteX9" fmla="*/ 419319 w 5156419"/>
              <a:gd name="connsiteY9" fmla="*/ 26561 h 280561"/>
              <a:gd name="connsiteX10" fmla="*/ 457419 w 5156419"/>
              <a:gd name="connsiteY10" fmla="*/ 51961 h 280561"/>
              <a:gd name="connsiteX11" fmla="*/ 546319 w 5156419"/>
              <a:gd name="connsiteY11" fmla="*/ 13861 h 280561"/>
              <a:gd name="connsiteX12" fmla="*/ 584419 w 5156419"/>
              <a:gd name="connsiteY12" fmla="*/ 1161 h 280561"/>
              <a:gd name="connsiteX13" fmla="*/ 622519 w 5156419"/>
              <a:gd name="connsiteY13" fmla="*/ 26561 h 280561"/>
              <a:gd name="connsiteX14" fmla="*/ 660619 w 5156419"/>
              <a:gd name="connsiteY14" fmla="*/ 115461 h 280561"/>
              <a:gd name="connsiteX15" fmla="*/ 698719 w 5156419"/>
              <a:gd name="connsiteY15" fmla="*/ 90061 h 280561"/>
              <a:gd name="connsiteX16" fmla="*/ 762219 w 5156419"/>
              <a:gd name="connsiteY16" fmla="*/ 140861 h 280561"/>
              <a:gd name="connsiteX17" fmla="*/ 800319 w 5156419"/>
              <a:gd name="connsiteY17" fmla="*/ 153561 h 280561"/>
              <a:gd name="connsiteX18" fmla="*/ 838419 w 5156419"/>
              <a:gd name="connsiteY18" fmla="*/ 115461 h 280561"/>
              <a:gd name="connsiteX19" fmla="*/ 940019 w 5156419"/>
              <a:gd name="connsiteY19" fmla="*/ 115461 h 280561"/>
              <a:gd name="connsiteX20" fmla="*/ 1016219 w 5156419"/>
              <a:gd name="connsiteY20" fmla="*/ 178961 h 280561"/>
              <a:gd name="connsiteX21" fmla="*/ 1054319 w 5156419"/>
              <a:gd name="connsiteY21" fmla="*/ 140861 h 280561"/>
              <a:gd name="connsiteX22" fmla="*/ 1105119 w 5156419"/>
              <a:gd name="connsiteY22" fmla="*/ 102761 h 280561"/>
              <a:gd name="connsiteX23" fmla="*/ 1143219 w 5156419"/>
              <a:gd name="connsiteY23" fmla="*/ 90061 h 280561"/>
              <a:gd name="connsiteX24" fmla="*/ 1194019 w 5156419"/>
              <a:gd name="connsiteY24" fmla="*/ 64661 h 280561"/>
              <a:gd name="connsiteX25" fmla="*/ 1244819 w 5156419"/>
              <a:gd name="connsiteY25" fmla="*/ 77361 h 280561"/>
              <a:gd name="connsiteX26" fmla="*/ 1270219 w 5156419"/>
              <a:gd name="connsiteY26" fmla="*/ 115461 h 280561"/>
              <a:gd name="connsiteX27" fmla="*/ 1308319 w 5156419"/>
              <a:gd name="connsiteY27" fmla="*/ 140861 h 280561"/>
              <a:gd name="connsiteX28" fmla="*/ 1346419 w 5156419"/>
              <a:gd name="connsiteY28" fmla="*/ 128161 h 280561"/>
              <a:gd name="connsiteX29" fmla="*/ 1397219 w 5156419"/>
              <a:gd name="connsiteY29" fmla="*/ 90061 h 280561"/>
              <a:gd name="connsiteX30" fmla="*/ 1448019 w 5156419"/>
              <a:gd name="connsiteY30" fmla="*/ 102761 h 280561"/>
              <a:gd name="connsiteX31" fmla="*/ 1486119 w 5156419"/>
              <a:gd name="connsiteY31" fmla="*/ 140861 h 280561"/>
              <a:gd name="connsiteX32" fmla="*/ 1562319 w 5156419"/>
              <a:gd name="connsiteY32" fmla="*/ 90061 h 280561"/>
              <a:gd name="connsiteX33" fmla="*/ 1600419 w 5156419"/>
              <a:gd name="connsiteY33" fmla="*/ 77361 h 280561"/>
              <a:gd name="connsiteX34" fmla="*/ 1651219 w 5156419"/>
              <a:gd name="connsiteY34" fmla="*/ 90061 h 280561"/>
              <a:gd name="connsiteX35" fmla="*/ 1752819 w 5156419"/>
              <a:gd name="connsiteY35" fmla="*/ 39261 h 280561"/>
              <a:gd name="connsiteX36" fmla="*/ 1803619 w 5156419"/>
              <a:gd name="connsiteY36" fmla="*/ 26561 h 280561"/>
              <a:gd name="connsiteX37" fmla="*/ 1854419 w 5156419"/>
              <a:gd name="connsiteY37" fmla="*/ 39261 h 280561"/>
              <a:gd name="connsiteX38" fmla="*/ 1892519 w 5156419"/>
              <a:gd name="connsiteY38" fmla="*/ 51961 h 280561"/>
              <a:gd name="connsiteX39" fmla="*/ 1943319 w 5156419"/>
              <a:gd name="connsiteY39" fmla="*/ 26561 h 280561"/>
              <a:gd name="connsiteX40" fmla="*/ 1994119 w 5156419"/>
              <a:gd name="connsiteY40" fmla="*/ 13861 h 280561"/>
              <a:gd name="connsiteX41" fmla="*/ 2019519 w 5156419"/>
              <a:gd name="connsiteY41" fmla="*/ 51961 h 280561"/>
              <a:gd name="connsiteX42" fmla="*/ 2108419 w 5156419"/>
              <a:gd name="connsiteY42" fmla="*/ 26561 h 280561"/>
              <a:gd name="connsiteX43" fmla="*/ 2248119 w 5156419"/>
              <a:gd name="connsiteY43" fmla="*/ 39261 h 280561"/>
              <a:gd name="connsiteX44" fmla="*/ 2349719 w 5156419"/>
              <a:gd name="connsiteY44" fmla="*/ 51961 h 280561"/>
              <a:gd name="connsiteX45" fmla="*/ 2387819 w 5156419"/>
              <a:gd name="connsiteY45" fmla="*/ 64661 h 280561"/>
              <a:gd name="connsiteX46" fmla="*/ 2438619 w 5156419"/>
              <a:gd name="connsiteY46" fmla="*/ 51961 h 280561"/>
              <a:gd name="connsiteX47" fmla="*/ 2476719 w 5156419"/>
              <a:gd name="connsiteY47" fmla="*/ 64661 h 280561"/>
              <a:gd name="connsiteX48" fmla="*/ 2578319 w 5156419"/>
              <a:gd name="connsiteY48" fmla="*/ 39261 h 280561"/>
              <a:gd name="connsiteX49" fmla="*/ 2616419 w 5156419"/>
              <a:gd name="connsiteY49" fmla="*/ 51961 h 280561"/>
              <a:gd name="connsiteX50" fmla="*/ 2718019 w 5156419"/>
              <a:gd name="connsiteY50" fmla="*/ 26561 h 280561"/>
              <a:gd name="connsiteX51" fmla="*/ 2756119 w 5156419"/>
              <a:gd name="connsiteY51" fmla="*/ 39261 h 280561"/>
              <a:gd name="connsiteX52" fmla="*/ 2870419 w 5156419"/>
              <a:gd name="connsiteY52" fmla="*/ 13861 h 280561"/>
              <a:gd name="connsiteX53" fmla="*/ 2959319 w 5156419"/>
              <a:gd name="connsiteY53" fmla="*/ 26561 h 280561"/>
              <a:gd name="connsiteX54" fmla="*/ 3086319 w 5156419"/>
              <a:gd name="connsiteY54" fmla="*/ 1161 h 280561"/>
              <a:gd name="connsiteX55" fmla="*/ 3213319 w 5156419"/>
              <a:gd name="connsiteY55" fmla="*/ 13861 h 280561"/>
              <a:gd name="connsiteX56" fmla="*/ 3264119 w 5156419"/>
              <a:gd name="connsiteY56" fmla="*/ 26561 h 280561"/>
              <a:gd name="connsiteX57" fmla="*/ 3302219 w 5156419"/>
              <a:gd name="connsiteY57" fmla="*/ 39261 h 280561"/>
              <a:gd name="connsiteX58" fmla="*/ 3340319 w 5156419"/>
              <a:gd name="connsiteY58" fmla="*/ 26561 h 280561"/>
              <a:gd name="connsiteX59" fmla="*/ 3492719 w 5156419"/>
              <a:gd name="connsiteY59" fmla="*/ 26561 h 280561"/>
              <a:gd name="connsiteX60" fmla="*/ 3568919 w 5156419"/>
              <a:gd name="connsiteY60" fmla="*/ 39261 h 280561"/>
              <a:gd name="connsiteX61" fmla="*/ 3632419 w 5156419"/>
              <a:gd name="connsiteY61" fmla="*/ 39261 h 280561"/>
              <a:gd name="connsiteX62" fmla="*/ 3670519 w 5156419"/>
              <a:gd name="connsiteY62" fmla="*/ 51961 h 280561"/>
              <a:gd name="connsiteX63" fmla="*/ 3721319 w 5156419"/>
              <a:gd name="connsiteY63" fmla="*/ 39261 h 280561"/>
              <a:gd name="connsiteX64" fmla="*/ 3759419 w 5156419"/>
              <a:gd name="connsiteY64" fmla="*/ 13861 h 280561"/>
              <a:gd name="connsiteX65" fmla="*/ 3797519 w 5156419"/>
              <a:gd name="connsiteY65" fmla="*/ 1161 h 280561"/>
              <a:gd name="connsiteX66" fmla="*/ 3835619 w 5156419"/>
              <a:gd name="connsiteY66" fmla="*/ 26561 h 280561"/>
              <a:gd name="connsiteX67" fmla="*/ 3886419 w 5156419"/>
              <a:gd name="connsiteY67" fmla="*/ 13861 h 280561"/>
              <a:gd name="connsiteX68" fmla="*/ 3924519 w 5156419"/>
              <a:gd name="connsiteY68" fmla="*/ 26561 h 280561"/>
              <a:gd name="connsiteX69" fmla="*/ 4038819 w 5156419"/>
              <a:gd name="connsiteY69" fmla="*/ 26561 h 280561"/>
              <a:gd name="connsiteX70" fmla="*/ 4089619 w 5156419"/>
              <a:gd name="connsiteY70" fmla="*/ 13861 h 280561"/>
              <a:gd name="connsiteX71" fmla="*/ 4165819 w 5156419"/>
              <a:gd name="connsiteY71" fmla="*/ 39261 h 280561"/>
              <a:gd name="connsiteX72" fmla="*/ 4203919 w 5156419"/>
              <a:gd name="connsiteY72" fmla="*/ 26561 h 280561"/>
              <a:gd name="connsiteX73" fmla="*/ 4280119 w 5156419"/>
              <a:gd name="connsiteY73" fmla="*/ 64661 h 280561"/>
              <a:gd name="connsiteX74" fmla="*/ 4305519 w 5156419"/>
              <a:gd name="connsiteY74" fmla="*/ 26561 h 280561"/>
              <a:gd name="connsiteX75" fmla="*/ 4343619 w 5156419"/>
              <a:gd name="connsiteY75" fmla="*/ 39261 h 280561"/>
              <a:gd name="connsiteX76" fmla="*/ 4381719 w 5156419"/>
              <a:gd name="connsiteY76" fmla="*/ 26561 h 280561"/>
              <a:gd name="connsiteX77" fmla="*/ 4457919 w 5156419"/>
              <a:gd name="connsiteY77" fmla="*/ 26561 h 280561"/>
              <a:gd name="connsiteX78" fmla="*/ 4508719 w 5156419"/>
              <a:gd name="connsiteY78" fmla="*/ 39261 h 280561"/>
              <a:gd name="connsiteX79" fmla="*/ 4572219 w 5156419"/>
              <a:gd name="connsiteY79" fmla="*/ 26561 h 280561"/>
              <a:gd name="connsiteX80" fmla="*/ 4673819 w 5156419"/>
              <a:gd name="connsiteY80" fmla="*/ 26561 h 280561"/>
              <a:gd name="connsiteX81" fmla="*/ 4711919 w 5156419"/>
              <a:gd name="connsiteY81" fmla="*/ 39261 h 280561"/>
              <a:gd name="connsiteX82" fmla="*/ 4800819 w 5156419"/>
              <a:gd name="connsiteY82" fmla="*/ 39261 h 280561"/>
              <a:gd name="connsiteX83" fmla="*/ 4851619 w 5156419"/>
              <a:gd name="connsiteY83" fmla="*/ 26561 h 280561"/>
              <a:gd name="connsiteX84" fmla="*/ 4889719 w 5156419"/>
              <a:gd name="connsiteY84" fmla="*/ 39261 h 280561"/>
              <a:gd name="connsiteX85" fmla="*/ 4800819 w 5156419"/>
              <a:gd name="connsiteY85" fmla="*/ 26561 h 280561"/>
              <a:gd name="connsiteX86" fmla="*/ 4864319 w 5156419"/>
              <a:gd name="connsiteY86" fmla="*/ 13861 h 280561"/>
              <a:gd name="connsiteX87" fmla="*/ 4991319 w 5156419"/>
              <a:gd name="connsiteY87" fmla="*/ 51961 h 280561"/>
              <a:gd name="connsiteX88" fmla="*/ 5029419 w 5156419"/>
              <a:gd name="connsiteY88" fmla="*/ 77361 h 280561"/>
              <a:gd name="connsiteX89" fmla="*/ 5080219 w 5156419"/>
              <a:gd name="connsiteY89" fmla="*/ 90061 h 280561"/>
              <a:gd name="connsiteX90" fmla="*/ 5156419 w 5156419"/>
              <a:gd name="connsiteY90" fmla="*/ 115461 h 280561"/>
              <a:gd name="connsiteX91" fmla="*/ 5067519 w 5156419"/>
              <a:gd name="connsiteY91" fmla="*/ 178961 h 280561"/>
              <a:gd name="connsiteX92" fmla="*/ 5029419 w 5156419"/>
              <a:gd name="connsiteY92" fmla="*/ 191661 h 280561"/>
              <a:gd name="connsiteX93" fmla="*/ 4889719 w 5156419"/>
              <a:gd name="connsiteY93" fmla="*/ 178961 h 280561"/>
              <a:gd name="connsiteX94" fmla="*/ 4724619 w 5156419"/>
              <a:gd name="connsiteY94" fmla="*/ 191661 h 280561"/>
              <a:gd name="connsiteX95" fmla="*/ 4381719 w 5156419"/>
              <a:gd name="connsiteY95" fmla="*/ 217061 h 280561"/>
              <a:gd name="connsiteX96" fmla="*/ 3048219 w 5156419"/>
              <a:gd name="connsiteY96" fmla="*/ 242461 h 280561"/>
              <a:gd name="connsiteX97" fmla="*/ 2718019 w 5156419"/>
              <a:gd name="connsiteY97" fmla="*/ 267861 h 280561"/>
              <a:gd name="connsiteX98" fmla="*/ 1879819 w 5156419"/>
              <a:gd name="connsiteY98" fmla="*/ 280561 h 280561"/>
              <a:gd name="connsiteX99" fmla="*/ 419319 w 5156419"/>
              <a:gd name="connsiteY99" fmla="*/ 267861 h 280561"/>
              <a:gd name="connsiteX100" fmla="*/ 254219 w 5156419"/>
              <a:gd name="connsiteY100" fmla="*/ 255161 h 280561"/>
              <a:gd name="connsiteX101" fmla="*/ 12919 w 5156419"/>
              <a:gd name="connsiteY101" fmla="*/ 242461 h 280561"/>
              <a:gd name="connsiteX102" fmla="*/ 219 w 5156419"/>
              <a:gd name="connsiteY102" fmla="*/ 140861 h 2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156419" h="280561">
                <a:moveTo>
                  <a:pt x="219" y="140861"/>
                </a:moveTo>
                <a:lnTo>
                  <a:pt x="219" y="140861"/>
                </a:lnTo>
                <a:cubicBezTo>
                  <a:pt x="29852" y="119694"/>
                  <a:pt x="53410" y="84503"/>
                  <a:pt x="89119" y="77361"/>
                </a:cubicBezTo>
                <a:cubicBezTo>
                  <a:pt x="106731" y="73839"/>
                  <a:pt x="113421" y="103963"/>
                  <a:pt x="127219" y="115461"/>
                </a:cubicBezTo>
                <a:cubicBezTo>
                  <a:pt x="138945" y="125232"/>
                  <a:pt x="152619" y="132394"/>
                  <a:pt x="165319" y="140861"/>
                </a:cubicBezTo>
                <a:cubicBezTo>
                  <a:pt x="178019" y="128161"/>
                  <a:pt x="188475" y="112724"/>
                  <a:pt x="203419" y="102761"/>
                </a:cubicBezTo>
                <a:cubicBezTo>
                  <a:pt x="214558" y="95335"/>
                  <a:pt x="229214" y="95334"/>
                  <a:pt x="241519" y="90061"/>
                </a:cubicBezTo>
                <a:cubicBezTo>
                  <a:pt x="258920" y="82603"/>
                  <a:pt x="275386" y="73128"/>
                  <a:pt x="292319" y="64661"/>
                </a:cubicBezTo>
                <a:cubicBezTo>
                  <a:pt x="305019" y="68894"/>
                  <a:pt x="317032" y="77361"/>
                  <a:pt x="330419" y="77361"/>
                </a:cubicBezTo>
                <a:cubicBezTo>
                  <a:pt x="381587" y="77361"/>
                  <a:pt x="386427" y="59453"/>
                  <a:pt x="419319" y="26561"/>
                </a:cubicBezTo>
                <a:cubicBezTo>
                  <a:pt x="432019" y="35028"/>
                  <a:pt x="442309" y="49802"/>
                  <a:pt x="457419" y="51961"/>
                </a:cubicBezTo>
                <a:cubicBezTo>
                  <a:pt x="498535" y="57835"/>
                  <a:pt x="515114" y="29464"/>
                  <a:pt x="546319" y="13861"/>
                </a:cubicBezTo>
                <a:cubicBezTo>
                  <a:pt x="558293" y="7874"/>
                  <a:pt x="571719" y="5394"/>
                  <a:pt x="584419" y="1161"/>
                </a:cubicBezTo>
                <a:cubicBezTo>
                  <a:pt x="597119" y="9628"/>
                  <a:pt x="612748" y="14835"/>
                  <a:pt x="622519" y="26561"/>
                </a:cubicBezTo>
                <a:cubicBezTo>
                  <a:pt x="639956" y="47486"/>
                  <a:pt x="651796" y="88992"/>
                  <a:pt x="660619" y="115461"/>
                </a:cubicBezTo>
                <a:cubicBezTo>
                  <a:pt x="673319" y="106994"/>
                  <a:pt x="683663" y="92570"/>
                  <a:pt x="698719" y="90061"/>
                </a:cubicBezTo>
                <a:cubicBezTo>
                  <a:pt x="744951" y="82356"/>
                  <a:pt x="736632" y="120391"/>
                  <a:pt x="762219" y="140861"/>
                </a:cubicBezTo>
                <a:cubicBezTo>
                  <a:pt x="772672" y="149224"/>
                  <a:pt x="787619" y="149328"/>
                  <a:pt x="800319" y="153561"/>
                </a:cubicBezTo>
                <a:cubicBezTo>
                  <a:pt x="813019" y="140861"/>
                  <a:pt x="823475" y="125424"/>
                  <a:pt x="838419" y="115461"/>
                </a:cubicBezTo>
                <a:cubicBezTo>
                  <a:pt x="874467" y="91429"/>
                  <a:pt x="899721" y="107401"/>
                  <a:pt x="940019" y="115461"/>
                </a:cubicBezTo>
                <a:cubicBezTo>
                  <a:pt x="944329" y="119771"/>
                  <a:pt x="1001064" y="181487"/>
                  <a:pt x="1016219" y="178961"/>
                </a:cubicBezTo>
                <a:cubicBezTo>
                  <a:pt x="1033935" y="176008"/>
                  <a:pt x="1040682" y="152550"/>
                  <a:pt x="1054319" y="140861"/>
                </a:cubicBezTo>
                <a:cubicBezTo>
                  <a:pt x="1070390" y="127086"/>
                  <a:pt x="1086741" y="113263"/>
                  <a:pt x="1105119" y="102761"/>
                </a:cubicBezTo>
                <a:cubicBezTo>
                  <a:pt x="1116742" y="96119"/>
                  <a:pt x="1130914" y="95334"/>
                  <a:pt x="1143219" y="90061"/>
                </a:cubicBezTo>
                <a:cubicBezTo>
                  <a:pt x="1160620" y="82603"/>
                  <a:pt x="1177086" y="73128"/>
                  <a:pt x="1194019" y="64661"/>
                </a:cubicBezTo>
                <a:cubicBezTo>
                  <a:pt x="1210952" y="68894"/>
                  <a:pt x="1230296" y="67679"/>
                  <a:pt x="1244819" y="77361"/>
                </a:cubicBezTo>
                <a:cubicBezTo>
                  <a:pt x="1257519" y="85828"/>
                  <a:pt x="1259426" y="104668"/>
                  <a:pt x="1270219" y="115461"/>
                </a:cubicBezTo>
                <a:cubicBezTo>
                  <a:pt x="1281012" y="126254"/>
                  <a:pt x="1295619" y="132394"/>
                  <a:pt x="1308319" y="140861"/>
                </a:cubicBezTo>
                <a:cubicBezTo>
                  <a:pt x="1321019" y="136628"/>
                  <a:pt x="1334796" y="134803"/>
                  <a:pt x="1346419" y="128161"/>
                </a:cubicBezTo>
                <a:cubicBezTo>
                  <a:pt x="1364797" y="117659"/>
                  <a:pt x="1376684" y="95195"/>
                  <a:pt x="1397219" y="90061"/>
                </a:cubicBezTo>
                <a:lnTo>
                  <a:pt x="1448019" y="102761"/>
                </a:lnTo>
                <a:cubicBezTo>
                  <a:pt x="1460719" y="115461"/>
                  <a:pt x="1468268" y="142844"/>
                  <a:pt x="1486119" y="140861"/>
                </a:cubicBezTo>
                <a:cubicBezTo>
                  <a:pt x="1516459" y="137490"/>
                  <a:pt x="1533359" y="99714"/>
                  <a:pt x="1562319" y="90061"/>
                </a:cubicBezTo>
                <a:lnTo>
                  <a:pt x="1600419" y="77361"/>
                </a:lnTo>
                <a:cubicBezTo>
                  <a:pt x="1617352" y="81594"/>
                  <a:pt x="1633765" y="90061"/>
                  <a:pt x="1651219" y="90061"/>
                </a:cubicBezTo>
                <a:cubicBezTo>
                  <a:pt x="1713589" y="90061"/>
                  <a:pt x="1698927" y="66207"/>
                  <a:pt x="1752819" y="39261"/>
                </a:cubicBezTo>
                <a:cubicBezTo>
                  <a:pt x="1768431" y="31455"/>
                  <a:pt x="1786686" y="30794"/>
                  <a:pt x="1803619" y="26561"/>
                </a:cubicBezTo>
                <a:cubicBezTo>
                  <a:pt x="1820552" y="30794"/>
                  <a:pt x="1837636" y="34466"/>
                  <a:pt x="1854419" y="39261"/>
                </a:cubicBezTo>
                <a:cubicBezTo>
                  <a:pt x="1867291" y="42939"/>
                  <a:pt x="1879267" y="53854"/>
                  <a:pt x="1892519" y="51961"/>
                </a:cubicBezTo>
                <a:cubicBezTo>
                  <a:pt x="1911261" y="49284"/>
                  <a:pt x="1925592" y="33208"/>
                  <a:pt x="1943319" y="26561"/>
                </a:cubicBezTo>
                <a:cubicBezTo>
                  <a:pt x="1959662" y="20432"/>
                  <a:pt x="1977186" y="18094"/>
                  <a:pt x="1994119" y="13861"/>
                </a:cubicBezTo>
                <a:cubicBezTo>
                  <a:pt x="2002586" y="26561"/>
                  <a:pt x="2005039" y="47134"/>
                  <a:pt x="2019519" y="51961"/>
                </a:cubicBezTo>
                <a:cubicBezTo>
                  <a:pt x="2027492" y="54619"/>
                  <a:pt x="2096568" y="30511"/>
                  <a:pt x="2108419" y="26561"/>
                </a:cubicBezTo>
                <a:cubicBezTo>
                  <a:pt x="2205097" y="58787"/>
                  <a:pt x="2158365" y="57212"/>
                  <a:pt x="2248119" y="39261"/>
                </a:cubicBezTo>
                <a:cubicBezTo>
                  <a:pt x="2281986" y="43494"/>
                  <a:pt x="2316139" y="45856"/>
                  <a:pt x="2349719" y="51961"/>
                </a:cubicBezTo>
                <a:cubicBezTo>
                  <a:pt x="2362890" y="54356"/>
                  <a:pt x="2374432" y="64661"/>
                  <a:pt x="2387819" y="64661"/>
                </a:cubicBezTo>
                <a:cubicBezTo>
                  <a:pt x="2405273" y="64661"/>
                  <a:pt x="2421686" y="56194"/>
                  <a:pt x="2438619" y="51961"/>
                </a:cubicBezTo>
                <a:cubicBezTo>
                  <a:pt x="2451319" y="56194"/>
                  <a:pt x="2463387" y="65873"/>
                  <a:pt x="2476719" y="64661"/>
                </a:cubicBezTo>
                <a:cubicBezTo>
                  <a:pt x="2511485" y="61500"/>
                  <a:pt x="2578319" y="39261"/>
                  <a:pt x="2578319" y="39261"/>
                </a:cubicBezTo>
                <a:cubicBezTo>
                  <a:pt x="2591019" y="43494"/>
                  <a:pt x="2603032" y="51961"/>
                  <a:pt x="2616419" y="51961"/>
                </a:cubicBezTo>
                <a:cubicBezTo>
                  <a:pt x="2647070" y="51961"/>
                  <a:pt x="2687954" y="36583"/>
                  <a:pt x="2718019" y="26561"/>
                </a:cubicBezTo>
                <a:cubicBezTo>
                  <a:pt x="2730719" y="30794"/>
                  <a:pt x="2742732" y="39261"/>
                  <a:pt x="2756119" y="39261"/>
                </a:cubicBezTo>
                <a:cubicBezTo>
                  <a:pt x="2800821" y="39261"/>
                  <a:pt x="2831130" y="26957"/>
                  <a:pt x="2870419" y="13861"/>
                </a:cubicBezTo>
                <a:cubicBezTo>
                  <a:pt x="2900052" y="18094"/>
                  <a:pt x="2929385" y="26561"/>
                  <a:pt x="2959319" y="26561"/>
                </a:cubicBezTo>
                <a:cubicBezTo>
                  <a:pt x="3017692" y="26561"/>
                  <a:pt x="3039400" y="16801"/>
                  <a:pt x="3086319" y="1161"/>
                </a:cubicBezTo>
                <a:cubicBezTo>
                  <a:pt x="3179078" y="32081"/>
                  <a:pt x="3136544" y="33055"/>
                  <a:pt x="3213319" y="13861"/>
                </a:cubicBezTo>
                <a:cubicBezTo>
                  <a:pt x="3230252" y="18094"/>
                  <a:pt x="3247336" y="21766"/>
                  <a:pt x="3264119" y="26561"/>
                </a:cubicBezTo>
                <a:cubicBezTo>
                  <a:pt x="3276991" y="30239"/>
                  <a:pt x="3288832" y="39261"/>
                  <a:pt x="3302219" y="39261"/>
                </a:cubicBezTo>
                <a:cubicBezTo>
                  <a:pt x="3315606" y="39261"/>
                  <a:pt x="3327619" y="30794"/>
                  <a:pt x="3340319" y="26561"/>
                </a:cubicBezTo>
                <a:cubicBezTo>
                  <a:pt x="3489969" y="56491"/>
                  <a:pt x="3303687" y="26561"/>
                  <a:pt x="3492719" y="26561"/>
                </a:cubicBezTo>
                <a:cubicBezTo>
                  <a:pt x="3518469" y="26561"/>
                  <a:pt x="3543519" y="35028"/>
                  <a:pt x="3568919" y="39261"/>
                </a:cubicBezTo>
                <a:cubicBezTo>
                  <a:pt x="3650506" y="120848"/>
                  <a:pt x="3569271" y="64520"/>
                  <a:pt x="3632419" y="39261"/>
                </a:cubicBezTo>
                <a:cubicBezTo>
                  <a:pt x="3644848" y="34289"/>
                  <a:pt x="3657819" y="47728"/>
                  <a:pt x="3670519" y="51961"/>
                </a:cubicBezTo>
                <a:cubicBezTo>
                  <a:pt x="3687452" y="47728"/>
                  <a:pt x="3705276" y="46137"/>
                  <a:pt x="3721319" y="39261"/>
                </a:cubicBezTo>
                <a:cubicBezTo>
                  <a:pt x="3735348" y="33248"/>
                  <a:pt x="3745767" y="20687"/>
                  <a:pt x="3759419" y="13861"/>
                </a:cubicBezTo>
                <a:cubicBezTo>
                  <a:pt x="3771393" y="7874"/>
                  <a:pt x="3784819" y="5394"/>
                  <a:pt x="3797519" y="1161"/>
                </a:cubicBezTo>
                <a:cubicBezTo>
                  <a:pt x="3810219" y="9628"/>
                  <a:pt x="3820509" y="24402"/>
                  <a:pt x="3835619" y="26561"/>
                </a:cubicBezTo>
                <a:cubicBezTo>
                  <a:pt x="3852898" y="29029"/>
                  <a:pt x="3868965" y="13861"/>
                  <a:pt x="3886419" y="13861"/>
                </a:cubicBezTo>
                <a:cubicBezTo>
                  <a:pt x="3899806" y="13861"/>
                  <a:pt x="3911819" y="22328"/>
                  <a:pt x="3924519" y="26561"/>
                </a:cubicBezTo>
                <a:cubicBezTo>
                  <a:pt x="4015199" y="-3666"/>
                  <a:pt x="3978442" y="-13691"/>
                  <a:pt x="4038819" y="26561"/>
                </a:cubicBezTo>
                <a:cubicBezTo>
                  <a:pt x="4055752" y="22328"/>
                  <a:pt x="4072251" y="12124"/>
                  <a:pt x="4089619" y="13861"/>
                </a:cubicBezTo>
                <a:cubicBezTo>
                  <a:pt x="4116260" y="16525"/>
                  <a:pt x="4165819" y="39261"/>
                  <a:pt x="4165819" y="39261"/>
                </a:cubicBezTo>
                <a:cubicBezTo>
                  <a:pt x="4178519" y="35028"/>
                  <a:pt x="4190532" y="26561"/>
                  <a:pt x="4203919" y="26561"/>
                </a:cubicBezTo>
                <a:cubicBezTo>
                  <a:pt x="4230209" y="26561"/>
                  <a:pt x="4260856" y="51819"/>
                  <a:pt x="4280119" y="64661"/>
                </a:cubicBezTo>
                <a:cubicBezTo>
                  <a:pt x="4288586" y="51961"/>
                  <a:pt x="4291347" y="32230"/>
                  <a:pt x="4305519" y="26561"/>
                </a:cubicBezTo>
                <a:cubicBezTo>
                  <a:pt x="4317948" y="21589"/>
                  <a:pt x="4330232" y="39261"/>
                  <a:pt x="4343619" y="39261"/>
                </a:cubicBezTo>
                <a:cubicBezTo>
                  <a:pt x="4357006" y="39261"/>
                  <a:pt x="4369019" y="30794"/>
                  <a:pt x="4381719" y="26561"/>
                </a:cubicBezTo>
                <a:cubicBezTo>
                  <a:pt x="4483319" y="60428"/>
                  <a:pt x="4356319" y="26561"/>
                  <a:pt x="4457919" y="26561"/>
                </a:cubicBezTo>
                <a:cubicBezTo>
                  <a:pt x="4475373" y="26561"/>
                  <a:pt x="4491786" y="35028"/>
                  <a:pt x="4508719" y="39261"/>
                </a:cubicBezTo>
                <a:cubicBezTo>
                  <a:pt x="4529886" y="35028"/>
                  <a:pt x="4550633" y="26561"/>
                  <a:pt x="4572219" y="26561"/>
                </a:cubicBezTo>
                <a:cubicBezTo>
                  <a:pt x="4707686" y="26561"/>
                  <a:pt x="4538352" y="60428"/>
                  <a:pt x="4673819" y="26561"/>
                </a:cubicBezTo>
                <a:cubicBezTo>
                  <a:pt x="4686519" y="30794"/>
                  <a:pt x="4698532" y="39261"/>
                  <a:pt x="4711919" y="39261"/>
                </a:cubicBezTo>
                <a:cubicBezTo>
                  <a:pt x="4823547" y="39261"/>
                  <a:pt x="4709468" y="8811"/>
                  <a:pt x="4800819" y="39261"/>
                </a:cubicBezTo>
                <a:cubicBezTo>
                  <a:pt x="4817752" y="35028"/>
                  <a:pt x="4834165" y="26561"/>
                  <a:pt x="4851619" y="26561"/>
                </a:cubicBezTo>
                <a:cubicBezTo>
                  <a:pt x="4865006" y="26561"/>
                  <a:pt x="4903106" y="39261"/>
                  <a:pt x="4889719" y="39261"/>
                </a:cubicBezTo>
                <a:cubicBezTo>
                  <a:pt x="4859785" y="39261"/>
                  <a:pt x="4830452" y="30794"/>
                  <a:pt x="4800819" y="26561"/>
                </a:cubicBezTo>
                <a:cubicBezTo>
                  <a:pt x="4821986" y="22328"/>
                  <a:pt x="4842733" y="13861"/>
                  <a:pt x="4864319" y="13861"/>
                </a:cubicBezTo>
                <a:cubicBezTo>
                  <a:pt x="4882067" y="13861"/>
                  <a:pt x="4989102" y="50483"/>
                  <a:pt x="4991319" y="51961"/>
                </a:cubicBezTo>
                <a:cubicBezTo>
                  <a:pt x="5004019" y="60428"/>
                  <a:pt x="5015390" y="71348"/>
                  <a:pt x="5029419" y="77361"/>
                </a:cubicBezTo>
                <a:cubicBezTo>
                  <a:pt x="5045462" y="84237"/>
                  <a:pt x="5063501" y="85045"/>
                  <a:pt x="5080219" y="90061"/>
                </a:cubicBezTo>
                <a:cubicBezTo>
                  <a:pt x="5105864" y="97754"/>
                  <a:pt x="5156419" y="115461"/>
                  <a:pt x="5156419" y="115461"/>
                </a:cubicBezTo>
                <a:cubicBezTo>
                  <a:pt x="5135252" y="178961"/>
                  <a:pt x="5156419" y="149328"/>
                  <a:pt x="5067519" y="178961"/>
                </a:cubicBezTo>
                <a:lnTo>
                  <a:pt x="5029419" y="191661"/>
                </a:lnTo>
                <a:cubicBezTo>
                  <a:pt x="4982852" y="187428"/>
                  <a:pt x="4936478" y="178961"/>
                  <a:pt x="4889719" y="178961"/>
                </a:cubicBezTo>
                <a:cubicBezTo>
                  <a:pt x="4834523" y="178961"/>
                  <a:pt x="4779624" y="187077"/>
                  <a:pt x="4724619" y="191661"/>
                </a:cubicBezTo>
                <a:cubicBezTo>
                  <a:pt x="4583923" y="203386"/>
                  <a:pt x="4534937" y="211778"/>
                  <a:pt x="4381719" y="217061"/>
                </a:cubicBezTo>
                <a:cubicBezTo>
                  <a:pt x="4040518" y="228827"/>
                  <a:pt x="3337970" y="237862"/>
                  <a:pt x="3048219" y="242461"/>
                </a:cubicBezTo>
                <a:cubicBezTo>
                  <a:pt x="2907745" y="260020"/>
                  <a:pt x="2898288" y="263569"/>
                  <a:pt x="2718019" y="267861"/>
                </a:cubicBezTo>
                <a:lnTo>
                  <a:pt x="1879819" y="280561"/>
                </a:lnTo>
                <a:lnTo>
                  <a:pt x="419319" y="267861"/>
                </a:lnTo>
                <a:cubicBezTo>
                  <a:pt x="364130" y="266999"/>
                  <a:pt x="309307" y="258604"/>
                  <a:pt x="254219" y="255161"/>
                </a:cubicBezTo>
                <a:lnTo>
                  <a:pt x="12919" y="242461"/>
                </a:lnTo>
                <a:cubicBezTo>
                  <a:pt x="-6474" y="184281"/>
                  <a:pt x="2336" y="157794"/>
                  <a:pt x="219" y="140861"/>
                </a:cubicBezTo>
                <a:close/>
              </a:path>
            </a:pathLst>
          </a:cu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
        <p:nvSpPr>
          <p:cNvPr id="7" name="Freeform 6">
            <a:extLst>
              <a:ext uri="{FF2B5EF4-FFF2-40B4-BE49-F238E27FC236}">
                <a16:creationId xmlns:a16="http://schemas.microsoft.com/office/drawing/2014/main" id="{A562B6A9-696A-98C9-7D13-90A0CA35B87D}"/>
              </a:ext>
            </a:extLst>
          </p:cNvPr>
          <p:cNvSpPr/>
          <p:nvPr/>
        </p:nvSpPr>
        <p:spPr bwMode="auto">
          <a:xfrm rot="951544">
            <a:off x="5694770" y="5079815"/>
            <a:ext cx="5435600" cy="330200"/>
          </a:xfrm>
          <a:custGeom>
            <a:avLst/>
            <a:gdLst>
              <a:gd name="connsiteX0" fmla="*/ 38100 w 5435600"/>
              <a:gd name="connsiteY0" fmla="*/ 152400 h 330200"/>
              <a:gd name="connsiteX1" fmla="*/ 38100 w 5435600"/>
              <a:gd name="connsiteY1" fmla="*/ 152400 h 330200"/>
              <a:gd name="connsiteX2" fmla="*/ 127000 w 5435600"/>
              <a:gd name="connsiteY2" fmla="*/ 76200 h 330200"/>
              <a:gd name="connsiteX3" fmla="*/ 203200 w 5435600"/>
              <a:gd name="connsiteY3" fmla="*/ 50800 h 330200"/>
              <a:gd name="connsiteX4" fmla="*/ 215900 w 5435600"/>
              <a:gd name="connsiteY4" fmla="*/ 88900 h 330200"/>
              <a:gd name="connsiteX5" fmla="*/ 317500 w 5435600"/>
              <a:gd name="connsiteY5" fmla="*/ 63500 h 330200"/>
              <a:gd name="connsiteX6" fmla="*/ 393700 w 5435600"/>
              <a:gd name="connsiteY6" fmla="*/ 63500 h 330200"/>
              <a:gd name="connsiteX7" fmla="*/ 457200 w 5435600"/>
              <a:gd name="connsiteY7" fmla="*/ 50800 h 330200"/>
              <a:gd name="connsiteX8" fmla="*/ 533400 w 5435600"/>
              <a:gd name="connsiteY8" fmla="*/ 63500 h 330200"/>
              <a:gd name="connsiteX9" fmla="*/ 571500 w 5435600"/>
              <a:gd name="connsiteY9" fmla="*/ 50800 h 330200"/>
              <a:gd name="connsiteX10" fmla="*/ 660400 w 5435600"/>
              <a:gd name="connsiteY10" fmla="*/ 63500 h 330200"/>
              <a:gd name="connsiteX11" fmla="*/ 698500 w 5435600"/>
              <a:gd name="connsiteY11" fmla="*/ 50800 h 330200"/>
              <a:gd name="connsiteX12" fmla="*/ 1016000 w 5435600"/>
              <a:gd name="connsiteY12" fmla="*/ 76200 h 330200"/>
              <a:gd name="connsiteX13" fmla="*/ 1054100 w 5435600"/>
              <a:gd name="connsiteY13" fmla="*/ 50800 h 330200"/>
              <a:gd name="connsiteX14" fmla="*/ 1130300 w 5435600"/>
              <a:gd name="connsiteY14" fmla="*/ 76200 h 330200"/>
              <a:gd name="connsiteX15" fmla="*/ 1193800 w 5435600"/>
              <a:gd name="connsiteY15" fmla="*/ 63500 h 330200"/>
              <a:gd name="connsiteX16" fmla="*/ 1231900 w 5435600"/>
              <a:gd name="connsiteY16" fmla="*/ 50800 h 330200"/>
              <a:gd name="connsiteX17" fmla="*/ 1244600 w 5435600"/>
              <a:gd name="connsiteY17" fmla="*/ 88900 h 330200"/>
              <a:gd name="connsiteX18" fmla="*/ 1282700 w 5435600"/>
              <a:gd name="connsiteY18" fmla="*/ 76200 h 330200"/>
              <a:gd name="connsiteX19" fmla="*/ 1358900 w 5435600"/>
              <a:gd name="connsiteY19" fmla="*/ 76200 h 330200"/>
              <a:gd name="connsiteX20" fmla="*/ 1409700 w 5435600"/>
              <a:gd name="connsiteY20" fmla="*/ 38100 h 330200"/>
              <a:gd name="connsiteX21" fmla="*/ 1485900 w 5435600"/>
              <a:gd name="connsiteY21" fmla="*/ 63500 h 330200"/>
              <a:gd name="connsiteX22" fmla="*/ 1524000 w 5435600"/>
              <a:gd name="connsiteY22" fmla="*/ 76200 h 330200"/>
              <a:gd name="connsiteX23" fmla="*/ 1574800 w 5435600"/>
              <a:gd name="connsiteY23" fmla="*/ 63500 h 330200"/>
              <a:gd name="connsiteX24" fmla="*/ 1612900 w 5435600"/>
              <a:gd name="connsiteY24" fmla="*/ 50800 h 330200"/>
              <a:gd name="connsiteX25" fmla="*/ 1651000 w 5435600"/>
              <a:gd name="connsiteY25" fmla="*/ 63500 h 330200"/>
              <a:gd name="connsiteX26" fmla="*/ 1727200 w 5435600"/>
              <a:gd name="connsiteY26" fmla="*/ 50800 h 330200"/>
              <a:gd name="connsiteX27" fmla="*/ 1803400 w 5435600"/>
              <a:gd name="connsiteY27" fmla="*/ 88900 h 330200"/>
              <a:gd name="connsiteX28" fmla="*/ 1892300 w 5435600"/>
              <a:gd name="connsiteY28" fmla="*/ 50800 h 330200"/>
              <a:gd name="connsiteX29" fmla="*/ 1981200 w 5435600"/>
              <a:gd name="connsiteY29" fmla="*/ 76200 h 330200"/>
              <a:gd name="connsiteX30" fmla="*/ 2095500 w 5435600"/>
              <a:gd name="connsiteY30" fmla="*/ 76200 h 330200"/>
              <a:gd name="connsiteX31" fmla="*/ 2146300 w 5435600"/>
              <a:gd name="connsiteY31" fmla="*/ 50800 h 330200"/>
              <a:gd name="connsiteX32" fmla="*/ 2184400 w 5435600"/>
              <a:gd name="connsiteY32" fmla="*/ 25400 h 330200"/>
              <a:gd name="connsiteX33" fmla="*/ 2260600 w 5435600"/>
              <a:gd name="connsiteY33" fmla="*/ 63500 h 330200"/>
              <a:gd name="connsiteX34" fmla="*/ 2349500 w 5435600"/>
              <a:gd name="connsiteY34" fmla="*/ 25400 h 330200"/>
              <a:gd name="connsiteX35" fmla="*/ 2387600 w 5435600"/>
              <a:gd name="connsiteY35" fmla="*/ 50800 h 330200"/>
              <a:gd name="connsiteX36" fmla="*/ 2425700 w 5435600"/>
              <a:gd name="connsiteY36" fmla="*/ 63500 h 330200"/>
              <a:gd name="connsiteX37" fmla="*/ 2476500 w 5435600"/>
              <a:gd name="connsiteY37" fmla="*/ 38100 h 330200"/>
              <a:gd name="connsiteX38" fmla="*/ 2514600 w 5435600"/>
              <a:gd name="connsiteY38" fmla="*/ 12700 h 330200"/>
              <a:gd name="connsiteX39" fmla="*/ 2565400 w 5435600"/>
              <a:gd name="connsiteY39" fmla="*/ 25400 h 330200"/>
              <a:gd name="connsiteX40" fmla="*/ 2603500 w 5435600"/>
              <a:gd name="connsiteY40" fmla="*/ 50800 h 330200"/>
              <a:gd name="connsiteX41" fmla="*/ 2679700 w 5435600"/>
              <a:gd name="connsiteY41" fmla="*/ 12700 h 330200"/>
              <a:gd name="connsiteX42" fmla="*/ 2717800 w 5435600"/>
              <a:gd name="connsiteY42" fmla="*/ 25400 h 330200"/>
              <a:gd name="connsiteX43" fmla="*/ 2743200 w 5435600"/>
              <a:gd name="connsiteY43" fmla="*/ 63500 h 330200"/>
              <a:gd name="connsiteX44" fmla="*/ 2794000 w 5435600"/>
              <a:gd name="connsiteY44" fmla="*/ 50800 h 330200"/>
              <a:gd name="connsiteX45" fmla="*/ 2870200 w 5435600"/>
              <a:gd name="connsiteY45" fmla="*/ 25400 h 330200"/>
              <a:gd name="connsiteX46" fmla="*/ 2908300 w 5435600"/>
              <a:gd name="connsiteY46" fmla="*/ 50800 h 330200"/>
              <a:gd name="connsiteX47" fmla="*/ 3022600 w 5435600"/>
              <a:gd name="connsiteY47" fmla="*/ 25400 h 330200"/>
              <a:gd name="connsiteX48" fmla="*/ 3086100 w 5435600"/>
              <a:gd name="connsiteY48" fmla="*/ 38100 h 330200"/>
              <a:gd name="connsiteX49" fmla="*/ 3162300 w 5435600"/>
              <a:gd name="connsiteY49" fmla="*/ 63500 h 330200"/>
              <a:gd name="connsiteX50" fmla="*/ 3200400 w 5435600"/>
              <a:gd name="connsiteY50" fmla="*/ 38100 h 330200"/>
              <a:gd name="connsiteX51" fmla="*/ 3289300 w 5435600"/>
              <a:gd name="connsiteY51" fmla="*/ 63500 h 330200"/>
              <a:gd name="connsiteX52" fmla="*/ 3340100 w 5435600"/>
              <a:gd name="connsiteY52" fmla="*/ 50800 h 330200"/>
              <a:gd name="connsiteX53" fmla="*/ 3390900 w 5435600"/>
              <a:gd name="connsiteY53" fmla="*/ 25400 h 330200"/>
              <a:gd name="connsiteX54" fmla="*/ 3429000 w 5435600"/>
              <a:gd name="connsiteY54" fmla="*/ 12700 h 330200"/>
              <a:gd name="connsiteX55" fmla="*/ 3467100 w 5435600"/>
              <a:gd name="connsiteY55" fmla="*/ 25400 h 330200"/>
              <a:gd name="connsiteX56" fmla="*/ 3619500 w 5435600"/>
              <a:gd name="connsiteY56" fmla="*/ 0 h 330200"/>
              <a:gd name="connsiteX57" fmla="*/ 3657600 w 5435600"/>
              <a:gd name="connsiteY57" fmla="*/ 38100 h 330200"/>
              <a:gd name="connsiteX58" fmla="*/ 3695700 w 5435600"/>
              <a:gd name="connsiteY58" fmla="*/ 50800 h 330200"/>
              <a:gd name="connsiteX59" fmla="*/ 3797300 w 5435600"/>
              <a:gd name="connsiteY59" fmla="*/ 12700 h 330200"/>
              <a:gd name="connsiteX60" fmla="*/ 3848100 w 5435600"/>
              <a:gd name="connsiteY60" fmla="*/ 25400 h 330200"/>
              <a:gd name="connsiteX61" fmla="*/ 3886200 w 5435600"/>
              <a:gd name="connsiteY61" fmla="*/ 50800 h 330200"/>
              <a:gd name="connsiteX62" fmla="*/ 3987800 w 5435600"/>
              <a:gd name="connsiteY62" fmla="*/ 38100 h 330200"/>
              <a:gd name="connsiteX63" fmla="*/ 4038600 w 5435600"/>
              <a:gd name="connsiteY63" fmla="*/ 50800 h 330200"/>
              <a:gd name="connsiteX64" fmla="*/ 4114800 w 5435600"/>
              <a:gd name="connsiteY64" fmla="*/ 63500 h 330200"/>
              <a:gd name="connsiteX65" fmla="*/ 4152900 w 5435600"/>
              <a:gd name="connsiteY65" fmla="*/ 76200 h 330200"/>
              <a:gd name="connsiteX66" fmla="*/ 4292600 w 5435600"/>
              <a:gd name="connsiteY66" fmla="*/ 38100 h 330200"/>
              <a:gd name="connsiteX67" fmla="*/ 4330700 w 5435600"/>
              <a:gd name="connsiteY67" fmla="*/ 25400 h 330200"/>
              <a:gd name="connsiteX68" fmla="*/ 4368800 w 5435600"/>
              <a:gd name="connsiteY68" fmla="*/ 12700 h 330200"/>
              <a:gd name="connsiteX69" fmla="*/ 4406900 w 5435600"/>
              <a:gd name="connsiteY69" fmla="*/ 50800 h 330200"/>
              <a:gd name="connsiteX70" fmla="*/ 4508500 w 5435600"/>
              <a:gd name="connsiteY70" fmla="*/ 25400 h 330200"/>
              <a:gd name="connsiteX71" fmla="*/ 4597400 w 5435600"/>
              <a:gd name="connsiteY71" fmla="*/ 88900 h 330200"/>
              <a:gd name="connsiteX72" fmla="*/ 4648200 w 5435600"/>
              <a:gd name="connsiteY72" fmla="*/ 101600 h 330200"/>
              <a:gd name="connsiteX73" fmla="*/ 4711700 w 5435600"/>
              <a:gd name="connsiteY73" fmla="*/ 88900 h 330200"/>
              <a:gd name="connsiteX74" fmla="*/ 4800600 w 5435600"/>
              <a:gd name="connsiteY74" fmla="*/ 88900 h 330200"/>
              <a:gd name="connsiteX75" fmla="*/ 4838700 w 5435600"/>
              <a:gd name="connsiteY75" fmla="*/ 63500 h 330200"/>
              <a:gd name="connsiteX76" fmla="*/ 4889500 w 5435600"/>
              <a:gd name="connsiteY76" fmla="*/ 88900 h 330200"/>
              <a:gd name="connsiteX77" fmla="*/ 4965700 w 5435600"/>
              <a:gd name="connsiteY77" fmla="*/ 127000 h 330200"/>
              <a:gd name="connsiteX78" fmla="*/ 5041900 w 5435600"/>
              <a:gd name="connsiteY78" fmla="*/ 127000 h 330200"/>
              <a:gd name="connsiteX79" fmla="*/ 5118100 w 5435600"/>
              <a:gd name="connsiteY79" fmla="*/ 88900 h 330200"/>
              <a:gd name="connsiteX80" fmla="*/ 5194300 w 5435600"/>
              <a:gd name="connsiteY80" fmla="*/ 76200 h 330200"/>
              <a:gd name="connsiteX81" fmla="*/ 5232400 w 5435600"/>
              <a:gd name="connsiteY81" fmla="*/ 50800 h 330200"/>
              <a:gd name="connsiteX82" fmla="*/ 5270500 w 5435600"/>
              <a:gd name="connsiteY82" fmla="*/ 63500 h 330200"/>
              <a:gd name="connsiteX83" fmla="*/ 5308600 w 5435600"/>
              <a:gd name="connsiteY83" fmla="*/ 50800 h 330200"/>
              <a:gd name="connsiteX84" fmla="*/ 5346700 w 5435600"/>
              <a:gd name="connsiteY84" fmla="*/ 76200 h 330200"/>
              <a:gd name="connsiteX85" fmla="*/ 5410200 w 5435600"/>
              <a:gd name="connsiteY85" fmla="*/ 63500 h 330200"/>
              <a:gd name="connsiteX86" fmla="*/ 5422900 w 5435600"/>
              <a:gd name="connsiteY86" fmla="*/ 101600 h 330200"/>
              <a:gd name="connsiteX87" fmla="*/ 5435600 w 5435600"/>
              <a:gd name="connsiteY87" fmla="*/ 152400 h 330200"/>
              <a:gd name="connsiteX88" fmla="*/ 5422900 w 5435600"/>
              <a:gd name="connsiteY88" fmla="*/ 203200 h 330200"/>
              <a:gd name="connsiteX89" fmla="*/ 5308600 w 5435600"/>
              <a:gd name="connsiteY89" fmla="*/ 241300 h 330200"/>
              <a:gd name="connsiteX90" fmla="*/ 4965700 w 5435600"/>
              <a:gd name="connsiteY90" fmla="*/ 228600 h 330200"/>
              <a:gd name="connsiteX91" fmla="*/ 4533900 w 5435600"/>
              <a:gd name="connsiteY91" fmla="*/ 228600 h 330200"/>
              <a:gd name="connsiteX92" fmla="*/ 4419600 w 5435600"/>
              <a:gd name="connsiteY92" fmla="*/ 241300 h 330200"/>
              <a:gd name="connsiteX93" fmla="*/ 4292600 w 5435600"/>
              <a:gd name="connsiteY93" fmla="*/ 279400 h 330200"/>
              <a:gd name="connsiteX94" fmla="*/ 4254500 w 5435600"/>
              <a:gd name="connsiteY94" fmla="*/ 292100 h 330200"/>
              <a:gd name="connsiteX95" fmla="*/ 4216400 w 5435600"/>
              <a:gd name="connsiteY95" fmla="*/ 304800 h 330200"/>
              <a:gd name="connsiteX96" fmla="*/ 3073400 w 5435600"/>
              <a:gd name="connsiteY96" fmla="*/ 304800 h 330200"/>
              <a:gd name="connsiteX97" fmla="*/ 3022600 w 5435600"/>
              <a:gd name="connsiteY97" fmla="*/ 317500 h 330200"/>
              <a:gd name="connsiteX98" fmla="*/ 2921000 w 5435600"/>
              <a:gd name="connsiteY98" fmla="*/ 330200 h 330200"/>
              <a:gd name="connsiteX99" fmla="*/ 2794000 w 5435600"/>
              <a:gd name="connsiteY99" fmla="*/ 317500 h 330200"/>
              <a:gd name="connsiteX100" fmla="*/ 2717800 w 5435600"/>
              <a:gd name="connsiteY100" fmla="*/ 304800 h 330200"/>
              <a:gd name="connsiteX101" fmla="*/ 2070100 w 5435600"/>
              <a:gd name="connsiteY101" fmla="*/ 279400 h 330200"/>
              <a:gd name="connsiteX102" fmla="*/ 1917700 w 5435600"/>
              <a:gd name="connsiteY102" fmla="*/ 266700 h 330200"/>
              <a:gd name="connsiteX103" fmla="*/ 1651000 w 5435600"/>
              <a:gd name="connsiteY103" fmla="*/ 279400 h 330200"/>
              <a:gd name="connsiteX104" fmla="*/ 1371600 w 5435600"/>
              <a:gd name="connsiteY104" fmla="*/ 304800 h 330200"/>
              <a:gd name="connsiteX105" fmla="*/ 838200 w 5435600"/>
              <a:gd name="connsiteY105" fmla="*/ 317500 h 330200"/>
              <a:gd name="connsiteX106" fmla="*/ 711200 w 5435600"/>
              <a:gd name="connsiteY106" fmla="*/ 304800 h 330200"/>
              <a:gd name="connsiteX107" fmla="*/ 584200 w 5435600"/>
              <a:gd name="connsiteY107" fmla="*/ 266700 h 330200"/>
              <a:gd name="connsiteX108" fmla="*/ 203200 w 5435600"/>
              <a:gd name="connsiteY108" fmla="*/ 254000 h 330200"/>
              <a:gd name="connsiteX109" fmla="*/ 50800 w 5435600"/>
              <a:gd name="connsiteY109" fmla="*/ 241300 h 330200"/>
              <a:gd name="connsiteX110" fmla="*/ 0 w 5435600"/>
              <a:gd name="connsiteY110" fmla="*/ 228600 h 330200"/>
              <a:gd name="connsiteX111" fmla="*/ 50800 w 5435600"/>
              <a:gd name="connsiteY111" fmla="*/ 152400 h 330200"/>
              <a:gd name="connsiteX112" fmla="*/ 38100 w 5435600"/>
              <a:gd name="connsiteY112" fmla="*/ 1524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435600" h="330200">
                <a:moveTo>
                  <a:pt x="38100" y="152400"/>
                </a:moveTo>
                <a:lnTo>
                  <a:pt x="38100" y="152400"/>
                </a:lnTo>
                <a:cubicBezTo>
                  <a:pt x="67733" y="127000"/>
                  <a:pt x="93760" y="96655"/>
                  <a:pt x="127000" y="76200"/>
                </a:cubicBezTo>
                <a:cubicBezTo>
                  <a:pt x="149802" y="62168"/>
                  <a:pt x="203200" y="50800"/>
                  <a:pt x="203200" y="50800"/>
                </a:cubicBezTo>
                <a:cubicBezTo>
                  <a:pt x="207433" y="63500"/>
                  <a:pt x="202595" y="87422"/>
                  <a:pt x="215900" y="88900"/>
                </a:cubicBezTo>
                <a:cubicBezTo>
                  <a:pt x="250595" y="92755"/>
                  <a:pt x="317500" y="63500"/>
                  <a:pt x="317500" y="63500"/>
                </a:cubicBezTo>
                <a:cubicBezTo>
                  <a:pt x="403058" y="6461"/>
                  <a:pt x="308142" y="52805"/>
                  <a:pt x="393700" y="63500"/>
                </a:cubicBezTo>
                <a:cubicBezTo>
                  <a:pt x="415119" y="66177"/>
                  <a:pt x="436033" y="55033"/>
                  <a:pt x="457200" y="50800"/>
                </a:cubicBezTo>
                <a:cubicBezTo>
                  <a:pt x="482600" y="55033"/>
                  <a:pt x="507650" y="63500"/>
                  <a:pt x="533400" y="63500"/>
                </a:cubicBezTo>
                <a:cubicBezTo>
                  <a:pt x="546787" y="63500"/>
                  <a:pt x="558113" y="50800"/>
                  <a:pt x="571500" y="50800"/>
                </a:cubicBezTo>
                <a:cubicBezTo>
                  <a:pt x="601434" y="50800"/>
                  <a:pt x="630767" y="59267"/>
                  <a:pt x="660400" y="63500"/>
                </a:cubicBezTo>
                <a:cubicBezTo>
                  <a:pt x="673100" y="59267"/>
                  <a:pt x="685113" y="50800"/>
                  <a:pt x="698500" y="50800"/>
                </a:cubicBezTo>
                <a:cubicBezTo>
                  <a:pt x="951350" y="50800"/>
                  <a:pt x="895187" y="35929"/>
                  <a:pt x="1016000" y="76200"/>
                </a:cubicBezTo>
                <a:cubicBezTo>
                  <a:pt x="1028700" y="67733"/>
                  <a:pt x="1038836" y="50800"/>
                  <a:pt x="1054100" y="50800"/>
                </a:cubicBezTo>
                <a:cubicBezTo>
                  <a:pt x="1080874" y="50800"/>
                  <a:pt x="1130300" y="76200"/>
                  <a:pt x="1130300" y="76200"/>
                </a:cubicBezTo>
                <a:cubicBezTo>
                  <a:pt x="1151467" y="71967"/>
                  <a:pt x="1172859" y="68735"/>
                  <a:pt x="1193800" y="63500"/>
                </a:cubicBezTo>
                <a:cubicBezTo>
                  <a:pt x="1206787" y="60253"/>
                  <a:pt x="1219926" y="44813"/>
                  <a:pt x="1231900" y="50800"/>
                </a:cubicBezTo>
                <a:cubicBezTo>
                  <a:pt x="1243874" y="56787"/>
                  <a:pt x="1240367" y="76200"/>
                  <a:pt x="1244600" y="88900"/>
                </a:cubicBezTo>
                <a:cubicBezTo>
                  <a:pt x="1257300" y="84667"/>
                  <a:pt x="1269313" y="76200"/>
                  <a:pt x="1282700" y="76200"/>
                </a:cubicBezTo>
                <a:cubicBezTo>
                  <a:pt x="1384300" y="76200"/>
                  <a:pt x="1257300" y="110067"/>
                  <a:pt x="1358900" y="76200"/>
                </a:cubicBezTo>
                <a:cubicBezTo>
                  <a:pt x="1375833" y="63500"/>
                  <a:pt x="1388638" y="40206"/>
                  <a:pt x="1409700" y="38100"/>
                </a:cubicBezTo>
                <a:cubicBezTo>
                  <a:pt x="1436341" y="35436"/>
                  <a:pt x="1460500" y="55033"/>
                  <a:pt x="1485900" y="63500"/>
                </a:cubicBezTo>
                <a:lnTo>
                  <a:pt x="1524000" y="76200"/>
                </a:lnTo>
                <a:cubicBezTo>
                  <a:pt x="1540933" y="71967"/>
                  <a:pt x="1558017" y="68295"/>
                  <a:pt x="1574800" y="63500"/>
                </a:cubicBezTo>
                <a:cubicBezTo>
                  <a:pt x="1587672" y="59822"/>
                  <a:pt x="1599513" y="50800"/>
                  <a:pt x="1612900" y="50800"/>
                </a:cubicBezTo>
                <a:cubicBezTo>
                  <a:pt x="1626287" y="50800"/>
                  <a:pt x="1638300" y="59267"/>
                  <a:pt x="1651000" y="63500"/>
                </a:cubicBezTo>
                <a:cubicBezTo>
                  <a:pt x="1676400" y="59267"/>
                  <a:pt x="1701450" y="50800"/>
                  <a:pt x="1727200" y="50800"/>
                </a:cubicBezTo>
                <a:cubicBezTo>
                  <a:pt x="1753490" y="50800"/>
                  <a:pt x="1784137" y="76058"/>
                  <a:pt x="1803400" y="88900"/>
                </a:cubicBezTo>
                <a:cubicBezTo>
                  <a:pt x="1813319" y="83940"/>
                  <a:pt x="1873613" y="50800"/>
                  <a:pt x="1892300" y="50800"/>
                </a:cubicBezTo>
                <a:cubicBezTo>
                  <a:pt x="1908247" y="50800"/>
                  <a:pt x="1963233" y="70211"/>
                  <a:pt x="1981200" y="76200"/>
                </a:cubicBezTo>
                <a:cubicBezTo>
                  <a:pt x="2071880" y="45973"/>
                  <a:pt x="2035123" y="35948"/>
                  <a:pt x="2095500" y="76200"/>
                </a:cubicBezTo>
                <a:cubicBezTo>
                  <a:pt x="2112433" y="67733"/>
                  <a:pt x="2129862" y="60193"/>
                  <a:pt x="2146300" y="50800"/>
                </a:cubicBezTo>
                <a:cubicBezTo>
                  <a:pt x="2159552" y="43227"/>
                  <a:pt x="2169344" y="27909"/>
                  <a:pt x="2184400" y="25400"/>
                </a:cubicBezTo>
                <a:cubicBezTo>
                  <a:pt x="2205432" y="21895"/>
                  <a:pt x="2247332" y="54655"/>
                  <a:pt x="2260600" y="63500"/>
                </a:cubicBezTo>
                <a:cubicBezTo>
                  <a:pt x="2263913" y="61844"/>
                  <a:pt x="2335485" y="23064"/>
                  <a:pt x="2349500" y="25400"/>
                </a:cubicBezTo>
                <a:cubicBezTo>
                  <a:pt x="2364556" y="27909"/>
                  <a:pt x="2373948" y="43974"/>
                  <a:pt x="2387600" y="50800"/>
                </a:cubicBezTo>
                <a:cubicBezTo>
                  <a:pt x="2399574" y="56787"/>
                  <a:pt x="2413000" y="59267"/>
                  <a:pt x="2425700" y="63500"/>
                </a:cubicBezTo>
                <a:cubicBezTo>
                  <a:pt x="2442633" y="55033"/>
                  <a:pt x="2460062" y="47493"/>
                  <a:pt x="2476500" y="38100"/>
                </a:cubicBezTo>
                <a:cubicBezTo>
                  <a:pt x="2489752" y="30527"/>
                  <a:pt x="2499490" y="14859"/>
                  <a:pt x="2514600" y="12700"/>
                </a:cubicBezTo>
                <a:cubicBezTo>
                  <a:pt x="2531879" y="10232"/>
                  <a:pt x="2548467" y="21167"/>
                  <a:pt x="2565400" y="25400"/>
                </a:cubicBezTo>
                <a:cubicBezTo>
                  <a:pt x="2578100" y="33867"/>
                  <a:pt x="2588444" y="48291"/>
                  <a:pt x="2603500" y="50800"/>
                </a:cubicBezTo>
                <a:cubicBezTo>
                  <a:pt x="2624532" y="54305"/>
                  <a:pt x="2666432" y="21545"/>
                  <a:pt x="2679700" y="12700"/>
                </a:cubicBezTo>
                <a:cubicBezTo>
                  <a:pt x="2692400" y="16933"/>
                  <a:pt x="2707347" y="17037"/>
                  <a:pt x="2717800" y="25400"/>
                </a:cubicBezTo>
                <a:cubicBezTo>
                  <a:pt x="2729719" y="34935"/>
                  <a:pt x="2728720" y="58673"/>
                  <a:pt x="2743200" y="63500"/>
                </a:cubicBezTo>
                <a:cubicBezTo>
                  <a:pt x="2759759" y="69020"/>
                  <a:pt x="2777282" y="55816"/>
                  <a:pt x="2794000" y="50800"/>
                </a:cubicBezTo>
                <a:cubicBezTo>
                  <a:pt x="2819645" y="43107"/>
                  <a:pt x="2870200" y="25400"/>
                  <a:pt x="2870200" y="25400"/>
                </a:cubicBezTo>
                <a:cubicBezTo>
                  <a:pt x="2882900" y="33867"/>
                  <a:pt x="2893154" y="48907"/>
                  <a:pt x="2908300" y="50800"/>
                </a:cubicBezTo>
                <a:cubicBezTo>
                  <a:pt x="2919049" y="52144"/>
                  <a:pt x="3007353" y="29212"/>
                  <a:pt x="3022600" y="25400"/>
                </a:cubicBezTo>
                <a:cubicBezTo>
                  <a:pt x="3043767" y="29633"/>
                  <a:pt x="3067358" y="27390"/>
                  <a:pt x="3086100" y="38100"/>
                </a:cubicBezTo>
                <a:cubicBezTo>
                  <a:pt x="3160840" y="80809"/>
                  <a:pt x="3051342" y="91240"/>
                  <a:pt x="3162300" y="63500"/>
                </a:cubicBezTo>
                <a:cubicBezTo>
                  <a:pt x="3175000" y="55033"/>
                  <a:pt x="3185290" y="40259"/>
                  <a:pt x="3200400" y="38100"/>
                </a:cubicBezTo>
                <a:cubicBezTo>
                  <a:pt x="3211563" y="36505"/>
                  <a:pt x="3275002" y="58734"/>
                  <a:pt x="3289300" y="63500"/>
                </a:cubicBezTo>
                <a:cubicBezTo>
                  <a:pt x="3306233" y="59267"/>
                  <a:pt x="3323757" y="56929"/>
                  <a:pt x="3340100" y="50800"/>
                </a:cubicBezTo>
                <a:cubicBezTo>
                  <a:pt x="3357827" y="44153"/>
                  <a:pt x="3373499" y="32858"/>
                  <a:pt x="3390900" y="25400"/>
                </a:cubicBezTo>
                <a:cubicBezTo>
                  <a:pt x="3403205" y="20127"/>
                  <a:pt x="3416300" y="16933"/>
                  <a:pt x="3429000" y="12700"/>
                </a:cubicBezTo>
                <a:cubicBezTo>
                  <a:pt x="3441700" y="16933"/>
                  <a:pt x="3453713" y="25400"/>
                  <a:pt x="3467100" y="25400"/>
                </a:cubicBezTo>
                <a:cubicBezTo>
                  <a:pt x="3552170" y="25400"/>
                  <a:pt x="3559887" y="19871"/>
                  <a:pt x="3619500" y="0"/>
                </a:cubicBezTo>
                <a:cubicBezTo>
                  <a:pt x="3632200" y="12700"/>
                  <a:pt x="3642656" y="28137"/>
                  <a:pt x="3657600" y="38100"/>
                </a:cubicBezTo>
                <a:cubicBezTo>
                  <a:pt x="3668739" y="45526"/>
                  <a:pt x="3682313" y="50800"/>
                  <a:pt x="3695700" y="50800"/>
                </a:cubicBezTo>
                <a:cubicBezTo>
                  <a:pt x="3730283" y="50800"/>
                  <a:pt x="3768399" y="27150"/>
                  <a:pt x="3797300" y="12700"/>
                </a:cubicBezTo>
                <a:cubicBezTo>
                  <a:pt x="3814233" y="16933"/>
                  <a:pt x="3832057" y="18524"/>
                  <a:pt x="3848100" y="25400"/>
                </a:cubicBezTo>
                <a:cubicBezTo>
                  <a:pt x="3862129" y="31413"/>
                  <a:pt x="3870999" y="49418"/>
                  <a:pt x="3886200" y="50800"/>
                </a:cubicBezTo>
                <a:cubicBezTo>
                  <a:pt x="3920190" y="53890"/>
                  <a:pt x="3953933" y="42333"/>
                  <a:pt x="3987800" y="38100"/>
                </a:cubicBezTo>
                <a:cubicBezTo>
                  <a:pt x="4004733" y="42333"/>
                  <a:pt x="4021484" y="47377"/>
                  <a:pt x="4038600" y="50800"/>
                </a:cubicBezTo>
                <a:cubicBezTo>
                  <a:pt x="4063850" y="55850"/>
                  <a:pt x="4089663" y="57914"/>
                  <a:pt x="4114800" y="63500"/>
                </a:cubicBezTo>
                <a:cubicBezTo>
                  <a:pt x="4127868" y="66404"/>
                  <a:pt x="4140200" y="71967"/>
                  <a:pt x="4152900" y="76200"/>
                </a:cubicBezTo>
                <a:cubicBezTo>
                  <a:pt x="4242654" y="58249"/>
                  <a:pt x="4195922" y="70326"/>
                  <a:pt x="4292600" y="38100"/>
                </a:cubicBezTo>
                <a:lnTo>
                  <a:pt x="4330700" y="25400"/>
                </a:lnTo>
                <a:lnTo>
                  <a:pt x="4368800" y="12700"/>
                </a:lnTo>
                <a:cubicBezTo>
                  <a:pt x="4381500" y="25400"/>
                  <a:pt x="4389476" y="46444"/>
                  <a:pt x="4406900" y="50800"/>
                </a:cubicBezTo>
                <a:cubicBezTo>
                  <a:pt x="4424415" y="55179"/>
                  <a:pt x="4486582" y="32706"/>
                  <a:pt x="4508500" y="25400"/>
                </a:cubicBezTo>
                <a:cubicBezTo>
                  <a:pt x="4514282" y="29737"/>
                  <a:pt x="4582956" y="82710"/>
                  <a:pt x="4597400" y="88900"/>
                </a:cubicBezTo>
                <a:cubicBezTo>
                  <a:pt x="4613443" y="95776"/>
                  <a:pt x="4631267" y="97367"/>
                  <a:pt x="4648200" y="101600"/>
                </a:cubicBezTo>
                <a:cubicBezTo>
                  <a:pt x="4669367" y="97367"/>
                  <a:pt x="4690114" y="88900"/>
                  <a:pt x="4711700" y="88900"/>
                </a:cubicBezTo>
                <a:cubicBezTo>
                  <a:pt x="4839237" y="88900"/>
                  <a:pt x="4641791" y="128602"/>
                  <a:pt x="4800600" y="88900"/>
                </a:cubicBezTo>
                <a:cubicBezTo>
                  <a:pt x="4813300" y="80433"/>
                  <a:pt x="4823436" y="63500"/>
                  <a:pt x="4838700" y="63500"/>
                </a:cubicBezTo>
                <a:cubicBezTo>
                  <a:pt x="4857632" y="63500"/>
                  <a:pt x="4872099" y="81442"/>
                  <a:pt x="4889500" y="88900"/>
                </a:cubicBezTo>
                <a:cubicBezTo>
                  <a:pt x="4963112" y="120448"/>
                  <a:pt x="4892481" y="78187"/>
                  <a:pt x="4965700" y="127000"/>
                </a:cubicBezTo>
                <a:cubicBezTo>
                  <a:pt x="5046980" y="72813"/>
                  <a:pt x="4960620" y="113453"/>
                  <a:pt x="5041900" y="127000"/>
                </a:cubicBezTo>
                <a:cubicBezTo>
                  <a:pt x="5070690" y="131798"/>
                  <a:pt x="5095986" y="96271"/>
                  <a:pt x="5118100" y="88900"/>
                </a:cubicBezTo>
                <a:cubicBezTo>
                  <a:pt x="5142529" y="80757"/>
                  <a:pt x="5168900" y="80433"/>
                  <a:pt x="5194300" y="76200"/>
                </a:cubicBezTo>
                <a:cubicBezTo>
                  <a:pt x="5207000" y="67733"/>
                  <a:pt x="5217344" y="53309"/>
                  <a:pt x="5232400" y="50800"/>
                </a:cubicBezTo>
                <a:cubicBezTo>
                  <a:pt x="5245605" y="48599"/>
                  <a:pt x="5257113" y="63500"/>
                  <a:pt x="5270500" y="63500"/>
                </a:cubicBezTo>
                <a:cubicBezTo>
                  <a:pt x="5283887" y="63500"/>
                  <a:pt x="5295900" y="55033"/>
                  <a:pt x="5308600" y="50800"/>
                </a:cubicBezTo>
                <a:cubicBezTo>
                  <a:pt x="5321300" y="59267"/>
                  <a:pt x="5331554" y="74307"/>
                  <a:pt x="5346700" y="76200"/>
                </a:cubicBezTo>
                <a:cubicBezTo>
                  <a:pt x="5368119" y="78877"/>
                  <a:pt x="5389722" y="56674"/>
                  <a:pt x="5410200" y="63500"/>
                </a:cubicBezTo>
                <a:cubicBezTo>
                  <a:pt x="5422900" y="67733"/>
                  <a:pt x="5419222" y="88728"/>
                  <a:pt x="5422900" y="101600"/>
                </a:cubicBezTo>
                <a:cubicBezTo>
                  <a:pt x="5427695" y="118383"/>
                  <a:pt x="5431367" y="135467"/>
                  <a:pt x="5435600" y="152400"/>
                </a:cubicBezTo>
                <a:cubicBezTo>
                  <a:pt x="5431367" y="169333"/>
                  <a:pt x="5432582" y="188677"/>
                  <a:pt x="5422900" y="203200"/>
                </a:cubicBezTo>
                <a:cubicBezTo>
                  <a:pt x="5400578" y="236683"/>
                  <a:pt x="5337091" y="236551"/>
                  <a:pt x="5308600" y="241300"/>
                </a:cubicBezTo>
                <a:cubicBezTo>
                  <a:pt x="5194300" y="237067"/>
                  <a:pt x="5080078" y="228600"/>
                  <a:pt x="4965700" y="228600"/>
                </a:cubicBezTo>
                <a:cubicBezTo>
                  <a:pt x="4481807" y="228600"/>
                  <a:pt x="4799829" y="258148"/>
                  <a:pt x="4533900" y="228600"/>
                </a:cubicBezTo>
                <a:cubicBezTo>
                  <a:pt x="4495800" y="232833"/>
                  <a:pt x="4457489" y="235471"/>
                  <a:pt x="4419600" y="241300"/>
                </a:cubicBezTo>
                <a:cubicBezTo>
                  <a:pt x="4383955" y="246784"/>
                  <a:pt x="4322269" y="269510"/>
                  <a:pt x="4292600" y="279400"/>
                </a:cubicBezTo>
                <a:lnTo>
                  <a:pt x="4254500" y="292100"/>
                </a:lnTo>
                <a:lnTo>
                  <a:pt x="4216400" y="304800"/>
                </a:lnTo>
                <a:cubicBezTo>
                  <a:pt x="3800177" y="298297"/>
                  <a:pt x="3468388" y="278467"/>
                  <a:pt x="3073400" y="304800"/>
                </a:cubicBezTo>
                <a:cubicBezTo>
                  <a:pt x="3055984" y="305961"/>
                  <a:pt x="3039817" y="314631"/>
                  <a:pt x="3022600" y="317500"/>
                </a:cubicBezTo>
                <a:cubicBezTo>
                  <a:pt x="2988934" y="323111"/>
                  <a:pt x="2954867" y="325967"/>
                  <a:pt x="2921000" y="330200"/>
                </a:cubicBezTo>
                <a:cubicBezTo>
                  <a:pt x="2878667" y="325967"/>
                  <a:pt x="2836216" y="322777"/>
                  <a:pt x="2794000" y="317500"/>
                </a:cubicBezTo>
                <a:cubicBezTo>
                  <a:pt x="2768448" y="314306"/>
                  <a:pt x="2743454" y="307031"/>
                  <a:pt x="2717800" y="304800"/>
                </a:cubicBezTo>
                <a:cubicBezTo>
                  <a:pt x="2533980" y="288816"/>
                  <a:pt x="2222760" y="283890"/>
                  <a:pt x="2070100" y="279400"/>
                </a:cubicBezTo>
                <a:cubicBezTo>
                  <a:pt x="2019300" y="275167"/>
                  <a:pt x="1968676" y="266700"/>
                  <a:pt x="1917700" y="266700"/>
                </a:cubicBezTo>
                <a:cubicBezTo>
                  <a:pt x="1828699" y="266700"/>
                  <a:pt x="1739816" y="273670"/>
                  <a:pt x="1651000" y="279400"/>
                </a:cubicBezTo>
                <a:cubicBezTo>
                  <a:pt x="1517690" y="288001"/>
                  <a:pt x="1513183" y="299556"/>
                  <a:pt x="1371600" y="304800"/>
                </a:cubicBezTo>
                <a:cubicBezTo>
                  <a:pt x="1193871" y="311383"/>
                  <a:pt x="1016000" y="313267"/>
                  <a:pt x="838200" y="317500"/>
                </a:cubicBezTo>
                <a:cubicBezTo>
                  <a:pt x="795867" y="313267"/>
                  <a:pt x="753016" y="312640"/>
                  <a:pt x="711200" y="304800"/>
                </a:cubicBezTo>
                <a:cubicBezTo>
                  <a:pt x="688282" y="300503"/>
                  <a:pt x="615444" y="268538"/>
                  <a:pt x="584200" y="266700"/>
                </a:cubicBezTo>
                <a:cubicBezTo>
                  <a:pt x="457349" y="259238"/>
                  <a:pt x="330200" y="258233"/>
                  <a:pt x="203200" y="254000"/>
                </a:cubicBezTo>
                <a:cubicBezTo>
                  <a:pt x="152400" y="249767"/>
                  <a:pt x="101382" y="247623"/>
                  <a:pt x="50800" y="241300"/>
                </a:cubicBezTo>
                <a:cubicBezTo>
                  <a:pt x="33480" y="239135"/>
                  <a:pt x="0" y="246054"/>
                  <a:pt x="0" y="228600"/>
                </a:cubicBezTo>
                <a:cubicBezTo>
                  <a:pt x="0" y="198073"/>
                  <a:pt x="50800" y="182927"/>
                  <a:pt x="50800" y="152400"/>
                </a:cubicBezTo>
                <a:lnTo>
                  <a:pt x="38100" y="152400"/>
                </a:lnTo>
                <a:close/>
              </a:path>
            </a:pathLst>
          </a:cu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8" name="Picture 7" descr="A police officer in a yellow uniform&#10;&#10;Description automatically generated">
            <a:extLst>
              <a:ext uri="{FF2B5EF4-FFF2-40B4-BE49-F238E27FC236}">
                <a16:creationId xmlns:a16="http://schemas.microsoft.com/office/drawing/2014/main" id="{FD35A26F-2BC2-03B0-8DD8-7938A90202FE}"/>
              </a:ext>
            </a:extLst>
          </p:cNvPr>
          <p:cNvPicPr>
            <a:picLocks noChangeAspect="1"/>
          </p:cNvPicPr>
          <p:nvPr/>
        </p:nvPicPr>
        <p:blipFill>
          <a:blip r:embed="rId4"/>
          <a:stretch>
            <a:fillRect/>
          </a:stretch>
        </p:blipFill>
        <p:spPr>
          <a:xfrm rot="300000">
            <a:off x="5665125" y="1672505"/>
            <a:ext cx="6057900" cy="3631902"/>
          </a:xfrm>
          <a:prstGeom prst="rect">
            <a:avLst/>
          </a:prstGeom>
          <a:effectLst/>
        </p:spPr>
      </p:pic>
      <p:sp>
        <p:nvSpPr>
          <p:cNvPr id="11" name="Freeform 10">
            <a:extLst>
              <a:ext uri="{FF2B5EF4-FFF2-40B4-BE49-F238E27FC236}">
                <a16:creationId xmlns:a16="http://schemas.microsoft.com/office/drawing/2014/main" id="{1E7C3DA6-E36F-49AF-0400-B7E991E27F3B}"/>
              </a:ext>
            </a:extLst>
          </p:cNvPr>
          <p:cNvSpPr/>
          <p:nvPr/>
        </p:nvSpPr>
        <p:spPr bwMode="auto">
          <a:xfrm rot="240000">
            <a:off x="5836396" y="5131892"/>
            <a:ext cx="5715358" cy="345029"/>
          </a:xfrm>
          <a:custGeom>
            <a:avLst/>
            <a:gdLst>
              <a:gd name="connsiteX0" fmla="*/ 50800 w 5715358"/>
              <a:gd name="connsiteY0" fmla="*/ 127000 h 345029"/>
              <a:gd name="connsiteX1" fmla="*/ 50800 w 5715358"/>
              <a:gd name="connsiteY1" fmla="*/ 127000 h 345029"/>
              <a:gd name="connsiteX2" fmla="*/ 165100 w 5715358"/>
              <a:gd name="connsiteY2" fmla="*/ 139700 h 345029"/>
              <a:gd name="connsiteX3" fmla="*/ 279400 w 5715358"/>
              <a:gd name="connsiteY3" fmla="*/ 114300 h 345029"/>
              <a:gd name="connsiteX4" fmla="*/ 292100 w 5715358"/>
              <a:gd name="connsiteY4" fmla="*/ 152400 h 345029"/>
              <a:gd name="connsiteX5" fmla="*/ 342900 w 5715358"/>
              <a:gd name="connsiteY5" fmla="*/ 139700 h 345029"/>
              <a:gd name="connsiteX6" fmla="*/ 419100 w 5715358"/>
              <a:gd name="connsiteY6" fmla="*/ 114300 h 345029"/>
              <a:gd name="connsiteX7" fmla="*/ 495300 w 5715358"/>
              <a:gd name="connsiteY7" fmla="*/ 152400 h 345029"/>
              <a:gd name="connsiteX8" fmla="*/ 533400 w 5715358"/>
              <a:gd name="connsiteY8" fmla="*/ 127000 h 345029"/>
              <a:gd name="connsiteX9" fmla="*/ 571500 w 5715358"/>
              <a:gd name="connsiteY9" fmla="*/ 114300 h 345029"/>
              <a:gd name="connsiteX10" fmla="*/ 647700 w 5715358"/>
              <a:gd name="connsiteY10" fmla="*/ 139700 h 345029"/>
              <a:gd name="connsiteX11" fmla="*/ 723900 w 5715358"/>
              <a:gd name="connsiteY11" fmla="*/ 114300 h 345029"/>
              <a:gd name="connsiteX12" fmla="*/ 800100 w 5715358"/>
              <a:gd name="connsiteY12" fmla="*/ 165100 h 345029"/>
              <a:gd name="connsiteX13" fmla="*/ 825500 w 5715358"/>
              <a:gd name="connsiteY13" fmla="*/ 127000 h 345029"/>
              <a:gd name="connsiteX14" fmla="*/ 863600 w 5715358"/>
              <a:gd name="connsiteY14" fmla="*/ 114300 h 345029"/>
              <a:gd name="connsiteX15" fmla="*/ 914400 w 5715358"/>
              <a:gd name="connsiteY15" fmla="*/ 127000 h 345029"/>
              <a:gd name="connsiteX16" fmla="*/ 952500 w 5715358"/>
              <a:gd name="connsiteY16" fmla="*/ 139700 h 345029"/>
              <a:gd name="connsiteX17" fmla="*/ 1028700 w 5715358"/>
              <a:gd name="connsiteY17" fmla="*/ 101600 h 345029"/>
              <a:gd name="connsiteX18" fmla="*/ 1181100 w 5715358"/>
              <a:gd name="connsiteY18" fmla="*/ 114300 h 345029"/>
              <a:gd name="connsiteX19" fmla="*/ 1244600 w 5715358"/>
              <a:gd name="connsiteY19" fmla="*/ 127000 h 345029"/>
              <a:gd name="connsiteX20" fmla="*/ 1282700 w 5715358"/>
              <a:gd name="connsiteY20" fmla="*/ 165100 h 345029"/>
              <a:gd name="connsiteX21" fmla="*/ 1320800 w 5715358"/>
              <a:gd name="connsiteY21" fmla="*/ 190500 h 345029"/>
              <a:gd name="connsiteX22" fmla="*/ 1384300 w 5715358"/>
              <a:gd name="connsiteY22" fmla="*/ 139700 h 345029"/>
              <a:gd name="connsiteX23" fmla="*/ 1422400 w 5715358"/>
              <a:gd name="connsiteY23" fmla="*/ 127000 h 345029"/>
              <a:gd name="connsiteX24" fmla="*/ 1536700 w 5715358"/>
              <a:gd name="connsiteY24" fmla="*/ 190500 h 345029"/>
              <a:gd name="connsiteX25" fmla="*/ 1574800 w 5715358"/>
              <a:gd name="connsiteY25" fmla="*/ 165100 h 345029"/>
              <a:gd name="connsiteX26" fmla="*/ 1587500 w 5715358"/>
              <a:gd name="connsiteY26" fmla="*/ 127000 h 345029"/>
              <a:gd name="connsiteX27" fmla="*/ 1651000 w 5715358"/>
              <a:gd name="connsiteY27" fmla="*/ 139700 h 345029"/>
              <a:gd name="connsiteX28" fmla="*/ 1739900 w 5715358"/>
              <a:gd name="connsiteY28" fmla="*/ 127000 h 345029"/>
              <a:gd name="connsiteX29" fmla="*/ 1828800 w 5715358"/>
              <a:gd name="connsiteY29" fmla="*/ 152400 h 345029"/>
              <a:gd name="connsiteX30" fmla="*/ 1879600 w 5715358"/>
              <a:gd name="connsiteY30" fmla="*/ 139700 h 345029"/>
              <a:gd name="connsiteX31" fmla="*/ 1917700 w 5715358"/>
              <a:gd name="connsiteY31" fmla="*/ 127000 h 345029"/>
              <a:gd name="connsiteX32" fmla="*/ 1968500 w 5715358"/>
              <a:gd name="connsiteY32" fmla="*/ 139700 h 345029"/>
              <a:gd name="connsiteX33" fmla="*/ 2044700 w 5715358"/>
              <a:gd name="connsiteY33" fmla="*/ 127000 h 345029"/>
              <a:gd name="connsiteX34" fmla="*/ 2082800 w 5715358"/>
              <a:gd name="connsiteY34" fmla="*/ 114300 h 345029"/>
              <a:gd name="connsiteX35" fmla="*/ 2120900 w 5715358"/>
              <a:gd name="connsiteY35" fmla="*/ 127000 h 345029"/>
              <a:gd name="connsiteX36" fmla="*/ 2286000 w 5715358"/>
              <a:gd name="connsiteY36" fmla="*/ 114300 h 345029"/>
              <a:gd name="connsiteX37" fmla="*/ 2324100 w 5715358"/>
              <a:gd name="connsiteY37" fmla="*/ 139700 h 345029"/>
              <a:gd name="connsiteX38" fmla="*/ 2451100 w 5715358"/>
              <a:gd name="connsiteY38" fmla="*/ 127000 h 345029"/>
              <a:gd name="connsiteX39" fmla="*/ 2489200 w 5715358"/>
              <a:gd name="connsiteY39" fmla="*/ 139700 h 345029"/>
              <a:gd name="connsiteX40" fmla="*/ 2552700 w 5715358"/>
              <a:gd name="connsiteY40" fmla="*/ 127000 h 345029"/>
              <a:gd name="connsiteX41" fmla="*/ 2590800 w 5715358"/>
              <a:gd name="connsiteY41" fmla="*/ 101600 h 345029"/>
              <a:gd name="connsiteX42" fmla="*/ 2628900 w 5715358"/>
              <a:gd name="connsiteY42" fmla="*/ 88900 h 345029"/>
              <a:gd name="connsiteX43" fmla="*/ 2705100 w 5715358"/>
              <a:gd name="connsiteY43" fmla="*/ 114300 h 345029"/>
              <a:gd name="connsiteX44" fmla="*/ 2781300 w 5715358"/>
              <a:gd name="connsiteY44" fmla="*/ 63500 h 345029"/>
              <a:gd name="connsiteX45" fmla="*/ 2844800 w 5715358"/>
              <a:gd name="connsiteY45" fmla="*/ 114300 h 345029"/>
              <a:gd name="connsiteX46" fmla="*/ 2921000 w 5715358"/>
              <a:gd name="connsiteY46" fmla="*/ 88900 h 345029"/>
              <a:gd name="connsiteX47" fmla="*/ 2959100 w 5715358"/>
              <a:gd name="connsiteY47" fmla="*/ 114300 h 345029"/>
              <a:gd name="connsiteX48" fmla="*/ 3035300 w 5715358"/>
              <a:gd name="connsiteY48" fmla="*/ 88900 h 345029"/>
              <a:gd name="connsiteX49" fmla="*/ 3086100 w 5715358"/>
              <a:gd name="connsiteY49" fmla="*/ 76200 h 345029"/>
              <a:gd name="connsiteX50" fmla="*/ 3200400 w 5715358"/>
              <a:gd name="connsiteY50" fmla="*/ 88900 h 345029"/>
              <a:gd name="connsiteX51" fmla="*/ 3251200 w 5715358"/>
              <a:gd name="connsiteY51" fmla="*/ 76200 h 345029"/>
              <a:gd name="connsiteX52" fmla="*/ 3340100 w 5715358"/>
              <a:gd name="connsiteY52" fmla="*/ 88900 h 345029"/>
              <a:gd name="connsiteX53" fmla="*/ 3378200 w 5715358"/>
              <a:gd name="connsiteY53" fmla="*/ 114300 h 345029"/>
              <a:gd name="connsiteX54" fmla="*/ 3416300 w 5715358"/>
              <a:gd name="connsiteY54" fmla="*/ 88900 h 345029"/>
              <a:gd name="connsiteX55" fmla="*/ 3441700 w 5715358"/>
              <a:gd name="connsiteY55" fmla="*/ 127000 h 345029"/>
              <a:gd name="connsiteX56" fmla="*/ 3479800 w 5715358"/>
              <a:gd name="connsiteY56" fmla="*/ 101600 h 345029"/>
              <a:gd name="connsiteX57" fmla="*/ 3517900 w 5715358"/>
              <a:gd name="connsiteY57" fmla="*/ 88900 h 345029"/>
              <a:gd name="connsiteX58" fmla="*/ 3606800 w 5715358"/>
              <a:gd name="connsiteY58" fmla="*/ 127000 h 345029"/>
              <a:gd name="connsiteX59" fmla="*/ 3644900 w 5715358"/>
              <a:gd name="connsiteY59" fmla="*/ 114300 h 345029"/>
              <a:gd name="connsiteX60" fmla="*/ 3746500 w 5715358"/>
              <a:gd name="connsiteY60" fmla="*/ 50800 h 345029"/>
              <a:gd name="connsiteX61" fmla="*/ 3784600 w 5715358"/>
              <a:gd name="connsiteY61" fmla="*/ 63500 h 345029"/>
              <a:gd name="connsiteX62" fmla="*/ 3822700 w 5715358"/>
              <a:gd name="connsiteY62" fmla="*/ 50800 h 345029"/>
              <a:gd name="connsiteX63" fmla="*/ 3860800 w 5715358"/>
              <a:gd name="connsiteY63" fmla="*/ 88900 h 345029"/>
              <a:gd name="connsiteX64" fmla="*/ 3898900 w 5715358"/>
              <a:gd name="connsiteY64" fmla="*/ 114300 h 345029"/>
              <a:gd name="connsiteX65" fmla="*/ 3975100 w 5715358"/>
              <a:gd name="connsiteY65" fmla="*/ 63500 h 345029"/>
              <a:gd name="connsiteX66" fmla="*/ 4025900 w 5715358"/>
              <a:gd name="connsiteY66" fmla="*/ 76200 h 345029"/>
              <a:gd name="connsiteX67" fmla="*/ 4064000 w 5715358"/>
              <a:gd name="connsiteY67" fmla="*/ 114300 h 345029"/>
              <a:gd name="connsiteX68" fmla="*/ 4140200 w 5715358"/>
              <a:gd name="connsiteY68" fmla="*/ 76200 h 345029"/>
              <a:gd name="connsiteX69" fmla="*/ 4178300 w 5715358"/>
              <a:gd name="connsiteY69" fmla="*/ 101600 h 345029"/>
              <a:gd name="connsiteX70" fmla="*/ 4292600 w 5715358"/>
              <a:gd name="connsiteY70" fmla="*/ 127000 h 345029"/>
              <a:gd name="connsiteX71" fmla="*/ 4330700 w 5715358"/>
              <a:gd name="connsiteY71" fmla="*/ 139700 h 345029"/>
              <a:gd name="connsiteX72" fmla="*/ 4343400 w 5715358"/>
              <a:gd name="connsiteY72" fmla="*/ 76200 h 345029"/>
              <a:gd name="connsiteX73" fmla="*/ 4356100 w 5715358"/>
              <a:gd name="connsiteY73" fmla="*/ 38100 h 345029"/>
              <a:gd name="connsiteX74" fmla="*/ 4445000 w 5715358"/>
              <a:gd name="connsiteY74" fmla="*/ 0 h 345029"/>
              <a:gd name="connsiteX75" fmla="*/ 4483100 w 5715358"/>
              <a:gd name="connsiteY75" fmla="*/ 38100 h 345029"/>
              <a:gd name="connsiteX76" fmla="*/ 4521200 w 5715358"/>
              <a:gd name="connsiteY76" fmla="*/ 50800 h 345029"/>
              <a:gd name="connsiteX77" fmla="*/ 4610100 w 5715358"/>
              <a:gd name="connsiteY77" fmla="*/ 76200 h 345029"/>
              <a:gd name="connsiteX78" fmla="*/ 4648200 w 5715358"/>
              <a:gd name="connsiteY78" fmla="*/ 63500 h 345029"/>
              <a:gd name="connsiteX79" fmla="*/ 4673600 w 5715358"/>
              <a:gd name="connsiteY79" fmla="*/ 101600 h 345029"/>
              <a:gd name="connsiteX80" fmla="*/ 4711700 w 5715358"/>
              <a:gd name="connsiteY80" fmla="*/ 114300 h 345029"/>
              <a:gd name="connsiteX81" fmla="*/ 4787900 w 5715358"/>
              <a:gd name="connsiteY81" fmla="*/ 152400 h 345029"/>
              <a:gd name="connsiteX82" fmla="*/ 4826000 w 5715358"/>
              <a:gd name="connsiteY82" fmla="*/ 139700 h 345029"/>
              <a:gd name="connsiteX83" fmla="*/ 4902200 w 5715358"/>
              <a:gd name="connsiteY83" fmla="*/ 165100 h 345029"/>
              <a:gd name="connsiteX84" fmla="*/ 5003800 w 5715358"/>
              <a:gd name="connsiteY84" fmla="*/ 177800 h 345029"/>
              <a:gd name="connsiteX85" fmla="*/ 5041900 w 5715358"/>
              <a:gd name="connsiteY85" fmla="*/ 190500 h 345029"/>
              <a:gd name="connsiteX86" fmla="*/ 5080000 w 5715358"/>
              <a:gd name="connsiteY86" fmla="*/ 152400 h 345029"/>
              <a:gd name="connsiteX87" fmla="*/ 5105400 w 5715358"/>
              <a:gd name="connsiteY87" fmla="*/ 114300 h 345029"/>
              <a:gd name="connsiteX88" fmla="*/ 5143500 w 5715358"/>
              <a:gd name="connsiteY88" fmla="*/ 101600 h 345029"/>
              <a:gd name="connsiteX89" fmla="*/ 5232400 w 5715358"/>
              <a:gd name="connsiteY89" fmla="*/ 139700 h 345029"/>
              <a:gd name="connsiteX90" fmla="*/ 5308600 w 5715358"/>
              <a:gd name="connsiteY90" fmla="*/ 165100 h 345029"/>
              <a:gd name="connsiteX91" fmla="*/ 5346700 w 5715358"/>
              <a:gd name="connsiteY91" fmla="*/ 139700 h 345029"/>
              <a:gd name="connsiteX92" fmla="*/ 5397500 w 5715358"/>
              <a:gd name="connsiteY92" fmla="*/ 88900 h 345029"/>
              <a:gd name="connsiteX93" fmla="*/ 5448300 w 5715358"/>
              <a:gd name="connsiteY93" fmla="*/ 101600 h 345029"/>
              <a:gd name="connsiteX94" fmla="*/ 5486400 w 5715358"/>
              <a:gd name="connsiteY94" fmla="*/ 127000 h 345029"/>
              <a:gd name="connsiteX95" fmla="*/ 5524500 w 5715358"/>
              <a:gd name="connsiteY95" fmla="*/ 101600 h 345029"/>
              <a:gd name="connsiteX96" fmla="*/ 5562600 w 5715358"/>
              <a:gd name="connsiteY96" fmla="*/ 127000 h 345029"/>
              <a:gd name="connsiteX97" fmla="*/ 5600700 w 5715358"/>
              <a:gd name="connsiteY97" fmla="*/ 114300 h 345029"/>
              <a:gd name="connsiteX98" fmla="*/ 5651500 w 5715358"/>
              <a:gd name="connsiteY98" fmla="*/ 127000 h 345029"/>
              <a:gd name="connsiteX99" fmla="*/ 5715000 w 5715358"/>
              <a:gd name="connsiteY99" fmla="*/ 190500 h 345029"/>
              <a:gd name="connsiteX100" fmla="*/ 5702300 w 5715358"/>
              <a:gd name="connsiteY100" fmla="*/ 241300 h 345029"/>
              <a:gd name="connsiteX101" fmla="*/ 5613400 w 5715358"/>
              <a:gd name="connsiteY101" fmla="*/ 215900 h 345029"/>
              <a:gd name="connsiteX102" fmla="*/ 5537200 w 5715358"/>
              <a:gd name="connsiteY102" fmla="*/ 254000 h 345029"/>
              <a:gd name="connsiteX103" fmla="*/ 5448300 w 5715358"/>
              <a:gd name="connsiteY103" fmla="*/ 254000 h 345029"/>
              <a:gd name="connsiteX104" fmla="*/ 5384800 w 5715358"/>
              <a:gd name="connsiteY104" fmla="*/ 304800 h 345029"/>
              <a:gd name="connsiteX105" fmla="*/ 5321300 w 5715358"/>
              <a:gd name="connsiteY105" fmla="*/ 292100 h 345029"/>
              <a:gd name="connsiteX106" fmla="*/ 5283200 w 5715358"/>
              <a:gd name="connsiteY106" fmla="*/ 266700 h 345029"/>
              <a:gd name="connsiteX107" fmla="*/ 5245100 w 5715358"/>
              <a:gd name="connsiteY107" fmla="*/ 254000 h 345029"/>
              <a:gd name="connsiteX108" fmla="*/ 5194300 w 5715358"/>
              <a:gd name="connsiteY108" fmla="*/ 266700 h 345029"/>
              <a:gd name="connsiteX109" fmla="*/ 5156200 w 5715358"/>
              <a:gd name="connsiteY109" fmla="*/ 279400 h 345029"/>
              <a:gd name="connsiteX110" fmla="*/ 5080000 w 5715358"/>
              <a:gd name="connsiteY110" fmla="*/ 254000 h 345029"/>
              <a:gd name="connsiteX111" fmla="*/ 4953000 w 5715358"/>
              <a:gd name="connsiteY111" fmla="*/ 266700 h 345029"/>
              <a:gd name="connsiteX112" fmla="*/ 4914900 w 5715358"/>
              <a:gd name="connsiteY112" fmla="*/ 304800 h 345029"/>
              <a:gd name="connsiteX113" fmla="*/ 4838700 w 5715358"/>
              <a:gd name="connsiteY113" fmla="*/ 266700 h 345029"/>
              <a:gd name="connsiteX114" fmla="*/ 4800600 w 5715358"/>
              <a:gd name="connsiteY114" fmla="*/ 279400 h 345029"/>
              <a:gd name="connsiteX115" fmla="*/ 4762500 w 5715358"/>
              <a:gd name="connsiteY115" fmla="*/ 266700 h 345029"/>
              <a:gd name="connsiteX116" fmla="*/ 4686300 w 5715358"/>
              <a:gd name="connsiteY116" fmla="*/ 317500 h 345029"/>
              <a:gd name="connsiteX117" fmla="*/ 4572000 w 5715358"/>
              <a:gd name="connsiteY117" fmla="*/ 304800 h 345029"/>
              <a:gd name="connsiteX118" fmla="*/ 4495800 w 5715358"/>
              <a:gd name="connsiteY118" fmla="*/ 228600 h 345029"/>
              <a:gd name="connsiteX119" fmla="*/ 4457700 w 5715358"/>
              <a:gd name="connsiteY119" fmla="*/ 241300 h 345029"/>
              <a:gd name="connsiteX120" fmla="*/ 4394200 w 5715358"/>
              <a:gd name="connsiteY120" fmla="*/ 254000 h 345029"/>
              <a:gd name="connsiteX121" fmla="*/ 4318000 w 5715358"/>
              <a:gd name="connsiteY121" fmla="*/ 279400 h 345029"/>
              <a:gd name="connsiteX122" fmla="*/ 4279900 w 5715358"/>
              <a:gd name="connsiteY122" fmla="*/ 254000 h 345029"/>
              <a:gd name="connsiteX123" fmla="*/ 4216400 w 5715358"/>
              <a:gd name="connsiteY123" fmla="*/ 254000 h 345029"/>
              <a:gd name="connsiteX124" fmla="*/ 4178300 w 5715358"/>
              <a:gd name="connsiteY124" fmla="*/ 279400 h 345029"/>
              <a:gd name="connsiteX125" fmla="*/ 4064000 w 5715358"/>
              <a:gd name="connsiteY125" fmla="*/ 292100 h 345029"/>
              <a:gd name="connsiteX126" fmla="*/ 4025900 w 5715358"/>
              <a:gd name="connsiteY126" fmla="*/ 292100 h 345029"/>
              <a:gd name="connsiteX127" fmla="*/ 3949700 w 5715358"/>
              <a:gd name="connsiteY127" fmla="*/ 317500 h 345029"/>
              <a:gd name="connsiteX128" fmla="*/ 3911600 w 5715358"/>
              <a:gd name="connsiteY128" fmla="*/ 330200 h 345029"/>
              <a:gd name="connsiteX129" fmla="*/ 3835400 w 5715358"/>
              <a:gd name="connsiteY129" fmla="*/ 304800 h 345029"/>
              <a:gd name="connsiteX130" fmla="*/ 3759200 w 5715358"/>
              <a:gd name="connsiteY130" fmla="*/ 330200 h 345029"/>
              <a:gd name="connsiteX131" fmla="*/ 3695700 w 5715358"/>
              <a:gd name="connsiteY131" fmla="*/ 266700 h 345029"/>
              <a:gd name="connsiteX132" fmla="*/ 3657600 w 5715358"/>
              <a:gd name="connsiteY132" fmla="*/ 279400 h 345029"/>
              <a:gd name="connsiteX133" fmla="*/ 3556000 w 5715358"/>
              <a:gd name="connsiteY133" fmla="*/ 266700 h 345029"/>
              <a:gd name="connsiteX134" fmla="*/ 3517900 w 5715358"/>
              <a:gd name="connsiteY134" fmla="*/ 241300 h 345029"/>
              <a:gd name="connsiteX135" fmla="*/ 3441700 w 5715358"/>
              <a:gd name="connsiteY135" fmla="*/ 279400 h 345029"/>
              <a:gd name="connsiteX136" fmla="*/ 3403600 w 5715358"/>
              <a:gd name="connsiteY136" fmla="*/ 266700 h 345029"/>
              <a:gd name="connsiteX137" fmla="*/ 3365500 w 5715358"/>
              <a:gd name="connsiteY137" fmla="*/ 292100 h 345029"/>
              <a:gd name="connsiteX138" fmla="*/ 3327400 w 5715358"/>
              <a:gd name="connsiteY138" fmla="*/ 266700 h 345029"/>
              <a:gd name="connsiteX139" fmla="*/ 3276600 w 5715358"/>
              <a:gd name="connsiteY139" fmla="*/ 317500 h 345029"/>
              <a:gd name="connsiteX140" fmla="*/ 3238500 w 5715358"/>
              <a:gd name="connsiteY140" fmla="*/ 342900 h 345029"/>
              <a:gd name="connsiteX141" fmla="*/ 3213100 w 5715358"/>
              <a:gd name="connsiteY141" fmla="*/ 266700 h 345029"/>
              <a:gd name="connsiteX142" fmla="*/ 3175000 w 5715358"/>
              <a:gd name="connsiteY142" fmla="*/ 279400 h 345029"/>
              <a:gd name="connsiteX143" fmla="*/ 3136900 w 5715358"/>
              <a:gd name="connsiteY143" fmla="*/ 266700 h 345029"/>
              <a:gd name="connsiteX144" fmla="*/ 3086100 w 5715358"/>
              <a:gd name="connsiteY144" fmla="*/ 254000 h 345029"/>
              <a:gd name="connsiteX145" fmla="*/ 2946400 w 5715358"/>
              <a:gd name="connsiteY145" fmla="*/ 266700 h 345029"/>
              <a:gd name="connsiteX146" fmla="*/ 2870200 w 5715358"/>
              <a:gd name="connsiteY146" fmla="*/ 279400 h 345029"/>
              <a:gd name="connsiteX147" fmla="*/ 2832100 w 5715358"/>
              <a:gd name="connsiteY147" fmla="*/ 292100 h 345029"/>
              <a:gd name="connsiteX148" fmla="*/ 2806700 w 5715358"/>
              <a:gd name="connsiteY148" fmla="*/ 254000 h 345029"/>
              <a:gd name="connsiteX149" fmla="*/ 2717800 w 5715358"/>
              <a:gd name="connsiteY149" fmla="*/ 254000 h 345029"/>
              <a:gd name="connsiteX150" fmla="*/ 2578100 w 5715358"/>
              <a:gd name="connsiteY150" fmla="*/ 292100 h 345029"/>
              <a:gd name="connsiteX151" fmla="*/ 2552700 w 5715358"/>
              <a:gd name="connsiteY151" fmla="*/ 254000 h 345029"/>
              <a:gd name="connsiteX152" fmla="*/ 2476500 w 5715358"/>
              <a:gd name="connsiteY152" fmla="*/ 292100 h 345029"/>
              <a:gd name="connsiteX153" fmla="*/ 2362200 w 5715358"/>
              <a:gd name="connsiteY153" fmla="*/ 279400 h 345029"/>
              <a:gd name="connsiteX154" fmla="*/ 2311400 w 5715358"/>
              <a:gd name="connsiteY154" fmla="*/ 266700 h 345029"/>
              <a:gd name="connsiteX155" fmla="*/ 2298700 w 5715358"/>
              <a:gd name="connsiteY155" fmla="*/ 228600 h 345029"/>
              <a:gd name="connsiteX156" fmla="*/ 2209800 w 5715358"/>
              <a:gd name="connsiteY156" fmla="*/ 279400 h 345029"/>
              <a:gd name="connsiteX157" fmla="*/ 2171700 w 5715358"/>
              <a:gd name="connsiteY157" fmla="*/ 254000 h 345029"/>
              <a:gd name="connsiteX158" fmla="*/ 2095500 w 5715358"/>
              <a:gd name="connsiteY158" fmla="*/ 279400 h 345029"/>
              <a:gd name="connsiteX159" fmla="*/ 2019300 w 5715358"/>
              <a:gd name="connsiteY159" fmla="*/ 266700 h 345029"/>
              <a:gd name="connsiteX160" fmla="*/ 1955800 w 5715358"/>
              <a:gd name="connsiteY160" fmla="*/ 254000 h 345029"/>
              <a:gd name="connsiteX161" fmla="*/ 1816100 w 5715358"/>
              <a:gd name="connsiteY161" fmla="*/ 266700 h 345029"/>
              <a:gd name="connsiteX162" fmla="*/ 1714500 w 5715358"/>
              <a:gd name="connsiteY162" fmla="*/ 279400 h 345029"/>
              <a:gd name="connsiteX163" fmla="*/ 1676400 w 5715358"/>
              <a:gd name="connsiteY163" fmla="*/ 254000 h 345029"/>
              <a:gd name="connsiteX164" fmla="*/ 1663700 w 5715358"/>
              <a:gd name="connsiteY164" fmla="*/ 215900 h 345029"/>
              <a:gd name="connsiteX165" fmla="*/ 1587500 w 5715358"/>
              <a:gd name="connsiteY165" fmla="*/ 266700 h 345029"/>
              <a:gd name="connsiteX166" fmla="*/ 1549400 w 5715358"/>
              <a:gd name="connsiteY166" fmla="*/ 254000 h 345029"/>
              <a:gd name="connsiteX167" fmla="*/ 1473200 w 5715358"/>
              <a:gd name="connsiteY167" fmla="*/ 279400 h 345029"/>
              <a:gd name="connsiteX168" fmla="*/ 1371600 w 5715358"/>
              <a:gd name="connsiteY168" fmla="*/ 304800 h 345029"/>
              <a:gd name="connsiteX169" fmla="*/ 1333500 w 5715358"/>
              <a:gd name="connsiteY169" fmla="*/ 279400 h 345029"/>
              <a:gd name="connsiteX170" fmla="*/ 1244600 w 5715358"/>
              <a:gd name="connsiteY170" fmla="*/ 254000 h 345029"/>
              <a:gd name="connsiteX171" fmla="*/ 1066800 w 5715358"/>
              <a:gd name="connsiteY171" fmla="*/ 266700 h 345029"/>
              <a:gd name="connsiteX172" fmla="*/ 1028700 w 5715358"/>
              <a:gd name="connsiteY172" fmla="*/ 241300 h 345029"/>
              <a:gd name="connsiteX173" fmla="*/ 977900 w 5715358"/>
              <a:gd name="connsiteY173" fmla="*/ 266700 h 345029"/>
              <a:gd name="connsiteX174" fmla="*/ 939800 w 5715358"/>
              <a:gd name="connsiteY174" fmla="*/ 279400 h 345029"/>
              <a:gd name="connsiteX175" fmla="*/ 901700 w 5715358"/>
              <a:gd name="connsiteY175" fmla="*/ 266700 h 345029"/>
              <a:gd name="connsiteX176" fmla="*/ 863600 w 5715358"/>
              <a:gd name="connsiteY176" fmla="*/ 279400 h 345029"/>
              <a:gd name="connsiteX177" fmla="*/ 825500 w 5715358"/>
              <a:gd name="connsiteY177" fmla="*/ 241300 h 345029"/>
              <a:gd name="connsiteX178" fmla="*/ 673100 w 5715358"/>
              <a:gd name="connsiteY178" fmla="*/ 254000 h 345029"/>
              <a:gd name="connsiteX179" fmla="*/ 635000 w 5715358"/>
              <a:gd name="connsiteY179" fmla="*/ 228600 h 345029"/>
              <a:gd name="connsiteX180" fmla="*/ 596900 w 5715358"/>
              <a:gd name="connsiteY180" fmla="*/ 254000 h 345029"/>
              <a:gd name="connsiteX181" fmla="*/ 508000 w 5715358"/>
              <a:gd name="connsiteY181" fmla="*/ 292100 h 345029"/>
              <a:gd name="connsiteX182" fmla="*/ 419100 w 5715358"/>
              <a:gd name="connsiteY182" fmla="*/ 266700 h 345029"/>
              <a:gd name="connsiteX183" fmla="*/ 342900 w 5715358"/>
              <a:gd name="connsiteY183" fmla="*/ 292100 h 345029"/>
              <a:gd name="connsiteX184" fmla="*/ 266700 w 5715358"/>
              <a:gd name="connsiteY184" fmla="*/ 279400 h 345029"/>
              <a:gd name="connsiteX185" fmla="*/ 177800 w 5715358"/>
              <a:gd name="connsiteY185" fmla="*/ 266700 h 345029"/>
              <a:gd name="connsiteX186" fmla="*/ 101600 w 5715358"/>
              <a:gd name="connsiteY186" fmla="*/ 254000 h 345029"/>
              <a:gd name="connsiteX187" fmla="*/ 0 w 5715358"/>
              <a:gd name="connsiteY187" fmla="*/ 241300 h 345029"/>
              <a:gd name="connsiteX188" fmla="*/ 50800 w 5715358"/>
              <a:gd name="connsiteY188" fmla="*/ 127000 h 345029"/>
              <a:gd name="connsiteX189" fmla="*/ 63500 w 5715358"/>
              <a:gd name="connsiteY189" fmla="*/ 88900 h 345029"/>
              <a:gd name="connsiteX190" fmla="*/ 101600 w 5715358"/>
              <a:gd name="connsiteY190" fmla="*/ 114300 h 345029"/>
              <a:gd name="connsiteX191" fmla="*/ 228600 w 5715358"/>
              <a:gd name="connsiteY191" fmla="*/ 114300 h 345029"/>
              <a:gd name="connsiteX192" fmla="*/ 177800 w 5715358"/>
              <a:gd name="connsiteY192" fmla="*/ 127000 h 345029"/>
              <a:gd name="connsiteX193" fmla="*/ 215900 w 5715358"/>
              <a:gd name="connsiteY193" fmla="*/ 152400 h 345029"/>
              <a:gd name="connsiteX194" fmla="*/ 304800 w 5715358"/>
              <a:gd name="connsiteY194" fmla="*/ 139700 h 345029"/>
              <a:gd name="connsiteX195" fmla="*/ 50800 w 5715358"/>
              <a:gd name="connsiteY195" fmla="*/ 127000 h 3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715358" h="345029">
                <a:moveTo>
                  <a:pt x="50800" y="127000"/>
                </a:moveTo>
                <a:lnTo>
                  <a:pt x="50800" y="127000"/>
                </a:lnTo>
                <a:cubicBezTo>
                  <a:pt x="88900" y="131233"/>
                  <a:pt x="126766" y="139700"/>
                  <a:pt x="165100" y="139700"/>
                </a:cubicBezTo>
                <a:cubicBezTo>
                  <a:pt x="181223" y="139700"/>
                  <a:pt x="259808" y="119198"/>
                  <a:pt x="279400" y="114300"/>
                </a:cubicBezTo>
                <a:cubicBezTo>
                  <a:pt x="283633" y="127000"/>
                  <a:pt x="279671" y="147428"/>
                  <a:pt x="292100" y="152400"/>
                </a:cubicBezTo>
                <a:cubicBezTo>
                  <a:pt x="308306" y="158882"/>
                  <a:pt x="326182" y="144716"/>
                  <a:pt x="342900" y="139700"/>
                </a:cubicBezTo>
                <a:cubicBezTo>
                  <a:pt x="368545" y="132007"/>
                  <a:pt x="419100" y="114300"/>
                  <a:pt x="419100" y="114300"/>
                </a:cubicBezTo>
                <a:cubicBezTo>
                  <a:pt x="432368" y="123145"/>
                  <a:pt x="474268" y="155905"/>
                  <a:pt x="495300" y="152400"/>
                </a:cubicBezTo>
                <a:cubicBezTo>
                  <a:pt x="510356" y="149891"/>
                  <a:pt x="519748" y="133826"/>
                  <a:pt x="533400" y="127000"/>
                </a:cubicBezTo>
                <a:cubicBezTo>
                  <a:pt x="545374" y="121013"/>
                  <a:pt x="558800" y="118533"/>
                  <a:pt x="571500" y="114300"/>
                </a:cubicBezTo>
                <a:cubicBezTo>
                  <a:pt x="604988" y="164532"/>
                  <a:pt x="583915" y="158836"/>
                  <a:pt x="647700" y="139700"/>
                </a:cubicBezTo>
                <a:cubicBezTo>
                  <a:pt x="673345" y="132007"/>
                  <a:pt x="723900" y="114300"/>
                  <a:pt x="723900" y="114300"/>
                </a:cubicBezTo>
                <a:cubicBezTo>
                  <a:pt x="732716" y="123116"/>
                  <a:pt x="773843" y="175603"/>
                  <a:pt x="800100" y="165100"/>
                </a:cubicBezTo>
                <a:cubicBezTo>
                  <a:pt x="814272" y="159431"/>
                  <a:pt x="813581" y="136535"/>
                  <a:pt x="825500" y="127000"/>
                </a:cubicBezTo>
                <a:cubicBezTo>
                  <a:pt x="835953" y="118637"/>
                  <a:pt x="850900" y="118533"/>
                  <a:pt x="863600" y="114300"/>
                </a:cubicBezTo>
                <a:cubicBezTo>
                  <a:pt x="880533" y="118533"/>
                  <a:pt x="897617" y="122205"/>
                  <a:pt x="914400" y="127000"/>
                </a:cubicBezTo>
                <a:cubicBezTo>
                  <a:pt x="927272" y="130678"/>
                  <a:pt x="939113" y="139700"/>
                  <a:pt x="952500" y="139700"/>
                </a:cubicBezTo>
                <a:cubicBezTo>
                  <a:pt x="978790" y="139700"/>
                  <a:pt x="1009437" y="114442"/>
                  <a:pt x="1028700" y="101600"/>
                </a:cubicBezTo>
                <a:cubicBezTo>
                  <a:pt x="1129329" y="135143"/>
                  <a:pt x="1078490" y="131402"/>
                  <a:pt x="1181100" y="114300"/>
                </a:cubicBezTo>
                <a:cubicBezTo>
                  <a:pt x="1202267" y="118533"/>
                  <a:pt x="1225293" y="117347"/>
                  <a:pt x="1244600" y="127000"/>
                </a:cubicBezTo>
                <a:cubicBezTo>
                  <a:pt x="1260664" y="135032"/>
                  <a:pt x="1268902" y="153602"/>
                  <a:pt x="1282700" y="165100"/>
                </a:cubicBezTo>
                <a:cubicBezTo>
                  <a:pt x="1294426" y="174871"/>
                  <a:pt x="1308100" y="182033"/>
                  <a:pt x="1320800" y="190500"/>
                </a:cubicBezTo>
                <a:cubicBezTo>
                  <a:pt x="1416565" y="158578"/>
                  <a:pt x="1302236" y="205352"/>
                  <a:pt x="1384300" y="139700"/>
                </a:cubicBezTo>
                <a:cubicBezTo>
                  <a:pt x="1394753" y="131337"/>
                  <a:pt x="1409700" y="131233"/>
                  <a:pt x="1422400" y="127000"/>
                </a:cubicBezTo>
                <a:cubicBezTo>
                  <a:pt x="1509739" y="185226"/>
                  <a:pt x="1469640" y="168147"/>
                  <a:pt x="1536700" y="190500"/>
                </a:cubicBezTo>
                <a:cubicBezTo>
                  <a:pt x="1549400" y="182033"/>
                  <a:pt x="1565265" y="177019"/>
                  <a:pt x="1574800" y="165100"/>
                </a:cubicBezTo>
                <a:cubicBezTo>
                  <a:pt x="1583163" y="154647"/>
                  <a:pt x="1574800" y="131233"/>
                  <a:pt x="1587500" y="127000"/>
                </a:cubicBezTo>
                <a:cubicBezTo>
                  <a:pt x="1607978" y="120174"/>
                  <a:pt x="1629833" y="135467"/>
                  <a:pt x="1651000" y="139700"/>
                </a:cubicBezTo>
                <a:cubicBezTo>
                  <a:pt x="1680633" y="135467"/>
                  <a:pt x="1709966" y="127000"/>
                  <a:pt x="1739900" y="127000"/>
                </a:cubicBezTo>
                <a:cubicBezTo>
                  <a:pt x="1755847" y="127000"/>
                  <a:pt x="1810833" y="146411"/>
                  <a:pt x="1828800" y="152400"/>
                </a:cubicBezTo>
                <a:cubicBezTo>
                  <a:pt x="1845733" y="148167"/>
                  <a:pt x="1862817" y="144495"/>
                  <a:pt x="1879600" y="139700"/>
                </a:cubicBezTo>
                <a:cubicBezTo>
                  <a:pt x="1892472" y="136022"/>
                  <a:pt x="1904313" y="127000"/>
                  <a:pt x="1917700" y="127000"/>
                </a:cubicBezTo>
                <a:cubicBezTo>
                  <a:pt x="1935154" y="127000"/>
                  <a:pt x="1951567" y="135467"/>
                  <a:pt x="1968500" y="139700"/>
                </a:cubicBezTo>
                <a:cubicBezTo>
                  <a:pt x="1993900" y="135467"/>
                  <a:pt x="2019563" y="132586"/>
                  <a:pt x="2044700" y="127000"/>
                </a:cubicBezTo>
                <a:cubicBezTo>
                  <a:pt x="2057768" y="124096"/>
                  <a:pt x="2069413" y="114300"/>
                  <a:pt x="2082800" y="114300"/>
                </a:cubicBezTo>
                <a:cubicBezTo>
                  <a:pt x="2096187" y="114300"/>
                  <a:pt x="2108200" y="122767"/>
                  <a:pt x="2120900" y="127000"/>
                </a:cubicBezTo>
                <a:cubicBezTo>
                  <a:pt x="2200325" y="111115"/>
                  <a:pt x="2225767" y="84183"/>
                  <a:pt x="2286000" y="114300"/>
                </a:cubicBezTo>
                <a:cubicBezTo>
                  <a:pt x="2299652" y="121126"/>
                  <a:pt x="2311400" y="131233"/>
                  <a:pt x="2324100" y="139700"/>
                </a:cubicBezTo>
                <a:cubicBezTo>
                  <a:pt x="2410065" y="111045"/>
                  <a:pt x="2378755" y="106330"/>
                  <a:pt x="2451100" y="127000"/>
                </a:cubicBezTo>
                <a:cubicBezTo>
                  <a:pt x="2463972" y="130678"/>
                  <a:pt x="2476500" y="135467"/>
                  <a:pt x="2489200" y="139700"/>
                </a:cubicBezTo>
                <a:cubicBezTo>
                  <a:pt x="2510367" y="135467"/>
                  <a:pt x="2532489" y="134579"/>
                  <a:pt x="2552700" y="127000"/>
                </a:cubicBezTo>
                <a:cubicBezTo>
                  <a:pt x="2566992" y="121641"/>
                  <a:pt x="2577148" y="108426"/>
                  <a:pt x="2590800" y="101600"/>
                </a:cubicBezTo>
                <a:cubicBezTo>
                  <a:pt x="2602774" y="95613"/>
                  <a:pt x="2616200" y="93133"/>
                  <a:pt x="2628900" y="88900"/>
                </a:cubicBezTo>
                <a:cubicBezTo>
                  <a:pt x="2654300" y="97367"/>
                  <a:pt x="2682823" y="129152"/>
                  <a:pt x="2705100" y="114300"/>
                </a:cubicBezTo>
                <a:lnTo>
                  <a:pt x="2781300" y="63500"/>
                </a:lnTo>
                <a:cubicBezTo>
                  <a:pt x="2797588" y="87931"/>
                  <a:pt x="2806725" y="118531"/>
                  <a:pt x="2844800" y="114300"/>
                </a:cubicBezTo>
                <a:cubicBezTo>
                  <a:pt x="2871410" y="111343"/>
                  <a:pt x="2921000" y="88900"/>
                  <a:pt x="2921000" y="88900"/>
                </a:cubicBezTo>
                <a:cubicBezTo>
                  <a:pt x="2933700" y="97367"/>
                  <a:pt x="2943836" y="114300"/>
                  <a:pt x="2959100" y="114300"/>
                </a:cubicBezTo>
                <a:cubicBezTo>
                  <a:pt x="2985874" y="114300"/>
                  <a:pt x="3009325" y="95394"/>
                  <a:pt x="3035300" y="88900"/>
                </a:cubicBezTo>
                <a:lnTo>
                  <a:pt x="3086100" y="76200"/>
                </a:lnTo>
                <a:cubicBezTo>
                  <a:pt x="3184769" y="109090"/>
                  <a:pt x="3132015" y="108438"/>
                  <a:pt x="3200400" y="88900"/>
                </a:cubicBezTo>
                <a:cubicBezTo>
                  <a:pt x="3217183" y="84105"/>
                  <a:pt x="3234267" y="80433"/>
                  <a:pt x="3251200" y="76200"/>
                </a:cubicBezTo>
                <a:cubicBezTo>
                  <a:pt x="3280833" y="80433"/>
                  <a:pt x="3311428" y="80298"/>
                  <a:pt x="3340100" y="88900"/>
                </a:cubicBezTo>
                <a:cubicBezTo>
                  <a:pt x="3354720" y="93286"/>
                  <a:pt x="3362936" y="114300"/>
                  <a:pt x="3378200" y="114300"/>
                </a:cubicBezTo>
                <a:cubicBezTo>
                  <a:pt x="3393464" y="114300"/>
                  <a:pt x="3403600" y="97367"/>
                  <a:pt x="3416300" y="88900"/>
                </a:cubicBezTo>
                <a:cubicBezTo>
                  <a:pt x="3424767" y="101600"/>
                  <a:pt x="3426733" y="124007"/>
                  <a:pt x="3441700" y="127000"/>
                </a:cubicBezTo>
                <a:cubicBezTo>
                  <a:pt x="3456667" y="129993"/>
                  <a:pt x="3466148" y="108426"/>
                  <a:pt x="3479800" y="101600"/>
                </a:cubicBezTo>
                <a:cubicBezTo>
                  <a:pt x="3491774" y="95613"/>
                  <a:pt x="3505200" y="93133"/>
                  <a:pt x="3517900" y="88900"/>
                </a:cubicBezTo>
                <a:cubicBezTo>
                  <a:pt x="3527819" y="93860"/>
                  <a:pt x="3588113" y="127000"/>
                  <a:pt x="3606800" y="127000"/>
                </a:cubicBezTo>
                <a:cubicBezTo>
                  <a:pt x="3620187" y="127000"/>
                  <a:pt x="3632200" y="118533"/>
                  <a:pt x="3644900" y="114300"/>
                </a:cubicBezTo>
                <a:cubicBezTo>
                  <a:pt x="3664985" y="99236"/>
                  <a:pt x="3717787" y="54902"/>
                  <a:pt x="3746500" y="50800"/>
                </a:cubicBezTo>
                <a:cubicBezTo>
                  <a:pt x="3759752" y="48907"/>
                  <a:pt x="3771900" y="59267"/>
                  <a:pt x="3784600" y="63500"/>
                </a:cubicBezTo>
                <a:cubicBezTo>
                  <a:pt x="3797300" y="59267"/>
                  <a:pt x="3810000" y="46567"/>
                  <a:pt x="3822700" y="50800"/>
                </a:cubicBezTo>
                <a:cubicBezTo>
                  <a:pt x="3839739" y="56480"/>
                  <a:pt x="3847002" y="77402"/>
                  <a:pt x="3860800" y="88900"/>
                </a:cubicBezTo>
                <a:cubicBezTo>
                  <a:pt x="3872526" y="98671"/>
                  <a:pt x="3886200" y="105833"/>
                  <a:pt x="3898900" y="114300"/>
                </a:cubicBezTo>
                <a:cubicBezTo>
                  <a:pt x="3921807" y="91393"/>
                  <a:pt x="3938341" y="63500"/>
                  <a:pt x="3975100" y="63500"/>
                </a:cubicBezTo>
                <a:cubicBezTo>
                  <a:pt x="3992554" y="63500"/>
                  <a:pt x="4008967" y="71967"/>
                  <a:pt x="4025900" y="76200"/>
                </a:cubicBezTo>
                <a:cubicBezTo>
                  <a:pt x="4038600" y="88900"/>
                  <a:pt x="4046961" y="108620"/>
                  <a:pt x="4064000" y="114300"/>
                </a:cubicBezTo>
                <a:cubicBezTo>
                  <a:pt x="4081527" y="120142"/>
                  <a:pt x="4130928" y="82381"/>
                  <a:pt x="4140200" y="76200"/>
                </a:cubicBezTo>
                <a:cubicBezTo>
                  <a:pt x="4152900" y="84667"/>
                  <a:pt x="4164648" y="94774"/>
                  <a:pt x="4178300" y="101600"/>
                </a:cubicBezTo>
                <a:cubicBezTo>
                  <a:pt x="4212607" y="118754"/>
                  <a:pt x="4257480" y="119196"/>
                  <a:pt x="4292600" y="127000"/>
                </a:cubicBezTo>
                <a:cubicBezTo>
                  <a:pt x="4305668" y="129904"/>
                  <a:pt x="4318000" y="135467"/>
                  <a:pt x="4330700" y="139700"/>
                </a:cubicBezTo>
                <a:cubicBezTo>
                  <a:pt x="4334933" y="118533"/>
                  <a:pt x="4338165" y="97141"/>
                  <a:pt x="4343400" y="76200"/>
                </a:cubicBezTo>
                <a:cubicBezTo>
                  <a:pt x="4346647" y="63213"/>
                  <a:pt x="4346634" y="47566"/>
                  <a:pt x="4356100" y="38100"/>
                </a:cubicBezTo>
                <a:cubicBezTo>
                  <a:pt x="4371793" y="22407"/>
                  <a:pt x="4422230" y="7590"/>
                  <a:pt x="4445000" y="0"/>
                </a:cubicBezTo>
                <a:cubicBezTo>
                  <a:pt x="4457700" y="12700"/>
                  <a:pt x="4468156" y="28137"/>
                  <a:pt x="4483100" y="38100"/>
                </a:cubicBezTo>
                <a:cubicBezTo>
                  <a:pt x="4494239" y="45526"/>
                  <a:pt x="4508328" y="47122"/>
                  <a:pt x="4521200" y="50800"/>
                </a:cubicBezTo>
                <a:cubicBezTo>
                  <a:pt x="4632828" y="82694"/>
                  <a:pt x="4518749" y="45750"/>
                  <a:pt x="4610100" y="76200"/>
                </a:cubicBezTo>
                <a:cubicBezTo>
                  <a:pt x="4622800" y="71967"/>
                  <a:pt x="4635771" y="58528"/>
                  <a:pt x="4648200" y="63500"/>
                </a:cubicBezTo>
                <a:cubicBezTo>
                  <a:pt x="4662372" y="69169"/>
                  <a:pt x="4661681" y="92065"/>
                  <a:pt x="4673600" y="101600"/>
                </a:cubicBezTo>
                <a:cubicBezTo>
                  <a:pt x="4684053" y="109963"/>
                  <a:pt x="4699726" y="108313"/>
                  <a:pt x="4711700" y="114300"/>
                </a:cubicBezTo>
                <a:cubicBezTo>
                  <a:pt x="4810177" y="163539"/>
                  <a:pt x="4692135" y="120478"/>
                  <a:pt x="4787900" y="152400"/>
                </a:cubicBezTo>
                <a:cubicBezTo>
                  <a:pt x="4800600" y="148167"/>
                  <a:pt x="4812695" y="138222"/>
                  <a:pt x="4826000" y="139700"/>
                </a:cubicBezTo>
                <a:cubicBezTo>
                  <a:pt x="4852610" y="142657"/>
                  <a:pt x="4902200" y="165100"/>
                  <a:pt x="4902200" y="165100"/>
                </a:cubicBezTo>
                <a:cubicBezTo>
                  <a:pt x="5036490" y="120337"/>
                  <a:pt x="4938687" y="125710"/>
                  <a:pt x="5003800" y="177800"/>
                </a:cubicBezTo>
                <a:cubicBezTo>
                  <a:pt x="5014253" y="186163"/>
                  <a:pt x="5029200" y="186267"/>
                  <a:pt x="5041900" y="190500"/>
                </a:cubicBezTo>
                <a:cubicBezTo>
                  <a:pt x="5054600" y="177800"/>
                  <a:pt x="5068502" y="166198"/>
                  <a:pt x="5080000" y="152400"/>
                </a:cubicBezTo>
                <a:cubicBezTo>
                  <a:pt x="5089771" y="140674"/>
                  <a:pt x="5093481" y="123835"/>
                  <a:pt x="5105400" y="114300"/>
                </a:cubicBezTo>
                <a:cubicBezTo>
                  <a:pt x="5115853" y="105937"/>
                  <a:pt x="5130800" y="105833"/>
                  <a:pt x="5143500" y="101600"/>
                </a:cubicBezTo>
                <a:cubicBezTo>
                  <a:pt x="5266142" y="142481"/>
                  <a:pt x="5075466" y="76926"/>
                  <a:pt x="5232400" y="139700"/>
                </a:cubicBezTo>
                <a:cubicBezTo>
                  <a:pt x="5257259" y="149644"/>
                  <a:pt x="5308600" y="165100"/>
                  <a:pt x="5308600" y="165100"/>
                </a:cubicBezTo>
                <a:cubicBezTo>
                  <a:pt x="5321300" y="156633"/>
                  <a:pt x="5337165" y="151619"/>
                  <a:pt x="5346700" y="139700"/>
                </a:cubicBezTo>
                <a:cubicBezTo>
                  <a:pt x="5395961" y="78124"/>
                  <a:pt x="5314373" y="116609"/>
                  <a:pt x="5397500" y="88900"/>
                </a:cubicBezTo>
                <a:cubicBezTo>
                  <a:pt x="5414433" y="93133"/>
                  <a:pt x="5432257" y="94724"/>
                  <a:pt x="5448300" y="101600"/>
                </a:cubicBezTo>
                <a:cubicBezTo>
                  <a:pt x="5462329" y="107613"/>
                  <a:pt x="5471136" y="127000"/>
                  <a:pt x="5486400" y="127000"/>
                </a:cubicBezTo>
                <a:cubicBezTo>
                  <a:pt x="5501664" y="127000"/>
                  <a:pt x="5511800" y="110067"/>
                  <a:pt x="5524500" y="101600"/>
                </a:cubicBezTo>
                <a:cubicBezTo>
                  <a:pt x="5537200" y="110067"/>
                  <a:pt x="5547544" y="124491"/>
                  <a:pt x="5562600" y="127000"/>
                </a:cubicBezTo>
                <a:cubicBezTo>
                  <a:pt x="5575805" y="129201"/>
                  <a:pt x="5587313" y="114300"/>
                  <a:pt x="5600700" y="114300"/>
                </a:cubicBezTo>
                <a:cubicBezTo>
                  <a:pt x="5618154" y="114300"/>
                  <a:pt x="5634567" y="122767"/>
                  <a:pt x="5651500" y="127000"/>
                </a:cubicBezTo>
                <a:cubicBezTo>
                  <a:pt x="5672889" y="141260"/>
                  <a:pt x="5710544" y="159307"/>
                  <a:pt x="5715000" y="190500"/>
                </a:cubicBezTo>
                <a:cubicBezTo>
                  <a:pt x="5717468" y="207779"/>
                  <a:pt x="5706533" y="224367"/>
                  <a:pt x="5702300" y="241300"/>
                </a:cubicBezTo>
                <a:cubicBezTo>
                  <a:pt x="5684333" y="235311"/>
                  <a:pt x="5629347" y="215900"/>
                  <a:pt x="5613400" y="215900"/>
                </a:cubicBezTo>
                <a:cubicBezTo>
                  <a:pt x="5587110" y="215900"/>
                  <a:pt x="5556463" y="241158"/>
                  <a:pt x="5537200" y="254000"/>
                </a:cubicBezTo>
                <a:cubicBezTo>
                  <a:pt x="5502926" y="242575"/>
                  <a:pt x="5485509" y="229194"/>
                  <a:pt x="5448300" y="254000"/>
                </a:cubicBezTo>
                <a:cubicBezTo>
                  <a:pt x="5333410" y="330593"/>
                  <a:pt x="5509355" y="263282"/>
                  <a:pt x="5384800" y="304800"/>
                </a:cubicBezTo>
                <a:cubicBezTo>
                  <a:pt x="5363633" y="300567"/>
                  <a:pt x="5341511" y="299679"/>
                  <a:pt x="5321300" y="292100"/>
                </a:cubicBezTo>
                <a:cubicBezTo>
                  <a:pt x="5307008" y="286741"/>
                  <a:pt x="5296852" y="273526"/>
                  <a:pt x="5283200" y="266700"/>
                </a:cubicBezTo>
                <a:cubicBezTo>
                  <a:pt x="5271226" y="260713"/>
                  <a:pt x="5257800" y="258233"/>
                  <a:pt x="5245100" y="254000"/>
                </a:cubicBezTo>
                <a:cubicBezTo>
                  <a:pt x="5228167" y="258233"/>
                  <a:pt x="5211083" y="261905"/>
                  <a:pt x="5194300" y="266700"/>
                </a:cubicBezTo>
                <a:cubicBezTo>
                  <a:pt x="5181428" y="270378"/>
                  <a:pt x="5169505" y="280878"/>
                  <a:pt x="5156200" y="279400"/>
                </a:cubicBezTo>
                <a:cubicBezTo>
                  <a:pt x="5129590" y="276443"/>
                  <a:pt x="5080000" y="254000"/>
                  <a:pt x="5080000" y="254000"/>
                </a:cubicBezTo>
                <a:cubicBezTo>
                  <a:pt x="4987241" y="284920"/>
                  <a:pt x="5029775" y="285894"/>
                  <a:pt x="4953000" y="266700"/>
                </a:cubicBezTo>
                <a:cubicBezTo>
                  <a:pt x="4940300" y="279400"/>
                  <a:pt x="4931939" y="299120"/>
                  <a:pt x="4914900" y="304800"/>
                </a:cubicBezTo>
                <a:cubicBezTo>
                  <a:pt x="4897373" y="310642"/>
                  <a:pt x="4847972" y="272881"/>
                  <a:pt x="4838700" y="266700"/>
                </a:cubicBezTo>
                <a:cubicBezTo>
                  <a:pt x="4826000" y="270933"/>
                  <a:pt x="4813987" y="279400"/>
                  <a:pt x="4800600" y="279400"/>
                </a:cubicBezTo>
                <a:cubicBezTo>
                  <a:pt x="4787213" y="279400"/>
                  <a:pt x="4775200" y="262467"/>
                  <a:pt x="4762500" y="266700"/>
                </a:cubicBezTo>
                <a:cubicBezTo>
                  <a:pt x="4733540" y="276353"/>
                  <a:pt x="4686300" y="317500"/>
                  <a:pt x="4686300" y="317500"/>
                </a:cubicBezTo>
                <a:cubicBezTo>
                  <a:pt x="4597400" y="287867"/>
                  <a:pt x="4635500" y="283633"/>
                  <a:pt x="4572000" y="304800"/>
                </a:cubicBezTo>
                <a:cubicBezTo>
                  <a:pt x="4549699" y="267632"/>
                  <a:pt x="4545014" y="228600"/>
                  <a:pt x="4495800" y="228600"/>
                </a:cubicBezTo>
                <a:cubicBezTo>
                  <a:pt x="4482413" y="228600"/>
                  <a:pt x="4470687" y="238053"/>
                  <a:pt x="4457700" y="241300"/>
                </a:cubicBezTo>
                <a:cubicBezTo>
                  <a:pt x="4436759" y="246535"/>
                  <a:pt x="4415025" y="248320"/>
                  <a:pt x="4394200" y="254000"/>
                </a:cubicBezTo>
                <a:cubicBezTo>
                  <a:pt x="4368369" y="261045"/>
                  <a:pt x="4318000" y="279400"/>
                  <a:pt x="4318000" y="279400"/>
                </a:cubicBezTo>
                <a:cubicBezTo>
                  <a:pt x="4305300" y="270933"/>
                  <a:pt x="4294867" y="251007"/>
                  <a:pt x="4279900" y="254000"/>
                </a:cubicBezTo>
                <a:cubicBezTo>
                  <a:pt x="4206228" y="268734"/>
                  <a:pt x="4310372" y="347972"/>
                  <a:pt x="4216400" y="254000"/>
                </a:cubicBezTo>
                <a:cubicBezTo>
                  <a:pt x="4203700" y="262467"/>
                  <a:pt x="4193470" y="277714"/>
                  <a:pt x="4178300" y="279400"/>
                </a:cubicBezTo>
                <a:cubicBezTo>
                  <a:pt x="4041416" y="294609"/>
                  <a:pt x="4150571" y="234386"/>
                  <a:pt x="4064000" y="292100"/>
                </a:cubicBezTo>
                <a:cubicBezTo>
                  <a:pt x="4033806" y="382683"/>
                  <a:pt x="4073169" y="298009"/>
                  <a:pt x="4025900" y="292100"/>
                </a:cubicBezTo>
                <a:cubicBezTo>
                  <a:pt x="3999333" y="288779"/>
                  <a:pt x="3975100" y="309033"/>
                  <a:pt x="3949700" y="317500"/>
                </a:cubicBezTo>
                <a:lnTo>
                  <a:pt x="3911600" y="330200"/>
                </a:lnTo>
                <a:cubicBezTo>
                  <a:pt x="3886200" y="321733"/>
                  <a:pt x="3860800" y="296333"/>
                  <a:pt x="3835400" y="304800"/>
                </a:cubicBezTo>
                <a:lnTo>
                  <a:pt x="3759200" y="330200"/>
                </a:lnTo>
                <a:cubicBezTo>
                  <a:pt x="3744383" y="307975"/>
                  <a:pt x="3727450" y="271992"/>
                  <a:pt x="3695700" y="266700"/>
                </a:cubicBezTo>
                <a:cubicBezTo>
                  <a:pt x="3682495" y="264499"/>
                  <a:pt x="3670300" y="275167"/>
                  <a:pt x="3657600" y="279400"/>
                </a:cubicBezTo>
                <a:cubicBezTo>
                  <a:pt x="3623733" y="275167"/>
                  <a:pt x="3588928" y="275680"/>
                  <a:pt x="3556000" y="266700"/>
                </a:cubicBezTo>
                <a:cubicBezTo>
                  <a:pt x="3541274" y="262684"/>
                  <a:pt x="3532956" y="243809"/>
                  <a:pt x="3517900" y="241300"/>
                </a:cubicBezTo>
                <a:cubicBezTo>
                  <a:pt x="3496868" y="237795"/>
                  <a:pt x="3454968" y="270555"/>
                  <a:pt x="3441700" y="279400"/>
                </a:cubicBezTo>
                <a:cubicBezTo>
                  <a:pt x="3429000" y="275167"/>
                  <a:pt x="3416805" y="264499"/>
                  <a:pt x="3403600" y="266700"/>
                </a:cubicBezTo>
                <a:cubicBezTo>
                  <a:pt x="3388544" y="269209"/>
                  <a:pt x="3380764" y="292100"/>
                  <a:pt x="3365500" y="292100"/>
                </a:cubicBezTo>
                <a:cubicBezTo>
                  <a:pt x="3350236" y="292100"/>
                  <a:pt x="3340100" y="275167"/>
                  <a:pt x="3327400" y="266700"/>
                </a:cubicBezTo>
                <a:cubicBezTo>
                  <a:pt x="3310467" y="283633"/>
                  <a:pt x="3294782" y="301915"/>
                  <a:pt x="3276600" y="317500"/>
                </a:cubicBezTo>
                <a:cubicBezTo>
                  <a:pt x="3265011" y="327433"/>
                  <a:pt x="3250419" y="352435"/>
                  <a:pt x="3238500" y="342900"/>
                </a:cubicBezTo>
                <a:cubicBezTo>
                  <a:pt x="3217593" y="326174"/>
                  <a:pt x="3213100" y="266700"/>
                  <a:pt x="3213100" y="266700"/>
                </a:cubicBezTo>
                <a:cubicBezTo>
                  <a:pt x="3200400" y="270933"/>
                  <a:pt x="3188387" y="279400"/>
                  <a:pt x="3175000" y="279400"/>
                </a:cubicBezTo>
                <a:cubicBezTo>
                  <a:pt x="3161613" y="279400"/>
                  <a:pt x="3149772" y="270378"/>
                  <a:pt x="3136900" y="266700"/>
                </a:cubicBezTo>
                <a:cubicBezTo>
                  <a:pt x="3120117" y="261905"/>
                  <a:pt x="3103033" y="258233"/>
                  <a:pt x="3086100" y="254000"/>
                </a:cubicBezTo>
                <a:cubicBezTo>
                  <a:pt x="2971513" y="282647"/>
                  <a:pt x="3017618" y="290439"/>
                  <a:pt x="2946400" y="266700"/>
                </a:cubicBezTo>
                <a:cubicBezTo>
                  <a:pt x="2921000" y="270933"/>
                  <a:pt x="2895337" y="273814"/>
                  <a:pt x="2870200" y="279400"/>
                </a:cubicBezTo>
                <a:cubicBezTo>
                  <a:pt x="2857132" y="282304"/>
                  <a:pt x="2844529" y="297072"/>
                  <a:pt x="2832100" y="292100"/>
                </a:cubicBezTo>
                <a:cubicBezTo>
                  <a:pt x="2817928" y="286431"/>
                  <a:pt x="2815167" y="266700"/>
                  <a:pt x="2806700" y="254000"/>
                </a:cubicBezTo>
                <a:cubicBezTo>
                  <a:pt x="2686811" y="293963"/>
                  <a:pt x="2866637" y="241597"/>
                  <a:pt x="2717800" y="254000"/>
                </a:cubicBezTo>
                <a:cubicBezTo>
                  <a:pt x="2679604" y="257183"/>
                  <a:pt x="2620023" y="278126"/>
                  <a:pt x="2578100" y="292100"/>
                </a:cubicBezTo>
                <a:cubicBezTo>
                  <a:pt x="2569633" y="279400"/>
                  <a:pt x="2566872" y="259669"/>
                  <a:pt x="2552700" y="254000"/>
                </a:cubicBezTo>
                <a:cubicBezTo>
                  <a:pt x="2536269" y="247427"/>
                  <a:pt x="2484523" y="286752"/>
                  <a:pt x="2476500" y="292100"/>
                </a:cubicBezTo>
                <a:cubicBezTo>
                  <a:pt x="2387600" y="262467"/>
                  <a:pt x="2425700" y="258233"/>
                  <a:pt x="2362200" y="279400"/>
                </a:cubicBezTo>
                <a:cubicBezTo>
                  <a:pt x="2345267" y="275167"/>
                  <a:pt x="2325030" y="277604"/>
                  <a:pt x="2311400" y="266700"/>
                </a:cubicBezTo>
                <a:cubicBezTo>
                  <a:pt x="2300947" y="258337"/>
                  <a:pt x="2311827" y="231225"/>
                  <a:pt x="2298700" y="228600"/>
                </a:cubicBezTo>
                <a:cubicBezTo>
                  <a:pt x="2286305" y="226121"/>
                  <a:pt x="2221682" y="271478"/>
                  <a:pt x="2209800" y="279400"/>
                </a:cubicBezTo>
                <a:cubicBezTo>
                  <a:pt x="2197100" y="270933"/>
                  <a:pt x="2186964" y="254000"/>
                  <a:pt x="2171700" y="254000"/>
                </a:cubicBezTo>
                <a:cubicBezTo>
                  <a:pt x="2144926" y="254000"/>
                  <a:pt x="2095500" y="279400"/>
                  <a:pt x="2095500" y="279400"/>
                </a:cubicBezTo>
                <a:cubicBezTo>
                  <a:pt x="2016286" y="226591"/>
                  <a:pt x="2098170" y="266700"/>
                  <a:pt x="2019300" y="266700"/>
                </a:cubicBezTo>
                <a:cubicBezTo>
                  <a:pt x="1997714" y="266700"/>
                  <a:pt x="1976967" y="258233"/>
                  <a:pt x="1955800" y="254000"/>
                </a:cubicBezTo>
                <a:lnTo>
                  <a:pt x="1816100" y="266700"/>
                </a:lnTo>
                <a:cubicBezTo>
                  <a:pt x="1782157" y="270273"/>
                  <a:pt x="1748490" y="282490"/>
                  <a:pt x="1714500" y="279400"/>
                </a:cubicBezTo>
                <a:cubicBezTo>
                  <a:pt x="1699299" y="278018"/>
                  <a:pt x="1689100" y="262467"/>
                  <a:pt x="1676400" y="254000"/>
                </a:cubicBezTo>
                <a:cubicBezTo>
                  <a:pt x="1672167" y="241300"/>
                  <a:pt x="1675674" y="221887"/>
                  <a:pt x="1663700" y="215900"/>
                </a:cubicBezTo>
                <a:cubicBezTo>
                  <a:pt x="1639194" y="203647"/>
                  <a:pt x="1593968" y="260232"/>
                  <a:pt x="1587500" y="266700"/>
                </a:cubicBezTo>
                <a:cubicBezTo>
                  <a:pt x="1574800" y="262467"/>
                  <a:pt x="1562705" y="252522"/>
                  <a:pt x="1549400" y="254000"/>
                </a:cubicBezTo>
                <a:cubicBezTo>
                  <a:pt x="1522790" y="256957"/>
                  <a:pt x="1499454" y="274149"/>
                  <a:pt x="1473200" y="279400"/>
                </a:cubicBezTo>
                <a:cubicBezTo>
                  <a:pt x="1396573" y="294725"/>
                  <a:pt x="1430178" y="285274"/>
                  <a:pt x="1371600" y="304800"/>
                </a:cubicBezTo>
                <a:cubicBezTo>
                  <a:pt x="1358900" y="296333"/>
                  <a:pt x="1348646" y="281293"/>
                  <a:pt x="1333500" y="279400"/>
                </a:cubicBezTo>
                <a:cubicBezTo>
                  <a:pt x="1236486" y="267273"/>
                  <a:pt x="1295088" y="329732"/>
                  <a:pt x="1244600" y="254000"/>
                </a:cubicBezTo>
                <a:cubicBezTo>
                  <a:pt x="1136021" y="290193"/>
                  <a:pt x="1194967" y="282721"/>
                  <a:pt x="1066800" y="266700"/>
                </a:cubicBezTo>
                <a:cubicBezTo>
                  <a:pt x="1054100" y="258233"/>
                  <a:pt x="1043964" y="241300"/>
                  <a:pt x="1028700" y="241300"/>
                </a:cubicBezTo>
                <a:cubicBezTo>
                  <a:pt x="1009768" y="241300"/>
                  <a:pt x="995301" y="259242"/>
                  <a:pt x="977900" y="266700"/>
                </a:cubicBezTo>
                <a:cubicBezTo>
                  <a:pt x="965595" y="271973"/>
                  <a:pt x="952500" y="275167"/>
                  <a:pt x="939800" y="279400"/>
                </a:cubicBezTo>
                <a:cubicBezTo>
                  <a:pt x="927100" y="275167"/>
                  <a:pt x="915087" y="266700"/>
                  <a:pt x="901700" y="266700"/>
                </a:cubicBezTo>
                <a:cubicBezTo>
                  <a:pt x="888313" y="266700"/>
                  <a:pt x="876300" y="283633"/>
                  <a:pt x="863600" y="279400"/>
                </a:cubicBezTo>
                <a:cubicBezTo>
                  <a:pt x="846561" y="273720"/>
                  <a:pt x="838200" y="254000"/>
                  <a:pt x="825500" y="241300"/>
                </a:cubicBezTo>
                <a:cubicBezTo>
                  <a:pt x="724871" y="274843"/>
                  <a:pt x="775710" y="271102"/>
                  <a:pt x="673100" y="254000"/>
                </a:cubicBezTo>
                <a:cubicBezTo>
                  <a:pt x="660400" y="245533"/>
                  <a:pt x="650264" y="228600"/>
                  <a:pt x="635000" y="228600"/>
                </a:cubicBezTo>
                <a:cubicBezTo>
                  <a:pt x="619736" y="228600"/>
                  <a:pt x="610152" y="246427"/>
                  <a:pt x="596900" y="254000"/>
                </a:cubicBezTo>
                <a:cubicBezTo>
                  <a:pt x="552958" y="279109"/>
                  <a:pt x="550744" y="277852"/>
                  <a:pt x="508000" y="292100"/>
                </a:cubicBezTo>
                <a:cubicBezTo>
                  <a:pt x="472903" y="239454"/>
                  <a:pt x="494348" y="246178"/>
                  <a:pt x="419100" y="266700"/>
                </a:cubicBezTo>
                <a:cubicBezTo>
                  <a:pt x="393269" y="273745"/>
                  <a:pt x="342900" y="292100"/>
                  <a:pt x="342900" y="292100"/>
                </a:cubicBezTo>
                <a:cubicBezTo>
                  <a:pt x="317500" y="287867"/>
                  <a:pt x="291364" y="286799"/>
                  <a:pt x="266700" y="279400"/>
                </a:cubicBezTo>
                <a:cubicBezTo>
                  <a:pt x="184103" y="254621"/>
                  <a:pt x="247878" y="243341"/>
                  <a:pt x="177800" y="266700"/>
                </a:cubicBezTo>
                <a:cubicBezTo>
                  <a:pt x="98586" y="213891"/>
                  <a:pt x="180470" y="254000"/>
                  <a:pt x="101600" y="254000"/>
                </a:cubicBezTo>
                <a:cubicBezTo>
                  <a:pt x="67470" y="254000"/>
                  <a:pt x="33867" y="245533"/>
                  <a:pt x="0" y="241300"/>
                </a:cubicBezTo>
                <a:cubicBezTo>
                  <a:pt x="40252" y="180923"/>
                  <a:pt x="20573" y="217680"/>
                  <a:pt x="50800" y="127000"/>
                </a:cubicBezTo>
                <a:lnTo>
                  <a:pt x="63500" y="88900"/>
                </a:lnTo>
                <a:cubicBezTo>
                  <a:pt x="76200" y="97367"/>
                  <a:pt x="87948" y="107474"/>
                  <a:pt x="101600" y="114300"/>
                </a:cubicBezTo>
                <a:cubicBezTo>
                  <a:pt x="150858" y="138929"/>
                  <a:pt x="164998" y="123386"/>
                  <a:pt x="228600" y="114300"/>
                </a:cubicBezTo>
                <a:cubicBezTo>
                  <a:pt x="186484" y="128339"/>
                  <a:pt x="203887" y="127000"/>
                  <a:pt x="177800" y="127000"/>
                </a:cubicBezTo>
                <a:lnTo>
                  <a:pt x="215900" y="152400"/>
                </a:lnTo>
                <a:lnTo>
                  <a:pt x="304800" y="139700"/>
                </a:lnTo>
                <a:lnTo>
                  <a:pt x="50800" y="127000"/>
                </a:lnTo>
                <a:close/>
              </a:path>
            </a:pathLst>
          </a:cu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9402229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5665-83B6-0B26-0815-77C4F2A71223}"/>
              </a:ext>
            </a:extLst>
          </p:cNvPr>
          <p:cNvSpPr>
            <a:spLocks noGrp="1"/>
          </p:cNvSpPr>
          <p:nvPr>
            <p:ph type="title"/>
          </p:nvPr>
        </p:nvSpPr>
        <p:spPr/>
        <p:txBody>
          <a:bodyPr/>
          <a:lstStyle/>
          <a:p>
            <a:r>
              <a:rPr lang="en-US" dirty="0"/>
              <a:t>Declaring Documents As Records is Boring</a:t>
            </a:r>
          </a:p>
        </p:txBody>
      </p:sp>
      <p:sp>
        <p:nvSpPr>
          <p:cNvPr id="3" name="Content Placeholder 2">
            <a:extLst>
              <a:ext uri="{FF2B5EF4-FFF2-40B4-BE49-F238E27FC236}">
                <a16:creationId xmlns:a16="http://schemas.microsoft.com/office/drawing/2014/main" id="{ACEBD9DB-DC56-25A3-A0BC-B1A59285CBD4}"/>
              </a:ext>
            </a:extLst>
          </p:cNvPr>
          <p:cNvSpPr>
            <a:spLocks noGrp="1"/>
          </p:cNvSpPr>
          <p:nvPr>
            <p:ph idx="1"/>
          </p:nvPr>
        </p:nvSpPr>
        <p:spPr>
          <a:xfrm>
            <a:off x="7467600" y="1247480"/>
            <a:ext cx="4343400" cy="5153319"/>
          </a:xfrm>
        </p:spPr>
        <p:txBody>
          <a:bodyPr vert="horz" lIns="91440" tIns="91440" rIns="91440" bIns="91440" rtlCol="0" anchor="t">
            <a:noAutofit/>
          </a:bodyPr>
          <a:lstStyle/>
          <a:p>
            <a:pPr marL="118745" indent="0">
              <a:buNone/>
            </a:pPr>
            <a:r>
              <a:rPr lang="en-US" dirty="0">
                <a:cs typeface="Arial" panose="020B0604020202020204"/>
              </a:rPr>
              <a:t>Manual Records Declaration:</a:t>
            </a:r>
          </a:p>
          <a:p>
            <a:pPr marL="347345">
              <a:buNone/>
            </a:pPr>
            <a:r>
              <a:rPr lang="en-US" dirty="0">
                <a:solidFill>
                  <a:srgbClr val="006334"/>
                </a:solidFill>
                <a:cs typeface="Arial" panose="020B0604020202020204"/>
              </a:rPr>
              <a:t>•</a:t>
            </a:r>
            <a:r>
              <a:rPr lang="en-US" dirty="0">
                <a:cs typeface="Arial" panose="020B0604020202020204"/>
              </a:rPr>
              <a:t>Inconsistent</a:t>
            </a:r>
          </a:p>
          <a:p>
            <a:pPr marL="347345">
              <a:buNone/>
            </a:pPr>
            <a:r>
              <a:rPr lang="en-US" dirty="0">
                <a:solidFill>
                  <a:srgbClr val="006334"/>
                </a:solidFill>
                <a:cs typeface="Arial" panose="020B0604020202020204"/>
              </a:rPr>
              <a:t>•</a:t>
            </a:r>
            <a:r>
              <a:rPr lang="en-US" dirty="0">
                <a:cs typeface="Arial" panose="020B0604020202020204"/>
              </a:rPr>
              <a:t>Time consuming </a:t>
            </a:r>
            <a:endParaRPr lang="en-US">
              <a:cs typeface="Arial" panose="020B0604020202020204"/>
            </a:endParaRPr>
          </a:p>
          <a:p>
            <a:pPr marL="347345">
              <a:buNone/>
            </a:pPr>
            <a:r>
              <a:rPr lang="en-US" dirty="0">
                <a:solidFill>
                  <a:srgbClr val="006334"/>
                </a:solidFill>
                <a:cs typeface="Arial" panose="020B0604020202020204"/>
              </a:rPr>
              <a:t>•</a:t>
            </a:r>
            <a:r>
              <a:rPr lang="en-US" dirty="0">
                <a:cs typeface="Arial" panose="020B0604020202020204"/>
              </a:rPr>
              <a:t>Dull</a:t>
            </a:r>
          </a:p>
          <a:p>
            <a:pPr marL="118745" indent="0">
              <a:buNone/>
            </a:pPr>
            <a:endParaRPr lang="en-US" dirty="0">
              <a:cs typeface="Arial" panose="020B0604020202020204"/>
            </a:endParaRPr>
          </a:p>
          <a:p>
            <a:pPr marL="347345"/>
            <a:endParaRPr lang="en-US" dirty="0">
              <a:cs typeface="Arial" panose="020B0604020202020204"/>
            </a:endParaRPr>
          </a:p>
          <a:p>
            <a:pPr marL="347345"/>
            <a:endParaRPr lang="en-US" dirty="0">
              <a:cs typeface="Arial" panose="020B0604020202020204"/>
            </a:endParaRPr>
          </a:p>
        </p:txBody>
      </p:sp>
      <p:pic>
        <p:nvPicPr>
          <p:cNvPr id="4" name="Picture 3">
            <a:extLst>
              <a:ext uri="{FF2B5EF4-FFF2-40B4-BE49-F238E27FC236}">
                <a16:creationId xmlns:a16="http://schemas.microsoft.com/office/drawing/2014/main" id="{22085422-2D17-F1B6-0A3F-0161EDCE5279}"/>
              </a:ext>
            </a:extLst>
          </p:cNvPr>
          <p:cNvPicPr>
            <a:picLocks noChangeAspect="1"/>
          </p:cNvPicPr>
          <p:nvPr/>
        </p:nvPicPr>
        <p:blipFill rotWithShape="1">
          <a:blip r:embed="rId3"/>
          <a:srcRect l="252" r="4637" b="1"/>
          <a:stretch/>
        </p:blipFill>
        <p:spPr>
          <a:xfrm rot="21085620">
            <a:off x="551723" y="1578206"/>
            <a:ext cx="6096000" cy="3429001"/>
          </a:xfrm>
          <a:prstGeom prst="rect">
            <a:avLst/>
          </a:prstGeom>
          <a:noFill/>
        </p:spPr>
      </p:pic>
      <p:sp>
        <p:nvSpPr>
          <p:cNvPr id="5" name="Freeform 4">
            <a:extLst>
              <a:ext uri="{FF2B5EF4-FFF2-40B4-BE49-F238E27FC236}">
                <a16:creationId xmlns:a16="http://schemas.microsoft.com/office/drawing/2014/main" id="{05729916-94B7-760B-DF2E-5F32A6DF23F7}"/>
              </a:ext>
            </a:extLst>
          </p:cNvPr>
          <p:cNvSpPr/>
          <p:nvPr/>
        </p:nvSpPr>
        <p:spPr bwMode="auto">
          <a:xfrm>
            <a:off x="850900" y="4457700"/>
            <a:ext cx="6045200" cy="1032406"/>
          </a:xfrm>
          <a:custGeom>
            <a:avLst/>
            <a:gdLst>
              <a:gd name="connsiteX0" fmla="*/ 38100 w 6045200"/>
              <a:gd name="connsiteY0" fmla="*/ 954291 h 1032406"/>
              <a:gd name="connsiteX1" fmla="*/ 38100 w 6045200"/>
              <a:gd name="connsiteY1" fmla="*/ 954291 h 1032406"/>
              <a:gd name="connsiteX2" fmla="*/ 152400 w 6045200"/>
              <a:gd name="connsiteY2" fmla="*/ 954291 h 1032406"/>
              <a:gd name="connsiteX3" fmla="*/ 190500 w 6045200"/>
              <a:gd name="connsiteY3" fmla="*/ 966991 h 1032406"/>
              <a:gd name="connsiteX4" fmla="*/ 228600 w 6045200"/>
              <a:gd name="connsiteY4" fmla="*/ 954291 h 1032406"/>
              <a:gd name="connsiteX5" fmla="*/ 266700 w 6045200"/>
              <a:gd name="connsiteY5" fmla="*/ 928891 h 1032406"/>
              <a:gd name="connsiteX6" fmla="*/ 317500 w 6045200"/>
              <a:gd name="connsiteY6" fmla="*/ 916191 h 1032406"/>
              <a:gd name="connsiteX7" fmla="*/ 381000 w 6045200"/>
              <a:gd name="connsiteY7" fmla="*/ 966991 h 1032406"/>
              <a:gd name="connsiteX8" fmla="*/ 431800 w 6045200"/>
              <a:gd name="connsiteY8" fmla="*/ 890791 h 1032406"/>
              <a:gd name="connsiteX9" fmla="*/ 508000 w 6045200"/>
              <a:gd name="connsiteY9" fmla="*/ 852691 h 1032406"/>
              <a:gd name="connsiteX10" fmla="*/ 546100 w 6045200"/>
              <a:gd name="connsiteY10" fmla="*/ 839991 h 1032406"/>
              <a:gd name="connsiteX11" fmla="*/ 558800 w 6045200"/>
              <a:gd name="connsiteY11" fmla="*/ 878091 h 1032406"/>
              <a:gd name="connsiteX12" fmla="*/ 596900 w 6045200"/>
              <a:gd name="connsiteY12" fmla="*/ 865391 h 1032406"/>
              <a:gd name="connsiteX13" fmla="*/ 660400 w 6045200"/>
              <a:gd name="connsiteY13" fmla="*/ 852691 h 1032406"/>
              <a:gd name="connsiteX14" fmla="*/ 736600 w 6045200"/>
              <a:gd name="connsiteY14" fmla="*/ 827291 h 1032406"/>
              <a:gd name="connsiteX15" fmla="*/ 774700 w 6045200"/>
              <a:gd name="connsiteY15" fmla="*/ 801891 h 1032406"/>
              <a:gd name="connsiteX16" fmla="*/ 825500 w 6045200"/>
              <a:gd name="connsiteY16" fmla="*/ 789191 h 1032406"/>
              <a:gd name="connsiteX17" fmla="*/ 965200 w 6045200"/>
              <a:gd name="connsiteY17" fmla="*/ 776491 h 1032406"/>
              <a:gd name="connsiteX18" fmla="*/ 1016000 w 6045200"/>
              <a:gd name="connsiteY18" fmla="*/ 738391 h 1032406"/>
              <a:gd name="connsiteX19" fmla="*/ 1130300 w 6045200"/>
              <a:gd name="connsiteY19" fmla="*/ 738391 h 1032406"/>
              <a:gd name="connsiteX20" fmla="*/ 1155700 w 6045200"/>
              <a:gd name="connsiteY20" fmla="*/ 776491 h 1032406"/>
              <a:gd name="connsiteX21" fmla="*/ 1193800 w 6045200"/>
              <a:gd name="connsiteY21" fmla="*/ 751091 h 1032406"/>
              <a:gd name="connsiteX22" fmla="*/ 1257300 w 6045200"/>
              <a:gd name="connsiteY22" fmla="*/ 738391 h 1032406"/>
              <a:gd name="connsiteX23" fmla="*/ 1282700 w 6045200"/>
              <a:gd name="connsiteY23" fmla="*/ 700291 h 1032406"/>
              <a:gd name="connsiteX24" fmla="*/ 1397000 w 6045200"/>
              <a:gd name="connsiteY24" fmla="*/ 751091 h 1032406"/>
              <a:gd name="connsiteX25" fmla="*/ 1435100 w 6045200"/>
              <a:gd name="connsiteY25" fmla="*/ 763791 h 1032406"/>
              <a:gd name="connsiteX26" fmla="*/ 1511300 w 6045200"/>
              <a:gd name="connsiteY26" fmla="*/ 751091 h 1032406"/>
              <a:gd name="connsiteX27" fmla="*/ 1600200 w 6045200"/>
              <a:gd name="connsiteY27" fmla="*/ 738391 h 1032406"/>
              <a:gd name="connsiteX28" fmla="*/ 1663700 w 6045200"/>
              <a:gd name="connsiteY28" fmla="*/ 751091 h 1032406"/>
              <a:gd name="connsiteX29" fmla="*/ 1701800 w 6045200"/>
              <a:gd name="connsiteY29" fmla="*/ 763791 h 1032406"/>
              <a:gd name="connsiteX30" fmla="*/ 1727200 w 6045200"/>
              <a:gd name="connsiteY30" fmla="*/ 725691 h 1032406"/>
              <a:gd name="connsiteX31" fmla="*/ 1765300 w 6045200"/>
              <a:gd name="connsiteY31" fmla="*/ 687591 h 1032406"/>
              <a:gd name="connsiteX32" fmla="*/ 1854200 w 6045200"/>
              <a:gd name="connsiteY32" fmla="*/ 712991 h 1032406"/>
              <a:gd name="connsiteX33" fmla="*/ 1892300 w 6045200"/>
              <a:gd name="connsiteY33" fmla="*/ 700291 h 1032406"/>
              <a:gd name="connsiteX34" fmla="*/ 1930400 w 6045200"/>
              <a:gd name="connsiteY34" fmla="*/ 712991 h 1032406"/>
              <a:gd name="connsiteX35" fmla="*/ 1993900 w 6045200"/>
              <a:gd name="connsiteY35" fmla="*/ 636791 h 1032406"/>
              <a:gd name="connsiteX36" fmla="*/ 2032000 w 6045200"/>
              <a:gd name="connsiteY36" fmla="*/ 662191 h 1032406"/>
              <a:gd name="connsiteX37" fmla="*/ 2120900 w 6045200"/>
              <a:gd name="connsiteY37" fmla="*/ 624091 h 1032406"/>
              <a:gd name="connsiteX38" fmla="*/ 2197100 w 6045200"/>
              <a:gd name="connsiteY38" fmla="*/ 585991 h 1032406"/>
              <a:gd name="connsiteX39" fmla="*/ 2286000 w 6045200"/>
              <a:gd name="connsiteY39" fmla="*/ 611391 h 1032406"/>
              <a:gd name="connsiteX40" fmla="*/ 2324100 w 6045200"/>
              <a:gd name="connsiteY40" fmla="*/ 598691 h 1032406"/>
              <a:gd name="connsiteX41" fmla="*/ 2413000 w 6045200"/>
              <a:gd name="connsiteY41" fmla="*/ 649491 h 1032406"/>
              <a:gd name="connsiteX42" fmla="*/ 2451100 w 6045200"/>
              <a:gd name="connsiteY42" fmla="*/ 624091 h 1032406"/>
              <a:gd name="connsiteX43" fmla="*/ 2527300 w 6045200"/>
              <a:gd name="connsiteY43" fmla="*/ 598691 h 1032406"/>
              <a:gd name="connsiteX44" fmla="*/ 2641600 w 6045200"/>
              <a:gd name="connsiteY44" fmla="*/ 509791 h 1032406"/>
              <a:gd name="connsiteX45" fmla="*/ 2679700 w 6045200"/>
              <a:gd name="connsiteY45" fmla="*/ 497091 h 1032406"/>
              <a:gd name="connsiteX46" fmla="*/ 2717800 w 6045200"/>
              <a:gd name="connsiteY46" fmla="*/ 535191 h 1032406"/>
              <a:gd name="connsiteX47" fmla="*/ 2743200 w 6045200"/>
              <a:gd name="connsiteY47" fmla="*/ 573291 h 1032406"/>
              <a:gd name="connsiteX48" fmla="*/ 2781300 w 6045200"/>
              <a:gd name="connsiteY48" fmla="*/ 598691 h 1032406"/>
              <a:gd name="connsiteX49" fmla="*/ 2870200 w 6045200"/>
              <a:gd name="connsiteY49" fmla="*/ 484391 h 1032406"/>
              <a:gd name="connsiteX50" fmla="*/ 2895600 w 6045200"/>
              <a:gd name="connsiteY50" fmla="*/ 446291 h 1032406"/>
              <a:gd name="connsiteX51" fmla="*/ 2946400 w 6045200"/>
              <a:gd name="connsiteY51" fmla="*/ 433591 h 1032406"/>
              <a:gd name="connsiteX52" fmla="*/ 3086100 w 6045200"/>
              <a:gd name="connsiteY52" fmla="*/ 484391 h 1032406"/>
              <a:gd name="connsiteX53" fmla="*/ 3175000 w 6045200"/>
              <a:gd name="connsiteY53" fmla="*/ 446291 h 1032406"/>
              <a:gd name="connsiteX54" fmla="*/ 3263900 w 6045200"/>
              <a:gd name="connsiteY54" fmla="*/ 446291 h 1032406"/>
              <a:gd name="connsiteX55" fmla="*/ 3327400 w 6045200"/>
              <a:gd name="connsiteY55" fmla="*/ 433591 h 1032406"/>
              <a:gd name="connsiteX56" fmla="*/ 3365500 w 6045200"/>
              <a:gd name="connsiteY56" fmla="*/ 408191 h 1032406"/>
              <a:gd name="connsiteX57" fmla="*/ 3454400 w 6045200"/>
              <a:gd name="connsiteY57" fmla="*/ 433591 h 1032406"/>
              <a:gd name="connsiteX58" fmla="*/ 3556000 w 6045200"/>
              <a:gd name="connsiteY58" fmla="*/ 433591 h 1032406"/>
              <a:gd name="connsiteX59" fmla="*/ 3568700 w 6045200"/>
              <a:gd name="connsiteY59" fmla="*/ 395491 h 1032406"/>
              <a:gd name="connsiteX60" fmla="*/ 3683000 w 6045200"/>
              <a:gd name="connsiteY60" fmla="*/ 408191 h 1032406"/>
              <a:gd name="connsiteX61" fmla="*/ 3721100 w 6045200"/>
              <a:gd name="connsiteY61" fmla="*/ 382791 h 1032406"/>
              <a:gd name="connsiteX62" fmla="*/ 3517900 w 6045200"/>
              <a:gd name="connsiteY62" fmla="*/ 357391 h 1032406"/>
              <a:gd name="connsiteX63" fmla="*/ 3378200 w 6045200"/>
              <a:gd name="connsiteY63" fmla="*/ 331991 h 1032406"/>
              <a:gd name="connsiteX64" fmla="*/ 4038600 w 6045200"/>
              <a:gd name="connsiteY64" fmla="*/ 319291 h 1032406"/>
              <a:gd name="connsiteX65" fmla="*/ 4140200 w 6045200"/>
              <a:gd name="connsiteY65" fmla="*/ 344691 h 1032406"/>
              <a:gd name="connsiteX66" fmla="*/ 4102100 w 6045200"/>
              <a:gd name="connsiteY66" fmla="*/ 331991 h 1032406"/>
              <a:gd name="connsiteX67" fmla="*/ 3937000 w 6045200"/>
              <a:gd name="connsiteY67" fmla="*/ 319291 h 1032406"/>
              <a:gd name="connsiteX68" fmla="*/ 3975100 w 6045200"/>
              <a:gd name="connsiteY68" fmla="*/ 306591 h 1032406"/>
              <a:gd name="connsiteX69" fmla="*/ 4013200 w 6045200"/>
              <a:gd name="connsiteY69" fmla="*/ 281191 h 1032406"/>
              <a:gd name="connsiteX70" fmla="*/ 4038600 w 6045200"/>
              <a:gd name="connsiteY70" fmla="*/ 319291 h 1032406"/>
              <a:gd name="connsiteX71" fmla="*/ 4152900 w 6045200"/>
              <a:gd name="connsiteY71" fmla="*/ 281191 h 1032406"/>
              <a:gd name="connsiteX72" fmla="*/ 4216400 w 6045200"/>
              <a:gd name="connsiteY72" fmla="*/ 306591 h 1032406"/>
              <a:gd name="connsiteX73" fmla="*/ 4254500 w 6045200"/>
              <a:gd name="connsiteY73" fmla="*/ 319291 h 1032406"/>
              <a:gd name="connsiteX74" fmla="*/ 4356100 w 6045200"/>
              <a:gd name="connsiteY74" fmla="*/ 319291 h 1032406"/>
              <a:gd name="connsiteX75" fmla="*/ 4445000 w 6045200"/>
              <a:gd name="connsiteY75" fmla="*/ 306591 h 1032406"/>
              <a:gd name="connsiteX76" fmla="*/ 4495800 w 6045200"/>
              <a:gd name="connsiteY76" fmla="*/ 268491 h 1032406"/>
              <a:gd name="connsiteX77" fmla="*/ 4546600 w 6045200"/>
              <a:gd name="connsiteY77" fmla="*/ 255791 h 1032406"/>
              <a:gd name="connsiteX78" fmla="*/ 4648200 w 6045200"/>
              <a:gd name="connsiteY78" fmla="*/ 230391 h 1032406"/>
              <a:gd name="connsiteX79" fmla="*/ 4686300 w 6045200"/>
              <a:gd name="connsiteY79" fmla="*/ 255791 h 1032406"/>
              <a:gd name="connsiteX80" fmla="*/ 4724400 w 6045200"/>
              <a:gd name="connsiteY80" fmla="*/ 243091 h 1032406"/>
              <a:gd name="connsiteX81" fmla="*/ 4762500 w 6045200"/>
              <a:gd name="connsiteY81" fmla="*/ 255791 h 1032406"/>
              <a:gd name="connsiteX82" fmla="*/ 4838700 w 6045200"/>
              <a:gd name="connsiteY82" fmla="*/ 204991 h 1032406"/>
              <a:gd name="connsiteX83" fmla="*/ 4889500 w 6045200"/>
              <a:gd name="connsiteY83" fmla="*/ 128791 h 1032406"/>
              <a:gd name="connsiteX84" fmla="*/ 4927600 w 6045200"/>
              <a:gd name="connsiteY84" fmla="*/ 154191 h 1032406"/>
              <a:gd name="connsiteX85" fmla="*/ 5003800 w 6045200"/>
              <a:gd name="connsiteY85" fmla="*/ 179591 h 1032406"/>
              <a:gd name="connsiteX86" fmla="*/ 5105400 w 6045200"/>
              <a:gd name="connsiteY86" fmla="*/ 192291 h 1032406"/>
              <a:gd name="connsiteX87" fmla="*/ 5168900 w 6045200"/>
              <a:gd name="connsiteY87" fmla="*/ 179591 h 1032406"/>
              <a:gd name="connsiteX88" fmla="*/ 5194300 w 6045200"/>
              <a:gd name="connsiteY88" fmla="*/ 141491 h 1032406"/>
              <a:gd name="connsiteX89" fmla="*/ 5219700 w 6045200"/>
              <a:gd name="connsiteY89" fmla="*/ 179591 h 1032406"/>
              <a:gd name="connsiteX90" fmla="*/ 5257800 w 6045200"/>
              <a:gd name="connsiteY90" fmla="*/ 192291 h 1032406"/>
              <a:gd name="connsiteX91" fmla="*/ 5346700 w 6045200"/>
              <a:gd name="connsiteY91" fmla="*/ 154191 h 1032406"/>
              <a:gd name="connsiteX92" fmla="*/ 5384800 w 6045200"/>
              <a:gd name="connsiteY92" fmla="*/ 128791 h 1032406"/>
              <a:gd name="connsiteX93" fmla="*/ 5448300 w 6045200"/>
              <a:gd name="connsiteY93" fmla="*/ 154191 h 1032406"/>
              <a:gd name="connsiteX94" fmla="*/ 5499100 w 6045200"/>
              <a:gd name="connsiteY94" fmla="*/ 166891 h 1032406"/>
              <a:gd name="connsiteX95" fmla="*/ 5537200 w 6045200"/>
              <a:gd name="connsiteY95" fmla="*/ 141491 h 1032406"/>
              <a:gd name="connsiteX96" fmla="*/ 5651500 w 6045200"/>
              <a:gd name="connsiteY96" fmla="*/ 179591 h 1032406"/>
              <a:gd name="connsiteX97" fmla="*/ 5740400 w 6045200"/>
              <a:gd name="connsiteY97" fmla="*/ 141491 h 1032406"/>
              <a:gd name="connsiteX98" fmla="*/ 5765800 w 6045200"/>
              <a:gd name="connsiteY98" fmla="*/ 103391 h 1032406"/>
              <a:gd name="connsiteX99" fmla="*/ 5803900 w 6045200"/>
              <a:gd name="connsiteY99" fmla="*/ 128791 h 1032406"/>
              <a:gd name="connsiteX100" fmla="*/ 5867400 w 6045200"/>
              <a:gd name="connsiteY100" fmla="*/ 52591 h 1032406"/>
              <a:gd name="connsiteX101" fmla="*/ 5930900 w 6045200"/>
              <a:gd name="connsiteY101" fmla="*/ 39891 h 1032406"/>
              <a:gd name="connsiteX102" fmla="*/ 5943600 w 6045200"/>
              <a:gd name="connsiteY102" fmla="*/ 1791 h 1032406"/>
              <a:gd name="connsiteX103" fmla="*/ 6032500 w 6045200"/>
              <a:gd name="connsiteY103" fmla="*/ 39891 h 1032406"/>
              <a:gd name="connsiteX104" fmla="*/ 6045200 w 6045200"/>
              <a:gd name="connsiteY104" fmla="*/ 77991 h 1032406"/>
              <a:gd name="connsiteX105" fmla="*/ 5994400 w 6045200"/>
              <a:gd name="connsiteY105" fmla="*/ 154191 h 1032406"/>
              <a:gd name="connsiteX106" fmla="*/ 5956300 w 6045200"/>
              <a:gd name="connsiteY106" fmla="*/ 166891 h 1032406"/>
              <a:gd name="connsiteX107" fmla="*/ 5842000 w 6045200"/>
              <a:gd name="connsiteY107" fmla="*/ 230391 h 1032406"/>
              <a:gd name="connsiteX108" fmla="*/ 5803900 w 6045200"/>
              <a:gd name="connsiteY108" fmla="*/ 204991 h 1032406"/>
              <a:gd name="connsiteX109" fmla="*/ 5689600 w 6045200"/>
              <a:gd name="connsiteY109" fmla="*/ 243091 h 1032406"/>
              <a:gd name="connsiteX110" fmla="*/ 5537200 w 6045200"/>
              <a:gd name="connsiteY110" fmla="*/ 268491 h 1032406"/>
              <a:gd name="connsiteX111" fmla="*/ 5334000 w 6045200"/>
              <a:gd name="connsiteY111" fmla="*/ 281191 h 1032406"/>
              <a:gd name="connsiteX112" fmla="*/ 5283200 w 6045200"/>
              <a:gd name="connsiteY112" fmla="*/ 293891 h 1032406"/>
              <a:gd name="connsiteX113" fmla="*/ 5270500 w 6045200"/>
              <a:gd name="connsiteY113" fmla="*/ 255791 h 1032406"/>
              <a:gd name="connsiteX114" fmla="*/ 5232400 w 6045200"/>
              <a:gd name="connsiteY114" fmla="*/ 281191 h 1032406"/>
              <a:gd name="connsiteX115" fmla="*/ 5105400 w 6045200"/>
              <a:gd name="connsiteY115" fmla="*/ 293891 h 1032406"/>
              <a:gd name="connsiteX116" fmla="*/ 5016500 w 6045200"/>
              <a:gd name="connsiteY116" fmla="*/ 306591 h 1032406"/>
              <a:gd name="connsiteX117" fmla="*/ 4978400 w 6045200"/>
              <a:gd name="connsiteY117" fmla="*/ 331991 h 1032406"/>
              <a:gd name="connsiteX118" fmla="*/ 4940300 w 6045200"/>
              <a:gd name="connsiteY118" fmla="*/ 319291 h 1032406"/>
              <a:gd name="connsiteX119" fmla="*/ 4864100 w 6045200"/>
              <a:gd name="connsiteY119" fmla="*/ 357391 h 1032406"/>
              <a:gd name="connsiteX120" fmla="*/ 4851400 w 6045200"/>
              <a:gd name="connsiteY120" fmla="*/ 319291 h 1032406"/>
              <a:gd name="connsiteX121" fmla="*/ 4813300 w 6045200"/>
              <a:gd name="connsiteY121" fmla="*/ 344691 h 1032406"/>
              <a:gd name="connsiteX122" fmla="*/ 4749800 w 6045200"/>
              <a:gd name="connsiteY122" fmla="*/ 357391 h 1032406"/>
              <a:gd name="connsiteX123" fmla="*/ 4648200 w 6045200"/>
              <a:gd name="connsiteY123" fmla="*/ 344691 h 1032406"/>
              <a:gd name="connsiteX124" fmla="*/ 4546600 w 6045200"/>
              <a:gd name="connsiteY124" fmla="*/ 370091 h 1032406"/>
              <a:gd name="connsiteX125" fmla="*/ 4470400 w 6045200"/>
              <a:gd name="connsiteY125" fmla="*/ 382791 h 1032406"/>
              <a:gd name="connsiteX126" fmla="*/ 4368800 w 6045200"/>
              <a:gd name="connsiteY126" fmla="*/ 420891 h 1032406"/>
              <a:gd name="connsiteX127" fmla="*/ 4330700 w 6045200"/>
              <a:gd name="connsiteY127" fmla="*/ 408191 h 1032406"/>
              <a:gd name="connsiteX128" fmla="*/ 4254500 w 6045200"/>
              <a:gd name="connsiteY128" fmla="*/ 433591 h 1032406"/>
              <a:gd name="connsiteX129" fmla="*/ 4241800 w 6045200"/>
              <a:gd name="connsiteY129" fmla="*/ 382791 h 1032406"/>
              <a:gd name="connsiteX130" fmla="*/ 4140200 w 6045200"/>
              <a:gd name="connsiteY130" fmla="*/ 420891 h 1032406"/>
              <a:gd name="connsiteX131" fmla="*/ 4025900 w 6045200"/>
              <a:gd name="connsiteY131" fmla="*/ 458991 h 1032406"/>
              <a:gd name="connsiteX132" fmla="*/ 3962400 w 6045200"/>
              <a:gd name="connsiteY132" fmla="*/ 446291 h 1032406"/>
              <a:gd name="connsiteX133" fmla="*/ 3886200 w 6045200"/>
              <a:gd name="connsiteY133" fmla="*/ 471691 h 1032406"/>
              <a:gd name="connsiteX134" fmla="*/ 3848100 w 6045200"/>
              <a:gd name="connsiteY134" fmla="*/ 484391 h 1032406"/>
              <a:gd name="connsiteX135" fmla="*/ 3810000 w 6045200"/>
              <a:gd name="connsiteY135" fmla="*/ 497091 h 1032406"/>
              <a:gd name="connsiteX136" fmla="*/ 3708400 w 6045200"/>
              <a:gd name="connsiteY136" fmla="*/ 509791 h 1032406"/>
              <a:gd name="connsiteX137" fmla="*/ 3581400 w 6045200"/>
              <a:gd name="connsiteY137" fmla="*/ 573291 h 1032406"/>
              <a:gd name="connsiteX138" fmla="*/ 3543300 w 6045200"/>
              <a:gd name="connsiteY138" fmla="*/ 598691 h 1032406"/>
              <a:gd name="connsiteX139" fmla="*/ 3416300 w 6045200"/>
              <a:gd name="connsiteY139" fmla="*/ 611391 h 1032406"/>
              <a:gd name="connsiteX140" fmla="*/ 3200400 w 6045200"/>
              <a:gd name="connsiteY140" fmla="*/ 611391 h 1032406"/>
              <a:gd name="connsiteX141" fmla="*/ 2984500 w 6045200"/>
              <a:gd name="connsiteY141" fmla="*/ 624091 h 1032406"/>
              <a:gd name="connsiteX142" fmla="*/ 2882900 w 6045200"/>
              <a:gd name="connsiteY142" fmla="*/ 598691 h 1032406"/>
              <a:gd name="connsiteX143" fmla="*/ 2844800 w 6045200"/>
              <a:gd name="connsiteY143" fmla="*/ 611391 h 1032406"/>
              <a:gd name="connsiteX144" fmla="*/ 2705100 w 6045200"/>
              <a:gd name="connsiteY144" fmla="*/ 649491 h 1032406"/>
              <a:gd name="connsiteX145" fmla="*/ 2641600 w 6045200"/>
              <a:gd name="connsiteY145" fmla="*/ 674891 h 1032406"/>
              <a:gd name="connsiteX146" fmla="*/ 2413000 w 6045200"/>
              <a:gd name="connsiteY146" fmla="*/ 776491 h 1032406"/>
              <a:gd name="connsiteX147" fmla="*/ 2374900 w 6045200"/>
              <a:gd name="connsiteY147" fmla="*/ 789191 h 1032406"/>
              <a:gd name="connsiteX148" fmla="*/ 2133600 w 6045200"/>
              <a:gd name="connsiteY148" fmla="*/ 814591 h 1032406"/>
              <a:gd name="connsiteX149" fmla="*/ 1549400 w 6045200"/>
              <a:gd name="connsiteY149" fmla="*/ 827291 h 1032406"/>
              <a:gd name="connsiteX150" fmla="*/ 1473200 w 6045200"/>
              <a:gd name="connsiteY150" fmla="*/ 839991 h 1032406"/>
              <a:gd name="connsiteX151" fmla="*/ 1409700 w 6045200"/>
              <a:gd name="connsiteY151" fmla="*/ 852691 h 1032406"/>
              <a:gd name="connsiteX152" fmla="*/ 990600 w 6045200"/>
              <a:gd name="connsiteY152" fmla="*/ 890791 h 1032406"/>
              <a:gd name="connsiteX153" fmla="*/ 723900 w 6045200"/>
              <a:gd name="connsiteY153" fmla="*/ 941591 h 1032406"/>
              <a:gd name="connsiteX154" fmla="*/ 673100 w 6045200"/>
              <a:gd name="connsiteY154" fmla="*/ 954291 h 1032406"/>
              <a:gd name="connsiteX155" fmla="*/ 635000 w 6045200"/>
              <a:gd name="connsiteY155" fmla="*/ 966991 h 1032406"/>
              <a:gd name="connsiteX156" fmla="*/ 558800 w 6045200"/>
              <a:gd name="connsiteY156" fmla="*/ 979691 h 1032406"/>
              <a:gd name="connsiteX157" fmla="*/ 508000 w 6045200"/>
              <a:gd name="connsiteY157" fmla="*/ 992391 h 1032406"/>
              <a:gd name="connsiteX158" fmla="*/ 114300 w 6045200"/>
              <a:gd name="connsiteY158" fmla="*/ 1017791 h 1032406"/>
              <a:gd name="connsiteX159" fmla="*/ 0 w 6045200"/>
              <a:gd name="connsiteY159" fmla="*/ 992391 h 1032406"/>
              <a:gd name="connsiteX160" fmla="*/ 25400 w 6045200"/>
              <a:gd name="connsiteY160" fmla="*/ 954291 h 1032406"/>
              <a:gd name="connsiteX161" fmla="*/ 38100 w 6045200"/>
              <a:gd name="connsiteY161" fmla="*/ 954291 h 103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45200" h="1032406">
                <a:moveTo>
                  <a:pt x="38100" y="954291"/>
                </a:moveTo>
                <a:lnTo>
                  <a:pt x="38100" y="954291"/>
                </a:lnTo>
                <a:cubicBezTo>
                  <a:pt x="229910" y="858386"/>
                  <a:pt x="96128" y="883952"/>
                  <a:pt x="152400" y="954291"/>
                </a:cubicBezTo>
                <a:cubicBezTo>
                  <a:pt x="160763" y="964744"/>
                  <a:pt x="177800" y="962758"/>
                  <a:pt x="190500" y="966991"/>
                </a:cubicBezTo>
                <a:cubicBezTo>
                  <a:pt x="203200" y="962758"/>
                  <a:pt x="216626" y="960278"/>
                  <a:pt x="228600" y="954291"/>
                </a:cubicBezTo>
                <a:cubicBezTo>
                  <a:pt x="242252" y="947465"/>
                  <a:pt x="252671" y="934904"/>
                  <a:pt x="266700" y="928891"/>
                </a:cubicBezTo>
                <a:cubicBezTo>
                  <a:pt x="282743" y="922015"/>
                  <a:pt x="300567" y="920424"/>
                  <a:pt x="317500" y="916191"/>
                </a:cubicBezTo>
                <a:cubicBezTo>
                  <a:pt x="321962" y="922884"/>
                  <a:pt x="353296" y="986779"/>
                  <a:pt x="381000" y="966991"/>
                </a:cubicBezTo>
                <a:cubicBezTo>
                  <a:pt x="405841" y="949248"/>
                  <a:pt x="402840" y="900444"/>
                  <a:pt x="431800" y="890791"/>
                </a:cubicBezTo>
                <a:cubicBezTo>
                  <a:pt x="527565" y="858869"/>
                  <a:pt x="409523" y="901930"/>
                  <a:pt x="508000" y="852691"/>
                </a:cubicBezTo>
                <a:cubicBezTo>
                  <a:pt x="519974" y="846704"/>
                  <a:pt x="533400" y="844224"/>
                  <a:pt x="546100" y="839991"/>
                </a:cubicBezTo>
                <a:cubicBezTo>
                  <a:pt x="550333" y="852691"/>
                  <a:pt x="546826" y="872104"/>
                  <a:pt x="558800" y="878091"/>
                </a:cubicBezTo>
                <a:cubicBezTo>
                  <a:pt x="570774" y="884078"/>
                  <a:pt x="583913" y="868638"/>
                  <a:pt x="596900" y="865391"/>
                </a:cubicBezTo>
                <a:cubicBezTo>
                  <a:pt x="617841" y="860156"/>
                  <a:pt x="639233" y="856924"/>
                  <a:pt x="660400" y="852691"/>
                </a:cubicBezTo>
                <a:cubicBezTo>
                  <a:pt x="752352" y="760739"/>
                  <a:pt x="648378" y="841995"/>
                  <a:pt x="736600" y="827291"/>
                </a:cubicBezTo>
                <a:cubicBezTo>
                  <a:pt x="751656" y="824782"/>
                  <a:pt x="760671" y="807904"/>
                  <a:pt x="774700" y="801891"/>
                </a:cubicBezTo>
                <a:cubicBezTo>
                  <a:pt x="790743" y="795015"/>
                  <a:pt x="808567" y="793424"/>
                  <a:pt x="825500" y="789191"/>
                </a:cubicBezTo>
                <a:cubicBezTo>
                  <a:pt x="960270" y="822884"/>
                  <a:pt x="894314" y="837250"/>
                  <a:pt x="965200" y="776491"/>
                </a:cubicBezTo>
                <a:cubicBezTo>
                  <a:pt x="981271" y="762716"/>
                  <a:pt x="999067" y="751091"/>
                  <a:pt x="1016000" y="738391"/>
                </a:cubicBezTo>
                <a:cubicBezTo>
                  <a:pt x="1106680" y="768618"/>
                  <a:pt x="1069923" y="778643"/>
                  <a:pt x="1130300" y="738391"/>
                </a:cubicBezTo>
                <a:cubicBezTo>
                  <a:pt x="1138767" y="751091"/>
                  <a:pt x="1140733" y="773498"/>
                  <a:pt x="1155700" y="776491"/>
                </a:cubicBezTo>
                <a:cubicBezTo>
                  <a:pt x="1170667" y="779484"/>
                  <a:pt x="1179508" y="756450"/>
                  <a:pt x="1193800" y="751091"/>
                </a:cubicBezTo>
                <a:cubicBezTo>
                  <a:pt x="1214011" y="743512"/>
                  <a:pt x="1236133" y="742624"/>
                  <a:pt x="1257300" y="738391"/>
                </a:cubicBezTo>
                <a:cubicBezTo>
                  <a:pt x="1265767" y="725691"/>
                  <a:pt x="1268024" y="704484"/>
                  <a:pt x="1282700" y="700291"/>
                </a:cubicBezTo>
                <a:cubicBezTo>
                  <a:pt x="1333673" y="685727"/>
                  <a:pt x="1361568" y="730844"/>
                  <a:pt x="1397000" y="751091"/>
                </a:cubicBezTo>
                <a:cubicBezTo>
                  <a:pt x="1408623" y="757733"/>
                  <a:pt x="1422400" y="759558"/>
                  <a:pt x="1435100" y="763791"/>
                </a:cubicBezTo>
                <a:cubicBezTo>
                  <a:pt x="1514314" y="710982"/>
                  <a:pt x="1432430" y="751091"/>
                  <a:pt x="1511300" y="751091"/>
                </a:cubicBezTo>
                <a:cubicBezTo>
                  <a:pt x="1541234" y="751091"/>
                  <a:pt x="1570567" y="742624"/>
                  <a:pt x="1600200" y="738391"/>
                </a:cubicBezTo>
                <a:cubicBezTo>
                  <a:pt x="1621367" y="742624"/>
                  <a:pt x="1642759" y="745856"/>
                  <a:pt x="1663700" y="751091"/>
                </a:cubicBezTo>
                <a:cubicBezTo>
                  <a:pt x="1676687" y="754338"/>
                  <a:pt x="1689371" y="768763"/>
                  <a:pt x="1701800" y="763791"/>
                </a:cubicBezTo>
                <a:cubicBezTo>
                  <a:pt x="1715972" y="758122"/>
                  <a:pt x="1717429" y="737417"/>
                  <a:pt x="1727200" y="725691"/>
                </a:cubicBezTo>
                <a:cubicBezTo>
                  <a:pt x="1738698" y="711893"/>
                  <a:pt x="1752600" y="700291"/>
                  <a:pt x="1765300" y="687591"/>
                </a:cubicBezTo>
                <a:cubicBezTo>
                  <a:pt x="1783267" y="693580"/>
                  <a:pt x="1838253" y="712991"/>
                  <a:pt x="1854200" y="712991"/>
                </a:cubicBezTo>
                <a:cubicBezTo>
                  <a:pt x="1867587" y="712991"/>
                  <a:pt x="1879600" y="704524"/>
                  <a:pt x="1892300" y="700291"/>
                </a:cubicBezTo>
                <a:cubicBezTo>
                  <a:pt x="1905000" y="704524"/>
                  <a:pt x="1917700" y="717224"/>
                  <a:pt x="1930400" y="712991"/>
                </a:cubicBezTo>
                <a:cubicBezTo>
                  <a:pt x="1951354" y="706006"/>
                  <a:pt x="1982281" y="654220"/>
                  <a:pt x="1993900" y="636791"/>
                </a:cubicBezTo>
                <a:cubicBezTo>
                  <a:pt x="2006600" y="645258"/>
                  <a:pt x="2016890" y="660032"/>
                  <a:pt x="2032000" y="662191"/>
                </a:cubicBezTo>
                <a:cubicBezTo>
                  <a:pt x="2073116" y="668065"/>
                  <a:pt x="2089695" y="639694"/>
                  <a:pt x="2120900" y="624091"/>
                </a:cubicBezTo>
                <a:cubicBezTo>
                  <a:pt x="2226060" y="571511"/>
                  <a:pt x="2087911" y="658784"/>
                  <a:pt x="2197100" y="585991"/>
                </a:cubicBezTo>
                <a:cubicBezTo>
                  <a:pt x="2215067" y="591980"/>
                  <a:pt x="2270053" y="611391"/>
                  <a:pt x="2286000" y="611391"/>
                </a:cubicBezTo>
                <a:cubicBezTo>
                  <a:pt x="2299387" y="611391"/>
                  <a:pt x="2311400" y="602924"/>
                  <a:pt x="2324100" y="598691"/>
                </a:cubicBezTo>
                <a:cubicBezTo>
                  <a:pt x="2338980" y="608611"/>
                  <a:pt x="2396887" y="649491"/>
                  <a:pt x="2413000" y="649491"/>
                </a:cubicBezTo>
                <a:cubicBezTo>
                  <a:pt x="2428264" y="649491"/>
                  <a:pt x="2437152" y="630290"/>
                  <a:pt x="2451100" y="624091"/>
                </a:cubicBezTo>
                <a:cubicBezTo>
                  <a:pt x="2475566" y="613217"/>
                  <a:pt x="2527300" y="598691"/>
                  <a:pt x="2527300" y="598691"/>
                </a:cubicBezTo>
                <a:cubicBezTo>
                  <a:pt x="2560174" y="565817"/>
                  <a:pt x="2596028" y="524982"/>
                  <a:pt x="2641600" y="509791"/>
                </a:cubicBezTo>
                <a:lnTo>
                  <a:pt x="2679700" y="497091"/>
                </a:lnTo>
                <a:cubicBezTo>
                  <a:pt x="2692400" y="509791"/>
                  <a:pt x="2706302" y="521393"/>
                  <a:pt x="2717800" y="535191"/>
                </a:cubicBezTo>
                <a:cubicBezTo>
                  <a:pt x="2727571" y="546917"/>
                  <a:pt x="2732407" y="562498"/>
                  <a:pt x="2743200" y="573291"/>
                </a:cubicBezTo>
                <a:cubicBezTo>
                  <a:pt x="2753993" y="584084"/>
                  <a:pt x="2768600" y="590224"/>
                  <a:pt x="2781300" y="598691"/>
                </a:cubicBezTo>
                <a:cubicBezTo>
                  <a:pt x="2810933" y="560591"/>
                  <a:pt x="2843426" y="524552"/>
                  <a:pt x="2870200" y="484391"/>
                </a:cubicBezTo>
                <a:cubicBezTo>
                  <a:pt x="2878667" y="471691"/>
                  <a:pt x="2882900" y="454758"/>
                  <a:pt x="2895600" y="446291"/>
                </a:cubicBezTo>
                <a:cubicBezTo>
                  <a:pt x="2910123" y="436609"/>
                  <a:pt x="2929467" y="437824"/>
                  <a:pt x="2946400" y="433591"/>
                </a:cubicBezTo>
                <a:cubicBezTo>
                  <a:pt x="3062808" y="462693"/>
                  <a:pt x="3018954" y="439627"/>
                  <a:pt x="3086100" y="484391"/>
                </a:cubicBezTo>
                <a:cubicBezTo>
                  <a:pt x="3146863" y="393247"/>
                  <a:pt x="3115314" y="386605"/>
                  <a:pt x="3175000" y="446291"/>
                </a:cubicBezTo>
                <a:cubicBezTo>
                  <a:pt x="3254834" y="393068"/>
                  <a:pt x="3167222" y="435549"/>
                  <a:pt x="3263900" y="446291"/>
                </a:cubicBezTo>
                <a:cubicBezTo>
                  <a:pt x="3285354" y="448675"/>
                  <a:pt x="3306233" y="437824"/>
                  <a:pt x="3327400" y="433591"/>
                </a:cubicBezTo>
                <a:cubicBezTo>
                  <a:pt x="3340100" y="425124"/>
                  <a:pt x="3350390" y="406032"/>
                  <a:pt x="3365500" y="408191"/>
                </a:cubicBezTo>
                <a:cubicBezTo>
                  <a:pt x="3505434" y="428182"/>
                  <a:pt x="3346619" y="469518"/>
                  <a:pt x="3454400" y="433591"/>
                </a:cubicBezTo>
                <a:cubicBezTo>
                  <a:pt x="3486654" y="441654"/>
                  <a:pt x="3523746" y="459394"/>
                  <a:pt x="3556000" y="433591"/>
                </a:cubicBezTo>
                <a:cubicBezTo>
                  <a:pt x="3566453" y="425228"/>
                  <a:pt x="3564467" y="408191"/>
                  <a:pt x="3568700" y="395491"/>
                </a:cubicBezTo>
                <a:cubicBezTo>
                  <a:pt x="3632200" y="416658"/>
                  <a:pt x="3632200" y="433591"/>
                  <a:pt x="3683000" y="408191"/>
                </a:cubicBezTo>
                <a:cubicBezTo>
                  <a:pt x="3696652" y="401365"/>
                  <a:pt x="3708400" y="391258"/>
                  <a:pt x="3721100" y="382791"/>
                </a:cubicBezTo>
                <a:cubicBezTo>
                  <a:pt x="3653367" y="374324"/>
                  <a:pt x="3585423" y="367394"/>
                  <a:pt x="3517900" y="357391"/>
                </a:cubicBezTo>
                <a:cubicBezTo>
                  <a:pt x="3471081" y="350455"/>
                  <a:pt x="3330996" y="335445"/>
                  <a:pt x="3378200" y="331991"/>
                </a:cubicBezTo>
                <a:cubicBezTo>
                  <a:pt x="3597787" y="315924"/>
                  <a:pt x="3818467" y="323524"/>
                  <a:pt x="4038600" y="319291"/>
                </a:cubicBezTo>
                <a:cubicBezTo>
                  <a:pt x="4068665" y="329313"/>
                  <a:pt x="4109549" y="344691"/>
                  <a:pt x="4140200" y="344691"/>
                </a:cubicBezTo>
                <a:cubicBezTo>
                  <a:pt x="4153587" y="344691"/>
                  <a:pt x="4115384" y="333651"/>
                  <a:pt x="4102100" y="331991"/>
                </a:cubicBezTo>
                <a:cubicBezTo>
                  <a:pt x="4047330" y="325145"/>
                  <a:pt x="3992033" y="323524"/>
                  <a:pt x="3937000" y="319291"/>
                </a:cubicBezTo>
                <a:cubicBezTo>
                  <a:pt x="3949700" y="315058"/>
                  <a:pt x="3963126" y="312578"/>
                  <a:pt x="3975100" y="306591"/>
                </a:cubicBezTo>
                <a:cubicBezTo>
                  <a:pt x="3988752" y="299765"/>
                  <a:pt x="3998233" y="278198"/>
                  <a:pt x="4013200" y="281191"/>
                </a:cubicBezTo>
                <a:cubicBezTo>
                  <a:pt x="4028167" y="284184"/>
                  <a:pt x="4030133" y="306591"/>
                  <a:pt x="4038600" y="319291"/>
                </a:cubicBezTo>
                <a:cubicBezTo>
                  <a:pt x="4051020" y="314323"/>
                  <a:pt x="4131501" y="278813"/>
                  <a:pt x="4152900" y="281191"/>
                </a:cubicBezTo>
                <a:cubicBezTo>
                  <a:pt x="4175558" y="283709"/>
                  <a:pt x="4195054" y="298586"/>
                  <a:pt x="4216400" y="306591"/>
                </a:cubicBezTo>
                <a:cubicBezTo>
                  <a:pt x="4228935" y="311291"/>
                  <a:pt x="4241800" y="315058"/>
                  <a:pt x="4254500" y="319291"/>
                </a:cubicBezTo>
                <a:cubicBezTo>
                  <a:pt x="4389967" y="285424"/>
                  <a:pt x="4220633" y="319291"/>
                  <a:pt x="4356100" y="319291"/>
                </a:cubicBezTo>
                <a:cubicBezTo>
                  <a:pt x="4386034" y="319291"/>
                  <a:pt x="4415367" y="310824"/>
                  <a:pt x="4445000" y="306591"/>
                </a:cubicBezTo>
                <a:cubicBezTo>
                  <a:pt x="4461933" y="293891"/>
                  <a:pt x="4476868" y="277957"/>
                  <a:pt x="4495800" y="268491"/>
                </a:cubicBezTo>
                <a:cubicBezTo>
                  <a:pt x="4511412" y="260685"/>
                  <a:pt x="4529561" y="259577"/>
                  <a:pt x="4546600" y="255791"/>
                </a:cubicBezTo>
                <a:cubicBezTo>
                  <a:pt x="4638552" y="235357"/>
                  <a:pt x="4580117" y="253085"/>
                  <a:pt x="4648200" y="230391"/>
                </a:cubicBezTo>
                <a:cubicBezTo>
                  <a:pt x="4660900" y="238858"/>
                  <a:pt x="4671244" y="253282"/>
                  <a:pt x="4686300" y="255791"/>
                </a:cubicBezTo>
                <a:cubicBezTo>
                  <a:pt x="4699505" y="257992"/>
                  <a:pt x="4711013" y="243091"/>
                  <a:pt x="4724400" y="243091"/>
                </a:cubicBezTo>
                <a:cubicBezTo>
                  <a:pt x="4737787" y="243091"/>
                  <a:pt x="4749800" y="251558"/>
                  <a:pt x="4762500" y="255791"/>
                </a:cubicBezTo>
                <a:cubicBezTo>
                  <a:pt x="4787900" y="238858"/>
                  <a:pt x="4821767" y="230391"/>
                  <a:pt x="4838700" y="204991"/>
                </a:cubicBezTo>
                <a:lnTo>
                  <a:pt x="4889500" y="128791"/>
                </a:lnTo>
                <a:cubicBezTo>
                  <a:pt x="4902200" y="137258"/>
                  <a:pt x="4913652" y="147992"/>
                  <a:pt x="4927600" y="154191"/>
                </a:cubicBezTo>
                <a:cubicBezTo>
                  <a:pt x="4952066" y="165065"/>
                  <a:pt x="5003800" y="179591"/>
                  <a:pt x="5003800" y="179591"/>
                </a:cubicBezTo>
                <a:cubicBezTo>
                  <a:pt x="5094480" y="149364"/>
                  <a:pt x="5065148" y="131914"/>
                  <a:pt x="5105400" y="192291"/>
                </a:cubicBezTo>
                <a:cubicBezTo>
                  <a:pt x="5126567" y="188058"/>
                  <a:pt x="5150158" y="190301"/>
                  <a:pt x="5168900" y="179591"/>
                </a:cubicBezTo>
                <a:cubicBezTo>
                  <a:pt x="5182152" y="172018"/>
                  <a:pt x="5179036" y="141491"/>
                  <a:pt x="5194300" y="141491"/>
                </a:cubicBezTo>
                <a:cubicBezTo>
                  <a:pt x="5209564" y="141491"/>
                  <a:pt x="5207781" y="170056"/>
                  <a:pt x="5219700" y="179591"/>
                </a:cubicBezTo>
                <a:cubicBezTo>
                  <a:pt x="5230153" y="187954"/>
                  <a:pt x="5245100" y="188058"/>
                  <a:pt x="5257800" y="192291"/>
                </a:cubicBezTo>
                <a:cubicBezTo>
                  <a:pt x="5318563" y="101147"/>
                  <a:pt x="5287014" y="94505"/>
                  <a:pt x="5346700" y="154191"/>
                </a:cubicBezTo>
                <a:cubicBezTo>
                  <a:pt x="5359400" y="145724"/>
                  <a:pt x="5369536" y="128791"/>
                  <a:pt x="5384800" y="128791"/>
                </a:cubicBezTo>
                <a:cubicBezTo>
                  <a:pt x="5407597" y="128791"/>
                  <a:pt x="5426673" y="146982"/>
                  <a:pt x="5448300" y="154191"/>
                </a:cubicBezTo>
                <a:cubicBezTo>
                  <a:pt x="5464859" y="159711"/>
                  <a:pt x="5482167" y="162658"/>
                  <a:pt x="5499100" y="166891"/>
                </a:cubicBezTo>
                <a:cubicBezTo>
                  <a:pt x="5511800" y="158424"/>
                  <a:pt x="5522054" y="143384"/>
                  <a:pt x="5537200" y="141491"/>
                </a:cubicBezTo>
                <a:cubicBezTo>
                  <a:pt x="5576591" y="136567"/>
                  <a:pt x="5618820" y="163251"/>
                  <a:pt x="5651500" y="179591"/>
                </a:cubicBezTo>
                <a:cubicBezTo>
                  <a:pt x="5677969" y="170768"/>
                  <a:pt x="5719475" y="158928"/>
                  <a:pt x="5740400" y="141491"/>
                </a:cubicBezTo>
                <a:cubicBezTo>
                  <a:pt x="5752126" y="131720"/>
                  <a:pt x="5757333" y="116091"/>
                  <a:pt x="5765800" y="103391"/>
                </a:cubicBezTo>
                <a:cubicBezTo>
                  <a:pt x="5778500" y="111858"/>
                  <a:pt x="5788636" y="128791"/>
                  <a:pt x="5803900" y="128791"/>
                </a:cubicBezTo>
                <a:cubicBezTo>
                  <a:pt x="5854257" y="128791"/>
                  <a:pt x="5839510" y="72513"/>
                  <a:pt x="5867400" y="52591"/>
                </a:cubicBezTo>
                <a:cubicBezTo>
                  <a:pt x="5884965" y="40044"/>
                  <a:pt x="5909733" y="44124"/>
                  <a:pt x="5930900" y="39891"/>
                </a:cubicBezTo>
                <a:cubicBezTo>
                  <a:pt x="5935133" y="27191"/>
                  <a:pt x="5931171" y="6763"/>
                  <a:pt x="5943600" y="1791"/>
                </a:cubicBezTo>
                <a:cubicBezTo>
                  <a:pt x="5969228" y="-8460"/>
                  <a:pt x="6014838" y="28117"/>
                  <a:pt x="6032500" y="39891"/>
                </a:cubicBezTo>
                <a:cubicBezTo>
                  <a:pt x="6036733" y="52591"/>
                  <a:pt x="6045200" y="64604"/>
                  <a:pt x="6045200" y="77991"/>
                </a:cubicBezTo>
                <a:cubicBezTo>
                  <a:pt x="6045200" y="125368"/>
                  <a:pt x="6032680" y="135051"/>
                  <a:pt x="5994400" y="154191"/>
                </a:cubicBezTo>
                <a:cubicBezTo>
                  <a:pt x="5982426" y="160178"/>
                  <a:pt x="5968002" y="160390"/>
                  <a:pt x="5956300" y="166891"/>
                </a:cubicBezTo>
                <a:cubicBezTo>
                  <a:pt x="5825292" y="239673"/>
                  <a:pt x="5928211" y="201654"/>
                  <a:pt x="5842000" y="230391"/>
                </a:cubicBezTo>
                <a:cubicBezTo>
                  <a:pt x="5829300" y="221924"/>
                  <a:pt x="5819070" y="206677"/>
                  <a:pt x="5803900" y="204991"/>
                </a:cubicBezTo>
                <a:cubicBezTo>
                  <a:pt x="5715310" y="195148"/>
                  <a:pt x="5747546" y="218257"/>
                  <a:pt x="5689600" y="243091"/>
                </a:cubicBezTo>
                <a:cubicBezTo>
                  <a:pt x="5656431" y="257306"/>
                  <a:pt x="5556899" y="266849"/>
                  <a:pt x="5537200" y="268491"/>
                </a:cubicBezTo>
                <a:cubicBezTo>
                  <a:pt x="5469569" y="274127"/>
                  <a:pt x="5401733" y="276958"/>
                  <a:pt x="5334000" y="281191"/>
                </a:cubicBezTo>
                <a:cubicBezTo>
                  <a:pt x="5317067" y="285424"/>
                  <a:pt x="5299406" y="300373"/>
                  <a:pt x="5283200" y="293891"/>
                </a:cubicBezTo>
                <a:cubicBezTo>
                  <a:pt x="5270771" y="288919"/>
                  <a:pt x="5283487" y="259038"/>
                  <a:pt x="5270500" y="255791"/>
                </a:cubicBezTo>
                <a:cubicBezTo>
                  <a:pt x="5255692" y="252089"/>
                  <a:pt x="5247273" y="277759"/>
                  <a:pt x="5232400" y="281191"/>
                </a:cubicBezTo>
                <a:cubicBezTo>
                  <a:pt x="5190945" y="290758"/>
                  <a:pt x="5147733" y="289658"/>
                  <a:pt x="5105400" y="293891"/>
                </a:cubicBezTo>
                <a:cubicBezTo>
                  <a:pt x="5009748" y="357659"/>
                  <a:pt x="5131314" y="290189"/>
                  <a:pt x="5016500" y="306591"/>
                </a:cubicBezTo>
                <a:cubicBezTo>
                  <a:pt x="5001390" y="308750"/>
                  <a:pt x="4991100" y="323524"/>
                  <a:pt x="4978400" y="331991"/>
                </a:cubicBezTo>
                <a:cubicBezTo>
                  <a:pt x="4965700" y="327758"/>
                  <a:pt x="4953687" y="319291"/>
                  <a:pt x="4940300" y="319291"/>
                </a:cubicBezTo>
                <a:cubicBezTo>
                  <a:pt x="4914010" y="319291"/>
                  <a:pt x="4883363" y="344549"/>
                  <a:pt x="4864100" y="357391"/>
                </a:cubicBezTo>
                <a:cubicBezTo>
                  <a:pt x="4859867" y="344691"/>
                  <a:pt x="4864387" y="322538"/>
                  <a:pt x="4851400" y="319291"/>
                </a:cubicBezTo>
                <a:cubicBezTo>
                  <a:pt x="4836592" y="315589"/>
                  <a:pt x="4827592" y="339332"/>
                  <a:pt x="4813300" y="344691"/>
                </a:cubicBezTo>
                <a:cubicBezTo>
                  <a:pt x="4793089" y="352270"/>
                  <a:pt x="4770967" y="353158"/>
                  <a:pt x="4749800" y="357391"/>
                </a:cubicBezTo>
                <a:cubicBezTo>
                  <a:pt x="4695642" y="321286"/>
                  <a:pt x="4723977" y="327204"/>
                  <a:pt x="4648200" y="344691"/>
                </a:cubicBezTo>
                <a:cubicBezTo>
                  <a:pt x="4614185" y="352541"/>
                  <a:pt x="4546600" y="370091"/>
                  <a:pt x="4546600" y="370091"/>
                </a:cubicBezTo>
                <a:cubicBezTo>
                  <a:pt x="4467386" y="422900"/>
                  <a:pt x="4549270" y="382791"/>
                  <a:pt x="4470400" y="382791"/>
                </a:cubicBezTo>
                <a:cubicBezTo>
                  <a:pt x="4435817" y="382791"/>
                  <a:pt x="4397701" y="406441"/>
                  <a:pt x="4368800" y="420891"/>
                </a:cubicBezTo>
                <a:cubicBezTo>
                  <a:pt x="4356100" y="416658"/>
                  <a:pt x="4344005" y="406713"/>
                  <a:pt x="4330700" y="408191"/>
                </a:cubicBezTo>
                <a:cubicBezTo>
                  <a:pt x="4304090" y="411148"/>
                  <a:pt x="4254500" y="433591"/>
                  <a:pt x="4254500" y="433591"/>
                </a:cubicBezTo>
                <a:cubicBezTo>
                  <a:pt x="4250267" y="416658"/>
                  <a:pt x="4257412" y="390597"/>
                  <a:pt x="4241800" y="382791"/>
                </a:cubicBezTo>
                <a:cubicBezTo>
                  <a:pt x="4201631" y="362706"/>
                  <a:pt x="4169180" y="408816"/>
                  <a:pt x="4140200" y="420891"/>
                </a:cubicBezTo>
                <a:cubicBezTo>
                  <a:pt x="4103128" y="436338"/>
                  <a:pt x="4025900" y="458991"/>
                  <a:pt x="4025900" y="458991"/>
                </a:cubicBezTo>
                <a:cubicBezTo>
                  <a:pt x="4004733" y="454758"/>
                  <a:pt x="3983897" y="444337"/>
                  <a:pt x="3962400" y="446291"/>
                </a:cubicBezTo>
                <a:cubicBezTo>
                  <a:pt x="3935736" y="448715"/>
                  <a:pt x="3911600" y="463224"/>
                  <a:pt x="3886200" y="471691"/>
                </a:cubicBezTo>
                <a:lnTo>
                  <a:pt x="3848100" y="484391"/>
                </a:lnTo>
                <a:cubicBezTo>
                  <a:pt x="3835400" y="488624"/>
                  <a:pt x="3823284" y="495431"/>
                  <a:pt x="3810000" y="497091"/>
                </a:cubicBezTo>
                <a:lnTo>
                  <a:pt x="3708400" y="509791"/>
                </a:lnTo>
                <a:cubicBezTo>
                  <a:pt x="3666067" y="530958"/>
                  <a:pt x="3620781" y="547037"/>
                  <a:pt x="3581400" y="573291"/>
                </a:cubicBezTo>
                <a:cubicBezTo>
                  <a:pt x="3568700" y="581758"/>
                  <a:pt x="3558173" y="595259"/>
                  <a:pt x="3543300" y="598691"/>
                </a:cubicBezTo>
                <a:cubicBezTo>
                  <a:pt x="3501845" y="608258"/>
                  <a:pt x="3458633" y="607158"/>
                  <a:pt x="3416300" y="611391"/>
                </a:cubicBezTo>
                <a:cubicBezTo>
                  <a:pt x="3298880" y="587907"/>
                  <a:pt x="3383601" y="598756"/>
                  <a:pt x="3200400" y="611391"/>
                </a:cubicBezTo>
                <a:cubicBezTo>
                  <a:pt x="3128480" y="616351"/>
                  <a:pt x="3056467" y="619858"/>
                  <a:pt x="2984500" y="624091"/>
                </a:cubicBezTo>
                <a:cubicBezTo>
                  <a:pt x="2950633" y="615624"/>
                  <a:pt x="2916018" y="587652"/>
                  <a:pt x="2882900" y="598691"/>
                </a:cubicBezTo>
                <a:cubicBezTo>
                  <a:pt x="2870200" y="602924"/>
                  <a:pt x="2857672" y="607713"/>
                  <a:pt x="2844800" y="611391"/>
                </a:cubicBezTo>
                <a:cubicBezTo>
                  <a:pt x="2763431" y="634639"/>
                  <a:pt x="2811967" y="613869"/>
                  <a:pt x="2705100" y="649491"/>
                </a:cubicBezTo>
                <a:cubicBezTo>
                  <a:pt x="2683473" y="656700"/>
                  <a:pt x="2662354" y="665457"/>
                  <a:pt x="2641600" y="674891"/>
                </a:cubicBezTo>
                <a:cubicBezTo>
                  <a:pt x="2532508" y="724478"/>
                  <a:pt x="2559965" y="727503"/>
                  <a:pt x="2413000" y="776491"/>
                </a:cubicBezTo>
                <a:cubicBezTo>
                  <a:pt x="2400300" y="780724"/>
                  <a:pt x="2387968" y="786287"/>
                  <a:pt x="2374900" y="789191"/>
                </a:cubicBezTo>
                <a:cubicBezTo>
                  <a:pt x="2303129" y="805140"/>
                  <a:pt x="2198179" y="812402"/>
                  <a:pt x="2133600" y="814591"/>
                </a:cubicBezTo>
                <a:cubicBezTo>
                  <a:pt x="1938932" y="821190"/>
                  <a:pt x="1744133" y="823058"/>
                  <a:pt x="1549400" y="827291"/>
                </a:cubicBezTo>
                <a:lnTo>
                  <a:pt x="1473200" y="839991"/>
                </a:lnTo>
                <a:cubicBezTo>
                  <a:pt x="1451962" y="843852"/>
                  <a:pt x="1431179" y="850543"/>
                  <a:pt x="1409700" y="852691"/>
                </a:cubicBezTo>
                <a:cubicBezTo>
                  <a:pt x="1162377" y="877423"/>
                  <a:pt x="1164056" y="866012"/>
                  <a:pt x="990600" y="890791"/>
                </a:cubicBezTo>
                <a:cubicBezTo>
                  <a:pt x="921688" y="900636"/>
                  <a:pt x="760685" y="932395"/>
                  <a:pt x="723900" y="941591"/>
                </a:cubicBezTo>
                <a:cubicBezTo>
                  <a:pt x="706967" y="945824"/>
                  <a:pt x="689883" y="949496"/>
                  <a:pt x="673100" y="954291"/>
                </a:cubicBezTo>
                <a:cubicBezTo>
                  <a:pt x="660228" y="957969"/>
                  <a:pt x="648068" y="964087"/>
                  <a:pt x="635000" y="966991"/>
                </a:cubicBezTo>
                <a:cubicBezTo>
                  <a:pt x="609863" y="972577"/>
                  <a:pt x="584050" y="974641"/>
                  <a:pt x="558800" y="979691"/>
                </a:cubicBezTo>
                <a:cubicBezTo>
                  <a:pt x="541684" y="983114"/>
                  <a:pt x="525348" y="990463"/>
                  <a:pt x="508000" y="992391"/>
                </a:cubicBezTo>
                <a:cubicBezTo>
                  <a:pt x="447803" y="999080"/>
                  <a:pt x="159583" y="1015127"/>
                  <a:pt x="114300" y="1017791"/>
                </a:cubicBezTo>
                <a:cubicBezTo>
                  <a:pt x="92668" y="1020881"/>
                  <a:pt x="0" y="1061398"/>
                  <a:pt x="0" y="992391"/>
                </a:cubicBezTo>
                <a:cubicBezTo>
                  <a:pt x="0" y="977127"/>
                  <a:pt x="14607" y="965084"/>
                  <a:pt x="25400" y="954291"/>
                </a:cubicBezTo>
                <a:cubicBezTo>
                  <a:pt x="36193" y="943498"/>
                  <a:pt x="35983" y="954291"/>
                  <a:pt x="38100" y="954291"/>
                </a:cubicBezTo>
                <a:close/>
              </a:path>
            </a:pathLst>
          </a:custGeom>
          <a:solidFill>
            <a:schemeClr val="bg1"/>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C4777D59-8923-D795-DFDF-2D9B1C2AE127}"/>
              </a:ext>
            </a:extLst>
          </p:cNvPr>
          <p:cNvPicPr>
            <a:picLocks noChangeAspect="1"/>
          </p:cNvPicPr>
          <p:nvPr/>
        </p:nvPicPr>
        <p:blipFill>
          <a:blip r:embed="rId4"/>
          <a:stretch>
            <a:fillRect/>
          </a:stretch>
        </p:blipFill>
        <p:spPr>
          <a:xfrm>
            <a:off x="4112012" y="5076994"/>
            <a:ext cx="7264400" cy="1397000"/>
          </a:xfrm>
          <a:prstGeom prst="rect">
            <a:avLst/>
          </a:prstGeom>
        </p:spPr>
      </p:pic>
    </p:spTree>
    <p:extLst>
      <p:ext uri="{BB962C8B-B14F-4D97-AF65-F5344CB8AC3E}">
        <p14:creationId xmlns:p14="http://schemas.microsoft.com/office/powerpoint/2010/main" val="17646540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3" name="Title 2">
            <a:extLst>
              <a:ext uri="{FF2B5EF4-FFF2-40B4-BE49-F238E27FC236}">
                <a16:creationId xmlns:a16="http://schemas.microsoft.com/office/drawing/2014/main" id="{FF1460E5-41F2-F94A-BEEA-D8D69C41EE64}"/>
              </a:ext>
            </a:extLst>
          </p:cNvPr>
          <p:cNvSpPr>
            <a:spLocks noGrp="1"/>
          </p:cNvSpPr>
          <p:nvPr>
            <p:ph type="title"/>
          </p:nvPr>
        </p:nvSpPr>
        <p:spPr/>
        <p:txBody>
          <a:bodyPr/>
          <a:lstStyle/>
          <a:p>
            <a:r>
              <a:rPr lang="en-US" sz="4800" dirty="0"/>
              <a:t>How can AI and Automation Help?</a:t>
            </a:r>
          </a:p>
        </p:txBody>
      </p:sp>
    </p:spTree>
    <p:extLst>
      <p:ext uri="{BB962C8B-B14F-4D97-AF65-F5344CB8AC3E}">
        <p14:creationId xmlns:p14="http://schemas.microsoft.com/office/powerpoint/2010/main" val="33239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yland 2021">
  <a:themeElements>
    <a:clrScheme name="Custom 17">
      <a:dk1>
        <a:srgbClr val="191C1A"/>
      </a:dk1>
      <a:lt1>
        <a:srgbClr val="FFFFFF"/>
      </a:lt1>
      <a:dk2>
        <a:srgbClr val="003645"/>
      </a:dk2>
      <a:lt2>
        <a:srgbClr val="F8F7F2"/>
      </a:lt2>
      <a:accent1>
        <a:srgbClr val="00586F"/>
      </a:accent1>
      <a:accent2>
        <a:srgbClr val="006334"/>
      </a:accent2>
      <a:accent3>
        <a:srgbClr val="539DAB"/>
      </a:accent3>
      <a:accent4>
        <a:srgbClr val="3F9C7A"/>
      </a:accent4>
      <a:accent5>
        <a:srgbClr val="555754"/>
      </a:accent5>
      <a:accent6>
        <a:srgbClr val="AAADA9"/>
      </a:accent6>
      <a:hlink>
        <a:srgbClr val="3F9C7A"/>
      </a:hlink>
      <a:folHlink>
        <a:srgbClr val="3F9C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yland">
      <a:fillStyleLst>
        <a:solidFill>
          <a:schemeClr val="phClr"/>
        </a:solidFill>
        <a:solidFill>
          <a:schemeClr val="phClr">
            <a:satMod val="180000"/>
            <a:tint val="40000"/>
          </a:schemeClr>
        </a:solidFill>
        <a:solidFill>
          <a:schemeClr val="phClr">
            <a:shade val="40000"/>
          </a:schemeClr>
        </a:solidFill>
      </a:fillStyleLst>
      <a:lnStyleLst>
        <a:ln>
          <a:solidFill>
            <a:schemeClr val="phClr"/>
          </a:solidFill>
          <a:headEnd type="none" w="med" len="med"/>
          <a:tailEnd type="none" w="med" len="med"/>
        </a:ln>
        <a:ln w="12700" cap="flat" cmpd="sng" algn="ctr">
          <a:solidFill>
            <a:schemeClr val="phClr"/>
          </a:solidFill>
          <a:prstDash val="solid"/>
          <a:miter lim="800000"/>
        </a:ln>
        <a:ln>
          <a:solidFill>
            <a:schemeClr val="phClr"/>
          </a:solidFill>
          <a:headEnd type="none" w="med" len="med"/>
          <a:tailEnd type="none" w="med" len="me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auto">
        <a:solidFill>
          <a:schemeClr val="bg2"/>
        </a:solidFill>
        <a:ln w="12700">
          <a:solidFill>
            <a:schemeClr val="tx2"/>
          </a:solidFill>
          <a:miter lim="800000"/>
          <a:headEnd type="none" w="med" len="med"/>
          <a:tailEnd type="none" w="med" len="me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defTabSz="932472" fontAlgn="base">
          <a:lnSpc>
            <a:spcPct val="90000"/>
          </a:lnSpc>
          <a:spcBef>
            <a:spcPct val="0"/>
          </a:spcBef>
          <a:spcAft>
            <a:spcPct val="0"/>
          </a:spcAft>
          <a:defRPr sz="1600" dirty="0" smtClean="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miter lim="800000"/>
          <a:headEnd type="none"/>
          <a:tailEnd type="none"/>
        </a:ln>
      </a:spPr>
      <a:bodyPr/>
      <a:lstStyle/>
      <a:style>
        <a:lnRef idx="1">
          <a:schemeClr val="dk1"/>
        </a:lnRef>
        <a:fillRef idx="0">
          <a:schemeClr val="dk1"/>
        </a:fillRef>
        <a:effectRef idx="0">
          <a:schemeClr val="dk1"/>
        </a:effectRef>
        <a:fontRef idx="minor">
          <a:schemeClr val="tx1"/>
        </a:fontRef>
      </a:style>
    </a:lnDef>
    <a:txDef>
      <a:spPr>
        <a:noFill/>
      </a:spPr>
      <a:bodyPr wrap="none" lIns="91440" tIns="91440" rIns="91440" bIns="91440" rtlCol="0" anchor="t">
        <a:spAutoFit/>
      </a:bodyPr>
      <a:lstStyle>
        <a:defPPr>
          <a:lnSpc>
            <a:spcPct val="90000"/>
          </a:lnSpc>
          <a:spcAft>
            <a:spcPts val="600"/>
          </a:spcAft>
          <a:defRPr sz="2400" dirty="0" smtClean="0">
            <a:gradFill>
              <a:gsLst>
                <a:gs pos="2917">
                  <a:schemeClr val="tx1"/>
                </a:gs>
                <a:gs pos="30000">
                  <a:schemeClr val="tx1"/>
                </a:gs>
              </a:gsLst>
              <a:lin ang="5400000" scaled="0"/>
            </a:gradFill>
          </a:defRPr>
        </a:defPPr>
      </a:lstStyle>
    </a:txDef>
  </a:objectDefaults>
  <a:extraClrSchemeLst/>
  <a:custClrLst>
    <a:custClr name="Orange">
      <a:srgbClr val="EE8655"/>
    </a:custClr>
    <a:custClr name="Dark blue">
      <a:srgbClr val="003544"/>
    </a:custClr>
    <a:custClr name="Dark green">
      <a:srgbClr val="004524"/>
    </a:custClr>
    <a:custClr name="Yellow">
      <a:srgbClr val="FFBA30"/>
    </a:custClr>
    <a:custClr name="Light yellow">
      <a:srgbClr val="FFE6B1"/>
    </a:custClr>
    <a:custClr name="Pink">
      <a:srgbClr val="D663A6"/>
    </a:custClr>
    <a:custClr name="Light pink">
      <a:srgbClr val="FFC7E7"/>
    </a:custClr>
    <a:custClr name="Dark pink">
      <a:srgbClr val="B44385"/>
    </a:custClr>
    <a:custClr name="Light gray">
      <a:srgbClr val="E2E3E1"/>
    </a:custClr>
  </a:custClrLst>
  <a:extLst>
    <a:ext uri="{05A4C25C-085E-4340-85A3-A5531E510DB2}">
      <thm15:themeFamily xmlns:thm15="http://schemas.microsoft.com/office/thememl/2012/main" name="Hyland 2021" id="{B1B0FC10-6771-4C09-B17E-C127AB1ED60E}" vid="{EEA91B77-78EF-453E-9842-A966AB48D8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afdbc4-3a88-4e46-b4cc-bca755f3ff18" xsi:nil="true"/>
    <lcf76f155ced4ddcb4097134ff3c332f xmlns="23713f58-54a5-4b17-a4e8-803c5a4798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601954-9093-4C1E-BB3C-203D45EB3198}"/>
</file>

<file path=customXml/itemProps2.xml><?xml version="1.0" encoding="utf-8"?>
<ds:datastoreItem xmlns:ds="http://schemas.openxmlformats.org/officeDocument/2006/customXml" ds:itemID="{985CF365-DFEF-44E8-80CE-B5E445D4DB21}"/>
</file>

<file path=customXml/itemProps3.xml><?xml version="1.0" encoding="utf-8"?>
<ds:datastoreItem xmlns:ds="http://schemas.openxmlformats.org/officeDocument/2006/customXml" ds:itemID="{C75527C0-783E-4961-9D4C-BE29960F2B2A}"/>
</file>

<file path=docProps/app.xml><?xml version="1.0" encoding="utf-8"?>
<Properties xmlns="http://schemas.openxmlformats.org/officeDocument/2006/extended-properties" xmlns:vt="http://schemas.openxmlformats.org/officeDocument/2006/docPropsVTypes">
  <Template/>
  <TotalTime>0</TotalTime>
  <Words>1128</Words>
  <Application>Microsoft Macintosh PowerPoint</Application>
  <PresentationFormat>Widescreen</PresentationFormat>
  <Paragraphs>148</Paragraphs>
  <Slides>21</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montserrat</vt:lpstr>
      <vt:lpstr>Wingdings</vt:lpstr>
      <vt:lpstr>Hyland 2021</vt:lpstr>
      <vt:lpstr>PowerPoint Presentation</vt:lpstr>
      <vt:lpstr>PowerPoint Presentation</vt:lpstr>
      <vt:lpstr>Prevent Mistaken Data Leaks With Automation and AI</vt:lpstr>
      <vt:lpstr>Agenda</vt:lpstr>
      <vt:lpstr>TODAY’S CHALLENGES</vt:lpstr>
      <vt:lpstr>PowerPoint Presentation</vt:lpstr>
      <vt:lpstr>FOI Requests</vt:lpstr>
      <vt:lpstr>Declaring Documents As Records is Boring</vt:lpstr>
      <vt:lpstr>How can AI and Automation Help?</vt:lpstr>
      <vt:lpstr>How Can AI Help?</vt:lpstr>
      <vt:lpstr>From Generic AI</vt:lpstr>
      <vt:lpstr>To Business Specific AI</vt:lpstr>
      <vt:lpstr>Also For Documents</vt:lpstr>
      <vt:lpstr>Train Your Model on Your Data…..</vt:lpstr>
      <vt:lpstr>...and all using a Content Platform</vt:lpstr>
      <vt:lpstr>Delivering Value with a Modern Content Platform</vt:lpstr>
      <vt:lpstr>Delivering Value with a Modern Content Platform</vt:lpstr>
      <vt:lpstr>What Could it look like?</vt:lpstr>
      <vt:lpstr>What Could it look like?</vt:lpstr>
      <vt:lpstr>What Could it look like for FOI requests?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Hyland PowerPoint Ttemplate 2021</dc:title>
  <dc:creator/>
  <cp:keywords/>
  <cp:lastModifiedBy/>
  <cp:revision>456</cp:revision>
  <dcterms:created xsi:type="dcterms:W3CDTF">2021-03-03T17:39:38Z</dcterms:created>
  <dcterms:modified xsi:type="dcterms:W3CDTF">2023-10-17T13:56:26Z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0x01010087334765BCC57E4BA82CB8BDC84FEB72</vt:lpwstr>
  </property>
</Properties>
</file>