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8"/>
  </p:notesMasterIdLst>
  <p:handoutMasterIdLst>
    <p:handoutMasterId r:id="rId29"/>
  </p:handoutMasterIdLst>
  <p:sldIdLst>
    <p:sldId id="2147478873" r:id="rId5"/>
    <p:sldId id="284" r:id="rId6"/>
    <p:sldId id="281" r:id="rId7"/>
    <p:sldId id="2147328596" r:id="rId8"/>
    <p:sldId id="2147482773" r:id="rId9"/>
    <p:sldId id="2147482771" r:id="rId10"/>
    <p:sldId id="2147328566" r:id="rId11"/>
    <p:sldId id="2147482772" r:id="rId12"/>
    <p:sldId id="2147328570" r:id="rId13"/>
    <p:sldId id="312" r:id="rId14"/>
    <p:sldId id="2147328575" r:id="rId15"/>
    <p:sldId id="2147328576" r:id="rId16"/>
    <p:sldId id="2147328577" r:id="rId17"/>
    <p:sldId id="2147328578" r:id="rId18"/>
    <p:sldId id="2147478870" r:id="rId19"/>
    <p:sldId id="2147482781" r:id="rId20"/>
    <p:sldId id="2147478892" r:id="rId21"/>
    <p:sldId id="2147482779" r:id="rId22"/>
    <p:sldId id="2147482778" r:id="rId23"/>
    <p:sldId id="2145872088" r:id="rId24"/>
    <p:sldId id="2147482769" r:id="rId25"/>
    <p:sldId id="2147482782" r:id="rId26"/>
    <p:sldId id="2147482770" r:id="rId27"/>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Consolas" panose="020B0609020204030204" pitchFamily="49" charset="0"/>
      <p:regular r:id="rId38"/>
      <p:bold r:id="rId39"/>
      <p:italic r:id="rId40"/>
      <p:boldItalic r:id="rId41"/>
    </p:embeddedFont>
    <p:embeddedFont>
      <p:font typeface="Montserrat Light" panose="00000400000000000000" pitchFamily="2" charset="0"/>
      <p:regular r:id="rId42"/>
      <p:italic r:id="rId43"/>
    </p:embeddedFont>
    <p:embeddedFont>
      <p:font typeface="Segoe UI" panose="020B0502040204020203"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Your presentation starts here" id="{AE49291E-FE1E-49DB-865A-56902E46666E}">
          <p14:sldIdLst>
            <p14:sldId id="2147478873"/>
            <p14:sldId id="284"/>
            <p14:sldId id="281"/>
            <p14:sldId id="2147328596"/>
            <p14:sldId id="2147482773"/>
            <p14:sldId id="2147482771"/>
            <p14:sldId id="2147328566"/>
            <p14:sldId id="2147482772"/>
            <p14:sldId id="2147328570"/>
            <p14:sldId id="312"/>
            <p14:sldId id="2147328575"/>
            <p14:sldId id="2147328576"/>
            <p14:sldId id="2147328577"/>
            <p14:sldId id="2147328578"/>
            <p14:sldId id="2147478870"/>
            <p14:sldId id="2147482781"/>
            <p14:sldId id="2147478892"/>
            <p14:sldId id="2147482779"/>
            <p14:sldId id="2147482778"/>
            <p14:sldId id="2145872088"/>
            <p14:sldId id="2147482769"/>
            <p14:sldId id="2147482782"/>
            <p14:sldId id="214748277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98CD2A-1400-FB03-EBF5-1DD867F8AC2B}" name="Alice Henebury" initials="AH" userId="S::alice.henebury@kainos.com::d6510d93-7b39-4011-830a-61a23bf4b5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284F"/>
    <a:srgbClr val="41679F"/>
    <a:srgbClr val="61A83F"/>
    <a:srgbClr val="283583"/>
    <a:srgbClr val="58585A"/>
    <a:srgbClr val="575756"/>
    <a:srgbClr val="575757"/>
    <a:srgbClr val="797A7C"/>
    <a:srgbClr val="696A6C"/>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864FE9-4E50-4963-98D3-042EE930CE90}" v="133" dt="2023-10-17T17:27:29.337"/>
    <p1510:client id="{775D1F00-90E9-C249-A8B2-AAA9BAA8198A}" v="181" dt="2023-10-17T10:54:59.589"/>
    <p1510:client id="{965BEA94-229D-4496-8183-3F737B9A71C1}" v="1" vWet="3" dt="2023-10-17T09:40:09.240"/>
    <p1510:client id="{BCE798D5-FBF8-4B3F-AFAB-DEA47464894A}" v="2" dt="2023-10-17T13:35:16.937"/>
    <p1510:client id="{C3879C6E-1050-064C-9E9F-E0BAE3DC564B}" v="1688" dt="2023-10-17T09:58:17.5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6197"/>
  </p:normalViewPr>
  <p:slideViewPr>
    <p:cSldViewPr snapToGrid="0">
      <p:cViewPr varScale="1">
        <p:scale>
          <a:sx n="82" d="100"/>
          <a:sy n="82" d="100"/>
        </p:scale>
        <p:origin x="720"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A02FDA-4B78-4A4B-96D9-D826B0F0664B}" type="doc">
      <dgm:prSet loTypeId="urn:microsoft.com/office/officeart/2005/8/layout/hierarchy2" loCatId="" qsTypeId="urn:microsoft.com/office/officeart/2005/8/quickstyle/simple1" qsCatId="simple" csTypeId="urn:microsoft.com/office/officeart/2005/8/colors/accent0_2" csCatId="mainScheme" phldr="1"/>
      <dgm:spPr/>
      <dgm:t>
        <a:bodyPr/>
        <a:lstStyle/>
        <a:p>
          <a:endParaRPr lang="en-GB"/>
        </a:p>
      </dgm:t>
    </dgm:pt>
    <dgm:pt modelId="{9EB011F9-8CA1-0F45-B663-E9670FC4FE28}">
      <dgm:prSet phldrT="[Text]"/>
      <dgm:spPr>
        <a:solidFill>
          <a:schemeClr val="bg1">
            <a:lumMod val="75000"/>
          </a:schemeClr>
        </a:solidFill>
      </dgm:spPr>
      <dgm:t>
        <a:bodyPr/>
        <a:lstStyle/>
        <a:p>
          <a:r>
            <a:rPr lang="en-GB" dirty="0"/>
            <a:t>The</a:t>
          </a:r>
        </a:p>
      </dgm:t>
    </dgm:pt>
    <dgm:pt modelId="{8C263A39-51BC-F549-AEFE-5C7D331EDEC6}" type="parTrans" cxnId="{81B1AC69-4B6C-D74E-B1C4-2D4C38410F8A}">
      <dgm:prSet/>
      <dgm:spPr/>
      <dgm:t>
        <a:bodyPr/>
        <a:lstStyle/>
        <a:p>
          <a:endParaRPr lang="en-GB"/>
        </a:p>
      </dgm:t>
    </dgm:pt>
    <dgm:pt modelId="{8E619775-00E2-714C-BCE6-CAB1C3C61361}" type="sibTrans" cxnId="{81B1AC69-4B6C-D74E-B1C4-2D4C38410F8A}">
      <dgm:prSet/>
      <dgm:spPr/>
      <dgm:t>
        <a:bodyPr/>
        <a:lstStyle/>
        <a:p>
          <a:endParaRPr lang="en-GB"/>
        </a:p>
      </dgm:t>
    </dgm:pt>
    <dgm:pt modelId="{6664A287-7BB4-7E46-8360-A090E99C82E6}">
      <dgm:prSet phldrT="[Text]"/>
      <dgm:spPr>
        <a:solidFill>
          <a:schemeClr val="accent5"/>
        </a:solidFill>
      </dgm:spPr>
      <dgm:t>
        <a:bodyPr/>
        <a:lstStyle/>
        <a:p>
          <a:r>
            <a:rPr lang="en-GB" dirty="0"/>
            <a:t>fox</a:t>
          </a:r>
          <a:br>
            <a:rPr lang="en-GB" dirty="0"/>
          </a:br>
          <a:r>
            <a:rPr lang="en-GB" dirty="0"/>
            <a:t>(0.8)</a:t>
          </a:r>
        </a:p>
      </dgm:t>
    </dgm:pt>
    <dgm:pt modelId="{69659D1C-9F10-D940-8097-C07CC6ED6A5A}" type="parTrans" cxnId="{DA78D720-AD3D-E448-AE59-9F8AA4E2B5DD}">
      <dgm:prSet/>
      <dgm:spPr/>
      <dgm:t>
        <a:bodyPr/>
        <a:lstStyle/>
        <a:p>
          <a:endParaRPr lang="en-GB" dirty="0"/>
        </a:p>
      </dgm:t>
    </dgm:pt>
    <dgm:pt modelId="{35BECD5D-A7F3-1B4E-B3AE-1309BB169F3D}" type="sibTrans" cxnId="{DA78D720-AD3D-E448-AE59-9F8AA4E2B5DD}">
      <dgm:prSet/>
      <dgm:spPr/>
      <dgm:t>
        <a:bodyPr/>
        <a:lstStyle/>
        <a:p>
          <a:endParaRPr lang="en-GB"/>
        </a:p>
      </dgm:t>
    </dgm:pt>
    <dgm:pt modelId="{B1224EA0-2218-A342-9AC4-89EE3F8154F6}">
      <dgm:prSet phldrT="[Text]"/>
      <dgm:spPr>
        <a:solidFill>
          <a:schemeClr val="accent5"/>
        </a:solidFill>
      </dgm:spPr>
      <dgm:t>
        <a:bodyPr lIns="7200" tIns="0" bIns="0"/>
        <a:lstStyle/>
        <a:p>
          <a:r>
            <a:rPr lang="en-GB" dirty="0"/>
            <a:t>jumps</a:t>
          </a:r>
          <a:br>
            <a:rPr lang="en-GB" dirty="0"/>
          </a:br>
          <a:r>
            <a:rPr lang="en-GB" dirty="0"/>
            <a:t>(0.75)</a:t>
          </a:r>
        </a:p>
      </dgm:t>
    </dgm:pt>
    <dgm:pt modelId="{CF8D640D-DDE2-3441-96F7-873DDE139209}" type="parTrans" cxnId="{BF9CDBFA-19C0-4E4E-A130-B93F351A67AC}">
      <dgm:prSet/>
      <dgm:spPr/>
      <dgm:t>
        <a:bodyPr/>
        <a:lstStyle/>
        <a:p>
          <a:endParaRPr lang="en-GB" dirty="0"/>
        </a:p>
      </dgm:t>
    </dgm:pt>
    <dgm:pt modelId="{047DADAA-77DC-7A4A-BE67-CC37B8D9C2D0}" type="sibTrans" cxnId="{BF9CDBFA-19C0-4E4E-A130-B93F351A67AC}">
      <dgm:prSet/>
      <dgm:spPr/>
      <dgm:t>
        <a:bodyPr/>
        <a:lstStyle/>
        <a:p>
          <a:endParaRPr lang="en-GB"/>
        </a:p>
      </dgm:t>
    </dgm:pt>
    <dgm:pt modelId="{67AC0D29-07DD-884F-AF84-737D56470110}">
      <dgm:prSet phldrT="[Text]"/>
      <dgm:spPr/>
      <dgm:t>
        <a:bodyPr/>
        <a:lstStyle/>
        <a:p>
          <a:r>
            <a:rPr lang="en-GB" dirty="0"/>
            <a:t>sneaked</a:t>
          </a:r>
          <a:br>
            <a:rPr lang="en-GB" dirty="0"/>
          </a:br>
          <a:r>
            <a:rPr lang="en-GB" dirty="0"/>
            <a:t>(0.25)</a:t>
          </a:r>
        </a:p>
      </dgm:t>
    </dgm:pt>
    <dgm:pt modelId="{DD2ADA0F-D4B5-8D41-A7CF-F06D4F5920DE}" type="parTrans" cxnId="{82492DF9-B72F-9A40-A064-24480F751553}">
      <dgm:prSet/>
      <dgm:spPr/>
      <dgm:t>
        <a:bodyPr/>
        <a:lstStyle/>
        <a:p>
          <a:endParaRPr lang="en-GB" dirty="0"/>
        </a:p>
      </dgm:t>
    </dgm:pt>
    <dgm:pt modelId="{01CCF270-CEFD-E142-A6DC-DB234C63EB52}" type="sibTrans" cxnId="{82492DF9-B72F-9A40-A064-24480F751553}">
      <dgm:prSet/>
      <dgm:spPr/>
      <dgm:t>
        <a:bodyPr/>
        <a:lstStyle/>
        <a:p>
          <a:endParaRPr lang="en-GB"/>
        </a:p>
      </dgm:t>
    </dgm:pt>
    <dgm:pt modelId="{C34A6F07-20F5-814B-A7E1-0A8A18954F80}">
      <dgm:prSet phldrT="[Text]"/>
      <dgm:spPr/>
      <dgm:t>
        <a:bodyPr/>
        <a:lstStyle/>
        <a:p>
          <a:r>
            <a:rPr lang="en-GB" dirty="0"/>
            <a:t>car</a:t>
          </a:r>
          <a:br>
            <a:rPr lang="en-GB" dirty="0"/>
          </a:br>
          <a:r>
            <a:rPr lang="en-GB" dirty="0"/>
            <a:t>(0.2)</a:t>
          </a:r>
        </a:p>
      </dgm:t>
    </dgm:pt>
    <dgm:pt modelId="{DCC1382C-89AF-AF44-B320-65975C1205E5}" type="parTrans" cxnId="{619A8C25-1A1B-4E41-8CD0-42647828364F}">
      <dgm:prSet/>
      <dgm:spPr/>
      <dgm:t>
        <a:bodyPr/>
        <a:lstStyle/>
        <a:p>
          <a:endParaRPr lang="en-GB" dirty="0"/>
        </a:p>
      </dgm:t>
    </dgm:pt>
    <dgm:pt modelId="{3101991E-1E09-BB44-8B96-C77EC0AA2003}" type="sibTrans" cxnId="{619A8C25-1A1B-4E41-8CD0-42647828364F}">
      <dgm:prSet/>
      <dgm:spPr/>
      <dgm:t>
        <a:bodyPr/>
        <a:lstStyle/>
        <a:p>
          <a:endParaRPr lang="en-GB"/>
        </a:p>
      </dgm:t>
    </dgm:pt>
    <dgm:pt modelId="{FEEAFD42-9A98-7346-B2B6-351C6A7D2F36}">
      <dgm:prSet phldrT="[Text]"/>
      <dgm:spPr/>
      <dgm:t>
        <a:bodyPr/>
        <a:lstStyle/>
        <a:p>
          <a:r>
            <a:rPr lang="en-GB" dirty="0"/>
            <a:t>crashed</a:t>
          </a:r>
          <a:br>
            <a:rPr lang="en-GB" dirty="0"/>
          </a:br>
          <a:r>
            <a:rPr lang="en-GB" dirty="0"/>
            <a:t>(0.5)</a:t>
          </a:r>
        </a:p>
      </dgm:t>
    </dgm:pt>
    <dgm:pt modelId="{DB9AD692-81CE-4D41-BA01-8D0A68E05111}" type="parTrans" cxnId="{7AEA2C6B-D44B-714D-BB15-8C0D2BE7DD9E}">
      <dgm:prSet/>
      <dgm:spPr/>
      <dgm:t>
        <a:bodyPr/>
        <a:lstStyle/>
        <a:p>
          <a:endParaRPr lang="en-GB" dirty="0"/>
        </a:p>
      </dgm:t>
    </dgm:pt>
    <dgm:pt modelId="{079E7FE7-541E-AA46-82E4-47DA5BB71304}" type="sibTrans" cxnId="{7AEA2C6B-D44B-714D-BB15-8C0D2BE7DD9E}">
      <dgm:prSet/>
      <dgm:spPr/>
      <dgm:t>
        <a:bodyPr/>
        <a:lstStyle/>
        <a:p>
          <a:endParaRPr lang="en-GB"/>
        </a:p>
      </dgm:t>
    </dgm:pt>
    <dgm:pt modelId="{54148195-EE9C-EB49-84F5-FE0CC8A26BDA}">
      <dgm:prSet/>
      <dgm:spPr/>
      <dgm:t>
        <a:bodyPr/>
        <a:lstStyle/>
        <a:p>
          <a:r>
            <a:rPr lang="en-GB" dirty="0"/>
            <a:t>into</a:t>
          </a:r>
          <a:br>
            <a:rPr lang="en-GB" dirty="0"/>
          </a:br>
          <a:r>
            <a:rPr lang="en-GB" dirty="0"/>
            <a:t>(0.6)</a:t>
          </a:r>
        </a:p>
      </dgm:t>
    </dgm:pt>
    <dgm:pt modelId="{4E31BBF7-7555-684B-8D9D-66666CCCE54E}" type="parTrans" cxnId="{28EB8B1B-7E00-BF4E-95D6-D25EB3D0D642}">
      <dgm:prSet/>
      <dgm:spPr/>
      <dgm:t>
        <a:bodyPr/>
        <a:lstStyle/>
        <a:p>
          <a:endParaRPr lang="en-GB" dirty="0"/>
        </a:p>
      </dgm:t>
    </dgm:pt>
    <dgm:pt modelId="{917351E1-4EB2-D445-B0AE-59B7DE520EDF}" type="sibTrans" cxnId="{28EB8B1B-7E00-BF4E-95D6-D25EB3D0D642}">
      <dgm:prSet/>
      <dgm:spPr/>
      <dgm:t>
        <a:bodyPr/>
        <a:lstStyle/>
        <a:p>
          <a:endParaRPr lang="en-GB"/>
        </a:p>
      </dgm:t>
    </dgm:pt>
    <dgm:pt modelId="{595BA2D1-FEB1-4F40-A7FF-47454113AA7E}">
      <dgm:prSet/>
      <dgm:spPr/>
      <dgm:t>
        <a:bodyPr/>
        <a:lstStyle/>
        <a:p>
          <a:r>
            <a:rPr lang="en-GB" dirty="0"/>
            <a:t>the</a:t>
          </a:r>
          <a:br>
            <a:rPr lang="en-GB" dirty="0"/>
          </a:br>
          <a:r>
            <a:rPr lang="en-GB" dirty="0"/>
            <a:t>(0.9)</a:t>
          </a:r>
        </a:p>
      </dgm:t>
    </dgm:pt>
    <dgm:pt modelId="{C38505AC-6EE4-F540-9CBE-280B4B11CADB}" type="parTrans" cxnId="{4820A8AD-6A2E-7B44-8F3A-F8CDB9590FFE}">
      <dgm:prSet/>
      <dgm:spPr/>
      <dgm:t>
        <a:bodyPr/>
        <a:lstStyle/>
        <a:p>
          <a:endParaRPr lang="en-GB" dirty="0"/>
        </a:p>
      </dgm:t>
    </dgm:pt>
    <dgm:pt modelId="{32BA4309-077B-204C-B6E6-B31157175B28}" type="sibTrans" cxnId="{4820A8AD-6A2E-7B44-8F3A-F8CDB9590FFE}">
      <dgm:prSet/>
      <dgm:spPr/>
      <dgm:t>
        <a:bodyPr/>
        <a:lstStyle/>
        <a:p>
          <a:endParaRPr lang="en-GB"/>
        </a:p>
      </dgm:t>
    </dgm:pt>
    <dgm:pt modelId="{9216F381-2C56-0845-93B6-2B1323EFC79A}">
      <dgm:prSet/>
      <dgm:spPr/>
      <dgm:t>
        <a:bodyPr/>
        <a:lstStyle/>
        <a:p>
          <a:r>
            <a:rPr lang="en-GB" dirty="0"/>
            <a:t>henhouse</a:t>
          </a:r>
          <a:br>
            <a:rPr lang="en-GB" dirty="0"/>
          </a:br>
          <a:r>
            <a:rPr lang="en-GB" dirty="0"/>
            <a:t>(0.44)</a:t>
          </a:r>
        </a:p>
      </dgm:t>
    </dgm:pt>
    <dgm:pt modelId="{DFCE96E0-7778-7449-8B64-0AC74271E194}" type="parTrans" cxnId="{9619FAE6-D741-D842-91D3-C2FBA6D868D9}">
      <dgm:prSet/>
      <dgm:spPr/>
      <dgm:t>
        <a:bodyPr/>
        <a:lstStyle/>
        <a:p>
          <a:endParaRPr lang="en-GB" dirty="0"/>
        </a:p>
      </dgm:t>
    </dgm:pt>
    <dgm:pt modelId="{8FE611A7-8EF5-A743-9DDA-8E48C80F909A}" type="sibTrans" cxnId="{9619FAE6-D741-D842-91D3-C2FBA6D868D9}">
      <dgm:prSet/>
      <dgm:spPr/>
      <dgm:t>
        <a:bodyPr/>
        <a:lstStyle/>
        <a:p>
          <a:endParaRPr lang="en-GB"/>
        </a:p>
      </dgm:t>
    </dgm:pt>
    <dgm:pt modelId="{97B98171-D2B0-E640-BE21-5F60C0E4F4CF}">
      <dgm:prSet/>
      <dgm:spPr>
        <a:solidFill>
          <a:schemeClr val="accent5"/>
        </a:solidFill>
      </dgm:spPr>
      <dgm:t>
        <a:bodyPr/>
        <a:lstStyle/>
        <a:p>
          <a:r>
            <a:rPr lang="en-GB" dirty="0"/>
            <a:t>over</a:t>
          </a:r>
          <a:br>
            <a:rPr lang="en-GB" dirty="0"/>
          </a:br>
          <a:r>
            <a:rPr lang="en-GB" dirty="0"/>
            <a:t>(0.7)</a:t>
          </a:r>
        </a:p>
      </dgm:t>
    </dgm:pt>
    <dgm:pt modelId="{84C149A8-DB53-AA4F-9B4A-D73404C7F50E}" type="parTrans" cxnId="{277D9D1C-3C90-B24A-A3F3-27AA3E3EFECD}">
      <dgm:prSet/>
      <dgm:spPr/>
      <dgm:t>
        <a:bodyPr/>
        <a:lstStyle/>
        <a:p>
          <a:endParaRPr lang="en-GB" dirty="0"/>
        </a:p>
      </dgm:t>
    </dgm:pt>
    <dgm:pt modelId="{A5E9D358-1A3C-4E4D-8EB3-BC44C7690388}" type="sibTrans" cxnId="{277D9D1C-3C90-B24A-A3F3-27AA3E3EFECD}">
      <dgm:prSet/>
      <dgm:spPr/>
      <dgm:t>
        <a:bodyPr/>
        <a:lstStyle/>
        <a:p>
          <a:endParaRPr lang="en-GB"/>
        </a:p>
      </dgm:t>
    </dgm:pt>
    <dgm:pt modelId="{FBCC87B9-FA4F-C74D-90E1-074FE816A9EA}">
      <dgm:prSet/>
      <dgm:spPr>
        <a:solidFill>
          <a:schemeClr val="accent5"/>
        </a:solidFill>
      </dgm:spPr>
      <dgm:t>
        <a:bodyPr/>
        <a:lstStyle/>
        <a:p>
          <a:r>
            <a:rPr lang="en-GB" dirty="0"/>
            <a:t>the</a:t>
          </a:r>
          <a:br>
            <a:rPr lang="en-GB" dirty="0"/>
          </a:br>
          <a:r>
            <a:rPr lang="en-GB" dirty="0"/>
            <a:t>(0.9)</a:t>
          </a:r>
        </a:p>
      </dgm:t>
    </dgm:pt>
    <dgm:pt modelId="{472832D0-50C4-A944-8201-F14E749AFBD0}" type="parTrans" cxnId="{444EE897-A117-B044-B018-BCF9BCDEA74B}">
      <dgm:prSet/>
      <dgm:spPr/>
      <dgm:t>
        <a:bodyPr/>
        <a:lstStyle/>
        <a:p>
          <a:endParaRPr lang="en-GB" dirty="0"/>
        </a:p>
      </dgm:t>
    </dgm:pt>
    <dgm:pt modelId="{82585068-335C-F647-80D2-1209E14FD52E}" type="sibTrans" cxnId="{444EE897-A117-B044-B018-BCF9BCDEA74B}">
      <dgm:prSet/>
      <dgm:spPr/>
      <dgm:t>
        <a:bodyPr/>
        <a:lstStyle/>
        <a:p>
          <a:endParaRPr lang="en-GB"/>
        </a:p>
      </dgm:t>
    </dgm:pt>
    <dgm:pt modelId="{0A27BB28-D54D-0143-8640-67ACBC4E10A5}">
      <dgm:prSet/>
      <dgm:spPr>
        <a:solidFill>
          <a:schemeClr val="accent5"/>
        </a:solidFill>
      </dgm:spPr>
      <dgm:t>
        <a:bodyPr/>
        <a:lstStyle/>
        <a:p>
          <a:r>
            <a:rPr lang="en-GB" dirty="0"/>
            <a:t>lazy</a:t>
          </a:r>
          <a:br>
            <a:rPr lang="en-GB" dirty="0"/>
          </a:br>
          <a:r>
            <a:rPr lang="en-GB" dirty="0"/>
            <a:t>(0.6)</a:t>
          </a:r>
        </a:p>
      </dgm:t>
    </dgm:pt>
    <dgm:pt modelId="{4E698537-9762-8A44-88B7-0637F71201D9}" type="parTrans" cxnId="{6DE03D79-138E-F343-9089-6EDFFB8AB427}">
      <dgm:prSet/>
      <dgm:spPr/>
      <dgm:t>
        <a:bodyPr/>
        <a:lstStyle/>
        <a:p>
          <a:endParaRPr lang="en-GB" dirty="0"/>
        </a:p>
      </dgm:t>
    </dgm:pt>
    <dgm:pt modelId="{C02B606D-D0D6-0744-A207-994C0C94B9A7}" type="sibTrans" cxnId="{6DE03D79-138E-F343-9089-6EDFFB8AB427}">
      <dgm:prSet/>
      <dgm:spPr/>
      <dgm:t>
        <a:bodyPr/>
        <a:lstStyle/>
        <a:p>
          <a:endParaRPr lang="en-GB"/>
        </a:p>
      </dgm:t>
    </dgm:pt>
    <dgm:pt modelId="{8553BACB-A452-9C4A-A198-81AFC784F382}">
      <dgm:prSet/>
      <dgm:spPr>
        <a:solidFill>
          <a:schemeClr val="accent5"/>
        </a:solidFill>
      </dgm:spPr>
      <dgm:t>
        <a:bodyPr/>
        <a:lstStyle/>
        <a:p>
          <a:r>
            <a:rPr lang="en-GB" dirty="0"/>
            <a:t>dog</a:t>
          </a:r>
          <a:br>
            <a:rPr lang="en-GB" dirty="0"/>
          </a:br>
          <a:r>
            <a:rPr lang="en-GB" dirty="0"/>
            <a:t>(0.9)</a:t>
          </a:r>
        </a:p>
      </dgm:t>
    </dgm:pt>
    <dgm:pt modelId="{3146AD9E-492F-3946-B71F-EBEBDCF87D86}" type="parTrans" cxnId="{E0CE849B-1977-7E42-BA9E-8E6CF10C6E78}">
      <dgm:prSet/>
      <dgm:spPr/>
      <dgm:t>
        <a:bodyPr/>
        <a:lstStyle/>
        <a:p>
          <a:endParaRPr lang="en-GB" dirty="0"/>
        </a:p>
      </dgm:t>
    </dgm:pt>
    <dgm:pt modelId="{D9D03C20-FE16-F84E-92D0-E58EB8858565}" type="sibTrans" cxnId="{E0CE849B-1977-7E42-BA9E-8E6CF10C6E78}">
      <dgm:prSet/>
      <dgm:spPr/>
      <dgm:t>
        <a:bodyPr/>
        <a:lstStyle/>
        <a:p>
          <a:endParaRPr lang="en-GB"/>
        </a:p>
      </dgm:t>
    </dgm:pt>
    <dgm:pt modelId="{42517DE6-3142-B94D-8990-F3463E54D356}">
      <dgm:prSet/>
      <dgm:spPr/>
      <dgm:t>
        <a:bodyPr/>
        <a:lstStyle/>
        <a:p>
          <a:r>
            <a:rPr lang="en-GB" dirty="0"/>
            <a:t>sloth</a:t>
          </a:r>
          <a:br>
            <a:rPr lang="en-GB" dirty="0"/>
          </a:br>
          <a:r>
            <a:rPr lang="en-GB" dirty="0"/>
            <a:t>(0.1)</a:t>
          </a:r>
        </a:p>
      </dgm:t>
    </dgm:pt>
    <dgm:pt modelId="{7157F7A9-0D07-7B4B-B926-F6898F2BD3AB}" type="parTrans" cxnId="{E8E45C4B-F80B-8542-A9EB-B9E4F431E374}">
      <dgm:prSet/>
      <dgm:spPr/>
      <dgm:t>
        <a:bodyPr/>
        <a:lstStyle/>
        <a:p>
          <a:endParaRPr lang="en-GB" dirty="0"/>
        </a:p>
      </dgm:t>
    </dgm:pt>
    <dgm:pt modelId="{367B8453-BBB4-7F4B-AB97-351B272A6206}" type="sibTrans" cxnId="{E8E45C4B-F80B-8542-A9EB-B9E4F431E374}">
      <dgm:prSet/>
      <dgm:spPr/>
      <dgm:t>
        <a:bodyPr/>
        <a:lstStyle/>
        <a:p>
          <a:endParaRPr lang="en-GB"/>
        </a:p>
      </dgm:t>
    </dgm:pt>
    <dgm:pt modelId="{3DCD0D19-8C70-C240-A380-99084BE4064B}">
      <dgm:prSet/>
      <dgm:spPr>
        <a:solidFill>
          <a:schemeClr val="bg1">
            <a:lumMod val="75000"/>
          </a:schemeClr>
        </a:solidFill>
      </dgm:spPr>
      <dgm:t>
        <a:bodyPr/>
        <a:lstStyle/>
        <a:p>
          <a:r>
            <a:rPr lang="en-GB" dirty="0"/>
            <a:t>brown</a:t>
          </a:r>
        </a:p>
      </dgm:t>
    </dgm:pt>
    <dgm:pt modelId="{4E51B2DC-E28A-0E46-906C-3685B247EFF2}" type="parTrans" cxnId="{172F32AA-FBDC-7141-9739-7F1BB762A7A6}">
      <dgm:prSet/>
      <dgm:spPr/>
      <dgm:t>
        <a:bodyPr/>
        <a:lstStyle/>
        <a:p>
          <a:endParaRPr lang="en-GB" dirty="0"/>
        </a:p>
      </dgm:t>
    </dgm:pt>
    <dgm:pt modelId="{66D5690C-D567-3A43-A872-68999B1A4684}" type="sibTrans" cxnId="{172F32AA-FBDC-7141-9739-7F1BB762A7A6}">
      <dgm:prSet/>
      <dgm:spPr/>
      <dgm:t>
        <a:bodyPr/>
        <a:lstStyle/>
        <a:p>
          <a:endParaRPr lang="en-GB"/>
        </a:p>
      </dgm:t>
    </dgm:pt>
    <dgm:pt modelId="{DB03A748-ED1E-0341-9311-368048474833}">
      <dgm:prSet phldrT="[Text]"/>
      <dgm:spPr>
        <a:solidFill>
          <a:schemeClr val="bg1">
            <a:lumMod val="75000"/>
          </a:schemeClr>
        </a:solidFill>
      </dgm:spPr>
      <dgm:t>
        <a:bodyPr/>
        <a:lstStyle/>
        <a:p>
          <a:r>
            <a:rPr lang="en-GB" dirty="0"/>
            <a:t>quick</a:t>
          </a:r>
        </a:p>
      </dgm:t>
    </dgm:pt>
    <dgm:pt modelId="{20ED962A-7FFB-1447-ACD9-DB09C26B1A59}" type="parTrans" cxnId="{8866C2AA-314C-E644-8EE8-07CCA7BEE213}">
      <dgm:prSet/>
      <dgm:spPr/>
      <dgm:t>
        <a:bodyPr/>
        <a:lstStyle/>
        <a:p>
          <a:endParaRPr lang="en-GB" dirty="0"/>
        </a:p>
      </dgm:t>
    </dgm:pt>
    <dgm:pt modelId="{8C951D56-98CE-8D4C-986A-3013828D6011}" type="sibTrans" cxnId="{8866C2AA-314C-E644-8EE8-07CCA7BEE213}">
      <dgm:prSet/>
      <dgm:spPr/>
      <dgm:t>
        <a:bodyPr/>
        <a:lstStyle/>
        <a:p>
          <a:endParaRPr lang="en-GB"/>
        </a:p>
      </dgm:t>
    </dgm:pt>
    <dgm:pt modelId="{86A6FC60-9AA8-034B-ABEA-9A690C8A4834}">
      <dgm:prSet/>
      <dgm:spPr/>
      <dgm:t>
        <a:bodyPr/>
        <a:lstStyle/>
        <a:p>
          <a:r>
            <a:rPr lang="en-GB" dirty="0"/>
            <a:t>&lt;end&gt;</a:t>
          </a:r>
        </a:p>
      </dgm:t>
    </dgm:pt>
    <dgm:pt modelId="{EF1C628E-7F0F-F549-BD06-48E0CBBFE286}" type="parTrans" cxnId="{30B3B4DD-1AFE-E743-87B5-E3E597B0E990}">
      <dgm:prSet/>
      <dgm:spPr/>
      <dgm:t>
        <a:bodyPr/>
        <a:lstStyle/>
        <a:p>
          <a:endParaRPr lang="en-GB" dirty="0"/>
        </a:p>
      </dgm:t>
    </dgm:pt>
    <dgm:pt modelId="{07FCF4EE-6970-BF46-B138-02CB9FFE013D}" type="sibTrans" cxnId="{30B3B4DD-1AFE-E743-87B5-E3E597B0E990}">
      <dgm:prSet/>
      <dgm:spPr/>
      <dgm:t>
        <a:bodyPr/>
        <a:lstStyle/>
        <a:p>
          <a:endParaRPr lang="en-GB"/>
        </a:p>
      </dgm:t>
    </dgm:pt>
    <dgm:pt modelId="{5330CC60-6302-9D4F-9D49-0626035E1B89}">
      <dgm:prSet/>
      <dgm:spPr>
        <a:solidFill>
          <a:schemeClr val="accent5"/>
        </a:solidFill>
      </dgm:spPr>
      <dgm:t>
        <a:bodyPr/>
        <a:lstStyle/>
        <a:p>
          <a:r>
            <a:rPr lang="en-GB" dirty="0"/>
            <a:t>&lt;end&gt;</a:t>
          </a:r>
        </a:p>
      </dgm:t>
    </dgm:pt>
    <dgm:pt modelId="{0F485ECD-8EB1-6241-BD92-7A37CC2732FA}" type="parTrans" cxnId="{FA30DCAD-0DED-7A4F-A1AD-1F1940198522}">
      <dgm:prSet/>
      <dgm:spPr/>
      <dgm:t>
        <a:bodyPr/>
        <a:lstStyle/>
        <a:p>
          <a:endParaRPr lang="en-GB" dirty="0"/>
        </a:p>
      </dgm:t>
    </dgm:pt>
    <dgm:pt modelId="{53536F06-2149-2544-8EED-A63FE1241662}" type="sibTrans" cxnId="{FA30DCAD-0DED-7A4F-A1AD-1F1940198522}">
      <dgm:prSet/>
      <dgm:spPr/>
      <dgm:t>
        <a:bodyPr/>
        <a:lstStyle/>
        <a:p>
          <a:endParaRPr lang="en-GB"/>
        </a:p>
      </dgm:t>
    </dgm:pt>
    <dgm:pt modelId="{5B708DD4-4966-844F-B53C-E9911C34CAE5}">
      <dgm:prSet/>
      <dgm:spPr/>
      <dgm:t>
        <a:bodyPr/>
        <a:lstStyle/>
        <a:p>
          <a:r>
            <a:rPr lang="en-GB" dirty="0"/>
            <a:t>&lt;end&gt;</a:t>
          </a:r>
        </a:p>
      </dgm:t>
    </dgm:pt>
    <dgm:pt modelId="{64FDF923-2A61-1543-BD70-ECD6A9354F4C}" type="parTrans" cxnId="{C8F33B2B-FBE8-5D4C-9B8D-0F9F2965BFC4}">
      <dgm:prSet/>
      <dgm:spPr/>
      <dgm:t>
        <a:bodyPr/>
        <a:lstStyle/>
        <a:p>
          <a:endParaRPr lang="en-GB" dirty="0"/>
        </a:p>
      </dgm:t>
    </dgm:pt>
    <dgm:pt modelId="{8D7AEE32-411C-134F-9692-6615F9B83B63}" type="sibTrans" cxnId="{C8F33B2B-FBE8-5D4C-9B8D-0F9F2965BFC4}">
      <dgm:prSet/>
      <dgm:spPr/>
      <dgm:t>
        <a:bodyPr/>
        <a:lstStyle/>
        <a:p>
          <a:endParaRPr lang="en-GB"/>
        </a:p>
      </dgm:t>
    </dgm:pt>
    <dgm:pt modelId="{51CF0D00-D29E-5D46-9B19-28B05B625061}">
      <dgm:prSet/>
      <dgm:spPr/>
      <dgm:t>
        <a:bodyPr/>
        <a:lstStyle/>
        <a:p>
          <a:r>
            <a:rPr lang="en-GB" dirty="0"/>
            <a:t>last</a:t>
          </a:r>
          <a:br>
            <a:rPr lang="en-GB" dirty="0"/>
          </a:br>
          <a:r>
            <a:rPr lang="en-GB" dirty="0"/>
            <a:t>(0.3)</a:t>
          </a:r>
        </a:p>
      </dgm:t>
    </dgm:pt>
    <dgm:pt modelId="{40F9895C-E75C-FC45-8AE4-61BDBB05E846}" type="parTrans" cxnId="{178A7FFD-A7E0-3945-B15D-4DAA907DC3CB}">
      <dgm:prSet/>
      <dgm:spPr/>
      <dgm:t>
        <a:bodyPr/>
        <a:lstStyle/>
        <a:p>
          <a:endParaRPr lang="en-GB" dirty="0"/>
        </a:p>
      </dgm:t>
    </dgm:pt>
    <dgm:pt modelId="{29BE398D-130B-E949-8D82-78B85536E8FA}" type="sibTrans" cxnId="{178A7FFD-A7E0-3945-B15D-4DAA907DC3CB}">
      <dgm:prSet/>
      <dgm:spPr/>
      <dgm:t>
        <a:bodyPr/>
        <a:lstStyle/>
        <a:p>
          <a:endParaRPr lang="en-GB"/>
        </a:p>
      </dgm:t>
    </dgm:pt>
    <dgm:pt modelId="{B5C1AA4E-A2CB-B244-8B4A-FB2453AA1D66}">
      <dgm:prSet/>
      <dgm:spPr/>
      <dgm:t>
        <a:bodyPr/>
        <a:lstStyle/>
        <a:p>
          <a:r>
            <a:rPr lang="en-GB" dirty="0"/>
            <a:t>night</a:t>
          </a:r>
          <a:br>
            <a:rPr lang="en-GB" dirty="0"/>
          </a:br>
          <a:r>
            <a:rPr lang="en-GB" dirty="0"/>
            <a:t>(0.8)</a:t>
          </a:r>
        </a:p>
      </dgm:t>
    </dgm:pt>
    <dgm:pt modelId="{B48F89E8-31DE-3C4F-9809-FDCB9F047102}" type="parTrans" cxnId="{42CEBBC1-4D51-4646-8F45-9B003BC62693}">
      <dgm:prSet/>
      <dgm:spPr/>
      <dgm:t>
        <a:bodyPr/>
        <a:lstStyle/>
        <a:p>
          <a:endParaRPr lang="en-GB" dirty="0"/>
        </a:p>
      </dgm:t>
    </dgm:pt>
    <dgm:pt modelId="{0A8781C6-1423-9946-A23E-139111BF96B1}" type="sibTrans" cxnId="{42CEBBC1-4D51-4646-8F45-9B003BC62693}">
      <dgm:prSet/>
      <dgm:spPr/>
      <dgm:t>
        <a:bodyPr/>
        <a:lstStyle/>
        <a:p>
          <a:endParaRPr lang="en-GB"/>
        </a:p>
      </dgm:t>
    </dgm:pt>
    <dgm:pt modelId="{C8DFB37C-FAF4-6648-9A0F-B7333011118C}">
      <dgm:prSet/>
      <dgm:spPr/>
      <dgm:t>
        <a:bodyPr/>
        <a:lstStyle/>
        <a:p>
          <a:r>
            <a:rPr lang="en-GB" dirty="0"/>
            <a:t>&lt;end&gt;</a:t>
          </a:r>
        </a:p>
      </dgm:t>
    </dgm:pt>
    <dgm:pt modelId="{7C74E9BD-3693-1442-A39E-B538F11950EA}" type="parTrans" cxnId="{38FF8C6E-5A15-0945-AE3F-E4D34BD1F6EB}">
      <dgm:prSet/>
      <dgm:spPr/>
      <dgm:t>
        <a:bodyPr/>
        <a:lstStyle/>
        <a:p>
          <a:endParaRPr lang="en-GB" dirty="0"/>
        </a:p>
      </dgm:t>
    </dgm:pt>
    <dgm:pt modelId="{64595A7C-58D3-9648-8351-4E730D7DB7AB}" type="sibTrans" cxnId="{38FF8C6E-5A15-0945-AE3F-E4D34BD1F6EB}">
      <dgm:prSet/>
      <dgm:spPr/>
      <dgm:t>
        <a:bodyPr/>
        <a:lstStyle/>
        <a:p>
          <a:endParaRPr lang="en-GB"/>
        </a:p>
      </dgm:t>
    </dgm:pt>
    <dgm:pt modelId="{45E828E7-66C4-BB4B-9172-237BC7227E2F}" type="pres">
      <dgm:prSet presAssocID="{3FA02FDA-4B78-4A4B-96D9-D826B0F0664B}" presName="diagram" presStyleCnt="0">
        <dgm:presLayoutVars>
          <dgm:chPref val="1"/>
          <dgm:dir/>
          <dgm:animOne val="branch"/>
          <dgm:animLvl val="lvl"/>
          <dgm:resizeHandles val="exact"/>
        </dgm:presLayoutVars>
      </dgm:prSet>
      <dgm:spPr/>
    </dgm:pt>
    <dgm:pt modelId="{181DB443-70E9-0B48-83F8-7677E6B94AFD}" type="pres">
      <dgm:prSet presAssocID="{9EB011F9-8CA1-0F45-B663-E9670FC4FE28}" presName="root1" presStyleCnt="0"/>
      <dgm:spPr/>
    </dgm:pt>
    <dgm:pt modelId="{618FF239-02C1-0B4B-B28B-FF197A338D50}" type="pres">
      <dgm:prSet presAssocID="{9EB011F9-8CA1-0F45-B663-E9670FC4FE28}" presName="LevelOneTextNode" presStyleLbl="node0" presStyleIdx="0" presStyleCnt="1" custLinFactNeighborX="-664" custLinFactNeighborY="-50259">
        <dgm:presLayoutVars>
          <dgm:chPref val="3"/>
        </dgm:presLayoutVars>
      </dgm:prSet>
      <dgm:spPr/>
    </dgm:pt>
    <dgm:pt modelId="{79A5CCCE-086B-AB4D-ACA4-ADAC4726A9D5}" type="pres">
      <dgm:prSet presAssocID="{9EB011F9-8CA1-0F45-B663-E9670FC4FE28}" presName="level2hierChild" presStyleCnt="0"/>
      <dgm:spPr/>
    </dgm:pt>
    <dgm:pt modelId="{832DD11F-FEF6-8E46-BF5A-00F196185992}" type="pres">
      <dgm:prSet presAssocID="{20ED962A-7FFB-1447-ACD9-DB09C26B1A59}" presName="conn2-1" presStyleLbl="parChTrans1D2" presStyleIdx="0" presStyleCnt="1"/>
      <dgm:spPr/>
    </dgm:pt>
    <dgm:pt modelId="{5C699A6E-A729-A448-890E-16812D2347CE}" type="pres">
      <dgm:prSet presAssocID="{20ED962A-7FFB-1447-ACD9-DB09C26B1A59}" presName="connTx" presStyleLbl="parChTrans1D2" presStyleIdx="0" presStyleCnt="1"/>
      <dgm:spPr/>
    </dgm:pt>
    <dgm:pt modelId="{1792788C-FC22-854A-BC27-34ACAB9B26C4}" type="pres">
      <dgm:prSet presAssocID="{DB03A748-ED1E-0341-9311-368048474833}" presName="root2" presStyleCnt="0"/>
      <dgm:spPr/>
    </dgm:pt>
    <dgm:pt modelId="{E8F34142-08D3-7E42-A639-28AC8A0B7197}" type="pres">
      <dgm:prSet presAssocID="{DB03A748-ED1E-0341-9311-368048474833}" presName="LevelTwoTextNode" presStyleLbl="node2" presStyleIdx="0" presStyleCnt="1" custLinFactNeighborX="-664" custLinFactNeighborY="-50259">
        <dgm:presLayoutVars>
          <dgm:chPref val="3"/>
        </dgm:presLayoutVars>
      </dgm:prSet>
      <dgm:spPr/>
    </dgm:pt>
    <dgm:pt modelId="{D03378C9-D4CD-F441-95B2-3A70C6413AE2}" type="pres">
      <dgm:prSet presAssocID="{DB03A748-ED1E-0341-9311-368048474833}" presName="level3hierChild" presStyleCnt="0"/>
      <dgm:spPr/>
    </dgm:pt>
    <dgm:pt modelId="{79F70AD6-BD17-3343-B165-2990468AF92A}" type="pres">
      <dgm:prSet presAssocID="{4E51B2DC-E28A-0E46-906C-3685B247EFF2}" presName="conn2-1" presStyleLbl="parChTrans1D3" presStyleIdx="0" presStyleCnt="1"/>
      <dgm:spPr/>
    </dgm:pt>
    <dgm:pt modelId="{9CA11A75-58B9-8E40-89F2-D287CB2E69DB}" type="pres">
      <dgm:prSet presAssocID="{4E51B2DC-E28A-0E46-906C-3685B247EFF2}" presName="connTx" presStyleLbl="parChTrans1D3" presStyleIdx="0" presStyleCnt="1"/>
      <dgm:spPr/>
    </dgm:pt>
    <dgm:pt modelId="{F17E4FEF-675D-7A4E-A1BE-0E1E19FCEFF2}" type="pres">
      <dgm:prSet presAssocID="{3DCD0D19-8C70-C240-A380-99084BE4064B}" presName="root2" presStyleCnt="0"/>
      <dgm:spPr/>
    </dgm:pt>
    <dgm:pt modelId="{664C9364-6075-4344-AB77-91ED66C786BC}" type="pres">
      <dgm:prSet presAssocID="{3DCD0D19-8C70-C240-A380-99084BE4064B}" presName="LevelTwoTextNode" presStyleLbl="node3" presStyleIdx="0" presStyleCnt="1" custLinFactNeighborX="-664" custLinFactNeighborY="-50259">
        <dgm:presLayoutVars>
          <dgm:chPref val="3"/>
        </dgm:presLayoutVars>
      </dgm:prSet>
      <dgm:spPr/>
    </dgm:pt>
    <dgm:pt modelId="{E2A83F1F-AA34-584E-8E30-6FE0D10F6451}" type="pres">
      <dgm:prSet presAssocID="{3DCD0D19-8C70-C240-A380-99084BE4064B}" presName="level3hierChild" presStyleCnt="0"/>
      <dgm:spPr/>
    </dgm:pt>
    <dgm:pt modelId="{8E337EF8-E540-054F-9CD1-72ECAA312021}" type="pres">
      <dgm:prSet presAssocID="{69659D1C-9F10-D940-8097-C07CC6ED6A5A}" presName="conn2-1" presStyleLbl="parChTrans1D4" presStyleIdx="0" presStyleCnt="19"/>
      <dgm:spPr/>
    </dgm:pt>
    <dgm:pt modelId="{02A1B5E5-E410-024F-98A7-EBAA3A5F0CB3}" type="pres">
      <dgm:prSet presAssocID="{69659D1C-9F10-D940-8097-C07CC6ED6A5A}" presName="connTx" presStyleLbl="parChTrans1D4" presStyleIdx="0" presStyleCnt="19"/>
      <dgm:spPr/>
    </dgm:pt>
    <dgm:pt modelId="{2ADF71D1-F384-0E49-9A54-4F090F47EE70}" type="pres">
      <dgm:prSet presAssocID="{6664A287-7BB4-7E46-8360-A090E99C82E6}" presName="root2" presStyleCnt="0"/>
      <dgm:spPr/>
    </dgm:pt>
    <dgm:pt modelId="{C380BDFA-4579-8C40-8A32-3759A281004A}" type="pres">
      <dgm:prSet presAssocID="{6664A287-7BB4-7E46-8360-A090E99C82E6}" presName="LevelTwoTextNode" presStyleLbl="node4" presStyleIdx="0" presStyleCnt="19" custLinFactY="-16617" custLinFactNeighborX="664" custLinFactNeighborY="-100000">
        <dgm:presLayoutVars>
          <dgm:chPref val="3"/>
        </dgm:presLayoutVars>
      </dgm:prSet>
      <dgm:spPr/>
    </dgm:pt>
    <dgm:pt modelId="{979A6FEA-6CF6-114B-8BC4-DDE8B10EEF1E}" type="pres">
      <dgm:prSet presAssocID="{6664A287-7BB4-7E46-8360-A090E99C82E6}" presName="level3hierChild" presStyleCnt="0"/>
      <dgm:spPr/>
    </dgm:pt>
    <dgm:pt modelId="{DEAEED2B-F723-FD4C-B4D1-0F3B5AC7981E}" type="pres">
      <dgm:prSet presAssocID="{CF8D640D-DDE2-3441-96F7-873DDE139209}" presName="conn2-1" presStyleLbl="parChTrans1D4" presStyleIdx="1" presStyleCnt="19"/>
      <dgm:spPr/>
    </dgm:pt>
    <dgm:pt modelId="{74222009-D114-7744-9431-38B2BD777835}" type="pres">
      <dgm:prSet presAssocID="{CF8D640D-DDE2-3441-96F7-873DDE139209}" presName="connTx" presStyleLbl="parChTrans1D4" presStyleIdx="1" presStyleCnt="19"/>
      <dgm:spPr/>
    </dgm:pt>
    <dgm:pt modelId="{41B75E18-6DBF-534C-B122-1BFC22992640}" type="pres">
      <dgm:prSet presAssocID="{B1224EA0-2218-A342-9AC4-89EE3F8154F6}" presName="root2" presStyleCnt="0"/>
      <dgm:spPr/>
    </dgm:pt>
    <dgm:pt modelId="{E26047EE-4362-AB46-A860-49C8B04D12A1}" type="pres">
      <dgm:prSet presAssocID="{B1224EA0-2218-A342-9AC4-89EE3F8154F6}" presName="LevelTwoTextNode" presStyleLbl="node4" presStyleIdx="1" presStyleCnt="19" custLinFactY="-16224" custLinFactNeighborX="664" custLinFactNeighborY="-100000">
        <dgm:presLayoutVars>
          <dgm:chPref val="3"/>
        </dgm:presLayoutVars>
      </dgm:prSet>
      <dgm:spPr/>
    </dgm:pt>
    <dgm:pt modelId="{4C29503E-CF43-344B-A5EF-E43A16F93A06}" type="pres">
      <dgm:prSet presAssocID="{B1224EA0-2218-A342-9AC4-89EE3F8154F6}" presName="level3hierChild" presStyleCnt="0"/>
      <dgm:spPr/>
    </dgm:pt>
    <dgm:pt modelId="{A4B22C8D-5F2B-AE48-A7AC-C5C8FFCCA30E}" type="pres">
      <dgm:prSet presAssocID="{84C149A8-DB53-AA4F-9B4A-D73404C7F50E}" presName="conn2-1" presStyleLbl="parChTrans1D4" presStyleIdx="2" presStyleCnt="19"/>
      <dgm:spPr/>
    </dgm:pt>
    <dgm:pt modelId="{A2F3609C-058D-B04D-AB74-24075C1F28DA}" type="pres">
      <dgm:prSet presAssocID="{84C149A8-DB53-AA4F-9B4A-D73404C7F50E}" presName="connTx" presStyleLbl="parChTrans1D4" presStyleIdx="2" presStyleCnt="19"/>
      <dgm:spPr/>
    </dgm:pt>
    <dgm:pt modelId="{5617C788-A35E-0F42-88C0-E92A32C6BDE1}" type="pres">
      <dgm:prSet presAssocID="{97B98171-D2B0-E640-BE21-5F60C0E4F4CF}" presName="root2" presStyleCnt="0"/>
      <dgm:spPr/>
    </dgm:pt>
    <dgm:pt modelId="{A618B7F3-E4E3-D441-89FE-DDF9B5BB4311}" type="pres">
      <dgm:prSet presAssocID="{97B98171-D2B0-E640-BE21-5F60C0E4F4CF}" presName="LevelTwoTextNode" presStyleLbl="node4" presStyleIdx="2" presStyleCnt="19" custLinFactY="-16617" custLinFactNeighborX="664" custLinFactNeighborY="-100000">
        <dgm:presLayoutVars>
          <dgm:chPref val="3"/>
        </dgm:presLayoutVars>
      </dgm:prSet>
      <dgm:spPr/>
    </dgm:pt>
    <dgm:pt modelId="{B077FE97-888C-5249-863D-F9450508149E}" type="pres">
      <dgm:prSet presAssocID="{97B98171-D2B0-E640-BE21-5F60C0E4F4CF}" presName="level3hierChild" presStyleCnt="0"/>
      <dgm:spPr/>
    </dgm:pt>
    <dgm:pt modelId="{26C7EF6D-1C06-0040-93D9-1DD66B8A35D2}" type="pres">
      <dgm:prSet presAssocID="{472832D0-50C4-A944-8201-F14E749AFBD0}" presName="conn2-1" presStyleLbl="parChTrans1D4" presStyleIdx="3" presStyleCnt="19"/>
      <dgm:spPr/>
    </dgm:pt>
    <dgm:pt modelId="{AB54079E-37A9-1D4A-8BE9-01DB2CDB177F}" type="pres">
      <dgm:prSet presAssocID="{472832D0-50C4-A944-8201-F14E749AFBD0}" presName="connTx" presStyleLbl="parChTrans1D4" presStyleIdx="3" presStyleCnt="19"/>
      <dgm:spPr/>
    </dgm:pt>
    <dgm:pt modelId="{D99EE038-F98E-B747-8FBA-63A84A0FD8A3}" type="pres">
      <dgm:prSet presAssocID="{FBCC87B9-FA4F-C74D-90E1-074FE816A9EA}" presName="root2" presStyleCnt="0"/>
      <dgm:spPr/>
    </dgm:pt>
    <dgm:pt modelId="{2248CC30-E30A-1345-A1D8-22C6C95E4409}" type="pres">
      <dgm:prSet presAssocID="{FBCC87B9-FA4F-C74D-90E1-074FE816A9EA}" presName="LevelTwoTextNode" presStyleLbl="node4" presStyleIdx="3" presStyleCnt="19" custLinFactY="-16617" custLinFactNeighborX="664" custLinFactNeighborY="-100000">
        <dgm:presLayoutVars>
          <dgm:chPref val="3"/>
        </dgm:presLayoutVars>
      </dgm:prSet>
      <dgm:spPr/>
    </dgm:pt>
    <dgm:pt modelId="{ECE29597-5ACE-1E4B-AFBB-078DE027009A}" type="pres">
      <dgm:prSet presAssocID="{FBCC87B9-FA4F-C74D-90E1-074FE816A9EA}" presName="level3hierChild" presStyleCnt="0"/>
      <dgm:spPr/>
    </dgm:pt>
    <dgm:pt modelId="{3F451564-365F-284A-9096-C53177C79CF8}" type="pres">
      <dgm:prSet presAssocID="{4E698537-9762-8A44-88B7-0637F71201D9}" presName="conn2-1" presStyleLbl="parChTrans1D4" presStyleIdx="4" presStyleCnt="19"/>
      <dgm:spPr/>
    </dgm:pt>
    <dgm:pt modelId="{B5713533-EC68-4C4D-9753-666D0FC1F561}" type="pres">
      <dgm:prSet presAssocID="{4E698537-9762-8A44-88B7-0637F71201D9}" presName="connTx" presStyleLbl="parChTrans1D4" presStyleIdx="4" presStyleCnt="19"/>
      <dgm:spPr/>
    </dgm:pt>
    <dgm:pt modelId="{69D37CD0-AA12-0A44-AEC4-D287053B28E3}" type="pres">
      <dgm:prSet presAssocID="{0A27BB28-D54D-0143-8640-67ACBC4E10A5}" presName="root2" presStyleCnt="0"/>
      <dgm:spPr/>
    </dgm:pt>
    <dgm:pt modelId="{FCAE7812-D9EE-F345-8575-5D6FFBBF0964}" type="pres">
      <dgm:prSet presAssocID="{0A27BB28-D54D-0143-8640-67ACBC4E10A5}" presName="LevelTwoTextNode" presStyleLbl="node4" presStyleIdx="4" presStyleCnt="19" custLinFactY="-16617" custLinFactNeighborX="664" custLinFactNeighborY="-100000">
        <dgm:presLayoutVars>
          <dgm:chPref val="3"/>
        </dgm:presLayoutVars>
      </dgm:prSet>
      <dgm:spPr/>
    </dgm:pt>
    <dgm:pt modelId="{367619C7-AF15-7E44-B631-C6F932639D33}" type="pres">
      <dgm:prSet presAssocID="{0A27BB28-D54D-0143-8640-67ACBC4E10A5}" presName="level3hierChild" presStyleCnt="0"/>
      <dgm:spPr/>
    </dgm:pt>
    <dgm:pt modelId="{9249B5BD-F766-5B4F-B7B3-1D1CB32674BB}" type="pres">
      <dgm:prSet presAssocID="{3146AD9E-492F-3946-B71F-EBEBDCF87D86}" presName="conn2-1" presStyleLbl="parChTrans1D4" presStyleIdx="5" presStyleCnt="19"/>
      <dgm:spPr/>
    </dgm:pt>
    <dgm:pt modelId="{AA8FBC0D-7CBA-9D40-A116-6285D6801004}" type="pres">
      <dgm:prSet presAssocID="{3146AD9E-492F-3946-B71F-EBEBDCF87D86}" presName="connTx" presStyleLbl="parChTrans1D4" presStyleIdx="5" presStyleCnt="19"/>
      <dgm:spPr/>
    </dgm:pt>
    <dgm:pt modelId="{53B50628-9BD9-6640-BD49-1599CD7D788F}" type="pres">
      <dgm:prSet presAssocID="{8553BACB-A452-9C4A-A198-81AFC784F382}" presName="root2" presStyleCnt="0"/>
      <dgm:spPr/>
    </dgm:pt>
    <dgm:pt modelId="{04D44430-421B-D24D-A688-A28FD4D728DA}" type="pres">
      <dgm:prSet presAssocID="{8553BACB-A452-9C4A-A198-81AFC784F382}" presName="LevelTwoTextNode" presStyleLbl="node4" presStyleIdx="5" presStyleCnt="19" custLinFactY="-44259" custLinFactNeighborX="664" custLinFactNeighborY="-100000">
        <dgm:presLayoutVars>
          <dgm:chPref val="3"/>
        </dgm:presLayoutVars>
      </dgm:prSet>
      <dgm:spPr/>
    </dgm:pt>
    <dgm:pt modelId="{84BE305F-5BD2-3349-9215-DB3AF871E65E}" type="pres">
      <dgm:prSet presAssocID="{8553BACB-A452-9C4A-A198-81AFC784F382}" presName="level3hierChild" presStyleCnt="0"/>
      <dgm:spPr/>
    </dgm:pt>
    <dgm:pt modelId="{8EC16F94-E725-CF40-AC72-A36511B29CD3}" type="pres">
      <dgm:prSet presAssocID="{0F485ECD-8EB1-6241-BD92-7A37CC2732FA}" presName="conn2-1" presStyleLbl="parChTrans1D4" presStyleIdx="6" presStyleCnt="19"/>
      <dgm:spPr/>
    </dgm:pt>
    <dgm:pt modelId="{C1DC4064-7EEE-0C42-B416-C537F409B812}" type="pres">
      <dgm:prSet presAssocID="{0F485ECD-8EB1-6241-BD92-7A37CC2732FA}" presName="connTx" presStyleLbl="parChTrans1D4" presStyleIdx="6" presStyleCnt="19"/>
      <dgm:spPr/>
    </dgm:pt>
    <dgm:pt modelId="{07ABF158-FE18-714C-BE4E-38D5653AD25C}" type="pres">
      <dgm:prSet presAssocID="{5330CC60-6302-9D4F-9D49-0626035E1B89}" presName="root2" presStyleCnt="0"/>
      <dgm:spPr/>
    </dgm:pt>
    <dgm:pt modelId="{EA540DEE-A43C-384A-A7F8-B243B454DFCA}" type="pres">
      <dgm:prSet presAssocID="{5330CC60-6302-9D4F-9D49-0626035E1B89}" presName="LevelTwoTextNode" presStyleLbl="node4" presStyleIdx="6" presStyleCnt="19" custLinFactY="-44259" custLinFactNeighborX="664" custLinFactNeighborY="-100000">
        <dgm:presLayoutVars>
          <dgm:chPref val="3"/>
        </dgm:presLayoutVars>
      </dgm:prSet>
      <dgm:spPr/>
    </dgm:pt>
    <dgm:pt modelId="{8672AB7C-041A-4447-A358-CB0BC0028AC4}" type="pres">
      <dgm:prSet presAssocID="{5330CC60-6302-9D4F-9D49-0626035E1B89}" presName="level3hierChild" presStyleCnt="0"/>
      <dgm:spPr/>
    </dgm:pt>
    <dgm:pt modelId="{A6B4FA72-466A-284E-918A-B5F4D5D11F92}" type="pres">
      <dgm:prSet presAssocID="{7157F7A9-0D07-7B4B-B926-F6898F2BD3AB}" presName="conn2-1" presStyleLbl="parChTrans1D4" presStyleIdx="7" presStyleCnt="19"/>
      <dgm:spPr/>
    </dgm:pt>
    <dgm:pt modelId="{6E43EF24-E2E3-3647-AFCD-D019E8930A9F}" type="pres">
      <dgm:prSet presAssocID="{7157F7A9-0D07-7B4B-B926-F6898F2BD3AB}" presName="connTx" presStyleLbl="parChTrans1D4" presStyleIdx="7" presStyleCnt="19"/>
      <dgm:spPr/>
    </dgm:pt>
    <dgm:pt modelId="{86AD37B4-6F27-1F40-9589-A874DC04F158}" type="pres">
      <dgm:prSet presAssocID="{42517DE6-3142-B94D-8990-F3463E54D356}" presName="root2" presStyleCnt="0"/>
      <dgm:spPr/>
    </dgm:pt>
    <dgm:pt modelId="{5E855322-5396-304C-9EF9-D4E3D44D96CB}" type="pres">
      <dgm:prSet presAssocID="{42517DE6-3142-B94D-8990-F3463E54D356}" presName="LevelTwoTextNode" presStyleLbl="node4" presStyleIdx="7" presStyleCnt="19" custLinFactY="-16617" custLinFactNeighborX="664" custLinFactNeighborY="-100000">
        <dgm:presLayoutVars>
          <dgm:chPref val="3"/>
        </dgm:presLayoutVars>
      </dgm:prSet>
      <dgm:spPr/>
    </dgm:pt>
    <dgm:pt modelId="{46769DD0-5B0B-BF43-92D9-21941ACA9448}" type="pres">
      <dgm:prSet presAssocID="{42517DE6-3142-B94D-8990-F3463E54D356}" presName="level3hierChild" presStyleCnt="0"/>
      <dgm:spPr/>
    </dgm:pt>
    <dgm:pt modelId="{816E0D83-E01B-4040-AE16-E3B08902188C}" type="pres">
      <dgm:prSet presAssocID="{64FDF923-2A61-1543-BD70-ECD6A9354F4C}" presName="conn2-1" presStyleLbl="parChTrans1D4" presStyleIdx="8" presStyleCnt="19"/>
      <dgm:spPr/>
    </dgm:pt>
    <dgm:pt modelId="{A8EEF2FF-C6CD-7D4F-8FB6-28CDF1B87B59}" type="pres">
      <dgm:prSet presAssocID="{64FDF923-2A61-1543-BD70-ECD6A9354F4C}" presName="connTx" presStyleLbl="parChTrans1D4" presStyleIdx="8" presStyleCnt="19"/>
      <dgm:spPr/>
    </dgm:pt>
    <dgm:pt modelId="{941FD314-584C-F043-AA28-2C7FC1FE4334}" type="pres">
      <dgm:prSet presAssocID="{5B708DD4-4966-844F-B53C-E9911C34CAE5}" presName="root2" presStyleCnt="0"/>
      <dgm:spPr/>
    </dgm:pt>
    <dgm:pt modelId="{615B6823-1A90-ED4A-A1B9-B47427B52906}" type="pres">
      <dgm:prSet presAssocID="{5B708DD4-4966-844F-B53C-E9911C34CAE5}" presName="LevelTwoTextNode" presStyleLbl="node4" presStyleIdx="8" presStyleCnt="19" custLinFactY="-16617" custLinFactNeighborX="664" custLinFactNeighborY="-100000">
        <dgm:presLayoutVars>
          <dgm:chPref val="3"/>
        </dgm:presLayoutVars>
      </dgm:prSet>
      <dgm:spPr/>
    </dgm:pt>
    <dgm:pt modelId="{3E0DEA5B-24C4-3F41-9CA1-DE842ABB5AEA}" type="pres">
      <dgm:prSet presAssocID="{5B708DD4-4966-844F-B53C-E9911C34CAE5}" presName="level3hierChild" presStyleCnt="0"/>
      <dgm:spPr/>
    </dgm:pt>
    <dgm:pt modelId="{023271AD-ABE7-F341-99AA-860E14FD8CE4}" type="pres">
      <dgm:prSet presAssocID="{DD2ADA0F-D4B5-8D41-A7CF-F06D4F5920DE}" presName="conn2-1" presStyleLbl="parChTrans1D4" presStyleIdx="9" presStyleCnt="19"/>
      <dgm:spPr/>
    </dgm:pt>
    <dgm:pt modelId="{6DD1FC51-E4C4-AA4A-8086-0F2F8347170B}" type="pres">
      <dgm:prSet presAssocID="{DD2ADA0F-D4B5-8D41-A7CF-F06D4F5920DE}" presName="connTx" presStyleLbl="parChTrans1D4" presStyleIdx="9" presStyleCnt="19"/>
      <dgm:spPr/>
    </dgm:pt>
    <dgm:pt modelId="{16B2DFDB-8591-E842-A439-D9B9A8E341FC}" type="pres">
      <dgm:prSet presAssocID="{67AC0D29-07DD-884F-AF84-737D56470110}" presName="root2" presStyleCnt="0"/>
      <dgm:spPr/>
    </dgm:pt>
    <dgm:pt modelId="{CBA97028-7E9E-5946-8F29-00417E93FF3A}" type="pres">
      <dgm:prSet presAssocID="{67AC0D29-07DD-884F-AF84-737D56470110}" presName="LevelTwoTextNode" presStyleLbl="node4" presStyleIdx="9" presStyleCnt="19" custLinFactNeighborX="-1849" custLinFactNeighborY="-96513">
        <dgm:presLayoutVars>
          <dgm:chPref val="3"/>
        </dgm:presLayoutVars>
      </dgm:prSet>
      <dgm:spPr/>
    </dgm:pt>
    <dgm:pt modelId="{02921986-F0E9-5949-9F61-21274D1B7F52}" type="pres">
      <dgm:prSet presAssocID="{67AC0D29-07DD-884F-AF84-737D56470110}" presName="level3hierChild" presStyleCnt="0"/>
      <dgm:spPr/>
    </dgm:pt>
    <dgm:pt modelId="{96D330CD-E8D2-9049-871F-F6175EA95A1D}" type="pres">
      <dgm:prSet presAssocID="{4E31BBF7-7555-684B-8D9D-66666CCCE54E}" presName="conn2-1" presStyleLbl="parChTrans1D4" presStyleIdx="10" presStyleCnt="19"/>
      <dgm:spPr/>
    </dgm:pt>
    <dgm:pt modelId="{2B56B738-28B7-5C42-A917-014CE7A26E17}" type="pres">
      <dgm:prSet presAssocID="{4E31BBF7-7555-684B-8D9D-66666CCCE54E}" presName="connTx" presStyleLbl="parChTrans1D4" presStyleIdx="10" presStyleCnt="19"/>
      <dgm:spPr/>
    </dgm:pt>
    <dgm:pt modelId="{0D0CC669-F84E-A54E-AE07-FC75F0DD1C27}" type="pres">
      <dgm:prSet presAssocID="{54148195-EE9C-EB49-84F5-FE0CC8A26BDA}" presName="root2" presStyleCnt="0"/>
      <dgm:spPr/>
    </dgm:pt>
    <dgm:pt modelId="{5DFDBA92-8013-6D4E-99A9-F37E65D3B38A}" type="pres">
      <dgm:prSet presAssocID="{54148195-EE9C-EB49-84F5-FE0CC8A26BDA}" presName="LevelTwoTextNode" presStyleLbl="node4" presStyleIdx="10" presStyleCnt="19" custLinFactNeighborX="-1849" custLinFactNeighborY="-96513">
        <dgm:presLayoutVars>
          <dgm:chPref val="3"/>
        </dgm:presLayoutVars>
      </dgm:prSet>
      <dgm:spPr/>
    </dgm:pt>
    <dgm:pt modelId="{AB5304E5-39ED-704D-9A99-734045613EDA}" type="pres">
      <dgm:prSet presAssocID="{54148195-EE9C-EB49-84F5-FE0CC8A26BDA}" presName="level3hierChild" presStyleCnt="0"/>
      <dgm:spPr/>
    </dgm:pt>
    <dgm:pt modelId="{71C8FC18-7762-E241-90A7-6948577AF279}" type="pres">
      <dgm:prSet presAssocID="{C38505AC-6EE4-F540-9CBE-280B4B11CADB}" presName="conn2-1" presStyleLbl="parChTrans1D4" presStyleIdx="11" presStyleCnt="19"/>
      <dgm:spPr/>
    </dgm:pt>
    <dgm:pt modelId="{B6191BCA-F6F3-D94B-A5F2-A056584D54D3}" type="pres">
      <dgm:prSet presAssocID="{C38505AC-6EE4-F540-9CBE-280B4B11CADB}" presName="connTx" presStyleLbl="parChTrans1D4" presStyleIdx="11" presStyleCnt="19"/>
      <dgm:spPr/>
    </dgm:pt>
    <dgm:pt modelId="{C3CE8E20-442C-D741-95AE-E6990417118D}" type="pres">
      <dgm:prSet presAssocID="{595BA2D1-FEB1-4F40-A7FF-47454113AA7E}" presName="root2" presStyleCnt="0"/>
      <dgm:spPr/>
    </dgm:pt>
    <dgm:pt modelId="{CCB7C68B-B592-6E4A-A957-6D92E7B58FFE}" type="pres">
      <dgm:prSet presAssocID="{595BA2D1-FEB1-4F40-A7FF-47454113AA7E}" presName="LevelTwoTextNode" presStyleLbl="node4" presStyleIdx="11" presStyleCnt="19" custLinFactNeighborX="-1849" custLinFactNeighborY="-96513">
        <dgm:presLayoutVars>
          <dgm:chPref val="3"/>
        </dgm:presLayoutVars>
      </dgm:prSet>
      <dgm:spPr/>
    </dgm:pt>
    <dgm:pt modelId="{3B121014-7982-EF48-A7CC-8FCE5FF93E9C}" type="pres">
      <dgm:prSet presAssocID="{595BA2D1-FEB1-4F40-A7FF-47454113AA7E}" presName="level3hierChild" presStyleCnt="0"/>
      <dgm:spPr/>
    </dgm:pt>
    <dgm:pt modelId="{5027FCF0-F2F7-B74B-B105-AFA228516D29}" type="pres">
      <dgm:prSet presAssocID="{DFCE96E0-7778-7449-8B64-0AC74271E194}" presName="conn2-1" presStyleLbl="parChTrans1D4" presStyleIdx="12" presStyleCnt="19"/>
      <dgm:spPr/>
    </dgm:pt>
    <dgm:pt modelId="{4C27626E-243A-BC4C-BE04-1E49B4D78EA1}" type="pres">
      <dgm:prSet presAssocID="{DFCE96E0-7778-7449-8B64-0AC74271E194}" presName="connTx" presStyleLbl="parChTrans1D4" presStyleIdx="12" presStyleCnt="19"/>
      <dgm:spPr/>
    </dgm:pt>
    <dgm:pt modelId="{90927B87-CEC2-5C48-9574-AE85EB2C3EBE}" type="pres">
      <dgm:prSet presAssocID="{9216F381-2C56-0845-93B6-2B1323EFC79A}" presName="root2" presStyleCnt="0"/>
      <dgm:spPr/>
    </dgm:pt>
    <dgm:pt modelId="{9EA35CB4-47DE-0543-ADF0-7BFCDF97081B}" type="pres">
      <dgm:prSet presAssocID="{9216F381-2C56-0845-93B6-2B1323EFC79A}" presName="LevelTwoTextNode" presStyleLbl="node4" presStyleIdx="12" presStyleCnt="19" custLinFactNeighborX="-1849" custLinFactNeighborY="-96513">
        <dgm:presLayoutVars>
          <dgm:chPref val="3"/>
        </dgm:presLayoutVars>
      </dgm:prSet>
      <dgm:spPr/>
    </dgm:pt>
    <dgm:pt modelId="{F427657A-96E5-7E4A-8329-5B829AE06A3D}" type="pres">
      <dgm:prSet presAssocID="{9216F381-2C56-0845-93B6-2B1323EFC79A}" presName="level3hierChild" presStyleCnt="0"/>
      <dgm:spPr/>
    </dgm:pt>
    <dgm:pt modelId="{F5E502CF-04D7-B542-83AB-B843ECB1E809}" type="pres">
      <dgm:prSet presAssocID="{EF1C628E-7F0F-F549-BD06-48E0CBBFE286}" presName="conn2-1" presStyleLbl="parChTrans1D4" presStyleIdx="13" presStyleCnt="19"/>
      <dgm:spPr/>
    </dgm:pt>
    <dgm:pt modelId="{9C716066-7183-5841-AA9A-0FFEDB2B72F4}" type="pres">
      <dgm:prSet presAssocID="{EF1C628E-7F0F-F549-BD06-48E0CBBFE286}" presName="connTx" presStyleLbl="parChTrans1D4" presStyleIdx="13" presStyleCnt="19"/>
      <dgm:spPr/>
    </dgm:pt>
    <dgm:pt modelId="{D7DA4478-EE7C-9944-BF72-4A7B434613E7}" type="pres">
      <dgm:prSet presAssocID="{86A6FC60-9AA8-034B-ABEA-9A690C8A4834}" presName="root2" presStyleCnt="0"/>
      <dgm:spPr/>
    </dgm:pt>
    <dgm:pt modelId="{B466EAAF-DCE7-8248-9BFE-2DC8903B8B3D}" type="pres">
      <dgm:prSet presAssocID="{86A6FC60-9AA8-034B-ABEA-9A690C8A4834}" presName="LevelTwoTextNode" presStyleLbl="node4" presStyleIdx="13" presStyleCnt="19" custLinFactNeighborX="-1849" custLinFactNeighborY="-96513">
        <dgm:presLayoutVars>
          <dgm:chPref val="3"/>
        </dgm:presLayoutVars>
      </dgm:prSet>
      <dgm:spPr/>
    </dgm:pt>
    <dgm:pt modelId="{0387E538-0372-A445-AB52-7F4855C9EE79}" type="pres">
      <dgm:prSet presAssocID="{86A6FC60-9AA8-034B-ABEA-9A690C8A4834}" presName="level3hierChild" presStyleCnt="0"/>
      <dgm:spPr/>
    </dgm:pt>
    <dgm:pt modelId="{1FC22AC0-C866-C94E-88A1-1329A704DC8B}" type="pres">
      <dgm:prSet presAssocID="{DCC1382C-89AF-AF44-B320-65975C1205E5}" presName="conn2-1" presStyleLbl="parChTrans1D4" presStyleIdx="14" presStyleCnt="19"/>
      <dgm:spPr/>
    </dgm:pt>
    <dgm:pt modelId="{2C3CA92E-57D1-6641-9910-4587A90C36AD}" type="pres">
      <dgm:prSet presAssocID="{DCC1382C-89AF-AF44-B320-65975C1205E5}" presName="connTx" presStyleLbl="parChTrans1D4" presStyleIdx="14" presStyleCnt="19"/>
      <dgm:spPr/>
    </dgm:pt>
    <dgm:pt modelId="{48DF29B4-D287-6949-B7E3-0403A8B7592B}" type="pres">
      <dgm:prSet presAssocID="{C34A6F07-20F5-814B-A7E1-0A8A18954F80}" presName="root2" presStyleCnt="0"/>
      <dgm:spPr/>
    </dgm:pt>
    <dgm:pt modelId="{9C11D5C9-6F2A-0E4F-ADF1-3B1D88143447}" type="pres">
      <dgm:prSet presAssocID="{C34A6F07-20F5-814B-A7E1-0A8A18954F80}" presName="LevelTwoTextNode" presStyleLbl="node4" presStyleIdx="14" presStyleCnt="19">
        <dgm:presLayoutVars>
          <dgm:chPref val="3"/>
        </dgm:presLayoutVars>
      </dgm:prSet>
      <dgm:spPr/>
    </dgm:pt>
    <dgm:pt modelId="{6DDB170C-DB77-3946-A91D-782C2C456631}" type="pres">
      <dgm:prSet presAssocID="{C34A6F07-20F5-814B-A7E1-0A8A18954F80}" presName="level3hierChild" presStyleCnt="0"/>
      <dgm:spPr/>
    </dgm:pt>
    <dgm:pt modelId="{01A9D13C-838C-C142-9706-E0994E0C2069}" type="pres">
      <dgm:prSet presAssocID="{DB9AD692-81CE-4D41-BA01-8D0A68E05111}" presName="conn2-1" presStyleLbl="parChTrans1D4" presStyleIdx="15" presStyleCnt="19"/>
      <dgm:spPr/>
    </dgm:pt>
    <dgm:pt modelId="{63A61634-D156-E24D-8563-352962F160E2}" type="pres">
      <dgm:prSet presAssocID="{DB9AD692-81CE-4D41-BA01-8D0A68E05111}" presName="connTx" presStyleLbl="parChTrans1D4" presStyleIdx="15" presStyleCnt="19"/>
      <dgm:spPr/>
    </dgm:pt>
    <dgm:pt modelId="{6F4627C1-201E-1645-80AB-F11EAD5A1AA9}" type="pres">
      <dgm:prSet presAssocID="{FEEAFD42-9A98-7346-B2B6-351C6A7D2F36}" presName="root2" presStyleCnt="0"/>
      <dgm:spPr/>
    </dgm:pt>
    <dgm:pt modelId="{ACA63305-0827-A048-B04E-BD4A686A546B}" type="pres">
      <dgm:prSet presAssocID="{FEEAFD42-9A98-7346-B2B6-351C6A7D2F36}" presName="LevelTwoTextNode" presStyleLbl="node4" presStyleIdx="15" presStyleCnt="19">
        <dgm:presLayoutVars>
          <dgm:chPref val="3"/>
        </dgm:presLayoutVars>
      </dgm:prSet>
      <dgm:spPr/>
    </dgm:pt>
    <dgm:pt modelId="{1E59B4E7-F115-B448-A655-F076C8891CA4}" type="pres">
      <dgm:prSet presAssocID="{FEEAFD42-9A98-7346-B2B6-351C6A7D2F36}" presName="level3hierChild" presStyleCnt="0"/>
      <dgm:spPr/>
    </dgm:pt>
    <dgm:pt modelId="{8AACC259-7C2E-FE41-84E0-4BD748D148AD}" type="pres">
      <dgm:prSet presAssocID="{40F9895C-E75C-FC45-8AE4-61BDBB05E846}" presName="conn2-1" presStyleLbl="parChTrans1D4" presStyleIdx="16" presStyleCnt="19"/>
      <dgm:spPr/>
    </dgm:pt>
    <dgm:pt modelId="{004FB650-CA33-3546-8156-97B3CD27FBBF}" type="pres">
      <dgm:prSet presAssocID="{40F9895C-E75C-FC45-8AE4-61BDBB05E846}" presName="connTx" presStyleLbl="parChTrans1D4" presStyleIdx="16" presStyleCnt="19"/>
      <dgm:spPr/>
    </dgm:pt>
    <dgm:pt modelId="{6F45D6D3-C9D5-6F4E-A43E-F2057E747F6C}" type="pres">
      <dgm:prSet presAssocID="{51CF0D00-D29E-5D46-9B19-28B05B625061}" presName="root2" presStyleCnt="0"/>
      <dgm:spPr/>
    </dgm:pt>
    <dgm:pt modelId="{A2E2F0D7-6656-474B-8790-8B0023E70C90}" type="pres">
      <dgm:prSet presAssocID="{51CF0D00-D29E-5D46-9B19-28B05B625061}" presName="LevelTwoTextNode" presStyleLbl="node4" presStyleIdx="16" presStyleCnt="19">
        <dgm:presLayoutVars>
          <dgm:chPref val="3"/>
        </dgm:presLayoutVars>
      </dgm:prSet>
      <dgm:spPr/>
    </dgm:pt>
    <dgm:pt modelId="{48CA97E2-462D-7D46-B4AF-984EA4042AE1}" type="pres">
      <dgm:prSet presAssocID="{51CF0D00-D29E-5D46-9B19-28B05B625061}" presName="level3hierChild" presStyleCnt="0"/>
      <dgm:spPr/>
    </dgm:pt>
    <dgm:pt modelId="{B85E54A9-4C9A-5248-B89B-163E65490ABF}" type="pres">
      <dgm:prSet presAssocID="{B48F89E8-31DE-3C4F-9809-FDCB9F047102}" presName="conn2-1" presStyleLbl="parChTrans1D4" presStyleIdx="17" presStyleCnt="19"/>
      <dgm:spPr/>
    </dgm:pt>
    <dgm:pt modelId="{7D5C377E-E08B-0E46-AA19-12C55989F969}" type="pres">
      <dgm:prSet presAssocID="{B48F89E8-31DE-3C4F-9809-FDCB9F047102}" presName="connTx" presStyleLbl="parChTrans1D4" presStyleIdx="17" presStyleCnt="19"/>
      <dgm:spPr/>
    </dgm:pt>
    <dgm:pt modelId="{7B51504B-CBB4-BE48-B95F-9772872F0095}" type="pres">
      <dgm:prSet presAssocID="{B5C1AA4E-A2CB-B244-8B4A-FB2453AA1D66}" presName="root2" presStyleCnt="0"/>
      <dgm:spPr/>
    </dgm:pt>
    <dgm:pt modelId="{235A63AF-42B7-8846-AB43-13B219BAC1BB}" type="pres">
      <dgm:prSet presAssocID="{B5C1AA4E-A2CB-B244-8B4A-FB2453AA1D66}" presName="LevelTwoTextNode" presStyleLbl="node4" presStyleIdx="17" presStyleCnt="19">
        <dgm:presLayoutVars>
          <dgm:chPref val="3"/>
        </dgm:presLayoutVars>
      </dgm:prSet>
      <dgm:spPr/>
    </dgm:pt>
    <dgm:pt modelId="{722C2384-CE45-FD47-80EF-F4CE122F1DC3}" type="pres">
      <dgm:prSet presAssocID="{B5C1AA4E-A2CB-B244-8B4A-FB2453AA1D66}" presName="level3hierChild" presStyleCnt="0"/>
      <dgm:spPr/>
    </dgm:pt>
    <dgm:pt modelId="{CB2579D9-F131-6C49-9F48-D72C6E04BF17}" type="pres">
      <dgm:prSet presAssocID="{7C74E9BD-3693-1442-A39E-B538F11950EA}" presName="conn2-1" presStyleLbl="parChTrans1D4" presStyleIdx="18" presStyleCnt="19"/>
      <dgm:spPr/>
    </dgm:pt>
    <dgm:pt modelId="{649767A1-94C3-0943-B5C0-F8F7CD8965A2}" type="pres">
      <dgm:prSet presAssocID="{7C74E9BD-3693-1442-A39E-B538F11950EA}" presName="connTx" presStyleLbl="parChTrans1D4" presStyleIdx="18" presStyleCnt="19"/>
      <dgm:spPr/>
    </dgm:pt>
    <dgm:pt modelId="{BD4F4B01-BA81-F645-B645-B61AB00302A5}" type="pres">
      <dgm:prSet presAssocID="{C8DFB37C-FAF4-6648-9A0F-B7333011118C}" presName="root2" presStyleCnt="0"/>
      <dgm:spPr/>
    </dgm:pt>
    <dgm:pt modelId="{5694AA57-74BD-4646-8271-B7998054BCF6}" type="pres">
      <dgm:prSet presAssocID="{C8DFB37C-FAF4-6648-9A0F-B7333011118C}" presName="LevelTwoTextNode" presStyleLbl="node4" presStyleIdx="18" presStyleCnt="19">
        <dgm:presLayoutVars>
          <dgm:chPref val="3"/>
        </dgm:presLayoutVars>
      </dgm:prSet>
      <dgm:spPr/>
    </dgm:pt>
    <dgm:pt modelId="{71271112-CD3B-9844-BA8F-6EBADC9A8B31}" type="pres">
      <dgm:prSet presAssocID="{C8DFB37C-FAF4-6648-9A0F-B7333011118C}" presName="level3hierChild" presStyleCnt="0"/>
      <dgm:spPr/>
    </dgm:pt>
  </dgm:ptLst>
  <dgm:cxnLst>
    <dgm:cxn modelId="{9CE07C05-2E82-D94C-970E-54A6A40EC893}" type="presOf" srcId="{DB9AD692-81CE-4D41-BA01-8D0A68E05111}" destId="{63A61634-D156-E24D-8563-352962F160E2}" srcOrd="1" destOrd="0" presId="urn:microsoft.com/office/officeart/2005/8/layout/hierarchy2"/>
    <dgm:cxn modelId="{701E3D08-CEE0-7749-82AF-FB440AF12384}" type="presOf" srcId="{0A27BB28-D54D-0143-8640-67ACBC4E10A5}" destId="{FCAE7812-D9EE-F345-8575-5D6FFBBF0964}" srcOrd="0" destOrd="0" presId="urn:microsoft.com/office/officeart/2005/8/layout/hierarchy2"/>
    <dgm:cxn modelId="{B5E6CB0E-C096-B94D-9D5A-DCF8F9C58E74}" type="presOf" srcId="{69659D1C-9F10-D940-8097-C07CC6ED6A5A}" destId="{8E337EF8-E540-054F-9CD1-72ECAA312021}" srcOrd="0" destOrd="0" presId="urn:microsoft.com/office/officeart/2005/8/layout/hierarchy2"/>
    <dgm:cxn modelId="{2D0EFA15-F43B-B74E-821D-54B3739E9606}" type="presOf" srcId="{6664A287-7BB4-7E46-8360-A090E99C82E6}" destId="{C380BDFA-4579-8C40-8A32-3759A281004A}" srcOrd="0" destOrd="0" presId="urn:microsoft.com/office/officeart/2005/8/layout/hierarchy2"/>
    <dgm:cxn modelId="{9BC34E18-0ABB-9F4A-8177-E10D1E4CA198}" type="presOf" srcId="{20ED962A-7FFB-1447-ACD9-DB09C26B1A59}" destId="{832DD11F-FEF6-8E46-BF5A-00F196185992}" srcOrd="0" destOrd="0" presId="urn:microsoft.com/office/officeart/2005/8/layout/hierarchy2"/>
    <dgm:cxn modelId="{DEA8081A-46FA-CB45-A608-6BB80B3BD3FE}" type="presOf" srcId="{5B708DD4-4966-844F-B53C-E9911C34CAE5}" destId="{615B6823-1A90-ED4A-A1B9-B47427B52906}" srcOrd="0" destOrd="0" presId="urn:microsoft.com/office/officeart/2005/8/layout/hierarchy2"/>
    <dgm:cxn modelId="{28EB8B1B-7E00-BF4E-95D6-D25EB3D0D642}" srcId="{67AC0D29-07DD-884F-AF84-737D56470110}" destId="{54148195-EE9C-EB49-84F5-FE0CC8A26BDA}" srcOrd="0" destOrd="0" parTransId="{4E31BBF7-7555-684B-8D9D-66666CCCE54E}" sibTransId="{917351E1-4EB2-D445-B0AE-59B7DE520EDF}"/>
    <dgm:cxn modelId="{277D9D1C-3C90-B24A-A3F3-27AA3E3EFECD}" srcId="{B1224EA0-2218-A342-9AC4-89EE3F8154F6}" destId="{97B98171-D2B0-E640-BE21-5F60C0E4F4CF}" srcOrd="0" destOrd="0" parTransId="{84C149A8-DB53-AA4F-9B4A-D73404C7F50E}" sibTransId="{A5E9D358-1A3C-4E4D-8EB3-BC44C7690388}"/>
    <dgm:cxn modelId="{DA78D720-AD3D-E448-AE59-9F8AA4E2B5DD}" srcId="{3DCD0D19-8C70-C240-A380-99084BE4064B}" destId="{6664A287-7BB4-7E46-8360-A090E99C82E6}" srcOrd="0" destOrd="0" parTransId="{69659D1C-9F10-D940-8097-C07CC6ED6A5A}" sibTransId="{35BECD5D-A7F3-1B4E-B3AE-1309BB169F3D}"/>
    <dgm:cxn modelId="{619A8C25-1A1B-4E41-8CD0-42647828364F}" srcId="{3DCD0D19-8C70-C240-A380-99084BE4064B}" destId="{C34A6F07-20F5-814B-A7E1-0A8A18954F80}" srcOrd="1" destOrd="0" parTransId="{DCC1382C-89AF-AF44-B320-65975C1205E5}" sibTransId="{3101991E-1E09-BB44-8B96-C77EC0AA2003}"/>
    <dgm:cxn modelId="{6F30E827-7FB4-814E-B46A-052DA8D20A18}" type="presOf" srcId="{DD2ADA0F-D4B5-8D41-A7CF-F06D4F5920DE}" destId="{023271AD-ABE7-F341-99AA-860E14FD8CE4}" srcOrd="0" destOrd="0" presId="urn:microsoft.com/office/officeart/2005/8/layout/hierarchy2"/>
    <dgm:cxn modelId="{C8F33B2B-FBE8-5D4C-9B8D-0F9F2965BFC4}" srcId="{42517DE6-3142-B94D-8990-F3463E54D356}" destId="{5B708DD4-4966-844F-B53C-E9911C34CAE5}" srcOrd="0" destOrd="0" parTransId="{64FDF923-2A61-1543-BD70-ECD6A9354F4C}" sibTransId="{8D7AEE32-411C-134F-9692-6615F9B83B63}"/>
    <dgm:cxn modelId="{5191542C-FBB4-CB46-9845-5D9EA4F86DC1}" type="presOf" srcId="{472832D0-50C4-A944-8201-F14E749AFBD0}" destId="{AB54079E-37A9-1D4A-8BE9-01DB2CDB177F}" srcOrd="1" destOrd="0" presId="urn:microsoft.com/office/officeart/2005/8/layout/hierarchy2"/>
    <dgm:cxn modelId="{5661CF34-FCA8-E943-8476-8239B4CC779D}" type="presOf" srcId="{CF8D640D-DDE2-3441-96F7-873DDE139209}" destId="{74222009-D114-7744-9431-38B2BD777835}" srcOrd="1" destOrd="0" presId="urn:microsoft.com/office/officeart/2005/8/layout/hierarchy2"/>
    <dgm:cxn modelId="{05C9E536-F20A-9141-88D5-867C09EE2020}" type="presOf" srcId="{3146AD9E-492F-3946-B71F-EBEBDCF87D86}" destId="{AA8FBC0D-7CBA-9D40-A116-6285D6801004}" srcOrd="1" destOrd="0" presId="urn:microsoft.com/office/officeart/2005/8/layout/hierarchy2"/>
    <dgm:cxn modelId="{C79CF136-D55D-AB42-B4EE-2268544BF956}" type="presOf" srcId="{7157F7A9-0D07-7B4B-B926-F6898F2BD3AB}" destId="{A6B4FA72-466A-284E-918A-B5F4D5D11F92}" srcOrd="0" destOrd="0" presId="urn:microsoft.com/office/officeart/2005/8/layout/hierarchy2"/>
    <dgm:cxn modelId="{DB04A737-603D-694E-97DB-9E745AA629C3}" type="presOf" srcId="{DCC1382C-89AF-AF44-B320-65975C1205E5}" destId="{1FC22AC0-C866-C94E-88A1-1329A704DC8B}" srcOrd="0" destOrd="0" presId="urn:microsoft.com/office/officeart/2005/8/layout/hierarchy2"/>
    <dgm:cxn modelId="{EFF82A39-0278-D244-AD47-FB104E6F8EA1}" type="presOf" srcId="{595BA2D1-FEB1-4F40-A7FF-47454113AA7E}" destId="{CCB7C68B-B592-6E4A-A957-6D92E7B58FFE}" srcOrd="0" destOrd="0" presId="urn:microsoft.com/office/officeart/2005/8/layout/hierarchy2"/>
    <dgm:cxn modelId="{6B569339-383B-7446-B69B-967F763C1980}" type="presOf" srcId="{EF1C628E-7F0F-F549-BD06-48E0CBBFE286}" destId="{F5E502CF-04D7-B542-83AB-B843ECB1E809}" srcOrd="0" destOrd="0" presId="urn:microsoft.com/office/officeart/2005/8/layout/hierarchy2"/>
    <dgm:cxn modelId="{B14DA93D-60D6-BF40-9016-0F0E0B66ED1D}" type="presOf" srcId="{4E31BBF7-7555-684B-8D9D-66666CCCE54E}" destId="{2B56B738-28B7-5C42-A917-014CE7A26E17}" srcOrd="1" destOrd="0" presId="urn:microsoft.com/office/officeart/2005/8/layout/hierarchy2"/>
    <dgm:cxn modelId="{E62B8F43-20EB-C448-9124-8F88CE8F968D}" type="presOf" srcId="{5330CC60-6302-9D4F-9D49-0626035E1B89}" destId="{EA540DEE-A43C-384A-A7F8-B243B454DFCA}" srcOrd="0" destOrd="0" presId="urn:microsoft.com/office/officeart/2005/8/layout/hierarchy2"/>
    <dgm:cxn modelId="{CCA19C44-D197-1145-A714-48A1533A4F4B}" type="presOf" srcId="{0F485ECD-8EB1-6241-BD92-7A37CC2732FA}" destId="{8EC16F94-E725-CF40-AC72-A36511B29CD3}" srcOrd="0" destOrd="0" presId="urn:microsoft.com/office/officeart/2005/8/layout/hierarchy2"/>
    <dgm:cxn modelId="{F7B4A548-3FEE-964C-8798-48ED5CDE329A}" type="presOf" srcId="{4E31BBF7-7555-684B-8D9D-66666CCCE54E}" destId="{96D330CD-E8D2-9049-871F-F6175EA95A1D}" srcOrd="0" destOrd="0" presId="urn:microsoft.com/office/officeart/2005/8/layout/hierarchy2"/>
    <dgm:cxn modelId="{81B1AC69-4B6C-D74E-B1C4-2D4C38410F8A}" srcId="{3FA02FDA-4B78-4A4B-96D9-D826B0F0664B}" destId="{9EB011F9-8CA1-0F45-B663-E9670FC4FE28}" srcOrd="0" destOrd="0" parTransId="{8C263A39-51BC-F549-AEFE-5C7D331EDEC6}" sibTransId="{8E619775-00E2-714C-BCE6-CAB1C3C61361}"/>
    <dgm:cxn modelId="{7AEA2C6B-D44B-714D-BB15-8C0D2BE7DD9E}" srcId="{C34A6F07-20F5-814B-A7E1-0A8A18954F80}" destId="{FEEAFD42-9A98-7346-B2B6-351C6A7D2F36}" srcOrd="0" destOrd="0" parTransId="{DB9AD692-81CE-4D41-BA01-8D0A68E05111}" sibTransId="{079E7FE7-541E-AA46-82E4-47DA5BB71304}"/>
    <dgm:cxn modelId="{E8E45C4B-F80B-8542-A9EB-B9E4F431E374}" srcId="{0A27BB28-D54D-0143-8640-67ACBC4E10A5}" destId="{42517DE6-3142-B94D-8990-F3463E54D356}" srcOrd="1" destOrd="0" parTransId="{7157F7A9-0D07-7B4B-B926-F6898F2BD3AB}" sibTransId="{367B8453-BBB4-7F4B-AB97-351B272A6206}"/>
    <dgm:cxn modelId="{38FF8C6E-5A15-0945-AE3F-E4D34BD1F6EB}" srcId="{B5C1AA4E-A2CB-B244-8B4A-FB2453AA1D66}" destId="{C8DFB37C-FAF4-6648-9A0F-B7333011118C}" srcOrd="0" destOrd="0" parTransId="{7C74E9BD-3693-1442-A39E-B538F11950EA}" sibTransId="{64595A7C-58D3-9648-8351-4E730D7DB7AB}"/>
    <dgm:cxn modelId="{ABD10A70-24E8-1B4F-BD8D-DB45C29CDDFE}" type="presOf" srcId="{40F9895C-E75C-FC45-8AE4-61BDBB05E846}" destId="{004FB650-CA33-3546-8156-97B3CD27FBBF}" srcOrd="1" destOrd="0" presId="urn:microsoft.com/office/officeart/2005/8/layout/hierarchy2"/>
    <dgm:cxn modelId="{9B09C852-0A4F-5C45-A126-FFD2DB071BA6}" type="presOf" srcId="{67AC0D29-07DD-884F-AF84-737D56470110}" destId="{CBA97028-7E9E-5946-8F29-00417E93FF3A}" srcOrd="0" destOrd="0" presId="urn:microsoft.com/office/officeart/2005/8/layout/hierarchy2"/>
    <dgm:cxn modelId="{009FAD53-A648-6743-BBEB-581808B71FA6}" type="presOf" srcId="{472832D0-50C4-A944-8201-F14E749AFBD0}" destId="{26C7EF6D-1C06-0040-93D9-1DD66B8A35D2}" srcOrd="0" destOrd="0" presId="urn:microsoft.com/office/officeart/2005/8/layout/hierarchy2"/>
    <dgm:cxn modelId="{1121B374-E14F-8145-8BE4-246780B81E0E}" type="presOf" srcId="{B1224EA0-2218-A342-9AC4-89EE3F8154F6}" destId="{E26047EE-4362-AB46-A860-49C8B04D12A1}" srcOrd="0" destOrd="0" presId="urn:microsoft.com/office/officeart/2005/8/layout/hierarchy2"/>
    <dgm:cxn modelId="{CABC9275-E6CB-7D46-A860-2023FAEC39BC}" type="presOf" srcId="{51CF0D00-D29E-5D46-9B19-28B05B625061}" destId="{A2E2F0D7-6656-474B-8790-8B0023E70C90}" srcOrd="0" destOrd="0" presId="urn:microsoft.com/office/officeart/2005/8/layout/hierarchy2"/>
    <dgm:cxn modelId="{B54A4377-A29B-F94C-9270-71AD8B03E3B2}" type="presOf" srcId="{42517DE6-3142-B94D-8990-F3463E54D356}" destId="{5E855322-5396-304C-9EF9-D4E3D44D96CB}" srcOrd="0" destOrd="0" presId="urn:microsoft.com/office/officeart/2005/8/layout/hierarchy2"/>
    <dgm:cxn modelId="{7777DF78-FFFB-0040-A215-8F7E7624ACA7}" type="presOf" srcId="{3146AD9E-492F-3946-B71F-EBEBDCF87D86}" destId="{9249B5BD-F766-5B4F-B7B3-1D1CB32674BB}" srcOrd="0" destOrd="0" presId="urn:microsoft.com/office/officeart/2005/8/layout/hierarchy2"/>
    <dgm:cxn modelId="{104A0059-910E-5549-8787-3B3074355E0C}" type="presOf" srcId="{FEEAFD42-9A98-7346-B2B6-351C6A7D2F36}" destId="{ACA63305-0827-A048-B04E-BD4A686A546B}" srcOrd="0" destOrd="0" presId="urn:microsoft.com/office/officeart/2005/8/layout/hierarchy2"/>
    <dgm:cxn modelId="{6DE03D79-138E-F343-9089-6EDFFB8AB427}" srcId="{FBCC87B9-FA4F-C74D-90E1-074FE816A9EA}" destId="{0A27BB28-D54D-0143-8640-67ACBC4E10A5}" srcOrd="0" destOrd="0" parTransId="{4E698537-9762-8A44-88B7-0637F71201D9}" sibTransId="{C02B606D-D0D6-0744-A207-994C0C94B9A7}"/>
    <dgm:cxn modelId="{FF4D4E59-7DF0-8F44-8738-84FEF1D1019F}" type="presOf" srcId="{54148195-EE9C-EB49-84F5-FE0CC8A26BDA}" destId="{5DFDBA92-8013-6D4E-99A9-F37E65D3B38A}" srcOrd="0" destOrd="0" presId="urn:microsoft.com/office/officeart/2005/8/layout/hierarchy2"/>
    <dgm:cxn modelId="{3DFA095A-3F31-2942-A6CA-0C5E17607B94}" type="presOf" srcId="{69659D1C-9F10-D940-8097-C07CC6ED6A5A}" destId="{02A1B5E5-E410-024F-98A7-EBAA3A5F0CB3}" srcOrd="1" destOrd="0" presId="urn:microsoft.com/office/officeart/2005/8/layout/hierarchy2"/>
    <dgm:cxn modelId="{A2E87B5A-181C-5547-B96C-4A93EAAF4C12}" type="presOf" srcId="{86A6FC60-9AA8-034B-ABEA-9A690C8A4834}" destId="{B466EAAF-DCE7-8248-9BFE-2DC8903B8B3D}" srcOrd="0" destOrd="0" presId="urn:microsoft.com/office/officeart/2005/8/layout/hierarchy2"/>
    <dgm:cxn modelId="{79929C81-5693-1142-AA49-5499D6AA1F5F}" type="presOf" srcId="{4E698537-9762-8A44-88B7-0637F71201D9}" destId="{3F451564-365F-284A-9096-C53177C79CF8}" srcOrd="0" destOrd="0" presId="urn:microsoft.com/office/officeart/2005/8/layout/hierarchy2"/>
    <dgm:cxn modelId="{94FA6D84-A301-9740-8C7F-8DC87BE90F6A}" type="presOf" srcId="{7C74E9BD-3693-1442-A39E-B538F11950EA}" destId="{649767A1-94C3-0943-B5C0-F8F7CD8965A2}" srcOrd="1" destOrd="0" presId="urn:microsoft.com/office/officeart/2005/8/layout/hierarchy2"/>
    <dgm:cxn modelId="{12DCBD8D-AAC1-E74D-A8A4-101B55F19442}" type="presOf" srcId="{9216F381-2C56-0845-93B6-2B1323EFC79A}" destId="{9EA35CB4-47DE-0543-ADF0-7BFCDF97081B}" srcOrd="0" destOrd="0" presId="urn:microsoft.com/office/officeart/2005/8/layout/hierarchy2"/>
    <dgm:cxn modelId="{E5060C97-A854-014B-9D81-DEB930C61CBE}" type="presOf" srcId="{9EB011F9-8CA1-0F45-B663-E9670FC4FE28}" destId="{618FF239-02C1-0B4B-B28B-FF197A338D50}" srcOrd="0" destOrd="0" presId="urn:microsoft.com/office/officeart/2005/8/layout/hierarchy2"/>
    <dgm:cxn modelId="{444EE897-A117-B044-B018-BCF9BCDEA74B}" srcId="{97B98171-D2B0-E640-BE21-5F60C0E4F4CF}" destId="{FBCC87B9-FA4F-C74D-90E1-074FE816A9EA}" srcOrd="0" destOrd="0" parTransId="{472832D0-50C4-A944-8201-F14E749AFBD0}" sibTransId="{82585068-335C-F647-80D2-1209E14FD52E}"/>
    <dgm:cxn modelId="{4407949A-9328-1E47-A2B8-A615CC74E79A}" type="presOf" srcId="{64FDF923-2A61-1543-BD70-ECD6A9354F4C}" destId="{A8EEF2FF-C6CD-7D4F-8FB6-28CDF1B87B59}" srcOrd="1" destOrd="0" presId="urn:microsoft.com/office/officeart/2005/8/layout/hierarchy2"/>
    <dgm:cxn modelId="{D1CFA69A-FA6D-E04D-B959-3ED1337B04A0}" type="presOf" srcId="{84C149A8-DB53-AA4F-9B4A-D73404C7F50E}" destId="{A2F3609C-058D-B04D-AB74-24075C1F28DA}" srcOrd="1" destOrd="0" presId="urn:microsoft.com/office/officeart/2005/8/layout/hierarchy2"/>
    <dgm:cxn modelId="{25A6CF9A-D3D3-7A42-A11D-2D18DC61A7A3}" type="presOf" srcId="{B5C1AA4E-A2CB-B244-8B4A-FB2453AA1D66}" destId="{235A63AF-42B7-8846-AB43-13B219BAC1BB}" srcOrd="0" destOrd="0" presId="urn:microsoft.com/office/officeart/2005/8/layout/hierarchy2"/>
    <dgm:cxn modelId="{E0CE849B-1977-7E42-BA9E-8E6CF10C6E78}" srcId="{0A27BB28-D54D-0143-8640-67ACBC4E10A5}" destId="{8553BACB-A452-9C4A-A198-81AFC784F382}" srcOrd="0" destOrd="0" parTransId="{3146AD9E-492F-3946-B71F-EBEBDCF87D86}" sibTransId="{D9D03C20-FE16-F84E-92D0-E58EB8858565}"/>
    <dgm:cxn modelId="{67B0B19B-1300-BF48-9606-7B2B46248BE0}" type="presOf" srcId="{3FA02FDA-4B78-4A4B-96D9-D826B0F0664B}" destId="{45E828E7-66C4-BB4B-9172-237BC7227E2F}" srcOrd="0" destOrd="0" presId="urn:microsoft.com/office/officeart/2005/8/layout/hierarchy2"/>
    <dgm:cxn modelId="{857F359C-A64C-8441-8803-C3CA52E6300F}" type="presOf" srcId="{CF8D640D-DDE2-3441-96F7-873DDE139209}" destId="{DEAEED2B-F723-FD4C-B4D1-0F3B5AC7981E}" srcOrd="0" destOrd="0" presId="urn:microsoft.com/office/officeart/2005/8/layout/hierarchy2"/>
    <dgm:cxn modelId="{B635A19C-42B9-B24B-A1E8-F511456BB915}" type="presOf" srcId="{0F485ECD-8EB1-6241-BD92-7A37CC2732FA}" destId="{C1DC4064-7EEE-0C42-B416-C537F409B812}" srcOrd="1" destOrd="0" presId="urn:microsoft.com/office/officeart/2005/8/layout/hierarchy2"/>
    <dgm:cxn modelId="{6A018CA6-EB6E-CD44-B106-86DD2CF1D51B}" type="presOf" srcId="{C34A6F07-20F5-814B-A7E1-0A8A18954F80}" destId="{9C11D5C9-6F2A-0E4F-ADF1-3B1D88143447}" srcOrd="0" destOrd="0" presId="urn:microsoft.com/office/officeart/2005/8/layout/hierarchy2"/>
    <dgm:cxn modelId="{DDC0D6A6-8070-A14F-A2EB-FF5F3297FAF9}" type="presOf" srcId="{FBCC87B9-FA4F-C74D-90E1-074FE816A9EA}" destId="{2248CC30-E30A-1345-A1D8-22C6C95E4409}" srcOrd="0" destOrd="0" presId="urn:microsoft.com/office/officeart/2005/8/layout/hierarchy2"/>
    <dgm:cxn modelId="{172F32AA-FBDC-7141-9739-7F1BB762A7A6}" srcId="{DB03A748-ED1E-0341-9311-368048474833}" destId="{3DCD0D19-8C70-C240-A380-99084BE4064B}" srcOrd="0" destOrd="0" parTransId="{4E51B2DC-E28A-0E46-906C-3685B247EFF2}" sibTransId="{66D5690C-D567-3A43-A872-68999B1A4684}"/>
    <dgm:cxn modelId="{8866C2AA-314C-E644-8EE8-07CCA7BEE213}" srcId="{9EB011F9-8CA1-0F45-B663-E9670FC4FE28}" destId="{DB03A748-ED1E-0341-9311-368048474833}" srcOrd="0" destOrd="0" parTransId="{20ED962A-7FFB-1447-ACD9-DB09C26B1A59}" sibTransId="{8C951D56-98CE-8D4C-986A-3013828D6011}"/>
    <dgm:cxn modelId="{CFD1EEAA-8E2E-3F40-AD11-FEFE9C39651B}" type="presOf" srcId="{C8DFB37C-FAF4-6648-9A0F-B7333011118C}" destId="{5694AA57-74BD-4646-8271-B7998054BCF6}" srcOrd="0" destOrd="0" presId="urn:microsoft.com/office/officeart/2005/8/layout/hierarchy2"/>
    <dgm:cxn modelId="{4820A8AD-6A2E-7B44-8F3A-F8CDB9590FFE}" srcId="{54148195-EE9C-EB49-84F5-FE0CC8A26BDA}" destId="{595BA2D1-FEB1-4F40-A7FF-47454113AA7E}" srcOrd="0" destOrd="0" parTransId="{C38505AC-6EE4-F540-9CBE-280B4B11CADB}" sibTransId="{32BA4309-077B-204C-B6E6-B31157175B28}"/>
    <dgm:cxn modelId="{FA30DCAD-0DED-7A4F-A1AD-1F1940198522}" srcId="{8553BACB-A452-9C4A-A198-81AFC784F382}" destId="{5330CC60-6302-9D4F-9D49-0626035E1B89}" srcOrd="0" destOrd="0" parTransId="{0F485ECD-8EB1-6241-BD92-7A37CC2732FA}" sibTransId="{53536F06-2149-2544-8EED-A63FE1241662}"/>
    <dgm:cxn modelId="{A1A91FB0-2794-1949-BF1B-4F5996B54C58}" type="presOf" srcId="{DCC1382C-89AF-AF44-B320-65975C1205E5}" destId="{2C3CA92E-57D1-6641-9910-4587A90C36AD}" srcOrd="1" destOrd="0" presId="urn:microsoft.com/office/officeart/2005/8/layout/hierarchy2"/>
    <dgm:cxn modelId="{07CA5CB0-6C2E-7E4E-B2EB-BC036DBA7150}" type="presOf" srcId="{DFCE96E0-7778-7449-8B64-0AC74271E194}" destId="{5027FCF0-F2F7-B74B-B105-AFA228516D29}" srcOrd="0" destOrd="0" presId="urn:microsoft.com/office/officeart/2005/8/layout/hierarchy2"/>
    <dgm:cxn modelId="{7781A7B3-00D1-EA4C-A50F-DA7CB7C09195}" type="presOf" srcId="{7157F7A9-0D07-7B4B-B926-F6898F2BD3AB}" destId="{6E43EF24-E2E3-3647-AFCD-D019E8930A9F}" srcOrd="1" destOrd="0" presId="urn:microsoft.com/office/officeart/2005/8/layout/hierarchy2"/>
    <dgm:cxn modelId="{4DE044B5-000F-564D-A966-DCF54E2A12B3}" type="presOf" srcId="{EF1C628E-7F0F-F549-BD06-48E0CBBFE286}" destId="{9C716066-7183-5841-AA9A-0FFEDB2B72F4}" srcOrd="1" destOrd="0" presId="urn:microsoft.com/office/officeart/2005/8/layout/hierarchy2"/>
    <dgm:cxn modelId="{29C81EB7-C7E2-FD41-8EEA-490D9BE4CE9D}" type="presOf" srcId="{40F9895C-E75C-FC45-8AE4-61BDBB05E846}" destId="{8AACC259-7C2E-FE41-84E0-4BD748D148AD}" srcOrd="0" destOrd="0" presId="urn:microsoft.com/office/officeart/2005/8/layout/hierarchy2"/>
    <dgm:cxn modelId="{55E22DC1-48CF-6D4F-9436-93663F1FAA45}" type="presOf" srcId="{64FDF923-2A61-1543-BD70-ECD6A9354F4C}" destId="{816E0D83-E01B-4040-AE16-E3B08902188C}" srcOrd="0" destOrd="0" presId="urn:microsoft.com/office/officeart/2005/8/layout/hierarchy2"/>
    <dgm:cxn modelId="{42CEBBC1-4D51-4646-8F45-9B003BC62693}" srcId="{51CF0D00-D29E-5D46-9B19-28B05B625061}" destId="{B5C1AA4E-A2CB-B244-8B4A-FB2453AA1D66}" srcOrd="0" destOrd="0" parTransId="{B48F89E8-31DE-3C4F-9809-FDCB9F047102}" sibTransId="{0A8781C6-1423-9946-A23E-139111BF96B1}"/>
    <dgm:cxn modelId="{776410C4-085A-7D45-9BE5-1044B5131A5A}" type="presOf" srcId="{DB9AD692-81CE-4D41-BA01-8D0A68E05111}" destId="{01A9D13C-838C-C142-9706-E0994E0C2069}" srcOrd="0" destOrd="0" presId="urn:microsoft.com/office/officeart/2005/8/layout/hierarchy2"/>
    <dgm:cxn modelId="{63311FC5-16C1-C746-8CF3-C404FABDE54C}" type="presOf" srcId="{DB03A748-ED1E-0341-9311-368048474833}" destId="{E8F34142-08D3-7E42-A639-28AC8A0B7197}" srcOrd="0" destOrd="0" presId="urn:microsoft.com/office/officeart/2005/8/layout/hierarchy2"/>
    <dgm:cxn modelId="{B413E8CD-F424-F24B-86B2-591E44FDDCC1}" type="presOf" srcId="{84C149A8-DB53-AA4F-9B4A-D73404C7F50E}" destId="{A4B22C8D-5F2B-AE48-A7AC-C5C8FFCCA30E}" srcOrd="0" destOrd="0" presId="urn:microsoft.com/office/officeart/2005/8/layout/hierarchy2"/>
    <dgm:cxn modelId="{AB28EDD0-2A83-054D-8A2E-EC8B7E29168F}" type="presOf" srcId="{8553BACB-A452-9C4A-A198-81AFC784F382}" destId="{04D44430-421B-D24D-A688-A28FD4D728DA}" srcOrd="0" destOrd="0" presId="urn:microsoft.com/office/officeart/2005/8/layout/hierarchy2"/>
    <dgm:cxn modelId="{22AFF6D1-ED2F-8245-90BF-CF31577FCF0E}" type="presOf" srcId="{4E51B2DC-E28A-0E46-906C-3685B247EFF2}" destId="{9CA11A75-58B9-8E40-89F2-D287CB2E69DB}" srcOrd="1" destOrd="0" presId="urn:microsoft.com/office/officeart/2005/8/layout/hierarchy2"/>
    <dgm:cxn modelId="{060063D2-FA82-514C-B8C6-DF5C5285D0C4}" type="presOf" srcId="{B48F89E8-31DE-3C4F-9809-FDCB9F047102}" destId="{7D5C377E-E08B-0E46-AA19-12C55989F969}" srcOrd="1" destOrd="0" presId="urn:microsoft.com/office/officeart/2005/8/layout/hierarchy2"/>
    <dgm:cxn modelId="{8CF03AD6-99A2-0948-8F9A-F1B0A4760316}" type="presOf" srcId="{97B98171-D2B0-E640-BE21-5F60C0E4F4CF}" destId="{A618B7F3-E4E3-D441-89FE-DDF9B5BB4311}" srcOrd="0" destOrd="0" presId="urn:microsoft.com/office/officeart/2005/8/layout/hierarchy2"/>
    <dgm:cxn modelId="{6191B9D6-6889-0D4F-899D-86DB8B20DC7A}" type="presOf" srcId="{C38505AC-6EE4-F540-9CBE-280B4B11CADB}" destId="{71C8FC18-7762-E241-90A7-6948577AF279}" srcOrd="0" destOrd="0" presId="urn:microsoft.com/office/officeart/2005/8/layout/hierarchy2"/>
    <dgm:cxn modelId="{CFEB24D8-38F4-C046-8C7F-9EF0F69805CD}" type="presOf" srcId="{DFCE96E0-7778-7449-8B64-0AC74271E194}" destId="{4C27626E-243A-BC4C-BE04-1E49B4D78EA1}" srcOrd="1" destOrd="0" presId="urn:microsoft.com/office/officeart/2005/8/layout/hierarchy2"/>
    <dgm:cxn modelId="{41687AD8-0B28-124A-A697-C69E9D933416}" type="presOf" srcId="{20ED962A-7FFB-1447-ACD9-DB09C26B1A59}" destId="{5C699A6E-A729-A448-890E-16812D2347CE}" srcOrd="1" destOrd="0" presId="urn:microsoft.com/office/officeart/2005/8/layout/hierarchy2"/>
    <dgm:cxn modelId="{585BDDD8-02AD-6549-BEE2-87728D94BE67}" type="presOf" srcId="{B48F89E8-31DE-3C4F-9809-FDCB9F047102}" destId="{B85E54A9-4C9A-5248-B89B-163E65490ABF}" srcOrd="0" destOrd="0" presId="urn:microsoft.com/office/officeart/2005/8/layout/hierarchy2"/>
    <dgm:cxn modelId="{30B3B4DD-1AFE-E743-87B5-E3E597B0E990}" srcId="{9216F381-2C56-0845-93B6-2B1323EFC79A}" destId="{86A6FC60-9AA8-034B-ABEA-9A690C8A4834}" srcOrd="0" destOrd="0" parTransId="{EF1C628E-7F0F-F549-BD06-48E0CBBFE286}" sibTransId="{07FCF4EE-6970-BF46-B138-02CB9FFE013D}"/>
    <dgm:cxn modelId="{3FFC2DDE-3C33-784D-B26B-376578CE2084}" type="presOf" srcId="{3DCD0D19-8C70-C240-A380-99084BE4064B}" destId="{664C9364-6075-4344-AB77-91ED66C786BC}" srcOrd="0" destOrd="0" presId="urn:microsoft.com/office/officeart/2005/8/layout/hierarchy2"/>
    <dgm:cxn modelId="{692B76DE-2615-3D41-AF79-B44687456FFD}" type="presOf" srcId="{4E51B2DC-E28A-0E46-906C-3685B247EFF2}" destId="{79F70AD6-BD17-3343-B165-2990468AF92A}" srcOrd="0" destOrd="0" presId="urn:microsoft.com/office/officeart/2005/8/layout/hierarchy2"/>
    <dgm:cxn modelId="{DA9BFFE4-7EEB-F34D-A9ED-1A7A29774563}" type="presOf" srcId="{7C74E9BD-3693-1442-A39E-B538F11950EA}" destId="{CB2579D9-F131-6C49-9F48-D72C6E04BF17}" srcOrd="0" destOrd="0" presId="urn:microsoft.com/office/officeart/2005/8/layout/hierarchy2"/>
    <dgm:cxn modelId="{9619FAE6-D741-D842-91D3-C2FBA6D868D9}" srcId="{595BA2D1-FEB1-4F40-A7FF-47454113AA7E}" destId="{9216F381-2C56-0845-93B6-2B1323EFC79A}" srcOrd="0" destOrd="0" parTransId="{DFCE96E0-7778-7449-8B64-0AC74271E194}" sibTransId="{8FE611A7-8EF5-A743-9DDA-8E48C80F909A}"/>
    <dgm:cxn modelId="{401954EA-40CB-1B49-856B-2C5EB6FC5EAB}" type="presOf" srcId="{4E698537-9762-8A44-88B7-0637F71201D9}" destId="{B5713533-EC68-4C4D-9753-666D0FC1F561}" srcOrd="1" destOrd="0" presId="urn:microsoft.com/office/officeart/2005/8/layout/hierarchy2"/>
    <dgm:cxn modelId="{3CD85BF0-5FA7-A741-A4F6-239B46995E32}" type="presOf" srcId="{C38505AC-6EE4-F540-9CBE-280B4B11CADB}" destId="{B6191BCA-F6F3-D94B-A5F2-A056584D54D3}" srcOrd="1" destOrd="0" presId="urn:microsoft.com/office/officeart/2005/8/layout/hierarchy2"/>
    <dgm:cxn modelId="{BBFC95F4-EE93-B049-9404-8B37807DDAFC}" type="presOf" srcId="{DD2ADA0F-D4B5-8D41-A7CF-F06D4F5920DE}" destId="{6DD1FC51-E4C4-AA4A-8086-0F2F8347170B}" srcOrd="1" destOrd="0" presId="urn:microsoft.com/office/officeart/2005/8/layout/hierarchy2"/>
    <dgm:cxn modelId="{82492DF9-B72F-9A40-A064-24480F751553}" srcId="{6664A287-7BB4-7E46-8360-A090E99C82E6}" destId="{67AC0D29-07DD-884F-AF84-737D56470110}" srcOrd="1" destOrd="0" parTransId="{DD2ADA0F-D4B5-8D41-A7CF-F06D4F5920DE}" sibTransId="{01CCF270-CEFD-E142-A6DC-DB234C63EB52}"/>
    <dgm:cxn modelId="{BF9CDBFA-19C0-4E4E-A130-B93F351A67AC}" srcId="{6664A287-7BB4-7E46-8360-A090E99C82E6}" destId="{B1224EA0-2218-A342-9AC4-89EE3F8154F6}" srcOrd="0" destOrd="0" parTransId="{CF8D640D-DDE2-3441-96F7-873DDE139209}" sibTransId="{047DADAA-77DC-7A4A-BE67-CC37B8D9C2D0}"/>
    <dgm:cxn modelId="{178A7FFD-A7E0-3945-B15D-4DAA907DC3CB}" srcId="{FEEAFD42-9A98-7346-B2B6-351C6A7D2F36}" destId="{51CF0D00-D29E-5D46-9B19-28B05B625061}" srcOrd="0" destOrd="0" parTransId="{40F9895C-E75C-FC45-8AE4-61BDBB05E846}" sibTransId="{29BE398D-130B-E949-8D82-78B85536E8FA}"/>
    <dgm:cxn modelId="{88CBC94B-B2A1-3044-A36F-01CC6038DA32}" type="presParOf" srcId="{45E828E7-66C4-BB4B-9172-237BC7227E2F}" destId="{181DB443-70E9-0B48-83F8-7677E6B94AFD}" srcOrd="0" destOrd="0" presId="urn:microsoft.com/office/officeart/2005/8/layout/hierarchy2"/>
    <dgm:cxn modelId="{BFC42AFB-B2C1-1C4A-9F43-6EDA313F2F04}" type="presParOf" srcId="{181DB443-70E9-0B48-83F8-7677E6B94AFD}" destId="{618FF239-02C1-0B4B-B28B-FF197A338D50}" srcOrd="0" destOrd="0" presId="urn:microsoft.com/office/officeart/2005/8/layout/hierarchy2"/>
    <dgm:cxn modelId="{C15F38BA-6D5F-1343-8BAD-6E1D9A4D19EF}" type="presParOf" srcId="{181DB443-70E9-0B48-83F8-7677E6B94AFD}" destId="{79A5CCCE-086B-AB4D-ACA4-ADAC4726A9D5}" srcOrd="1" destOrd="0" presId="urn:microsoft.com/office/officeart/2005/8/layout/hierarchy2"/>
    <dgm:cxn modelId="{B7E9545D-3A19-0745-A7B6-FF68AFC94085}" type="presParOf" srcId="{79A5CCCE-086B-AB4D-ACA4-ADAC4726A9D5}" destId="{832DD11F-FEF6-8E46-BF5A-00F196185992}" srcOrd="0" destOrd="0" presId="urn:microsoft.com/office/officeart/2005/8/layout/hierarchy2"/>
    <dgm:cxn modelId="{5415229B-FAE7-0642-9FFF-CFD6B473AF20}" type="presParOf" srcId="{832DD11F-FEF6-8E46-BF5A-00F196185992}" destId="{5C699A6E-A729-A448-890E-16812D2347CE}" srcOrd="0" destOrd="0" presId="urn:microsoft.com/office/officeart/2005/8/layout/hierarchy2"/>
    <dgm:cxn modelId="{26E414F0-897B-5247-AC99-171628C66395}" type="presParOf" srcId="{79A5CCCE-086B-AB4D-ACA4-ADAC4726A9D5}" destId="{1792788C-FC22-854A-BC27-34ACAB9B26C4}" srcOrd="1" destOrd="0" presId="urn:microsoft.com/office/officeart/2005/8/layout/hierarchy2"/>
    <dgm:cxn modelId="{CABBDE59-C25F-5241-804A-55D02D8F2469}" type="presParOf" srcId="{1792788C-FC22-854A-BC27-34ACAB9B26C4}" destId="{E8F34142-08D3-7E42-A639-28AC8A0B7197}" srcOrd="0" destOrd="0" presId="urn:microsoft.com/office/officeart/2005/8/layout/hierarchy2"/>
    <dgm:cxn modelId="{BEDE346D-1708-FA48-88C2-F2282000A665}" type="presParOf" srcId="{1792788C-FC22-854A-BC27-34ACAB9B26C4}" destId="{D03378C9-D4CD-F441-95B2-3A70C6413AE2}" srcOrd="1" destOrd="0" presId="urn:microsoft.com/office/officeart/2005/8/layout/hierarchy2"/>
    <dgm:cxn modelId="{4F057424-6475-B24B-9715-37D315E5F4B7}" type="presParOf" srcId="{D03378C9-D4CD-F441-95B2-3A70C6413AE2}" destId="{79F70AD6-BD17-3343-B165-2990468AF92A}" srcOrd="0" destOrd="0" presId="urn:microsoft.com/office/officeart/2005/8/layout/hierarchy2"/>
    <dgm:cxn modelId="{D0FBF31D-CEA6-2E4E-8F32-A5CF5E4344EA}" type="presParOf" srcId="{79F70AD6-BD17-3343-B165-2990468AF92A}" destId="{9CA11A75-58B9-8E40-89F2-D287CB2E69DB}" srcOrd="0" destOrd="0" presId="urn:microsoft.com/office/officeart/2005/8/layout/hierarchy2"/>
    <dgm:cxn modelId="{88E32505-4DC7-BA42-BD5D-32BEA5D644DC}" type="presParOf" srcId="{D03378C9-D4CD-F441-95B2-3A70C6413AE2}" destId="{F17E4FEF-675D-7A4E-A1BE-0E1E19FCEFF2}" srcOrd="1" destOrd="0" presId="urn:microsoft.com/office/officeart/2005/8/layout/hierarchy2"/>
    <dgm:cxn modelId="{88D36B7A-97BB-2F48-9497-323BB0CB0BAC}" type="presParOf" srcId="{F17E4FEF-675D-7A4E-A1BE-0E1E19FCEFF2}" destId="{664C9364-6075-4344-AB77-91ED66C786BC}" srcOrd="0" destOrd="0" presId="urn:microsoft.com/office/officeart/2005/8/layout/hierarchy2"/>
    <dgm:cxn modelId="{07DBBE32-075B-464D-A0D6-F5D52CF1982E}" type="presParOf" srcId="{F17E4FEF-675D-7A4E-A1BE-0E1E19FCEFF2}" destId="{E2A83F1F-AA34-584E-8E30-6FE0D10F6451}" srcOrd="1" destOrd="0" presId="urn:microsoft.com/office/officeart/2005/8/layout/hierarchy2"/>
    <dgm:cxn modelId="{E54EA456-FD88-6D44-8713-069D4F453CEC}" type="presParOf" srcId="{E2A83F1F-AA34-584E-8E30-6FE0D10F6451}" destId="{8E337EF8-E540-054F-9CD1-72ECAA312021}" srcOrd="0" destOrd="0" presId="urn:microsoft.com/office/officeart/2005/8/layout/hierarchy2"/>
    <dgm:cxn modelId="{C8D3154B-C4C0-1046-9B4F-9AB43CA848C6}" type="presParOf" srcId="{8E337EF8-E540-054F-9CD1-72ECAA312021}" destId="{02A1B5E5-E410-024F-98A7-EBAA3A5F0CB3}" srcOrd="0" destOrd="0" presId="urn:microsoft.com/office/officeart/2005/8/layout/hierarchy2"/>
    <dgm:cxn modelId="{A4A40085-070F-E046-AAB2-BC04F5C1C327}" type="presParOf" srcId="{E2A83F1F-AA34-584E-8E30-6FE0D10F6451}" destId="{2ADF71D1-F384-0E49-9A54-4F090F47EE70}" srcOrd="1" destOrd="0" presId="urn:microsoft.com/office/officeart/2005/8/layout/hierarchy2"/>
    <dgm:cxn modelId="{384318F5-C5FF-9B4D-A0F8-4284F5B7D0EE}" type="presParOf" srcId="{2ADF71D1-F384-0E49-9A54-4F090F47EE70}" destId="{C380BDFA-4579-8C40-8A32-3759A281004A}" srcOrd="0" destOrd="0" presId="urn:microsoft.com/office/officeart/2005/8/layout/hierarchy2"/>
    <dgm:cxn modelId="{41C2817C-9BA8-F142-88B2-8D038CF5BEC5}" type="presParOf" srcId="{2ADF71D1-F384-0E49-9A54-4F090F47EE70}" destId="{979A6FEA-6CF6-114B-8BC4-DDE8B10EEF1E}" srcOrd="1" destOrd="0" presId="urn:microsoft.com/office/officeart/2005/8/layout/hierarchy2"/>
    <dgm:cxn modelId="{8D4FFB58-5CD1-2748-AF3F-8F52002F5CEB}" type="presParOf" srcId="{979A6FEA-6CF6-114B-8BC4-DDE8B10EEF1E}" destId="{DEAEED2B-F723-FD4C-B4D1-0F3B5AC7981E}" srcOrd="0" destOrd="0" presId="urn:microsoft.com/office/officeart/2005/8/layout/hierarchy2"/>
    <dgm:cxn modelId="{C1C4947F-C723-D547-AF5D-C5D3C2383E69}" type="presParOf" srcId="{DEAEED2B-F723-FD4C-B4D1-0F3B5AC7981E}" destId="{74222009-D114-7744-9431-38B2BD777835}" srcOrd="0" destOrd="0" presId="urn:microsoft.com/office/officeart/2005/8/layout/hierarchy2"/>
    <dgm:cxn modelId="{223E4C3C-33FD-C44E-8A6C-9F3226D54903}" type="presParOf" srcId="{979A6FEA-6CF6-114B-8BC4-DDE8B10EEF1E}" destId="{41B75E18-6DBF-534C-B122-1BFC22992640}" srcOrd="1" destOrd="0" presId="urn:microsoft.com/office/officeart/2005/8/layout/hierarchy2"/>
    <dgm:cxn modelId="{14BA42EA-2573-CE44-AB50-7C8EF28FC3EB}" type="presParOf" srcId="{41B75E18-6DBF-534C-B122-1BFC22992640}" destId="{E26047EE-4362-AB46-A860-49C8B04D12A1}" srcOrd="0" destOrd="0" presId="urn:microsoft.com/office/officeart/2005/8/layout/hierarchy2"/>
    <dgm:cxn modelId="{A34001B4-884B-754A-96DE-C2830DED0E04}" type="presParOf" srcId="{41B75E18-6DBF-534C-B122-1BFC22992640}" destId="{4C29503E-CF43-344B-A5EF-E43A16F93A06}" srcOrd="1" destOrd="0" presId="urn:microsoft.com/office/officeart/2005/8/layout/hierarchy2"/>
    <dgm:cxn modelId="{E19B392C-980C-3946-9024-A7C6FC581E90}" type="presParOf" srcId="{4C29503E-CF43-344B-A5EF-E43A16F93A06}" destId="{A4B22C8D-5F2B-AE48-A7AC-C5C8FFCCA30E}" srcOrd="0" destOrd="0" presId="urn:microsoft.com/office/officeart/2005/8/layout/hierarchy2"/>
    <dgm:cxn modelId="{EFC851A9-67E0-5F44-886D-2FACE6EACA87}" type="presParOf" srcId="{A4B22C8D-5F2B-AE48-A7AC-C5C8FFCCA30E}" destId="{A2F3609C-058D-B04D-AB74-24075C1F28DA}" srcOrd="0" destOrd="0" presId="urn:microsoft.com/office/officeart/2005/8/layout/hierarchy2"/>
    <dgm:cxn modelId="{59E9F8F0-4BBF-1840-BED8-AA6EED341A37}" type="presParOf" srcId="{4C29503E-CF43-344B-A5EF-E43A16F93A06}" destId="{5617C788-A35E-0F42-88C0-E92A32C6BDE1}" srcOrd="1" destOrd="0" presId="urn:microsoft.com/office/officeart/2005/8/layout/hierarchy2"/>
    <dgm:cxn modelId="{E0B492FA-73D1-AA4C-BB1A-1A04260BED9B}" type="presParOf" srcId="{5617C788-A35E-0F42-88C0-E92A32C6BDE1}" destId="{A618B7F3-E4E3-D441-89FE-DDF9B5BB4311}" srcOrd="0" destOrd="0" presId="urn:microsoft.com/office/officeart/2005/8/layout/hierarchy2"/>
    <dgm:cxn modelId="{DE800A15-5FAC-D543-978A-C6C06FDDCDFC}" type="presParOf" srcId="{5617C788-A35E-0F42-88C0-E92A32C6BDE1}" destId="{B077FE97-888C-5249-863D-F9450508149E}" srcOrd="1" destOrd="0" presId="urn:microsoft.com/office/officeart/2005/8/layout/hierarchy2"/>
    <dgm:cxn modelId="{14CF1981-1E53-104E-89A5-7844A8E316ED}" type="presParOf" srcId="{B077FE97-888C-5249-863D-F9450508149E}" destId="{26C7EF6D-1C06-0040-93D9-1DD66B8A35D2}" srcOrd="0" destOrd="0" presId="urn:microsoft.com/office/officeart/2005/8/layout/hierarchy2"/>
    <dgm:cxn modelId="{C0605D5E-4BE8-8B40-8CE9-E43BA444B7CE}" type="presParOf" srcId="{26C7EF6D-1C06-0040-93D9-1DD66B8A35D2}" destId="{AB54079E-37A9-1D4A-8BE9-01DB2CDB177F}" srcOrd="0" destOrd="0" presId="urn:microsoft.com/office/officeart/2005/8/layout/hierarchy2"/>
    <dgm:cxn modelId="{F7817E03-DFE6-364C-A216-B0E4C49E180A}" type="presParOf" srcId="{B077FE97-888C-5249-863D-F9450508149E}" destId="{D99EE038-F98E-B747-8FBA-63A84A0FD8A3}" srcOrd="1" destOrd="0" presId="urn:microsoft.com/office/officeart/2005/8/layout/hierarchy2"/>
    <dgm:cxn modelId="{BF154629-067C-2247-91FE-38590514F8FD}" type="presParOf" srcId="{D99EE038-F98E-B747-8FBA-63A84A0FD8A3}" destId="{2248CC30-E30A-1345-A1D8-22C6C95E4409}" srcOrd="0" destOrd="0" presId="urn:microsoft.com/office/officeart/2005/8/layout/hierarchy2"/>
    <dgm:cxn modelId="{65012728-9C7B-5C4C-81E5-79D77827BC15}" type="presParOf" srcId="{D99EE038-F98E-B747-8FBA-63A84A0FD8A3}" destId="{ECE29597-5ACE-1E4B-AFBB-078DE027009A}" srcOrd="1" destOrd="0" presId="urn:microsoft.com/office/officeart/2005/8/layout/hierarchy2"/>
    <dgm:cxn modelId="{740A920C-A3A3-9A41-BFA8-9A92A3629809}" type="presParOf" srcId="{ECE29597-5ACE-1E4B-AFBB-078DE027009A}" destId="{3F451564-365F-284A-9096-C53177C79CF8}" srcOrd="0" destOrd="0" presId="urn:microsoft.com/office/officeart/2005/8/layout/hierarchy2"/>
    <dgm:cxn modelId="{4F8B500A-5BEA-1147-8B12-76A75806837B}" type="presParOf" srcId="{3F451564-365F-284A-9096-C53177C79CF8}" destId="{B5713533-EC68-4C4D-9753-666D0FC1F561}" srcOrd="0" destOrd="0" presId="urn:microsoft.com/office/officeart/2005/8/layout/hierarchy2"/>
    <dgm:cxn modelId="{5B84A379-20ED-8F4B-BD76-1709DD773BD1}" type="presParOf" srcId="{ECE29597-5ACE-1E4B-AFBB-078DE027009A}" destId="{69D37CD0-AA12-0A44-AEC4-D287053B28E3}" srcOrd="1" destOrd="0" presId="urn:microsoft.com/office/officeart/2005/8/layout/hierarchy2"/>
    <dgm:cxn modelId="{5F2C48F5-6E17-5246-9D44-E7F91CD91D29}" type="presParOf" srcId="{69D37CD0-AA12-0A44-AEC4-D287053B28E3}" destId="{FCAE7812-D9EE-F345-8575-5D6FFBBF0964}" srcOrd="0" destOrd="0" presId="urn:microsoft.com/office/officeart/2005/8/layout/hierarchy2"/>
    <dgm:cxn modelId="{3C5F7985-15AD-CF46-8A2C-D7BB9D6438E5}" type="presParOf" srcId="{69D37CD0-AA12-0A44-AEC4-D287053B28E3}" destId="{367619C7-AF15-7E44-B631-C6F932639D33}" srcOrd="1" destOrd="0" presId="urn:microsoft.com/office/officeart/2005/8/layout/hierarchy2"/>
    <dgm:cxn modelId="{B600C6DC-A5B3-9D47-9A5C-9A11E331B5AD}" type="presParOf" srcId="{367619C7-AF15-7E44-B631-C6F932639D33}" destId="{9249B5BD-F766-5B4F-B7B3-1D1CB32674BB}" srcOrd="0" destOrd="0" presId="urn:microsoft.com/office/officeart/2005/8/layout/hierarchy2"/>
    <dgm:cxn modelId="{81A9468B-DB87-1F46-91DB-DBA5358FBF59}" type="presParOf" srcId="{9249B5BD-F766-5B4F-B7B3-1D1CB32674BB}" destId="{AA8FBC0D-7CBA-9D40-A116-6285D6801004}" srcOrd="0" destOrd="0" presId="urn:microsoft.com/office/officeart/2005/8/layout/hierarchy2"/>
    <dgm:cxn modelId="{3C801581-1B0E-0A46-BBDA-21D62A79D415}" type="presParOf" srcId="{367619C7-AF15-7E44-B631-C6F932639D33}" destId="{53B50628-9BD9-6640-BD49-1599CD7D788F}" srcOrd="1" destOrd="0" presId="urn:microsoft.com/office/officeart/2005/8/layout/hierarchy2"/>
    <dgm:cxn modelId="{431CEF1A-5BFE-8847-A19E-043DC4C9E920}" type="presParOf" srcId="{53B50628-9BD9-6640-BD49-1599CD7D788F}" destId="{04D44430-421B-D24D-A688-A28FD4D728DA}" srcOrd="0" destOrd="0" presId="urn:microsoft.com/office/officeart/2005/8/layout/hierarchy2"/>
    <dgm:cxn modelId="{32EB803B-C673-9A46-9476-A299334085FC}" type="presParOf" srcId="{53B50628-9BD9-6640-BD49-1599CD7D788F}" destId="{84BE305F-5BD2-3349-9215-DB3AF871E65E}" srcOrd="1" destOrd="0" presId="urn:microsoft.com/office/officeart/2005/8/layout/hierarchy2"/>
    <dgm:cxn modelId="{2BF5CF7B-247E-1C42-8701-A895EB561493}" type="presParOf" srcId="{84BE305F-5BD2-3349-9215-DB3AF871E65E}" destId="{8EC16F94-E725-CF40-AC72-A36511B29CD3}" srcOrd="0" destOrd="0" presId="urn:microsoft.com/office/officeart/2005/8/layout/hierarchy2"/>
    <dgm:cxn modelId="{7D878475-B42C-D94B-803C-41F9503FE00B}" type="presParOf" srcId="{8EC16F94-E725-CF40-AC72-A36511B29CD3}" destId="{C1DC4064-7EEE-0C42-B416-C537F409B812}" srcOrd="0" destOrd="0" presId="urn:microsoft.com/office/officeart/2005/8/layout/hierarchy2"/>
    <dgm:cxn modelId="{D90B1374-DB71-4046-B17D-7BBAE019A746}" type="presParOf" srcId="{84BE305F-5BD2-3349-9215-DB3AF871E65E}" destId="{07ABF158-FE18-714C-BE4E-38D5653AD25C}" srcOrd="1" destOrd="0" presId="urn:microsoft.com/office/officeart/2005/8/layout/hierarchy2"/>
    <dgm:cxn modelId="{AE8F7352-B278-9442-993B-A2210D8AAAE6}" type="presParOf" srcId="{07ABF158-FE18-714C-BE4E-38D5653AD25C}" destId="{EA540DEE-A43C-384A-A7F8-B243B454DFCA}" srcOrd="0" destOrd="0" presId="urn:microsoft.com/office/officeart/2005/8/layout/hierarchy2"/>
    <dgm:cxn modelId="{4268B26F-ECCF-0D45-B00C-82AC93036418}" type="presParOf" srcId="{07ABF158-FE18-714C-BE4E-38D5653AD25C}" destId="{8672AB7C-041A-4447-A358-CB0BC0028AC4}" srcOrd="1" destOrd="0" presId="urn:microsoft.com/office/officeart/2005/8/layout/hierarchy2"/>
    <dgm:cxn modelId="{BD21B143-FBCA-E249-98FD-B91A78E9BDE2}" type="presParOf" srcId="{367619C7-AF15-7E44-B631-C6F932639D33}" destId="{A6B4FA72-466A-284E-918A-B5F4D5D11F92}" srcOrd="2" destOrd="0" presId="urn:microsoft.com/office/officeart/2005/8/layout/hierarchy2"/>
    <dgm:cxn modelId="{3AF90BB7-DBC9-3044-BC5F-E875388E6426}" type="presParOf" srcId="{A6B4FA72-466A-284E-918A-B5F4D5D11F92}" destId="{6E43EF24-E2E3-3647-AFCD-D019E8930A9F}" srcOrd="0" destOrd="0" presId="urn:microsoft.com/office/officeart/2005/8/layout/hierarchy2"/>
    <dgm:cxn modelId="{7CCC6AC7-18A9-F342-8242-E329415E4A54}" type="presParOf" srcId="{367619C7-AF15-7E44-B631-C6F932639D33}" destId="{86AD37B4-6F27-1F40-9589-A874DC04F158}" srcOrd="3" destOrd="0" presId="urn:microsoft.com/office/officeart/2005/8/layout/hierarchy2"/>
    <dgm:cxn modelId="{0B2A2113-1421-674E-AE9B-10A58587572D}" type="presParOf" srcId="{86AD37B4-6F27-1F40-9589-A874DC04F158}" destId="{5E855322-5396-304C-9EF9-D4E3D44D96CB}" srcOrd="0" destOrd="0" presId="urn:microsoft.com/office/officeart/2005/8/layout/hierarchy2"/>
    <dgm:cxn modelId="{3E978932-30D5-3144-A036-944A0B14E247}" type="presParOf" srcId="{86AD37B4-6F27-1F40-9589-A874DC04F158}" destId="{46769DD0-5B0B-BF43-92D9-21941ACA9448}" srcOrd="1" destOrd="0" presId="urn:microsoft.com/office/officeart/2005/8/layout/hierarchy2"/>
    <dgm:cxn modelId="{3D03DC17-13C8-164E-904D-594225CE737C}" type="presParOf" srcId="{46769DD0-5B0B-BF43-92D9-21941ACA9448}" destId="{816E0D83-E01B-4040-AE16-E3B08902188C}" srcOrd="0" destOrd="0" presId="urn:microsoft.com/office/officeart/2005/8/layout/hierarchy2"/>
    <dgm:cxn modelId="{B0B10C5C-D7AB-774D-ABF7-F1B3905BD001}" type="presParOf" srcId="{816E0D83-E01B-4040-AE16-E3B08902188C}" destId="{A8EEF2FF-C6CD-7D4F-8FB6-28CDF1B87B59}" srcOrd="0" destOrd="0" presId="urn:microsoft.com/office/officeart/2005/8/layout/hierarchy2"/>
    <dgm:cxn modelId="{0036E920-CA16-F34C-B286-8E9466926A6D}" type="presParOf" srcId="{46769DD0-5B0B-BF43-92D9-21941ACA9448}" destId="{941FD314-584C-F043-AA28-2C7FC1FE4334}" srcOrd="1" destOrd="0" presId="urn:microsoft.com/office/officeart/2005/8/layout/hierarchy2"/>
    <dgm:cxn modelId="{3EC0AABB-1E11-6440-82B9-18CFC2D09F96}" type="presParOf" srcId="{941FD314-584C-F043-AA28-2C7FC1FE4334}" destId="{615B6823-1A90-ED4A-A1B9-B47427B52906}" srcOrd="0" destOrd="0" presId="urn:microsoft.com/office/officeart/2005/8/layout/hierarchy2"/>
    <dgm:cxn modelId="{DC825E94-6864-0C41-9BF1-8B6CAF44F9DD}" type="presParOf" srcId="{941FD314-584C-F043-AA28-2C7FC1FE4334}" destId="{3E0DEA5B-24C4-3F41-9CA1-DE842ABB5AEA}" srcOrd="1" destOrd="0" presId="urn:microsoft.com/office/officeart/2005/8/layout/hierarchy2"/>
    <dgm:cxn modelId="{C2D2E365-C81F-8741-A7B3-B1F3D5946886}" type="presParOf" srcId="{979A6FEA-6CF6-114B-8BC4-DDE8B10EEF1E}" destId="{023271AD-ABE7-F341-99AA-860E14FD8CE4}" srcOrd="2" destOrd="0" presId="urn:microsoft.com/office/officeart/2005/8/layout/hierarchy2"/>
    <dgm:cxn modelId="{4E973C56-657F-2B49-ABE5-0767BAA6916D}" type="presParOf" srcId="{023271AD-ABE7-F341-99AA-860E14FD8CE4}" destId="{6DD1FC51-E4C4-AA4A-8086-0F2F8347170B}" srcOrd="0" destOrd="0" presId="urn:microsoft.com/office/officeart/2005/8/layout/hierarchy2"/>
    <dgm:cxn modelId="{FED48D7F-A324-0A43-A104-4CDC42CCF5C8}" type="presParOf" srcId="{979A6FEA-6CF6-114B-8BC4-DDE8B10EEF1E}" destId="{16B2DFDB-8591-E842-A439-D9B9A8E341FC}" srcOrd="3" destOrd="0" presId="urn:microsoft.com/office/officeart/2005/8/layout/hierarchy2"/>
    <dgm:cxn modelId="{BB4BDD7C-4BE3-164B-9D76-59D9FF4B38FD}" type="presParOf" srcId="{16B2DFDB-8591-E842-A439-D9B9A8E341FC}" destId="{CBA97028-7E9E-5946-8F29-00417E93FF3A}" srcOrd="0" destOrd="0" presId="urn:microsoft.com/office/officeart/2005/8/layout/hierarchy2"/>
    <dgm:cxn modelId="{49811DF6-999E-204B-B5D7-0E85A5E51285}" type="presParOf" srcId="{16B2DFDB-8591-E842-A439-D9B9A8E341FC}" destId="{02921986-F0E9-5949-9F61-21274D1B7F52}" srcOrd="1" destOrd="0" presId="urn:microsoft.com/office/officeart/2005/8/layout/hierarchy2"/>
    <dgm:cxn modelId="{0A2B1904-1A06-C04D-947E-E916ACE8C4DB}" type="presParOf" srcId="{02921986-F0E9-5949-9F61-21274D1B7F52}" destId="{96D330CD-E8D2-9049-871F-F6175EA95A1D}" srcOrd="0" destOrd="0" presId="urn:microsoft.com/office/officeart/2005/8/layout/hierarchy2"/>
    <dgm:cxn modelId="{03071121-DC64-CF4C-AB8F-D567263CF50B}" type="presParOf" srcId="{96D330CD-E8D2-9049-871F-F6175EA95A1D}" destId="{2B56B738-28B7-5C42-A917-014CE7A26E17}" srcOrd="0" destOrd="0" presId="urn:microsoft.com/office/officeart/2005/8/layout/hierarchy2"/>
    <dgm:cxn modelId="{69EDCE84-0464-8C49-BE38-A27B31CAC944}" type="presParOf" srcId="{02921986-F0E9-5949-9F61-21274D1B7F52}" destId="{0D0CC669-F84E-A54E-AE07-FC75F0DD1C27}" srcOrd="1" destOrd="0" presId="urn:microsoft.com/office/officeart/2005/8/layout/hierarchy2"/>
    <dgm:cxn modelId="{89B804EC-8345-EE47-8E8C-F86447515693}" type="presParOf" srcId="{0D0CC669-F84E-A54E-AE07-FC75F0DD1C27}" destId="{5DFDBA92-8013-6D4E-99A9-F37E65D3B38A}" srcOrd="0" destOrd="0" presId="urn:microsoft.com/office/officeart/2005/8/layout/hierarchy2"/>
    <dgm:cxn modelId="{DCFC9F77-A0DA-B647-9B3F-95F165B7FE36}" type="presParOf" srcId="{0D0CC669-F84E-A54E-AE07-FC75F0DD1C27}" destId="{AB5304E5-39ED-704D-9A99-734045613EDA}" srcOrd="1" destOrd="0" presId="urn:microsoft.com/office/officeart/2005/8/layout/hierarchy2"/>
    <dgm:cxn modelId="{CC888766-B600-3C4B-BB7C-2C9F1FBFFF2A}" type="presParOf" srcId="{AB5304E5-39ED-704D-9A99-734045613EDA}" destId="{71C8FC18-7762-E241-90A7-6948577AF279}" srcOrd="0" destOrd="0" presId="urn:microsoft.com/office/officeart/2005/8/layout/hierarchy2"/>
    <dgm:cxn modelId="{F9C2727E-9EBD-864D-833B-8DABA3E9566A}" type="presParOf" srcId="{71C8FC18-7762-E241-90A7-6948577AF279}" destId="{B6191BCA-F6F3-D94B-A5F2-A056584D54D3}" srcOrd="0" destOrd="0" presId="urn:microsoft.com/office/officeart/2005/8/layout/hierarchy2"/>
    <dgm:cxn modelId="{C65F5D5B-967E-C341-A8F7-F5087B867340}" type="presParOf" srcId="{AB5304E5-39ED-704D-9A99-734045613EDA}" destId="{C3CE8E20-442C-D741-95AE-E6990417118D}" srcOrd="1" destOrd="0" presId="urn:microsoft.com/office/officeart/2005/8/layout/hierarchy2"/>
    <dgm:cxn modelId="{43797672-30EE-0545-AB7A-3880877CC3C9}" type="presParOf" srcId="{C3CE8E20-442C-D741-95AE-E6990417118D}" destId="{CCB7C68B-B592-6E4A-A957-6D92E7B58FFE}" srcOrd="0" destOrd="0" presId="urn:microsoft.com/office/officeart/2005/8/layout/hierarchy2"/>
    <dgm:cxn modelId="{E2C761CC-A915-284A-9C61-AA55E9F6DB24}" type="presParOf" srcId="{C3CE8E20-442C-D741-95AE-E6990417118D}" destId="{3B121014-7982-EF48-A7CC-8FCE5FF93E9C}" srcOrd="1" destOrd="0" presId="urn:microsoft.com/office/officeart/2005/8/layout/hierarchy2"/>
    <dgm:cxn modelId="{80CE24A9-AB14-E446-98C0-5A74F80F8CD5}" type="presParOf" srcId="{3B121014-7982-EF48-A7CC-8FCE5FF93E9C}" destId="{5027FCF0-F2F7-B74B-B105-AFA228516D29}" srcOrd="0" destOrd="0" presId="urn:microsoft.com/office/officeart/2005/8/layout/hierarchy2"/>
    <dgm:cxn modelId="{AC9C73C3-6ABC-D94D-9B81-EB5414CC79A1}" type="presParOf" srcId="{5027FCF0-F2F7-B74B-B105-AFA228516D29}" destId="{4C27626E-243A-BC4C-BE04-1E49B4D78EA1}" srcOrd="0" destOrd="0" presId="urn:microsoft.com/office/officeart/2005/8/layout/hierarchy2"/>
    <dgm:cxn modelId="{D31FD74F-7287-4444-9BFC-318D75639CE5}" type="presParOf" srcId="{3B121014-7982-EF48-A7CC-8FCE5FF93E9C}" destId="{90927B87-CEC2-5C48-9574-AE85EB2C3EBE}" srcOrd="1" destOrd="0" presId="urn:microsoft.com/office/officeart/2005/8/layout/hierarchy2"/>
    <dgm:cxn modelId="{135160B1-8BB6-9647-B303-947F40FFA703}" type="presParOf" srcId="{90927B87-CEC2-5C48-9574-AE85EB2C3EBE}" destId="{9EA35CB4-47DE-0543-ADF0-7BFCDF97081B}" srcOrd="0" destOrd="0" presId="urn:microsoft.com/office/officeart/2005/8/layout/hierarchy2"/>
    <dgm:cxn modelId="{DCD96345-999E-F34D-B88F-A7F8DC6D463F}" type="presParOf" srcId="{90927B87-CEC2-5C48-9574-AE85EB2C3EBE}" destId="{F427657A-96E5-7E4A-8329-5B829AE06A3D}" srcOrd="1" destOrd="0" presId="urn:microsoft.com/office/officeart/2005/8/layout/hierarchy2"/>
    <dgm:cxn modelId="{31B1CB88-1B5D-4B4F-8BC5-DF66780BF956}" type="presParOf" srcId="{F427657A-96E5-7E4A-8329-5B829AE06A3D}" destId="{F5E502CF-04D7-B542-83AB-B843ECB1E809}" srcOrd="0" destOrd="0" presId="urn:microsoft.com/office/officeart/2005/8/layout/hierarchy2"/>
    <dgm:cxn modelId="{39EF52C9-BA74-2844-B380-68C926CCC3A2}" type="presParOf" srcId="{F5E502CF-04D7-B542-83AB-B843ECB1E809}" destId="{9C716066-7183-5841-AA9A-0FFEDB2B72F4}" srcOrd="0" destOrd="0" presId="urn:microsoft.com/office/officeart/2005/8/layout/hierarchy2"/>
    <dgm:cxn modelId="{96F12A7F-3800-354D-9C96-D7E11BD34D32}" type="presParOf" srcId="{F427657A-96E5-7E4A-8329-5B829AE06A3D}" destId="{D7DA4478-EE7C-9944-BF72-4A7B434613E7}" srcOrd="1" destOrd="0" presId="urn:microsoft.com/office/officeart/2005/8/layout/hierarchy2"/>
    <dgm:cxn modelId="{516E2AE0-957D-9742-8B0C-ED2F76D27FD7}" type="presParOf" srcId="{D7DA4478-EE7C-9944-BF72-4A7B434613E7}" destId="{B466EAAF-DCE7-8248-9BFE-2DC8903B8B3D}" srcOrd="0" destOrd="0" presId="urn:microsoft.com/office/officeart/2005/8/layout/hierarchy2"/>
    <dgm:cxn modelId="{8B1518FF-625D-AC47-A240-62BC93077CBD}" type="presParOf" srcId="{D7DA4478-EE7C-9944-BF72-4A7B434613E7}" destId="{0387E538-0372-A445-AB52-7F4855C9EE79}" srcOrd="1" destOrd="0" presId="urn:microsoft.com/office/officeart/2005/8/layout/hierarchy2"/>
    <dgm:cxn modelId="{23E40C88-1B61-7A4C-914C-00733527E9F3}" type="presParOf" srcId="{E2A83F1F-AA34-584E-8E30-6FE0D10F6451}" destId="{1FC22AC0-C866-C94E-88A1-1329A704DC8B}" srcOrd="2" destOrd="0" presId="urn:microsoft.com/office/officeart/2005/8/layout/hierarchy2"/>
    <dgm:cxn modelId="{E5923188-AA88-8947-B8FD-8FDBA23C2533}" type="presParOf" srcId="{1FC22AC0-C866-C94E-88A1-1329A704DC8B}" destId="{2C3CA92E-57D1-6641-9910-4587A90C36AD}" srcOrd="0" destOrd="0" presId="urn:microsoft.com/office/officeart/2005/8/layout/hierarchy2"/>
    <dgm:cxn modelId="{B4586A07-75E0-4B4F-AD4C-C51BB11C37D2}" type="presParOf" srcId="{E2A83F1F-AA34-584E-8E30-6FE0D10F6451}" destId="{48DF29B4-D287-6949-B7E3-0403A8B7592B}" srcOrd="3" destOrd="0" presId="urn:microsoft.com/office/officeart/2005/8/layout/hierarchy2"/>
    <dgm:cxn modelId="{5B60A4EA-36E8-BC40-B5AA-A0ACADE88785}" type="presParOf" srcId="{48DF29B4-D287-6949-B7E3-0403A8B7592B}" destId="{9C11D5C9-6F2A-0E4F-ADF1-3B1D88143447}" srcOrd="0" destOrd="0" presId="urn:microsoft.com/office/officeart/2005/8/layout/hierarchy2"/>
    <dgm:cxn modelId="{04E734AF-6B5A-FA4E-8E3D-07BED11D3E6D}" type="presParOf" srcId="{48DF29B4-D287-6949-B7E3-0403A8B7592B}" destId="{6DDB170C-DB77-3946-A91D-782C2C456631}" srcOrd="1" destOrd="0" presId="urn:microsoft.com/office/officeart/2005/8/layout/hierarchy2"/>
    <dgm:cxn modelId="{F1A8154F-1748-E04D-B44F-4D7EED18167B}" type="presParOf" srcId="{6DDB170C-DB77-3946-A91D-782C2C456631}" destId="{01A9D13C-838C-C142-9706-E0994E0C2069}" srcOrd="0" destOrd="0" presId="urn:microsoft.com/office/officeart/2005/8/layout/hierarchy2"/>
    <dgm:cxn modelId="{FD10D202-149D-DC44-88FE-3FDDC11906C7}" type="presParOf" srcId="{01A9D13C-838C-C142-9706-E0994E0C2069}" destId="{63A61634-D156-E24D-8563-352962F160E2}" srcOrd="0" destOrd="0" presId="urn:microsoft.com/office/officeart/2005/8/layout/hierarchy2"/>
    <dgm:cxn modelId="{3096AB53-8450-9843-93FA-F32C6FFDB01F}" type="presParOf" srcId="{6DDB170C-DB77-3946-A91D-782C2C456631}" destId="{6F4627C1-201E-1645-80AB-F11EAD5A1AA9}" srcOrd="1" destOrd="0" presId="urn:microsoft.com/office/officeart/2005/8/layout/hierarchy2"/>
    <dgm:cxn modelId="{132F2AEE-60C6-8749-9308-BC0BB506B4F6}" type="presParOf" srcId="{6F4627C1-201E-1645-80AB-F11EAD5A1AA9}" destId="{ACA63305-0827-A048-B04E-BD4A686A546B}" srcOrd="0" destOrd="0" presId="urn:microsoft.com/office/officeart/2005/8/layout/hierarchy2"/>
    <dgm:cxn modelId="{F26860A2-B0F6-6F4B-B764-7D38FF300419}" type="presParOf" srcId="{6F4627C1-201E-1645-80AB-F11EAD5A1AA9}" destId="{1E59B4E7-F115-B448-A655-F076C8891CA4}" srcOrd="1" destOrd="0" presId="urn:microsoft.com/office/officeart/2005/8/layout/hierarchy2"/>
    <dgm:cxn modelId="{0EAB1A6B-8FCE-0341-AE47-F619B7020F5B}" type="presParOf" srcId="{1E59B4E7-F115-B448-A655-F076C8891CA4}" destId="{8AACC259-7C2E-FE41-84E0-4BD748D148AD}" srcOrd="0" destOrd="0" presId="urn:microsoft.com/office/officeart/2005/8/layout/hierarchy2"/>
    <dgm:cxn modelId="{A2CC13B1-C480-5449-9DFF-70CEDA7122AB}" type="presParOf" srcId="{8AACC259-7C2E-FE41-84E0-4BD748D148AD}" destId="{004FB650-CA33-3546-8156-97B3CD27FBBF}" srcOrd="0" destOrd="0" presId="urn:microsoft.com/office/officeart/2005/8/layout/hierarchy2"/>
    <dgm:cxn modelId="{345658CD-1E93-A048-BE2F-C12D8B45CC4D}" type="presParOf" srcId="{1E59B4E7-F115-B448-A655-F076C8891CA4}" destId="{6F45D6D3-C9D5-6F4E-A43E-F2057E747F6C}" srcOrd="1" destOrd="0" presId="urn:microsoft.com/office/officeart/2005/8/layout/hierarchy2"/>
    <dgm:cxn modelId="{C022ECE4-98B4-334F-B853-CFBD974EF0A1}" type="presParOf" srcId="{6F45D6D3-C9D5-6F4E-A43E-F2057E747F6C}" destId="{A2E2F0D7-6656-474B-8790-8B0023E70C90}" srcOrd="0" destOrd="0" presId="urn:microsoft.com/office/officeart/2005/8/layout/hierarchy2"/>
    <dgm:cxn modelId="{5B713820-BCE4-CE4B-83AF-DE502D1EBA46}" type="presParOf" srcId="{6F45D6D3-C9D5-6F4E-A43E-F2057E747F6C}" destId="{48CA97E2-462D-7D46-B4AF-984EA4042AE1}" srcOrd="1" destOrd="0" presId="urn:microsoft.com/office/officeart/2005/8/layout/hierarchy2"/>
    <dgm:cxn modelId="{34014D12-0A14-7C4E-AA27-4779E689EB81}" type="presParOf" srcId="{48CA97E2-462D-7D46-B4AF-984EA4042AE1}" destId="{B85E54A9-4C9A-5248-B89B-163E65490ABF}" srcOrd="0" destOrd="0" presId="urn:microsoft.com/office/officeart/2005/8/layout/hierarchy2"/>
    <dgm:cxn modelId="{B1780DA4-8B28-7247-90C6-0A91D9CDDC20}" type="presParOf" srcId="{B85E54A9-4C9A-5248-B89B-163E65490ABF}" destId="{7D5C377E-E08B-0E46-AA19-12C55989F969}" srcOrd="0" destOrd="0" presId="urn:microsoft.com/office/officeart/2005/8/layout/hierarchy2"/>
    <dgm:cxn modelId="{85BEFB1A-A061-E649-B740-4C67468693B1}" type="presParOf" srcId="{48CA97E2-462D-7D46-B4AF-984EA4042AE1}" destId="{7B51504B-CBB4-BE48-B95F-9772872F0095}" srcOrd="1" destOrd="0" presId="urn:microsoft.com/office/officeart/2005/8/layout/hierarchy2"/>
    <dgm:cxn modelId="{8C320706-9A35-A840-BB13-E9FFE0D981A1}" type="presParOf" srcId="{7B51504B-CBB4-BE48-B95F-9772872F0095}" destId="{235A63AF-42B7-8846-AB43-13B219BAC1BB}" srcOrd="0" destOrd="0" presId="urn:microsoft.com/office/officeart/2005/8/layout/hierarchy2"/>
    <dgm:cxn modelId="{A103C564-8B6A-E445-ACF2-5F42D024E7B9}" type="presParOf" srcId="{7B51504B-CBB4-BE48-B95F-9772872F0095}" destId="{722C2384-CE45-FD47-80EF-F4CE122F1DC3}" srcOrd="1" destOrd="0" presId="urn:microsoft.com/office/officeart/2005/8/layout/hierarchy2"/>
    <dgm:cxn modelId="{5FCDC46A-3BB0-5E4B-8471-3591DE21C5E6}" type="presParOf" srcId="{722C2384-CE45-FD47-80EF-F4CE122F1DC3}" destId="{CB2579D9-F131-6C49-9F48-D72C6E04BF17}" srcOrd="0" destOrd="0" presId="urn:microsoft.com/office/officeart/2005/8/layout/hierarchy2"/>
    <dgm:cxn modelId="{6944C250-7E9C-B448-BF68-9E12FA607CDB}" type="presParOf" srcId="{CB2579D9-F131-6C49-9F48-D72C6E04BF17}" destId="{649767A1-94C3-0943-B5C0-F8F7CD8965A2}" srcOrd="0" destOrd="0" presId="urn:microsoft.com/office/officeart/2005/8/layout/hierarchy2"/>
    <dgm:cxn modelId="{99204B7B-4567-6945-9669-9B7ECEC59338}" type="presParOf" srcId="{722C2384-CE45-FD47-80EF-F4CE122F1DC3}" destId="{BD4F4B01-BA81-F645-B645-B61AB00302A5}" srcOrd="1" destOrd="0" presId="urn:microsoft.com/office/officeart/2005/8/layout/hierarchy2"/>
    <dgm:cxn modelId="{74847AA4-1F02-1642-BE7C-87ED61318DC5}" type="presParOf" srcId="{BD4F4B01-BA81-F645-B645-B61AB00302A5}" destId="{5694AA57-74BD-4646-8271-B7998054BCF6}" srcOrd="0" destOrd="0" presId="urn:microsoft.com/office/officeart/2005/8/layout/hierarchy2"/>
    <dgm:cxn modelId="{A9BA3DB9-805B-5746-90F9-933EC1B508CB}" type="presParOf" srcId="{BD4F4B01-BA81-F645-B645-B61AB00302A5}" destId="{71271112-CD3B-9844-BA8F-6EBADC9A8B31}"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97911E-EBDA-4443-8D04-A3F94C8FB86E}" type="doc">
      <dgm:prSet loTypeId="urn:microsoft.com/office/officeart/2005/8/layout/hierarchy4" loCatId="" qsTypeId="urn:microsoft.com/office/officeart/2005/8/quickstyle/simple1" qsCatId="simple" csTypeId="urn:microsoft.com/office/officeart/2005/8/colors/accent1_2" csCatId="accent1" phldr="1"/>
      <dgm:spPr/>
      <dgm:t>
        <a:bodyPr/>
        <a:lstStyle/>
        <a:p>
          <a:endParaRPr lang="en-GB"/>
        </a:p>
      </dgm:t>
    </dgm:pt>
    <dgm:pt modelId="{F6AD9509-7B70-2949-AE0D-B1EBD66885D1}">
      <dgm:prSet phldrT="[Text]" custT="1"/>
      <dgm:spPr>
        <a:solidFill>
          <a:schemeClr val="accent5"/>
        </a:solidFill>
        <a:ln>
          <a:noFill/>
        </a:ln>
      </dgm:spPr>
      <dgm:t>
        <a:bodyPr/>
        <a:lstStyle/>
        <a:p>
          <a:r>
            <a:rPr lang="en-GB" sz="1800" b="0" dirty="0">
              <a:solidFill>
                <a:schemeClr val="tx1"/>
              </a:solidFill>
            </a:rPr>
            <a:t>Choose the right use case, technically, functionally and ethically</a:t>
          </a:r>
        </a:p>
      </dgm:t>
    </dgm:pt>
    <dgm:pt modelId="{AAA7B8D9-DFEE-0541-AD06-3507CB0CAA50}" type="parTrans" cxnId="{E7E07AD7-5EBD-3747-A1A4-D1D62BFE3B76}">
      <dgm:prSet/>
      <dgm:spPr/>
      <dgm:t>
        <a:bodyPr/>
        <a:lstStyle/>
        <a:p>
          <a:endParaRPr lang="en-GB"/>
        </a:p>
      </dgm:t>
    </dgm:pt>
    <dgm:pt modelId="{5AC2675A-EA0F-6F40-9548-D226D445E97F}" type="sibTrans" cxnId="{E7E07AD7-5EBD-3747-A1A4-D1D62BFE3B76}">
      <dgm:prSet/>
      <dgm:spPr/>
      <dgm:t>
        <a:bodyPr/>
        <a:lstStyle/>
        <a:p>
          <a:endParaRPr lang="en-GB"/>
        </a:p>
      </dgm:t>
    </dgm:pt>
    <dgm:pt modelId="{8DAFE61D-9265-3A4F-8768-BB84561F555E}">
      <dgm:prSet phldrT="[Text]"/>
      <dgm:spPr>
        <a:solidFill>
          <a:srgbClr val="61A83F"/>
        </a:solidFill>
        <a:ln>
          <a:noFill/>
        </a:ln>
      </dgm:spPr>
      <dgm:t>
        <a:bodyPr/>
        <a:lstStyle/>
        <a:p>
          <a:r>
            <a:rPr lang="en-GB" dirty="0"/>
            <a:t>Technical Controls</a:t>
          </a:r>
        </a:p>
      </dgm:t>
    </dgm:pt>
    <dgm:pt modelId="{B4EDC42F-2404-6947-BF0A-765A707C90CB}" type="parTrans" cxnId="{F8542036-A1AD-3B4E-BB50-3E0913F5E13B}">
      <dgm:prSet/>
      <dgm:spPr/>
      <dgm:t>
        <a:bodyPr/>
        <a:lstStyle/>
        <a:p>
          <a:endParaRPr lang="en-GB"/>
        </a:p>
      </dgm:t>
    </dgm:pt>
    <dgm:pt modelId="{31A080A8-C2DA-FC47-AE88-D7012EA7E158}" type="sibTrans" cxnId="{F8542036-A1AD-3B4E-BB50-3E0913F5E13B}">
      <dgm:prSet/>
      <dgm:spPr/>
      <dgm:t>
        <a:bodyPr/>
        <a:lstStyle/>
        <a:p>
          <a:endParaRPr lang="en-GB"/>
        </a:p>
      </dgm:t>
    </dgm:pt>
    <dgm:pt modelId="{2C908B7F-F5B1-C847-AE8A-E83F952E85F5}">
      <dgm:prSet phldrT="[Text]"/>
      <dgm:spPr>
        <a:solidFill>
          <a:srgbClr val="41679F"/>
        </a:solidFill>
        <a:ln>
          <a:noFill/>
        </a:ln>
      </dgm:spPr>
      <dgm:t>
        <a:bodyPr/>
        <a:lstStyle/>
        <a:p>
          <a:r>
            <a:rPr lang="en-GB" dirty="0"/>
            <a:t>Technical Guard Rails</a:t>
          </a:r>
        </a:p>
      </dgm:t>
    </dgm:pt>
    <dgm:pt modelId="{AA832B48-39DC-2B49-A722-F0311E6D77FD}" type="parTrans" cxnId="{2E6B842F-FBF2-C846-AF21-E711D988890C}">
      <dgm:prSet/>
      <dgm:spPr/>
      <dgm:t>
        <a:bodyPr/>
        <a:lstStyle/>
        <a:p>
          <a:endParaRPr lang="en-GB"/>
        </a:p>
      </dgm:t>
    </dgm:pt>
    <dgm:pt modelId="{A1B23DEB-3F06-0642-9C9A-38688CCBF54C}" type="sibTrans" cxnId="{2E6B842F-FBF2-C846-AF21-E711D988890C}">
      <dgm:prSet/>
      <dgm:spPr/>
      <dgm:t>
        <a:bodyPr/>
        <a:lstStyle/>
        <a:p>
          <a:endParaRPr lang="en-GB"/>
        </a:p>
      </dgm:t>
    </dgm:pt>
    <dgm:pt modelId="{75F586CC-9D16-2C44-A992-02CBF63C6DA7}">
      <dgm:prSet phldrT="[Text]"/>
      <dgm:spPr>
        <a:solidFill>
          <a:srgbClr val="41679F"/>
        </a:solidFill>
        <a:ln>
          <a:noFill/>
        </a:ln>
      </dgm:spPr>
      <dgm:t>
        <a:bodyPr/>
        <a:lstStyle/>
        <a:p>
          <a:r>
            <a:rPr lang="en-GB" dirty="0"/>
            <a:t>Prompt Engineering</a:t>
          </a:r>
        </a:p>
      </dgm:t>
    </dgm:pt>
    <dgm:pt modelId="{A2BF0C21-21E1-FD47-993E-23D6675B3C3F}" type="parTrans" cxnId="{278792FD-46DA-A54C-B6E3-D54C07DA81A6}">
      <dgm:prSet/>
      <dgm:spPr/>
      <dgm:t>
        <a:bodyPr/>
        <a:lstStyle/>
        <a:p>
          <a:endParaRPr lang="en-GB"/>
        </a:p>
      </dgm:t>
    </dgm:pt>
    <dgm:pt modelId="{E64B0CEE-13DD-F941-857D-7D0E48EEFAF0}" type="sibTrans" cxnId="{278792FD-46DA-A54C-B6E3-D54C07DA81A6}">
      <dgm:prSet/>
      <dgm:spPr/>
      <dgm:t>
        <a:bodyPr/>
        <a:lstStyle/>
        <a:p>
          <a:endParaRPr lang="en-GB"/>
        </a:p>
      </dgm:t>
    </dgm:pt>
    <dgm:pt modelId="{512B96D1-4AA8-A34F-A9E2-60533F36127A}">
      <dgm:prSet phldrT="[Text]"/>
      <dgm:spPr>
        <a:solidFill>
          <a:srgbClr val="61A83F"/>
        </a:solidFill>
        <a:ln>
          <a:noFill/>
        </a:ln>
      </dgm:spPr>
      <dgm:t>
        <a:bodyPr/>
        <a:lstStyle/>
        <a:p>
          <a:r>
            <a:rPr lang="en-GB" dirty="0"/>
            <a:t>Harms Assessment</a:t>
          </a:r>
        </a:p>
      </dgm:t>
    </dgm:pt>
    <dgm:pt modelId="{AB02EF26-3845-4B48-BF15-E65C70D22EAE}" type="parTrans" cxnId="{04038868-3BFB-FA42-B6ED-923BB1751C3B}">
      <dgm:prSet/>
      <dgm:spPr/>
      <dgm:t>
        <a:bodyPr/>
        <a:lstStyle/>
        <a:p>
          <a:endParaRPr lang="en-GB"/>
        </a:p>
      </dgm:t>
    </dgm:pt>
    <dgm:pt modelId="{718427D7-65EF-2E4C-AE67-F9B6814BFDA3}" type="sibTrans" cxnId="{04038868-3BFB-FA42-B6ED-923BB1751C3B}">
      <dgm:prSet/>
      <dgm:spPr/>
      <dgm:t>
        <a:bodyPr/>
        <a:lstStyle/>
        <a:p>
          <a:endParaRPr lang="en-GB"/>
        </a:p>
      </dgm:t>
    </dgm:pt>
    <dgm:pt modelId="{9767660A-912C-6D4B-AF6F-14FF8B29C76F}">
      <dgm:prSet phldrT="[Text]"/>
      <dgm:spPr>
        <a:solidFill>
          <a:srgbClr val="61A83F"/>
        </a:solidFill>
        <a:ln>
          <a:noFill/>
        </a:ln>
      </dgm:spPr>
      <dgm:t>
        <a:bodyPr/>
        <a:lstStyle/>
        <a:p>
          <a:r>
            <a:rPr lang="en-GB" dirty="0"/>
            <a:t>Review and Improve</a:t>
          </a:r>
        </a:p>
      </dgm:t>
    </dgm:pt>
    <dgm:pt modelId="{E3BC2817-D131-EF4F-8714-3080D2245B3D}" type="parTrans" cxnId="{14CEEA31-6C9A-CE4E-92B9-4E2F5FB348DF}">
      <dgm:prSet/>
      <dgm:spPr/>
      <dgm:t>
        <a:bodyPr/>
        <a:lstStyle/>
        <a:p>
          <a:endParaRPr lang="en-GB"/>
        </a:p>
      </dgm:t>
    </dgm:pt>
    <dgm:pt modelId="{E589E079-5711-ED46-AD97-4DC803BD66CA}" type="sibTrans" cxnId="{14CEEA31-6C9A-CE4E-92B9-4E2F5FB348DF}">
      <dgm:prSet/>
      <dgm:spPr/>
      <dgm:t>
        <a:bodyPr/>
        <a:lstStyle/>
        <a:p>
          <a:endParaRPr lang="en-GB"/>
        </a:p>
      </dgm:t>
    </dgm:pt>
    <dgm:pt modelId="{0C1F17D8-0DD5-B645-ACC5-199B999D83D5}">
      <dgm:prSet phldrT="[Text]"/>
      <dgm:spPr>
        <a:solidFill>
          <a:srgbClr val="41679F"/>
        </a:solidFill>
        <a:ln>
          <a:noFill/>
        </a:ln>
      </dgm:spPr>
      <dgm:t>
        <a:bodyPr/>
        <a:lstStyle/>
        <a:p>
          <a:r>
            <a:rPr lang="en-GB" dirty="0"/>
            <a:t>Fine Tuning &amp; Training</a:t>
          </a:r>
        </a:p>
      </dgm:t>
    </dgm:pt>
    <dgm:pt modelId="{FC9B2FC4-2254-4141-B66B-8562439A3C16}" type="parTrans" cxnId="{BB8C3914-2D88-7141-9D04-530FDA40DFDF}">
      <dgm:prSet/>
      <dgm:spPr/>
      <dgm:t>
        <a:bodyPr/>
        <a:lstStyle/>
        <a:p>
          <a:endParaRPr lang="en-GB"/>
        </a:p>
      </dgm:t>
    </dgm:pt>
    <dgm:pt modelId="{374BF778-338B-4144-9B53-FAF712E91E26}" type="sibTrans" cxnId="{BB8C3914-2D88-7141-9D04-530FDA40DFDF}">
      <dgm:prSet/>
      <dgm:spPr/>
      <dgm:t>
        <a:bodyPr/>
        <a:lstStyle/>
        <a:p>
          <a:endParaRPr lang="en-GB"/>
        </a:p>
      </dgm:t>
    </dgm:pt>
    <dgm:pt modelId="{6A59D2BC-32B0-1749-A5A1-ACE30F411BA5}">
      <dgm:prSet phldrT="[Text]"/>
      <dgm:spPr>
        <a:solidFill>
          <a:srgbClr val="41679F"/>
        </a:solidFill>
        <a:ln>
          <a:noFill/>
        </a:ln>
      </dgm:spPr>
      <dgm:t>
        <a:bodyPr/>
        <a:lstStyle/>
        <a:p>
          <a:r>
            <a:rPr lang="en-GB" dirty="0"/>
            <a:t>Audit</a:t>
          </a:r>
        </a:p>
      </dgm:t>
    </dgm:pt>
    <dgm:pt modelId="{FAAD8429-B6B6-F247-AFD9-125431CF0DCC}" type="parTrans" cxnId="{727F9570-744F-6049-A28F-3D09DC939BE2}">
      <dgm:prSet/>
      <dgm:spPr/>
      <dgm:t>
        <a:bodyPr/>
        <a:lstStyle/>
        <a:p>
          <a:endParaRPr lang="en-GB"/>
        </a:p>
      </dgm:t>
    </dgm:pt>
    <dgm:pt modelId="{C0C977BF-48E4-2049-B8E4-9EBE23BDB5E7}" type="sibTrans" cxnId="{727F9570-744F-6049-A28F-3D09DC939BE2}">
      <dgm:prSet/>
      <dgm:spPr/>
      <dgm:t>
        <a:bodyPr/>
        <a:lstStyle/>
        <a:p>
          <a:endParaRPr lang="en-GB"/>
        </a:p>
      </dgm:t>
    </dgm:pt>
    <dgm:pt modelId="{D1B91F2C-50CE-1342-8CC1-2CB255625877}">
      <dgm:prSet phldrT="[Text]"/>
      <dgm:spPr>
        <a:solidFill>
          <a:srgbClr val="41679F"/>
        </a:solidFill>
        <a:ln>
          <a:noFill/>
        </a:ln>
      </dgm:spPr>
      <dgm:t>
        <a:bodyPr/>
        <a:lstStyle/>
        <a:p>
          <a:r>
            <a:rPr lang="en-GB" dirty="0"/>
            <a:t>Value Driven Models</a:t>
          </a:r>
        </a:p>
      </dgm:t>
    </dgm:pt>
    <dgm:pt modelId="{9572FCAA-A967-7B4A-BF6F-6F411731949C}" type="parTrans" cxnId="{131ED2A5-6F50-7F4B-B6CC-9902602A0A21}">
      <dgm:prSet/>
      <dgm:spPr/>
      <dgm:t>
        <a:bodyPr/>
        <a:lstStyle/>
        <a:p>
          <a:endParaRPr lang="en-GB"/>
        </a:p>
      </dgm:t>
    </dgm:pt>
    <dgm:pt modelId="{10F40F6F-40DA-294B-9602-B802707869AA}" type="sibTrans" cxnId="{131ED2A5-6F50-7F4B-B6CC-9902602A0A21}">
      <dgm:prSet/>
      <dgm:spPr/>
      <dgm:t>
        <a:bodyPr/>
        <a:lstStyle/>
        <a:p>
          <a:endParaRPr lang="en-GB"/>
        </a:p>
      </dgm:t>
    </dgm:pt>
    <dgm:pt modelId="{D3363049-5CEC-F241-BEBA-4AC21FC783FA}">
      <dgm:prSet phldrT="[Text]"/>
      <dgm:spPr>
        <a:solidFill>
          <a:srgbClr val="61A83F"/>
        </a:solidFill>
        <a:ln>
          <a:noFill/>
        </a:ln>
      </dgm:spPr>
      <dgm:t>
        <a:bodyPr/>
        <a:lstStyle/>
        <a:p>
          <a:r>
            <a:rPr lang="en-GB" dirty="0"/>
            <a:t>Bias and Toxicity Awareness</a:t>
          </a:r>
        </a:p>
      </dgm:t>
    </dgm:pt>
    <dgm:pt modelId="{04786FD3-F6DB-2542-AB15-4DE1681D0B61}" type="parTrans" cxnId="{543F8901-CF0A-D64B-BBB6-F3C5EA0D1E80}">
      <dgm:prSet/>
      <dgm:spPr/>
      <dgm:t>
        <a:bodyPr/>
        <a:lstStyle/>
        <a:p>
          <a:endParaRPr lang="en-GB"/>
        </a:p>
      </dgm:t>
    </dgm:pt>
    <dgm:pt modelId="{62F0DCF4-7BDE-FE43-8204-88518A23CC34}" type="sibTrans" cxnId="{543F8901-CF0A-D64B-BBB6-F3C5EA0D1E80}">
      <dgm:prSet/>
      <dgm:spPr/>
      <dgm:t>
        <a:bodyPr/>
        <a:lstStyle/>
        <a:p>
          <a:endParaRPr lang="en-GB"/>
        </a:p>
      </dgm:t>
    </dgm:pt>
    <dgm:pt modelId="{7F77F274-F77F-7E49-AE71-15B6268C0DCD}">
      <dgm:prSet phldrT="[Text]"/>
      <dgm:spPr>
        <a:solidFill>
          <a:srgbClr val="41679F"/>
        </a:solidFill>
        <a:ln>
          <a:noFill/>
        </a:ln>
      </dgm:spPr>
      <dgm:t>
        <a:bodyPr/>
        <a:lstStyle/>
        <a:p>
          <a:r>
            <a:rPr lang="en-GB" dirty="0"/>
            <a:t>'Ops'</a:t>
          </a:r>
        </a:p>
      </dgm:t>
    </dgm:pt>
    <dgm:pt modelId="{E25E2023-E8A1-B34E-B85A-F9D6CE4CA6AF}" type="parTrans" cxnId="{AD688F20-501B-B448-B741-53377A840A95}">
      <dgm:prSet/>
      <dgm:spPr/>
      <dgm:t>
        <a:bodyPr/>
        <a:lstStyle/>
        <a:p>
          <a:endParaRPr lang="en-GB"/>
        </a:p>
      </dgm:t>
    </dgm:pt>
    <dgm:pt modelId="{CFA7CD49-19E0-E548-8C58-34A549024FFF}" type="sibTrans" cxnId="{AD688F20-501B-B448-B741-53377A840A95}">
      <dgm:prSet/>
      <dgm:spPr/>
      <dgm:t>
        <a:bodyPr/>
        <a:lstStyle/>
        <a:p>
          <a:endParaRPr lang="en-GB"/>
        </a:p>
      </dgm:t>
    </dgm:pt>
    <dgm:pt modelId="{770860E4-190F-514C-8FFA-09509217EFD7}">
      <dgm:prSet phldrT="[Text]"/>
      <dgm:spPr>
        <a:solidFill>
          <a:srgbClr val="41679F"/>
        </a:solidFill>
        <a:ln>
          <a:noFill/>
        </a:ln>
      </dgm:spPr>
      <dgm:t>
        <a:bodyPr/>
        <a:lstStyle/>
        <a:p>
          <a:r>
            <a:rPr lang="en-GB" dirty="0"/>
            <a:t>Content checks</a:t>
          </a:r>
        </a:p>
      </dgm:t>
    </dgm:pt>
    <dgm:pt modelId="{6BF650D7-9500-1348-B19E-3FE112F82E30}" type="parTrans" cxnId="{39D006D3-A240-5340-A3F1-E09F30CE50AE}">
      <dgm:prSet/>
      <dgm:spPr/>
      <dgm:t>
        <a:bodyPr/>
        <a:lstStyle/>
        <a:p>
          <a:endParaRPr lang="en-GB"/>
        </a:p>
      </dgm:t>
    </dgm:pt>
    <dgm:pt modelId="{93F82102-457F-4F42-B14B-97851FF9BF3A}" type="sibTrans" cxnId="{39D006D3-A240-5340-A3F1-E09F30CE50AE}">
      <dgm:prSet/>
      <dgm:spPr/>
      <dgm:t>
        <a:bodyPr/>
        <a:lstStyle/>
        <a:p>
          <a:endParaRPr lang="en-GB"/>
        </a:p>
      </dgm:t>
    </dgm:pt>
    <dgm:pt modelId="{523FC27F-C1E5-F84E-B372-923C0F726C05}">
      <dgm:prSet phldrT="[Text]"/>
      <dgm:spPr>
        <a:solidFill>
          <a:srgbClr val="41679F"/>
        </a:solidFill>
        <a:ln>
          <a:noFill/>
        </a:ln>
      </dgm:spPr>
      <dgm:t>
        <a:bodyPr/>
        <a:lstStyle/>
        <a:p>
          <a:r>
            <a:rPr lang="en-GB" dirty="0"/>
            <a:t>Mitigation in Plan</a:t>
          </a:r>
        </a:p>
      </dgm:t>
    </dgm:pt>
    <dgm:pt modelId="{C0727A39-AFC3-5147-B04F-9002DC36EEC2}" type="parTrans" cxnId="{5F371B29-955D-DB4A-880F-1872A2EEE50D}">
      <dgm:prSet/>
      <dgm:spPr/>
      <dgm:t>
        <a:bodyPr/>
        <a:lstStyle/>
        <a:p>
          <a:endParaRPr lang="en-GB"/>
        </a:p>
      </dgm:t>
    </dgm:pt>
    <dgm:pt modelId="{9F1D5E9B-3B76-B74D-B06C-A652776212D2}" type="sibTrans" cxnId="{5F371B29-955D-DB4A-880F-1872A2EEE50D}">
      <dgm:prSet/>
      <dgm:spPr/>
      <dgm:t>
        <a:bodyPr/>
        <a:lstStyle/>
        <a:p>
          <a:endParaRPr lang="en-GB"/>
        </a:p>
      </dgm:t>
    </dgm:pt>
    <dgm:pt modelId="{C84C9C9D-F00E-F242-9618-752157E1002C}">
      <dgm:prSet phldrT="[Text]"/>
      <dgm:spPr>
        <a:solidFill>
          <a:srgbClr val="61A83F"/>
        </a:solidFill>
        <a:ln>
          <a:noFill/>
        </a:ln>
      </dgm:spPr>
      <dgm:t>
        <a:bodyPr/>
        <a:lstStyle/>
        <a:p>
          <a:r>
            <a:rPr lang="en-GB" dirty="0"/>
            <a:t>Expert in the Loop</a:t>
          </a:r>
        </a:p>
      </dgm:t>
    </dgm:pt>
    <dgm:pt modelId="{2B17A555-79BB-A94F-95E8-CF1E93ABB078}" type="parTrans" cxnId="{81C4D0E4-B944-374D-AD03-16A763586B65}">
      <dgm:prSet/>
      <dgm:spPr/>
      <dgm:t>
        <a:bodyPr/>
        <a:lstStyle/>
        <a:p>
          <a:endParaRPr lang="en-GB"/>
        </a:p>
      </dgm:t>
    </dgm:pt>
    <dgm:pt modelId="{17353AAA-68C5-D941-93B1-DB3F03B7CDA9}" type="sibTrans" cxnId="{81C4D0E4-B944-374D-AD03-16A763586B65}">
      <dgm:prSet/>
      <dgm:spPr/>
      <dgm:t>
        <a:bodyPr/>
        <a:lstStyle/>
        <a:p>
          <a:endParaRPr lang="en-GB"/>
        </a:p>
      </dgm:t>
    </dgm:pt>
    <dgm:pt modelId="{001DDDD4-339E-B343-B6C9-22000A6A7CE4}">
      <dgm:prSet phldrT="[Text]"/>
      <dgm:spPr>
        <a:solidFill>
          <a:srgbClr val="41679F"/>
        </a:solidFill>
        <a:ln>
          <a:noFill/>
        </a:ln>
      </dgm:spPr>
      <dgm:t>
        <a:bodyPr/>
        <a:lstStyle/>
        <a:p>
          <a:r>
            <a:rPr lang="en-GB" dirty="0"/>
            <a:t>Workflow and Process</a:t>
          </a:r>
        </a:p>
      </dgm:t>
    </dgm:pt>
    <dgm:pt modelId="{72AEDF75-D353-CE4B-9B52-6E9981BF853C}" type="parTrans" cxnId="{81C9C0F7-9740-894B-B82A-049AD21FB496}">
      <dgm:prSet/>
      <dgm:spPr/>
      <dgm:t>
        <a:bodyPr/>
        <a:lstStyle/>
        <a:p>
          <a:endParaRPr lang="en-GB"/>
        </a:p>
      </dgm:t>
    </dgm:pt>
    <dgm:pt modelId="{9246EE59-4E2E-AD49-AAA7-E85D2130B3C0}" type="sibTrans" cxnId="{81C9C0F7-9740-894B-B82A-049AD21FB496}">
      <dgm:prSet/>
      <dgm:spPr/>
      <dgm:t>
        <a:bodyPr/>
        <a:lstStyle/>
        <a:p>
          <a:endParaRPr lang="en-GB"/>
        </a:p>
      </dgm:t>
    </dgm:pt>
    <dgm:pt modelId="{A9C0D222-2775-BA45-A9A6-EFDEC81135C7}" type="pres">
      <dgm:prSet presAssocID="{2C97911E-EBDA-4443-8D04-A3F94C8FB86E}" presName="Name0" presStyleCnt="0">
        <dgm:presLayoutVars>
          <dgm:chPref val="1"/>
          <dgm:dir/>
          <dgm:animOne val="branch"/>
          <dgm:animLvl val="lvl"/>
          <dgm:resizeHandles/>
        </dgm:presLayoutVars>
      </dgm:prSet>
      <dgm:spPr/>
    </dgm:pt>
    <dgm:pt modelId="{3B882A36-AF3C-3240-BAD1-2756442AF785}" type="pres">
      <dgm:prSet presAssocID="{F6AD9509-7B70-2949-AE0D-B1EBD66885D1}" presName="vertOne" presStyleCnt="0"/>
      <dgm:spPr/>
    </dgm:pt>
    <dgm:pt modelId="{062B60D3-72B4-2E45-A2A5-C70409923841}" type="pres">
      <dgm:prSet presAssocID="{F6AD9509-7B70-2949-AE0D-B1EBD66885D1}" presName="txOne" presStyleLbl="node0" presStyleIdx="0" presStyleCnt="1" custScaleY="54427" custLinFactNeighborX="1424" custLinFactNeighborY="13692">
        <dgm:presLayoutVars>
          <dgm:chPref val="3"/>
        </dgm:presLayoutVars>
      </dgm:prSet>
      <dgm:spPr/>
    </dgm:pt>
    <dgm:pt modelId="{ECF61C89-6AFF-4E45-A77A-8FE835CD73C9}" type="pres">
      <dgm:prSet presAssocID="{F6AD9509-7B70-2949-AE0D-B1EBD66885D1}" presName="parTransOne" presStyleCnt="0"/>
      <dgm:spPr/>
    </dgm:pt>
    <dgm:pt modelId="{F5481249-B4C3-6248-8933-943AEA4A67F1}" type="pres">
      <dgm:prSet presAssocID="{F6AD9509-7B70-2949-AE0D-B1EBD66885D1}" presName="horzOne" presStyleCnt="0"/>
      <dgm:spPr/>
    </dgm:pt>
    <dgm:pt modelId="{665587D5-E574-7C49-B44F-A803069813B6}" type="pres">
      <dgm:prSet presAssocID="{C84C9C9D-F00E-F242-9618-752157E1002C}" presName="vertTwo" presStyleCnt="0"/>
      <dgm:spPr/>
    </dgm:pt>
    <dgm:pt modelId="{31BC31B6-8E9F-7148-A02B-0CEE18DA3125}" type="pres">
      <dgm:prSet presAssocID="{C84C9C9D-F00E-F242-9618-752157E1002C}" presName="txTwo" presStyleLbl="node2" presStyleIdx="0" presStyleCnt="5">
        <dgm:presLayoutVars>
          <dgm:chPref val="3"/>
        </dgm:presLayoutVars>
      </dgm:prSet>
      <dgm:spPr/>
    </dgm:pt>
    <dgm:pt modelId="{DA0A1C46-916A-7B4D-B973-ABD95553EC48}" type="pres">
      <dgm:prSet presAssocID="{C84C9C9D-F00E-F242-9618-752157E1002C}" presName="parTransTwo" presStyleCnt="0"/>
      <dgm:spPr/>
    </dgm:pt>
    <dgm:pt modelId="{1238824C-F63D-5443-8E82-68CFB94BE51A}" type="pres">
      <dgm:prSet presAssocID="{C84C9C9D-F00E-F242-9618-752157E1002C}" presName="horzTwo" presStyleCnt="0"/>
      <dgm:spPr/>
    </dgm:pt>
    <dgm:pt modelId="{B537A483-60AE-084B-A720-01EE6826F776}" type="pres">
      <dgm:prSet presAssocID="{001DDDD4-339E-B343-B6C9-22000A6A7CE4}" presName="vertThree" presStyleCnt="0"/>
      <dgm:spPr/>
    </dgm:pt>
    <dgm:pt modelId="{9440CB38-69C7-5343-B6A7-E7850D0CAD5C}" type="pres">
      <dgm:prSet presAssocID="{001DDDD4-339E-B343-B6C9-22000A6A7CE4}" presName="txThree" presStyleLbl="node3" presStyleIdx="0" presStyleCnt="9">
        <dgm:presLayoutVars>
          <dgm:chPref val="3"/>
        </dgm:presLayoutVars>
      </dgm:prSet>
      <dgm:spPr/>
    </dgm:pt>
    <dgm:pt modelId="{BC257E50-12E8-D543-8349-366C000CA744}" type="pres">
      <dgm:prSet presAssocID="{001DDDD4-339E-B343-B6C9-22000A6A7CE4}" presName="horzThree" presStyleCnt="0"/>
      <dgm:spPr/>
    </dgm:pt>
    <dgm:pt modelId="{6E015860-87FE-CB44-9C5A-F984AD0A14F7}" type="pres">
      <dgm:prSet presAssocID="{17353AAA-68C5-D941-93B1-DB3F03B7CDA9}" presName="sibSpaceTwo" presStyleCnt="0"/>
      <dgm:spPr/>
    </dgm:pt>
    <dgm:pt modelId="{44C4D826-15D3-6B4A-BC74-DDE80BAF1EA6}" type="pres">
      <dgm:prSet presAssocID="{8DAFE61D-9265-3A4F-8768-BB84561F555E}" presName="vertTwo" presStyleCnt="0"/>
      <dgm:spPr/>
    </dgm:pt>
    <dgm:pt modelId="{0EC04810-593D-524F-8E03-6A49CD620B7A}" type="pres">
      <dgm:prSet presAssocID="{8DAFE61D-9265-3A4F-8768-BB84561F555E}" presName="txTwo" presStyleLbl="node2" presStyleIdx="1" presStyleCnt="5" custScaleX="100656">
        <dgm:presLayoutVars>
          <dgm:chPref val="3"/>
        </dgm:presLayoutVars>
      </dgm:prSet>
      <dgm:spPr/>
    </dgm:pt>
    <dgm:pt modelId="{01FED593-8395-BA44-8457-9B3B7872DF02}" type="pres">
      <dgm:prSet presAssocID="{8DAFE61D-9265-3A4F-8768-BB84561F555E}" presName="parTransTwo" presStyleCnt="0"/>
      <dgm:spPr/>
    </dgm:pt>
    <dgm:pt modelId="{46483518-6B77-A74A-BF32-A52F3AF4ED45}" type="pres">
      <dgm:prSet presAssocID="{8DAFE61D-9265-3A4F-8768-BB84561F555E}" presName="horzTwo" presStyleCnt="0"/>
      <dgm:spPr/>
    </dgm:pt>
    <dgm:pt modelId="{1C977818-1B19-9F4C-8737-723D68269388}" type="pres">
      <dgm:prSet presAssocID="{2C908B7F-F5B1-C847-AE8A-E83F952E85F5}" presName="vertThree" presStyleCnt="0"/>
      <dgm:spPr/>
    </dgm:pt>
    <dgm:pt modelId="{2073A3A3-4E48-5C4F-85FF-EA2C1AE19774}" type="pres">
      <dgm:prSet presAssocID="{2C908B7F-F5B1-C847-AE8A-E83F952E85F5}" presName="txThree" presStyleLbl="node3" presStyleIdx="1" presStyleCnt="9">
        <dgm:presLayoutVars>
          <dgm:chPref val="3"/>
        </dgm:presLayoutVars>
      </dgm:prSet>
      <dgm:spPr/>
    </dgm:pt>
    <dgm:pt modelId="{4826C12F-8608-7D48-9A48-EF127551FC3E}" type="pres">
      <dgm:prSet presAssocID="{2C908B7F-F5B1-C847-AE8A-E83F952E85F5}" presName="horzThree" presStyleCnt="0"/>
      <dgm:spPr/>
    </dgm:pt>
    <dgm:pt modelId="{EA7CF383-0E48-DC48-841A-C96EB05A5B24}" type="pres">
      <dgm:prSet presAssocID="{A1B23DEB-3F06-0642-9C9A-38688CCBF54C}" presName="sibSpaceThree" presStyleCnt="0"/>
      <dgm:spPr/>
    </dgm:pt>
    <dgm:pt modelId="{2FECE126-EB20-514A-A310-9D830BA73C45}" type="pres">
      <dgm:prSet presAssocID="{75F586CC-9D16-2C44-A992-02CBF63C6DA7}" presName="vertThree" presStyleCnt="0"/>
      <dgm:spPr/>
    </dgm:pt>
    <dgm:pt modelId="{8998584A-E1A0-E441-A197-907CEE3BABFD}" type="pres">
      <dgm:prSet presAssocID="{75F586CC-9D16-2C44-A992-02CBF63C6DA7}" presName="txThree" presStyleLbl="node3" presStyleIdx="2" presStyleCnt="9">
        <dgm:presLayoutVars>
          <dgm:chPref val="3"/>
        </dgm:presLayoutVars>
      </dgm:prSet>
      <dgm:spPr/>
    </dgm:pt>
    <dgm:pt modelId="{E1C83406-0526-604F-A36A-73D4889A7C85}" type="pres">
      <dgm:prSet presAssocID="{75F586CC-9D16-2C44-A992-02CBF63C6DA7}" presName="horzThree" presStyleCnt="0"/>
      <dgm:spPr/>
    </dgm:pt>
    <dgm:pt modelId="{D6959B83-EEA3-C046-8D04-281939A48658}" type="pres">
      <dgm:prSet presAssocID="{E64B0CEE-13DD-F941-857D-7D0E48EEFAF0}" presName="sibSpaceThree" presStyleCnt="0"/>
      <dgm:spPr/>
    </dgm:pt>
    <dgm:pt modelId="{02E3B69F-F19B-DA4E-BB5E-C1C5877D1B47}" type="pres">
      <dgm:prSet presAssocID="{0C1F17D8-0DD5-B645-ACC5-199B999D83D5}" presName="vertThree" presStyleCnt="0"/>
      <dgm:spPr/>
    </dgm:pt>
    <dgm:pt modelId="{51D085C3-C2C8-AB4C-8A59-9FE222388966}" type="pres">
      <dgm:prSet presAssocID="{0C1F17D8-0DD5-B645-ACC5-199B999D83D5}" presName="txThree" presStyleLbl="node3" presStyleIdx="3" presStyleCnt="9">
        <dgm:presLayoutVars>
          <dgm:chPref val="3"/>
        </dgm:presLayoutVars>
      </dgm:prSet>
      <dgm:spPr/>
    </dgm:pt>
    <dgm:pt modelId="{4D40DDDD-890F-4E4E-9DA0-EEC8FA6DE0F5}" type="pres">
      <dgm:prSet presAssocID="{0C1F17D8-0DD5-B645-ACC5-199B999D83D5}" presName="horzThree" presStyleCnt="0"/>
      <dgm:spPr/>
    </dgm:pt>
    <dgm:pt modelId="{DFB1FD1D-9A52-7449-AFEB-B6CDB67562B4}" type="pres">
      <dgm:prSet presAssocID="{374BF778-338B-4144-9B53-FAF712E91E26}" presName="sibSpaceThree" presStyleCnt="0"/>
      <dgm:spPr/>
    </dgm:pt>
    <dgm:pt modelId="{E2047B2D-DFC6-0041-931A-2C01C7E82EA1}" type="pres">
      <dgm:prSet presAssocID="{6A59D2BC-32B0-1749-A5A1-ACE30F411BA5}" presName="vertThree" presStyleCnt="0"/>
      <dgm:spPr/>
    </dgm:pt>
    <dgm:pt modelId="{F0574B3F-D65D-D64C-8950-79AFD43FEBFE}" type="pres">
      <dgm:prSet presAssocID="{6A59D2BC-32B0-1749-A5A1-ACE30F411BA5}" presName="txThree" presStyleLbl="node3" presStyleIdx="4" presStyleCnt="9">
        <dgm:presLayoutVars>
          <dgm:chPref val="3"/>
        </dgm:presLayoutVars>
      </dgm:prSet>
      <dgm:spPr/>
    </dgm:pt>
    <dgm:pt modelId="{F624200F-68E2-A547-9025-5B7CBAF391A3}" type="pres">
      <dgm:prSet presAssocID="{6A59D2BC-32B0-1749-A5A1-ACE30F411BA5}" presName="horzThree" presStyleCnt="0"/>
      <dgm:spPr/>
    </dgm:pt>
    <dgm:pt modelId="{5CDA9107-6A36-8E4E-98D3-7D13610C17E0}" type="pres">
      <dgm:prSet presAssocID="{C0C977BF-48E4-2049-B8E4-9EBE23BDB5E7}" presName="sibSpaceThree" presStyleCnt="0"/>
      <dgm:spPr/>
    </dgm:pt>
    <dgm:pt modelId="{1E73D886-04C8-1E41-B952-E1A1EF8E8D03}" type="pres">
      <dgm:prSet presAssocID="{D1B91F2C-50CE-1342-8CC1-2CB255625877}" presName="vertThree" presStyleCnt="0"/>
      <dgm:spPr/>
    </dgm:pt>
    <dgm:pt modelId="{07E15D07-F9B1-A44E-8A4F-FEBADFA95ADF}" type="pres">
      <dgm:prSet presAssocID="{D1B91F2C-50CE-1342-8CC1-2CB255625877}" presName="txThree" presStyleLbl="node3" presStyleIdx="5" presStyleCnt="9">
        <dgm:presLayoutVars>
          <dgm:chPref val="3"/>
        </dgm:presLayoutVars>
      </dgm:prSet>
      <dgm:spPr/>
    </dgm:pt>
    <dgm:pt modelId="{1C61A2E6-4C51-B34E-9927-0C39370E3EB1}" type="pres">
      <dgm:prSet presAssocID="{D1B91F2C-50CE-1342-8CC1-2CB255625877}" presName="horzThree" presStyleCnt="0"/>
      <dgm:spPr/>
    </dgm:pt>
    <dgm:pt modelId="{79185DF0-E288-6541-B701-FA69083B14EA}" type="pres">
      <dgm:prSet presAssocID="{31A080A8-C2DA-FC47-AE88-D7012EA7E158}" presName="sibSpaceTwo" presStyleCnt="0"/>
      <dgm:spPr/>
    </dgm:pt>
    <dgm:pt modelId="{D853B503-FB01-7E4E-B176-3D85C584205F}" type="pres">
      <dgm:prSet presAssocID="{512B96D1-4AA8-A34F-A9E2-60533F36127A}" presName="vertTwo" presStyleCnt="0"/>
      <dgm:spPr/>
    </dgm:pt>
    <dgm:pt modelId="{8C08EAAD-FF14-614F-91DC-40875788511E}" type="pres">
      <dgm:prSet presAssocID="{512B96D1-4AA8-A34F-A9E2-60533F36127A}" presName="txTwo" presStyleLbl="node2" presStyleIdx="2" presStyleCnt="5">
        <dgm:presLayoutVars>
          <dgm:chPref val="3"/>
        </dgm:presLayoutVars>
      </dgm:prSet>
      <dgm:spPr/>
    </dgm:pt>
    <dgm:pt modelId="{FE7380D3-CC72-2F4B-9B8A-CFDA03620A67}" type="pres">
      <dgm:prSet presAssocID="{512B96D1-4AA8-A34F-A9E2-60533F36127A}" presName="parTransTwo" presStyleCnt="0"/>
      <dgm:spPr/>
    </dgm:pt>
    <dgm:pt modelId="{E40B48A8-8120-604F-83C8-97A63504EF72}" type="pres">
      <dgm:prSet presAssocID="{512B96D1-4AA8-A34F-A9E2-60533F36127A}" presName="horzTwo" presStyleCnt="0"/>
      <dgm:spPr/>
    </dgm:pt>
    <dgm:pt modelId="{43BFCA53-2235-3341-B24D-981CADF03B68}" type="pres">
      <dgm:prSet presAssocID="{523FC27F-C1E5-F84E-B372-923C0F726C05}" presName="vertThree" presStyleCnt="0"/>
      <dgm:spPr/>
    </dgm:pt>
    <dgm:pt modelId="{D693B20F-A1BB-AF46-82CB-45CD5CF3C931}" type="pres">
      <dgm:prSet presAssocID="{523FC27F-C1E5-F84E-B372-923C0F726C05}" presName="txThree" presStyleLbl="node3" presStyleIdx="6" presStyleCnt="9">
        <dgm:presLayoutVars>
          <dgm:chPref val="3"/>
        </dgm:presLayoutVars>
      </dgm:prSet>
      <dgm:spPr/>
    </dgm:pt>
    <dgm:pt modelId="{7B164C4B-8B03-1B4B-8484-7A7F04C27410}" type="pres">
      <dgm:prSet presAssocID="{523FC27F-C1E5-F84E-B372-923C0F726C05}" presName="horzThree" presStyleCnt="0"/>
      <dgm:spPr/>
    </dgm:pt>
    <dgm:pt modelId="{CFFAA236-FA25-E247-883B-4C5700E2D144}" type="pres">
      <dgm:prSet presAssocID="{718427D7-65EF-2E4C-AE67-F9B6814BFDA3}" presName="sibSpaceTwo" presStyleCnt="0"/>
      <dgm:spPr/>
    </dgm:pt>
    <dgm:pt modelId="{57BB291F-4B83-AD43-AD24-357B6666D763}" type="pres">
      <dgm:prSet presAssocID="{9767660A-912C-6D4B-AF6F-14FF8B29C76F}" presName="vertTwo" presStyleCnt="0"/>
      <dgm:spPr/>
    </dgm:pt>
    <dgm:pt modelId="{E929028D-39EA-034B-804D-344C0BDF963F}" type="pres">
      <dgm:prSet presAssocID="{9767660A-912C-6D4B-AF6F-14FF8B29C76F}" presName="txTwo" presStyleLbl="node2" presStyleIdx="3" presStyleCnt="5">
        <dgm:presLayoutVars>
          <dgm:chPref val="3"/>
        </dgm:presLayoutVars>
      </dgm:prSet>
      <dgm:spPr/>
    </dgm:pt>
    <dgm:pt modelId="{106AA190-0C55-794B-A133-4ABF72E275E5}" type="pres">
      <dgm:prSet presAssocID="{9767660A-912C-6D4B-AF6F-14FF8B29C76F}" presName="parTransTwo" presStyleCnt="0"/>
      <dgm:spPr/>
    </dgm:pt>
    <dgm:pt modelId="{216BB74B-1FA7-C942-B7A2-A7CE7371878D}" type="pres">
      <dgm:prSet presAssocID="{9767660A-912C-6D4B-AF6F-14FF8B29C76F}" presName="horzTwo" presStyleCnt="0"/>
      <dgm:spPr/>
    </dgm:pt>
    <dgm:pt modelId="{53B40A3B-BDE1-B345-8B06-992BEE9C7325}" type="pres">
      <dgm:prSet presAssocID="{7F77F274-F77F-7E49-AE71-15B6268C0DCD}" presName="vertThree" presStyleCnt="0"/>
      <dgm:spPr/>
    </dgm:pt>
    <dgm:pt modelId="{98B7334F-9408-3240-ABB2-16930DABE105}" type="pres">
      <dgm:prSet presAssocID="{7F77F274-F77F-7E49-AE71-15B6268C0DCD}" presName="txThree" presStyleLbl="node3" presStyleIdx="7" presStyleCnt="9">
        <dgm:presLayoutVars>
          <dgm:chPref val="3"/>
        </dgm:presLayoutVars>
      </dgm:prSet>
      <dgm:spPr/>
    </dgm:pt>
    <dgm:pt modelId="{305B23C1-04B8-D24A-802B-EBB6A47EA9D6}" type="pres">
      <dgm:prSet presAssocID="{7F77F274-F77F-7E49-AE71-15B6268C0DCD}" presName="horzThree" presStyleCnt="0"/>
      <dgm:spPr/>
    </dgm:pt>
    <dgm:pt modelId="{0BF93315-0828-1348-8CC5-B3EED1443AFB}" type="pres">
      <dgm:prSet presAssocID="{E589E079-5711-ED46-AD97-4DC803BD66CA}" presName="sibSpaceTwo" presStyleCnt="0"/>
      <dgm:spPr/>
    </dgm:pt>
    <dgm:pt modelId="{E73A511A-64A6-A240-AAD4-598BD8B10A6F}" type="pres">
      <dgm:prSet presAssocID="{D3363049-5CEC-F241-BEBA-4AC21FC783FA}" presName="vertTwo" presStyleCnt="0"/>
      <dgm:spPr/>
    </dgm:pt>
    <dgm:pt modelId="{895DCB6F-09C9-C649-A244-160FB388EA8A}" type="pres">
      <dgm:prSet presAssocID="{D3363049-5CEC-F241-BEBA-4AC21FC783FA}" presName="txTwo" presStyleLbl="node2" presStyleIdx="4" presStyleCnt="5">
        <dgm:presLayoutVars>
          <dgm:chPref val="3"/>
        </dgm:presLayoutVars>
      </dgm:prSet>
      <dgm:spPr/>
    </dgm:pt>
    <dgm:pt modelId="{3202447A-E143-5648-9C43-8D9055D30C58}" type="pres">
      <dgm:prSet presAssocID="{D3363049-5CEC-F241-BEBA-4AC21FC783FA}" presName="parTransTwo" presStyleCnt="0"/>
      <dgm:spPr/>
    </dgm:pt>
    <dgm:pt modelId="{8D232A3D-7638-1C41-B030-4E5F53A56AF5}" type="pres">
      <dgm:prSet presAssocID="{D3363049-5CEC-F241-BEBA-4AC21FC783FA}" presName="horzTwo" presStyleCnt="0"/>
      <dgm:spPr/>
    </dgm:pt>
    <dgm:pt modelId="{60192ACA-9D18-5F41-A2B6-FA17EE2BBEE0}" type="pres">
      <dgm:prSet presAssocID="{770860E4-190F-514C-8FFA-09509217EFD7}" presName="vertThree" presStyleCnt="0"/>
      <dgm:spPr/>
    </dgm:pt>
    <dgm:pt modelId="{4875FC74-7382-6B40-8FE8-BB8F8CDBA487}" type="pres">
      <dgm:prSet presAssocID="{770860E4-190F-514C-8FFA-09509217EFD7}" presName="txThree" presStyleLbl="node3" presStyleIdx="8" presStyleCnt="9">
        <dgm:presLayoutVars>
          <dgm:chPref val="3"/>
        </dgm:presLayoutVars>
      </dgm:prSet>
      <dgm:spPr/>
    </dgm:pt>
    <dgm:pt modelId="{21C11A97-F7E1-C542-800C-D79C38784EA4}" type="pres">
      <dgm:prSet presAssocID="{770860E4-190F-514C-8FFA-09509217EFD7}" presName="horzThree" presStyleCnt="0"/>
      <dgm:spPr/>
    </dgm:pt>
  </dgm:ptLst>
  <dgm:cxnLst>
    <dgm:cxn modelId="{543F8901-CF0A-D64B-BBB6-F3C5EA0D1E80}" srcId="{F6AD9509-7B70-2949-AE0D-B1EBD66885D1}" destId="{D3363049-5CEC-F241-BEBA-4AC21FC783FA}" srcOrd="4" destOrd="0" parTransId="{04786FD3-F6DB-2542-AB15-4DE1681D0B61}" sibTransId="{62F0DCF4-7BDE-FE43-8204-88518A23CC34}"/>
    <dgm:cxn modelId="{E496A703-E8E7-C343-B818-485B5767CC98}" type="presOf" srcId="{770860E4-190F-514C-8FFA-09509217EFD7}" destId="{4875FC74-7382-6B40-8FE8-BB8F8CDBA487}" srcOrd="0" destOrd="0" presId="urn:microsoft.com/office/officeart/2005/8/layout/hierarchy4"/>
    <dgm:cxn modelId="{6342E40F-D2FA-AC45-8A9D-C337C6958B48}" type="presOf" srcId="{C84C9C9D-F00E-F242-9618-752157E1002C}" destId="{31BC31B6-8E9F-7148-A02B-0CEE18DA3125}" srcOrd="0" destOrd="0" presId="urn:microsoft.com/office/officeart/2005/8/layout/hierarchy4"/>
    <dgm:cxn modelId="{BB8C3914-2D88-7141-9D04-530FDA40DFDF}" srcId="{8DAFE61D-9265-3A4F-8768-BB84561F555E}" destId="{0C1F17D8-0DD5-B645-ACC5-199B999D83D5}" srcOrd="2" destOrd="0" parTransId="{FC9B2FC4-2254-4141-B66B-8562439A3C16}" sibTransId="{374BF778-338B-4144-9B53-FAF712E91E26}"/>
    <dgm:cxn modelId="{AD688F20-501B-B448-B741-53377A840A95}" srcId="{9767660A-912C-6D4B-AF6F-14FF8B29C76F}" destId="{7F77F274-F77F-7E49-AE71-15B6268C0DCD}" srcOrd="0" destOrd="0" parTransId="{E25E2023-E8A1-B34E-B85A-F9D6CE4CA6AF}" sibTransId="{CFA7CD49-19E0-E548-8C58-34A549024FFF}"/>
    <dgm:cxn modelId="{4DF6C628-2025-3447-ADDE-FDC1F5C4CAFA}" type="presOf" srcId="{2C97911E-EBDA-4443-8D04-A3F94C8FB86E}" destId="{A9C0D222-2775-BA45-A9A6-EFDEC81135C7}" srcOrd="0" destOrd="0" presId="urn:microsoft.com/office/officeart/2005/8/layout/hierarchy4"/>
    <dgm:cxn modelId="{5F371B29-955D-DB4A-880F-1872A2EEE50D}" srcId="{512B96D1-4AA8-A34F-A9E2-60533F36127A}" destId="{523FC27F-C1E5-F84E-B372-923C0F726C05}" srcOrd="0" destOrd="0" parTransId="{C0727A39-AFC3-5147-B04F-9002DC36EEC2}" sibTransId="{9F1D5E9B-3B76-B74D-B06C-A652776212D2}"/>
    <dgm:cxn modelId="{2E6B842F-FBF2-C846-AF21-E711D988890C}" srcId="{8DAFE61D-9265-3A4F-8768-BB84561F555E}" destId="{2C908B7F-F5B1-C847-AE8A-E83F952E85F5}" srcOrd="0" destOrd="0" parTransId="{AA832B48-39DC-2B49-A722-F0311E6D77FD}" sibTransId="{A1B23DEB-3F06-0642-9C9A-38688CCBF54C}"/>
    <dgm:cxn modelId="{14CEEA31-6C9A-CE4E-92B9-4E2F5FB348DF}" srcId="{F6AD9509-7B70-2949-AE0D-B1EBD66885D1}" destId="{9767660A-912C-6D4B-AF6F-14FF8B29C76F}" srcOrd="3" destOrd="0" parTransId="{E3BC2817-D131-EF4F-8714-3080D2245B3D}" sibTransId="{E589E079-5711-ED46-AD97-4DC803BD66CA}"/>
    <dgm:cxn modelId="{A5ED4A35-79B5-264F-8923-4286E09272F3}" type="presOf" srcId="{001DDDD4-339E-B343-B6C9-22000A6A7CE4}" destId="{9440CB38-69C7-5343-B6A7-E7850D0CAD5C}" srcOrd="0" destOrd="0" presId="urn:microsoft.com/office/officeart/2005/8/layout/hierarchy4"/>
    <dgm:cxn modelId="{C5640936-81D8-2746-B3BD-0A80E2DBC757}" type="presOf" srcId="{75F586CC-9D16-2C44-A992-02CBF63C6DA7}" destId="{8998584A-E1A0-E441-A197-907CEE3BABFD}" srcOrd="0" destOrd="0" presId="urn:microsoft.com/office/officeart/2005/8/layout/hierarchy4"/>
    <dgm:cxn modelId="{F8542036-A1AD-3B4E-BB50-3E0913F5E13B}" srcId="{F6AD9509-7B70-2949-AE0D-B1EBD66885D1}" destId="{8DAFE61D-9265-3A4F-8768-BB84561F555E}" srcOrd="1" destOrd="0" parTransId="{B4EDC42F-2404-6947-BF0A-765A707C90CB}" sibTransId="{31A080A8-C2DA-FC47-AE88-D7012EA7E158}"/>
    <dgm:cxn modelId="{04038868-3BFB-FA42-B6ED-923BB1751C3B}" srcId="{F6AD9509-7B70-2949-AE0D-B1EBD66885D1}" destId="{512B96D1-4AA8-A34F-A9E2-60533F36127A}" srcOrd="2" destOrd="0" parTransId="{AB02EF26-3845-4B48-BF15-E65C70D22EAE}" sibTransId="{718427D7-65EF-2E4C-AE67-F9B6814BFDA3}"/>
    <dgm:cxn modelId="{12F2A168-6048-164F-93A4-00991CC5C934}" type="presOf" srcId="{F6AD9509-7B70-2949-AE0D-B1EBD66885D1}" destId="{062B60D3-72B4-2E45-A2A5-C70409923841}" srcOrd="0" destOrd="0" presId="urn:microsoft.com/office/officeart/2005/8/layout/hierarchy4"/>
    <dgm:cxn modelId="{F2B65150-7713-D44F-99DF-1B31EE34A137}" type="presOf" srcId="{D1B91F2C-50CE-1342-8CC1-2CB255625877}" destId="{07E15D07-F9B1-A44E-8A4F-FEBADFA95ADF}" srcOrd="0" destOrd="0" presId="urn:microsoft.com/office/officeart/2005/8/layout/hierarchy4"/>
    <dgm:cxn modelId="{727F9570-744F-6049-A28F-3D09DC939BE2}" srcId="{8DAFE61D-9265-3A4F-8768-BB84561F555E}" destId="{6A59D2BC-32B0-1749-A5A1-ACE30F411BA5}" srcOrd="3" destOrd="0" parTransId="{FAAD8429-B6B6-F247-AFD9-125431CF0DCC}" sibTransId="{C0C977BF-48E4-2049-B8E4-9EBE23BDB5E7}"/>
    <dgm:cxn modelId="{FAC7F585-ED87-E141-A18F-3747DE6849A4}" type="presOf" srcId="{512B96D1-4AA8-A34F-A9E2-60533F36127A}" destId="{8C08EAAD-FF14-614F-91DC-40875788511E}" srcOrd="0" destOrd="0" presId="urn:microsoft.com/office/officeart/2005/8/layout/hierarchy4"/>
    <dgm:cxn modelId="{BE6803A4-8E93-B741-BE3D-41E6ADC2BA51}" type="presOf" srcId="{7F77F274-F77F-7E49-AE71-15B6268C0DCD}" destId="{98B7334F-9408-3240-ABB2-16930DABE105}" srcOrd="0" destOrd="0" presId="urn:microsoft.com/office/officeart/2005/8/layout/hierarchy4"/>
    <dgm:cxn modelId="{131ED2A5-6F50-7F4B-B6CC-9902602A0A21}" srcId="{8DAFE61D-9265-3A4F-8768-BB84561F555E}" destId="{D1B91F2C-50CE-1342-8CC1-2CB255625877}" srcOrd="4" destOrd="0" parTransId="{9572FCAA-A967-7B4A-BF6F-6F411731949C}" sibTransId="{10F40F6F-40DA-294B-9602-B802707869AA}"/>
    <dgm:cxn modelId="{A49907B6-00A0-D948-A3CA-BEEBAE19141A}" type="presOf" srcId="{D3363049-5CEC-F241-BEBA-4AC21FC783FA}" destId="{895DCB6F-09C9-C649-A244-160FB388EA8A}" srcOrd="0" destOrd="0" presId="urn:microsoft.com/office/officeart/2005/8/layout/hierarchy4"/>
    <dgm:cxn modelId="{4A1F6FBB-FABC-7246-ABF9-40A24CAFF8A9}" type="presOf" srcId="{8DAFE61D-9265-3A4F-8768-BB84561F555E}" destId="{0EC04810-593D-524F-8E03-6A49CD620B7A}" srcOrd="0" destOrd="0" presId="urn:microsoft.com/office/officeart/2005/8/layout/hierarchy4"/>
    <dgm:cxn modelId="{988CCAC9-9DF5-B94E-979C-6BD48532904D}" type="presOf" srcId="{0C1F17D8-0DD5-B645-ACC5-199B999D83D5}" destId="{51D085C3-C2C8-AB4C-8A59-9FE222388966}" srcOrd="0" destOrd="0" presId="urn:microsoft.com/office/officeart/2005/8/layout/hierarchy4"/>
    <dgm:cxn modelId="{39D006D3-A240-5340-A3F1-E09F30CE50AE}" srcId="{D3363049-5CEC-F241-BEBA-4AC21FC783FA}" destId="{770860E4-190F-514C-8FFA-09509217EFD7}" srcOrd="0" destOrd="0" parTransId="{6BF650D7-9500-1348-B19E-3FE112F82E30}" sibTransId="{93F82102-457F-4F42-B14B-97851FF9BF3A}"/>
    <dgm:cxn modelId="{E7E07AD7-5EBD-3747-A1A4-D1D62BFE3B76}" srcId="{2C97911E-EBDA-4443-8D04-A3F94C8FB86E}" destId="{F6AD9509-7B70-2949-AE0D-B1EBD66885D1}" srcOrd="0" destOrd="0" parTransId="{AAA7B8D9-DFEE-0541-AD06-3507CB0CAA50}" sibTransId="{5AC2675A-EA0F-6F40-9548-D226D445E97F}"/>
    <dgm:cxn modelId="{CCDE74D9-8A3A-4248-A822-DF0CB58B0B08}" type="presOf" srcId="{9767660A-912C-6D4B-AF6F-14FF8B29C76F}" destId="{E929028D-39EA-034B-804D-344C0BDF963F}" srcOrd="0" destOrd="0" presId="urn:microsoft.com/office/officeart/2005/8/layout/hierarchy4"/>
    <dgm:cxn modelId="{2CAD19E4-4DDD-D449-B6AB-8F8A04929BFD}" type="presOf" srcId="{523FC27F-C1E5-F84E-B372-923C0F726C05}" destId="{D693B20F-A1BB-AF46-82CB-45CD5CF3C931}" srcOrd="0" destOrd="0" presId="urn:microsoft.com/office/officeart/2005/8/layout/hierarchy4"/>
    <dgm:cxn modelId="{81C4D0E4-B944-374D-AD03-16A763586B65}" srcId="{F6AD9509-7B70-2949-AE0D-B1EBD66885D1}" destId="{C84C9C9D-F00E-F242-9618-752157E1002C}" srcOrd="0" destOrd="0" parTransId="{2B17A555-79BB-A94F-95E8-CF1E93ABB078}" sibTransId="{17353AAA-68C5-D941-93B1-DB3F03B7CDA9}"/>
    <dgm:cxn modelId="{927C17E6-2B6C-0C43-ADFB-58425BE21D59}" type="presOf" srcId="{6A59D2BC-32B0-1749-A5A1-ACE30F411BA5}" destId="{F0574B3F-D65D-D64C-8950-79AFD43FEBFE}" srcOrd="0" destOrd="0" presId="urn:microsoft.com/office/officeart/2005/8/layout/hierarchy4"/>
    <dgm:cxn modelId="{723794F5-E590-3842-BF55-524BBD2DC5E2}" type="presOf" srcId="{2C908B7F-F5B1-C847-AE8A-E83F952E85F5}" destId="{2073A3A3-4E48-5C4F-85FF-EA2C1AE19774}" srcOrd="0" destOrd="0" presId="urn:microsoft.com/office/officeart/2005/8/layout/hierarchy4"/>
    <dgm:cxn modelId="{81C9C0F7-9740-894B-B82A-049AD21FB496}" srcId="{C84C9C9D-F00E-F242-9618-752157E1002C}" destId="{001DDDD4-339E-B343-B6C9-22000A6A7CE4}" srcOrd="0" destOrd="0" parTransId="{72AEDF75-D353-CE4B-9B52-6E9981BF853C}" sibTransId="{9246EE59-4E2E-AD49-AAA7-E85D2130B3C0}"/>
    <dgm:cxn modelId="{278792FD-46DA-A54C-B6E3-D54C07DA81A6}" srcId="{8DAFE61D-9265-3A4F-8768-BB84561F555E}" destId="{75F586CC-9D16-2C44-A992-02CBF63C6DA7}" srcOrd="1" destOrd="0" parTransId="{A2BF0C21-21E1-FD47-993E-23D6675B3C3F}" sibTransId="{E64B0CEE-13DD-F941-857D-7D0E48EEFAF0}"/>
    <dgm:cxn modelId="{0E8A128D-0456-724F-9E16-7A8921AA8B38}" type="presParOf" srcId="{A9C0D222-2775-BA45-A9A6-EFDEC81135C7}" destId="{3B882A36-AF3C-3240-BAD1-2756442AF785}" srcOrd="0" destOrd="0" presId="urn:microsoft.com/office/officeart/2005/8/layout/hierarchy4"/>
    <dgm:cxn modelId="{E47407DC-60F3-964C-B705-EF2E5AFE8DBC}" type="presParOf" srcId="{3B882A36-AF3C-3240-BAD1-2756442AF785}" destId="{062B60D3-72B4-2E45-A2A5-C70409923841}" srcOrd="0" destOrd="0" presId="urn:microsoft.com/office/officeart/2005/8/layout/hierarchy4"/>
    <dgm:cxn modelId="{B5989BB6-A006-364A-8D7D-89F5484C1E88}" type="presParOf" srcId="{3B882A36-AF3C-3240-BAD1-2756442AF785}" destId="{ECF61C89-6AFF-4E45-A77A-8FE835CD73C9}" srcOrd="1" destOrd="0" presId="urn:microsoft.com/office/officeart/2005/8/layout/hierarchy4"/>
    <dgm:cxn modelId="{D4537DD0-0F3D-1E45-8730-6555965E77BF}" type="presParOf" srcId="{3B882A36-AF3C-3240-BAD1-2756442AF785}" destId="{F5481249-B4C3-6248-8933-943AEA4A67F1}" srcOrd="2" destOrd="0" presId="urn:microsoft.com/office/officeart/2005/8/layout/hierarchy4"/>
    <dgm:cxn modelId="{D201E4DE-1B40-9D49-A30F-FC5C6CA5715B}" type="presParOf" srcId="{F5481249-B4C3-6248-8933-943AEA4A67F1}" destId="{665587D5-E574-7C49-B44F-A803069813B6}" srcOrd="0" destOrd="0" presId="urn:microsoft.com/office/officeart/2005/8/layout/hierarchy4"/>
    <dgm:cxn modelId="{87147C8D-35B6-0F41-A31B-EFE5B96C552F}" type="presParOf" srcId="{665587D5-E574-7C49-B44F-A803069813B6}" destId="{31BC31B6-8E9F-7148-A02B-0CEE18DA3125}" srcOrd="0" destOrd="0" presId="urn:microsoft.com/office/officeart/2005/8/layout/hierarchy4"/>
    <dgm:cxn modelId="{3A3FC21E-775C-F744-B81E-4290284C2962}" type="presParOf" srcId="{665587D5-E574-7C49-B44F-A803069813B6}" destId="{DA0A1C46-916A-7B4D-B973-ABD95553EC48}" srcOrd="1" destOrd="0" presId="urn:microsoft.com/office/officeart/2005/8/layout/hierarchy4"/>
    <dgm:cxn modelId="{A8280BCE-9574-A745-8704-B5210817B7B3}" type="presParOf" srcId="{665587D5-E574-7C49-B44F-A803069813B6}" destId="{1238824C-F63D-5443-8E82-68CFB94BE51A}" srcOrd="2" destOrd="0" presId="urn:microsoft.com/office/officeart/2005/8/layout/hierarchy4"/>
    <dgm:cxn modelId="{840D27F0-65B6-764A-90DE-B37E73CD1900}" type="presParOf" srcId="{1238824C-F63D-5443-8E82-68CFB94BE51A}" destId="{B537A483-60AE-084B-A720-01EE6826F776}" srcOrd="0" destOrd="0" presId="urn:microsoft.com/office/officeart/2005/8/layout/hierarchy4"/>
    <dgm:cxn modelId="{A2A6FD39-4149-0048-9494-8B29DB51BAC2}" type="presParOf" srcId="{B537A483-60AE-084B-A720-01EE6826F776}" destId="{9440CB38-69C7-5343-B6A7-E7850D0CAD5C}" srcOrd="0" destOrd="0" presId="urn:microsoft.com/office/officeart/2005/8/layout/hierarchy4"/>
    <dgm:cxn modelId="{83409BCF-2D8E-4943-8834-1B178D64CAC3}" type="presParOf" srcId="{B537A483-60AE-084B-A720-01EE6826F776}" destId="{BC257E50-12E8-D543-8349-366C000CA744}" srcOrd="1" destOrd="0" presId="urn:microsoft.com/office/officeart/2005/8/layout/hierarchy4"/>
    <dgm:cxn modelId="{F4246CCA-F598-6C49-B4D8-A2ACA8CE0250}" type="presParOf" srcId="{F5481249-B4C3-6248-8933-943AEA4A67F1}" destId="{6E015860-87FE-CB44-9C5A-F984AD0A14F7}" srcOrd="1" destOrd="0" presId="urn:microsoft.com/office/officeart/2005/8/layout/hierarchy4"/>
    <dgm:cxn modelId="{197CF19A-740A-FA40-9D2D-7A331A85EEC1}" type="presParOf" srcId="{F5481249-B4C3-6248-8933-943AEA4A67F1}" destId="{44C4D826-15D3-6B4A-BC74-DDE80BAF1EA6}" srcOrd="2" destOrd="0" presId="urn:microsoft.com/office/officeart/2005/8/layout/hierarchy4"/>
    <dgm:cxn modelId="{DAEBC168-29B6-D044-986E-32A69727B898}" type="presParOf" srcId="{44C4D826-15D3-6B4A-BC74-DDE80BAF1EA6}" destId="{0EC04810-593D-524F-8E03-6A49CD620B7A}" srcOrd="0" destOrd="0" presId="urn:microsoft.com/office/officeart/2005/8/layout/hierarchy4"/>
    <dgm:cxn modelId="{05BC2A67-48E0-CC4A-A3BC-E4399F2FB324}" type="presParOf" srcId="{44C4D826-15D3-6B4A-BC74-DDE80BAF1EA6}" destId="{01FED593-8395-BA44-8457-9B3B7872DF02}" srcOrd="1" destOrd="0" presId="urn:microsoft.com/office/officeart/2005/8/layout/hierarchy4"/>
    <dgm:cxn modelId="{63238BD7-711A-6341-8346-F4DD1FFAF638}" type="presParOf" srcId="{44C4D826-15D3-6B4A-BC74-DDE80BAF1EA6}" destId="{46483518-6B77-A74A-BF32-A52F3AF4ED45}" srcOrd="2" destOrd="0" presId="urn:microsoft.com/office/officeart/2005/8/layout/hierarchy4"/>
    <dgm:cxn modelId="{6DAFFB32-0B39-0247-A52B-0864EC5DBEC4}" type="presParOf" srcId="{46483518-6B77-A74A-BF32-A52F3AF4ED45}" destId="{1C977818-1B19-9F4C-8737-723D68269388}" srcOrd="0" destOrd="0" presId="urn:microsoft.com/office/officeart/2005/8/layout/hierarchy4"/>
    <dgm:cxn modelId="{B9DDB010-A049-C846-B204-88EEBB93EA05}" type="presParOf" srcId="{1C977818-1B19-9F4C-8737-723D68269388}" destId="{2073A3A3-4E48-5C4F-85FF-EA2C1AE19774}" srcOrd="0" destOrd="0" presId="urn:microsoft.com/office/officeart/2005/8/layout/hierarchy4"/>
    <dgm:cxn modelId="{1E9F7A20-F8AC-2B45-BCDA-BBCB595E38DF}" type="presParOf" srcId="{1C977818-1B19-9F4C-8737-723D68269388}" destId="{4826C12F-8608-7D48-9A48-EF127551FC3E}" srcOrd="1" destOrd="0" presId="urn:microsoft.com/office/officeart/2005/8/layout/hierarchy4"/>
    <dgm:cxn modelId="{C84FA5A2-82E9-404F-8DEF-B77A1A04D765}" type="presParOf" srcId="{46483518-6B77-A74A-BF32-A52F3AF4ED45}" destId="{EA7CF383-0E48-DC48-841A-C96EB05A5B24}" srcOrd="1" destOrd="0" presId="urn:microsoft.com/office/officeart/2005/8/layout/hierarchy4"/>
    <dgm:cxn modelId="{DC0C1DC6-CBFA-7C4D-ABE6-6F64D3C3FC8C}" type="presParOf" srcId="{46483518-6B77-A74A-BF32-A52F3AF4ED45}" destId="{2FECE126-EB20-514A-A310-9D830BA73C45}" srcOrd="2" destOrd="0" presId="urn:microsoft.com/office/officeart/2005/8/layout/hierarchy4"/>
    <dgm:cxn modelId="{E236E8FA-1CFB-934B-B553-81341EB02719}" type="presParOf" srcId="{2FECE126-EB20-514A-A310-9D830BA73C45}" destId="{8998584A-E1A0-E441-A197-907CEE3BABFD}" srcOrd="0" destOrd="0" presId="urn:microsoft.com/office/officeart/2005/8/layout/hierarchy4"/>
    <dgm:cxn modelId="{045741F2-61B2-B647-BF75-FAA0BFD80C85}" type="presParOf" srcId="{2FECE126-EB20-514A-A310-9D830BA73C45}" destId="{E1C83406-0526-604F-A36A-73D4889A7C85}" srcOrd="1" destOrd="0" presId="urn:microsoft.com/office/officeart/2005/8/layout/hierarchy4"/>
    <dgm:cxn modelId="{0D3B1216-1630-774B-A043-DD0C313286AA}" type="presParOf" srcId="{46483518-6B77-A74A-BF32-A52F3AF4ED45}" destId="{D6959B83-EEA3-C046-8D04-281939A48658}" srcOrd="3" destOrd="0" presId="urn:microsoft.com/office/officeart/2005/8/layout/hierarchy4"/>
    <dgm:cxn modelId="{D05D4A5D-3BCD-7840-AFDB-665FA39DAF49}" type="presParOf" srcId="{46483518-6B77-A74A-BF32-A52F3AF4ED45}" destId="{02E3B69F-F19B-DA4E-BB5E-C1C5877D1B47}" srcOrd="4" destOrd="0" presId="urn:microsoft.com/office/officeart/2005/8/layout/hierarchy4"/>
    <dgm:cxn modelId="{96DAF57B-3FD3-4B41-8735-B0F42A826F8D}" type="presParOf" srcId="{02E3B69F-F19B-DA4E-BB5E-C1C5877D1B47}" destId="{51D085C3-C2C8-AB4C-8A59-9FE222388966}" srcOrd="0" destOrd="0" presId="urn:microsoft.com/office/officeart/2005/8/layout/hierarchy4"/>
    <dgm:cxn modelId="{78415DE6-7FBA-0547-830E-B514C4743DA5}" type="presParOf" srcId="{02E3B69F-F19B-DA4E-BB5E-C1C5877D1B47}" destId="{4D40DDDD-890F-4E4E-9DA0-EEC8FA6DE0F5}" srcOrd="1" destOrd="0" presId="urn:microsoft.com/office/officeart/2005/8/layout/hierarchy4"/>
    <dgm:cxn modelId="{921FDA2B-A700-3941-B17E-F8DC8B9E7BE8}" type="presParOf" srcId="{46483518-6B77-A74A-BF32-A52F3AF4ED45}" destId="{DFB1FD1D-9A52-7449-AFEB-B6CDB67562B4}" srcOrd="5" destOrd="0" presId="urn:microsoft.com/office/officeart/2005/8/layout/hierarchy4"/>
    <dgm:cxn modelId="{DD6862DB-F41D-B044-8E42-97E81082CA64}" type="presParOf" srcId="{46483518-6B77-A74A-BF32-A52F3AF4ED45}" destId="{E2047B2D-DFC6-0041-931A-2C01C7E82EA1}" srcOrd="6" destOrd="0" presId="urn:microsoft.com/office/officeart/2005/8/layout/hierarchy4"/>
    <dgm:cxn modelId="{D33239EE-6B12-8546-9CB7-72567615F1BD}" type="presParOf" srcId="{E2047B2D-DFC6-0041-931A-2C01C7E82EA1}" destId="{F0574B3F-D65D-D64C-8950-79AFD43FEBFE}" srcOrd="0" destOrd="0" presId="urn:microsoft.com/office/officeart/2005/8/layout/hierarchy4"/>
    <dgm:cxn modelId="{9F8927A7-1220-4C4A-BC9E-FD4E59A58810}" type="presParOf" srcId="{E2047B2D-DFC6-0041-931A-2C01C7E82EA1}" destId="{F624200F-68E2-A547-9025-5B7CBAF391A3}" srcOrd="1" destOrd="0" presId="urn:microsoft.com/office/officeart/2005/8/layout/hierarchy4"/>
    <dgm:cxn modelId="{6202FA83-3725-504E-A5BC-02D5580C8506}" type="presParOf" srcId="{46483518-6B77-A74A-BF32-A52F3AF4ED45}" destId="{5CDA9107-6A36-8E4E-98D3-7D13610C17E0}" srcOrd="7" destOrd="0" presId="urn:microsoft.com/office/officeart/2005/8/layout/hierarchy4"/>
    <dgm:cxn modelId="{F602F547-AA7E-4F4B-B08E-B58DB0C90BCC}" type="presParOf" srcId="{46483518-6B77-A74A-BF32-A52F3AF4ED45}" destId="{1E73D886-04C8-1E41-B952-E1A1EF8E8D03}" srcOrd="8" destOrd="0" presId="urn:microsoft.com/office/officeart/2005/8/layout/hierarchy4"/>
    <dgm:cxn modelId="{404C70F1-2D97-0A42-A878-F5307A1714D2}" type="presParOf" srcId="{1E73D886-04C8-1E41-B952-E1A1EF8E8D03}" destId="{07E15D07-F9B1-A44E-8A4F-FEBADFA95ADF}" srcOrd="0" destOrd="0" presId="urn:microsoft.com/office/officeart/2005/8/layout/hierarchy4"/>
    <dgm:cxn modelId="{2EB8A1FD-5737-6F44-AB1E-E8AFE29245B8}" type="presParOf" srcId="{1E73D886-04C8-1E41-B952-E1A1EF8E8D03}" destId="{1C61A2E6-4C51-B34E-9927-0C39370E3EB1}" srcOrd="1" destOrd="0" presId="urn:microsoft.com/office/officeart/2005/8/layout/hierarchy4"/>
    <dgm:cxn modelId="{6762C49A-27B3-9144-BCDB-58D68B0D5711}" type="presParOf" srcId="{F5481249-B4C3-6248-8933-943AEA4A67F1}" destId="{79185DF0-E288-6541-B701-FA69083B14EA}" srcOrd="3" destOrd="0" presId="urn:microsoft.com/office/officeart/2005/8/layout/hierarchy4"/>
    <dgm:cxn modelId="{FBD75E96-A8EA-4748-8DE4-DD0B57B42FF2}" type="presParOf" srcId="{F5481249-B4C3-6248-8933-943AEA4A67F1}" destId="{D853B503-FB01-7E4E-B176-3D85C584205F}" srcOrd="4" destOrd="0" presId="urn:microsoft.com/office/officeart/2005/8/layout/hierarchy4"/>
    <dgm:cxn modelId="{78439759-1699-2447-9D5E-39BE263F7541}" type="presParOf" srcId="{D853B503-FB01-7E4E-B176-3D85C584205F}" destId="{8C08EAAD-FF14-614F-91DC-40875788511E}" srcOrd="0" destOrd="0" presId="urn:microsoft.com/office/officeart/2005/8/layout/hierarchy4"/>
    <dgm:cxn modelId="{37464D75-E4DE-6840-8DDC-5B6CF004C01A}" type="presParOf" srcId="{D853B503-FB01-7E4E-B176-3D85C584205F}" destId="{FE7380D3-CC72-2F4B-9B8A-CFDA03620A67}" srcOrd="1" destOrd="0" presId="urn:microsoft.com/office/officeart/2005/8/layout/hierarchy4"/>
    <dgm:cxn modelId="{9BF2855C-9B36-5642-BD78-6CFD4F7F8291}" type="presParOf" srcId="{D853B503-FB01-7E4E-B176-3D85C584205F}" destId="{E40B48A8-8120-604F-83C8-97A63504EF72}" srcOrd="2" destOrd="0" presId="urn:microsoft.com/office/officeart/2005/8/layout/hierarchy4"/>
    <dgm:cxn modelId="{AAFF654F-FD4D-1F43-A091-AB38F0EDC027}" type="presParOf" srcId="{E40B48A8-8120-604F-83C8-97A63504EF72}" destId="{43BFCA53-2235-3341-B24D-981CADF03B68}" srcOrd="0" destOrd="0" presId="urn:microsoft.com/office/officeart/2005/8/layout/hierarchy4"/>
    <dgm:cxn modelId="{A5DA945E-D00A-9240-9C85-12EA5A1EAF88}" type="presParOf" srcId="{43BFCA53-2235-3341-B24D-981CADF03B68}" destId="{D693B20F-A1BB-AF46-82CB-45CD5CF3C931}" srcOrd="0" destOrd="0" presId="urn:microsoft.com/office/officeart/2005/8/layout/hierarchy4"/>
    <dgm:cxn modelId="{AA5F62FE-7EE4-1843-ACE3-85873FE9C5C3}" type="presParOf" srcId="{43BFCA53-2235-3341-B24D-981CADF03B68}" destId="{7B164C4B-8B03-1B4B-8484-7A7F04C27410}" srcOrd="1" destOrd="0" presId="urn:microsoft.com/office/officeart/2005/8/layout/hierarchy4"/>
    <dgm:cxn modelId="{17A90758-4EF5-7D49-8227-E7280CD00EAD}" type="presParOf" srcId="{F5481249-B4C3-6248-8933-943AEA4A67F1}" destId="{CFFAA236-FA25-E247-883B-4C5700E2D144}" srcOrd="5" destOrd="0" presId="urn:microsoft.com/office/officeart/2005/8/layout/hierarchy4"/>
    <dgm:cxn modelId="{8A81D852-05E1-3B4E-AC42-4C446914E986}" type="presParOf" srcId="{F5481249-B4C3-6248-8933-943AEA4A67F1}" destId="{57BB291F-4B83-AD43-AD24-357B6666D763}" srcOrd="6" destOrd="0" presId="urn:microsoft.com/office/officeart/2005/8/layout/hierarchy4"/>
    <dgm:cxn modelId="{47175505-1B9B-9847-9182-1C8B747AA68C}" type="presParOf" srcId="{57BB291F-4B83-AD43-AD24-357B6666D763}" destId="{E929028D-39EA-034B-804D-344C0BDF963F}" srcOrd="0" destOrd="0" presId="urn:microsoft.com/office/officeart/2005/8/layout/hierarchy4"/>
    <dgm:cxn modelId="{E27D92B4-9796-3040-96E5-40A6A78BA7A0}" type="presParOf" srcId="{57BB291F-4B83-AD43-AD24-357B6666D763}" destId="{106AA190-0C55-794B-A133-4ABF72E275E5}" srcOrd="1" destOrd="0" presId="urn:microsoft.com/office/officeart/2005/8/layout/hierarchy4"/>
    <dgm:cxn modelId="{CCB80DB6-FAAA-CF46-91E9-6DA5DA5FB424}" type="presParOf" srcId="{57BB291F-4B83-AD43-AD24-357B6666D763}" destId="{216BB74B-1FA7-C942-B7A2-A7CE7371878D}" srcOrd="2" destOrd="0" presId="urn:microsoft.com/office/officeart/2005/8/layout/hierarchy4"/>
    <dgm:cxn modelId="{D83D759F-E913-D44F-BC62-3B8162EA0D2E}" type="presParOf" srcId="{216BB74B-1FA7-C942-B7A2-A7CE7371878D}" destId="{53B40A3B-BDE1-B345-8B06-992BEE9C7325}" srcOrd="0" destOrd="0" presId="urn:microsoft.com/office/officeart/2005/8/layout/hierarchy4"/>
    <dgm:cxn modelId="{86CB81D4-A646-874E-A10A-A58070F4B39A}" type="presParOf" srcId="{53B40A3B-BDE1-B345-8B06-992BEE9C7325}" destId="{98B7334F-9408-3240-ABB2-16930DABE105}" srcOrd="0" destOrd="0" presId="urn:microsoft.com/office/officeart/2005/8/layout/hierarchy4"/>
    <dgm:cxn modelId="{B7C0F2FD-29E5-D34F-888A-5E2078E691EB}" type="presParOf" srcId="{53B40A3B-BDE1-B345-8B06-992BEE9C7325}" destId="{305B23C1-04B8-D24A-802B-EBB6A47EA9D6}" srcOrd="1" destOrd="0" presId="urn:microsoft.com/office/officeart/2005/8/layout/hierarchy4"/>
    <dgm:cxn modelId="{59F9BCD4-90AE-424B-85A7-211A9C372D64}" type="presParOf" srcId="{F5481249-B4C3-6248-8933-943AEA4A67F1}" destId="{0BF93315-0828-1348-8CC5-B3EED1443AFB}" srcOrd="7" destOrd="0" presId="urn:microsoft.com/office/officeart/2005/8/layout/hierarchy4"/>
    <dgm:cxn modelId="{10ECBC93-FF04-0F4D-A104-C288F9423E2D}" type="presParOf" srcId="{F5481249-B4C3-6248-8933-943AEA4A67F1}" destId="{E73A511A-64A6-A240-AAD4-598BD8B10A6F}" srcOrd="8" destOrd="0" presId="urn:microsoft.com/office/officeart/2005/8/layout/hierarchy4"/>
    <dgm:cxn modelId="{D4EE9547-25D9-DA42-B785-C80AAD4D9F70}" type="presParOf" srcId="{E73A511A-64A6-A240-AAD4-598BD8B10A6F}" destId="{895DCB6F-09C9-C649-A244-160FB388EA8A}" srcOrd="0" destOrd="0" presId="urn:microsoft.com/office/officeart/2005/8/layout/hierarchy4"/>
    <dgm:cxn modelId="{D6794F12-51BB-FB46-B008-5855BFD9A7DA}" type="presParOf" srcId="{E73A511A-64A6-A240-AAD4-598BD8B10A6F}" destId="{3202447A-E143-5648-9C43-8D9055D30C58}" srcOrd="1" destOrd="0" presId="urn:microsoft.com/office/officeart/2005/8/layout/hierarchy4"/>
    <dgm:cxn modelId="{16136A57-973B-BA45-AC09-FB5849219457}" type="presParOf" srcId="{E73A511A-64A6-A240-AAD4-598BD8B10A6F}" destId="{8D232A3D-7638-1C41-B030-4E5F53A56AF5}" srcOrd="2" destOrd="0" presId="urn:microsoft.com/office/officeart/2005/8/layout/hierarchy4"/>
    <dgm:cxn modelId="{D0EF9BF9-EEAB-D148-B7FB-A225F75C813F}" type="presParOf" srcId="{8D232A3D-7638-1C41-B030-4E5F53A56AF5}" destId="{60192ACA-9D18-5F41-A2B6-FA17EE2BBEE0}" srcOrd="0" destOrd="0" presId="urn:microsoft.com/office/officeart/2005/8/layout/hierarchy4"/>
    <dgm:cxn modelId="{2291E9AC-94CA-F043-BC02-DC91C2B0211D}" type="presParOf" srcId="{60192ACA-9D18-5F41-A2B6-FA17EE2BBEE0}" destId="{4875FC74-7382-6B40-8FE8-BB8F8CDBA487}" srcOrd="0" destOrd="0" presId="urn:microsoft.com/office/officeart/2005/8/layout/hierarchy4"/>
    <dgm:cxn modelId="{59DB081A-CFDD-2842-9C3F-537E53F8CB54}" type="presParOf" srcId="{60192ACA-9D18-5F41-A2B6-FA17EE2BBEE0}" destId="{21C11A97-F7E1-C542-800C-D79C38784EA4}" srcOrd="1" destOrd="0" presId="urn:microsoft.com/office/officeart/2005/8/layout/hierarchy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06667E-8625-4CB8-B38C-D242AF198F4B}" type="doc">
      <dgm:prSet loTypeId="urn:microsoft.com/office/officeart/2005/8/layout/gear1" loCatId="relationship" qsTypeId="urn:microsoft.com/office/officeart/2005/8/quickstyle/simple1" qsCatId="simple" csTypeId="urn:microsoft.com/office/officeart/2005/8/colors/colorful4" csCatId="colorful" phldr="1"/>
      <dgm:spPr/>
    </dgm:pt>
    <dgm:pt modelId="{45C6965A-5255-4FF4-B068-E872D6E18485}">
      <dgm:prSet phldrT="[Text]"/>
      <dgm:spPr/>
      <dgm:t>
        <a:bodyPr/>
        <a:lstStyle/>
        <a:p>
          <a:r>
            <a:rPr lang="en-GB" b="1" dirty="0"/>
            <a:t>Templates &amp; Case Studies</a:t>
          </a:r>
        </a:p>
      </dgm:t>
    </dgm:pt>
    <dgm:pt modelId="{CB860B66-A4FF-4282-B0DA-AAF67294934A}" type="parTrans" cxnId="{318EFED4-8742-4172-BAE7-0749B616DC76}">
      <dgm:prSet/>
      <dgm:spPr/>
      <dgm:t>
        <a:bodyPr/>
        <a:lstStyle/>
        <a:p>
          <a:endParaRPr lang="en-GB" b="1"/>
        </a:p>
      </dgm:t>
    </dgm:pt>
    <dgm:pt modelId="{AC68327A-4592-4DFB-9104-8FCA57F48DD5}" type="sibTrans" cxnId="{318EFED4-8742-4172-BAE7-0749B616DC76}">
      <dgm:prSet/>
      <dgm:spPr/>
      <dgm:t>
        <a:bodyPr/>
        <a:lstStyle/>
        <a:p>
          <a:endParaRPr lang="en-GB" b="1"/>
        </a:p>
      </dgm:t>
    </dgm:pt>
    <dgm:pt modelId="{920DA538-0C37-42B9-9589-D50188D0642F}">
      <dgm:prSet phldrT="[Text]"/>
      <dgm:spPr/>
      <dgm:t>
        <a:bodyPr/>
        <a:lstStyle/>
        <a:p>
          <a:r>
            <a:rPr lang="en-GB" b="1" dirty="0"/>
            <a:t>Standards</a:t>
          </a:r>
        </a:p>
      </dgm:t>
    </dgm:pt>
    <dgm:pt modelId="{832D4D47-99B2-4A08-A9D1-A31E7A684D92}" type="parTrans" cxnId="{9B2C2591-C2E0-4C9C-A098-D9EBAEFC5201}">
      <dgm:prSet/>
      <dgm:spPr/>
      <dgm:t>
        <a:bodyPr/>
        <a:lstStyle/>
        <a:p>
          <a:endParaRPr lang="en-GB" b="1"/>
        </a:p>
      </dgm:t>
    </dgm:pt>
    <dgm:pt modelId="{C0A508A3-39F8-4758-A685-280DDA1C22F5}" type="sibTrans" cxnId="{9B2C2591-C2E0-4C9C-A098-D9EBAEFC5201}">
      <dgm:prSet/>
      <dgm:spPr/>
      <dgm:t>
        <a:bodyPr/>
        <a:lstStyle/>
        <a:p>
          <a:endParaRPr lang="en-GB" b="1"/>
        </a:p>
      </dgm:t>
    </dgm:pt>
    <dgm:pt modelId="{AE04E057-32CA-46AD-8933-C312EDE7AC1E}">
      <dgm:prSet phldrT="[Text]"/>
      <dgm:spPr/>
      <dgm:t>
        <a:bodyPr/>
        <a:lstStyle/>
        <a:p>
          <a:r>
            <a:rPr lang="en-GB" b="1" dirty="0">
              <a:solidFill>
                <a:schemeClr val="tx1">
                  <a:lumMod val="85000"/>
                  <a:lumOff val="15000"/>
                </a:schemeClr>
              </a:solidFill>
            </a:rPr>
            <a:t>Regulatory landscape</a:t>
          </a:r>
        </a:p>
      </dgm:t>
    </dgm:pt>
    <dgm:pt modelId="{4E608711-1E66-4744-9981-482FA7E2A941}" type="parTrans" cxnId="{D52B5C7F-A859-424B-84F4-5A68AA708BE2}">
      <dgm:prSet/>
      <dgm:spPr/>
      <dgm:t>
        <a:bodyPr/>
        <a:lstStyle/>
        <a:p>
          <a:endParaRPr lang="en-GB" b="1"/>
        </a:p>
      </dgm:t>
    </dgm:pt>
    <dgm:pt modelId="{412549EF-06AB-4816-9FFB-969F860AE008}" type="sibTrans" cxnId="{D52B5C7F-A859-424B-84F4-5A68AA708BE2}">
      <dgm:prSet/>
      <dgm:spPr/>
      <dgm:t>
        <a:bodyPr/>
        <a:lstStyle/>
        <a:p>
          <a:endParaRPr lang="en-GB" b="1"/>
        </a:p>
      </dgm:t>
    </dgm:pt>
    <dgm:pt modelId="{023412D4-FCA4-4A46-9FAF-7768F2860B85}" type="pres">
      <dgm:prSet presAssocID="{F806667E-8625-4CB8-B38C-D242AF198F4B}" presName="composite" presStyleCnt="0">
        <dgm:presLayoutVars>
          <dgm:chMax val="3"/>
          <dgm:animLvl val="lvl"/>
          <dgm:resizeHandles val="exact"/>
        </dgm:presLayoutVars>
      </dgm:prSet>
      <dgm:spPr/>
    </dgm:pt>
    <dgm:pt modelId="{91230E7C-19C4-467E-9826-B0EEFA7C1F63}" type="pres">
      <dgm:prSet presAssocID="{45C6965A-5255-4FF4-B068-E872D6E18485}" presName="gear1" presStyleLbl="node1" presStyleIdx="0" presStyleCnt="3">
        <dgm:presLayoutVars>
          <dgm:chMax val="1"/>
          <dgm:bulletEnabled val="1"/>
        </dgm:presLayoutVars>
      </dgm:prSet>
      <dgm:spPr/>
    </dgm:pt>
    <dgm:pt modelId="{64401036-C69C-4042-AE33-100F31E4A81D}" type="pres">
      <dgm:prSet presAssocID="{45C6965A-5255-4FF4-B068-E872D6E18485}" presName="gear1srcNode" presStyleLbl="node1" presStyleIdx="0" presStyleCnt="3"/>
      <dgm:spPr/>
    </dgm:pt>
    <dgm:pt modelId="{6C4D7C92-BEC1-43BD-B32F-335157C2B94C}" type="pres">
      <dgm:prSet presAssocID="{45C6965A-5255-4FF4-B068-E872D6E18485}" presName="gear1dstNode" presStyleLbl="node1" presStyleIdx="0" presStyleCnt="3"/>
      <dgm:spPr/>
    </dgm:pt>
    <dgm:pt modelId="{1CDDBB41-CC13-424B-87EB-79C3D8827A16}" type="pres">
      <dgm:prSet presAssocID="{920DA538-0C37-42B9-9589-D50188D0642F}" presName="gear2" presStyleLbl="node1" presStyleIdx="1" presStyleCnt="3">
        <dgm:presLayoutVars>
          <dgm:chMax val="1"/>
          <dgm:bulletEnabled val="1"/>
        </dgm:presLayoutVars>
      </dgm:prSet>
      <dgm:spPr/>
    </dgm:pt>
    <dgm:pt modelId="{D8479249-202C-4B8F-8A3D-95D1987F3252}" type="pres">
      <dgm:prSet presAssocID="{920DA538-0C37-42B9-9589-D50188D0642F}" presName="gear2srcNode" presStyleLbl="node1" presStyleIdx="1" presStyleCnt="3"/>
      <dgm:spPr/>
    </dgm:pt>
    <dgm:pt modelId="{F2AF4632-4AAC-4A90-9356-3DA3BCC7AAF8}" type="pres">
      <dgm:prSet presAssocID="{920DA538-0C37-42B9-9589-D50188D0642F}" presName="gear2dstNode" presStyleLbl="node1" presStyleIdx="1" presStyleCnt="3"/>
      <dgm:spPr/>
    </dgm:pt>
    <dgm:pt modelId="{18671E4C-B62C-42B0-A5A1-2B247BF20884}" type="pres">
      <dgm:prSet presAssocID="{AE04E057-32CA-46AD-8933-C312EDE7AC1E}" presName="gear3" presStyleLbl="node1" presStyleIdx="2" presStyleCnt="3"/>
      <dgm:spPr/>
    </dgm:pt>
    <dgm:pt modelId="{3FAE9785-1B05-4374-8FDE-A56EA014E140}" type="pres">
      <dgm:prSet presAssocID="{AE04E057-32CA-46AD-8933-C312EDE7AC1E}" presName="gear3tx" presStyleLbl="node1" presStyleIdx="2" presStyleCnt="3">
        <dgm:presLayoutVars>
          <dgm:chMax val="1"/>
          <dgm:bulletEnabled val="1"/>
        </dgm:presLayoutVars>
      </dgm:prSet>
      <dgm:spPr/>
    </dgm:pt>
    <dgm:pt modelId="{90BB05F6-7944-43FF-93DB-6CFE9A0FFB8E}" type="pres">
      <dgm:prSet presAssocID="{AE04E057-32CA-46AD-8933-C312EDE7AC1E}" presName="gear3srcNode" presStyleLbl="node1" presStyleIdx="2" presStyleCnt="3"/>
      <dgm:spPr/>
    </dgm:pt>
    <dgm:pt modelId="{E1506750-9C5E-41C3-860A-6A148ECE744E}" type="pres">
      <dgm:prSet presAssocID="{AE04E057-32CA-46AD-8933-C312EDE7AC1E}" presName="gear3dstNode" presStyleLbl="node1" presStyleIdx="2" presStyleCnt="3"/>
      <dgm:spPr/>
    </dgm:pt>
    <dgm:pt modelId="{B72468B0-CA8D-4189-909E-44820D76C3F4}" type="pres">
      <dgm:prSet presAssocID="{AC68327A-4592-4DFB-9104-8FCA57F48DD5}" presName="connector1" presStyleLbl="sibTrans2D1" presStyleIdx="0" presStyleCnt="3"/>
      <dgm:spPr/>
    </dgm:pt>
    <dgm:pt modelId="{D23EADB1-9AF6-40C0-B7D5-215BC7140D7C}" type="pres">
      <dgm:prSet presAssocID="{C0A508A3-39F8-4758-A685-280DDA1C22F5}" presName="connector2" presStyleLbl="sibTrans2D1" presStyleIdx="1" presStyleCnt="3"/>
      <dgm:spPr/>
    </dgm:pt>
    <dgm:pt modelId="{A28A39A6-D93B-4A62-8C9D-399F5B30DC09}" type="pres">
      <dgm:prSet presAssocID="{412549EF-06AB-4816-9FFB-969F860AE008}" presName="connector3" presStyleLbl="sibTrans2D1" presStyleIdx="2" presStyleCnt="3"/>
      <dgm:spPr/>
    </dgm:pt>
  </dgm:ptLst>
  <dgm:cxnLst>
    <dgm:cxn modelId="{23293A15-85C8-4980-8DD0-12275964DF9E}" type="presOf" srcId="{920DA538-0C37-42B9-9589-D50188D0642F}" destId="{D8479249-202C-4B8F-8A3D-95D1987F3252}" srcOrd="1" destOrd="0" presId="urn:microsoft.com/office/officeart/2005/8/layout/gear1"/>
    <dgm:cxn modelId="{5114EB2C-96B8-444E-8765-12E11AB89D1C}" type="presOf" srcId="{AE04E057-32CA-46AD-8933-C312EDE7AC1E}" destId="{18671E4C-B62C-42B0-A5A1-2B247BF20884}" srcOrd="0" destOrd="0" presId="urn:microsoft.com/office/officeart/2005/8/layout/gear1"/>
    <dgm:cxn modelId="{E7E57940-A0B3-4023-9711-84A3E7C76163}" type="presOf" srcId="{AE04E057-32CA-46AD-8933-C312EDE7AC1E}" destId="{90BB05F6-7944-43FF-93DB-6CFE9A0FFB8E}" srcOrd="2" destOrd="0" presId="urn:microsoft.com/office/officeart/2005/8/layout/gear1"/>
    <dgm:cxn modelId="{0016F245-69C9-457F-A1E4-F53BBAC938E3}" type="presOf" srcId="{412549EF-06AB-4816-9FFB-969F860AE008}" destId="{A28A39A6-D93B-4A62-8C9D-399F5B30DC09}" srcOrd="0" destOrd="0" presId="urn:microsoft.com/office/officeart/2005/8/layout/gear1"/>
    <dgm:cxn modelId="{7440E750-E141-4F64-9855-C63F535DC9BE}" type="presOf" srcId="{C0A508A3-39F8-4758-A685-280DDA1C22F5}" destId="{D23EADB1-9AF6-40C0-B7D5-215BC7140D7C}" srcOrd="0" destOrd="0" presId="urn:microsoft.com/office/officeart/2005/8/layout/gear1"/>
    <dgm:cxn modelId="{8DC1A453-363B-4585-BA8C-7DB86147D17D}" type="presOf" srcId="{45C6965A-5255-4FF4-B068-E872D6E18485}" destId="{6C4D7C92-BEC1-43BD-B32F-335157C2B94C}" srcOrd="2" destOrd="0" presId="urn:microsoft.com/office/officeart/2005/8/layout/gear1"/>
    <dgm:cxn modelId="{5E7EF05A-3CAD-4021-BDEE-1334E3D831B5}" type="presOf" srcId="{45C6965A-5255-4FF4-B068-E872D6E18485}" destId="{91230E7C-19C4-467E-9826-B0EEFA7C1F63}" srcOrd="0" destOrd="0" presId="urn:microsoft.com/office/officeart/2005/8/layout/gear1"/>
    <dgm:cxn modelId="{B17F1A7B-4DCA-4D12-B399-7EEFC30E5A65}" type="presOf" srcId="{920DA538-0C37-42B9-9589-D50188D0642F}" destId="{F2AF4632-4AAC-4A90-9356-3DA3BCC7AAF8}" srcOrd="2" destOrd="0" presId="urn:microsoft.com/office/officeart/2005/8/layout/gear1"/>
    <dgm:cxn modelId="{D52B5C7F-A859-424B-84F4-5A68AA708BE2}" srcId="{F806667E-8625-4CB8-B38C-D242AF198F4B}" destId="{AE04E057-32CA-46AD-8933-C312EDE7AC1E}" srcOrd="2" destOrd="0" parTransId="{4E608711-1E66-4744-9981-482FA7E2A941}" sibTransId="{412549EF-06AB-4816-9FFB-969F860AE008}"/>
    <dgm:cxn modelId="{9B2C2591-C2E0-4C9C-A098-D9EBAEFC5201}" srcId="{F806667E-8625-4CB8-B38C-D242AF198F4B}" destId="{920DA538-0C37-42B9-9589-D50188D0642F}" srcOrd="1" destOrd="0" parTransId="{832D4D47-99B2-4A08-A9D1-A31E7A684D92}" sibTransId="{C0A508A3-39F8-4758-A685-280DDA1C22F5}"/>
    <dgm:cxn modelId="{33F8EAAD-C903-414F-B6D3-4A79EE401269}" type="presOf" srcId="{AE04E057-32CA-46AD-8933-C312EDE7AC1E}" destId="{E1506750-9C5E-41C3-860A-6A148ECE744E}" srcOrd="3" destOrd="0" presId="urn:microsoft.com/office/officeart/2005/8/layout/gear1"/>
    <dgm:cxn modelId="{4D7236C0-6BDA-4B1C-A329-2FE6ACD6D30E}" type="presOf" srcId="{AE04E057-32CA-46AD-8933-C312EDE7AC1E}" destId="{3FAE9785-1B05-4374-8FDE-A56EA014E140}" srcOrd="1" destOrd="0" presId="urn:microsoft.com/office/officeart/2005/8/layout/gear1"/>
    <dgm:cxn modelId="{25B539CB-8FC1-4A6E-B9DF-55FAFFD07E82}" type="presOf" srcId="{920DA538-0C37-42B9-9589-D50188D0642F}" destId="{1CDDBB41-CC13-424B-87EB-79C3D8827A16}" srcOrd="0" destOrd="0" presId="urn:microsoft.com/office/officeart/2005/8/layout/gear1"/>
    <dgm:cxn modelId="{56D880CD-516C-4F83-B9A2-069CA445C319}" type="presOf" srcId="{45C6965A-5255-4FF4-B068-E872D6E18485}" destId="{64401036-C69C-4042-AE33-100F31E4A81D}" srcOrd="1" destOrd="0" presId="urn:microsoft.com/office/officeart/2005/8/layout/gear1"/>
    <dgm:cxn modelId="{318EFED4-8742-4172-BAE7-0749B616DC76}" srcId="{F806667E-8625-4CB8-B38C-D242AF198F4B}" destId="{45C6965A-5255-4FF4-B068-E872D6E18485}" srcOrd="0" destOrd="0" parTransId="{CB860B66-A4FF-4282-B0DA-AAF67294934A}" sibTransId="{AC68327A-4592-4DFB-9104-8FCA57F48DD5}"/>
    <dgm:cxn modelId="{1CE575DA-7B58-494F-AD67-D9781C5C39E0}" type="presOf" srcId="{F806667E-8625-4CB8-B38C-D242AF198F4B}" destId="{023412D4-FCA4-4A46-9FAF-7768F2860B85}" srcOrd="0" destOrd="0" presId="urn:microsoft.com/office/officeart/2005/8/layout/gear1"/>
    <dgm:cxn modelId="{8C4979F2-BFE9-44F7-BEF0-28109907B0D5}" type="presOf" srcId="{AC68327A-4592-4DFB-9104-8FCA57F48DD5}" destId="{B72468B0-CA8D-4189-909E-44820D76C3F4}" srcOrd="0" destOrd="0" presId="urn:microsoft.com/office/officeart/2005/8/layout/gear1"/>
    <dgm:cxn modelId="{FA3290B7-92D5-45C9-984D-B76E46C9A41D}" type="presParOf" srcId="{023412D4-FCA4-4A46-9FAF-7768F2860B85}" destId="{91230E7C-19C4-467E-9826-B0EEFA7C1F63}" srcOrd="0" destOrd="0" presId="urn:microsoft.com/office/officeart/2005/8/layout/gear1"/>
    <dgm:cxn modelId="{6D93E462-433A-4301-8315-134A7F596BD6}" type="presParOf" srcId="{023412D4-FCA4-4A46-9FAF-7768F2860B85}" destId="{64401036-C69C-4042-AE33-100F31E4A81D}" srcOrd="1" destOrd="0" presId="urn:microsoft.com/office/officeart/2005/8/layout/gear1"/>
    <dgm:cxn modelId="{DAF9647E-C0B1-4F1D-A332-13D6CFFF9A00}" type="presParOf" srcId="{023412D4-FCA4-4A46-9FAF-7768F2860B85}" destId="{6C4D7C92-BEC1-43BD-B32F-335157C2B94C}" srcOrd="2" destOrd="0" presId="urn:microsoft.com/office/officeart/2005/8/layout/gear1"/>
    <dgm:cxn modelId="{3FFFB166-5006-436F-9CA9-ABB253973C90}" type="presParOf" srcId="{023412D4-FCA4-4A46-9FAF-7768F2860B85}" destId="{1CDDBB41-CC13-424B-87EB-79C3D8827A16}" srcOrd="3" destOrd="0" presId="urn:microsoft.com/office/officeart/2005/8/layout/gear1"/>
    <dgm:cxn modelId="{1625400A-50AE-4434-9162-827A23A01797}" type="presParOf" srcId="{023412D4-FCA4-4A46-9FAF-7768F2860B85}" destId="{D8479249-202C-4B8F-8A3D-95D1987F3252}" srcOrd="4" destOrd="0" presId="urn:microsoft.com/office/officeart/2005/8/layout/gear1"/>
    <dgm:cxn modelId="{3BA9E045-BA81-4641-BA31-B11158D05A94}" type="presParOf" srcId="{023412D4-FCA4-4A46-9FAF-7768F2860B85}" destId="{F2AF4632-4AAC-4A90-9356-3DA3BCC7AAF8}" srcOrd="5" destOrd="0" presId="urn:microsoft.com/office/officeart/2005/8/layout/gear1"/>
    <dgm:cxn modelId="{B35727D2-48A1-4535-B029-0DFA38199FAB}" type="presParOf" srcId="{023412D4-FCA4-4A46-9FAF-7768F2860B85}" destId="{18671E4C-B62C-42B0-A5A1-2B247BF20884}" srcOrd="6" destOrd="0" presId="urn:microsoft.com/office/officeart/2005/8/layout/gear1"/>
    <dgm:cxn modelId="{E4FD1529-EA58-4741-A2A1-C6ACD8BBEF4B}" type="presParOf" srcId="{023412D4-FCA4-4A46-9FAF-7768F2860B85}" destId="{3FAE9785-1B05-4374-8FDE-A56EA014E140}" srcOrd="7" destOrd="0" presId="urn:microsoft.com/office/officeart/2005/8/layout/gear1"/>
    <dgm:cxn modelId="{1852F7FD-BC96-429A-81AA-6EA3AB4F8DFF}" type="presParOf" srcId="{023412D4-FCA4-4A46-9FAF-7768F2860B85}" destId="{90BB05F6-7944-43FF-93DB-6CFE9A0FFB8E}" srcOrd="8" destOrd="0" presId="urn:microsoft.com/office/officeart/2005/8/layout/gear1"/>
    <dgm:cxn modelId="{15AC0C29-BFA2-4B98-8CCC-E143CD8FB491}" type="presParOf" srcId="{023412D4-FCA4-4A46-9FAF-7768F2860B85}" destId="{E1506750-9C5E-41C3-860A-6A148ECE744E}" srcOrd="9" destOrd="0" presId="urn:microsoft.com/office/officeart/2005/8/layout/gear1"/>
    <dgm:cxn modelId="{9750150A-04B3-4D09-A380-84971AB021B2}" type="presParOf" srcId="{023412D4-FCA4-4A46-9FAF-7768F2860B85}" destId="{B72468B0-CA8D-4189-909E-44820D76C3F4}" srcOrd="10" destOrd="0" presId="urn:microsoft.com/office/officeart/2005/8/layout/gear1"/>
    <dgm:cxn modelId="{4EC1C811-779E-4AF5-8BB3-1BCD2752A96B}" type="presParOf" srcId="{023412D4-FCA4-4A46-9FAF-7768F2860B85}" destId="{D23EADB1-9AF6-40C0-B7D5-215BC7140D7C}" srcOrd="11" destOrd="0" presId="urn:microsoft.com/office/officeart/2005/8/layout/gear1"/>
    <dgm:cxn modelId="{733D5374-605A-4E11-8726-C2B912E286F1}" type="presParOf" srcId="{023412D4-FCA4-4A46-9FAF-7768F2860B85}" destId="{A28A39A6-D93B-4A62-8C9D-399F5B30DC0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8FF239-02C1-0B4B-B28B-FF197A338D50}">
      <dsp:nvSpPr>
        <dsp:cNvPr id="0" name=""/>
        <dsp:cNvSpPr/>
      </dsp:nvSpPr>
      <dsp:spPr>
        <a:xfrm>
          <a:off x="2885" y="1349945"/>
          <a:ext cx="811227" cy="405613"/>
        </a:xfrm>
        <a:prstGeom prst="roundRect">
          <a:avLst>
            <a:gd name="adj" fmla="val 10000"/>
          </a:avLst>
        </a:prstGeom>
        <a:solidFill>
          <a:schemeClr val="bg1">
            <a:lumMod val="7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The</a:t>
          </a:r>
        </a:p>
      </dsp:txBody>
      <dsp:txXfrm>
        <a:off x="14765" y="1361825"/>
        <a:ext cx="787467" cy="381853"/>
      </dsp:txXfrm>
    </dsp:sp>
    <dsp:sp modelId="{832DD11F-FEF6-8E46-BF5A-00F196185992}">
      <dsp:nvSpPr>
        <dsp:cNvPr id="0" name=""/>
        <dsp:cNvSpPr/>
      </dsp:nvSpPr>
      <dsp:spPr>
        <a:xfrm>
          <a:off x="814112" y="1540293"/>
          <a:ext cx="324491" cy="24916"/>
        </a:xfrm>
        <a:custGeom>
          <a:avLst/>
          <a:gdLst/>
          <a:ahLst/>
          <a:cxnLst/>
          <a:rect l="0" t="0" r="0" b="0"/>
          <a:pathLst>
            <a:path>
              <a:moveTo>
                <a:pt x="0" y="12458"/>
              </a:moveTo>
              <a:lnTo>
                <a:pt x="324491" y="1245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968246" y="1544639"/>
        <a:ext cx="16224" cy="16224"/>
      </dsp:txXfrm>
    </dsp:sp>
    <dsp:sp modelId="{E8F34142-08D3-7E42-A639-28AC8A0B7197}">
      <dsp:nvSpPr>
        <dsp:cNvPr id="0" name=""/>
        <dsp:cNvSpPr/>
      </dsp:nvSpPr>
      <dsp:spPr>
        <a:xfrm>
          <a:off x="1138603" y="1349945"/>
          <a:ext cx="811227" cy="405613"/>
        </a:xfrm>
        <a:prstGeom prst="roundRect">
          <a:avLst>
            <a:gd name="adj" fmla="val 10000"/>
          </a:avLst>
        </a:prstGeom>
        <a:solidFill>
          <a:schemeClr val="bg1">
            <a:lumMod val="7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quick</a:t>
          </a:r>
        </a:p>
      </dsp:txBody>
      <dsp:txXfrm>
        <a:off x="1150483" y="1361825"/>
        <a:ext cx="787467" cy="381853"/>
      </dsp:txXfrm>
    </dsp:sp>
    <dsp:sp modelId="{79F70AD6-BD17-3343-B165-2990468AF92A}">
      <dsp:nvSpPr>
        <dsp:cNvPr id="0" name=""/>
        <dsp:cNvSpPr/>
      </dsp:nvSpPr>
      <dsp:spPr>
        <a:xfrm>
          <a:off x="1949831" y="1540293"/>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2103965" y="1544639"/>
        <a:ext cx="16224" cy="16224"/>
      </dsp:txXfrm>
    </dsp:sp>
    <dsp:sp modelId="{664C9364-6075-4344-AB77-91ED66C786BC}">
      <dsp:nvSpPr>
        <dsp:cNvPr id="0" name=""/>
        <dsp:cNvSpPr/>
      </dsp:nvSpPr>
      <dsp:spPr>
        <a:xfrm>
          <a:off x="2274322" y="1349945"/>
          <a:ext cx="811227" cy="405613"/>
        </a:xfrm>
        <a:prstGeom prst="roundRect">
          <a:avLst>
            <a:gd name="adj" fmla="val 10000"/>
          </a:avLst>
        </a:prstGeom>
        <a:solidFill>
          <a:schemeClr val="bg1">
            <a:lumMod val="7500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brown</a:t>
          </a:r>
        </a:p>
      </dsp:txBody>
      <dsp:txXfrm>
        <a:off x="2286202" y="1361825"/>
        <a:ext cx="787467" cy="381853"/>
      </dsp:txXfrm>
    </dsp:sp>
    <dsp:sp modelId="{8E337EF8-E540-054F-9CD1-72ECAA312021}">
      <dsp:nvSpPr>
        <dsp:cNvPr id="0" name=""/>
        <dsp:cNvSpPr/>
      </dsp:nvSpPr>
      <dsp:spPr>
        <a:xfrm rot="17780115">
          <a:off x="2875311" y="1201640"/>
          <a:ext cx="755741" cy="24916"/>
        </a:xfrm>
        <a:custGeom>
          <a:avLst/>
          <a:gdLst/>
          <a:ahLst/>
          <a:cxnLst/>
          <a:rect l="0" t="0" r="0" b="0"/>
          <a:pathLst>
            <a:path>
              <a:moveTo>
                <a:pt x="0" y="12458"/>
              </a:moveTo>
              <a:lnTo>
                <a:pt x="75574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3234289" y="1195205"/>
        <a:ext cx="37787" cy="37787"/>
      </dsp:txXfrm>
    </dsp:sp>
    <dsp:sp modelId="{C380BDFA-4579-8C40-8A32-3759A281004A}">
      <dsp:nvSpPr>
        <dsp:cNvPr id="0" name=""/>
        <dsp:cNvSpPr/>
      </dsp:nvSpPr>
      <dsp:spPr>
        <a:xfrm>
          <a:off x="3420814" y="672638"/>
          <a:ext cx="811227" cy="405613"/>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fox</a:t>
          </a:r>
          <a:br>
            <a:rPr lang="en-GB" sz="1200" kern="1200" dirty="0"/>
          </a:br>
          <a:r>
            <a:rPr lang="en-GB" sz="1200" kern="1200" dirty="0"/>
            <a:t>(0.8)</a:t>
          </a:r>
        </a:p>
      </dsp:txBody>
      <dsp:txXfrm>
        <a:off x="3432694" y="684518"/>
        <a:ext cx="787467" cy="381853"/>
      </dsp:txXfrm>
    </dsp:sp>
    <dsp:sp modelId="{DEAEED2B-F723-FD4C-B4D1-0F3B5AC7981E}">
      <dsp:nvSpPr>
        <dsp:cNvPr id="0" name=""/>
        <dsp:cNvSpPr/>
      </dsp:nvSpPr>
      <dsp:spPr>
        <a:xfrm rot="18778651">
          <a:off x="4156290" y="688863"/>
          <a:ext cx="475994" cy="24916"/>
        </a:xfrm>
        <a:custGeom>
          <a:avLst/>
          <a:gdLst/>
          <a:ahLst/>
          <a:cxnLst/>
          <a:rect l="0" t="0" r="0" b="0"/>
          <a:pathLst>
            <a:path>
              <a:moveTo>
                <a:pt x="0" y="12458"/>
              </a:moveTo>
              <a:lnTo>
                <a:pt x="475994"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4382388" y="689421"/>
        <a:ext cx="23799" cy="23799"/>
      </dsp:txXfrm>
    </dsp:sp>
    <dsp:sp modelId="{E26047EE-4362-AB46-A860-49C8B04D12A1}">
      <dsp:nvSpPr>
        <dsp:cNvPr id="0" name=""/>
        <dsp:cNvSpPr/>
      </dsp:nvSpPr>
      <dsp:spPr>
        <a:xfrm>
          <a:off x="4556533" y="324390"/>
          <a:ext cx="811227" cy="405613"/>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 tIns="0" rIns="7620" bIns="0" numCol="1" spcCol="1270" anchor="ctr" anchorCtr="0">
          <a:noAutofit/>
        </a:bodyPr>
        <a:lstStyle/>
        <a:p>
          <a:pPr marL="0" lvl="0" indent="0" algn="ctr" defTabSz="533400">
            <a:lnSpc>
              <a:spcPct val="90000"/>
            </a:lnSpc>
            <a:spcBef>
              <a:spcPct val="0"/>
            </a:spcBef>
            <a:spcAft>
              <a:spcPct val="35000"/>
            </a:spcAft>
            <a:buNone/>
          </a:pPr>
          <a:r>
            <a:rPr lang="en-GB" sz="1200" kern="1200" dirty="0"/>
            <a:t>jumps</a:t>
          </a:r>
          <a:br>
            <a:rPr lang="en-GB" sz="1200" kern="1200" dirty="0"/>
          </a:br>
          <a:r>
            <a:rPr lang="en-GB" sz="1200" kern="1200" dirty="0"/>
            <a:t>(0.75)</a:t>
          </a:r>
        </a:p>
      </dsp:txBody>
      <dsp:txXfrm>
        <a:off x="4568413" y="336270"/>
        <a:ext cx="787467" cy="381853"/>
      </dsp:txXfrm>
    </dsp:sp>
    <dsp:sp modelId="{A4B22C8D-5F2B-AE48-A7AC-C5C8FFCCA30E}">
      <dsp:nvSpPr>
        <dsp:cNvPr id="0" name=""/>
        <dsp:cNvSpPr/>
      </dsp:nvSpPr>
      <dsp:spPr>
        <a:xfrm rot="21583112">
          <a:off x="5367759" y="513942"/>
          <a:ext cx="324495" cy="24916"/>
        </a:xfrm>
        <a:custGeom>
          <a:avLst/>
          <a:gdLst/>
          <a:ahLst/>
          <a:cxnLst/>
          <a:rect l="0" t="0" r="0" b="0"/>
          <a:pathLst>
            <a:path>
              <a:moveTo>
                <a:pt x="0" y="12458"/>
              </a:moveTo>
              <a:lnTo>
                <a:pt x="324495"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5521894" y="518288"/>
        <a:ext cx="16224" cy="16224"/>
      </dsp:txXfrm>
    </dsp:sp>
    <dsp:sp modelId="{A618B7F3-E4E3-D441-89FE-DDF9B5BB4311}">
      <dsp:nvSpPr>
        <dsp:cNvPr id="0" name=""/>
        <dsp:cNvSpPr/>
      </dsp:nvSpPr>
      <dsp:spPr>
        <a:xfrm>
          <a:off x="5692252" y="322796"/>
          <a:ext cx="811227" cy="405613"/>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over</a:t>
          </a:r>
          <a:br>
            <a:rPr lang="en-GB" sz="1200" kern="1200" dirty="0"/>
          </a:br>
          <a:r>
            <a:rPr lang="en-GB" sz="1200" kern="1200" dirty="0"/>
            <a:t>(0.7)</a:t>
          </a:r>
        </a:p>
      </dsp:txBody>
      <dsp:txXfrm>
        <a:off x="5704132" y="334676"/>
        <a:ext cx="787467" cy="381853"/>
      </dsp:txXfrm>
    </dsp:sp>
    <dsp:sp modelId="{26C7EF6D-1C06-0040-93D9-1DD66B8A35D2}">
      <dsp:nvSpPr>
        <dsp:cNvPr id="0" name=""/>
        <dsp:cNvSpPr/>
      </dsp:nvSpPr>
      <dsp:spPr>
        <a:xfrm>
          <a:off x="6503480" y="513145"/>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6657613" y="517491"/>
        <a:ext cx="16224" cy="16224"/>
      </dsp:txXfrm>
    </dsp:sp>
    <dsp:sp modelId="{2248CC30-E30A-1345-A1D8-22C6C95E4409}">
      <dsp:nvSpPr>
        <dsp:cNvPr id="0" name=""/>
        <dsp:cNvSpPr/>
      </dsp:nvSpPr>
      <dsp:spPr>
        <a:xfrm>
          <a:off x="6827971" y="322796"/>
          <a:ext cx="811227" cy="405613"/>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the</a:t>
          </a:r>
          <a:br>
            <a:rPr lang="en-GB" sz="1200" kern="1200" dirty="0"/>
          </a:br>
          <a:r>
            <a:rPr lang="en-GB" sz="1200" kern="1200" dirty="0"/>
            <a:t>(0.9)</a:t>
          </a:r>
        </a:p>
      </dsp:txBody>
      <dsp:txXfrm>
        <a:off x="6839851" y="334676"/>
        <a:ext cx="787467" cy="381853"/>
      </dsp:txXfrm>
    </dsp:sp>
    <dsp:sp modelId="{3F451564-365F-284A-9096-C53177C79CF8}">
      <dsp:nvSpPr>
        <dsp:cNvPr id="0" name=""/>
        <dsp:cNvSpPr/>
      </dsp:nvSpPr>
      <dsp:spPr>
        <a:xfrm>
          <a:off x="7639199" y="513145"/>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7793332" y="517491"/>
        <a:ext cx="16224" cy="16224"/>
      </dsp:txXfrm>
    </dsp:sp>
    <dsp:sp modelId="{FCAE7812-D9EE-F345-8575-5D6FFBBF0964}">
      <dsp:nvSpPr>
        <dsp:cNvPr id="0" name=""/>
        <dsp:cNvSpPr/>
      </dsp:nvSpPr>
      <dsp:spPr>
        <a:xfrm>
          <a:off x="7963690" y="322796"/>
          <a:ext cx="811227" cy="405613"/>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lazy</a:t>
          </a:r>
          <a:br>
            <a:rPr lang="en-GB" sz="1200" kern="1200" dirty="0"/>
          </a:br>
          <a:r>
            <a:rPr lang="en-GB" sz="1200" kern="1200" dirty="0"/>
            <a:t>(0.6)</a:t>
          </a:r>
        </a:p>
      </dsp:txBody>
      <dsp:txXfrm>
        <a:off x="7975570" y="334676"/>
        <a:ext cx="787467" cy="381853"/>
      </dsp:txXfrm>
    </dsp:sp>
    <dsp:sp modelId="{9249B5BD-F766-5B4F-B7B3-1D1CB32674BB}">
      <dsp:nvSpPr>
        <dsp:cNvPr id="0" name=""/>
        <dsp:cNvSpPr/>
      </dsp:nvSpPr>
      <dsp:spPr>
        <a:xfrm rot="18908998">
          <a:off x="8708312" y="351746"/>
          <a:ext cx="457703" cy="24916"/>
        </a:xfrm>
        <a:custGeom>
          <a:avLst/>
          <a:gdLst/>
          <a:ahLst/>
          <a:cxnLst/>
          <a:rect l="0" t="0" r="0" b="0"/>
          <a:pathLst>
            <a:path>
              <a:moveTo>
                <a:pt x="0" y="12458"/>
              </a:moveTo>
              <a:lnTo>
                <a:pt x="457703"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8925721" y="352762"/>
        <a:ext cx="22885" cy="22885"/>
      </dsp:txXfrm>
    </dsp:sp>
    <dsp:sp modelId="{04D44430-421B-D24D-A688-A28FD4D728DA}">
      <dsp:nvSpPr>
        <dsp:cNvPr id="0" name=""/>
        <dsp:cNvSpPr/>
      </dsp:nvSpPr>
      <dsp:spPr>
        <a:xfrm>
          <a:off x="9099409" y="0"/>
          <a:ext cx="811227" cy="405613"/>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dog</a:t>
          </a:r>
          <a:br>
            <a:rPr lang="en-GB" sz="1200" kern="1200" dirty="0"/>
          </a:br>
          <a:r>
            <a:rPr lang="en-GB" sz="1200" kern="1200" dirty="0"/>
            <a:t>(0.9)</a:t>
          </a:r>
        </a:p>
      </dsp:txBody>
      <dsp:txXfrm>
        <a:off x="9111289" y="11880"/>
        <a:ext cx="787467" cy="381853"/>
      </dsp:txXfrm>
    </dsp:sp>
    <dsp:sp modelId="{8EC16F94-E725-CF40-AC72-A36511B29CD3}">
      <dsp:nvSpPr>
        <dsp:cNvPr id="0" name=""/>
        <dsp:cNvSpPr/>
      </dsp:nvSpPr>
      <dsp:spPr>
        <a:xfrm>
          <a:off x="9910637" y="190348"/>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10064770" y="194694"/>
        <a:ext cx="16224" cy="16224"/>
      </dsp:txXfrm>
    </dsp:sp>
    <dsp:sp modelId="{EA540DEE-A43C-384A-A7F8-B243B454DFCA}">
      <dsp:nvSpPr>
        <dsp:cNvPr id="0" name=""/>
        <dsp:cNvSpPr/>
      </dsp:nvSpPr>
      <dsp:spPr>
        <a:xfrm>
          <a:off x="10235128" y="0"/>
          <a:ext cx="811227" cy="405613"/>
        </a:xfrm>
        <a:prstGeom prst="roundRect">
          <a:avLst>
            <a:gd name="adj" fmla="val 1000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&lt;end&gt;</a:t>
          </a:r>
        </a:p>
      </dsp:txBody>
      <dsp:txXfrm>
        <a:off x="10247008" y="11880"/>
        <a:ext cx="787467" cy="381853"/>
      </dsp:txXfrm>
    </dsp:sp>
    <dsp:sp modelId="{A6B4FA72-466A-284E-918A-B5F4D5D11F92}">
      <dsp:nvSpPr>
        <dsp:cNvPr id="0" name=""/>
        <dsp:cNvSpPr/>
      </dsp:nvSpPr>
      <dsp:spPr>
        <a:xfrm rot="2142401">
          <a:off x="8737357" y="629759"/>
          <a:ext cx="399612" cy="24916"/>
        </a:xfrm>
        <a:custGeom>
          <a:avLst/>
          <a:gdLst/>
          <a:ahLst/>
          <a:cxnLst/>
          <a:rect l="0" t="0" r="0" b="0"/>
          <a:pathLst>
            <a:path>
              <a:moveTo>
                <a:pt x="0" y="12458"/>
              </a:moveTo>
              <a:lnTo>
                <a:pt x="399612"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8927173" y="632227"/>
        <a:ext cx="19980" cy="19980"/>
      </dsp:txXfrm>
    </dsp:sp>
    <dsp:sp modelId="{5E855322-5396-304C-9EF9-D4E3D44D96CB}">
      <dsp:nvSpPr>
        <dsp:cNvPr id="0" name=""/>
        <dsp:cNvSpPr/>
      </dsp:nvSpPr>
      <dsp:spPr>
        <a:xfrm>
          <a:off x="9099409" y="556024"/>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sloth</a:t>
          </a:r>
          <a:br>
            <a:rPr lang="en-GB" sz="1200" kern="1200" dirty="0"/>
          </a:br>
          <a:r>
            <a:rPr lang="en-GB" sz="1200" kern="1200" dirty="0"/>
            <a:t>(0.1)</a:t>
          </a:r>
        </a:p>
      </dsp:txBody>
      <dsp:txXfrm>
        <a:off x="9111289" y="567904"/>
        <a:ext cx="787467" cy="381853"/>
      </dsp:txXfrm>
    </dsp:sp>
    <dsp:sp modelId="{816E0D83-E01B-4040-AE16-E3B08902188C}">
      <dsp:nvSpPr>
        <dsp:cNvPr id="0" name=""/>
        <dsp:cNvSpPr/>
      </dsp:nvSpPr>
      <dsp:spPr>
        <a:xfrm>
          <a:off x="9910637" y="746373"/>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10064770" y="750719"/>
        <a:ext cx="16224" cy="16224"/>
      </dsp:txXfrm>
    </dsp:sp>
    <dsp:sp modelId="{615B6823-1A90-ED4A-A1B9-B47427B52906}">
      <dsp:nvSpPr>
        <dsp:cNvPr id="0" name=""/>
        <dsp:cNvSpPr/>
      </dsp:nvSpPr>
      <dsp:spPr>
        <a:xfrm>
          <a:off x="10235128" y="556024"/>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&lt;end&gt;</a:t>
          </a:r>
        </a:p>
      </dsp:txBody>
      <dsp:txXfrm>
        <a:off x="10247008" y="567904"/>
        <a:ext cx="787467" cy="381853"/>
      </dsp:txXfrm>
    </dsp:sp>
    <dsp:sp modelId="{023271AD-ABE7-F341-99AA-860E14FD8CE4}">
      <dsp:nvSpPr>
        <dsp:cNvPr id="0" name=""/>
        <dsp:cNvSpPr/>
      </dsp:nvSpPr>
      <dsp:spPr>
        <a:xfrm rot="3289090">
          <a:off x="4120194" y="1078680"/>
          <a:ext cx="527801" cy="24916"/>
        </a:xfrm>
        <a:custGeom>
          <a:avLst/>
          <a:gdLst/>
          <a:ahLst/>
          <a:cxnLst/>
          <a:rect l="0" t="0" r="0" b="0"/>
          <a:pathLst>
            <a:path>
              <a:moveTo>
                <a:pt x="0" y="12458"/>
              </a:moveTo>
              <a:lnTo>
                <a:pt x="52780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4370900" y="1077944"/>
        <a:ext cx="26390" cy="26390"/>
      </dsp:txXfrm>
    </dsp:sp>
    <dsp:sp modelId="{CBA97028-7E9E-5946-8F29-00417E93FF3A}">
      <dsp:nvSpPr>
        <dsp:cNvPr id="0" name=""/>
        <dsp:cNvSpPr/>
      </dsp:nvSpPr>
      <dsp:spPr>
        <a:xfrm>
          <a:off x="4536147" y="1104025"/>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sneaked</a:t>
          </a:r>
          <a:br>
            <a:rPr lang="en-GB" sz="1200" kern="1200" dirty="0"/>
          </a:br>
          <a:r>
            <a:rPr lang="en-GB" sz="1200" kern="1200" dirty="0"/>
            <a:t>(0.25)</a:t>
          </a:r>
        </a:p>
      </dsp:txBody>
      <dsp:txXfrm>
        <a:off x="4548027" y="1115905"/>
        <a:ext cx="787467" cy="381853"/>
      </dsp:txXfrm>
    </dsp:sp>
    <dsp:sp modelId="{96D330CD-E8D2-9049-871F-F6175EA95A1D}">
      <dsp:nvSpPr>
        <dsp:cNvPr id="0" name=""/>
        <dsp:cNvSpPr/>
      </dsp:nvSpPr>
      <dsp:spPr>
        <a:xfrm>
          <a:off x="5347375" y="1294373"/>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5501508" y="1298720"/>
        <a:ext cx="16224" cy="16224"/>
      </dsp:txXfrm>
    </dsp:sp>
    <dsp:sp modelId="{5DFDBA92-8013-6D4E-99A9-F37E65D3B38A}">
      <dsp:nvSpPr>
        <dsp:cNvPr id="0" name=""/>
        <dsp:cNvSpPr/>
      </dsp:nvSpPr>
      <dsp:spPr>
        <a:xfrm>
          <a:off x="5671866" y="1104025"/>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into</a:t>
          </a:r>
          <a:br>
            <a:rPr lang="en-GB" sz="1200" kern="1200" dirty="0"/>
          </a:br>
          <a:r>
            <a:rPr lang="en-GB" sz="1200" kern="1200" dirty="0"/>
            <a:t>(0.6)</a:t>
          </a:r>
        </a:p>
      </dsp:txBody>
      <dsp:txXfrm>
        <a:off x="5683746" y="1115905"/>
        <a:ext cx="787467" cy="381853"/>
      </dsp:txXfrm>
    </dsp:sp>
    <dsp:sp modelId="{71C8FC18-7762-E241-90A7-6948577AF279}">
      <dsp:nvSpPr>
        <dsp:cNvPr id="0" name=""/>
        <dsp:cNvSpPr/>
      </dsp:nvSpPr>
      <dsp:spPr>
        <a:xfrm>
          <a:off x="6483094" y="1294373"/>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6637227" y="1298720"/>
        <a:ext cx="16224" cy="16224"/>
      </dsp:txXfrm>
    </dsp:sp>
    <dsp:sp modelId="{CCB7C68B-B592-6E4A-A957-6D92E7B58FFE}">
      <dsp:nvSpPr>
        <dsp:cNvPr id="0" name=""/>
        <dsp:cNvSpPr/>
      </dsp:nvSpPr>
      <dsp:spPr>
        <a:xfrm>
          <a:off x="6807585" y="1104025"/>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the</a:t>
          </a:r>
          <a:br>
            <a:rPr lang="en-GB" sz="1200" kern="1200" dirty="0"/>
          </a:br>
          <a:r>
            <a:rPr lang="en-GB" sz="1200" kern="1200" dirty="0"/>
            <a:t>(0.9)</a:t>
          </a:r>
        </a:p>
      </dsp:txBody>
      <dsp:txXfrm>
        <a:off x="6819465" y="1115905"/>
        <a:ext cx="787467" cy="381853"/>
      </dsp:txXfrm>
    </dsp:sp>
    <dsp:sp modelId="{5027FCF0-F2F7-B74B-B105-AFA228516D29}">
      <dsp:nvSpPr>
        <dsp:cNvPr id="0" name=""/>
        <dsp:cNvSpPr/>
      </dsp:nvSpPr>
      <dsp:spPr>
        <a:xfrm>
          <a:off x="7618813" y="1294373"/>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7772946" y="1298720"/>
        <a:ext cx="16224" cy="16224"/>
      </dsp:txXfrm>
    </dsp:sp>
    <dsp:sp modelId="{9EA35CB4-47DE-0543-ADF0-7BFCDF97081B}">
      <dsp:nvSpPr>
        <dsp:cNvPr id="0" name=""/>
        <dsp:cNvSpPr/>
      </dsp:nvSpPr>
      <dsp:spPr>
        <a:xfrm>
          <a:off x="7943304" y="1104025"/>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henhouse</a:t>
          </a:r>
          <a:br>
            <a:rPr lang="en-GB" sz="1200" kern="1200" dirty="0"/>
          </a:br>
          <a:r>
            <a:rPr lang="en-GB" sz="1200" kern="1200" dirty="0"/>
            <a:t>(0.44)</a:t>
          </a:r>
        </a:p>
      </dsp:txBody>
      <dsp:txXfrm>
        <a:off x="7955184" y="1115905"/>
        <a:ext cx="787467" cy="381853"/>
      </dsp:txXfrm>
    </dsp:sp>
    <dsp:sp modelId="{F5E502CF-04D7-B542-83AB-B843ECB1E809}">
      <dsp:nvSpPr>
        <dsp:cNvPr id="0" name=""/>
        <dsp:cNvSpPr/>
      </dsp:nvSpPr>
      <dsp:spPr>
        <a:xfrm>
          <a:off x="8754531" y="1294373"/>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8908665" y="1298720"/>
        <a:ext cx="16224" cy="16224"/>
      </dsp:txXfrm>
    </dsp:sp>
    <dsp:sp modelId="{B466EAAF-DCE7-8248-9BFE-2DC8903B8B3D}">
      <dsp:nvSpPr>
        <dsp:cNvPr id="0" name=""/>
        <dsp:cNvSpPr/>
      </dsp:nvSpPr>
      <dsp:spPr>
        <a:xfrm>
          <a:off x="9079023" y="1104025"/>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&lt;end&gt;</a:t>
          </a:r>
        </a:p>
      </dsp:txBody>
      <dsp:txXfrm>
        <a:off x="9090903" y="1115905"/>
        <a:ext cx="787467" cy="381853"/>
      </dsp:txXfrm>
    </dsp:sp>
    <dsp:sp modelId="{1FC22AC0-C866-C94E-88A1-1329A704DC8B}">
      <dsp:nvSpPr>
        <dsp:cNvPr id="0" name=""/>
        <dsp:cNvSpPr/>
      </dsp:nvSpPr>
      <dsp:spPr>
        <a:xfrm rot="3700493">
          <a:off x="2902864" y="1846296"/>
          <a:ext cx="695249" cy="24916"/>
        </a:xfrm>
        <a:custGeom>
          <a:avLst/>
          <a:gdLst/>
          <a:ahLst/>
          <a:cxnLst/>
          <a:rect l="0" t="0" r="0" b="0"/>
          <a:pathLst>
            <a:path>
              <a:moveTo>
                <a:pt x="0" y="12458"/>
              </a:moveTo>
              <a:lnTo>
                <a:pt x="695249"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3233108" y="1841374"/>
        <a:ext cx="34762" cy="34762"/>
      </dsp:txXfrm>
    </dsp:sp>
    <dsp:sp modelId="{9C11D5C9-6F2A-0E4F-ADF1-3B1D88143447}">
      <dsp:nvSpPr>
        <dsp:cNvPr id="0" name=""/>
        <dsp:cNvSpPr/>
      </dsp:nvSpPr>
      <dsp:spPr>
        <a:xfrm>
          <a:off x="3415428" y="1961951"/>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car</a:t>
          </a:r>
          <a:br>
            <a:rPr lang="en-GB" sz="1200" kern="1200" dirty="0"/>
          </a:br>
          <a:r>
            <a:rPr lang="en-GB" sz="1200" kern="1200" dirty="0"/>
            <a:t>(0.2)</a:t>
          </a:r>
        </a:p>
      </dsp:txBody>
      <dsp:txXfrm>
        <a:off x="3427308" y="1973831"/>
        <a:ext cx="787467" cy="381853"/>
      </dsp:txXfrm>
    </dsp:sp>
    <dsp:sp modelId="{01A9D13C-838C-C142-9706-E0994E0C2069}">
      <dsp:nvSpPr>
        <dsp:cNvPr id="0" name=""/>
        <dsp:cNvSpPr/>
      </dsp:nvSpPr>
      <dsp:spPr>
        <a:xfrm>
          <a:off x="4226656" y="2152299"/>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4380789" y="2156646"/>
        <a:ext cx="16224" cy="16224"/>
      </dsp:txXfrm>
    </dsp:sp>
    <dsp:sp modelId="{ACA63305-0827-A048-B04E-BD4A686A546B}">
      <dsp:nvSpPr>
        <dsp:cNvPr id="0" name=""/>
        <dsp:cNvSpPr/>
      </dsp:nvSpPr>
      <dsp:spPr>
        <a:xfrm>
          <a:off x="4551147" y="1961951"/>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crashed</a:t>
          </a:r>
          <a:br>
            <a:rPr lang="en-GB" sz="1200" kern="1200" dirty="0"/>
          </a:br>
          <a:r>
            <a:rPr lang="en-GB" sz="1200" kern="1200" dirty="0"/>
            <a:t>(0.5)</a:t>
          </a:r>
        </a:p>
      </dsp:txBody>
      <dsp:txXfrm>
        <a:off x="4563027" y="1973831"/>
        <a:ext cx="787467" cy="381853"/>
      </dsp:txXfrm>
    </dsp:sp>
    <dsp:sp modelId="{8AACC259-7C2E-FE41-84E0-4BD748D148AD}">
      <dsp:nvSpPr>
        <dsp:cNvPr id="0" name=""/>
        <dsp:cNvSpPr/>
      </dsp:nvSpPr>
      <dsp:spPr>
        <a:xfrm>
          <a:off x="5362374" y="2152299"/>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5516508" y="2156646"/>
        <a:ext cx="16224" cy="16224"/>
      </dsp:txXfrm>
    </dsp:sp>
    <dsp:sp modelId="{A2E2F0D7-6656-474B-8790-8B0023E70C90}">
      <dsp:nvSpPr>
        <dsp:cNvPr id="0" name=""/>
        <dsp:cNvSpPr/>
      </dsp:nvSpPr>
      <dsp:spPr>
        <a:xfrm>
          <a:off x="5686866" y="1961951"/>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last</a:t>
          </a:r>
          <a:br>
            <a:rPr lang="en-GB" sz="1200" kern="1200" dirty="0"/>
          </a:br>
          <a:r>
            <a:rPr lang="en-GB" sz="1200" kern="1200" dirty="0"/>
            <a:t>(0.3)</a:t>
          </a:r>
        </a:p>
      </dsp:txBody>
      <dsp:txXfrm>
        <a:off x="5698746" y="1973831"/>
        <a:ext cx="787467" cy="381853"/>
      </dsp:txXfrm>
    </dsp:sp>
    <dsp:sp modelId="{B85E54A9-4C9A-5248-B89B-163E65490ABF}">
      <dsp:nvSpPr>
        <dsp:cNvPr id="0" name=""/>
        <dsp:cNvSpPr/>
      </dsp:nvSpPr>
      <dsp:spPr>
        <a:xfrm>
          <a:off x="6498093" y="2152299"/>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6652227" y="2156646"/>
        <a:ext cx="16224" cy="16224"/>
      </dsp:txXfrm>
    </dsp:sp>
    <dsp:sp modelId="{235A63AF-42B7-8846-AB43-13B219BAC1BB}">
      <dsp:nvSpPr>
        <dsp:cNvPr id="0" name=""/>
        <dsp:cNvSpPr/>
      </dsp:nvSpPr>
      <dsp:spPr>
        <a:xfrm>
          <a:off x="6822584" y="1961951"/>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night</a:t>
          </a:r>
          <a:br>
            <a:rPr lang="en-GB" sz="1200" kern="1200" dirty="0"/>
          </a:br>
          <a:r>
            <a:rPr lang="en-GB" sz="1200" kern="1200" dirty="0"/>
            <a:t>(0.8)</a:t>
          </a:r>
        </a:p>
      </dsp:txBody>
      <dsp:txXfrm>
        <a:off x="6834464" y="1973831"/>
        <a:ext cx="787467" cy="381853"/>
      </dsp:txXfrm>
    </dsp:sp>
    <dsp:sp modelId="{CB2579D9-F131-6C49-9F48-D72C6E04BF17}">
      <dsp:nvSpPr>
        <dsp:cNvPr id="0" name=""/>
        <dsp:cNvSpPr/>
      </dsp:nvSpPr>
      <dsp:spPr>
        <a:xfrm>
          <a:off x="7633812" y="2152299"/>
          <a:ext cx="324491" cy="24916"/>
        </a:xfrm>
        <a:custGeom>
          <a:avLst/>
          <a:gdLst/>
          <a:ahLst/>
          <a:cxnLst/>
          <a:rect l="0" t="0" r="0" b="0"/>
          <a:pathLst>
            <a:path>
              <a:moveTo>
                <a:pt x="0" y="12458"/>
              </a:moveTo>
              <a:lnTo>
                <a:pt x="324491" y="1245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7787945" y="2156646"/>
        <a:ext cx="16224" cy="16224"/>
      </dsp:txXfrm>
    </dsp:sp>
    <dsp:sp modelId="{5694AA57-74BD-4646-8271-B7998054BCF6}">
      <dsp:nvSpPr>
        <dsp:cNvPr id="0" name=""/>
        <dsp:cNvSpPr/>
      </dsp:nvSpPr>
      <dsp:spPr>
        <a:xfrm>
          <a:off x="7958303" y="1961951"/>
          <a:ext cx="811227" cy="405613"/>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&lt;end&gt;</a:t>
          </a:r>
        </a:p>
      </dsp:txBody>
      <dsp:txXfrm>
        <a:off x="7970183" y="1973831"/>
        <a:ext cx="787467" cy="3818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2B60D3-72B4-2E45-A2A5-C70409923841}">
      <dsp:nvSpPr>
        <dsp:cNvPr id="0" name=""/>
        <dsp:cNvSpPr/>
      </dsp:nvSpPr>
      <dsp:spPr>
        <a:xfrm>
          <a:off x="10349" y="28713"/>
          <a:ext cx="9987450" cy="837440"/>
        </a:xfrm>
        <a:prstGeom prst="roundRect">
          <a:avLst>
            <a:gd name="adj" fmla="val 10000"/>
          </a:avLst>
        </a:prstGeom>
        <a:solidFill>
          <a:schemeClr val="accent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0" kern="1200" dirty="0">
              <a:solidFill>
                <a:schemeClr val="tx1"/>
              </a:solidFill>
            </a:rPr>
            <a:t>Choose the right use case, technically, functionally and ethically</a:t>
          </a:r>
        </a:p>
      </dsp:txBody>
      <dsp:txXfrm>
        <a:off x="34877" y="53241"/>
        <a:ext cx="9938394" cy="788384"/>
      </dsp:txXfrm>
    </dsp:sp>
    <dsp:sp modelId="{31BC31B6-8E9F-7148-A02B-0CEE18DA3125}">
      <dsp:nvSpPr>
        <dsp:cNvPr id="0" name=""/>
        <dsp:cNvSpPr/>
      </dsp:nvSpPr>
      <dsp:spPr>
        <a:xfrm>
          <a:off x="14923" y="1038395"/>
          <a:ext cx="1045088" cy="1538648"/>
        </a:xfrm>
        <a:prstGeom prst="roundRect">
          <a:avLst>
            <a:gd name="adj" fmla="val 10000"/>
          </a:avLst>
        </a:prstGeom>
        <a:solidFill>
          <a:srgbClr val="61A83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Expert in the Loop</a:t>
          </a:r>
        </a:p>
      </dsp:txBody>
      <dsp:txXfrm>
        <a:off x="45533" y="1069005"/>
        <a:ext cx="983868" cy="1477428"/>
      </dsp:txXfrm>
    </dsp:sp>
    <dsp:sp modelId="{9440CB38-69C7-5343-B6A7-E7850D0CAD5C}">
      <dsp:nvSpPr>
        <dsp:cNvPr id="0" name=""/>
        <dsp:cNvSpPr/>
      </dsp:nvSpPr>
      <dsp:spPr>
        <a:xfrm>
          <a:off x="14923"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Workflow and Process</a:t>
          </a:r>
        </a:p>
      </dsp:txBody>
      <dsp:txXfrm>
        <a:off x="45533" y="2807219"/>
        <a:ext cx="983868" cy="1477428"/>
      </dsp:txXfrm>
    </dsp:sp>
    <dsp:sp modelId="{0EC04810-593D-524F-8E03-6A49CD620B7A}">
      <dsp:nvSpPr>
        <dsp:cNvPr id="0" name=""/>
        <dsp:cNvSpPr/>
      </dsp:nvSpPr>
      <dsp:spPr>
        <a:xfrm>
          <a:off x="1147799" y="1038395"/>
          <a:ext cx="5436448" cy="1538648"/>
        </a:xfrm>
        <a:prstGeom prst="roundRect">
          <a:avLst>
            <a:gd name="adj" fmla="val 10000"/>
          </a:avLst>
        </a:prstGeom>
        <a:solidFill>
          <a:srgbClr val="61A83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Technical Controls</a:t>
          </a:r>
        </a:p>
      </dsp:txBody>
      <dsp:txXfrm>
        <a:off x="1192864" y="1083460"/>
        <a:ext cx="5346318" cy="1448518"/>
      </dsp:txXfrm>
    </dsp:sp>
    <dsp:sp modelId="{2073A3A3-4E48-5C4F-85FF-EA2C1AE19774}">
      <dsp:nvSpPr>
        <dsp:cNvPr id="0" name=""/>
        <dsp:cNvSpPr/>
      </dsp:nvSpPr>
      <dsp:spPr>
        <a:xfrm>
          <a:off x="1165514"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Technical Guard Rails</a:t>
          </a:r>
        </a:p>
      </dsp:txBody>
      <dsp:txXfrm>
        <a:off x="1196124" y="2807219"/>
        <a:ext cx="983868" cy="1477428"/>
      </dsp:txXfrm>
    </dsp:sp>
    <dsp:sp modelId="{8998584A-E1A0-E441-A197-907CEE3BABFD}">
      <dsp:nvSpPr>
        <dsp:cNvPr id="0" name=""/>
        <dsp:cNvSpPr/>
      </dsp:nvSpPr>
      <dsp:spPr>
        <a:xfrm>
          <a:off x="2254497"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Prompt Engineering</a:t>
          </a:r>
        </a:p>
      </dsp:txBody>
      <dsp:txXfrm>
        <a:off x="2285107" y="2807219"/>
        <a:ext cx="983868" cy="1477428"/>
      </dsp:txXfrm>
    </dsp:sp>
    <dsp:sp modelId="{51D085C3-C2C8-AB4C-8A59-9FE222388966}">
      <dsp:nvSpPr>
        <dsp:cNvPr id="0" name=""/>
        <dsp:cNvSpPr/>
      </dsp:nvSpPr>
      <dsp:spPr>
        <a:xfrm>
          <a:off x="3343479"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Fine Tuning &amp; Training</a:t>
          </a:r>
        </a:p>
      </dsp:txBody>
      <dsp:txXfrm>
        <a:off x="3374089" y="2807219"/>
        <a:ext cx="983868" cy="1477428"/>
      </dsp:txXfrm>
    </dsp:sp>
    <dsp:sp modelId="{F0574B3F-D65D-D64C-8950-79AFD43FEBFE}">
      <dsp:nvSpPr>
        <dsp:cNvPr id="0" name=""/>
        <dsp:cNvSpPr/>
      </dsp:nvSpPr>
      <dsp:spPr>
        <a:xfrm>
          <a:off x="4432461"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Audit</a:t>
          </a:r>
        </a:p>
      </dsp:txBody>
      <dsp:txXfrm>
        <a:off x="4463071" y="2807219"/>
        <a:ext cx="983868" cy="1477428"/>
      </dsp:txXfrm>
    </dsp:sp>
    <dsp:sp modelId="{07E15D07-F9B1-A44E-8A4F-FEBADFA95ADF}">
      <dsp:nvSpPr>
        <dsp:cNvPr id="0" name=""/>
        <dsp:cNvSpPr/>
      </dsp:nvSpPr>
      <dsp:spPr>
        <a:xfrm>
          <a:off x="5521444"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Value Driven Models</a:t>
          </a:r>
        </a:p>
      </dsp:txBody>
      <dsp:txXfrm>
        <a:off x="5552054" y="2807219"/>
        <a:ext cx="983868" cy="1477428"/>
      </dsp:txXfrm>
    </dsp:sp>
    <dsp:sp modelId="{8C08EAAD-FF14-614F-91DC-40875788511E}">
      <dsp:nvSpPr>
        <dsp:cNvPr id="0" name=""/>
        <dsp:cNvSpPr/>
      </dsp:nvSpPr>
      <dsp:spPr>
        <a:xfrm>
          <a:off x="6672035" y="1038395"/>
          <a:ext cx="1045088" cy="1538648"/>
        </a:xfrm>
        <a:prstGeom prst="roundRect">
          <a:avLst>
            <a:gd name="adj" fmla="val 10000"/>
          </a:avLst>
        </a:prstGeom>
        <a:solidFill>
          <a:srgbClr val="61A83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Harms Assessment</a:t>
          </a:r>
        </a:p>
      </dsp:txBody>
      <dsp:txXfrm>
        <a:off x="6702645" y="1069005"/>
        <a:ext cx="983868" cy="1477428"/>
      </dsp:txXfrm>
    </dsp:sp>
    <dsp:sp modelId="{D693B20F-A1BB-AF46-82CB-45CD5CF3C931}">
      <dsp:nvSpPr>
        <dsp:cNvPr id="0" name=""/>
        <dsp:cNvSpPr/>
      </dsp:nvSpPr>
      <dsp:spPr>
        <a:xfrm>
          <a:off x="6672035"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Mitigation in Plan</a:t>
          </a:r>
        </a:p>
      </dsp:txBody>
      <dsp:txXfrm>
        <a:off x="6702645" y="2807219"/>
        <a:ext cx="983868" cy="1477428"/>
      </dsp:txXfrm>
    </dsp:sp>
    <dsp:sp modelId="{E929028D-39EA-034B-804D-344C0BDF963F}">
      <dsp:nvSpPr>
        <dsp:cNvPr id="0" name=""/>
        <dsp:cNvSpPr/>
      </dsp:nvSpPr>
      <dsp:spPr>
        <a:xfrm>
          <a:off x="7804911" y="1038395"/>
          <a:ext cx="1045088" cy="1538648"/>
        </a:xfrm>
        <a:prstGeom prst="roundRect">
          <a:avLst>
            <a:gd name="adj" fmla="val 10000"/>
          </a:avLst>
        </a:prstGeom>
        <a:solidFill>
          <a:srgbClr val="61A83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Review and Improve</a:t>
          </a:r>
        </a:p>
      </dsp:txBody>
      <dsp:txXfrm>
        <a:off x="7835521" y="1069005"/>
        <a:ext cx="983868" cy="1477428"/>
      </dsp:txXfrm>
    </dsp:sp>
    <dsp:sp modelId="{98B7334F-9408-3240-ABB2-16930DABE105}">
      <dsp:nvSpPr>
        <dsp:cNvPr id="0" name=""/>
        <dsp:cNvSpPr/>
      </dsp:nvSpPr>
      <dsp:spPr>
        <a:xfrm>
          <a:off x="7804911"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'Ops'</a:t>
          </a:r>
        </a:p>
      </dsp:txBody>
      <dsp:txXfrm>
        <a:off x="7835521" y="2807219"/>
        <a:ext cx="983868" cy="1477428"/>
      </dsp:txXfrm>
    </dsp:sp>
    <dsp:sp modelId="{895DCB6F-09C9-C649-A244-160FB388EA8A}">
      <dsp:nvSpPr>
        <dsp:cNvPr id="0" name=""/>
        <dsp:cNvSpPr/>
      </dsp:nvSpPr>
      <dsp:spPr>
        <a:xfrm>
          <a:off x="8937788" y="1038395"/>
          <a:ext cx="1045088" cy="1538648"/>
        </a:xfrm>
        <a:prstGeom prst="roundRect">
          <a:avLst>
            <a:gd name="adj" fmla="val 10000"/>
          </a:avLst>
        </a:prstGeom>
        <a:solidFill>
          <a:srgbClr val="61A83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Bias and Toxicity Awareness</a:t>
          </a:r>
        </a:p>
      </dsp:txBody>
      <dsp:txXfrm>
        <a:off x="8968398" y="1069005"/>
        <a:ext cx="983868" cy="1477428"/>
      </dsp:txXfrm>
    </dsp:sp>
    <dsp:sp modelId="{4875FC74-7382-6B40-8FE8-BB8F8CDBA487}">
      <dsp:nvSpPr>
        <dsp:cNvPr id="0" name=""/>
        <dsp:cNvSpPr/>
      </dsp:nvSpPr>
      <dsp:spPr>
        <a:xfrm>
          <a:off x="8937788" y="2776609"/>
          <a:ext cx="1045088" cy="1538648"/>
        </a:xfrm>
        <a:prstGeom prst="roundRect">
          <a:avLst>
            <a:gd name="adj" fmla="val 10000"/>
          </a:avLst>
        </a:prstGeom>
        <a:solidFill>
          <a:srgbClr val="41679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dirty="0"/>
            <a:t>Content checks</a:t>
          </a:r>
        </a:p>
      </dsp:txBody>
      <dsp:txXfrm>
        <a:off x="8968398" y="2807219"/>
        <a:ext cx="983868" cy="14774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230E7C-19C4-467E-9826-B0EEFA7C1F63}">
      <dsp:nvSpPr>
        <dsp:cNvPr id="0" name=""/>
        <dsp:cNvSpPr/>
      </dsp:nvSpPr>
      <dsp:spPr>
        <a:xfrm>
          <a:off x="2370974" y="1735086"/>
          <a:ext cx="2120660" cy="2120660"/>
        </a:xfrm>
        <a:prstGeom prst="gear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Templates &amp; Case Studies</a:t>
          </a:r>
        </a:p>
      </dsp:txBody>
      <dsp:txXfrm>
        <a:off x="2797321" y="2231840"/>
        <a:ext cx="1267966" cy="1090064"/>
      </dsp:txXfrm>
    </dsp:sp>
    <dsp:sp modelId="{1CDDBB41-CC13-424B-87EB-79C3D8827A16}">
      <dsp:nvSpPr>
        <dsp:cNvPr id="0" name=""/>
        <dsp:cNvSpPr/>
      </dsp:nvSpPr>
      <dsp:spPr>
        <a:xfrm>
          <a:off x="1137135" y="1233839"/>
          <a:ext cx="1542298" cy="1542298"/>
        </a:xfrm>
        <a:prstGeom prst="gear6">
          <a:avLst/>
        </a:prstGeom>
        <a:solidFill>
          <a:schemeClr val="accent4">
            <a:hueOff val="-3001008"/>
            <a:satOff val="0"/>
            <a:lumOff val="141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Standards</a:t>
          </a:r>
        </a:p>
      </dsp:txBody>
      <dsp:txXfrm>
        <a:off x="1525413" y="1624464"/>
        <a:ext cx="765742" cy="761048"/>
      </dsp:txXfrm>
    </dsp:sp>
    <dsp:sp modelId="{18671E4C-B62C-42B0-A5A1-2B247BF20884}">
      <dsp:nvSpPr>
        <dsp:cNvPr id="0" name=""/>
        <dsp:cNvSpPr/>
      </dsp:nvSpPr>
      <dsp:spPr>
        <a:xfrm rot="20700000">
          <a:off x="2000979" y="169810"/>
          <a:ext cx="1511138" cy="1511138"/>
        </a:xfrm>
        <a:prstGeom prst="gear6">
          <a:avLst/>
        </a:prstGeom>
        <a:solidFill>
          <a:schemeClr val="accent4">
            <a:hueOff val="-6002016"/>
            <a:satOff val="0"/>
            <a:lumOff val="28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lumMod val="85000"/>
                  <a:lumOff val="15000"/>
                </a:schemeClr>
              </a:solidFill>
            </a:rPr>
            <a:t>Regulatory landscape</a:t>
          </a:r>
        </a:p>
      </dsp:txBody>
      <dsp:txXfrm rot="-20700000">
        <a:off x="2332416" y="501247"/>
        <a:ext cx="848264" cy="848264"/>
      </dsp:txXfrm>
    </dsp:sp>
    <dsp:sp modelId="{B72468B0-CA8D-4189-909E-44820D76C3F4}">
      <dsp:nvSpPr>
        <dsp:cNvPr id="0" name=""/>
        <dsp:cNvSpPr/>
      </dsp:nvSpPr>
      <dsp:spPr>
        <a:xfrm>
          <a:off x="2204231" y="1417168"/>
          <a:ext cx="2714445" cy="2714445"/>
        </a:xfrm>
        <a:prstGeom prst="circularArrow">
          <a:avLst>
            <a:gd name="adj1" fmla="val 4687"/>
            <a:gd name="adj2" fmla="val 299029"/>
            <a:gd name="adj3" fmla="val 2507646"/>
            <a:gd name="adj4" fmla="val 15879752"/>
            <a:gd name="adj5" fmla="val 546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3EADB1-9AF6-40C0-B7D5-215BC7140D7C}">
      <dsp:nvSpPr>
        <dsp:cNvPr id="0" name=""/>
        <dsp:cNvSpPr/>
      </dsp:nvSpPr>
      <dsp:spPr>
        <a:xfrm>
          <a:off x="863996" y="894039"/>
          <a:ext cx="1972214" cy="1972214"/>
        </a:xfrm>
        <a:prstGeom prst="leftCircularArrow">
          <a:avLst>
            <a:gd name="adj1" fmla="val 6452"/>
            <a:gd name="adj2" fmla="val 429999"/>
            <a:gd name="adj3" fmla="val 10489124"/>
            <a:gd name="adj4" fmla="val 14837806"/>
            <a:gd name="adj5" fmla="val 7527"/>
          </a:avLst>
        </a:prstGeom>
        <a:solidFill>
          <a:schemeClr val="accent4">
            <a:hueOff val="-3001008"/>
            <a:satOff val="0"/>
            <a:lumOff val="1411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8A39A6-D93B-4A62-8C9D-399F5B30DC09}">
      <dsp:nvSpPr>
        <dsp:cNvPr id="0" name=""/>
        <dsp:cNvSpPr/>
      </dsp:nvSpPr>
      <dsp:spPr>
        <a:xfrm>
          <a:off x="1651438" y="-159732"/>
          <a:ext cx="2126444" cy="2126444"/>
        </a:xfrm>
        <a:prstGeom prst="circularArrow">
          <a:avLst>
            <a:gd name="adj1" fmla="val 5984"/>
            <a:gd name="adj2" fmla="val 394124"/>
            <a:gd name="adj3" fmla="val 13313824"/>
            <a:gd name="adj4" fmla="val 10508221"/>
            <a:gd name="adj5" fmla="val 6981"/>
          </a:avLst>
        </a:prstGeom>
        <a:solidFill>
          <a:schemeClr val="accent4">
            <a:hueOff val="-6002016"/>
            <a:satOff val="0"/>
            <a:lumOff val="2823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E1CE73-D472-42F3-893C-D02EF2772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E4AFAF50-E73A-409D-8F65-D79F4A7A57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76E6FD-8268-4072-BCD1-25B05F3C11B3}" type="datetimeFigureOut">
              <a:rPr lang="en-GB" smtClean="0"/>
              <a:t>17/10/2023</a:t>
            </a:fld>
            <a:endParaRPr lang="en-GB" dirty="0"/>
          </a:p>
        </p:txBody>
      </p:sp>
      <p:sp>
        <p:nvSpPr>
          <p:cNvPr id="4" name="Footer Placeholder 3">
            <a:extLst>
              <a:ext uri="{FF2B5EF4-FFF2-40B4-BE49-F238E27FC236}">
                <a16:creationId xmlns:a16="http://schemas.microsoft.com/office/drawing/2014/main" id="{54516D97-D10C-44BD-88E3-61D410BBA3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C635C24F-2B46-4403-8AE0-63EB7D8A65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4547E0-15F0-4EC4-8347-52EE079A6817}" type="slidenum">
              <a:rPr lang="en-GB" smtClean="0"/>
              <a:t>‹#›</a:t>
            </a:fld>
            <a:endParaRPr lang="en-GB" dirty="0"/>
          </a:p>
        </p:txBody>
      </p:sp>
    </p:spTree>
    <p:extLst>
      <p:ext uri="{BB962C8B-B14F-4D97-AF65-F5344CB8AC3E}">
        <p14:creationId xmlns:p14="http://schemas.microsoft.com/office/powerpoint/2010/main" val="41054461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196BB-E2C0-4D1E-BC5C-4817F142C7EE}" type="datetimeFigureOut">
              <a:rPr lang="en-GB" smtClean="0"/>
              <a:t>17/10/2023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29B70A-BAE5-4A56-9EBC-E0E75942BA7F}" type="slidenum">
              <a:rPr lang="en-GB" smtClean="0"/>
              <a:t>‹#›</a:t>
            </a:fld>
            <a:endParaRPr lang="en-GB" dirty="0"/>
          </a:p>
        </p:txBody>
      </p:sp>
    </p:spTree>
    <p:extLst>
      <p:ext uri="{BB962C8B-B14F-4D97-AF65-F5344CB8AC3E}">
        <p14:creationId xmlns:p14="http://schemas.microsoft.com/office/powerpoint/2010/main" val="188297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9B70A-BAE5-4A56-9EBC-E0E75942BA7F}" type="slidenum">
              <a:rPr lang="en-GB" smtClean="0"/>
              <a:t>4</a:t>
            </a:fld>
            <a:endParaRPr lang="en-GB" dirty="0"/>
          </a:p>
        </p:txBody>
      </p:sp>
    </p:spTree>
    <p:extLst>
      <p:ext uri="{BB962C8B-B14F-4D97-AF65-F5344CB8AC3E}">
        <p14:creationId xmlns:p14="http://schemas.microsoft.com/office/powerpoint/2010/main" val="107922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9B70A-BAE5-4A56-9EBC-E0E75942BA7F}" type="slidenum">
              <a:rPr lang="en-GB" smtClean="0"/>
              <a:t>7</a:t>
            </a:fld>
            <a:endParaRPr lang="en-GB" dirty="0"/>
          </a:p>
        </p:txBody>
      </p:sp>
    </p:spTree>
    <p:extLst>
      <p:ext uri="{BB962C8B-B14F-4D97-AF65-F5344CB8AC3E}">
        <p14:creationId xmlns:p14="http://schemas.microsoft.com/office/powerpoint/2010/main" val="3103751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a:t>
            </a:r>
            <a:endParaRPr lang="en-GB" dirty="0"/>
          </a:p>
        </p:txBody>
      </p:sp>
      <p:sp>
        <p:nvSpPr>
          <p:cNvPr id="4" name="Slide Number Placeholder 3"/>
          <p:cNvSpPr>
            <a:spLocks noGrp="1"/>
          </p:cNvSpPr>
          <p:nvPr>
            <p:ph type="sldNum" sz="quarter" idx="5"/>
          </p:nvPr>
        </p:nvSpPr>
        <p:spPr/>
        <p:txBody>
          <a:bodyPr/>
          <a:lstStyle/>
          <a:p>
            <a:fld id="{8329B70A-BAE5-4A56-9EBC-E0E75942BA7F}" type="slidenum">
              <a:rPr lang="en-GB" smtClean="0"/>
              <a:t>9</a:t>
            </a:fld>
            <a:endParaRPr lang="en-GB" dirty="0"/>
          </a:p>
        </p:txBody>
      </p:sp>
    </p:spTree>
    <p:extLst>
      <p:ext uri="{BB962C8B-B14F-4D97-AF65-F5344CB8AC3E}">
        <p14:creationId xmlns:p14="http://schemas.microsoft.com/office/powerpoint/2010/main" val="465042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329B70A-BAE5-4A56-9EBC-E0E75942BA7F}" type="slidenum">
              <a:rPr lang="en-GB" smtClean="0"/>
              <a:t>10</a:t>
            </a:fld>
            <a:endParaRPr lang="en-GB" dirty="0"/>
          </a:p>
        </p:txBody>
      </p:sp>
    </p:spTree>
    <p:extLst>
      <p:ext uri="{BB962C8B-B14F-4D97-AF65-F5344CB8AC3E}">
        <p14:creationId xmlns:p14="http://schemas.microsoft.com/office/powerpoint/2010/main" val="49287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9B70A-BAE5-4A56-9EBC-E0E75942BA7F}" type="slidenum">
              <a:rPr lang="en-GB" smtClean="0"/>
              <a:t>12</a:t>
            </a:fld>
            <a:endParaRPr lang="en-GB" dirty="0"/>
          </a:p>
        </p:txBody>
      </p:sp>
    </p:spTree>
    <p:extLst>
      <p:ext uri="{BB962C8B-B14F-4D97-AF65-F5344CB8AC3E}">
        <p14:creationId xmlns:p14="http://schemas.microsoft.com/office/powerpoint/2010/main" val="32121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9B70A-BAE5-4A56-9EBC-E0E75942BA7F}" type="slidenum">
              <a:rPr lang="en-GB" smtClean="0"/>
              <a:t>14</a:t>
            </a:fld>
            <a:endParaRPr lang="en-GB" dirty="0"/>
          </a:p>
        </p:txBody>
      </p:sp>
    </p:spTree>
    <p:extLst>
      <p:ext uri="{BB962C8B-B14F-4D97-AF65-F5344CB8AC3E}">
        <p14:creationId xmlns:p14="http://schemas.microsoft.com/office/powerpoint/2010/main" val="1785720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329B70A-BAE5-4A56-9EBC-E0E75942BA7F}" type="slidenum">
              <a:rPr lang="en-GB" smtClean="0"/>
              <a:t>20</a:t>
            </a:fld>
            <a:endParaRPr lang="en-GB" dirty="0"/>
          </a:p>
        </p:txBody>
      </p:sp>
    </p:spTree>
    <p:extLst>
      <p:ext uri="{BB962C8B-B14F-4D97-AF65-F5344CB8AC3E}">
        <p14:creationId xmlns:p14="http://schemas.microsoft.com/office/powerpoint/2010/main" val="4123157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a:gsLst>
            <a:gs pos="34000">
              <a:schemeClr val="accent1"/>
            </a:gs>
            <a:gs pos="75000">
              <a:schemeClr val="accent3"/>
            </a:gs>
          </a:gsLst>
          <a:lin ang="2700000" scaled="0"/>
        </a:gra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BF1E90D-5172-4748-A703-17032064F54A}"/>
              </a:ext>
            </a:extLst>
          </p:cNvPr>
          <p:cNvSpPr>
            <a:spLocks noGrp="1"/>
          </p:cNvSpPr>
          <p:nvPr>
            <p:ph type="ctrTitle" hasCustomPrompt="1"/>
          </p:nvPr>
        </p:nvSpPr>
        <p:spPr>
          <a:xfrm>
            <a:off x="559556" y="2071273"/>
            <a:ext cx="8421908" cy="2151426"/>
          </a:xfrm>
          <a:prstGeom prst="rect">
            <a:avLst/>
          </a:prstGeom>
        </p:spPr>
        <p:txBody>
          <a:bodyPr anchor="ctr">
            <a:noAutofit/>
          </a:bodyPr>
          <a:lstStyle>
            <a:lvl1pPr algn="l">
              <a:lnSpc>
                <a:spcPct val="100000"/>
              </a:lnSpc>
              <a:defRPr sz="4800" b="1" i="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a:t>Click to add title 48pt</a:t>
            </a:r>
          </a:p>
        </p:txBody>
      </p:sp>
      <p:sp>
        <p:nvSpPr>
          <p:cNvPr id="8" name="Subtitle 2">
            <a:extLst>
              <a:ext uri="{FF2B5EF4-FFF2-40B4-BE49-F238E27FC236}">
                <a16:creationId xmlns:a16="http://schemas.microsoft.com/office/drawing/2014/main" id="{8AC9BF4F-26F8-4CDE-8419-6A3C04C2E2CB}"/>
              </a:ext>
            </a:extLst>
          </p:cNvPr>
          <p:cNvSpPr>
            <a:spLocks noGrp="1"/>
          </p:cNvSpPr>
          <p:nvPr>
            <p:ph type="subTitle" idx="1" hasCustomPrompt="1"/>
          </p:nvPr>
        </p:nvSpPr>
        <p:spPr>
          <a:xfrm>
            <a:off x="559556" y="4551129"/>
            <a:ext cx="7847442" cy="549275"/>
          </a:xfrm>
          <a:prstGeom prst="rect">
            <a:avLst/>
          </a:prstGeom>
        </p:spPr>
        <p:txBody>
          <a:bodyPr anchor="ctr"/>
          <a:lstStyle>
            <a:lvl1pPr marL="0" indent="0" algn="l">
              <a:buNone/>
              <a:defRPr sz="2400" b="0" i="0">
                <a:solidFill>
                  <a:schemeClr val="bg1"/>
                </a:solidFill>
                <a:latin typeface="Century Gothic" panose="020B050202020202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Presenter name</a:t>
            </a:r>
          </a:p>
        </p:txBody>
      </p:sp>
      <p:sp>
        <p:nvSpPr>
          <p:cNvPr id="9" name="Text Placeholder 8">
            <a:extLst>
              <a:ext uri="{FF2B5EF4-FFF2-40B4-BE49-F238E27FC236}">
                <a16:creationId xmlns:a16="http://schemas.microsoft.com/office/drawing/2014/main" id="{EFF9088B-7980-4526-B310-3E5891FD86E4}"/>
              </a:ext>
            </a:extLst>
          </p:cNvPr>
          <p:cNvSpPr>
            <a:spLocks noGrp="1"/>
          </p:cNvSpPr>
          <p:nvPr>
            <p:ph type="body" sz="quarter" idx="13" hasCustomPrompt="1"/>
          </p:nvPr>
        </p:nvSpPr>
        <p:spPr>
          <a:xfrm>
            <a:off x="559556" y="5819322"/>
            <a:ext cx="7847441" cy="549274"/>
          </a:xfrm>
          <a:prstGeom prst="rect">
            <a:avLst/>
          </a:prstGeom>
        </p:spPr>
        <p:txBody>
          <a:bodyPr anchor="ctr">
            <a:normAutofit/>
          </a:bodyPr>
          <a:lstStyle>
            <a:lvl1pPr marL="0" indent="0">
              <a:buNone/>
              <a:defRPr sz="2000" b="0" i="0">
                <a:solidFill>
                  <a:schemeClr val="bg1"/>
                </a:solidFill>
                <a:latin typeface="Century Gothic" panose="020B0502020202020204" pitchFamily="34" charset="0"/>
                <a:ea typeface="Tahoma" panose="020B0604030504040204" pitchFamily="34" charset="0"/>
                <a:cs typeface="Tahoma" panose="020B060403050404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[DD/MM/YYYY]</a:t>
            </a:r>
          </a:p>
        </p:txBody>
      </p:sp>
      <p:sp>
        <p:nvSpPr>
          <p:cNvPr id="15" name="Picture Placeholder 14">
            <a:extLst>
              <a:ext uri="{FF2B5EF4-FFF2-40B4-BE49-F238E27FC236}">
                <a16:creationId xmlns:a16="http://schemas.microsoft.com/office/drawing/2014/main" id="{04DD2974-FA38-4860-969E-286E269508A8}"/>
              </a:ext>
            </a:extLst>
          </p:cNvPr>
          <p:cNvSpPr>
            <a:spLocks noGrp="1"/>
          </p:cNvSpPr>
          <p:nvPr>
            <p:ph type="pic" sz="quarter" idx="14" hasCustomPrompt="1"/>
          </p:nvPr>
        </p:nvSpPr>
        <p:spPr>
          <a:xfrm>
            <a:off x="3662584" y="714548"/>
            <a:ext cx="2113683" cy="828158"/>
          </a:xfrm>
          <a:prstGeom prst="rect">
            <a:avLst/>
          </a:prstGeom>
          <a:noFill/>
        </p:spPr>
        <p:txBody>
          <a:bodyPr>
            <a:noAutofit/>
          </a:bodyPr>
          <a:lstStyle>
            <a:lvl1pPr marL="0" indent="0">
              <a:buNone/>
              <a:defRPr sz="1400">
                <a:solidFill>
                  <a:schemeClr val="bg1"/>
                </a:solidFill>
              </a:defRPr>
            </a:lvl1pPr>
          </a:lstStyle>
          <a:p>
            <a:r>
              <a:rPr lang="en-GB" dirty="0"/>
              <a:t>Partner/customer logo] </a:t>
            </a:r>
          </a:p>
        </p:txBody>
      </p:sp>
      <p:pic>
        <p:nvPicPr>
          <p:cNvPr id="73" name="Picture 72" descr="A close up of a logo&#10;&#10;Description automatically generated">
            <a:extLst>
              <a:ext uri="{FF2B5EF4-FFF2-40B4-BE49-F238E27FC236}">
                <a16:creationId xmlns:a16="http://schemas.microsoft.com/office/drawing/2014/main" id="{1F633FF2-842A-CC46-BC7F-AAF389200EA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3240" y="856818"/>
            <a:ext cx="2202302" cy="505814"/>
          </a:xfrm>
          <a:prstGeom prst="rect">
            <a:avLst/>
          </a:prstGeom>
        </p:spPr>
      </p:pic>
      <p:sp>
        <p:nvSpPr>
          <p:cNvPr id="3" name="Text Placeholder 2">
            <a:extLst>
              <a:ext uri="{FF2B5EF4-FFF2-40B4-BE49-F238E27FC236}">
                <a16:creationId xmlns:a16="http://schemas.microsoft.com/office/drawing/2014/main" id="{6D7CBCD6-4311-4FF6-AB6D-303D4E9BCEAC}"/>
              </a:ext>
            </a:extLst>
          </p:cNvPr>
          <p:cNvSpPr>
            <a:spLocks noGrp="1"/>
          </p:cNvSpPr>
          <p:nvPr>
            <p:ph type="body" sz="quarter" idx="15" hasCustomPrompt="1"/>
          </p:nvPr>
        </p:nvSpPr>
        <p:spPr>
          <a:xfrm>
            <a:off x="558800" y="5132573"/>
            <a:ext cx="7848600" cy="549275"/>
          </a:xfrm>
          <a:prstGeom prst="rect">
            <a:avLst/>
          </a:prstGeom>
        </p:spPr>
        <p:txBody>
          <a:bodyPr anchor="ctr">
            <a:normAutofit/>
          </a:bodyPr>
          <a:lstStyle>
            <a:lvl1pPr marL="0" indent="0">
              <a:buNone/>
              <a:defRPr sz="2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noProof="0"/>
              <a:t>Job title</a:t>
            </a:r>
          </a:p>
        </p:txBody>
      </p:sp>
      <p:pic>
        <p:nvPicPr>
          <p:cNvPr id="69" name="Picture 68" descr="A picture containing x-ray film&#10;&#10;Description automatically generated">
            <a:extLst>
              <a:ext uri="{FF2B5EF4-FFF2-40B4-BE49-F238E27FC236}">
                <a16:creationId xmlns:a16="http://schemas.microsoft.com/office/drawing/2014/main" id="{20AAD789-D38A-4AA3-9C74-310550F688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34602" r="38253" b="61959"/>
          <a:stretch/>
        </p:blipFill>
        <p:spPr>
          <a:xfrm>
            <a:off x="6132484" y="385116"/>
            <a:ext cx="6059516" cy="6472884"/>
          </a:xfrm>
          <a:prstGeom prst="rect">
            <a:avLst/>
          </a:prstGeom>
        </p:spPr>
      </p:pic>
    </p:spTree>
    <p:extLst>
      <p:ext uri="{BB962C8B-B14F-4D97-AF65-F5344CB8AC3E}">
        <p14:creationId xmlns:p14="http://schemas.microsoft.com/office/powerpoint/2010/main" val="3745927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text right ">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67451567-8536-477F-85ED-CA1DFF9BE97B}"/>
              </a:ext>
            </a:extLst>
          </p:cNvPr>
          <p:cNvSpPr>
            <a:spLocks noGrp="1"/>
          </p:cNvSpPr>
          <p:nvPr>
            <p:ph type="ftr" sz="quarter" idx="15"/>
          </p:nvPr>
        </p:nvSpPr>
        <p:spPr/>
        <p:txBody>
          <a:bodyPr/>
          <a:lstStyle/>
          <a:p>
            <a:endParaRPr lang="en-GB" noProof="0" dirty="0"/>
          </a:p>
        </p:txBody>
      </p:sp>
      <p:sp>
        <p:nvSpPr>
          <p:cNvPr id="13" name="Slide Number Placeholder 12">
            <a:extLst>
              <a:ext uri="{FF2B5EF4-FFF2-40B4-BE49-F238E27FC236}">
                <a16:creationId xmlns:a16="http://schemas.microsoft.com/office/drawing/2014/main" id="{0C0D124B-675D-46F1-BFDA-75A464E98B48}"/>
              </a:ext>
            </a:extLst>
          </p:cNvPr>
          <p:cNvSpPr>
            <a:spLocks noGrp="1"/>
          </p:cNvSpPr>
          <p:nvPr>
            <p:ph type="sldNum" sz="quarter" idx="16"/>
          </p:nvPr>
        </p:nvSpPr>
        <p:spPr/>
        <p:txBody>
          <a:bodyPr/>
          <a:lstStyle/>
          <a:p>
            <a:fld id="{137FA334-BE47-F143-B4E7-F04D9DD09270}" type="slidenum">
              <a:rPr lang="en-GB" noProof="0" smtClean="0"/>
              <a:pPr/>
              <a:t>‹#›</a:t>
            </a:fld>
            <a:endParaRPr lang="en-GB" noProof="0" dirty="0"/>
          </a:p>
        </p:txBody>
      </p:sp>
      <p:sp>
        <p:nvSpPr>
          <p:cNvPr id="49" name="Picture Placeholder 14">
            <a:extLst>
              <a:ext uri="{FF2B5EF4-FFF2-40B4-BE49-F238E27FC236}">
                <a16:creationId xmlns:a16="http://schemas.microsoft.com/office/drawing/2014/main" id="{42BD4E97-1980-4AF5-8BEC-EE75A52001CE}"/>
              </a:ext>
            </a:extLst>
          </p:cNvPr>
          <p:cNvSpPr>
            <a:spLocks noGrp="1"/>
          </p:cNvSpPr>
          <p:nvPr>
            <p:ph type="pic" sz="quarter" idx="36" hasCustomPrompt="1"/>
          </p:nvPr>
        </p:nvSpPr>
        <p:spPr>
          <a:xfrm>
            <a:off x="400635"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3" name="Picture Placeholder 2">
            <a:extLst>
              <a:ext uri="{FF2B5EF4-FFF2-40B4-BE49-F238E27FC236}">
                <a16:creationId xmlns:a16="http://schemas.microsoft.com/office/drawing/2014/main" id="{5E384027-D62B-4285-80B6-C2F361EAB00B}"/>
              </a:ext>
            </a:extLst>
          </p:cNvPr>
          <p:cNvSpPr>
            <a:spLocks noGrp="1"/>
          </p:cNvSpPr>
          <p:nvPr>
            <p:ph type="pic" sz="quarter" idx="37" hasCustomPrompt="1"/>
          </p:nvPr>
        </p:nvSpPr>
        <p:spPr>
          <a:xfrm>
            <a:off x="0" y="0"/>
            <a:ext cx="5003800" cy="6146800"/>
          </a:xfrm>
          <a:solidFill>
            <a:schemeClr val="accent1"/>
          </a:solidFill>
        </p:spPr>
        <p:txBody>
          <a:bodyPr tIns="1584000" anchor="ctr"/>
          <a:lstStyle>
            <a:lvl1pPr marL="0" indent="0" algn="ctr">
              <a:buNone/>
              <a:defRPr>
                <a:solidFill>
                  <a:schemeClr val="bg1"/>
                </a:solidFill>
              </a:defRPr>
            </a:lvl1pPr>
          </a:lstStyle>
          <a:p>
            <a:r>
              <a:rPr lang="en-GB" dirty="0"/>
              <a:t>Click to add image</a:t>
            </a:r>
          </a:p>
        </p:txBody>
      </p:sp>
      <p:sp>
        <p:nvSpPr>
          <p:cNvPr id="76" name="Title 1">
            <a:extLst>
              <a:ext uri="{FF2B5EF4-FFF2-40B4-BE49-F238E27FC236}">
                <a16:creationId xmlns:a16="http://schemas.microsoft.com/office/drawing/2014/main" id="{AA34E21B-4E9E-4912-A3DF-701E3D6A9902}"/>
              </a:ext>
            </a:extLst>
          </p:cNvPr>
          <p:cNvSpPr>
            <a:spLocks noGrp="1"/>
          </p:cNvSpPr>
          <p:nvPr>
            <p:ph type="title" hasCustomPrompt="1"/>
          </p:nvPr>
        </p:nvSpPr>
        <p:spPr>
          <a:xfrm>
            <a:off x="400640" y="365317"/>
            <a:ext cx="4257085" cy="1245392"/>
          </a:xfrm>
          <a:prstGeom prst="rect">
            <a:avLst/>
          </a:prstGeom>
        </p:spPr>
        <p:txBody>
          <a:bodyPr anchor="t">
            <a:normAutofit/>
          </a:bodyPr>
          <a:lstStyle>
            <a:lvl1pPr>
              <a:lnSpc>
                <a:spcPct val="100000"/>
              </a:lnSpc>
              <a:defRPr sz="3600" b="1" i="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sp>
        <p:nvSpPr>
          <p:cNvPr id="18" name="Text Placeholder 4">
            <a:extLst>
              <a:ext uri="{FF2B5EF4-FFF2-40B4-BE49-F238E27FC236}">
                <a16:creationId xmlns:a16="http://schemas.microsoft.com/office/drawing/2014/main" id="{91192477-2D46-4F52-9B47-45467A9C7B69}"/>
              </a:ext>
            </a:extLst>
          </p:cNvPr>
          <p:cNvSpPr>
            <a:spLocks noGrp="1"/>
          </p:cNvSpPr>
          <p:nvPr>
            <p:ph type="body" sz="quarter" idx="38" hasCustomPrompt="1"/>
          </p:nvPr>
        </p:nvSpPr>
        <p:spPr>
          <a:xfrm>
            <a:off x="5336703" y="365125"/>
            <a:ext cx="6477000" cy="1427445"/>
          </a:xfrm>
        </p:spPr>
        <p:txBody>
          <a:bodyPr>
            <a:normAutofit/>
          </a:bodyPr>
          <a:lstStyle>
            <a:lvl1pPr marL="0" indent="0">
              <a:spcAft>
                <a:spcPts val="600"/>
              </a:spcAft>
              <a:buFont typeface="Arial" panose="020B0604020202020204" pitchFamily="34" charset="0"/>
              <a:buNone/>
              <a:defRPr sz="2800" b="1">
                <a:solidFill>
                  <a:srgbClr val="283583"/>
                </a:solidFill>
              </a:defRPr>
            </a:lvl1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p>
        </p:txBody>
      </p:sp>
      <p:sp>
        <p:nvSpPr>
          <p:cNvPr id="19" name="Text Placeholder 9">
            <a:extLst>
              <a:ext uri="{FF2B5EF4-FFF2-40B4-BE49-F238E27FC236}">
                <a16:creationId xmlns:a16="http://schemas.microsoft.com/office/drawing/2014/main" id="{15596035-3395-4565-BB3A-EF9BA0A35569}"/>
              </a:ext>
            </a:extLst>
          </p:cNvPr>
          <p:cNvSpPr>
            <a:spLocks noGrp="1"/>
          </p:cNvSpPr>
          <p:nvPr>
            <p:ph type="body" sz="quarter" idx="13" hasCustomPrompt="1"/>
          </p:nvPr>
        </p:nvSpPr>
        <p:spPr>
          <a:xfrm>
            <a:off x="5336703" y="1915845"/>
            <a:ext cx="6451436" cy="4244427"/>
          </a:xfrm>
          <a:prstGeom prst="rect">
            <a:avLst/>
          </a:prstGeom>
        </p:spPr>
        <p:txBody>
          <a:bodyPr numCol="1">
            <a:norm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The recommended font size for body copy is 24pt, and no less than 18pt.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a:p>
            <a:pPr lvl="0"/>
            <a:r>
              <a:rPr lang="en-GB" noProof="0" dirty="0"/>
              <a:t>Nunc </a:t>
            </a:r>
            <a:r>
              <a:rPr lang="en-GB" noProof="0" dirty="0" err="1"/>
              <a:t>viverra</a:t>
            </a:r>
            <a:r>
              <a:rPr lang="en-GB" noProof="0" dirty="0"/>
              <a:t> </a:t>
            </a:r>
            <a:r>
              <a:rPr lang="en-GB" noProof="0" dirty="0" err="1"/>
              <a:t>imperdiet</a:t>
            </a:r>
            <a:r>
              <a:rPr lang="en-GB" noProof="0" dirty="0"/>
              <a:t> </a:t>
            </a:r>
            <a:r>
              <a:rPr lang="en-GB" noProof="0" dirty="0" err="1"/>
              <a:t>enim</a:t>
            </a:r>
            <a:r>
              <a:rPr lang="en-GB" noProof="0" dirty="0"/>
              <a:t>. </a:t>
            </a:r>
            <a:r>
              <a:rPr lang="en-GB" noProof="0" dirty="0" err="1"/>
              <a:t>Fusce</a:t>
            </a:r>
            <a:r>
              <a:rPr lang="en-GB" noProof="0" dirty="0"/>
              <a:t> est. </a:t>
            </a:r>
            <a:r>
              <a:rPr lang="en-GB" noProof="0" dirty="0" err="1"/>
              <a:t>Vivamus</a:t>
            </a:r>
            <a:r>
              <a:rPr lang="en-GB" noProof="0" dirty="0"/>
              <a:t> a </a:t>
            </a:r>
            <a:r>
              <a:rPr lang="en-GB" noProof="0" dirty="0" err="1"/>
              <a:t>tellus</a:t>
            </a:r>
            <a:r>
              <a:rPr lang="en-GB" noProof="0" dirty="0"/>
              <a:t>.</a:t>
            </a:r>
          </a:p>
        </p:txBody>
      </p:sp>
    </p:spTree>
    <p:extLst>
      <p:ext uri="{BB962C8B-B14F-4D97-AF65-F5344CB8AC3E}">
        <p14:creationId xmlns:p14="http://schemas.microsoft.com/office/powerpoint/2010/main" val="4023512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wall large ">
    <p:spTree>
      <p:nvGrpSpPr>
        <p:cNvPr id="1" name=""/>
        <p:cNvGrpSpPr/>
        <p:nvPr/>
      </p:nvGrpSpPr>
      <p:grpSpPr>
        <a:xfrm>
          <a:off x="0" y="0"/>
          <a:ext cx="0" cy="0"/>
          <a:chOff x="0" y="0"/>
          <a:chExt cx="0" cy="0"/>
        </a:xfrm>
      </p:grpSpPr>
      <p:graphicFrame>
        <p:nvGraphicFramePr>
          <p:cNvPr id="51" name="Table 2">
            <a:extLst>
              <a:ext uri="{FF2B5EF4-FFF2-40B4-BE49-F238E27FC236}">
                <a16:creationId xmlns:a16="http://schemas.microsoft.com/office/drawing/2014/main" id="{5006EDDD-5353-44DE-B247-64EE293026E3}"/>
              </a:ext>
            </a:extLst>
          </p:cNvPr>
          <p:cNvGraphicFramePr>
            <a:graphicFrameLocks noGrp="1"/>
          </p:cNvGraphicFramePr>
          <p:nvPr userDrawn="1">
            <p:extLst>
              <p:ext uri="{D42A27DB-BD31-4B8C-83A1-F6EECF244321}">
                <p14:modId xmlns:p14="http://schemas.microsoft.com/office/powerpoint/2010/main" val="623693592"/>
              </p:ext>
            </p:extLst>
          </p:nvPr>
        </p:nvGraphicFramePr>
        <p:xfrm>
          <a:off x="379888" y="1332702"/>
          <a:ext cx="11408250" cy="4684400"/>
        </p:xfrm>
        <a:graphic>
          <a:graphicData uri="http://schemas.openxmlformats.org/drawingml/2006/table">
            <a:tbl>
              <a:tblPr firstRow="1" bandRow="1">
                <a:tableStyleId>{5C22544A-7EE6-4342-B048-85BDC9FD1C3A}</a:tableStyleId>
              </a:tblPr>
              <a:tblGrid>
                <a:gridCol w="1901375">
                  <a:extLst>
                    <a:ext uri="{9D8B030D-6E8A-4147-A177-3AD203B41FA5}">
                      <a16:colId xmlns:a16="http://schemas.microsoft.com/office/drawing/2014/main" val="3151200726"/>
                    </a:ext>
                  </a:extLst>
                </a:gridCol>
                <a:gridCol w="1901375">
                  <a:extLst>
                    <a:ext uri="{9D8B030D-6E8A-4147-A177-3AD203B41FA5}">
                      <a16:colId xmlns:a16="http://schemas.microsoft.com/office/drawing/2014/main" val="429560681"/>
                    </a:ext>
                  </a:extLst>
                </a:gridCol>
                <a:gridCol w="1901375">
                  <a:extLst>
                    <a:ext uri="{9D8B030D-6E8A-4147-A177-3AD203B41FA5}">
                      <a16:colId xmlns:a16="http://schemas.microsoft.com/office/drawing/2014/main" val="3735507952"/>
                    </a:ext>
                  </a:extLst>
                </a:gridCol>
                <a:gridCol w="1901375">
                  <a:extLst>
                    <a:ext uri="{9D8B030D-6E8A-4147-A177-3AD203B41FA5}">
                      <a16:colId xmlns:a16="http://schemas.microsoft.com/office/drawing/2014/main" val="4158773669"/>
                    </a:ext>
                  </a:extLst>
                </a:gridCol>
                <a:gridCol w="1901375">
                  <a:extLst>
                    <a:ext uri="{9D8B030D-6E8A-4147-A177-3AD203B41FA5}">
                      <a16:colId xmlns:a16="http://schemas.microsoft.com/office/drawing/2014/main" val="3769826666"/>
                    </a:ext>
                  </a:extLst>
                </a:gridCol>
                <a:gridCol w="1901375">
                  <a:extLst>
                    <a:ext uri="{9D8B030D-6E8A-4147-A177-3AD203B41FA5}">
                      <a16:colId xmlns:a16="http://schemas.microsoft.com/office/drawing/2014/main" val="258324422"/>
                    </a:ext>
                  </a:extLst>
                </a:gridCol>
              </a:tblGrid>
              <a:tr h="936880">
                <a:tc>
                  <a:txBody>
                    <a:bodyPr/>
                    <a:lstStyle/>
                    <a:p>
                      <a:endParaRPr lang="en-GB" dirty="0"/>
                    </a:p>
                  </a:txBody>
                  <a:tcPr>
                    <a:lnR w="6350" cap="flat" cmpd="sng" algn="ctr">
                      <a:solidFill>
                        <a:srgbClr val="61A83F"/>
                      </a:solidFill>
                      <a:prstDash val="solid"/>
                      <a:round/>
                      <a:headEnd type="none" w="med" len="med"/>
                      <a:tailEnd type="none" w="med" len="med"/>
                    </a:lnR>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B w="6350" cap="flat" cmpd="sng" algn="ctr">
                      <a:solidFill>
                        <a:srgbClr val="61A83F"/>
                      </a:solidFill>
                      <a:prstDash val="solid"/>
                      <a:round/>
                      <a:headEnd type="none" w="med" len="med"/>
                      <a:tailEnd type="none" w="med" len="med"/>
                    </a:lnB>
                    <a:noFill/>
                  </a:tcPr>
                </a:tc>
                <a:extLst>
                  <a:ext uri="{0D108BD9-81ED-4DB2-BD59-A6C34878D82A}">
                    <a16:rowId xmlns:a16="http://schemas.microsoft.com/office/drawing/2014/main" val="1106652256"/>
                  </a:ext>
                </a:extLst>
              </a:tr>
              <a:tr h="936880">
                <a:tc>
                  <a:txBody>
                    <a:bodyPr/>
                    <a:lstStyle/>
                    <a:p>
                      <a:endParaRPr lang="en-GB" dirty="0">
                        <a:solidFill>
                          <a:srgbClr val="61A83F"/>
                        </a:solidFill>
                      </a:endParaRPr>
                    </a:p>
                  </a:txBody>
                  <a:tcPr>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extLst>
                  <a:ext uri="{0D108BD9-81ED-4DB2-BD59-A6C34878D82A}">
                    <a16:rowId xmlns:a16="http://schemas.microsoft.com/office/drawing/2014/main" val="3995001228"/>
                  </a:ext>
                </a:extLst>
              </a:tr>
              <a:tr h="936880">
                <a:tc>
                  <a:txBody>
                    <a:bodyPr/>
                    <a:lstStyle/>
                    <a:p>
                      <a:endParaRPr lang="en-GB" dirty="0"/>
                    </a:p>
                  </a:txBody>
                  <a:tcPr>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extLst>
                  <a:ext uri="{0D108BD9-81ED-4DB2-BD59-A6C34878D82A}">
                    <a16:rowId xmlns:a16="http://schemas.microsoft.com/office/drawing/2014/main" val="3309127607"/>
                  </a:ext>
                </a:extLst>
              </a:tr>
              <a:tr h="936880">
                <a:tc>
                  <a:txBody>
                    <a:bodyPr/>
                    <a:lstStyle/>
                    <a:p>
                      <a:endParaRPr lang="en-GB" dirty="0"/>
                    </a:p>
                  </a:txBody>
                  <a:tcPr>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T w="6350" cap="flat" cmpd="sng" algn="ctr">
                      <a:solidFill>
                        <a:srgbClr val="61A83F"/>
                      </a:solidFill>
                      <a:prstDash val="solid"/>
                      <a:round/>
                      <a:headEnd type="none" w="med" len="med"/>
                      <a:tailEnd type="none" w="med" len="med"/>
                    </a:lnT>
                    <a:lnB w="6350" cap="flat" cmpd="sng" algn="ctr">
                      <a:solidFill>
                        <a:srgbClr val="61A83F"/>
                      </a:solidFill>
                      <a:prstDash val="solid"/>
                      <a:round/>
                      <a:headEnd type="none" w="med" len="med"/>
                      <a:tailEnd type="none" w="med" len="med"/>
                    </a:lnB>
                    <a:noFill/>
                  </a:tcPr>
                </a:tc>
                <a:extLst>
                  <a:ext uri="{0D108BD9-81ED-4DB2-BD59-A6C34878D82A}">
                    <a16:rowId xmlns:a16="http://schemas.microsoft.com/office/drawing/2014/main" val="4280541694"/>
                  </a:ext>
                </a:extLst>
              </a:tr>
              <a:tr h="936880">
                <a:tc>
                  <a:txBody>
                    <a:bodyPr/>
                    <a:lstStyle/>
                    <a:p>
                      <a:endParaRPr lang="en-GB" dirty="0"/>
                    </a:p>
                  </a:txBody>
                  <a:tcPr>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R w="6350" cap="flat" cmpd="sng" algn="ctr">
                      <a:solidFill>
                        <a:srgbClr val="61A83F"/>
                      </a:solidFill>
                      <a:prstDash val="solid"/>
                      <a:round/>
                      <a:headEnd type="none" w="med" len="med"/>
                      <a:tailEnd type="none" w="med" len="med"/>
                    </a:lnR>
                    <a:lnT w="6350" cap="flat" cmpd="sng" algn="ctr">
                      <a:solidFill>
                        <a:srgbClr val="61A83F"/>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endParaRPr lang="en-GB" dirty="0"/>
                    </a:p>
                  </a:txBody>
                  <a:tcPr>
                    <a:lnL w="6350" cap="flat" cmpd="sng" algn="ctr">
                      <a:solidFill>
                        <a:srgbClr val="61A83F"/>
                      </a:solidFill>
                      <a:prstDash val="solid"/>
                      <a:round/>
                      <a:headEnd type="none" w="med" len="med"/>
                      <a:tailEnd type="none" w="med" len="med"/>
                    </a:lnL>
                    <a:lnT w="6350" cap="flat" cmpd="sng" algn="ctr">
                      <a:solidFill>
                        <a:srgbClr val="61A83F"/>
                      </a:solidFill>
                      <a:prstDash val="solid"/>
                      <a:round/>
                      <a:headEnd type="none" w="med" len="med"/>
                      <a:tailEnd type="none" w="med" len="med"/>
                    </a:lnT>
                    <a:lnB w="6350" cap="flat" cmpd="sng" algn="ctr">
                      <a:noFill/>
                      <a:prstDash val="solid"/>
                      <a:round/>
                      <a:headEnd type="none" w="med" len="med"/>
                      <a:tailEnd type="none" w="med" len="med"/>
                    </a:lnB>
                    <a:noFill/>
                  </a:tcPr>
                </a:tc>
                <a:extLst>
                  <a:ext uri="{0D108BD9-81ED-4DB2-BD59-A6C34878D82A}">
                    <a16:rowId xmlns:a16="http://schemas.microsoft.com/office/drawing/2014/main" val="696280270"/>
                  </a:ext>
                </a:extLst>
              </a:tr>
            </a:tbl>
          </a:graphicData>
        </a:graphic>
      </p:graphicFrame>
      <p:sp>
        <p:nvSpPr>
          <p:cNvPr id="27" name="Footer Placeholder 26">
            <a:extLst>
              <a:ext uri="{FF2B5EF4-FFF2-40B4-BE49-F238E27FC236}">
                <a16:creationId xmlns:a16="http://schemas.microsoft.com/office/drawing/2014/main" id="{9DDEA3DB-927C-4B84-8584-026CEA0BBA2D}"/>
              </a:ext>
            </a:extLst>
          </p:cNvPr>
          <p:cNvSpPr>
            <a:spLocks noGrp="1"/>
          </p:cNvSpPr>
          <p:nvPr>
            <p:ph type="ftr" sz="quarter" idx="22"/>
          </p:nvPr>
        </p:nvSpPr>
        <p:spPr/>
        <p:txBody>
          <a:bodyPr/>
          <a:lstStyle/>
          <a:p>
            <a:endParaRPr lang="en-GB" noProof="0" dirty="0"/>
          </a:p>
        </p:txBody>
      </p:sp>
      <p:sp>
        <p:nvSpPr>
          <p:cNvPr id="28" name="Slide Number Placeholder 27">
            <a:extLst>
              <a:ext uri="{FF2B5EF4-FFF2-40B4-BE49-F238E27FC236}">
                <a16:creationId xmlns:a16="http://schemas.microsoft.com/office/drawing/2014/main" id="{4390EDB7-946A-4E1C-B35F-3DCA2560654C}"/>
              </a:ext>
            </a:extLst>
          </p:cNvPr>
          <p:cNvSpPr>
            <a:spLocks noGrp="1"/>
          </p:cNvSpPr>
          <p:nvPr>
            <p:ph type="sldNum" sz="quarter" idx="23"/>
          </p:nvPr>
        </p:nvSpPr>
        <p:spPr/>
        <p:txBody>
          <a:bodyPr/>
          <a:lstStyle/>
          <a:p>
            <a:fld id="{137FA334-BE47-F143-B4E7-F04D9DD09270}" type="slidenum">
              <a:rPr lang="en-GB" noProof="0" smtClean="0"/>
              <a:pPr/>
              <a:t>‹#›</a:t>
            </a:fld>
            <a:endParaRPr lang="en-GB" noProof="0" dirty="0"/>
          </a:p>
        </p:txBody>
      </p:sp>
      <p:sp>
        <p:nvSpPr>
          <p:cNvPr id="58" name="Picture Placeholder 14">
            <a:extLst>
              <a:ext uri="{FF2B5EF4-FFF2-40B4-BE49-F238E27FC236}">
                <a16:creationId xmlns:a16="http://schemas.microsoft.com/office/drawing/2014/main" id="{D10E8BAF-8FBF-43FE-9C5F-3C721812D06A}"/>
              </a:ext>
            </a:extLst>
          </p:cNvPr>
          <p:cNvSpPr>
            <a:spLocks noGrp="1"/>
          </p:cNvSpPr>
          <p:nvPr>
            <p:ph type="pic" sz="quarter" idx="24" hasCustomPrompt="1"/>
          </p:nvPr>
        </p:nvSpPr>
        <p:spPr>
          <a:xfrm>
            <a:off x="400639"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2" name="Title 1">
            <a:extLst>
              <a:ext uri="{FF2B5EF4-FFF2-40B4-BE49-F238E27FC236}">
                <a16:creationId xmlns:a16="http://schemas.microsoft.com/office/drawing/2014/main" id="{60844367-898A-4AB9-AA60-F46066F33640}"/>
              </a:ext>
            </a:extLst>
          </p:cNvPr>
          <p:cNvSpPr>
            <a:spLocks noGrp="1"/>
          </p:cNvSpPr>
          <p:nvPr>
            <p:ph type="title" hasCustomPrompt="1"/>
          </p:nvPr>
        </p:nvSpPr>
        <p:spPr/>
        <p:txBody>
          <a:bodyPr/>
          <a:lstStyle>
            <a:lvl1pPr>
              <a:defRPr/>
            </a:lvl1pPr>
          </a:lstStyle>
          <a:p>
            <a:r>
              <a:rPr lang="en-US" dirty="0"/>
              <a:t>Click to add title 36pt</a:t>
            </a:r>
            <a:endParaRPr lang="en-GB" dirty="0"/>
          </a:p>
        </p:txBody>
      </p:sp>
      <p:sp>
        <p:nvSpPr>
          <p:cNvPr id="6" name="Picture Placeholder 5">
            <a:extLst>
              <a:ext uri="{FF2B5EF4-FFF2-40B4-BE49-F238E27FC236}">
                <a16:creationId xmlns:a16="http://schemas.microsoft.com/office/drawing/2014/main" id="{AA9C9BCE-AD46-4060-A736-A71079C072BB}"/>
              </a:ext>
            </a:extLst>
          </p:cNvPr>
          <p:cNvSpPr>
            <a:spLocks noGrp="1"/>
          </p:cNvSpPr>
          <p:nvPr>
            <p:ph type="pic" sz="quarter" idx="25" hasCustomPrompt="1"/>
          </p:nvPr>
        </p:nvSpPr>
        <p:spPr>
          <a:xfrm>
            <a:off x="495300"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1" name="Picture Placeholder 5">
            <a:extLst>
              <a:ext uri="{FF2B5EF4-FFF2-40B4-BE49-F238E27FC236}">
                <a16:creationId xmlns:a16="http://schemas.microsoft.com/office/drawing/2014/main" id="{891E211A-4150-3C7F-4D4B-DDE808BC34FD}"/>
              </a:ext>
            </a:extLst>
          </p:cNvPr>
          <p:cNvSpPr>
            <a:spLocks noGrp="1"/>
          </p:cNvSpPr>
          <p:nvPr>
            <p:ph type="pic" sz="quarter" idx="27" hasCustomPrompt="1"/>
          </p:nvPr>
        </p:nvSpPr>
        <p:spPr>
          <a:xfrm>
            <a:off x="495300"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2" name="Picture Placeholder 5">
            <a:extLst>
              <a:ext uri="{FF2B5EF4-FFF2-40B4-BE49-F238E27FC236}">
                <a16:creationId xmlns:a16="http://schemas.microsoft.com/office/drawing/2014/main" id="{846175F6-C315-D771-95F9-0D7E07EEB484}"/>
              </a:ext>
            </a:extLst>
          </p:cNvPr>
          <p:cNvSpPr>
            <a:spLocks noGrp="1"/>
          </p:cNvSpPr>
          <p:nvPr>
            <p:ph type="pic" sz="quarter" idx="28" hasCustomPrompt="1"/>
          </p:nvPr>
        </p:nvSpPr>
        <p:spPr>
          <a:xfrm>
            <a:off x="495300"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3" name="Picture Placeholder 5">
            <a:extLst>
              <a:ext uri="{FF2B5EF4-FFF2-40B4-BE49-F238E27FC236}">
                <a16:creationId xmlns:a16="http://schemas.microsoft.com/office/drawing/2014/main" id="{5428C8CA-2A4F-3F3B-5C38-7B4A3A5BE1A6}"/>
              </a:ext>
            </a:extLst>
          </p:cNvPr>
          <p:cNvSpPr>
            <a:spLocks noGrp="1"/>
          </p:cNvSpPr>
          <p:nvPr>
            <p:ph type="pic" sz="quarter" idx="29" hasCustomPrompt="1"/>
          </p:nvPr>
        </p:nvSpPr>
        <p:spPr>
          <a:xfrm>
            <a:off x="495300"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4" name="Picture Placeholder 5">
            <a:extLst>
              <a:ext uri="{FF2B5EF4-FFF2-40B4-BE49-F238E27FC236}">
                <a16:creationId xmlns:a16="http://schemas.microsoft.com/office/drawing/2014/main" id="{DF56DCFF-1304-B78B-026F-680B62320A82}"/>
              </a:ext>
            </a:extLst>
          </p:cNvPr>
          <p:cNvSpPr>
            <a:spLocks noGrp="1"/>
          </p:cNvSpPr>
          <p:nvPr>
            <p:ph type="pic" sz="quarter" idx="30" hasCustomPrompt="1"/>
          </p:nvPr>
        </p:nvSpPr>
        <p:spPr>
          <a:xfrm>
            <a:off x="495300"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5" name="Picture Placeholder 5">
            <a:extLst>
              <a:ext uri="{FF2B5EF4-FFF2-40B4-BE49-F238E27FC236}">
                <a16:creationId xmlns:a16="http://schemas.microsoft.com/office/drawing/2014/main" id="{2A2C329E-3536-2F0E-471A-CDC939EAE72D}"/>
              </a:ext>
            </a:extLst>
          </p:cNvPr>
          <p:cNvSpPr>
            <a:spLocks noGrp="1"/>
          </p:cNvSpPr>
          <p:nvPr>
            <p:ph type="pic" sz="quarter" idx="31" hasCustomPrompt="1"/>
          </p:nvPr>
        </p:nvSpPr>
        <p:spPr>
          <a:xfrm>
            <a:off x="2423337"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6" name="Picture Placeholder 5">
            <a:extLst>
              <a:ext uri="{FF2B5EF4-FFF2-40B4-BE49-F238E27FC236}">
                <a16:creationId xmlns:a16="http://schemas.microsoft.com/office/drawing/2014/main" id="{3AAA0105-EA6C-7702-4328-151F91C8FADD}"/>
              </a:ext>
            </a:extLst>
          </p:cNvPr>
          <p:cNvSpPr>
            <a:spLocks noGrp="1"/>
          </p:cNvSpPr>
          <p:nvPr>
            <p:ph type="pic" sz="quarter" idx="32" hasCustomPrompt="1"/>
          </p:nvPr>
        </p:nvSpPr>
        <p:spPr>
          <a:xfrm>
            <a:off x="2423337"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7" name="Picture Placeholder 5">
            <a:extLst>
              <a:ext uri="{FF2B5EF4-FFF2-40B4-BE49-F238E27FC236}">
                <a16:creationId xmlns:a16="http://schemas.microsoft.com/office/drawing/2014/main" id="{94761DFB-F15D-812D-495F-FB163D556253}"/>
              </a:ext>
            </a:extLst>
          </p:cNvPr>
          <p:cNvSpPr>
            <a:spLocks noGrp="1"/>
          </p:cNvSpPr>
          <p:nvPr>
            <p:ph type="pic" sz="quarter" idx="33" hasCustomPrompt="1"/>
          </p:nvPr>
        </p:nvSpPr>
        <p:spPr>
          <a:xfrm>
            <a:off x="2423337"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8" name="Picture Placeholder 5">
            <a:extLst>
              <a:ext uri="{FF2B5EF4-FFF2-40B4-BE49-F238E27FC236}">
                <a16:creationId xmlns:a16="http://schemas.microsoft.com/office/drawing/2014/main" id="{CC33B9E3-388A-A787-9826-AAC014C9B916}"/>
              </a:ext>
            </a:extLst>
          </p:cNvPr>
          <p:cNvSpPr>
            <a:spLocks noGrp="1"/>
          </p:cNvSpPr>
          <p:nvPr>
            <p:ph type="pic" sz="quarter" idx="34" hasCustomPrompt="1"/>
          </p:nvPr>
        </p:nvSpPr>
        <p:spPr>
          <a:xfrm>
            <a:off x="2423337"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9" name="Picture Placeholder 5">
            <a:extLst>
              <a:ext uri="{FF2B5EF4-FFF2-40B4-BE49-F238E27FC236}">
                <a16:creationId xmlns:a16="http://schemas.microsoft.com/office/drawing/2014/main" id="{A209CF5C-B0C4-233E-A88A-2DE5B1200546}"/>
              </a:ext>
            </a:extLst>
          </p:cNvPr>
          <p:cNvSpPr>
            <a:spLocks noGrp="1"/>
          </p:cNvSpPr>
          <p:nvPr>
            <p:ph type="pic" sz="quarter" idx="35" hasCustomPrompt="1"/>
          </p:nvPr>
        </p:nvSpPr>
        <p:spPr>
          <a:xfrm>
            <a:off x="2423337"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0" name="Picture Placeholder 5">
            <a:extLst>
              <a:ext uri="{FF2B5EF4-FFF2-40B4-BE49-F238E27FC236}">
                <a16:creationId xmlns:a16="http://schemas.microsoft.com/office/drawing/2014/main" id="{5DD822D9-984D-FEF1-6B11-426C246207C0}"/>
              </a:ext>
            </a:extLst>
          </p:cNvPr>
          <p:cNvSpPr>
            <a:spLocks noGrp="1"/>
          </p:cNvSpPr>
          <p:nvPr>
            <p:ph type="pic" sz="quarter" idx="36" hasCustomPrompt="1"/>
          </p:nvPr>
        </p:nvSpPr>
        <p:spPr>
          <a:xfrm>
            <a:off x="4319475"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1" name="Picture Placeholder 5">
            <a:extLst>
              <a:ext uri="{FF2B5EF4-FFF2-40B4-BE49-F238E27FC236}">
                <a16:creationId xmlns:a16="http://schemas.microsoft.com/office/drawing/2014/main" id="{8B9E7E31-92E7-E6A9-975E-CCE07011BCE2}"/>
              </a:ext>
            </a:extLst>
          </p:cNvPr>
          <p:cNvSpPr>
            <a:spLocks noGrp="1"/>
          </p:cNvSpPr>
          <p:nvPr>
            <p:ph type="pic" sz="quarter" idx="37" hasCustomPrompt="1"/>
          </p:nvPr>
        </p:nvSpPr>
        <p:spPr>
          <a:xfrm>
            <a:off x="4319475"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2" name="Picture Placeholder 5">
            <a:extLst>
              <a:ext uri="{FF2B5EF4-FFF2-40B4-BE49-F238E27FC236}">
                <a16:creationId xmlns:a16="http://schemas.microsoft.com/office/drawing/2014/main" id="{4E5F10B6-97ED-BE2A-BBE5-9270DD6E55C6}"/>
              </a:ext>
            </a:extLst>
          </p:cNvPr>
          <p:cNvSpPr>
            <a:spLocks noGrp="1"/>
          </p:cNvSpPr>
          <p:nvPr>
            <p:ph type="pic" sz="quarter" idx="38" hasCustomPrompt="1"/>
          </p:nvPr>
        </p:nvSpPr>
        <p:spPr>
          <a:xfrm>
            <a:off x="4319475"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3" name="Picture Placeholder 5">
            <a:extLst>
              <a:ext uri="{FF2B5EF4-FFF2-40B4-BE49-F238E27FC236}">
                <a16:creationId xmlns:a16="http://schemas.microsoft.com/office/drawing/2014/main" id="{9D28D00E-AB36-DEE7-CA20-4AA6E7885945}"/>
              </a:ext>
            </a:extLst>
          </p:cNvPr>
          <p:cNvSpPr>
            <a:spLocks noGrp="1"/>
          </p:cNvSpPr>
          <p:nvPr>
            <p:ph type="pic" sz="quarter" idx="39" hasCustomPrompt="1"/>
          </p:nvPr>
        </p:nvSpPr>
        <p:spPr>
          <a:xfrm>
            <a:off x="4319475"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4" name="Picture Placeholder 5">
            <a:extLst>
              <a:ext uri="{FF2B5EF4-FFF2-40B4-BE49-F238E27FC236}">
                <a16:creationId xmlns:a16="http://schemas.microsoft.com/office/drawing/2014/main" id="{E5F01736-1A13-7955-5F42-1B134C7AB920}"/>
              </a:ext>
            </a:extLst>
          </p:cNvPr>
          <p:cNvSpPr>
            <a:spLocks noGrp="1"/>
          </p:cNvSpPr>
          <p:nvPr>
            <p:ph type="pic" sz="quarter" idx="40" hasCustomPrompt="1"/>
          </p:nvPr>
        </p:nvSpPr>
        <p:spPr>
          <a:xfrm>
            <a:off x="4319475"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5" name="Picture Placeholder 5">
            <a:extLst>
              <a:ext uri="{FF2B5EF4-FFF2-40B4-BE49-F238E27FC236}">
                <a16:creationId xmlns:a16="http://schemas.microsoft.com/office/drawing/2014/main" id="{2703EABA-E24D-A7A4-6BD8-864C9555F642}"/>
              </a:ext>
            </a:extLst>
          </p:cNvPr>
          <p:cNvSpPr>
            <a:spLocks noGrp="1"/>
          </p:cNvSpPr>
          <p:nvPr>
            <p:ph type="pic" sz="quarter" idx="41" hasCustomPrompt="1"/>
          </p:nvPr>
        </p:nvSpPr>
        <p:spPr>
          <a:xfrm>
            <a:off x="6212961"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6" name="Picture Placeholder 5">
            <a:extLst>
              <a:ext uri="{FF2B5EF4-FFF2-40B4-BE49-F238E27FC236}">
                <a16:creationId xmlns:a16="http://schemas.microsoft.com/office/drawing/2014/main" id="{F792F741-A13B-046D-A901-9B12071D7AB5}"/>
              </a:ext>
            </a:extLst>
          </p:cNvPr>
          <p:cNvSpPr>
            <a:spLocks noGrp="1"/>
          </p:cNvSpPr>
          <p:nvPr>
            <p:ph type="pic" sz="quarter" idx="42" hasCustomPrompt="1"/>
          </p:nvPr>
        </p:nvSpPr>
        <p:spPr>
          <a:xfrm>
            <a:off x="6212961"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9" name="Picture Placeholder 5">
            <a:extLst>
              <a:ext uri="{FF2B5EF4-FFF2-40B4-BE49-F238E27FC236}">
                <a16:creationId xmlns:a16="http://schemas.microsoft.com/office/drawing/2014/main" id="{0A9EE242-3445-0D5C-E889-056A672AD030}"/>
              </a:ext>
            </a:extLst>
          </p:cNvPr>
          <p:cNvSpPr>
            <a:spLocks noGrp="1"/>
          </p:cNvSpPr>
          <p:nvPr>
            <p:ph type="pic" sz="quarter" idx="43" hasCustomPrompt="1"/>
          </p:nvPr>
        </p:nvSpPr>
        <p:spPr>
          <a:xfrm>
            <a:off x="6212961"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0" name="Picture Placeholder 5">
            <a:extLst>
              <a:ext uri="{FF2B5EF4-FFF2-40B4-BE49-F238E27FC236}">
                <a16:creationId xmlns:a16="http://schemas.microsoft.com/office/drawing/2014/main" id="{97A39E3E-8699-54AE-2914-A24ABB2D6360}"/>
              </a:ext>
            </a:extLst>
          </p:cNvPr>
          <p:cNvSpPr>
            <a:spLocks noGrp="1"/>
          </p:cNvSpPr>
          <p:nvPr>
            <p:ph type="pic" sz="quarter" idx="44" hasCustomPrompt="1"/>
          </p:nvPr>
        </p:nvSpPr>
        <p:spPr>
          <a:xfrm>
            <a:off x="6212961"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1" name="Picture Placeholder 5">
            <a:extLst>
              <a:ext uri="{FF2B5EF4-FFF2-40B4-BE49-F238E27FC236}">
                <a16:creationId xmlns:a16="http://schemas.microsoft.com/office/drawing/2014/main" id="{0AEDBD5D-6F5E-BDAE-B05C-DA1D758F5083}"/>
              </a:ext>
            </a:extLst>
          </p:cNvPr>
          <p:cNvSpPr>
            <a:spLocks noGrp="1"/>
          </p:cNvSpPr>
          <p:nvPr>
            <p:ph type="pic" sz="quarter" idx="45" hasCustomPrompt="1"/>
          </p:nvPr>
        </p:nvSpPr>
        <p:spPr>
          <a:xfrm>
            <a:off x="6212961"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2" name="Picture Placeholder 5">
            <a:extLst>
              <a:ext uri="{FF2B5EF4-FFF2-40B4-BE49-F238E27FC236}">
                <a16:creationId xmlns:a16="http://schemas.microsoft.com/office/drawing/2014/main" id="{71B0BA4D-6911-FB84-8157-27B0F2811C0D}"/>
              </a:ext>
            </a:extLst>
          </p:cNvPr>
          <p:cNvSpPr>
            <a:spLocks noGrp="1"/>
          </p:cNvSpPr>
          <p:nvPr>
            <p:ph type="pic" sz="quarter" idx="46" hasCustomPrompt="1"/>
          </p:nvPr>
        </p:nvSpPr>
        <p:spPr>
          <a:xfrm>
            <a:off x="8130363"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3" name="Picture Placeholder 5">
            <a:extLst>
              <a:ext uri="{FF2B5EF4-FFF2-40B4-BE49-F238E27FC236}">
                <a16:creationId xmlns:a16="http://schemas.microsoft.com/office/drawing/2014/main" id="{715A2F21-E9BD-2657-9482-9FFD831EADAE}"/>
              </a:ext>
            </a:extLst>
          </p:cNvPr>
          <p:cNvSpPr>
            <a:spLocks noGrp="1"/>
          </p:cNvSpPr>
          <p:nvPr>
            <p:ph type="pic" sz="quarter" idx="47" hasCustomPrompt="1"/>
          </p:nvPr>
        </p:nvSpPr>
        <p:spPr>
          <a:xfrm>
            <a:off x="8130363"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4" name="Picture Placeholder 5">
            <a:extLst>
              <a:ext uri="{FF2B5EF4-FFF2-40B4-BE49-F238E27FC236}">
                <a16:creationId xmlns:a16="http://schemas.microsoft.com/office/drawing/2014/main" id="{CFD5CC0C-805E-B89A-E7A1-0423469F8565}"/>
              </a:ext>
            </a:extLst>
          </p:cNvPr>
          <p:cNvSpPr>
            <a:spLocks noGrp="1"/>
          </p:cNvSpPr>
          <p:nvPr>
            <p:ph type="pic" sz="quarter" idx="48" hasCustomPrompt="1"/>
          </p:nvPr>
        </p:nvSpPr>
        <p:spPr>
          <a:xfrm>
            <a:off x="8130363"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5" name="Picture Placeholder 5">
            <a:extLst>
              <a:ext uri="{FF2B5EF4-FFF2-40B4-BE49-F238E27FC236}">
                <a16:creationId xmlns:a16="http://schemas.microsoft.com/office/drawing/2014/main" id="{E0A5891F-E9AD-ABAD-D4B9-FF15D2509CD1}"/>
              </a:ext>
            </a:extLst>
          </p:cNvPr>
          <p:cNvSpPr>
            <a:spLocks noGrp="1"/>
          </p:cNvSpPr>
          <p:nvPr>
            <p:ph type="pic" sz="quarter" idx="49" hasCustomPrompt="1"/>
          </p:nvPr>
        </p:nvSpPr>
        <p:spPr>
          <a:xfrm>
            <a:off x="8130363"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6" name="Picture Placeholder 5">
            <a:extLst>
              <a:ext uri="{FF2B5EF4-FFF2-40B4-BE49-F238E27FC236}">
                <a16:creationId xmlns:a16="http://schemas.microsoft.com/office/drawing/2014/main" id="{D385CFDB-CB5C-9BD6-9995-643BAAA078DB}"/>
              </a:ext>
            </a:extLst>
          </p:cNvPr>
          <p:cNvSpPr>
            <a:spLocks noGrp="1"/>
          </p:cNvSpPr>
          <p:nvPr>
            <p:ph type="pic" sz="quarter" idx="50" hasCustomPrompt="1"/>
          </p:nvPr>
        </p:nvSpPr>
        <p:spPr>
          <a:xfrm>
            <a:off x="8130363"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7" name="Picture Placeholder 5">
            <a:extLst>
              <a:ext uri="{FF2B5EF4-FFF2-40B4-BE49-F238E27FC236}">
                <a16:creationId xmlns:a16="http://schemas.microsoft.com/office/drawing/2014/main" id="{9D015213-0798-8042-D1E3-8219897F8FA4}"/>
              </a:ext>
            </a:extLst>
          </p:cNvPr>
          <p:cNvSpPr>
            <a:spLocks noGrp="1"/>
          </p:cNvSpPr>
          <p:nvPr>
            <p:ph type="pic" sz="quarter" idx="51" hasCustomPrompt="1"/>
          </p:nvPr>
        </p:nvSpPr>
        <p:spPr>
          <a:xfrm>
            <a:off x="10047765"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8" name="Picture Placeholder 5">
            <a:extLst>
              <a:ext uri="{FF2B5EF4-FFF2-40B4-BE49-F238E27FC236}">
                <a16:creationId xmlns:a16="http://schemas.microsoft.com/office/drawing/2014/main" id="{203642FE-A673-CA49-F274-D51F9481CA29}"/>
              </a:ext>
            </a:extLst>
          </p:cNvPr>
          <p:cNvSpPr>
            <a:spLocks noGrp="1"/>
          </p:cNvSpPr>
          <p:nvPr>
            <p:ph type="pic" sz="quarter" idx="52" hasCustomPrompt="1"/>
          </p:nvPr>
        </p:nvSpPr>
        <p:spPr>
          <a:xfrm>
            <a:off x="10047765"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39" name="Picture Placeholder 5">
            <a:extLst>
              <a:ext uri="{FF2B5EF4-FFF2-40B4-BE49-F238E27FC236}">
                <a16:creationId xmlns:a16="http://schemas.microsoft.com/office/drawing/2014/main" id="{52D51513-1583-8FEB-AC66-F8BAA4396078}"/>
              </a:ext>
            </a:extLst>
          </p:cNvPr>
          <p:cNvSpPr>
            <a:spLocks noGrp="1"/>
          </p:cNvSpPr>
          <p:nvPr>
            <p:ph type="pic" sz="quarter" idx="53" hasCustomPrompt="1"/>
          </p:nvPr>
        </p:nvSpPr>
        <p:spPr>
          <a:xfrm>
            <a:off x="10047765"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40" name="Picture Placeholder 5">
            <a:extLst>
              <a:ext uri="{FF2B5EF4-FFF2-40B4-BE49-F238E27FC236}">
                <a16:creationId xmlns:a16="http://schemas.microsoft.com/office/drawing/2014/main" id="{A6E6C70A-F178-BFD7-7600-B17464B3EE9D}"/>
              </a:ext>
            </a:extLst>
          </p:cNvPr>
          <p:cNvSpPr>
            <a:spLocks noGrp="1"/>
          </p:cNvSpPr>
          <p:nvPr>
            <p:ph type="pic" sz="quarter" idx="54" hasCustomPrompt="1"/>
          </p:nvPr>
        </p:nvSpPr>
        <p:spPr>
          <a:xfrm>
            <a:off x="10047765"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41" name="Picture Placeholder 5">
            <a:extLst>
              <a:ext uri="{FF2B5EF4-FFF2-40B4-BE49-F238E27FC236}">
                <a16:creationId xmlns:a16="http://schemas.microsoft.com/office/drawing/2014/main" id="{CFC6C39D-9D13-5BD4-6C50-F0473169D57F}"/>
              </a:ext>
            </a:extLst>
          </p:cNvPr>
          <p:cNvSpPr>
            <a:spLocks noGrp="1"/>
          </p:cNvSpPr>
          <p:nvPr>
            <p:ph type="pic" sz="quarter" idx="55" hasCustomPrompt="1"/>
          </p:nvPr>
        </p:nvSpPr>
        <p:spPr>
          <a:xfrm>
            <a:off x="10047765"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Tree>
    <p:extLst>
      <p:ext uri="{BB962C8B-B14F-4D97-AF65-F5344CB8AC3E}">
        <p14:creationId xmlns:p14="http://schemas.microsoft.com/office/powerpoint/2010/main" val="1292224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s and text">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FAB1E28B-F573-42E9-99AD-ED45FE3111D1}"/>
              </a:ext>
            </a:extLst>
          </p:cNvPr>
          <p:cNvGraphicFramePr>
            <a:graphicFrameLocks noGrp="1"/>
          </p:cNvGraphicFramePr>
          <p:nvPr userDrawn="1">
            <p:extLst>
              <p:ext uri="{D42A27DB-BD31-4B8C-83A1-F6EECF244321}">
                <p14:modId xmlns:p14="http://schemas.microsoft.com/office/powerpoint/2010/main" val="2329471953"/>
              </p:ext>
            </p:extLst>
          </p:nvPr>
        </p:nvGraphicFramePr>
        <p:xfrm>
          <a:off x="6094388" y="1332702"/>
          <a:ext cx="5716113" cy="4684400"/>
        </p:xfrm>
        <a:graphic>
          <a:graphicData uri="http://schemas.openxmlformats.org/drawingml/2006/table">
            <a:tbl>
              <a:tblPr firstRow="1" bandRow="1">
                <a:tableStyleId>{5C22544A-7EE6-4342-B048-85BDC9FD1C3A}</a:tableStyleId>
              </a:tblPr>
              <a:tblGrid>
                <a:gridCol w="1905371">
                  <a:extLst>
                    <a:ext uri="{9D8B030D-6E8A-4147-A177-3AD203B41FA5}">
                      <a16:colId xmlns:a16="http://schemas.microsoft.com/office/drawing/2014/main" val="3151200726"/>
                    </a:ext>
                  </a:extLst>
                </a:gridCol>
                <a:gridCol w="1905371">
                  <a:extLst>
                    <a:ext uri="{9D8B030D-6E8A-4147-A177-3AD203B41FA5}">
                      <a16:colId xmlns:a16="http://schemas.microsoft.com/office/drawing/2014/main" val="429560681"/>
                    </a:ext>
                  </a:extLst>
                </a:gridCol>
                <a:gridCol w="1905371">
                  <a:extLst>
                    <a:ext uri="{9D8B030D-6E8A-4147-A177-3AD203B41FA5}">
                      <a16:colId xmlns:a16="http://schemas.microsoft.com/office/drawing/2014/main" val="3589523697"/>
                    </a:ext>
                  </a:extLst>
                </a:gridCol>
              </a:tblGrid>
              <a:tr h="936880">
                <a:tc>
                  <a:txBody>
                    <a:bodyPr/>
                    <a:lstStyle/>
                    <a:p>
                      <a:endParaRPr lang="en-GB" dirty="0"/>
                    </a:p>
                  </a:txBody>
                  <a:tcPr>
                    <a:lnL w="3175" cap="flat" cmpd="sng" algn="ctr">
                      <a:no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6652256"/>
                  </a:ext>
                </a:extLst>
              </a:tr>
              <a:tr h="936880">
                <a:tc>
                  <a:txBody>
                    <a:bodyPr/>
                    <a:lstStyle/>
                    <a:p>
                      <a:endParaRPr lang="en-GB" dirty="0">
                        <a:solidFill>
                          <a:srgbClr val="61A83F"/>
                        </a:solidFill>
                      </a:endParaRPr>
                    </a:p>
                  </a:txBody>
                  <a:tcPr>
                    <a:lnL w="3175" cap="flat" cmpd="sng" algn="ctr">
                      <a:no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5001228"/>
                  </a:ext>
                </a:extLst>
              </a:tr>
              <a:tr h="936880">
                <a:tc>
                  <a:txBody>
                    <a:bodyPr/>
                    <a:lstStyle/>
                    <a:p>
                      <a:endParaRPr lang="en-GB" dirty="0"/>
                    </a:p>
                  </a:txBody>
                  <a:tcPr>
                    <a:lnL w="3175" cap="flat" cmpd="sng" algn="ctr">
                      <a:no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9127607"/>
                  </a:ext>
                </a:extLst>
              </a:tr>
              <a:tr h="936880">
                <a:tc>
                  <a:txBody>
                    <a:bodyPr/>
                    <a:lstStyle/>
                    <a:p>
                      <a:endParaRPr lang="en-GB" dirty="0"/>
                    </a:p>
                  </a:txBody>
                  <a:tcPr>
                    <a:lnL w="3175" cap="flat" cmpd="sng" algn="ctr">
                      <a:no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solidFill>
                        <a:srgbClr val="61A83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0541694"/>
                  </a:ext>
                </a:extLst>
              </a:tr>
              <a:tr h="936880">
                <a:tc>
                  <a:txBody>
                    <a:bodyPr/>
                    <a:lstStyle/>
                    <a:p>
                      <a:endParaRPr lang="en-GB" dirty="0"/>
                    </a:p>
                  </a:txBody>
                  <a:tcPr>
                    <a:lnL w="3175" cap="flat" cmpd="sng" algn="ctr">
                      <a:no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solidFill>
                        <a:srgbClr val="61A83F"/>
                      </a:solid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3175" cap="flat" cmpd="sng" algn="ctr">
                      <a:solidFill>
                        <a:srgbClr val="61A83F"/>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61A83F"/>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280270"/>
                  </a:ext>
                </a:extLst>
              </a:tr>
            </a:tbl>
          </a:graphicData>
        </a:graphic>
      </p:graphicFrame>
      <p:sp>
        <p:nvSpPr>
          <p:cNvPr id="27" name="Footer Placeholder 26">
            <a:extLst>
              <a:ext uri="{FF2B5EF4-FFF2-40B4-BE49-F238E27FC236}">
                <a16:creationId xmlns:a16="http://schemas.microsoft.com/office/drawing/2014/main" id="{9DDEA3DB-927C-4B84-8584-026CEA0BBA2D}"/>
              </a:ext>
            </a:extLst>
          </p:cNvPr>
          <p:cNvSpPr>
            <a:spLocks noGrp="1"/>
          </p:cNvSpPr>
          <p:nvPr>
            <p:ph type="ftr" sz="quarter" idx="22"/>
          </p:nvPr>
        </p:nvSpPr>
        <p:spPr/>
        <p:txBody>
          <a:bodyPr/>
          <a:lstStyle/>
          <a:p>
            <a:endParaRPr lang="en-GB" noProof="0" dirty="0"/>
          </a:p>
        </p:txBody>
      </p:sp>
      <p:sp>
        <p:nvSpPr>
          <p:cNvPr id="28" name="Slide Number Placeholder 27">
            <a:extLst>
              <a:ext uri="{FF2B5EF4-FFF2-40B4-BE49-F238E27FC236}">
                <a16:creationId xmlns:a16="http://schemas.microsoft.com/office/drawing/2014/main" id="{4390EDB7-946A-4E1C-B35F-3DCA2560654C}"/>
              </a:ext>
            </a:extLst>
          </p:cNvPr>
          <p:cNvSpPr>
            <a:spLocks noGrp="1"/>
          </p:cNvSpPr>
          <p:nvPr>
            <p:ph type="sldNum" sz="quarter" idx="23"/>
          </p:nvPr>
        </p:nvSpPr>
        <p:spPr/>
        <p:txBody>
          <a:bodyPr/>
          <a:lstStyle/>
          <a:p>
            <a:fld id="{137FA334-BE47-F143-B4E7-F04D9DD09270}" type="slidenum">
              <a:rPr lang="en-GB" noProof="0" smtClean="0"/>
              <a:pPr/>
              <a:t>‹#›</a:t>
            </a:fld>
            <a:endParaRPr lang="en-GB" noProof="0" dirty="0"/>
          </a:p>
        </p:txBody>
      </p:sp>
      <p:sp>
        <p:nvSpPr>
          <p:cNvPr id="58" name="Picture Placeholder 14">
            <a:extLst>
              <a:ext uri="{FF2B5EF4-FFF2-40B4-BE49-F238E27FC236}">
                <a16:creationId xmlns:a16="http://schemas.microsoft.com/office/drawing/2014/main" id="{D10E8BAF-8FBF-43FE-9C5F-3C721812D06A}"/>
              </a:ext>
            </a:extLst>
          </p:cNvPr>
          <p:cNvSpPr>
            <a:spLocks noGrp="1"/>
          </p:cNvSpPr>
          <p:nvPr>
            <p:ph type="pic" sz="quarter" idx="24" hasCustomPrompt="1"/>
          </p:nvPr>
        </p:nvSpPr>
        <p:spPr>
          <a:xfrm>
            <a:off x="400639"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2" name="Title 1">
            <a:extLst>
              <a:ext uri="{FF2B5EF4-FFF2-40B4-BE49-F238E27FC236}">
                <a16:creationId xmlns:a16="http://schemas.microsoft.com/office/drawing/2014/main" id="{60844367-898A-4AB9-AA60-F46066F33640}"/>
              </a:ext>
            </a:extLst>
          </p:cNvPr>
          <p:cNvSpPr>
            <a:spLocks noGrp="1"/>
          </p:cNvSpPr>
          <p:nvPr>
            <p:ph type="title" hasCustomPrompt="1"/>
          </p:nvPr>
        </p:nvSpPr>
        <p:spPr/>
        <p:txBody>
          <a:bodyPr/>
          <a:lstStyle>
            <a:lvl1pPr>
              <a:defRPr/>
            </a:lvl1pPr>
          </a:lstStyle>
          <a:p>
            <a:r>
              <a:rPr lang="en-US" dirty="0"/>
              <a:t>Click to add title 36pt</a:t>
            </a:r>
            <a:endParaRPr lang="en-GB" dirty="0"/>
          </a:p>
        </p:txBody>
      </p:sp>
      <p:sp>
        <p:nvSpPr>
          <p:cNvPr id="9" name="Text Placeholder 9">
            <a:extLst>
              <a:ext uri="{FF2B5EF4-FFF2-40B4-BE49-F238E27FC236}">
                <a16:creationId xmlns:a16="http://schemas.microsoft.com/office/drawing/2014/main" id="{54EEC870-EF1C-4B64-A4BB-3C017D877773}"/>
              </a:ext>
            </a:extLst>
          </p:cNvPr>
          <p:cNvSpPr>
            <a:spLocks noGrp="1"/>
          </p:cNvSpPr>
          <p:nvPr>
            <p:ph type="body" sz="quarter" idx="13" hasCustomPrompt="1"/>
          </p:nvPr>
        </p:nvSpPr>
        <p:spPr>
          <a:xfrm>
            <a:off x="400636" y="1379416"/>
            <a:ext cx="5296646" cy="4612231"/>
          </a:xfrm>
          <a:prstGeom prst="rect">
            <a:avLst/>
          </a:prstGeom>
        </p:spPr>
        <p:txBody>
          <a:bodyPr numCol="1">
            <a:no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The recommended font size for body copy is 24pt, and no less than 18pt.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p:txBody>
      </p:sp>
      <p:sp>
        <p:nvSpPr>
          <p:cNvPr id="10" name="Picture Placeholder 5">
            <a:extLst>
              <a:ext uri="{FF2B5EF4-FFF2-40B4-BE49-F238E27FC236}">
                <a16:creationId xmlns:a16="http://schemas.microsoft.com/office/drawing/2014/main" id="{A37A1581-4C4E-F14C-E51D-6DA2686B199E}"/>
              </a:ext>
            </a:extLst>
          </p:cNvPr>
          <p:cNvSpPr>
            <a:spLocks noGrp="1"/>
          </p:cNvSpPr>
          <p:nvPr>
            <p:ph type="pic" sz="quarter" idx="25" hasCustomPrompt="1"/>
          </p:nvPr>
        </p:nvSpPr>
        <p:spPr>
          <a:xfrm>
            <a:off x="6215616"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1" name="Picture Placeholder 5">
            <a:extLst>
              <a:ext uri="{FF2B5EF4-FFF2-40B4-BE49-F238E27FC236}">
                <a16:creationId xmlns:a16="http://schemas.microsoft.com/office/drawing/2014/main" id="{604C7537-A54D-8668-C4E6-7015054EBF97}"/>
              </a:ext>
            </a:extLst>
          </p:cNvPr>
          <p:cNvSpPr>
            <a:spLocks noGrp="1"/>
          </p:cNvSpPr>
          <p:nvPr>
            <p:ph type="pic" sz="quarter" idx="27" hasCustomPrompt="1"/>
          </p:nvPr>
        </p:nvSpPr>
        <p:spPr>
          <a:xfrm>
            <a:off x="6215616"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2" name="Picture Placeholder 5">
            <a:extLst>
              <a:ext uri="{FF2B5EF4-FFF2-40B4-BE49-F238E27FC236}">
                <a16:creationId xmlns:a16="http://schemas.microsoft.com/office/drawing/2014/main" id="{EED095E6-2BA4-4F07-8BC5-47BEA489F58A}"/>
              </a:ext>
            </a:extLst>
          </p:cNvPr>
          <p:cNvSpPr>
            <a:spLocks noGrp="1"/>
          </p:cNvSpPr>
          <p:nvPr>
            <p:ph type="pic" sz="quarter" idx="28" hasCustomPrompt="1"/>
          </p:nvPr>
        </p:nvSpPr>
        <p:spPr>
          <a:xfrm>
            <a:off x="6215616"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3" name="Picture Placeholder 5">
            <a:extLst>
              <a:ext uri="{FF2B5EF4-FFF2-40B4-BE49-F238E27FC236}">
                <a16:creationId xmlns:a16="http://schemas.microsoft.com/office/drawing/2014/main" id="{3209711C-7836-493B-DF0E-344201F7BBEF}"/>
              </a:ext>
            </a:extLst>
          </p:cNvPr>
          <p:cNvSpPr>
            <a:spLocks noGrp="1"/>
          </p:cNvSpPr>
          <p:nvPr>
            <p:ph type="pic" sz="quarter" idx="29" hasCustomPrompt="1"/>
          </p:nvPr>
        </p:nvSpPr>
        <p:spPr>
          <a:xfrm>
            <a:off x="6215616"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4" name="Picture Placeholder 5">
            <a:extLst>
              <a:ext uri="{FF2B5EF4-FFF2-40B4-BE49-F238E27FC236}">
                <a16:creationId xmlns:a16="http://schemas.microsoft.com/office/drawing/2014/main" id="{B0FDB257-EA1C-D51A-F845-B1149C0E6F6C}"/>
              </a:ext>
            </a:extLst>
          </p:cNvPr>
          <p:cNvSpPr>
            <a:spLocks noGrp="1"/>
          </p:cNvSpPr>
          <p:nvPr>
            <p:ph type="pic" sz="quarter" idx="30" hasCustomPrompt="1"/>
          </p:nvPr>
        </p:nvSpPr>
        <p:spPr>
          <a:xfrm>
            <a:off x="6215616"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5" name="Picture Placeholder 5">
            <a:extLst>
              <a:ext uri="{FF2B5EF4-FFF2-40B4-BE49-F238E27FC236}">
                <a16:creationId xmlns:a16="http://schemas.microsoft.com/office/drawing/2014/main" id="{3FB85094-1D1E-5E0F-05D4-9D80F9CAC643}"/>
              </a:ext>
            </a:extLst>
          </p:cNvPr>
          <p:cNvSpPr>
            <a:spLocks noGrp="1"/>
          </p:cNvSpPr>
          <p:nvPr>
            <p:ph type="pic" sz="quarter" idx="31" hasCustomPrompt="1"/>
          </p:nvPr>
        </p:nvSpPr>
        <p:spPr>
          <a:xfrm>
            <a:off x="8129477"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6" name="Picture Placeholder 5">
            <a:extLst>
              <a:ext uri="{FF2B5EF4-FFF2-40B4-BE49-F238E27FC236}">
                <a16:creationId xmlns:a16="http://schemas.microsoft.com/office/drawing/2014/main" id="{95426173-98B2-2BAC-33A2-6F6167F92E53}"/>
              </a:ext>
            </a:extLst>
          </p:cNvPr>
          <p:cNvSpPr>
            <a:spLocks noGrp="1"/>
          </p:cNvSpPr>
          <p:nvPr>
            <p:ph type="pic" sz="quarter" idx="32" hasCustomPrompt="1"/>
          </p:nvPr>
        </p:nvSpPr>
        <p:spPr>
          <a:xfrm>
            <a:off x="8129477"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7" name="Picture Placeholder 5">
            <a:extLst>
              <a:ext uri="{FF2B5EF4-FFF2-40B4-BE49-F238E27FC236}">
                <a16:creationId xmlns:a16="http://schemas.microsoft.com/office/drawing/2014/main" id="{671032B5-959D-C675-E213-50843E4341DB}"/>
              </a:ext>
            </a:extLst>
          </p:cNvPr>
          <p:cNvSpPr>
            <a:spLocks noGrp="1"/>
          </p:cNvSpPr>
          <p:nvPr>
            <p:ph type="pic" sz="quarter" idx="33" hasCustomPrompt="1"/>
          </p:nvPr>
        </p:nvSpPr>
        <p:spPr>
          <a:xfrm>
            <a:off x="8129477"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8" name="Picture Placeholder 5">
            <a:extLst>
              <a:ext uri="{FF2B5EF4-FFF2-40B4-BE49-F238E27FC236}">
                <a16:creationId xmlns:a16="http://schemas.microsoft.com/office/drawing/2014/main" id="{188C10A3-F20E-B617-7828-7D610F119A34}"/>
              </a:ext>
            </a:extLst>
          </p:cNvPr>
          <p:cNvSpPr>
            <a:spLocks noGrp="1"/>
          </p:cNvSpPr>
          <p:nvPr>
            <p:ph type="pic" sz="quarter" idx="34" hasCustomPrompt="1"/>
          </p:nvPr>
        </p:nvSpPr>
        <p:spPr>
          <a:xfrm>
            <a:off x="8129477"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19" name="Picture Placeholder 5">
            <a:extLst>
              <a:ext uri="{FF2B5EF4-FFF2-40B4-BE49-F238E27FC236}">
                <a16:creationId xmlns:a16="http://schemas.microsoft.com/office/drawing/2014/main" id="{5821E462-22E4-D9FB-0EA2-F8BC407B5DB8}"/>
              </a:ext>
            </a:extLst>
          </p:cNvPr>
          <p:cNvSpPr>
            <a:spLocks noGrp="1"/>
          </p:cNvSpPr>
          <p:nvPr>
            <p:ph type="pic" sz="quarter" idx="35" hasCustomPrompt="1"/>
          </p:nvPr>
        </p:nvSpPr>
        <p:spPr>
          <a:xfrm>
            <a:off x="8129477"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0" name="Picture Placeholder 5">
            <a:extLst>
              <a:ext uri="{FF2B5EF4-FFF2-40B4-BE49-F238E27FC236}">
                <a16:creationId xmlns:a16="http://schemas.microsoft.com/office/drawing/2014/main" id="{7D9DF8D5-35DC-7FF4-40A4-A876E8FF3DAE}"/>
              </a:ext>
            </a:extLst>
          </p:cNvPr>
          <p:cNvSpPr>
            <a:spLocks noGrp="1"/>
          </p:cNvSpPr>
          <p:nvPr>
            <p:ph type="pic" sz="quarter" idx="36" hasCustomPrompt="1"/>
          </p:nvPr>
        </p:nvSpPr>
        <p:spPr>
          <a:xfrm>
            <a:off x="10043338" y="1422400"/>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1" name="Picture Placeholder 5">
            <a:extLst>
              <a:ext uri="{FF2B5EF4-FFF2-40B4-BE49-F238E27FC236}">
                <a16:creationId xmlns:a16="http://schemas.microsoft.com/office/drawing/2014/main" id="{F0E4DF64-B10E-F144-2975-07458DE08587}"/>
              </a:ext>
            </a:extLst>
          </p:cNvPr>
          <p:cNvSpPr>
            <a:spLocks noGrp="1"/>
          </p:cNvSpPr>
          <p:nvPr>
            <p:ph type="pic" sz="quarter" idx="37" hasCustomPrompt="1"/>
          </p:nvPr>
        </p:nvSpPr>
        <p:spPr>
          <a:xfrm>
            <a:off x="10043338" y="2382875"/>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2" name="Picture Placeholder 5">
            <a:extLst>
              <a:ext uri="{FF2B5EF4-FFF2-40B4-BE49-F238E27FC236}">
                <a16:creationId xmlns:a16="http://schemas.microsoft.com/office/drawing/2014/main" id="{FA39C532-46AA-590E-B8E3-D0C5610AE5C8}"/>
              </a:ext>
            </a:extLst>
          </p:cNvPr>
          <p:cNvSpPr>
            <a:spLocks noGrp="1"/>
          </p:cNvSpPr>
          <p:nvPr>
            <p:ph type="pic" sz="quarter" idx="38" hasCustomPrompt="1"/>
          </p:nvPr>
        </p:nvSpPr>
        <p:spPr>
          <a:xfrm>
            <a:off x="10043338" y="3319302"/>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3" name="Picture Placeholder 5">
            <a:extLst>
              <a:ext uri="{FF2B5EF4-FFF2-40B4-BE49-F238E27FC236}">
                <a16:creationId xmlns:a16="http://schemas.microsoft.com/office/drawing/2014/main" id="{314B722D-1522-105F-6C4D-285CE95A15E3}"/>
              </a:ext>
            </a:extLst>
          </p:cNvPr>
          <p:cNvSpPr>
            <a:spLocks noGrp="1"/>
          </p:cNvSpPr>
          <p:nvPr>
            <p:ph type="pic" sz="quarter" idx="39" hasCustomPrompt="1"/>
          </p:nvPr>
        </p:nvSpPr>
        <p:spPr>
          <a:xfrm>
            <a:off x="10043338" y="4255729"/>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
        <p:nvSpPr>
          <p:cNvPr id="24" name="Picture Placeholder 5">
            <a:extLst>
              <a:ext uri="{FF2B5EF4-FFF2-40B4-BE49-F238E27FC236}">
                <a16:creationId xmlns:a16="http://schemas.microsoft.com/office/drawing/2014/main" id="{FB5F8B10-6FEB-AE92-2180-213C0B74A979}"/>
              </a:ext>
            </a:extLst>
          </p:cNvPr>
          <p:cNvSpPr>
            <a:spLocks noGrp="1"/>
          </p:cNvSpPr>
          <p:nvPr>
            <p:ph type="pic" sz="quarter" idx="40" hasCustomPrompt="1"/>
          </p:nvPr>
        </p:nvSpPr>
        <p:spPr>
          <a:xfrm>
            <a:off x="10043338" y="5192156"/>
            <a:ext cx="1638300" cy="711200"/>
          </a:xfrm>
        </p:spPr>
        <p:txBody>
          <a:bodyPr anchor="ctr">
            <a:normAutofit/>
          </a:bodyPr>
          <a:lstStyle>
            <a:lvl1pPr marL="0" indent="0" algn="ctr">
              <a:buNone/>
              <a:defRPr sz="2000">
                <a:solidFill>
                  <a:schemeClr val="tx1">
                    <a:lumMod val="75000"/>
                    <a:lumOff val="25000"/>
                  </a:schemeClr>
                </a:solidFill>
              </a:defRPr>
            </a:lvl1pPr>
          </a:lstStyle>
          <a:p>
            <a:r>
              <a:rPr lang="en-GB" dirty="0"/>
              <a:t>Add logo</a:t>
            </a:r>
          </a:p>
        </p:txBody>
      </p:sp>
    </p:spTree>
    <p:extLst>
      <p:ext uri="{BB962C8B-B14F-4D97-AF65-F5344CB8AC3E}">
        <p14:creationId xmlns:p14="http://schemas.microsoft.com/office/powerpoint/2010/main" val="2374921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phics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A5D7A3-B37F-429E-A94C-54605FEC5CF6}"/>
              </a:ext>
            </a:extLst>
          </p:cNvPr>
          <p:cNvSpPr>
            <a:spLocks noGrp="1"/>
          </p:cNvSpPr>
          <p:nvPr>
            <p:ph type="ftr" sz="quarter" idx="10"/>
          </p:nvPr>
        </p:nvSpPr>
        <p:spPr/>
        <p:txBody>
          <a:bodyPr/>
          <a:lstStyle/>
          <a:p>
            <a:endParaRPr lang="en-GB" dirty="0"/>
          </a:p>
        </p:txBody>
      </p:sp>
      <p:sp>
        <p:nvSpPr>
          <p:cNvPr id="4" name="Slide Number Placeholder 3">
            <a:extLst>
              <a:ext uri="{FF2B5EF4-FFF2-40B4-BE49-F238E27FC236}">
                <a16:creationId xmlns:a16="http://schemas.microsoft.com/office/drawing/2014/main" id="{24DA27A5-543E-445E-8FF9-54CFEC6C7D66}"/>
              </a:ext>
            </a:extLst>
          </p:cNvPr>
          <p:cNvSpPr>
            <a:spLocks noGrp="1"/>
          </p:cNvSpPr>
          <p:nvPr>
            <p:ph type="sldNum" sz="quarter" idx="11"/>
          </p:nvPr>
        </p:nvSpPr>
        <p:spPr/>
        <p:txBody>
          <a:bodyPr/>
          <a:lstStyle/>
          <a:p>
            <a:fld id="{137FA334-BE47-F143-B4E7-F04D9DD09270}" type="slidenum">
              <a:rPr lang="en-GB" smtClean="0"/>
              <a:pPr/>
              <a:t>‹#›</a:t>
            </a:fld>
            <a:endParaRPr lang="en-GB" dirty="0"/>
          </a:p>
        </p:txBody>
      </p:sp>
      <p:sp>
        <p:nvSpPr>
          <p:cNvPr id="5" name="Rectangle 4">
            <a:extLst>
              <a:ext uri="{FF2B5EF4-FFF2-40B4-BE49-F238E27FC236}">
                <a16:creationId xmlns:a16="http://schemas.microsoft.com/office/drawing/2014/main" id="{63D474A3-43B2-44B9-AD5A-A903F95D60C3}"/>
              </a:ext>
            </a:extLst>
          </p:cNvPr>
          <p:cNvSpPr/>
          <p:nvPr userDrawn="1"/>
        </p:nvSpPr>
        <p:spPr>
          <a:xfrm>
            <a:off x="0" y="0"/>
            <a:ext cx="12191993" cy="68636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F9E30DC4-5ACD-4FCE-9FB6-74A9321BC3E2}"/>
              </a:ext>
            </a:extLst>
          </p:cNvPr>
          <p:cNvSpPr/>
          <p:nvPr userDrawn="1"/>
        </p:nvSpPr>
        <p:spPr>
          <a:xfrm>
            <a:off x="0" y="0"/>
            <a:ext cx="4060371" cy="3429000"/>
          </a:xfrm>
          <a:prstGeom prst="rect">
            <a:avLst/>
          </a:prstGeom>
          <a:solidFill>
            <a:srgbClr val="416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13" name="Text Placeholder 2">
            <a:extLst>
              <a:ext uri="{FF2B5EF4-FFF2-40B4-BE49-F238E27FC236}">
                <a16:creationId xmlns:a16="http://schemas.microsoft.com/office/drawing/2014/main" id="{AFD75684-3069-4E70-BB20-6D2E6DCA0DEE}"/>
              </a:ext>
            </a:extLst>
          </p:cNvPr>
          <p:cNvSpPr txBox="1">
            <a:spLocks/>
          </p:cNvSpPr>
          <p:nvPr userDrawn="1"/>
        </p:nvSpPr>
        <p:spPr>
          <a:xfrm>
            <a:off x="4200769" y="4589523"/>
            <a:ext cx="3430117" cy="1903160"/>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kern="1200">
                <a:solidFill>
                  <a:schemeClr val="tx2"/>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chemeClr val="bg1"/>
                </a:solidFill>
              </a:rPr>
              <a:t>Reduced our emissions by up to 90% with our Cloud solutions</a:t>
            </a:r>
          </a:p>
        </p:txBody>
      </p:sp>
      <p:sp>
        <p:nvSpPr>
          <p:cNvPr id="15" name="Rectangle 14">
            <a:extLst>
              <a:ext uri="{FF2B5EF4-FFF2-40B4-BE49-F238E27FC236}">
                <a16:creationId xmlns:a16="http://schemas.microsoft.com/office/drawing/2014/main" id="{A5A8CD60-526C-4AA7-BB18-CB79E0382A1C}"/>
              </a:ext>
            </a:extLst>
          </p:cNvPr>
          <p:cNvSpPr/>
          <p:nvPr userDrawn="1"/>
        </p:nvSpPr>
        <p:spPr>
          <a:xfrm>
            <a:off x="4060371" y="3429000"/>
            <a:ext cx="4060371"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CD290913-E240-4A5F-BF3A-D57C4A433822}"/>
              </a:ext>
            </a:extLst>
          </p:cNvPr>
          <p:cNvSpPr/>
          <p:nvPr userDrawn="1"/>
        </p:nvSpPr>
        <p:spPr>
          <a:xfrm>
            <a:off x="8120742" y="0"/>
            <a:ext cx="4071258" cy="3429000"/>
          </a:xfrm>
          <a:prstGeom prst="rect">
            <a:avLst/>
          </a:prstGeom>
          <a:solidFill>
            <a:srgbClr val="61A8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itle 1">
            <a:extLst>
              <a:ext uri="{FF2B5EF4-FFF2-40B4-BE49-F238E27FC236}">
                <a16:creationId xmlns:a16="http://schemas.microsoft.com/office/drawing/2014/main" id="{A952E266-F2FB-4C3E-A7EE-7512ED757E12}"/>
              </a:ext>
            </a:extLst>
          </p:cNvPr>
          <p:cNvSpPr>
            <a:spLocks noGrp="1"/>
          </p:cNvSpPr>
          <p:nvPr>
            <p:ph type="title" hasCustomPrompt="1"/>
          </p:nvPr>
        </p:nvSpPr>
        <p:spPr>
          <a:xfrm>
            <a:off x="400640" y="365125"/>
            <a:ext cx="3368056" cy="2668632"/>
          </a:xfrm>
        </p:spPr>
        <p:txBody>
          <a:bodyPr anchor="t"/>
          <a:lstStyle>
            <a:lvl1pPr>
              <a:defRPr>
                <a:solidFill>
                  <a:schemeClr val="bg1"/>
                </a:solidFill>
              </a:defRPr>
            </a:lvl1pPr>
          </a:lstStyle>
          <a:p>
            <a:r>
              <a:rPr lang="en-US" dirty="0"/>
              <a:t>Click to add title 36pt </a:t>
            </a:r>
            <a:endParaRPr lang="en-GB" dirty="0"/>
          </a:p>
        </p:txBody>
      </p:sp>
      <p:sp>
        <p:nvSpPr>
          <p:cNvPr id="26" name="Picture Placeholder 9">
            <a:extLst>
              <a:ext uri="{FF2B5EF4-FFF2-40B4-BE49-F238E27FC236}">
                <a16:creationId xmlns:a16="http://schemas.microsoft.com/office/drawing/2014/main" id="{408F3830-29D4-4239-AF5F-23C6405C4252}"/>
              </a:ext>
            </a:extLst>
          </p:cNvPr>
          <p:cNvSpPr>
            <a:spLocks noGrp="1"/>
          </p:cNvSpPr>
          <p:nvPr>
            <p:ph type="pic" sz="quarter" idx="50" hasCustomPrompt="1"/>
          </p:nvPr>
        </p:nvSpPr>
        <p:spPr>
          <a:xfrm>
            <a:off x="5541001" y="389766"/>
            <a:ext cx="1087619" cy="997920"/>
          </a:xfrm>
        </p:spPr>
        <p:txBody>
          <a:bodyPr anchor="b">
            <a:noAutofit/>
          </a:bodyPr>
          <a:lstStyle>
            <a:lvl1pPr marL="0" indent="0" algn="ctr">
              <a:buNone/>
              <a:defRPr sz="800">
                <a:solidFill>
                  <a:schemeClr val="bg1"/>
                </a:solidFill>
              </a:defRPr>
            </a:lvl1pPr>
          </a:lstStyle>
          <a:p>
            <a:r>
              <a:rPr lang="en-GB" dirty="0"/>
              <a:t>ICON</a:t>
            </a:r>
          </a:p>
        </p:txBody>
      </p:sp>
      <p:sp>
        <p:nvSpPr>
          <p:cNvPr id="27" name="Picture Placeholder 9">
            <a:extLst>
              <a:ext uri="{FF2B5EF4-FFF2-40B4-BE49-F238E27FC236}">
                <a16:creationId xmlns:a16="http://schemas.microsoft.com/office/drawing/2014/main" id="{E34574E9-1967-47F0-8750-97795EB5A02E}"/>
              </a:ext>
            </a:extLst>
          </p:cNvPr>
          <p:cNvSpPr>
            <a:spLocks noGrp="1"/>
          </p:cNvSpPr>
          <p:nvPr>
            <p:ph type="pic" sz="quarter" idx="51" hasCustomPrompt="1"/>
          </p:nvPr>
        </p:nvSpPr>
        <p:spPr>
          <a:xfrm>
            <a:off x="9612561" y="389766"/>
            <a:ext cx="1087619" cy="997920"/>
          </a:xfrm>
        </p:spPr>
        <p:txBody>
          <a:bodyPr anchor="b">
            <a:noAutofit/>
          </a:bodyPr>
          <a:lstStyle>
            <a:lvl1pPr marL="0" indent="0" algn="ctr">
              <a:buNone/>
              <a:defRPr sz="800">
                <a:solidFill>
                  <a:schemeClr val="bg1"/>
                </a:solidFill>
              </a:defRPr>
            </a:lvl1pPr>
          </a:lstStyle>
          <a:p>
            <a:r>
              <a:rPr lang="en-GB" dirty="0"/>
              <a:t>ICON</a:t>
            </a:r>
          </a:p>
        </p:txBody>
      </p:sp>
      <p:sp>
        <p:nvSpPr>
          <p:cNvPr id="28" name="Picture Placeholder 9">
            <a:extLst>
              <a:ext uri="{FF2B5EF4-FFF2-40B4-BE49-F238E27FC236}">
                <a16:creationId xmlns:a16="http://schemas.microsoft.com/office/drawing/2014/main" id="{F37388A6-0974-4E47-BFEF-B90356FDF42A}"/>
              </a:ext>
            </a:extLst>
          </p:cNvPr>
          <p:cNvSpPr>
            <a:spLocks noGrp="1"/>
          </p:cNvSpPr>
          <p:nvPr>
            <p:ph type="pic" sz="quarter" idx="52" hasCustomPrompt="1"/>
          </p:nvPr>
        </p:nvSpPr>
        <p:spPr>
          <a:xfrm>
            <a:off x="1486375" y="3794125"/>
            <a:ext cx="1087619" cy="997920"/>
          </a:xfrm>
        </p:spPr>
        <p:txBody>
          <a:bodyPr anchor="b">
            <a:noAutofit/>
          </a:bodyPr>
          <a:lstStyle>
            <a:lvl1pPr marL="0" indent="0" algn="ctr">
              <a:buNone/>
              <a:defRPr sz="800">
                <a:solidFill>
                  <a:schemeClr val="bg1"/>
                </a:solidFill>
              </a:defRPr>
            </a:lvl1pPr>
          </a:lstStyle>
          <a:p>
            <a:r>
              <a:rPr lang="en-GB" dirty="0"/>
              <a:t>ICON</a:t>
            </a:r>
          </a:p>
        </p:txBody>
      </p:sp>
      <p:sp>
        <p:nvSpPr>
          <p:cNvPr id="29" name="Picture Placeholder 9">
            <a:extLst>
              <a:ext uri="{FF2B5EF4-FFF2-40B4-BE49-F238E27FC236}">
                <a16:creationId xmlns:a16="http://schemas.microsoft.com/office/drawing/2014/main" id="{CC94BC1B-7FA9-4315-835D-4B33E9AB2ECE}"/>
              </a:ext>
            </a:extLst>
          </p:cNvPr>
          <p:cNvSpPr>
            <a:spLocks noGrp="1"/>
          </p:cNvSpPr>
          <p:nvPr>
            <p:ph type="pic" sz="quarter" idx="53" hasCustomPrompt="1"/>
          </p:nvPr>
        </p:nvSpPr>
        <p:spPr>
          <a:xfrm>
            <a:off x="5541000" y="3799568"/>
            <a:ext cx="1087619" cy="997920"/>
          </a:xfrm>
        </p:spPr>
        <p:txBody>
          <a:bodyPr anchor="b">
            <a:noAutofit/>
          </a:bodyPr>
          <a:lstStyle>
            <a:lvl1pPr marL="0" indent="0" algn="ctr">
              <a:buNone/>
              <a:defRPr sz="800">
                <a:solidFill>
                  <a:schemeClr val="bg1"/>
                </a:solidFill>
              </a:defRPr>
            </a:lvl1pPr>
          </a:lstStyle>
          <a:p>
            <a:r>
              <a:rPr lang="en-GB" dirty="0"/>
              <a:t>ICON</a:t>
            </a:r>
          </a:p>
        </p:txBody>
      </p:sp>
      <p:sp>
        <p:nvSpPr>
          <p:cNvPr id="30" name="Picture Placeholder 9">
            <a:extLst>
              <a:ext uri="{FF2B5EF4-FFF2-40B4-BE49-F238E27FC236}">
                <a16:creationId xmlns:a16="http://schemas.microsoft.com/office/drawing/2014/main" id="{B7DE146F-78BA-45E6-AE7A-46C96D3640C3}"/>
              </a:ext>
            </a:extLst>
          </p:cNvPr>
          <p:cNvSpPr>
            <a:spLocks noGrp="1"/>
          </p:cNvSpPr>
          <p:nvPr>
            <p:ph type="pic" sz="quarter" idx="54" hasCustomPrompt="1"/>
          </p:nvPr>
        </p:nvSpPr>
        <p:spPr>
          <a:xfrm>
            <a:off x="9612561" y="3794125"/>
            <a:ext cx="1087619" cy="997920"/>
          </a:xfrm>
        </p:spPr>
        <p:txBody>
          <a:bodyPr anchor="b">
            <a:noAutofit/>
          </a:bodyPr>
          <a:lstStyle>
            <a:lvl1pPr marL="0" indent="0" algn="ctr">
              <a:buNone/>
              <a:defRPr sz="800">
                <a:solidFill>
                  <a:schemeClr val="bg1"/>
                </a:solidFill>
              </a:defRPr>
            </a:lvl1pPr>
          </a:lstStyle>
          <a:p>
            <a:r>
              <a:rPr lang="en-GB" dirty="0"/>
              <a:t>ICON</a:t>
            </a:r>
          </a:p>
        </p:txBody>
      </p:sp>
      <p:sp>
        <p:nvSpPr>
          <p:cNvPr id="6" name="Text Placeholder 5">
            <a:extLst>
              <a:ext uri="{FF2B5EF4-FFF2-40B4-BE49-F238E27FC236}">
                <a16:creationId xmlns:a16="http://schemas.microsoft.com/office/drawing/2014/main" id="{DC6A45C1-8EA1-4155-8A64-F1A074543872}"/>
              </a:ext>
            </a:extLst>
          </p:cNvPr>
          <p:cNvSpPr>
            <a:spLocks noGrp="1"/>
          </p:cNvSpPr>
          <p:nvPr>
            <p:ph type="body" sz="quarter" idx="55" hasCustomPrompt="1"/>
          </p:nvPr>
        </p:nvSpPr>
        <p:spPr>
          <a:xfrm>
            <a:off x="4223148" y="1597620"/>
            <a:ext cx="3756893" cy="1659603"/>
          </a:xfrm>
        </p:spPr>
        <p:txBody>
          <a:bodyPr>
            <a:normAutofit/>
          </a:bodyPr>
          <a:lstStyle>
            <a:lvl1pPr marL="0" indent="0">
              <a:buNone/>
              <a:defRPr sz="2400">
                <a:solidFill>
                  <a:schemeClr val="bg1"/>
                </a:solidFill>
              </a:defRPr>
            </a:lvl1pPr>
          </a:lstStyle>
          <a:p>
            <a:pPr lvl="0"/>
            <a:r>
              <a:rPr lang="en-GB" sz="2400" dirty="0"/>
              <a:t>Click to add text </a:t>
            </a:r>
            <a:endParaRPr lang="en-GB" dirty="0"/>
          </a:p>
        </p:txBody>
      </p:sp>
      <p:sp>
        <p:nvSpPr>
          <p:cNvPr id="31" name="Text Placeholder 5">
            <a:extLst>
              <a:ext uri="{FF2B5EF4-FFF2-40B4-BE49-F238E27FC236}">
                <a16:creationId xmlns:a16="http://schemas.microsoft.com/office/drawing/2014/main" id="{5C60EEC2-FCAC-461B-A9C6-978635B02F29}"/>
              </a:ext>
            </a:extLst>
          </p:cNvPr>
          <p:cNvSpPr>
            <a:spLocks noGrp="1"/>
          </p:cNvSpPr>
          <p:nvPr>
            <p:ph type="body" sz="quarter" idx="56" hasCustomPrompt="1"/>
          </p:nvPr>
        </p:nvSpPr>
        <p:spPr>
          <a:xfrm>
            <a:off x="8273144" y="1603986"/>
            <a:ext cx="3756893" cy="1659603"/>
          </a:xfrm>
        </p:spPr>
        <p:txBody>
          <a:bodyPr>
            <a:normAutofit/>
          </a:bodyPr>
          <a:lstStyle>
            <a:lvl1pPr marL="0" indent="0">
              <a:buNone/>
              <a:defRPr sz="2400">
                <a:solidFill>
                  <a:schemeClr val="bg1"/>
                </a:solidFill>
              </a:defRPr>
            </a:lvl1pPr>
          </a:lstStyle>
          <a:p>
            <a:pPr lvl="0"/>
            <a:r>
              <a:rPr lang="en-GB" sz="2400" dirty="0"/>
              <a:t>Click to add text </a:t>
            </a:r>
            <a:endParaRPr lang="en-GB" dirty="0"/>
          </a:p>
        </p:txBody>
      </p:sp>
      <p:sp>
        <p:nvSpPr>
          <p:cNvPr id="32" name="Text Placeholder 5">
            <a:extLst>
              <a:ext uri="{FF2B5EF4-FFF2-40B4-BE49-F238E27FC236}">
                <a16:creationId xmlns:a16="http://schemas.microsoft.com/office/drawing/2014/main" id="{2E38EC95-42A6-4FEF-AE67-BE5C675AB2BB}"/>
              </a:ext>
            </a:extLst>
          </p:cNvPr>
          <p:cNvSpPr>
            <a:spLocks noGrp="1"/>
          </p:cNvSpPr>
          <p:nvPr>
            <p:ph type="body" sz="quarter" idx="57" hasCustomPrompt="1"/>
          </p:nvPr>
        </p:nvSpPr>
        <p:spPr>
          <a:xfrm>
            <a:off x="153857" y="5068222"/>
            <a:ext cx="3756893" cy="1659603"/>
          </a:xfrm>
        </p:spPr>
        <p:txBody>
          <a:bodyPr>
            <a:normAutofit/>
          </a:bodyPr>
          <a:lstStyle>
            <a:lvl1pPr marL="0" indent="0">
              <a:buNone/>
              <a:defRPr sz="2400">
                <a:solidFill>
                  <a:schemeClr val="bg1"/>
                </a:solidFill>
              </a:defRPr>
            </a:lvl1pPr>
          </a:lstStyle>
          <a:p>
            <a:pPr lvl="0"/>
            <a:r>
              <a:rPr lang="en-GB" sz="2400" dirty="0"/>
              <a:t>Click to add text </a:t>
            </a:r>
            <a:endParaRPr lang="en-GB" dirty="0"/>
          </a:p>
        </p:txBody>
      </p:sp>
      <p:sp>
        <p:nvSpPr>
          <p:cNvPr id="33" name="Text Placeholder 5">
            <a:extLst>
              <a:ext uri="{FF2B5EF4-FFF2-40B4-BE49-F238E27FC236}">
                <a16:creationId xmlns:a16="http://schemas.microsoft.com/office/drawing/2014/main" id="{5B52F9EF-1CB2-4D10-A078-EC0CA8FCA08F}"/>
              </a:ext>
            </a:extLst>
          </p:cNvPr>
          <p:cNvSpPr>
            <a:spLocks noGrp="1"/>
          </p:cNvSpPr>
          <p:nvPr>
            <p:ph type="body" sz="quarter" idx="58" hasCustomPrompt="1"/>
          </p:nvPr>
        </p:nvSpPr>
        <p:spPr>
          <a:xfrm>
            <a:off x="4214228" y="5068221"/>
            <a:ext cx="3756893" cy="1659603"/>
          </a:xfrm>
        </p:spPr>
        <p:txBody>
          <a:bodyPr>
            <a:normAutofit/>
          </a:bodyPr>
          <a:lstStyle>
            <a:lvl1pPr marL="0" indent="0">
              <a:buNone/>
              <a:defRPr sz="2400">
                <a:solidFill>
                  <a:schemeClr val="bg1"/>
                </a:solidFill>
              </a:defRPr>
            </a:lvl1pPr>
          </a:lstStyle>
          <a:p>
            <a:pPr lvl="0"/>
            <a:r>
              <a:rPr lang="en-GB" sz="2400" dirty="0"/>
              <a:t>Click to add text </a:t>
            </a:r>
            <a:endParaRPr lang="en-GB" dirty="0"/>
          </a:p>
        </p:txBody>
      </p:sp>
      <p:sp>
        <p:nvSpPr>
          <p:cNvPr id="34" name="Text Placeholder 5">
            <a:extLst>
              <a:ext uri="{FF2B5EF4-FFF2-40B4-BE49-F238E27FC236}">
                <a16:creationId xmlns:a16="http://schemas.microsoft.com/office/drawing/2014/main" id="{504269E9-50C3-4AAF-80D3-1679C61119F8}"/>
              </a:ext>
            </a:extLst>
          </p:cNvPr>
          <p:cNvSpPr>
            <a:spLocks noGrp="1"/>
          </p:cNvSpPr>
          <p:nvPr>
            <p:ph type="body" sz="quarter" idx="59" hasCustomPrompt="1"/>
          </p:nvPr>
        </p:nvSpPr>
        <p:spPr>
          <a:xfrm>
            <a:off x="8281250" y="5068786"/>
            <a:ext cx="3756893" cy="1659603"/>
          </a:xfrm>
        </p:spPr>
        <p:txBody>
          <a:bodyPr>
            <a:normAutofit/>
          </a:bodyPr>
          <a:lstStyle>
            <a:lvl1pPr marL="0" indent="0">
              <a:buNone/>
              <a:defRPr sz="2400">
                <a:solidFill>
                  <a:schemeClr val="bg1"/>
                </a:solidFill>
              </a:defRPr>
            </a:lvl1pPr>
          </a:lstStyle>
          <a:p>
            <a:pPr lvl="0"/>
            <a:r>
              <a:rPr lang="en-GB" sz="2400" dirty="0"/>
              <a:t>Click to add text </a:t>
            </a:r>
            <a:endParaRPr lang="en-GB" dirty="0"/>
          </a:p>
        </p:txBody>
      </p:sp>
      <p:pic>
        <p:nvPicPr>
          <p:cNvPr id="20" name="Picture 19" descr="A black and white image of a person's face&#10;&#10;Description automatically generated with low confidence">
            <a:extLst>
              <a:ext uri="{FF2B5EF4-FFF2-40B4-BE49-F238E27FC236}">
                <a16:creationId xmlns:a16="http://schemas.microsoft.com/office/drawing/2014/main" id="{674B8767-96E6-6091-CFA6-6E15C6B338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7392" y="6441817"/>
            <a:ext cx="1023487" cy="243687"/>
          </a:xfrm>
          <a:prstGeom prst="rect">
            <a:avLst/>
          </a:prstGeom>
        </p:spPr>
      </p:pic>
    </p:spTree>
    <p:extLst>
      <p:ext uri="{BB962C8B-B14F-4D97-AF65-F5344CB8AC3E}">
        <p14:creationId xmlns:p14="http://schemas.microsoft.com/office/powerpoint/2010/main" val="2249775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7FD1A06-C30F-4314-888A-FA1CF321762B}"/>
              </a:ext>
            </a:extLst>
          </p:cNvPr>
          <p:cNvSpPr>
            <a:spLocks noGrp="1"/>
          </p:cNvSpPr>
          <p:nvPr>
            <p:ph type="ftr" sz="quarter" idx="10"/>
          </p:nvPr>
        </p:nvSpPr>
        <p:spPr/>
        <p:txBody>
          <a:bodyPr/>
          <a:lstStyle/>
          <a:p>
            <a:endParaRPr lang="en-GB" noProof="0" dirty="0"/>
          </a:p>
        </p:txBody>
      </p:sp>
      <p:sp>
        <p:nvSpPr>
          <p:cNvPr id="8" name="Slide Number Placeholder 7">
            <a:extLst>
              <a:ext uri="{FF2B5EF4-FFF2-40B4-BE49-F238E27FC236}">
                <a16:creationId xmlns:a16="http://schemas.microsoft.com/office/drawing/2014/main" id="{0B100232-09EB-4C16-B547-5537B1531433}"/>
              </a:ext>
            </a:extLst>
          </p:cNvPr>
          <p:cNvSpPr>
            <a:spLocks noGrp="1"/>
          </p:cNvSpPr>
          <p:nvPr>
            <p:ph type="sldNum" sz="quarter" idx="11"/>
          </p:nvPr>
        </p:nvSpPr>
        <p:spPr/>
        <p:txBody>
          <a:bodyPr/>
          <a:lstStyle/>
          <a:p>
            <a:fld id="{137FA334-BE47-F143-B4E7-F04D9DD09270}" type="slidenum">
              <a:rPr lang="en-GB" noProof="0" smtClean="0"/>
              <a:pPr/>
              <a:t>‹#›</a:t>
            </a:fld>
            <a:endParaRPr lang="en-GB" noProof="0" dirty="0"/>
          </a:p>
        </p:txBody>
      </p:sp>
      <p:sp>
        <p:nvSpPr>
          <p:cNvPr id="46" name="Picture Placeholder 14">
            <a:extLst>
              <a:ext uri="{FF2B5EF4-FFF2-40B4-BE49-F238E27FC236}">
                <a16:creationId xmlns:a16="http://schemas.microsoft.com/office/drawing/2014/main" id="{C669DD54-19A6-47CD-AF62-652470977950}"/>
              </a:ext>
            </a:extLst>
          </p:cNvPr>
          <p:cNvSpPr>
            <a:spLocks noGrp="1"/>
          </p:cNvSpPr>
          <p:nvPr>
            <p:ph type="pic" sz="quarter" idx="14" hasCustomPrompt="1"/>
          </p:nvPr>
        </p:nvSpPr>
        <p:spPr>
          <a:xfrm>
            <a:off x="400637" y="6346892"/>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49" name="Title 1">
            <a:extLst>
              <a:ext uri="{FF2B5EF4-FFF2-40B4-BE49-F238E27FC236}">
                <a16:creationId xmlns:a16="http://schemas.microsoft.com/office/drawing/2014/main" id="{549410FE-0174-4738-98DF-E7D6653D3818}"/>
              </a:ext>
            </a:extLst>
          </p:cNvPr>
          <p:cNvSpPr>
            <a:spLocks noGrp="1"/>
          </p:cNvSpPr>
          <p:nvPr>
            <p:ph type="title" hasCustomPrompt="1"/>
          </p:nvPr>
        </p:nvSpPr>
        <p:spPr>
          <a:xfrm>
            <a:off x="400640" y="365317"/>
            <a:ext cx="11387499"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spTree>
    <p:extLst>
      <p:ext uri="{BB962C8B-B14F-4D97-AF65-F5344CB8AC3E}">
        <p14:creationId xmlns:p14="http://schemas.microsoft.com/office/powerpoint/2010/main" val="4261708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eature image and title">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15140C2E-7059-4E3E-A95F-90D624E4B2CA}"/>
              </a:ext>
            </a:extLst>
          </p:cNvPr>
          <p:cNvSpPr>
            <a:spLocks noGrp="1"/>
          </p:cNvSpPr>
          <p:nvPr>
            <p:ph type="pic" sz="quarter" idx="14" hasCustomPrompt="1"/>
          </p:nvPr>
        </p:nvSpPr>
        <p:spPr>
          <a:xfrm>
            <a:off x="0" y="-6350"/>
            <a:ext cx="8334375" cy="6864350"/>
          </a:xfrm>
          <a:prstGeom prst="rect">
            <a:avLst/>
          </a:prstGeom>
          <a:solidFill>
            <a:srgbClr val="283583"/>
          </a:solidFill>
        </p:spPr>
        <p:txBody>
          <a:bodyPr tIns="1584000" anchor="ctr"/>
          <a:lstStyle>
            <a:lvl1pPr marL="0" indent="0" algn="ctr">
              <a:buNone/>
              <a:defRPr>
                <a:solidFill>
                  <a:schemeClr val="bg1"/>
                </a:solidFill>
              </a:defRPr>
            </a:lvl1pPr>
          </a:lstStyle>
          <a:p>
            <a:r>
              <a:rPr lang="en-US" dirty="0"/>
              <a:t>Click to add image</a:t>
            </a:r>
          </a:p>
        </p:txBody>
      </p:sp>
      <p:sp>
        <p:nvSpPr>
          <p:cNvPr id="13" name="Slide Number Placeholder 12">
            <a:extLst>
              <a:ext uri="{FF2B5EF4-FFF2-40B4-BE49-F238E27FC236}">
                <a16:creationId xmlns:a16="http://schemas.microsoft.com/office/drawing/2014/main" id="{0C0D124B-675D-46F1-BFDA-75A464E98B48}"/>
              </a:ext>
            </a:extLst>
          </p:cNvPr>
          <p:cNvSpPr>
            <a:spLocks noGrp="1"/>
          </p:cNvSpPr>
          <p:nvPr>
            <p:ph type="sldNum" sz="quarter" idx="16"/>
          </p:nvPr>
        </p:nvSpPr>
        <p:spPr/>
        <p:txBody>
          <a:bodyPr/>
          <a:lstStyle>
            <a:lvl1pPr>
              <a:defRPr>
                <a:solidFill>
                  <a:schemeClr val="bg1"/>
                </a:solidFill>
              </a:defRPr>
            </a:lvl1pPr>
          </a:lstStyle>
          <a:p>
            <a:fld id="{137FA334-BE47-F143-B4E7-F04D9DD09270}" type="slidenum">
              <a:rPr lang="en-GB" smtClean="0"/>
              <a:pPr/>
              <a:t>‹#›</a:t>
            </a:fld>
            <a:endParaRPr lang="en-GB" dirty="0"/>
          </a:p>
        </p:txBody>
      </p:sp>
      <p:sp>
        <p:nvSpPr>
          <p:cNvPr id="6" name="Title 1">
            <a:extLst>
              <a:ext uri="{FF2B5EF4-FFF2-40B4-BE49-F238E27FC236}">
                <a16:creationId xmlns:a16="http://schemas.microsoft.com/office/drawing/2014/main" id="{8401C049-D634-8ABA-DCDD-6CA3EDB54AB3}"/>
              </a:ext>
            </a:extLst>
          </p:cNvPr>
          <p:cNvSpPr>
            <a:spLocks noGrp="1"/>
          </p:cNvSpPr>
          <p:nvPr>
            <p:ph type="title" hasCustomPrompt="1"/>
          </p:nvPr>
        </p:nvSpPr>
        <p:spPr>
          <a:xfrm>
            <a:off x="8667750" y="308361"/>
            <a:ext cx="3333750" cy="5968614"/>
          </a:xfrm>
          <a:prstGeom prst="rect">
            <a:avLst/>
          </a:prstGeom>
        </p:spPr>
        <p:txBody>
          <a:bodyPr anchor="ctr">
            <a:normAutofit/>
          </a:bodyPr>
          <a:lstStyle>
            <a:lvl1pPr>
              <a:lnSpc>
                <a:spcPct val="100000"/>
              </a:lnSpc>
              <a:defRPr sz="48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48pt</a:t>
            </a:r>
          </a:p>
        </p:txBody>
      </p:sp>
    </p:spTree>
    <p:extLst>
      <p:ext uri="{BB962C8B-B14F-4D97-AF65-F5344CB8AC3E}">
        <p14:creationId xmlns:p14="http://schemas.microsoft.com/office/powerpoint/2010/main" val="1487278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A0E7D5F-1D9A-5591-1418-936B7324D37B}"/>
              </a:ext>
            </a:extLst>
          </p:cNvPr>
          <p:cNvSpPr>
            <a:spLocks noGrp="1"/>
          </p:cNvSpPr>
          <p:nvPr>
            <p:ph type="pic" sz="quarter" idx="37" hasCustomPrompt="1"/>
          </p:nvPr>
        </p:nvSpPr>
        <p:spPr>
          <a:xfrm>
            <a:off x="0" y="0"/>
            <a:ext cx="12192000" cy="6146800"/>
          </a:xfrm>
          <a:solidFill>
            <a:schemeClr val="accent1"/>
          </a:solidFill>
        </p:spPr>
        <p:txBody>
          <a:bodyPr tIns="1584000" anchor="ctr"/>
          <a:lstStyle>
            <a:lvl1pPr marL="0" indent="0" algn="ctr">
              <a:buNone/>
              <a:defRPr>
                <a:solidFill>
                  <a:schemeClr val="bg1"/>
                </a:solidFill>
              </a:defRPr>
            </a:lvl1pPr>
          </a:lstStyle>
          <a:p>
            <a:r>
              <a:rPr lang="en-GB" dirty="0"/>
              <a:t>Click to add image</a:t>
            </a:r>
          </a:p>
        </p:txBody>
      </p:sp>
      <p:sp>
        <p:nvSpPr>
          <p:cNvPr id="7" name="Footer Placeholder 6">
            <a:extLst>
              <a:ext uri="{FF2B5EF4-FFF2-40B4-BE49-F238E27FC236}">
                <a16:creationId xmlns:a16="http://schemas.microsoft.com/office/drawing/2014/main" id="{8659895C-DDEF-B517-DA7F-D83BF96EA029}"/>
              </a:ext>
            </a:extLst>
          </p:cNvPr>
          <p:cNvSpPr>
            <a:spLocks noGrp="1"/>
          </p:cNvSpPr>
          <p:nvPr>
            <p:ph type="ftr" sz="quarter" idx="10"/>
          </p:nvPr>
        </p:nvSpPr>
        <p:spPr>
          <a:xfrm>
            <a:off x="6379647" y="6362700"/>
            <a:ext cx="2449286" cy="365125"/>
          </a:xfrm>
        </p:spPr>
        <p:txBody>
          <a:bodyPr/>
          <a:lstStyle/>
          <a:p>
            <a:endParaRPr lang="en-GB" noProof="0" dirty="0"/>
          </a:p>
        </p:txBody>
      </p:sp>
      <p:sp>
        <p:nvSpPr>
          <p:cNvPr id="8" name="Slide Number Placeholder 7">
            <a:extLst>
              <a:ext uri="{FF2B5EF4-FFF2-40B4-BE49-F238E27FC236}">
                <a16:creationId xmlns:a16="http://schemas.microsoft.com/office/drawing/2014/main" id="{CBC104FD-D39C-CCE9-05B5-DBB12B45E658}"/>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a:t>
            </a:fld>
            <a:endParaRPr lang="en-GB" noProof="0" dirty="0"/>
          </a:p>
        </p:txBody>
      </p:sp>
      <p:sp>
        <p:nvSpPr>
          <p:cNvPr id="9" name="Picture Placeholder 14">
            <a:extLst>
              <a:ext uri="{FF2B5EF4-FFF2-40B4-BE49-F238E27FC236}">
                <a16:creationId xmlns:a16="http://schemas.microsoft.com/office/drawing/2014/main" id="{B466A996-1AC4-6A9F-2DE5-865A9A3D66FE}"/>
              </a:ext>
            </a:extLst>
          </p:cNvPr>
          <p:cNvSpPr>
            <a:spLocks noGrp="1"/>
          </p:cNvSpPr>
          <p:nvPr>
            <p:ph type="pic" sz="quarter" idx="14" hasCustomPrompt="1"/>
          </p:nvPr>
        </p:nvSpPr>
        <p:spPr>
          <a:xfrm>
            <a:off x="400637" y="6346892"/>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Tree>
    <p:extLst>
      <p:ext uri="{BB962C8B-B14F-4D97-AF65-F5344CB8AC3E}">
        <p14:creationId xmlns:p14="http://schemas.microsoft.com/office/powerpoint/2010/main" val="729057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and text ">
    <p:spTree>
      <p:nvGrpSpPr>
        <p:cNvPr id="1" name=""/>
        <p:cNvGrpSpPr/>
        <p:nvPr/>
      </p:nvGrpSpPr>
      <p:grpSpPr>
        <a:xfrm>
          <a:off x="0" y="0"/>
          <a:ext cx="0" cy="0"/>
          <a:chOff x="0" y="0"/>
          <a:chExt cx="0" cy="0"/>
        </a:xfrm>
      </p:grpSpPr>
      <p:sp>
        <p:nvSpPr>
          <p:cNvPr id="6" name="Table Placeholder 3">
            <a:extLst>
              <a:ext uri="{FF2B5EF4-FFF2-40B4-BE49-F238E27FC236}">
                <a16:creationId xmlns:a16="http://schemas.microsoft.com/office/drawing/2014/main" id="{95142FD3-AB7C-4E78-86F1-B8C3DF94E8A8}"/>
              </a:ext>
            </a:extLst>
          </p:cNvPr>
          <p:cNvSpPr>
            <a:spLocks noGrp="1"/>
          </p:cNvSpPr>
          <p:nvPr>
            <p:ph type="tbl" sz="quarter" idx="15"/>
          </p:nvPr>
        </p:nvSpPr>
        <p:spPr>
          <a:xfrm>
            <a:off x="6012119" y="1379068"/>
            <a:ext cx="5776020" cy="4612231"/>
          </a:xfrm>
          <a:prstGeom prst="rect">
            <a:avLst/>
          </a:prstGeom>
        </p:spPr>
        <p:txBody>
          <a:bodyPr tIns="1296000" anchor="ctr">
            <a:normAutofit/>
          </a:bodyPr>
          <a:lstStyle>
            <a:lvl1pPr marL="0" indent="0" algn="ctr">
              <a:buClr>
                <a:srgbClr val="575756"/>
              </a:buClr>
              <a:buNone/>
              <a:defRPr sz="2400" b="0" i="0">
                <a:solidFill>
                  <a:schemeClr val="tx1">
                    <a:lumMod val="75000"/>
                    <a:lumOff val="25000"/>
                  </a:schemeClr>
                </a:solidFill>
                <a:latin typeface="Century Gothic" panose="020B0502020202020204" pitchFamily="34" charset="0"/>
              </a:defRPr>
            </a:lvl1pPr>
          </a:lstStyle>
          <a:p>
            <a:r>
              <a:rPr lang="en-US" noProof="0" dirty="0"/>
              <a:t>Click icon to add table</a:t>
            </a:r>
            <a:endParaRPr lang="en-GB" noProof="0" dirty="0"/>
          </a:p>
        </p:txBody>
      </p:sp>
      <p:sp>
        <p:nvSpPr>
          <p:cNvPr id="8" name="Text Placeholder 9">
            <a:extLst>
              <a:ext uri="{FF2B5EF4-FFF2-40B4-BE49-F238E27FC236}">
                <a16:creationId xmlns:a16="http://schemas.microsoft.com/office/drawing/2014/main" id="{8586A78D-AA05-411E-AC28-13F21FDF022C}"/>
              </a:ext>
            </a:extLst>
          </p:cNvPr>
          <p:cNvSpPr>
            <a:spLocks noGrp="1"/>
          </p:cNvSpPr>
          <p:nvPr>
            <p:ph type="body" sz="quarter" idx="13" hasCustomPrompt="1"/>
          </p:nvPr>
        </p:nvSpPr>
        <p:spPr>
          <a:xfrm>
            <a:off x="400636" y="1379416"/>
            <a:ext cx="5296646" cy="4612231"/>
          </a:xfrm>
          <a:prstGeom prst="rect">
            <a:avLst/>
          </a:prstGeom>
        </p:spPr>
        <p:txBody>
          <a:bodyPr numCol="1">
            <a:no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The recommended font size for body copy is 24pt, and no less than 18pt.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p:txBody>
      </p:sp>
      <p:sp>
        <p:nvSpPr>
          <p:cNvPr id="10" name="Footer Placeholder 9">
            <a:extLst>
              <a:ext uri="{FF2B5EF4-FFF2-40B4-BE49-F238E27FC236}">
                <a16:creationId xmlns:a16="http://schemas.microsoft.com/office/drawing/2014/main" id="{7B0268C5-E9A0-456A-BE37-EF3324038BCE}"/>
              </a:ext>
            </a:extLst>
          </p:cNvPr>
          <p:cNvSpPr>
            <a:spLocks noGrp="1"/>
          </p:cNvSpPr>
          <p:nvPr>
            <p:ph type="ftr" sz="quarter" idx="16"/>
          </p:nvPr>
        </p:nvSpPr>
        <p:spPr/>
        <p:txBody>
          <a:bodyPr/>
          <a:lstStyle/>
          <a:p>
            <a:endParaRPr lang="en-GB" noProof="0" dirty="0"/>
          </a:p>
        </p:txBody>
      </p:sp>
      <p:sp>
        <p:nvSpPr>
          <p:cNvPr id="11" name="Slide Number Placeholder 10">
            <a:extLst>
              <a:ext uri="{FF2B5EF4-FFF2-40B4-BE49-F238E27FC236}">
                <a16:creationId xmlns:a16="http://schemas.microsoft.com/office/drawing/2014/main" id="{DAC37DB1-8C49-435A-A34A-785E77227138}"/>
              </a:ext>
            </a:extLst>
          </p:cNvPr>
          <p:cNvSpPr>
            <a:spLocks noGrp="1"/>
          </p:cNvSpPr>
          <p:nvPr>
            <p:ph type="sldNum" sz="quarter" idx="17"/>
          </p:nvPr>
        </p:nvSpPr>
        <p:spPr/>
        <p:txBody>
          <a:bodyPr/>
          <a:lstStyle/>
          <a:p>
            <a:fld id="{137FA334-BE47-F143-B4E7-F04D9DD09270}" type="slidenum">
              <a:rPr lang="en-GB" noProof="0" smtClean="0"/>
              <a:pPr/>
              <a:t>‹#›</a:t>
            </a:fld>
            <a:endParaRPr lang="en-GB" noProof="0" dirty="0"/>
          </a:p>
        </p:txBody>
      </p:sp>
      <p:sp>
        <p:nvSpPr>
          <p:cNvPr id="51" name="Picture Placeholder 14">
            <a:extLst>
              <a:ext uri="{FF2B5EF4-FFF2-40B4-BE49-F238E27FC236}">
                <a16:creationId xmlns:a16="http://schemas.microsoft.com/office/drawing/2014/main" id="{A07E0BE2-25E4-4A14-949F-1368480CF3F9}"/>
              </a:ext>
            </a:extLst>
          </p:cNvPr>
          <p:cNvSpPr>
            <a:spLocks noGrp="1"/>
          </p:cNvSpPr>
          <p:nvPr>
            <p:ph type="pic" sz="quarter" idx="14" hasCustomPrompt="1"/>
          </p:nvPr>
        </p:nvSpPr>
        <p:spPr>
          <a:xfrm>
            <a:off x="400636"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3" name="Title 2">
            <a:extLst>
              <a:ext uri="{FF2B5EF4-FFF2-40B4-BE49-F238E27FC236}">
                <a16:creationId xmlns:a16="http://schemas.microsoft.com/office/drawing/2014/main" id="{2E617717-4FC2-40B2-995B-B4AEA4FC17CF}"/>
              </a:ext>
            </a:extLst>
          </p:cNvPr>
          <p:cNvSpPr>
            <a:spLocks noGrp="1"/>
          </p:cNvSpPr>
          <p:nvPr>
            <p:ph type="title" hasCustomPrompt="1"/>
          </p:nvPr>
        </p:nvSpPr>
        <p:spPr/>
        <p:txBody>
          <a:bodyPr/>
          <a:lstStyle>
            <a:lvl1pPr>
              <a:defRPr/>
            </a:lvl1pPr>
          </a:lstStyle>
          <a:p>
            <a:r>
              <a:rPr lang="en-US" dirty="0"/>
              <a:t>Click to add title 36pt </a:t>
            </a:r>
            <a:endParaRPr lang="en-GB" dirty="0"/>
          </a:p>
        </p:txBody>
      </p:sp>
    </p:spTree>
    <p:extLst>
      <p:ext uri="{BB962C8B-B14F-4D97-AF65-F5344CB8AC3E}">
        <p14:creationId xmlns:p14="http://schemas.microsoft.com/office/powerpoint/2010/main" val="3182344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8" name="Text Placeholder 9">
            <a:extLst>
              <a:ext uri="{FF2B5EF4-FFF2-40B4-BE49-F238E27FC236}">
                <a16:creationId xmlns:a16="http://schemas.microsoft.com/office/drawing/2014/main" id="{8586A78D-AA05-411E-AC28-13F21FDF022C}"/>
              </a:ext>
            </a:extLst>
          </p:cNvPr>
          <p:cNvSpPr>
            <a:spLocks noGrp="1"/>
          </p:cNvSpPr>
          <p:nvPr>
            <p:ph type="body" sz="quarter" idx="13" hasCustomPrompt="1"/>
          </p:nvPr>
        </p:nvSpPr>
        <p:spPr>
          <a:xfrm>
            <a:off x="400636" y="1379416"/>
            <a:ext cx="5296646" cy="4612231"/>
          </a:xfrm>
          <a:prstGeom prst="rect">
            <a:avLst/>
          </a:prstGeom>
        </p:spPr>
        <p:txBody>
          <a:bodyPr numCol="1">
            <a:no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The recommended font size for body copy is 24pt, and no less than 18pt.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p:txBody>
      </p:sp>
      <p:sp>
        <p:nvSpPr>
          <p:cNvPr id="10" name="Footer Placeholder 9">
            <a:extLst>
              <a:ext uri="{FF2B5EF4-FFF2-40B4-BE49-F238E27FC236}">
                <a16:creationId xmlns:a16="http://schemas.microsoft.com/office/drawing/2014/main" id="{7B0268C5-E9A0-456A-BE37-EF3324038BCE}"/>
              </a:ext>
            </a:extLst>
          </p:cNvPr>
          <p:cNvSpPr>
            <a:spLocks noGrp="1"/>
          </p:cNvSpPr>
          <p:nvPr>
            <p:ph type="ftr" sz="quarter" idx="16"/>
          </p:nvPr>
        </p:nvSpPr>
        <p:spPr/>
        <p:txBody>
          <a:bodyPr/>
          <a:lstStyle/>
          <a:p>
            <a:endParaRPr lang="en-GB" noProof="0" dirty="0"/>
          </a:p>
        </p:txBody>
      </p:sp>
      <p:sp>
        <p:nvSpPr>
          <p:cNvPr id="11" name="Slide Number Placeholder 10">
            <a:extLst>
              <a:ext uri="{FF2B5EF4-FFF2-40B4-BE49-F238E27FC236}">
                <a16:creationId xmlns:a16="http://schemas.microsoft.com/office/drawing/2014/main" id="{DAC37DB1-8C49-435A-A34A-785E77227138}"/>
              </a:ext>
            </a:extLst>
          </p:cNvPr>
          <p:cNvSpPr>
            <a:spLocks noGrp="1"/>
          </p:cNvSpPr>
          <p:nvPr>
            <p:ph type="sldNum" sz="quarter" idx="17"/>
          </p:nvPr>
        </p:nvSpPr>
        <p:spPr/>
        <p:txBody>
          <a:bodyPr/>
          <a:lstStyle/>
          <a:p>
            <a:fld id="{137FA334-BE47-F143-B4E7-F04D9DD09270}" type="slidenum">
              <a:rPr lang="en-GB" noProof="0" smtClean="0"/>
              <a:pPr/>
              <a:t>‹#›</a:t>
            </a:fld>
            <a:endParaRPr lang="en-GB" noProof="0" dirty="0"/>
          </a:p>
        </p:txBody>
      </p:sp>
      <p:sp>
        <p:nvSpPr>
          <p:cNvPr id="51" name="Picture Placeholder 14">
            <a:extLst>
              <a:ext uri="{FF2B5EF4-FFF2-40B4-BE49-F238E27FC236}">
                <a16:creationId xmlns:a16="http://schemas.microsoft.com/office/drawing/2014/main" id="{A07E0BE2-25E4-4A14-949F-1368480CF3F9}"/>
              </a:ext>
            </a:extLst>
          </p:cNvPr>
          <p:cNvSpPr>
            <a:spLocks noGrp="1"/>
          </p:cNvSpPr>
          <p:nvPr>
            <p:ph type="pic" sz="quarter" idx="14" hasCustomPrompt="1"/>
          </p:nvPr>
        </p:nvSpPr>
        <p:spPr>
          <a:xfrm>
            <a:off x="400636"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12" name="Chart Placeholder 8">
            <a:extLst>
              <a:ext uri="{FF2B5EF4-FFF2-40B4-BE49-F238E27FC236}">
                <a16:creationId xmlns:a16="http://schemas.microsoft.com/office/drawing/2014/main" id="{0045326F-3746-4247-BC76-140169735B48}"/>
              </a:ext>
            </a:extLst>
          </p:cNvPr>
          <p:cNvSpPr>
            <a:spLocks noGrp="1"/>
          </p:cNvSpPr>
          <p:nvPr>
            <p:ph type="chart" sz="quarter" idx="18"/>
          </p:nvPr>
        </p:nvSpPr>
        <p:spPr>
          <a:xfrm>
            <a:off x="6018214" y="1379070"/>
            <a:ext cx="5769926" cy="4649399"/>
          </a:xfrm>
          <a:prstGeom prst="rect">
            <a:avLst/>
          </a:prstGeom>
        </p:spPr>
        <p:txBody>
          <a:bodyPr tIns="1296000" anchor="ctr">
            <a:normAutofit/>
          </a:bodyPr>
          <a:lstStyle>
            <a:lvl1pPr marL="0" indent="0" algn="ctr">
              <a:buClr>
                <a:srgbClr val="575756"/>
              </a:buClr>
              <a:buFont typeface="Montserrat Light" panose="020B0604020202020204" charset="0"/>
              <a:buNone/>
              <a:defRPr sz="2400" b="0" i="0">
                <a:solidFill>
                  <a:schemeClr val="tx1">
                    <a:lumMod val="75000"/>
                    <a:lumOff val="25000"/>
                  </a:schemeClr>
                </a:solidFill>
                <a:latin typeface="Century Gothic" panose="020B0502020202020204" pitchFamily="34" charset="0"/>
              </a:defRPr>
            </a:lvl1pPr>
          </a:lstStyle>
          <a:p>
            <a:r>
              <a:rPr lang="en-US" noProof="0" dirty="0"/>
              <a:t>Click icon to add chart</a:t>
            </a:r>
            <a:endParaRPr lang="en-GB" noProof="0" dirty="0"/>
          </a:p>
        </p:txBody>
      </p:sp>
      <p:sp>
        <p:nvSpPr>
          <p:cNvPr id="2" name="Title 1">
            <a:extLst>
              <a:ext uri="{FF2B5EF4-FFF2-40B4-BE49-F238E27FC236}">
                <a16:creationId xmlns:a16="http://schemas.microsoft.com/office/drawing/2014/main" id="{451C6AC8-622A-4F82-B1AC-E7076B68AC53}"/>
              </a:ext>
            </a:extLst>
          </p:cNvPr>
          <p:cNvSpPr>
            <a:spLocks noGrp="1"/>
          </p:cNvSpPr>
          <p:nvPr>
            <p:ph type="title" hasCustomPrompt="1"/>
          </p:nvPr>
        </p:nvSpPr>
        <p:spPr/>
        <p:txBody>
          <a:bodyPr/>
          <a:lstStyle>
            <a:lvl1pPr>
              <a:defRPr/>
            </a:lvl1pPr>
          </a:lstStyle>
          <a:p>
            <a:r>
              <a:rPr lang="en-US" dirty="0"/>
              <a:t>Click to add title 36pt</a:t>
            </a:r>
            <a:endParaRPr lang="en-GB" dirty="0"/>
          </a:p>
        </p:txBody>
      </p:sp>
    </p:spTree>
    <p:extLst>
      <p:ext uri="{BB962C8B-B14F-4D97-AF65-F5344CB8AC3E}">
        <p14:creationId xmlns:p14="http://schemas.microsoft.com/office/powerpoint/2010/main" val="2898732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table ">
    <p:spTree>
      <p:nvGrpSpPr>
        <p:cNvPr id="1" name=""/>
        <p:cNvGrpSpPr/>
        <p:nvPr/>
      </p:nvGrpSpPr>
      <p:grpSpPr>
        <a:xfrm>
          <a:off x="0" y="0"/>
          <a:ext cx="0" cy="0"/>
          <a:chOff x="0" y="0"/>
          <a:chExt cx="0" cy="0"/>
        </a:xfrm>
      </p:grpSpPr>
      <p:sp>
        <p:nvSpPr>
          <p:cNvPr id="5" name="Table Placeholder 3">
            <a:extLst>
              <a:ext uri="{FF2B5EF4-FFF2-40B4-BE49-F238E27FC236}">
                <a16:creationId xmlns:a16="http://schemas.microsoft.com/office/drawing/2014/main" id="{4FAFD30D-A62F-4189-A514-24DD87FF7D5F}"/>
              </a:ext>
            </a:extLst>
          </p:cNvPr>
          <p:cNvSpPr>
            <a:spLocks noGrp="1"/>
          </p:cNvSpPr>
          <p:nvPr>
            <p:ph type="tbl" sz="quarter" idx="15"/>
          </p:nvPr>
        </p:nvSpPr>
        <p:spPr>
          <a:xfrm>
            <a:off x="400637" y="1155700"/>
            <a:ext cx="11387502" cy="4873117"/>
          </a:xfrm>
          <a:prstGeom prst="rect">
            <a:avLst/>
          </a:prstGeom>
        </p:spPr>
        <p:txBody>
          <a:bodyPr tIns="1152000" anchor="ctr">
            <a:normAutofit/>
          </a:bodyPr>
          <a:lstStyle>
            <a:lvl1pPr marL="0" indent="0" algn="ctr">
              <a:buClr>
                <a:srgbClr val="575756"/>
              </a:buClr>
              <a:buNone/>
              <a:defRPr sz="2400" b="0" i="0">
                <a:solidFill>
                  <a:schemeClr val="tx1">
                    <a:lumMod val="75000"/>
                    <a:lumOff val="25000"/>
                  </a:schemeClr>
                </a:solidFill>
                <a:latin typeface="Century Gothic" panose="020B0502020202020204" pitchFamily="34" charset="0"/>
              </a:defRPr>
            </a:lvl1pPr>
          </a:lstStyle>
          <a:p>
            <a:r>
              <a:rPr lang="en-US" noProof="0" dirty="0"/>
              <a:t>Click icon to add table</a:t>
            </a:r>
            <a:endParaRPr lang="en-GB" noProof="0" dirty="0"/>
          </a:p>
        </p:txBody>
      </p:sp>
      <p:sp>
        <p:nvSpPr>
          <p:cNvPr id="8" name="Footer Placeholder 7">
            <a:extLst>
              <a:ext uri="{FF2B5EF4-FFF2-40B4-BE49-F238E27FC236}">
                <a16:creationId xmlns:a16="http://schemas.microsoft.com/office/drawing/2014/main" id="{C9362987-D217-4913-9737-1714BE2415FF}"/>
              </a:ext>
            </a:extLst>
          </p:cNvPr>
          <p:cNvSpPr>
            <a:spLocks noGrp="1"/>
          </p:cNvSpPr>
          <p:nvPr>
            <p:ph type="ftr" sz="quarter" idx="16"/>
          </p:nvPr>
        </p:nvSpPr>
        <p:spPr/>
        <p:txBody>
          <a:bodyPr/>
          <a:lstStyle/>
          <a:p>
            <a:endParaRPr lang="en-GB" noProof="0" dirty="0"/>
          </a:p>
        </p:txBody>
      </p:sp>
      <p:sp>
        <p:nvSpPr>
          <p:cNvPr id="9" name="Slide Number Placeholder 8">
            <a:extLst>
              <a:ext uri="{FF2B5EF4-FFF2-40B4-BE49-F238E27FC236}">
                <a16:creationId xmlns:a16="http://schemas.microsoft.com/office/drawing/2014/main" id="{B879F4B0-5B36-4A35-A09E-2B9A000FE48E}"/>
              </a:ext>
            </a:extLst>
          </p:cNvPr>
          <p:cNvSpPr>
            <a:spLocks noGrp="1"/>
          </p:cNvSpPr>
          <p:nvPr>
            <p:ph type="sldNum" sz="quarter" idx="17"/>
          </p:nvPr>
        </p:nvSpPr>
        <p:spPr/>
        <p:txBody>
          <a:bodyPr/>
          <a:lstStyle/>
          <a:p>
            <a:fld id="{137FA334-BE47-F143-B4E7-F04D9DD09270}" type="slidenum">
              <a:rPr lang="en-GB" noProof="0" smtClean="0"/>
              <a:pPr/>
              <a:t>‹#›</a:t>
            </a:fld>
            <a:endParaRPr lang="en-GB" noProof="0" dirty="0"/>
          </a:p>
        </p:txBody>
      </p:sp>
      <p:sp>
        <p:nvSpPr>
          <p:cNvPr id="49" name="Picture Placeholder 14">
            <a:extLst>
              <a:ext uri="{FF2B5EF4-FFF2-40B4-BE49-F238E27FC236}">
                <a16:creationId xmlns:a16="http://schemas.microsoft.com/office/drawing/2014/main" id="{F3F89FCB-5A76-4C77-BCC5-4659891F51E1}"/>
              </a:ext>
            </a:extLst>
          </p:cNvPr>
          <p:cNvSpPr>
            <a:spLocks noGrp="1"/>
          </p:cNvSpPr>
          <p:nvPr>
            <p:ph type="pic" sz="quarter" idx="14" hasCustomPrompt="1"/>
          </p:nvPr>
        </p:nvSpPr>
        <p:spPr>
          <a:xfrm>
            <a:off x="400637"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2" name="Title 1">
            <a:extLst>
              <a:ext uri="{FF2B5EF4-FFF2-40B4-BE49-F238E27FC236}">
                <a16:creationId xmlns:a16="http://schemas.microsoft.com/office/drawing/2014/main" id="{4029B737-D1F7-4A34-A45D-17174A9C6F3D}"/>
              </a:ext>
            </a:extLst>
          </p:cNvPr>
          <p:cNvSpPr>
            <a:spLocks noGrp="1"/>
          </p:cNvSpPr>
          <p:nvPr>
            <p:ph type="title" hasCustomPrompt="1"/>
          </p:nvPr>
        </p:nvSpPr>
        <p:spPr/>
        <p:txBody>
          <a:bodyPr/>
          <a:lstStyle>
            <a:lvl1pPr>
              <a:defRPr/>
            </a:lvl1pPr>
          </a:lstStyle>
          <a:p>
            <a:r>
              <a:rPr lang="en-US" dirty="0"/>
              <a:t>Click to add title 36pt</a:t>
            </a:r>
            <a:endParaRPr lang="en-GB" dirty="0"/>
          </a:p>
        </p:txBody>
      </p:sp>
    </p:spTree>
    <p:extLst>
      <p:ext uri="{BB962C8B-B14F-4D97-AF65-F5344CB8AC3E}">
        <p14:creationId xmlns:p14="http://schemas.microsoft.com/office/powerpoint/2010/main" val="363129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7FD1A06-C30F-4314-888A-FA1CF321762B}"/>
              </a:ext>
            </a:extLst>
          </p:cNvPr>
          <p:cNvSpPr>
            <a:spLocks noGrp="1"/>
          </p:cNvSpPr>
          <p:nvPr>
            <p:ph type="ftr" sz="quarter" idx="10"/>
          </p:nvPr>
        </p:nvSpPr>
        <p:spPr/>
        <p:txBody>
          <a:bodyPr/>
          <a:lstStyle/>
          <a:p>
            <a:endParaRPr lang="en-GB" noProof="0" dirty="0"/>
          </a:p>
        </p:txBody>
      </p:sp>
      <p:sp>
        <p:nvSpPr>
          <p:cNvPr id="8" name="Slide Number Placeholder 7">
            <a:extLst>
              <a:ext uri="{FF2B5EF4-FFF2-40B4-BE49-F238E27FC236}">
                <a16:creationId xmlns:a16="http://schemas.microsoft.com/office/drawing/2014/main" id="{0B100232-09EB-4C16-B547-5537B1531433}"/>
              </a:ext>
            </a:extLst>
          </p:cNvPr>
          <p:cNvSpPr>
            <a:spLocks noGrp="1"/>
          </p:cNvSpPr>
          <p:nvPr>
            <p:ph type="sldNum" sz="quarter" idx="11"/>
          </p:nvPr>
        </p:nvSpPr>
        <p:spPr/>
        <p:txBody>
          <a:bodyPr/>
          <a:lstStyle/>
          <a:p>
            <a:fld id="{137FA334-BE47-F143-B4E7-F04D9DD09270}" type="slidenum">
              <a:rPr lang="en-GB" noProof="0" smtClean="0"/>
              <a:pPr/>
              <a:t>‹#›</a:t>
            </a:fld>
            <a:endParaRPr lang="en-GB" noProof="0" dirty="0"/>
          </a:p>
        </p:txBody>
      </p:sp>
      <p:sp>
        <p:nvSpPr>
          <p:cNvPr id="46" name="Picture Placeholder 14">
            <a:extLst>
              <a:ext uri="{FF2B5EF4-FFF2-40B4-BE49-F238E27FC236}">
                <a16:creationId xmlns:a16="http://schemas.microsoft.com/office/drawing/2014/main" id="{C669DD54-19A6-47CD-AF62-652470977950}"/>
              </a:ext>
            </a:extLst>
          </p:cNvPr>
          <p:cNvSpPr>
            <a:spLocks noGrp="1"/>
          </p:cNvSpPr>
          <p:nvPr>
            <p:ph type="pic" sz="quarter" idx="14" hasCustomPrompt="1"/>
          </p:nvPr>
        </p:nvSpPr>
        <p:spPr>
          <a:xfrm>
            <a:off x="400637" y="6346892"/>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49" name="Title 1">
            <a:extLst>
              <a:ext uri="{FF2B5EF4-FFF2-40B4-BE49-F238E27FC236}">
                <a16:creationId xmlns:a16="http://schemas.microsoft.com/office/drawing/2014/main" id="{549410FE-0174-4738-98DF-E7D6653D3818}"/>
              </a:ext>
            </a:extLst>
          </p:cNvPr>
          <p:cNvSpPr>
            <a:spLocks noGrp="1"/>
          </p:cNvSpPr>
          <p:nvPr>
            <p:ph type="title" hasCustomPrompt="1"/>
          </p:nvPr>
        </p:nvSpPr>
        <p:spPr>
          <a:xfrm>
            <a:off x="400640" y="365317"/>
            <a:ext cx="11387499"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sp>
        <p:nvSpPr>
          <p:cNvPr id="9" name="Text Placeholder 9">
            <a:extLst>
              <a:ext uri="{FF2B5EF4-FFF2-40B4-BE49-F238E27FC236}">
                <a16:creationId xmlns:a16="http://schemas.microsoft.com/office/drawing/2014/main" id="{5CDCCF20-1735-F39C-47FC-ECEAC6594177}"/>
              </a:ext>
            </a:extLst>
          </p:cNvPr>
          <p:cNvSpPr>
            <a:spLocks noGrp="1"/>
          </p:cNvSpPr>
          <p:nvPr>
            <p:ph type="body" sz="quarter" idx="13" hasCustomPrompt="1"/>
          </p:nvPr>
        </p:nvSpPr>
        <p:spPr>
          <a:xfrm>
            <a:off x="400637" y="1209169"/>
            <a:ext cx="11387502" cy="4942155"/>
          </a:xfrm>
          <a:prstGeom prst="rect">
            <a:avLst/>
          </a:prstGeom>
        </p:spPr>
        <p:txBody>
          <a:bodyPr numCol="1" spcCol="0">
            <a:norm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The recommended font size for body copy is 24pt, and no less than 18pt.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a:p>
            <a:pPr lvl="0"/>
            <a:r>
              <a:rPr lang="en-GB" noProof="0" dirty="0"/>
              <a:t>Nunc </a:t>
            </a:r>
            <a:r>
              <a:rPr lang="en-GB" noProof="0" dirty="0" err="1"/>
              <a:t>viverra</a:t>
            </a:r>
            <a:r>
              <a:rPr lang="en-GB" noProof="0" dirty="0"/>
              <a:t> </a:t>
            </a:r>
            <a:r>
              <a:rPr lang="en-GB" noProof="0" dirty="0" err="1"/>
              <a:t>imperdiet</a:t>
            </a:r>
            <a:r>
              <a:rPr lang="en-GB" noProof="0" dirty="0"/>
              <a:t> </a:t>
            </a:r>
            <a:r>
              <a:rPr lang="en-GB" noProof="0" dirty="0" err="1"/>
              <a:t>enim</a:t>
            </a:r>
            <a:r>
              <a:rPr lang="en-GB" noProof="0" dirty="0"/>
              <a:t>. </a:t>
            </a:r>
            <a:r>
              <a:rPr lang="en-GB" noProof="0" dirty="0" err="1"/>
              <a:t>Fusce</a:t>
            </a:r>
            <a:r>
              <a:rPr lang="en-GB" noProof="0" dirty="0"/>
              <a:t> est. </a:t>
            </a:r>
            <a:r>
              <a:rPr lang="en-GB" noProof="0" dirty="0" err="1"/>
              <a:t>Vivamus</a:t>
            </a:r>
            <a:r>
              <a:rPr lang="en-GB" noProof="0" dirty="0"/>
              <a:t> a </a:t>
            </a:r>
            <a:r>
              <a:rPr lang="en-GB" noProof="0" dirty="0" err="1"/>
              <a:t>tellus</a:t>
            </a:r>
            <a:r>
              <a:rPr lang="en-GB" noProof="0" dirty="0"/>
              <a:t>.</a:t>
            </a:r>
          </a:p>
          <a:p>
            <a:pPr lvl="0"/>
            <a:r>
              <a:rPr lang="en-GB" noProof="0" dirty="0" err="1"/>
              <a:t>Pellentesque</a:t>
            </a:r>
            <a:r>
              <a:rPr lang="en-GB" noProof="0" dirty="0"/>
              <a:t> habitant </a:t>
            </a:r>
            <a:r>
              <a:rPr lang="en-GB" noProof="0" dirty="0" err="1"/>
              <a:t>morbi</a:t>
            </a:r>
            <a:r>
              <a:rPr lang="en-GB" noProof="0" dirty="0"/>
              <a:t> </a:t>
            </a:r>
            <a:r>
              <a:rPr lang="en-GB" noProof="0" dirty="0" err="1"/>
              <a:t>tristique</a:t>
            </a:r>
            <a:r>
              <a:rPr lang="en-GB" noProof="0" dirty="0"/>
              <a:t> </a:t>
            </a:r>
            <a:r>
              <a:rPr lang="en-GB" noProof="0" dirty="0" err="1"/>
              <a:t>senectus</a:t>
            </a:r>
            <a:r>
              <a:rPr lang="en-GB" noProof="0" dirty="0"/>
              <a:t> et </a:t>
            </a:r>
            <a:r>
              <a:rPr lang="en-GB" noProof="0" dirty="0" err="1"/>
              <a:t>netus</a:t>
            </a:r>
            <a:r>
              <a:rPr lang="en-GB" noProof="0" dirty="0"/>
              <a:t> et </a:t>
            </a:r>
            <a:r>
              <a:rPr lang="en-GB" noProof="0" dirty="0" err="1"/>
              <a:t>malesuada</a:t>
            </a:r>
            <a:r>
              <a:rPr lang="en-GB" noProof="0" dirty="0"/>
              <a:t> fames ac </a:t>
            </a:r>
            <a:r>
              <a:rPr lang="en-GB" noProof="0" dirty="0" err="1"/>
              <a:t>turpis</a:t>
            </a:r>
            <a:r>
              <a:rPr lang="en-GB" noProof="0" dirty="0"/>
              <a:t> </a:t>
            </a:r>
            <a:r>
              <a:rPr lang="en-GB" noProof="0" dirty="0" err="1"/>
              <a:t>egestas</a:t>
            </a:r>
            <a:r>
              <a:rPr lang="en-GB" noProof="0" dirty="0"/>
              <a:t>. Proin pharetra </a:t>
            </a:r>
            <a:r>
              <a:rPr lang="en-GB" noProof="0" dirty="0" err="1"/>
              <a:t>nonummy</a:t>
            </a:r>
            <a:r>
              <a:rPr lang="en-GB" noProof="0" dirty="0"/>
              <a:t> </a:t>
            </a:r>
            <a:r>
              <a:rPr lang="en-GB" noProof="0" dirty="0" err="1"/>
              <a:t>pede</a:t>
            </a:r>
            <a:r>
              <a:rPr lang="en-GB" noProof="0" dirty="0"/>
              <a:t>. </a:t>
            </a:r>
            <a:r>
              <a:rPr lang="en-GB" noProof="0" dirty="0" err="1"/>
              <a:t>Mauris</a:t>
            </a:r>
            <a:r>
              <a:rPr lang="en-GB" noProof="0" dirty="0"/>
              <a:t> et </a:t>
            </a:r>
            <a:r>
              <a:rPr lang="en-GB" noProof="0" dirty="0" err="1"/>
              <a:t>orci</a:t>
            </a:r>
            <a:r>
              <a:rPr lang="en-GB" noProof="0" dirty="0"/>
              <a:t>.</a:t>
            </a:r>
          </a:p>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p>
          <a:p>
            <a:pPr lvl="0"/>
            <a:endParaRPr lang="en-GB" noProof="0" dirty="0"/>
          </a:p>
        </p:txBody>
      </p:sp>
    </p:spTree>
    <p:extLst>
      <p:ext uri="{BB962C8B-B14F-4D97-AF65-F5344CB8AC3E}">
        <p14:creationId xmlns:p14="http://schemas.microsoft.com/office/powerpoint/2010/main" val="231005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mple case study ">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E1AFA570-6D65-9548-97BE-088DCBFD685C}"/>
              </a:ext>
            </a:extLst>
          </p:cNvPr>
          <p:cNvSpPr/>
          <p:nvPr userDrawn="1"/>
        </p:nvSpPr>
        <p:spPr>
          <a:xfrm>
            <a:off x="3214838" y="1902069"/>
            <a:ext cx="4335890" cy="2935248"/>
          </a:xfrm>
          <a:prstGeom prst="rect">
            <a:avLst/>
          </a:prstGeom>
          <a:noFill/>
          <a:ln w="12700">
            <a:solidFill>
              <a:srgbClr val="61A8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5" name="Rectangle 94">
            <a:extLst>
              <a:ext uri="{FF2B5EF4-FFF2-40B4-BE49-F238E27FC236}">
                <a16:creationId xmlns:a16="http://schemas.microsoft.com/office/drawing/2014/main" id="{8D841FEE-E688-4E4A-BD6C-6146F393F652}"/>
              </a:ext>
            </a:extLst>
          </p:cNvPr>
          <p:cNvSpPr/>
          <p:nvPr userDrawn="1"/>
        </p:nvSpPr>
        <p:spPr>
          <a:xfrm>
            <a:off x="7722063" y="1902069"/>
            <a:ext cx="4264838" cy="2935248"/>
          </a:xfrm>
          <a:prstGeom prst="rect">
            <a:avLst/>
          </a:prstGeom>
          <a:noFill/>
          <a:ln>
            <a:solidFill>
              <a:srgbClr val="2835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Picture Placeholder 121">
            <a:extLst>
              <a:ext uri="{FF2B5EF4-FFF2-40B4-BE49-F238E27FC236}">
                <a16:creationId xmlns:a16="http://schemas.microsoft.com/office/drawing/2014/main" id="{FA9FB09F-8FA9-0B4B-8993-734DF3F3A6F7}"/>
              </a:ext>
            </a:extLst>
          </p:cNvPr>
          <p:cNvSpPr>
            <a:spLocks noGrp="1"/>
          </p:cNvSpPr>
          <p:nvPr>
            <p:ph type="pic" sz="quarter" idx="25"/>
          </p:nvPr>
        </p:nvSpPr>
        <p:spPr>
          <a:xfrm>
            <a:off x="10059668" y="370005"/>
            <a:ext cx="1628775" cy="908050"/>
          </a:xfrm>
          <a:prstGeom prst="rect">
            <a:avLst/>
          </a:prstGeom>
        </p:spPr>
        <p:txBody>
          <a:bodyPr anchor="ctr"/>
          <a:lstStyle>
            <a:lvl1pPr algn="ctr">
              <a:lnSpc>
                <a:spcPct val="100000"/>
              </a:lnSpc>
              <a:buNone/>
              <a:defRPr sz="1400">
                <a:solidFill>
                  <a:schemeClr val="tx1">
                    <a:lumMod val="75000"/>
                    <a:lumOff val="25000"/>
                  </a:schemeClr>
                </a:solidFill>
              </a:defRPr>
            </a:lvl1pPr>
          </a:lstStyle>
          <a:p>
            <a:r>
              <a:rPr lang="en-US" dirty="0"/>
              <a:t>Click icon to add picture</a:t>
            </a:r>
            <a:endParaRPr lang="en-PL" dirty="0"/>
          </a:p>
        </p:txBody>
      </p:sp>
      <p:sp>
        <p:nvSpPr>
          <p:cNvPr id="74" name="Text Placeholder 11">
            <a:extLst>
              <a:ext uri="{FF2B5EF4-FFF2-40B4-BE49-F238E27FC236}">
                <a16:creationId xmlns:a16="http://schemas.microsoft.com/office/drawing/2014/main" id="{32B7A8C5-87E4-FA4E-85DF-A50EAE821955}"/>
              </a:ext>
            </a:extLst>
          </p:cNvPr>
          <p:cNvSpPr>
            <a:spLocks noGrp="1"/>
          </p:cNvSpPr>
          <p:nvPr>
            <p:ph type="body" sz="quarter" idx="28" hasCustomPrompt="1"/>
          </p:nvPr>
        </p:nvSpPr>
        <p:spPr>
          <a:xfrm>
            <a:off x="8477566" y="2613374"/>
            <a:ext cx="3391572"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GB" sz="1600" noProof="0"/>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dirty="0"/>
              <a:t>Point 1</a:t>
            </a:r>
          </a:p>
        </p:txBody>
      </p:sp>
      <p:sp>
        <p:nvSpPr>
          <p:cNvPr id="75" name="Text Placeholder 11">
            <a:extLst>
              <a:ext uri="{FF2B5EF4-FFF2-40B4-BE49-F238E27FC236}">
                <a16:creationId xmlns:a16="http://schemas.microsoft.com/office/drawing/2014/main" id="{EA860A48-FBFA-F348-AFCB-D1061582DAE8}"/>
              </a:ext>
            </a:extLst>
          </p:cNvPr>
          <p:cNvSpPr>
            <a:spLocks noGrp="1"/>
          </p:cNvSpPr>
          <p:nvPr>
            <p:ph type="body" sz="quarter" idx="29" hasCustomPrompt="1"/>
          </p:nvPr>
        </p:nvSpPr>
        <p:spPr>
          <a:xfrm>
            <a:off x="8477566" y="3356324"/>
            <a:ext cx="3391572"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GB" sz="1600" noProof="0"/>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a:t>Point 2</a:t>
            </a:r>
          </a:p>
        </p:txBody>
      </p:sp>
      <p:sp>
        <p:nvSpPr>
          <p:cNvPr id="76" name="Text Placeholder 11">
            <a:extLst>
              <a:ext uri="{FF2B5EF4-FFF2-40B4-BE49-F238E27FC236}">
                <a16:creationId xmlns:a16="http://schemas.microsoft.com/office/drawing/2014/main" id="{8B0B769E-17B1-AD43-9890-B85AFD5B4518}"/>
              </a:ext>
            </a:extLst>
          </p:cNvPr>
          <p:cNvSpPr>
            <a:spLocks noGrp="1"/>
          </p:cNvSpPr>
          <p:nvPr>
            <p:ph type="body" sz="quarter" idx="30" hasCustomPrompt="1"/>
          </p:nvPr>
        </p:nvSpPr>
        <p:spPr>
          <a:xfrm>
            <a:off x="8477566" y="4061174"/>
            <a:ext cx="3391572"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GB" sz="1600" noProof="0"/>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a:t>Point 3</a:t>
            </a:r>
          </a:p>
        </p:txBody>
      </p:sp>
      <p:sp>
        <p:nvSpPr>
          <p:cNvPr id="79" name="Text Placeholder 9">
            <a:extLst>
              <a:ext uri="{FF2B5EF4-FFF2-40B4-BE49-F238E27FC236}">
                <a16:creationId xmlns:a16="http://schemas.microsoft.com/office/drawing/2014/main" id="{9159CCE7-3777-1B47-BCB3-5FEBB3E5232E}"/>
              </a:ext>
            </a:extLst>
          </p:cNvPr>
          <p:cNvSpPr>
            <a:spLocks noGrp="1"/>
          </p:cNvSpPr>
          <p:nvPr>
            <p:ph type="body" sz="quarter" idx="31" hasCustomPrompt="1"/>
          </p:nvPr>
        </p:nvSpPr>
        <p:spPr>
          <a:xfrm>
            <a:off x="3249454" y="4965807"/>
            <a:ext cx="1875153" cy="369613"/>
          </a:xfrm>
          <a:prstGeom prst="rect">
            <a:avLst/>
          </a:prstGeom>
        </p:spPr>
        <p:txBody>
          <a:bodyPr numCol="1" spcCol="360000">
            <a:norm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lang="en-US" sz="1600" smtClean="0">
                <a:solidFill>
                  <a:schemeClr val="tx1">
                    <a:lumMod val="75000"/>
                    <a:lumOff val="25000"/>
                  </a:schemeClr>
                </a:solidFill>
              </a:defRPr>
            </a:lvl1pPr>
            <a:lvl5pPr marL="1828800" indent="0">
              <a:buNone/>
              <a:defRPr/>
            </a:lvl5pPr>
          </a:lstStyle>
          <a:p>
            <a:pPr lvl="0"/>
            <a:r>
              <a:rPr lang="en-GB" noProof="0" dirty="0"/>
              <a:t>Name</a:t>
            </a:r>
          </a:p>
        </p:txBody>
      </p:sp>
      <p:sp>
        <p:nvSpPr>
          <p:cNvPr id="80" name="Text Placeholder 9">
            <a:extLst>
              <a:ext uri="{FF2B5EF4-FFF2-40B4-BE49-F238E27FC236}">
                <a16:creationId xmlns:a16="http://schemas.microsoft.com/office/drawing/2014/main" id="{F58A6D76-96B2-3440-AB2C-6D7F85F93B5C}"/>
              </a:ext>
            </a:extLst>
          </p:cNvPr>
          <p:cNvSpPr>
            <a:spLocks noGrp="1"/>
          </p:cNvSpPr>
          <p:nvPr>
            <p:ph type="body" sz="quarter" idx="32" hasCustomPrompt="1"/>
          </p:nvPr>
        </p:nvSpPr>
        <p:spPr>
          <a:xfrm>
            <a:off x="3253771" y="5364848"/>
            <a:ext cx="1875153" cy="545920"/>
          </a:xfrm>
          <a:prstGeom prst="rect">
            <a:avLst/>
          </a:prstGeom>
        </p:spPr>
        <p:txBody>
          <a:bodyPr numCol="1" spcCol="360000">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lang="en-US" sz="1600" b="1" smtClean="0">
                <a:solidFill>
                  <a:schemeClr val="tx1">
                    <a:lumMod val="75000"/>
                    <a:lumOff val="25000"/>
                  </a:schemeClr>
                </a:solidFill>
              </a:defRPr>
            </a:lvl1pPr>
            <a:lvl5pPr marL="1828800" indent="0">
              <a:buNone/>
              <a:defRPr/>
            </a:lvl5pPr>
          </a:lstStyle>
          <a:p>
            <a:pPr lvl="0"/>
            <a:r>
              <a:rPr lang="en-GB" noProof="0" dirty="0"/>
              <a:t>Role and organisation</a:t>
            </a:r>
          </a:p>
        </p:txBody>
      </p:sp>
      <p:sp>
        <p:nvSpPr>
          <p:cNvPr id="48" name="Text Placeholder 47">
            <a:extLst>
              <a:ext uri="{FF2B5EF4-FFF2-40B4-BE49-F238E27FC236}">
                <a16:creationId xmlns:a16="http://schemas.microsoft.com/office/drawing/2014/main" id="{CC7434A5-D6F2-D24A-A0D2-B05796FE25DB}"/>
              </a:ext>
            </a:extLst>
          </p:cNvPr>
          <p:cNvSpPr>
            <a:spLocks noGrp="1"/>
          </p:cNvSpPr>
          <p:nvPr>
            <p:ph type="body" sz="quarter" idx="37" hasCustomPrompt="1"/>
          </p:nvPr>
        </p:nvSpPr>
        <p:spPr>
          <a:xfrm>
            <a:off x="475308" y="2095132"/>
            <a:ext cx="2485347" cy="277522"/>
          </a:xfrm>
          <a:prstGeom prst="rect">
            <a:avLst/>
          </a:prstGeom>
        </p:spPr>
        <p:txBody>
          <a:bodyPr/>
          <a:lstStyle>
            <a:lvl1pPr>
              <a:buNone/>
              <a:defRPr sz="1800" b="1">
                <a:solidFill>
                  <a:srgbClr val="283583"/>
                </a:solidFill>
              </a:defRPr>
            </a:lvl1pPr>
          </a:lstStyle>
          <a:p>
            <a:pPr lvl="0"/>
            <a:r>
              <a:rPr lang="en-PL" dirty="0"/>
              <a:t>The challenge</a:t>
            </a:r>
          </a:p>
        </p:txBody>
      </p:sp>
      <p:sp>
        <p:nvSpPr>
          <p:cNvPr id="2" name="Title 1">
            <a:extLst>
              <a:ext uri="{FF2B5EF4-FFF2-40B4-BE49-F238E27FC236}">
                <a16:creationId xmlns:a16="http://schemas.microsoft.com/office/drawing/2014/main" id="{2FE0D6A9-35D2-4B3C-81F8-F3384AD75249}"/>
              </a:ext>
            </a:extLst>
          </p:cNvPr>
          <p:cNvSpPr>
            <a:spLocks noGrp="1"/>
          </p:cNvSpPr>
          <p:nvPr>
            <p:ph type="title" hasCustomPrompt="1"/>
          </p:nvPr>
        </p:nvSpPr>
        <p:spPr>
          <a:xfrm>
            <a:off x="400640" y="365125"/>
            <a:ext cx="9358090" cy="642547"/>
          </a:xfrm>
        </p:spPr>
        <p:txBody>
          <a:bodyPr/>
          <a:lstStyle>
            <a:lvl1pPr>
              <a:defRPr/>
            </a:lvl1pPr>
          </a:lstStyle>
          <a:p>
            <a:r>
              <a:rPr lang="en-US" dirty="0"/>
              <a:t>Click to add title 36pt </a:t>
            </a:r>
            <a:endParaRPr lang="en-GB" dirty="0"/>
          </a:p>
        </p:txBody>
      </p:sp>
      <p:sp>
        <p:nvSpPr>
          <p:cNvPr id="99" name="Text Placeholder 9">
            <a:extLst>
              <a:ext uri="{FF2B5EF4-FFF2-40B4-BE49-F238E27FC236}">
                <a16:creationId xmlns:a16="http://schemas.microsoft.com/office/drawing/2014/main" id="{13D1DD50-A779-481A-9779-F5718E95BD56}"/>
              </a:ext>
            </a:extLst>
          </p:cNvPr>
          <p:cNvSpPr>
            <a:spLocks noGrp="1"/>
          </p:cNvSpPr>
          <p:nvPr>
            <p:ph type="body" sz="quarter" idx="13" hasCustomPrompt="1"/>
          </p:nvPr>
        </p:nvSpPr>
        <p:spPr>
          <a:xfrm>
            <a:off x="400640" y="1058713"/>
            <a:ext cx="9358089" cy="550383"/>
          </a:xfrm>
          <a:prstGeom prst="rect">
            <a:avLst/>
          </a:prstGeom>
        </p:spPr>
        <p:txBody>
          <a:bodyPr numCol="1">
            <a:norm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000" b="0" i="0">
                <a:solidFill>
                  <a:srgbClr val="283583"/>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One sentence summary of project </a:t>
            </a:r>
          </a:p>
        </p:txBody>
      </p:sp>
      <p:sp>
        <p:nvSpPr>
          <p:cNvPr id="3" name="Footer Placeholder 2">
            <a:extLst>
              <a:ext uri="{FF2B5EF4-FFF2-40B4-BE49-F238E27FC236}">
                <a16:creationId xmlns:a16="http://schemas.microsoft.com/office/drawing/2014/main" id="{7C647ECD-775D-477D-A703-C3FB84DAD530}"/>
              </a:ext>
            </a:extLst>
          </p:cNvPr>
          <p:cNvSpPr>
            <a:spLocks noGrp="1"/>
          </p:cNvSpPr>
          <p:nvPr>
            <p:ph type="ftr" sz="quarter" idx="40"/>
          </p:nvPr>
        </p:nvSpPr>
        <p:spPr/>
        <p:txBody>
          <a:bodyPr/>
          <a:lstStyle/>
          <a:p>
            <a:endParaRPr lang="en-GB" dirty="0"/>
          </a:p>
        </p:txBody>
      </p:sp>
      <p:sp>
        <p:nvSpPr>
          <p:cNvPr id="4" name="Slide Number Placeholder 3">
            <a:extLst>
              <a:ext uri="{FF2B5EF4-FFF2-40B4-BE49-F238E27FC236}">
                <a16:creationId xmlns:a16="http://schemas.microsoft.com/office/drawing/2014/main" id="{27EC47E8-518F-4BC1-AB51-0B8CD3B7B6EE}"/>
              </a:ext>
            </a:extLst>
          </p:cNvPr>
          <p:cNvSpPr>
            <a:spLocks noGrp="1"/>
          </p:cNvSpPr>
          <p:nvPr>
            <p:ph type="sldNum" sz="quarter" idx="41"/>
          </p:nvPr>
        </p:nvSpPr>
        <p:spPr/>
        <p:txBody>
          <a:bodyPr/>
          <a:lstStyle/>
          <a:p>
            <a:fld id="{137FA334-BE47-F143-B4E7-F04D9DD09270}" type="slidenum">
              <a:rPr lang="en-GB" smtClean="0"/>
              <a:pPr/>
              <a:t>‹#›</a:t>
            </a:fld>
            <a:endParaRPr lang="en-GB" dirty="0"/>
          </a:p>
        </p:txBody>
      </p:sp>
      <p:sp>
        <p:nvSpPr>
          <p:cNvPr id="110" name="Picture Placeholder 14">
            <a:extLst>
              <a:ext uri="{FF2B5EF4-FFF2-40B4-BE49-F238E27FC236}">
                <a16:creationId xmlns:a16="http://schemas.microsoft.com/office/drawing/2014/main" id="{1F283B17-F5CA-49DF-B818-B1EB562653AC}"/>
              </a:ext>
            </a:extLst>
          </p:cNvPr>
          <p:cNvSpPr>
            <a:spLocks noGrp="1"/>
          </p:cNvSpPr>
          <p:nvPr>
            <p:ph type="pic" sz="quarter" idx="42" hasCustomPrompt="1"/>
          </p:nvPr>
        </p:nvSpPr>
        <p:spPr>
          <a:xfrm>
            <a:off x="400639"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113" name="Text Placeholder 11">
            <a:extLst>
              <a:ext uri="{FF2B5EF4-FFF2-40B4-BE49-F238E27FC236}">
                <a16:creationId xmlns:a16="http://schemas.microsoft.com/office/drawing/2014/main" id="{62ED63BF-79E5-4B34-94CA-68EDA1F559B4}"/>
              </a:ext>
            </a:extLst>
          </p:cNvPr>
          <p:cNvSpPr>
            <a:spLocks noGrp="1"/>
          </p:cNvSpPr>
          <p:nvPr>
            <p:ph type="body" sz="quarter" idx="43" hasCustomPrompt="1"/>
          </p:nvPr>
        </p:nvSpPr>
        <p:spPr>
          <a:xfrm>
            <a:off x="3966327" y="2613374"/>
            <a:ext cx="3391572"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GB" sz="1600" noProof="0" dirty="0"/>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dirty="0"/>
              <a:t>Point 1</a:t>
            </a:r>
          </a:p>
        </p:txBody>
      </p:sp>
      <p:sp>
        <p:nvSpPr>
          <p:cNvPr id="114" name="Text Placeholder 11">
            <a:extLst>
              <a:ext uri="{FF2B5EF4-FFF2-40B4-BE49-F238E27FC236}">
                <a16:creationId xmlns:a16="http://schemas.microsoft.com/office/drawing/2014/main" id="{1F43AFCE-B0E5-4DFB-8BA6-72FEC7115A50}"/>
              </a:ext>
            </a:extLst>
          </p:cNvPr>
          <p:cNvSpPr>
            <a:spLocks noGrp="1"/>
          </p:cNvSpPr>
          <p:nvPr>
            <p:ph type="body" sz="quarter" idx="44" hasCustomPrompt="1"/>
          </p:nvPr>
        </p:nvSpPr>
        <p:spPr>
          <a:xfrm>
            <a:off x="3966327" y="3356324"/>
            <a:ext cx="3391572"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GB" sz="1600" noProof="0"/>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dirty="0"/>
              <a:t>Point 2</a:t>
            </a:r>
          </a:p>
        </p:txBody>
      </p:sp>
      <p:sp>
        <p:nvSpPr>
          <p:cNvPr id="115" name="Text Placeholder 11">
            <a:extLst>
              <a:ext uri="{FF2B5EF4-FFF2-40B4-BE49-F238E27FC236}">
                <a16:creationId xmlns:a16="http://schemas.microsoft.com/office/drawing/2014/main" id="{55364089-4CAE-4E0B-A332-EA7BD524168C}"/>
              </a:ext>
            </a:extLst>
          </p:cNvPr>
          <p:cNvSpPr>
            <a:spLocks noGrp="1"/>
          </p:cNvSpPr>
          <p:nvPr>
            <p:ph type="body" sz="quarter" idx="45" hasCustomPrompt="1"/>
          </p:nvPr>
        </p:nvSpPr>
        <p:spPr>
          <a:xfrm>
            <a:off x="3966327" y="4061174"/>
            <a:ext cx="3391572"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lang="en-GB" sz="1600" noProof="0"/>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dirty="0"/>
              <a:t>Point 3</a:t>
            </a:r>
          </a:p>
        </p:txBody>
      </p:sp>
      <p:sp>
        <p:nvSpPr>
          <p:cNvPr id="123" name="Text Placeholder 47">
            <a:extLst>
              <a:ext uri="{FF2B5EF4-FFF2-40B4-BE49-F238E27FC236}">
                <a16:creationId xmlns:a16="http://schemas.microsoft.com/office/drawing/2014/main" id="{9663148C-22BD-4219-A8AF-DF6E1F120E2E}"/>
              </a:ext>
            </a:extLst>
          </p:cNvPr>
          <p:cNvSpPr>
            <a:spLocks noGrp="1"/>
          </p:cNvSpPr>
          <p:nvPr>
            <p:ph type="body" sz="quarter" idx="46" hasCustomPrompt="1"/>
          </p:nvPr>
        </p:nvSpPr>
        <p:spPr>
          <a:xfrm>
            <a:off x="3339050" y="2108114"/>
            <a:ext cx="2700337" cy="277522"/>
          </a:xfrm>
          <a:prstGeom prst="rect">
            <a:avLst/>
          </a:prstGeom>
        </p:spPr>
        <p:txBody>
          <a:bodyPr/>
          <a:lstStyle>
            <a:lvl1pPr>
              <a:buNone/>
              <a:defRPr sz="1800" b="1">
                <a:solidFill>
                  <a:srgbClr val="283583"/>
                </a:solidFill>
              </a:defRPr>
            </a:lvl1pPr>
          </a:lstStyle>
          <a:p>
            <a:pPr lvl="0"/>
            <a:r>
              <a:rPr lang="en-PL" dirty="0"/>
              <a:t>The </a:t>
            </a:r>
            <a:r>
              <a:rPr lang="en-GB" dirty="0"/>
              <a:t>solution</a:t>
            </a:r>
            <a:endParaRPr lang="en-PL" dirty="0"/>
          </a:p>
        </p:txBody>
      </p:sp>
      <p:sp>
        <p:nvSpPr>
          <p:cNvPr id="124" name="Text Placeholder 47">
            <a:extLst>
              <a:ext uri="{FF2B5EF4-FFF2-40B4-BE49-F238E27FC236}">
                <a16:creationId xmlns:a16="http://schemas.microsoft.com/office/drawing/2014/main" id="{759266E4-53CD-4489-94DD-EBA59B892379}"/>
              </a:ext>
            </a:extLst>
          </p:cNvPr>
          <p:cNvSpPr>
            <a:spLocks noGrp="1"/>
          </p:cNvSpPr>
          <p:nvPr>
            <p:ph type="body" sz="quarter" idx="47" hasCustomPrompt="1"/>
          </p:nvPr>
        </p:nvSpPr>
        <p:spPr>
          <a:xfrm>
            <a:off x="7847987" y="2108114"/>
            <a:ext cx="2951631" cy="277522"/>
          </a:xfrm>
          <a:prstGeom prst="rect">
            <a:avLst/>
          </a:prstGeom>
        </p:spPr>
        <p:txBody>
          <a:bodyPr/>
          <a:lstStyle>
            <a:lvl1pPr>
              <a:buNone/>
              <a:defRPr sz="1800" b="1">
                <a:solidFill>
                  <a:srgbClr val="283583"/>
                </a:solidFill>
              </a:defRPr>
            </a:lvl1pPr>
          </a:lstStyle>
          <a:p>
            <a:pPr lvl="0"/>
            <a:r>
              <a:rPr lang="en-GB" dirty="0"/>
              <a:t>Benefits and outcomes</a:t>
            </a:r>
            <a:endParaRPr lang="en-PL" dirty="0"/>
          </a:p>
        </p:txBody>
      </p:sp>
      <p:sp>
        <p:nvSpPr>
          <p:cNvPr id="125" name="Rectangle 124">
            <a:extLst>
              <a:ext uri="{FF2B5EF4-FFF2-40B4-BE49-F238E27FC236}">
                <a16:creationId xmlns:a16="http://schemas.microsoft.com/office/drawing/2014/main" id="{E9A31B3E-5655-4237-94D4-FF4C72B7BDD7}"/>
              </a:ext>
            </a:extLst>
          </p:cNvPr>
          <p:cNvSpPr/>
          <p:nvPr userDrawn="1"/>
        </p:nvSpPr>
        <p:spPr>
          <a:xfrm>
            <a:off x="396133" y="1902068"/>
            <a:ext cx="2643699" cy="4187005"/>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6" name="Rectangle 125">
            <a:extLst>
              <a:ext uri="{FF2B5EF4-FFF2-40B4-BE49-F238E27FC236}">
                <a16:creationId xmlns:a16="http://schemas.microsoft.com/office/drawing/2014/main" id="{764960CA-040A-4436-A14C-3912F81FD033}"/>
              </a:ext>
            </a:extLst>
          </p:cNvPr>
          <p:cNvSpPr/>
          <p:nvPr userDrawn="1"/>
        </p:nvSpPr>
        <p:spPr>
          <a:xfrm>
            <a:off x="3214838" y="4918894"/>
            <a:ext cx="8772063" cy="1170180"/>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7" name="Text Placeholder 11">
            <a:extLst>
              <a:ext uri="{FF2B5EF4-FFF2-40B4-BE49-F238E27FC236}">
                <a16:creationId xmlns:a16="http://schemas.microsoft.com/office/drawing/2014/main" id="{2D8EED03-4468-4C43-B324-93B1B87D08DC}"/>
              </a:ext>
            </a:extLst>
          </p:cNvPr>
          <p:cNvSpPr>
            <a:spLocks noGrp="1"/>
          </p:cNvSpPr>
          <p:nvPr>
            <p:ph type="body" sz="quarter" idx="48" hasCustomPrompt="1"/>
          </p:nvPr>
        </p:nvSpPr>
        <p:spPr>
          <a:xfrm>
            <a:off x="487680" y="2651760"/>
            <a:ext cx="2454659" cy="3259008"/>
          </a:xfrm>
          <a:prstGeom prst="rect">
            <a:avLst/>
          </a:prstGeom>
        </p:spPr>
        <p:txBody>
          <a:bodyPr>
            <a:normAutofit/>
          </a:bodyPr>
          <a:lstStyle>
            <a:lvl1pPr marL="285750" marR="0" indent="-28575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lang="en-GB" sz="1600" noProof="0" dirty="0">
                <a:solidFill>
                  <a:schemeClr val="tx1">
                    <a:lumMod val="75000"/>
                    <a:lumOff val="25000"/>
                  </a:schemeClr>
                </a:solidFill>
              </a:defRPr>
            </a:lvl1pPr>
          </a:lstStyle>
          <a:p>
            <a:pPr marL="285750" marR="0" lvl="0" indent="-285750" algn="l" defTabSz="914400" rtl="0" eaLnBrk="1" fontAlgn="auto" latinLnBrk="0" hangingPunct="1">
              <a:lnSpc>
                <a:spcPct val="110000"/>
              </a:lnSpc>
              <a:spcBef>
                <a:spcPts val="1000"/>
              </a:spcBef>
              <a:spcAft>
                <a:spcPts val="0"/>
              </a:spcAft>
              <a:buClrTx/>
              <a:buSzTx/>
              <a:tabLst/>
              <a:defRPr/>
            </a:pPr>
            <a:r>
              <a:rPr lang="en-GB" noProof="0" dirty="0"/>
              <a:t>Challenge 1</a:t>
            </a:r>
          </a:p>
          <a:p>
            <a:pPr marL="285750" marR="0" lvl="0" indent="-285750" algn="l" defTabSz="914400" rtl="0" eaLnBrk="1" fontAlgn="auto" latinLnBrk="0" hangingPunct="1">
              <a:lnSpc>
                <a:spcPct val="110000"/>
              </a:lnSpc>
              <a:spcBef>
                <a:spcPts val="1000"/>
              </a:spcBef>
              <a:spcAft>
                <a:spcPts val="0"/>
              </a:spcAft>
              <a:buClrTx/>
              <a:buSzTx/>
              <a:tabLst/>
              <a:defRPr/>
            </a:pPr>
            <a:r>
              <a:rPr lang="en-GB" noProof="0" dirty="0"/>
              <a:t>Challenge 2</a:t>
            </a:r>
          </a:p>
          <a:p>
            <a:pPr marL="285750" marR="0" lvl="0" indent="-285750" algn="l" defTabSz="914400" rtl="0" eaLnBrk="1" fontAlgn="auto" latinLnBrk="0" hangingPunct="1">
              <a:lnSpc>
                <a:spcPct val="110000"/>
              </a:lnSpc>
              <a:spcBef>
                <a:spcPts val="1000"/>
              </a:spcBef>
              <a:spcAft>
                <a:spcPts val="0"/>
              </a:spcAft>
              <a:buClrTx/>
              <a:buSzTx/>
              <a:tabLst/>
              <a:defRPr/>
            </a:pPr>
            <a:r>
              <a:rPr lang="en-GB" noProof="0" dirty="0"/>
              <a:t>Challenge 3</a:t>
            </a:r>
          </a:p>
        </p:txBody>
      </p:sp>
      <p:sp>
        <p:nvSpPr>
          <p:cNvPr id="31" name="Picture Placeholder 9">
            <a:extLst>
              <a:ext uri="{FF2B5EF4-FFF2-40B4-BE49-F238E27FC236}">
                <a16:creationId xmlns:a16="http://schemas.microsoft.com/office/drawing/2014/main" id="{0D07FE2C-D521-429A-AB1E-B43B335B3CE8}"/>
              </a:ext>
            </a:extLst>
          </p:cNvPr>
          <p:cNvSpPr>
            <a:spLocks noGrp="1"/>
          </p:cNvSpPr>
          <p:nvPr>
            <p:ph type="pic" sz="quarter" idx="52" hasCustomPrompt="1"/>
          </p:nvPr>
        </p:nvSpPr>
        <p:spPr>
          <a:xfrm>
            <a:off x="3324085" y="2678609"/>
            <a:ext cx="495613" cy="454738"/>
          </a:xfrm>
        </p:spPr>
        <p:txBody>
          <a:bodyPr anchor="b">
            <a:noAutofit/>
          </a:bodyPr>
          <a:lstStyle>
            <a:lvl1pPr marL="0" indent="0" algn="ctr">
              <a:buNone/>
              <a:defRPr sz="800"/>
            </a:lvl1pPr>
          </a:lstStyle>
          <a:p>
            <a:r>
              <a:rPr lang="en-GB" dirty="0"/>
              <a:t>ICON</a:t>
            </a:r>
          </a:p>
        </p:txBody>
      </p:sp>
      <p:sp>
        <p:nvSpPr>
          <p:cNvPr id="32" name="Picture Placeholder 9">
            <a:extLst>
              <a:ext uri="{FF2B5EF4-FFF2-40B4-BE49-F238E27FC236}">
                <a16:creationId xmlns:a16="http://schemas.microsoft.com/office/drawing/2014/main" id="{292ECCD2-1CAE-4F23-AB2C-39F945E8BAA5}"/>
              </a:ext>
            </a:extLst>
          </p:cNvPr>
          <p:cNvSpPr>
            <a:spLocks noGrp="1"/>
          </p:cNvSpPr>
          <p:nvPr>
            <p:ph type="pic" sz="quarter" idx="53" hasCustomPrompt="1"/>
          </p:nvPr>
        </p:nvSpPr>
        <p:spPr>
          <a:xfrm>
            <a:off x="3324085" y="3437798"/>
            <a:ext cx="495613" cy="454738"/>
          </a:xfrm>
        </p:spPr>
        <p:txBody>
          <a:bodyPr anchor="b">
            <a:noAutofit/>
          </a:bodyPr>
          <a:lstStyle>
            <a:lvl1pPr marL="0" indent="0" algn="ctr">
              <a:buNone/>
              <a:defRPr sz="800"/>
            </a:lvl1pPr>
          </a:lstStyle>
          <a:p>
            <a:r>
              <a:rPr lang="en-GB" dirty="0"/>
              <a:t>ICON</a:t>
            </a:r>
          </a:p>
        </p:txBody>
      </p:sp>
      <p:sp>
        <p:nvSpPr>
          <p:cNvPr id="33" name="Picture Placeholder 9">
            <a:extLst>
              <a:ext uri="{FF2B5EF4-FFF2-40B4-BE49-F238E27FC236}">
                <a16:creationId xmlns:a16="http://schemas.microsoft.com/office/drawing/2014/main" id="{23357802-B50A-458F-8953-EFE853F0C4C1}"/>
              </a:ext>
            </a:extLst>
          </p:cNvPr>
          <p:cNvSpPr>
            <a:spLocks noGrp="1"/>
          </p:cNvSpPr>
          <p:nvPr>
            <p:ph type="pic" sz="quarter" idx="54" hasCustomPrompt="1"/>
          </p:nvPr>
        </p:nvSpPr>
        <p:spPr>
          <a:xfrm>
            <a:off x="3327492" y="4148909"/>
            <a:ext cx="495613" cy="454738"/>
          </a:xfrm>
        </p:spPr>
        <p:txBody>
          <a:bodyPr anchor="b">
            <a:noAutofit/>
          </a:bodyPr>
          <a:lstStyle>
            <a:lvl1pPr marL="0" indent="0" algn="ctr">
              <a:buNone/>
              <a:defRPr sz="800"/>
            </a:lvl1pPr>
          </a:lstStyle>
          <a:p>
            <a:r>
              <a:rPr lang="en-GB" dirty="0"/>
              <a:t>ICON</a:t>
            </a:r>
          </a:p>
        </p:txBody>
      </p:sp>
      <p:sp>
        <p:nvSpPr>
          <p:cNvPr id="34" name="Picture Placeholder 9">
            <a:extLst>
              <a:ext uri="{FF2B5EF4-FFF2-40B4-BE49-F238E27FC236}">
                <a16:creationId xmlns:a16="http://schemas.microsoft.com/office/drawing/2014/main" id="{BB866CF2-462D-43AB-9663-E2CF0CF1A47F}"/>
              </a:ext>
            </a:extLst>
          </p:cNvPr>
          <p:cNvSpPr>
            <a:spLocks noGrp="1"/>
          </p:cNvSpPr>
          <p:nvPr>
            <p:ph type="pic" sz="quarter" idx="55" hasCustomPrompt="1"/>
          </p:nvPr>
        </p:nvSpPr>
        <p:spPr>
          <a:xfrm>
            <a:off x="7827466" y="2673052"/>
            <a:ext cx="495613" cy="454738"/>
          </a:xfrm>
        </p:spPr>
        <p:txBody>
          <a:bodyPr anchor="b">
            <a:noAutofit/>
          </a:bodyPr>
          <a:lstStyle>
            <a:lvl1pPr marL="0" indent="0" algn="ctr">
              <a:buNone/>
              <a:defRPr sz="800"/>
            </a:lvl1pPr>
          </a:lstStyle>
          <a:p>
            <a:r>
              <a:rPr lang="en-GB" dirty="0"/>
              <a:t>ICON</a:t>
            </a:r>
          </a:p>
        </p:txBody>
      </p:sp>
      <p:sp>
        <p:nvSpPr>
          <p:cNvPr id="35" name="Picture Placeholder 9">
            <a:extLst>
              <a:ext uri="{FF2B5EF4-FFF2-40B4-BE49-F238E27FC236}">
                <a16:creationId xmlns:a16="http://schemas.microsoft.com/office/drawing/2014/main" id="{201FF0FC-E7E8-4388-9AB4-4A818391F0A9}"/>
              </a:ext>
            </a:extLst>
          </p:cNvPr>
          <p:cNvSpPr>
            <a:spLocks noGrp="1"/>
          </p:cNvSpPr>
          <p:nvPr>
            <p:ph type="pic" sz="quarter" idx="56" hasCustomPrompt="1"/>
          </p:nvPr>
        </p:nvSpPr>
        <p:spPr>
          <a:xfrm>
            <a:off x="7827466" y="3423140"/>
            <a:ext cx="495613" cy="454738"/>
          </a:xfrm>
        </p:spPr>
        <p:txBody>
          <a:bodyPr anchor="b">
            <a:noAutofit/>
          </a:bodyPr>
          <a:lstStyle>
            <a:lvl1pPr marL="0" indent="0" algn="ctr">
              <a:buNone/>
              <a:defRPr sz="800"/>
            </a:lvl1pPr>
          </a:lstStyle>
          <a:p>
            <a:r>
              <a:rPr lang="en-GB" dirty="0"/>
              <a:t>ICON</a:t>
            </a:r>
          </a:p>
        </p:txBody>
      </p:sp>
      <p:sp>
        <p:nvSpPr>
          <p:cNvPr id="36" name="Picture Placeholder 9">
            <a:extLst>
              <a:ext uri="{FF2B5EF4-FFF2-40B4-BE49-F238E27FC236}">
                <a16:creationId xmlns:a16="http://schemas.microsoft.com/office/drawing/2014/main" id="{F805337A-51CC-4C9F-8E36-E64710E36B1D}"/>
              </a:ext>
            </a:extLst>
          </p:cNvPr>
          <p:cNvSpPr>
            <a:spLocks noGrp="1"/>
          </p:cNvSpPr>
          <p:nvPr>
            <p:ph type="pic" sz="quarter" idx="57" hasCustomPrompt="1"/>
          </p:nvPr>
        </p:nvSpPr>
        <p:spPr>
          <a:xfrm>
            <a:off x="7846927" y="4154965"/>
            <a:ext cx="495613" cy="454738"/>
          </a:xfrm>
        </p:spPr>
        <p:txBody>
          <a:bodyPr anchor="b">
            <a:noAutofit/>
          </a:bodyPr>
          <a:lstStyle>
            <a:lvl1pPr marL="0" indent="0" algn="ctr">
              <a:buNone/>
              <a:defRPr sz="800"/>
            </a:lvl1pPr>
          </a:lstStyle>
          <a:p>
            <a:r>
              <a:rPr lang="en-GB" dirty="0"/>
              <a:t>ICON</a:t>
            </a:r>
          </a:p>
        </p:txBody>
      </p:sp>
      <p:sp>
        <p:nvSpPr>
          <p:cNvPr id="8" name="Text Placeholder 7">
            <a:extLst>
              <a:ext uri="{FF2B5EF4-FFF2-40B4-BE49-F238E27FC236}">
                <a16:creationId xmlns:a16="http://schemas.microsoft.com/office/drawing/2014/main" id="{DBDB1F0D-55A5-37F7-850C-1F1FCB277EC8}"/>
              </a:ext>
            </a:extLst>
          </p:cNvPr>
          <p:cNvSpPr>
            <a:spLocks noGrp="1"/>
          </p:cNvSpPr>
          <p:nvPr>
            <p:ph type="body" sz="quarter" idx="58" hasCustomPrompt="1"/>
          </p:nvPr>
        </p:nvSpPr>
        <p:spPr>
          <a:xfrm>
            <a:off x="5230813" y="4965700"/>
            <a:ext cx="6638925" cy="944563"/>
          </a:xfrm>
        </p:spPr>
        <p:txBody>
          <a:bodyPr>
            <a:normAutofit/>
          </a:bodyPr>
          <a:lstStyle>
            <a:lvl1pPr marL="0" indent="0">
              <a:buNone/>
              <a:defRPr sz="1600">
                <a:solidFill>
                  <a:schemeClr val="tx1">
                    <a:lumMod val="75000"/>
                    <a:lumOff val="25000"/>
                  </a:schemeClr>
                </a:solidFill>
              </a:defRPr>
            </a:lvl1pPr>
          </a:lstStyle>
          <a:p>
            <a:pPr lvl="0"/>
            <a:r>
              <a:rPr lang="en-GB" dirty="0"/>
              <a:t>Click to add quote </a:t>
            </a:r>
          </a:p>
        </p:txBody>
      </p:sp>
      <p:sp>
        <p:nvSpPr>
          <p:cNvPr id="38" name="TextBox 37">
            <a:extLst>
              <a:ext uri="{FF2B5EF4-FFF2-40B4-BE49-F238E27FC236}">
                <a16:creationId xmlns:a16="http://schemas.microsoft.com/office/drawing/2014/main" id="{213986A0-008F-B4A5-6472-437BB527DE2F}"/>
              </a:ext>
            </a:extLst>
          </p:cNvPr>
          <p:cNvSpPr txBox="1"/>
          <p:nvPr userDrawn="1"/>
        </p:nvSpPr>
        <p:spPr>
          <a:xfrm>
            <a:off x="-2244075" y="0"/>
            <a:ext cx="2113683" cy="1384995"/>
          </a:xfrm>
          <a:prstGeom prst="rect">
            <a:avLst/>
          </a:prstGeom>
          <a:solidFill>
            <a:schemeClr val="accent6"/>
          </a:solidFill>
        </p:spPr>
        <p:txBody>
          <a:bodyPr wrap="square" rtlCol="0">
            <a:spAutoFit/>
          </a:bodyPr>
          <a:lstStyle/>
          <a:p>
            <a:r>
              <a:rPr lang="en-GB" sz="1400" dirty="0">
                <a:solidFill>
                  <a:schemeClr val="bg1"/>
                </a:solidFill>
              </a:rPr>
              <a:t>All text fields on this slide are placeholders, so remember to input text into each before presenting.  </a:t>
            </a:r>
          </a:p>
        </p:txBody>
      </p:sp>
    </p:spTree>
    <p:extLst>
      <p:ext uri="{BB962C8B-B14F-4D97-AF65-F5344CB8AC3E}">
        <p14:creationId xmlns:p14="http://schemas.microsoft.com/office/powerpoint/2010/main" val="2660801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 hero">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15140C2E-7059-4E3E-A95F-90D624E4B2CA}"/>
              </a:ext>
            </a:extLst>
          </p:cNvPr>
          <p:cNvSpPr>
            <a:spLocks noGrp="1"/>
          </p:cNvSpPr>
          <p:nvPr>
            <p:ph type="pic" sz="quarter" idx="14" hasCustomPrompt="1"/>
          </p:nvPr>
        </p:nvSpPr>
        <p:spPr>
          <a:xfrm>
            <a:off x="-1" y="-6350"/>
            <a:ext cx="12191991" cy="6290880"/>
          </a:xfrm>
          <a:prstGeom prst="rect">
            <a:avLst/>
          </a:prstGeom>
          <a:solidFill>
            <a:srgbClr val="283583"/>
          </a:solidFill>
        </p:spPr>
        <p:txBody>
          <a:bodyPr tIns="864000" anchor="ctr">
            <a:normAutofit/>
          </a:bodyPr>
          <a:lstStyle>
            <a:lvl1pPr marL="0" indent="0" algn="ctr">
              <a:buNone/>
              <a:defRPr sz="2000">
                <a:solidFill>
                  <a:schemeClr val="bg1"/>
                </a:solidFill>
              </a:defRPr>
            </a:lvl1pPr>
          </a:lstStyle>
          <a:p>
            <a:r>
              <a:rPr lang="en-US" dirty="0"/>
              <a:t>Click to add image</a:t>
            </a:r>
          </a:p>
        </p:txBody>
      </p:sp>
      <p:sp>
        <p:nvSpPr>
          <p:cNvPr id="12" name="Footer Placeholder 11">
            <a:extLst>
              <a:ext uri="{FF2B5EF4-FFF2-40B4-BE49-F238E27FC236}">
                <a16:creationId xmlns:a16="http://schemas.microsoft.com/office/drawing/2014/main" id="{67451567-8536-477F-85ED-CA1DFF9BE97B}"/>
              </a:ext>
            </a:extLst>
          </p:cNvPr>
          <p:cNvSpPr>
            <a:spLocks noGrp="1"/>
          </p:cNvSpPr>
          <p:nvPr>
            <p:ph type="ftr" sz="quarter" idx="15"/>
          </p:nvPr>
        </p:nvSpPr>
        <p:spPr/>
        <p:txBody>
          <a:bodyPr/>
          <a:lstStyle/>
          <a:p>
            <a:endParaRPr lang="en-GB" noProof="0" dirty="0"/>
          </a:p>
        </p:txBody>
      </p:sp>
      <p:sp>
        <p:nvSpPr>
          <p:cNvPr id="13" name="Slide Number Placeholder 12">
            <a:extLst>
              <a:ext uri="{FF2B5EF4-FFF2-40B4-BE49-F238E27FC236}">
                <a16:creationId xmlns:a16="http://schemas.microsoft.com/office/drawing/2014/main" id="{0C0D124B-675D-46F1-BFDA-75A464E98B48}"/>
              </a:ext>
            </a:extLst>
          </p:cNvPr>
          <p:cNvSpPr>
            <a:spLocks noGrp="1"/>
          </p:cNvSpPr>
          <p:nvPr>
            <p:ph type="sldNum" sz="quarter" idx="16"/>
          </p:nvPr>
        </p:nvSpPr>
        <p:spPr/>
        <p:txBody>
          <a:bodyPr/>
          <a:lstStyle/>
          <a:p>
            <a:fld id="{137FA334-BE47-F143-B4E7-F04D9DD09270}" type="slidenum">
              <a:rPr lang="en-GB" noProof="0" smtClean="0"/>
              <a:pPr/>
              <a:t>‹#›</a:t>
            </a:fld>
            <a:endParaRPr lang="en-GB" noProof="0" dirty="0"/>
          </a:p>
        </p:txBody>
      </p:sp>
      <p:sp>
        <p:nvSpPr>
          <p:cNvPr id="45" name="Picture Placeholder 14">
            <a:extLst>
              <a:ext uri="{FF2B5EF4-FFF2-40B4-BE49-F238E27FC236}">
                <a16:creationId xmlns:a16="http://schemas.microsoft.com/office/drawing/2014/main" id="{E8FC57B4-791D-4149-88F5-AE7DBABACEEB}"/>
              </a:ext>
            </a:extLst>
          </p:cNvPr>
          <p:cNvSpPr>
            <a:spLocks noGrp="1"/>
          </p:cNvSpPr>
          <p:nvPr>
            <p:ph type="pic" sz="quarter" idx="36" hasCustomPrompt="1"/>
          </p:nvPr>
        </p:nvSpPr>
        <p:spPr>
          <a:xfrm>
            <a:off x="400635"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6" name="Text Placeholder 9">
            <a:extLst>
              <a:ext uri="{FF2B5EF4-FFF2-40B4-BE49-F238E27FC236}">
                <a16:creationId xmlns:a16="http://schemas.microsoft.com/office/drawing/2014/main" id="{2773B542-AE14-420E-AF01-1AA4E6B9F874}"/>
              </a:ext>
            </a:extLst>
          </p:cNvPr>
          <p:cNvSpPr>
            <a:spLocks noGrp="1"/>
          </p:cNvSpPr>
          <p:nvPr>
            <p:ph type="body" sz="quarter" idx="35" hasCustomPrompt="1"/>
          </p:nvPr>
        </p:nvSpPr>
        <p:spPr>
          <a:xfrm>
            <a:off x="386899" y="365125"/>
            <a:ext cx="5226501" cy="2520003"/>
          </a:xfrm>
          <a:prstGeom prst="rect">
            <a:avLst/>
          </a:prstGeom>
        </p:spPr>
        <p:txBody>
          <a:bodyPr anchor="t">
            <a:normAutofit/>
          </a:bodyPr>
          <a:lstStyle>
            <a:lvl1pPr marL="0" indent="0">
              <a:buNone/>
              <a:defRPr sz="3600" b="1">
                <a:solidFill>
                  <a:schemeClr val="bg1"/>
                </a:solidFill>
              </a:defRPr>
            </a:lvl1pPr>
          </a:lstStyle>
          <a:p>
            <a:pPr lvl="0"/>
            <a:r>
              <a:rPr lang="en-GB" dirty="0"/>
              <a:t>Click to add title 36pt</a:t>
            </a:r>
          </a:p>
        </p:txBody>
      </p:sp>
      <p:sp>
        <p:nvSpPr>
          <p:cNvPr id="7" name="Text Placeholder 9">
            <a:extLst>
              <a:ext uri="{FF2B5EF4-FFF2-40B4-BE49-F238E27FC236}">
                <a16:creationId xmlns:a16="http://schemas.microsoft.com/office/drawing/2014/main" id="{914C176A-96F5-43B1-A6EA-55036E9C0338}"/>
              </a:ext>
            </a:extLst>
          </p:cNvPr>
          <p:cNvSpPr>
            <a:spLocks noGrp="1"/>
          </p:cNvSpPr>
          <p:nvPr>
            <p:ph type="body" sz="quarter" idx="34" hasCustomPrompt="1"/>
          </p:nvPr>
        </p:nvSpPr>
        <p:spPr>
          <a:xfrm>
            <a:off x="386900" y="4212392"/>
            <a:ext cx="8442034" cy="1055695"/>
          </a:xfrm>
          <a:prstGeom prst="rect">
            <a:avLst/>
          </a:prstGeom>
        </p:spPr>
        <p:txBody>
          <a:bodyPr numCol="1">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000" b="0" i="0">
                <a:solidFill>
                  <a:schemeClr val="bg1"/>
                </a:solidFill>
                <a:latin typeface="Century Gothic" panose="020B0502020202020204" pitchFamily="34" charset="0"/>
              </a:defRPr>
            </a:lvl1pPr>
            <a:lvl5pPr marL="1828800" indent="0">
              <a:buNone/>
              <a:defRPr/>
            </a:lvl5pPr>
          </a:lstStyle>
          <a:p>
            <a:pPr marL="0" marR="0" lvl="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a:pPr>
            <a:r>
              <a:rPr lang="en-GB" noProof="0" dirty="0"/>
              <a:t>“Quote goes here and can run over three lines. Quote goes here and can run over three lines. Quote goes here and can run over three lines. Quote goes here and can run over three lines.” </a:t>
            </a:r>
          </a:p>
          <a:p>
            <a:pPr marL="0" marR="0" lvl="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a:pPr>
            <a:endParaRPr lang="en-GB" noProof="0" dirty="0"/>
          </a:p>
          <a:p>
            <a:pPr lvl="0"/>
            <a:endParaRPr lang="en-GB" noProof="0" dirty="0"/>
          </a:p>
        </p:txBody>
      </p:sp>
      <p:sp>
        <p:nvSpPr>
          <p:cNvPr id="8" name="Text Placeholder 9">
            <a:extLst>
              <a:ext uri="{FF2B5EF4-FFF2-40B4-BE49-F238E27FC236}">
                <a16:creationId xmlns:a16="http://schemas.microsoft.com/office/drawing/2014/main" id="{885D43B5-8A7C-43A1-A72E-CEC5355A9A62}"/>
              </a:ext>
            </a:extLst>
          </p:cNvPr>
          <p:cNvSpPr>
            <a:spLocks noGrp="1"/>
          </p:cNvSpPr>
          <p:nvPr>
            <p:ph type="body" sz="quarter" idx="37" hasCustomPrompt="1"/>
          </p:nvPr>
        </p:nvSpPr>
        <p:spPr>
          <a:xfrm>
            <a:off x="386899" y="5306009"/>
            <a:ext cx="8442034" cy="546860"/>
          </a:xfrm>
          <a:prstGeom prst="rect">
            <a:avLst/>
          </a:prstGeom>
        </p:spPr>
        <p:txBody>
          <a:bodyPr numCol="1">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000" b="1" i="0">
                <a:solidFill>
                  <a:schemeClr val="bg1"/>
                </a:solidFill>
                <a:latin typeface="Century Gothic" panose="020B0502020202020204" pitchFamily="34" charset="0"/>
              </a:defRPr>
            </a:lvl1pPr>
            <a:lvl5pPr marL="1828800" indent="0">
              <a:buNone/>
              <a:defRPr/>
            </a:lvl5pPr>
          </a:lstStyle>
          <a:p>
            <a:pPr marL="0" marR="0" lvl="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a:pPr>
            <a:r>
              <a:rPr lang="en-GB" noProof="0" dirty="0"/>
              <a:t>Name, Role, Organisation </a:t>
            </a:r>
          </a:p>
          <a:p>
            <a:pPr lvl="0"/>
            <a:endParaRPr lang="en-GB" noProof="0" dirty="0"/>
          </a:p>
        </p:txBody>
      </p:sp>
    </p:spTree>
    <p:extLst>
      <p:ext uri="{BB962C8B-B14F-4D97-AF65-F5344CB8AC3E}">
        <p14:creationId xmlns:p14="http://schemas.microsoft.com/office/powerpoint/2010/main" val="3148570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study with icons">
    <p:spTree>
      <p:nvGrpSpPr>
        <p:cNvPr id="1" name=""/>
        <p:cNvGrpSpPr/>
        <p:nvPr/>
      </p:nvGrpSpPr>
      <p:grpSpPr>
        <a:xfrm>
          <a:off x="0" y="0"/>
          <a:ext cx="0" cy="0"/>
          <a:chOff x="0" y="0"/>
          <a:chExt cx="0" cy="0"/>
        </a:xfrm>
      </p:grpSpPr>
      <p:sp>
        <p:nvSpPr>
          <p:cNvPr id="76" name="Text Placeholder 11">
            <a:extLst>
              <a:ext uri="{FF2B5EF4-FFF2-40B4-BE49-F238E27FC236}">
                <a16:creationId xmlns:a16="http://schemas.microsoft.com/office/drawing/2014/main" id="{A92A496E-A738-AB47-A80E-D3154F432AE0}"/>
              </a:ext>
            </a:extLst>
          </p:cNvPr>
          <p:cNvSpPr>
            <a:spLocks noGrp="1"/>
          </p:cNvSpPr>
          <p:nvPr>
            <p:ph type="body" sz="quarter" idx="14" hasCustomPrompt="1"/>
          </p:nvPr>
        </p:nvSpPr>
        <p:spPr>
          <a:xfrm>
            <a:off x="7147820" y="2537964"/>
            <a:ext cx="4643338"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dirty="0"/>
              <a:t>Point 1</a:t>
            </a:r>
          </a:p>
        </p:txBody>
      </p:sp>
      <p:sp>
        <p:nvSpPr>
          <p:cNvPr id="77" name="Text Placeholder 11">
            <a:extLst>
              <a:ext uri="{FF2B5EF4-FFF2-40B4-BE49-F238E27FC236}">
                <a16:creationId xmlns:a16="http://schemas.microsoft.com/office/drawing/2014/main" id="{01070E70-8ABC-0A4E-8919-79DAC7FC7001}"/>
              </a:ext>
            </a:extLst>
          </p:cNvPr>
          <p:cNvSpPr>
            <a:spLocks noGrp="1"/>
          </p:cNvSpPr>
          <p:nvPr>
            <p:ph type="body" sz="quarter" idx="26" hasCustomPrompt="1"/>
          </p:nvPr>
        </p:nvSpPr>
        <p:spPr>
          <a:xfrm>
            <a:off x="7134088" y="3371820"/>
            <a:ext cx="4657070"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a:t>Point 2</a:t>
            </a:r>
          </a:p>
        </p:txBody>
      </p:sp>
      <p:sp>
        <p:nvSpPr>
          <p:cNvPr id="78" name="Text Placeholder 11">
            <a:extLst>
              <a:ext uri="{FF2B5EF4-FFF2-40B4-BE49-F238E27FC236}">
                <a16:creationId xmlns:a16="http://schemas.microsoft.com/office/drawing/2014/main" id="{A1C7A8B8-C57F-D541-B140-B76A6F87538B}"/>
              </a:ext>
            </a:extLst>
          </p:cNvPr>
          <p:cNvSpPr>
            <a:spLocks noGrp="1"/>
          </p:cNvSpPr>
          <p:nvPr>
            <p:ph type="body" sz="quarter" idx="27" hasCustomPrompt="1"/>
          </p:nvPr>
        </p:nvSpPr>
        <p:spPr>
          <a:xfrm>
            <a:off x="7134087" y="4227059"/>
            <a:ext cx="4657070"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a:t>Point 3</a:t>
            </a:r>
          </a:p>
        </p:txBody>
      </p:sp>
      <p:sp>
        <p:nvSpPr>
          <p:cNvPr id="79" name="Text Placeholder 11">
            <a:extLst>
              <a:ext uri="{FF2B5EF4-FFF2-40B4-BE49-F238E27FC236}">
                <a16:creationId xmlns:a16="http://schemas.microsoft.com/office/drawing/2014/main" id="{199B8C4A-2640-F645-9535-8F3DA3533CCD}"/>
              </a:ext>
            </a:extLst>
          </p:cNvPr>
          <p:cNvSpPr>
            <a:spLocks noGrp="1"/>
          </p:cNvSpPr>
          <p:nvPr>
            <p:ph type="body" sz="quarter" idx="28" hasCustomPrompt="1"/>
          </p:nvPr>
        </p:nvSpPr>
        <p:spPr>
          <a:xfrm>
            <a:off x="7134087" y="5078242"/>
            <a:ext cx="4657070" cy="630208"/>
          </a:xfrm>
          <a:prstGeom prst="rect">
            <a:avLst/>
          </a:prstGeom>
        </p:spPr>
        <p:txBody>
          <a:bodyPr>
            <a:normAutofit/>
          </a:bodyPr>
          <a:lstStyle>
            <a:lvl1pPr marL="0" marR="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lang="en-GB" noProof="0"/>
              <a:t>Point 4</a:t>
            </a:r>
          </a:p>
        </p:txBody>
      </p:sp>
      <p:sp>
        <p:nvSpPr>
          <p:cNvPr id="80" name="Text Placeholder 9">
            <a:extLst>
              <a:ext uri="{FF2B5EF4-FFF2-40B4-BE49-F238E27FC236}">
                <a16:creationId xmlns:a16="http://schemas.microsoft.com/office/drawing/2014/main" id="{DEBF257F-19ED-7140-BC5E-2F10B1B4C039}"/>
              </a:ext>
            </a:extLst>
          </p:cNvPr>
          <p:cNvSpPr>
            <a:spLocks noGrp="1"/>
          </p:cNvSpPr>
          <p:nvPr>
            <p:ph type="body" sz="quarter" idx="29" hasCustomPrompt="1"/>
          </p:nvPr>
        </p:nvSpPr>
        <p:spPr>
          <a:xfrm>
            <a:off x="400636" y="2355547"/>
            <a:ext cx="5789877" cy="1443306"/>
          </a:xfrm>
          <a:prstGeom prst="rect">
            <a:avLst/>
          </a:prstGeom>
        </p:spPr>
        <p:txBody>
          <a:bodyPr numCol="1">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p:txBody>
      </p:sp>
      <p:sp>
        <p:nvSpPr>
          <p:cNvPr id="82" name="Text Placeholder 9">
            <a:extLst>
              <a:ext uri="{FF2B5EF4-FFF2-40B4-BE49-F238E27FC236}">
                <a16:creationId xmlns:a16="http://schemas.microsoft.com/office/drawing/2014/main" id="{2E119E76-11AE-DE47-972A-AA99E112913A}"/>
              </a:ext>
            </a:extLst>
          </p:cNvPr>
          <p:cNvSpPr>
            <a:spLocks noGrp="1"/>
          </p:cNvSpPr>
          <p:nvPr>
            <p:ph type="body" sz="quarter" idx="31" hasCustomPrompt="1"/>
          </p:nvPr>
        </p:nvSpPr>
        <p:spPr>
          <a:xfrm>
            <a:off x="400538" y="4495243"/>
            <a:ext cx="5789975" cy="1443306"/>
          </a:xfrm>
          <a:prstGeom prst="rect">
            <a:avLst/>
          </a:prstGeom>
        </p:spPr>
        <p:txBody>
          <a:bodyPr numCol="1">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p:txBody>
      </p:sp>
      <p:sp>
        <p:nvSpPr>
          <p:cNvPr id="88" name="Text Placeholder 7">
            <a:extLst>
              <a:ext uri="{FF2B5EF4-FFF2-40B4-BE49-F238E27FC236}">
                <a16:creationId xmlns:a16="http://schemas.microsoft.com/office/drawing/2014/main" id="{12CE76A0-92C5-154A-871D-D002FC9BEDAC}"/>
              </a:ext>
            </a:extLst>
          </p:cNvPr>
          <p:cNvSpPr>
            <a:spLocks noGrp="1"/>
          </p:cNvSpPr>
          <p:nvPr>
            <p:ph type="body" sz="quarter" idx="34" hasCustomPrompt="1"/>
          </p:nvPr>
        </p:nvSpPr>
        <p:spPr>
          <a:xfrm>
            <a:off x="400636" y="1969695"/>
            <a:ext cx="5789779" cy="311426"/>
          </a:xfrm>
          <a:prstGeom prst="rect">
            <a:avLst/>
          </a:prstGeom>
        </p:spPr>
        <p:txBody>
          <a:bodyPr/>
          <a:lstStyle>
            <a:lvl1pPr>
              <a:buNone/>
              <a:defRPr sz="1800" b="1">
                <a:solidFill>
                  <a:srgbClr val="283583"/>
                </a:solidFill>
              </a:defRPr>
            </a:lvl1pPr>
          </a:lstStyle>
          <a:p>
            <a:pPr lvl="0"/>
            <a:r>
              <a:rPr lang="en-PL" dirty="0"/>
              <a:t>The challenge</a:t>
            </a:r>
          </a:p>
        </p:txBody>
      </p:sp>
      <p:sp>
        <p:nvSpPr>
          <p:cNvPr id="89" name="Text Placeholder 7">
            <a:extLst>
              <a:ext uri="{FF2B5EF4-FFF2-40B4-BE49-F238E27FC236}">
                <a16:creationId xmlns:a16="http://schemas.microsoft.com/office/drawing/2014/main" id="{2D09875A-3C27-BD40-B888-C447F84A9343}"/>
              </a:ext>
            </a:extLst>
          </p:cNvPr>
          <p:cNvSpPr>
            <a:spLocks noGrp="1"/>
          </p:cNvSpPr>
          <p:nvPr>
            <p:ph type="body" sz="quarter" idx="35" hasCustomPrompt="1"/>
          </p:nvPr>
        </p:nvSpPr>
        <p:spPr>
          <a:xfrm>
            <a:off x="400538" y="4110512"/>
            <a:ext cx="5789877" cy="363298"/>
          </a:xfrm>
          <a:prstGeom prst="rect">
            <a:avLst/>
          </a:prstGeom>
        </p:spPr>
        <p:txBody>
          <a:bodyPr/>
          <a:lstStyle>
            <a:lvl1pPr>
              <a:buNone/>
              <a:defRPr sz="1800" b="1">
                <a:solidFill>
                  <a:srgbClr val="283583"/>
                </a:solidFill>
              </a:defRPr>
            </a:lvl1pPr>
          </a:lstStyle>
          <a:p>
            <a:pPr lvl="0"/>
            <a:r>
              <a:rPr lang="en-PL" dirty="0"/>
              <a:t>The solution</a:t>
            </a:r>
          </a:p>
        </p:txBody>
      </p:sp>
      <p:sp>
        <p:nvSpPr>
          <p:cNvPr id="90" name="Text Placeholder 7">
            <a:extLst>
              <a:ext uri="{FF2B5EF4-FFF2-40B4-BE49-F238E27FC236}">
                <a16:creationId xmlns:a16="http://schemas.microsoft.com/office/drawing/2014/main" id="{B6FEBBC1-E1AF-7945-830E-AB0952791150}"/>
              </a:ext>
            </a:extLst>
          </p:cNvPr>
          <p:cNvSpPr>
            <a:spLocks noGrp="1"/>
          </p:cNvSpPr>
          <p:nvPr>
            <p:ph type="body" sz="quarter" idx="36" hasCustomPrompt="1"/>
          </p:nvPr>
        </p:nvSpPr>
        <p:spPr>
          <a:xfrm>
            <a:off x="6546165" y="1964263"/>
            <a:ext cx="5245001" cy="351575"/>
          </a:xfrm>
          <a:prstGeom prst="rect">
            <a:avLst/>
          </a:prstGeom>
        </p:spPr>
        <p:txBody>
          <a:bodyPr/>
          <a:lstStyle>
            <a:lvl1pPr>
              <a:buNone/>
              <a:defRPr sz="1800" b="1">
                <a:solidFill>
                  <a:srgbClr val="283583"/>
                </a:solidFill>
              </a:defRPr>
            </a:lvl1pPr>
          </a:lstStyle>
          <a:p>
            <a:pPr lvl="0"/>
            <a:r>
              <a:rPr lang="en-PL" dirty="0"/>
              <a:t>Benefits and outcomes</a:t>
            </a:r>
          </a:p>
        </p:txBody>
      </p:sp>
      <p:sp>
        <p:nvSpPr>
          <p:cNvPr id="81" name="Title 1">
            <a:extLst>
              <a:ext uri="{FF2B5EF4-FFF2-40B4-BE49-F238E27FC236}">
                <a16:creationId xmlns:a16="http://schemas.microsoft.com/office/drawing/2014/main" id="{946705FA-0FFB-43DF-A273-658CF491E12B}"/>
              </a:ext>
            </a:extLst>
          </p:cNvPr>
          <p:cNvSpPr>
            <a:spLocks noGrp="1"/>
          </p:cNvSpPr>
          <p:nvPr>
            <p:ph type="title" hasCustomPrompt="1"/>
          </p:nvPr>
        </p:nvSpPr>
        <p:spPr>
          <a:xfrm>
            <a:off x="400640" y="365125"/>
            <a:ext cx="9358090" cy="642547"/>
          </a:xfrm>
        </p:spPr>
        <p:txBody>
          <a:bodyPr/>
          <a:lstStyle>
            <a:lvl1pPr>
              <a:defRPr/>
            </a:lvl1pPr>
          </a:lstStyle>
          <a:p>
            <a:r>
              <a:rPr lang="en-US" dirty="0"/>
              <a:t>Click to add title 36pt </a:t>
            </a:r>
            <a:endParaRPr lang="en-GB" dirty="0"/>
          </a:p>
        </p:txBody>
      </p:sp>
      <p:sp>
        <p:nvSpPr>
          <p:cNvPr id="95" name="Text Placeholder 9">
            <a:extLst>
              <a:ext uri="{FF2B5EF4-FFF2-40B4-BE49-F238E27FC236}">
                <a16:creationId xmlns:a16="http://schemas.microsoft.com/office/drawing/2014/main" id="{4D7DA131-5268-490E-9B58-EEC9E5F2FE47}"/>
              </a:ext>
            </a:extLst>
          </p:cNvPr>
          <p:cNvSpPr>
            <a:spLocks noGrp="1"/>
          </p:cNvSpPr>
          <p:nvPr>
            <p:ph type="body" sz="quarter" idx="13" hasCustomPrompt="1"/>
          </p:nvPr>
        </p:nvSpPr>
        <p:spPr>
          <a:xfrm>
            <a:off x="400640" y="1058713"/>
            <a:ext cx="9358089" cy="501568"/>
          </a:xfrm>
          <a:prstGeom prst="rect">
            <a:avLst/>
          </a:prstGeom>
        </p:spPr>
        <p:txBody>
          <a:bodyPr numCol="1">
            <a:norm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000" b="0" i="0">
                <a:solidFill>
                  <a:srgbClr val="283583"/>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One sentence summary of project </a:t>
            </a:r>
          </a:p>
        </p:txBody>
      </p:sp>
      <p:sp>
        <p:nvSpPr>
          <p:cNvPr id="97" name="Picture Placeholder 121">
            <a:extLst>
              <a:ext uri="{FF2B5EF4-FFF2-40B4-BE49-F238E27FC236}">
                <a16:creationId xmlns:a16="http://schemas.microsoft.com/office/drawing/2014/main" id="{BFF1ABBA-0EA7-4F37-A2D7-B326CB877AE8}"/>
              </a:ext>
            </a:extLst>
          </p:cNvPr>
          <p:cNvSpPr>
            <a:spLocks noGrp="1"/>
          </p:cNvSpPr>
          <p:nvPr>
            <p:ph type="pic" sz="quarter" idx="25"/>
          </p:nvPr>
        </p:nvSpPr>
        <p:spPr>
          <a:xfrm>
            <a:off x="10059668" y="370005"/>
            <a:ext cx="1628775" cy="908050"/>
          </a:xfrm>
          <a:prstGeom prst="rect">
            <a:avLst/>
          </a:prstGeom>
        </p:spPr>
        <p:txBody>
          <a:bodyPr anchor="ctr"/>
          <a:lstStyle>
            <a:lvl1pPr algn="ctr">
              <a:lnSpc>
                <a:spcPct val="100000"/>
              </a:lnSpc>
              <a:buNone/>
              <a:defRPr sz="1400">
                <a:solidFill>
                  <a:schemeClr val="tx1">
                    <a:lumMod val="75000"/>
                    <a:lumOff val="25000"/>
                  </a:schemeClr>
                </a:solidFill>
              </a:defRPr>
            </a:lvl1pPr>
          </a:lstStyle>
          <a:p>
            <a:r>
              <a:rPr lang="en-US" dirty="0"/>
              <a:t>Click icon to add picture</a:t>
            </a:r>
            <a:endParaRPr lang="en-PL" dirty="0"/>
          </a:p>
        </p:txBody>
      </p:sp>
      <p:sp>
        <p:nvSpPr>
          <p:cNvPr id="2" name="Footer Placeholder 1">
            <a:extLst>
              <a:ext uri="{FF2B5EF4-FFF2-40B4-BE49-F238E27FC236}">
                <a16:creationId xmlns:a16="http://schemas.microsoft.com/office/drawing/2014/main" id="{7E28041F-E8AD-4E21-AC17-9788B3960561}"/>
              </a:ext>
            </a:extLst>
          </p:cNvPr>
          <p:cNvSpPr>
            <a:spLocks noGrp="1"/>
          </p:cNvSpPr>
          <p:nvPr>
            <p:ph type="ftr" sz="quarter" idx="37"/>
          </p:nvPr>
        </p:nvSpPr>
        <p:spPr/>
        <p:txBody>
          <a:bodyPr/>
          <a:lstStyle/>
          <a:p>
            <a:endParaRPr lang="en-GB" dirty="0"/>
          </a:p>
        </p:txBody>
      </p:sp>
      <p:sp>
        <p:nvSpPr>
          <p:cNvPr id="3" name="Slide Number Placeholder 2">
            <a:extLst>
              <a:ext uri="{FF2B5EF4-FFF2-40B4-BE49-F238E27FC236}">
                <a16:creationId xmlns:a16="http://schemas.microsoft.com/office/drawing/2014/main" id="{4E2B4C9E-59EF-48F3-8B76-5F8204DB495E}"/>
              </a:ext>
            </a:extLst>
          </p:cNvPr>
          <p:cNvSpPr>
            <a:spLocks noGrp="1"/>
          </p:cNvSpPr>
          <p:nvPr>
            <p:ph type="sldNum" sz="quarter" idx="38"/>
          </p:nvPr>
        </p:nvSpPr>
        <p:spPr/>
        <p:txBody>
          <a:bodyPr/>
          <a:lstStyle/>
          <a:p>
            <a:fld id="{137FA334-BE47-F143-B4E7-F04D9DD09270}" type="slidenum">
              <a:rPr lang="en-GB" smtClean="0"/>
              <a:pPr/>
              <a:t>‹#›</a:t>
            </a:fld>
            <a:endParaRPr lang="en-GB" dirty="0"/>
          </a:p>
        </p:txBody>
      </p:sp>
      <p:sp>
        <p:nvSpPr>
          <p:cNvPr id="98" name="Picture Placeholder 14">
            <a:extLst>
              <a:ext uri="{FF2B5EF4-FFF2-40B4-BE49-F238E27FC236}">
                <a16:creationId xmlns:a16="http://schemas.microsoft.com/office/drawing/2014/main" id="{CF1432E8-7B1F-482E-80B6-EF09D1B8A507}"/>
              </a:ext>
            </a:extLst>
          </p:cNvPr>
          <p:cNvSpPr>
            <a:spLocks noGrp="1"/>
          </p:cNvSpPr>
          <p:nvPr>
            <p:ph type="pic" sz="quarter" idx="39" hasCustomPrompt="1"/>
          </p:nvPr>
        </p:nvSpPr>
        <p:spPr>
          <a:xfrm>
            <a:off x="400635"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21" name="Picture Placeholder 9">
            <a:extLst>
              <a:ext uri="{FF2B5EF4-FFF2-40B4-BE49-F238E27FC236}">
                <a16:creationId xmlns:a16="http://schemas.microsoft.com/office/drawing/2014/main" id="{E1940F6D-A717-4D5B-82DE-ED2E48CD034C}"/>
              </a:ext>
            </a:extLst>
          </p:cNvPr>
          <p:cNvSpPr>
            <a:spLocks noGrp="1"/>
          </p:cNvSpPr>
          <p:nvPr>
            <p:ph type="pic" sz="quarter" idx="56" hasCustomPrompt="1"/>
          </p:nvPr>
        </p:nvSpPr>
        <p:spPr>
          <a:xfrm>
            <a:off x="6505124" y="2523629"/>
            <a:ext cx="495613" cy="454738"/>
          </a:xfrm>
        </p:spPr>
        <p:txBody>
          <a:bodyPr anchor="b">
            <a:noAutofit/>
          </a:bodyPr>
          <a:lstStyle>
            <a:lvl1pPr marL="0" indent="0" algn="ctr">
              <a:buNone/>
              <a:defRPr sz="800"/>
            </a:lvl1pPr>
          </a:lstStyle>
          <a:p>
            <a:r>
              <a:rPr lang="en-GB" dirty="0"/>
              <a:t>ICON</a:t>
            </a:r>
          </a:p>
        </p:txBody>
      </p:sp>
      <p:sp>
        <p:nvSpPr>
          <p:cNvPr id="22" name="Picture Placeholder 9">
            <a:extLst>
              <a:ext uri="{FF2B5EF4-FFF2-40B4-BE49-F238E27FC236}">
                <a16:creationId xmlns:a16="http://schemas.microsoft.com/office/drawing/2014/main" id="{CA6953C0-3DB1-4DCE-9821-EA860CA776EE}"/>
              </a:ext>
            </a:extLst>
          </p:cNvPr>
          <p:cNvSpPr>
            <a:spLocks noGrp="1"/>
          </p:cNvSpPr>
          <p:nvPr>
            <p:ph type="pic" sz="quarter" idx="57" hasCustomPrompt="1"/>
          </p:nvPr>
        </p:nvSpPr>
        <p:spPr>
          <a:xfrm>
            <a:off x="6505124" y="3381375"/>
            <a:ext cx="495613" cy="454738"/>
          </a:xfrm>
        </p:spPr>
        <p:txBody>
          <a:bodyPr anchor="b">
            <a:noAutofit/>
          </a:bodyPr>
          <a:lstStyle>
            <a:lvl1pPr marL="0" indent="0" algn="ctr">
              <a:buNone/>
              <a:defRPr sz="800"/>
            </a:lvl1pPr>
          </a:lstStyle>
          <a:p>
            <a:r>
              <a:rPr lang="en-GB" dirty="0"/>
              <a:t>ICON</a:t>
            </a:r>
          </a:p>
        </p:txBody>
      </p:sp>
      <p:sp>
        <p:nvSpPr>
          <p:cNvPr id="23" name="Picture Placeholder 9">
            <a:extLst>
              <a:ext uri="{FF2B5EF4-FFF2-40B4-BE49-F238E27FC236}">
                <a16:creationId xmlns:a16="http://schemas.microsoft.com/office/drawing/2014/main" id="{B43A83A3-DDA5-4080-8A31-3DD02F3EF110}"/>
              </a:ext>
            </a:extLst>
          </p:cNvPr>
          <p:cNvSpPr>
            <a:spLocks noGrp="1"/>
          </p:cNvSpPr>
          <p:nvPr>
            <p:ph type="pic" sz="quarter" idx="58" hasCustomPrompt="1"/>
          </p:nvPr>
        </p:nvSpPr>
        <p:spPr>
          <a:xfrm>
            <a:off x="6505124" y="4239872"/>
            <a:ext cx="495613" cy="454738"/>
          </a:xfrm>
        </p:spPr>
        <p:txBody>
          <a:bodyPr anchor="b">
            <a:noAutofit/>
          </a:bodyPr>
          <a:lstStyle>
            <a:lvl1pPr marL="0" indent="0" algn="ctr">
              <a:buNone/>
              <a:defRPr sz="800"/>
            </a:lvl1pPr>
          </a:lstStyle>
          <a:p>
            <a:r>
              <a:rPr lang="en-GB" dirty="0"/>
              <a:t>ICON</a:t>
            </a:r>
          </a:p>
        </p:txBody>
      </p:sp>
      <p:sp>
        <p:nvSpPr>
          <p:cNvPr id="24" name="Picture Placeholder 9">
            <a:extLst>
              <a:ext uri="{FF2B5EF4-FFF2-40B4-BE49-F238E27FC236}">
                <a16:creationId xmlns:a16="http://schemas.microsoft.com/office/drawing/2014/main" id="{110BF202-C667-4F9A-9203-AB71F4AB1895}"/>
              </a:ext>
            </a:extLst>
          </p:cNvPr>
          <p:cNvSpPr>
            <a:spLocks noGrp="1"/>
          </p:cNvSpPr>
          <p:nvPr>
            <p:ph type="pic" sz="quarter" idx="59" hasCustomPrompt="1"/>
          </p:nvPr>
        </p:nvSpPr>
        <p:spPr>
          <a:xfrm>
            <a:off x="6505124" y="5098369"/>
            <a:ext cx="495613" cy="454738"/>
          </a:xfrm>
        </p:spPr>
        <p:txBody>
          <a:bodyPr anchor="b">
            <a:noAutofit/>
          </a:bodyPr>
          <a:lstStyle>
            <a:lvl1pPr marL="0" indent="0" algn="ctr">
              <a:buNone/>
              <a:defRPr sz="800"/>
            </a:lvl1pPr>
          </a:lstStyle>
          <a:p>
            <a:r>
              <a:rPr lang="en-GB" dirty="0"/>
              <a:t>ICON</a:t>
            </a:r>
          </a:p>
        </p:txBody>
      </p:sp>
      <p:sp>
        <p:nvSpPr>
          <p:cNvPr id="26" name="TextBox 25">
            <a:extLst>
              <a:ext uri="{FF2B5EF4-FFF2-40B4-BE49-F238E27FC236}">
                <a16:creationId xmlns:a16="http://schemas.microsoft.com/office/drawing/2014/main" id="{EB2DA4EB-B22D-9776-EA74-1DF718E068E0}"/>
              </a:ext>
            </a:extLst>
          </p:cNvPr>
          <p:cNvSpPr txBox="1"/>
          <p:nvPr userDrawn="1"/>
        </p:nvSpPr>
        <p:spPr>
          <a:xfrm>
            <a:off x="-2244075" y="0"/>
            <a:ext cx="2113683" cy="1384995"/>
          </a:xfrm>
          <a:prstGeom prst="rect">
            <a:avLst/>
          </a:prstGeom>
          <a:solidFill>
            <a:schemeClr val="accent6"/>
          </a:solidFill>
        </p:spPr>
        <p:txBody>
          <a:bodyPr wrap="square" rtlCol="0">
            <a:spAutoFit/>
          </a:bodyPr>
          <a:lstStyle/>
          <a:p>
            <a:r>
              <a:rPr lang="en-GB" sz="1400" dirty="0">
                <a:solidFill>
                  <a:schemeClr val="bg1"/>
                </a:solidFill>
              </a:rPr>
              <a:t>All text fields on this slide are placeholders, so remember to input text into each before presenting.  </a:t>
            </a:r>
          </a:p>
        </p:txBody>
      </p:sp>
    </p:spTree>
    <p:extLst>
      <p:ext uri="{BB962C8B-B14F-4D97-AF65-F5344CB8AC3E}">
        <p14:creationId xmlns:p14="http://schemas.microsoft.com/office/powerpoint/2010/main" val="3160867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 half-hero image">
    <p:spTree>
      <p:nvGrpSpPr>
        <p:cNvPr id="1" name=""/>
        <p:cNvGrpSpPr/>
        <p:nvPr/>
      </p:nvGrpSpPr>
      <p:grpSpPr>
        <a:xfrm>
          <a:off x="0" y="0"/>
          <a:ext cx="0" cy="0"/>
          <a:chOff x="0" y="0"/>
          <a:chExt cx="0" cy="0"/>
        </a:xfrm>
      </p:grpSpPr>
      <p:sp>
        <p:nvSpPr>
          <p:cNvPr id="77" name="Picture Placeholder 3">
            <a:extLst>
              <a:ext uri="{FF2B5EF4-FFF2-40B4-BE49-F238E27FC236}">
                <a16:creationId xmlns:a16="http://schemas.microsoft.com/office/drawing/2014/main" id="{50493E87-504B-4E27-944B-41ED5DA79660}"/>
              </a:ext>
            </a:extLst>
          </p:cNvPr>
          <p:cNvSpPr>
            <a:spLocks noGrp="1"/>
          </p:cNvSpPr>
          <p:nvPr>
            <p:ph type="pic" sz="quarter" idx="14" hasCustomPrompt="1"/>
          </p:nvPr>
        </p:nvSpPr>
        <p:spPr>
          <a:xfrm>
            <a:off x="-1" y="-6350"/>
            <a:ext cx="6096001" cy="6864350"/>
          </a:xfrm>
          <a:prstGeom prst="rect">
            <a:avLst/>
          </a:prstGeom>
          <a:solidFill>
            <a:srgbClr val="283583"/>
          </a:solidFill>
        </p:spPr>
        <p:txBody>
          <a:bodyPr tIns="864000" anchor="ctr">
            <a:normAutofit/>
          </a:bodyPr>
          <a:lstStyle>
            <a:lvl1pPr marL="0" indent="0" algn="ctr">
              <a:buNone/>
              <a:defRPr sz="2000">
                <a:solidFill>
                  <a:schemeClr val="bg1"/>
                </a:solidFill>
              </a:defRPr>
            </a:lvl1pPr>
          </a:lstStyle>
          <a:p>
            <a:r>
              <a:rPr lang="en-US" dirty="0"/>
              <a:t>Click to add image</a:t>
            </a:r>
          </a:p>
        </p:txBody>
      </p:sp>
      <p:sp>
        <p:nvSpPr>
          <p:cNvPr id="112" name="Text Placeholder 9">
            <a:extLst>
              <a:ext uri="{FF2B5EF4-FFF2-40B4-BE49-F238E27FC236}">
                <a16:creationId xmlns:a16="http://schemas.microsoft.com/office/drawing/2014/main" id="{30845E1E-7D67-CA4A-A4F9-13C1AD3D25C4}"/>
              </a:ext>
            </a:extLst>
          </p:cNvPr>
          <p:cNvSpPr>
            <a:spLocks noGrp="1"/>
          </p:cNvSpPr>
          <p:nvPr>
            <p:ph type="body" sz="quarter" idx="35" hasCustomPrompt="1"/>
          </p:nvPr>
        </p:nvSpPr>
        <p:spPr>
          <a:xfrm>
            <a:off x="400636" y="365125"/>
            <a:ext cx="5235173" cy="2474989"/>
          </a:xfrm>
          <a:prstGeom prst="rect">
            <a:avLst/>
          </a:prstGeom>
        </p:spPr>
        <p:txBody>
          <a:bodyPr anchor="t"/>
          <a:lstStyle>
            <a:lvl1pPr marL="0" indent="0">
              <a:buNone/>
              <a:defRPr sz="3600" b="1">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Click to add title 36pt</a:t>
            </a:r>
          </a:p>
        </p:txBody>
      </p:sp>
      <p:sp>
        <p:nvSpPr>
          <p:cNvPr id="75" name="Text Placeholder 4">
            <a:extLst>
              <a:ext uri="{FF2B5EF4-FFF2-40B4-BE49-F238E27FC236}">
                <a16:creationId xmlns:a16="http://schemas.microsoft.com/office/drawing/2014/main" id="{16C9F256-2B88-4282-B936-09BBCCCDA6CD}"/>
              </a:ext>
            </a:extLst>
          </p:cNvPr>
          <p:cNvSpPr>
            <a:spLocks noGrp="1"/>
          </p:cNvSpPr>
          <p:nvPr>
            <p:ph type="body" sz="quarter" idx="38" hasCustomPrompt="1"/>
          </p:nvPr>
        </p:nvSpPr>
        <p:spPr>
          <a:xfrm>
            <a:off x="6388099" y="365125"/>
            <a:ext cx="5425603" cy="461665"/>
          </a:xfrm>
        </p:spPr>
        <p:txBody>
          <a:bodyPr>
            <a:normAutofit/>
          </a:bodyPr>
          <a:lstStyle>
            <a:lvl1pPr marL="0" indent="0">
              <a:spcAft>
                <a:spcPts val="600"/>
              </a:spcAft>
              <a:buFont typeface="Arial" panose="020B0604020202020204" pitchFamily="34" charset="0"/>
              <a:buNone/>
              <a:defRPr sz="2400" b="1">
                <a:solidFill>
                  <a:srgbClr val="283583"/>
                </a:solidFill>
              </a:defRPr>
            </a:lvl1pPr>
          </a:lstStyle>
          <a:p>
            <a:pPr lvl="0"/>
            <a:r>
              <a:rPr lang="en-GB" noProof="0" dirty="0"/>
              <a:t>Benefits and outcomes summary </a:t>
            </a:r>
          </a:p>
        </p:txBody>
      </p:sp>
      <p:sp>
        <p:nvSpPr>
          <p:cNvPr id="76" name="Text Placeholder 9">
            <a:extLst>
              <a:ext uri="{FF2B5EF4-FFF2-40B4-BE49-F238E27FC236}">
                <a16:creationId xmlns:a16="http://schemas.microsoft.com/office/drawing/2014/main" id="{50227DC9-F407-4C2C-A4BC-624629B8D24D}"/>
              </a:ext>
            </a:extLst>
          </p:cNvPr>
          <p:cNvSpPr>
            <a:spLocks noGrp="1"/>
          </p:cNvSpPr>
          <p:nvPr>
            <p:ph type="body" sz="quarter" idx="13" hasCustomPrompt="1"/>
          </p:nvPr>
        </p:nvSpPr>
        <p:spPr>
          <a:xfrm>
            <a:off x="6388099" y="1209169"/>
            <a:ext cx="5400040" cy="5010656"/>
          </a:xfrm>
          <a:prstGeom prst="rect">
            <a:avLst/>
          </a:prstGeom>
        </p:spPr>
        <p:txBody>
          <a:bodyPr numCol="1">
            <a:norm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a:p>
            <a:pPr lvl="0"/>
            <a:r>
              <a:rPr lang="en-GB" noProof="0" dirty="0"/>
              <a:t>Nunc </a:t>
            </a:r>
            <a:r>
              <a:rPr lang="en-GB" noProof="0" dirty="0" err="1"/>
              <a:t>viverra</a:t>
            </a:r>
            <a:r>
              <a:rPr lang="en-GB" noProof="0" dirty="0"/>
              <a:t> </a:t>
            </a:r>
            <a:r>
              <a:rPr lang="en-GB" noProof="0" dirty="0" err="1"/>
              <a:t>imperdiet</a:t>
            </a:r>
            <a:r>
              <a:rPr lang="en-GB" noProof="0" dirty="0"/>
              <a:t> </a:t>
            </a:r>
            <a:r>
              <a:rPr lang="en-GB" noProof="0" dirty="0" err="1"/>
              <a:t>enim</a:t>
            </a:r>
            <a:r>
              <a:rPr lang="en-GB" noProof="0" dirty="0"/>
              <a:t>. </a:t>
            </a:r>
            <a:r>
              <a:rPr lang="en-GB" noProof="0" dirty="0" err="1"/>
              <a:t>Fusce</a:t>
            </a:r>
            <a:r>
              <a:rPr lang="en-GB" noProof="0" dirty="0"/>
              <a:t> est. </a:t>
            </a:r>
            <a:r>
              <a:rPr lang="en-GB" noProof="0" dirty="0" err="1"/>
              <a:t>Vivamus</a:t>
            </a:r>
            <a:r>
              <a:rPr lang="en-GB" noProof="0" dirty="0"/>
              <a:t> a </a:t>
            </a:r>
            <a:r>
              <a:rPr lang="en-GB" noProof="0" dirty="0" err="1"/>
              <a:t>tellus</a:t>
            </a:r>
            <a:r>
              <a:rPr lang="en-GB" noProof="0" dirty="0"/>
              <a:t>.</a:t>
            </a:r>
          </a:p>
        </p:txBody>
      </p:sp>
      <p:sp>
        <p:nvSpPr>
          <p:cNvPr id="4" name="Footer Placeholder 3">
            <a:extLst>
              <a:ext uri="{FF2B5EF4-FFF2-40B4-BE49-F238E27FC236}">
                <a16:creationId xmlns:a16="http://schemas.microsoft.com/office/drawing/2014/main" id="{BA47F169-4C22-4D28-8093-4F89684A5BC9}"/>
              </a:ext>
            </a:extLst>
          </p:cNvPr>
          <p:cNvSpPr>
            <a:spLocks noGrp="1"/>
          </p:cNvSpPr>
          <p:nvPr>
            <p:ph type="ftr" sz="quarter" idx="39"/>
          </p:nvPr>
        </p:nvSpPr>
        <p:spPr>
          <a:xfrm>
            <a:off x="6904787" y="6362700"/>
            <a:ext cx="2449286" cy="365125"/>
          </a:xfrm>
        </p:spPr>
        <p:txBody>
          <a:bodyPr/>
          <a:lstStyle/>
          <a:p>
            <a:endParaRPr lang="en-GB" dirty="0"/>
          </a:p>
        </p:txBody>
      </p:sp>
      <p:sp>
        <p:nvSpPr>
          <p:cNvPr id="5" name="Slide Number Placeholder 4">
            <a:extLst>
              <a:ext uri="{FF2B5EF4-FFF2-40B4-BE49-F238E27FC236}">
                <a16:creationId xmlns:a16="http://schemas.microsoft.com/office/drawing/2014/main" id="{53B28CA7-E754-460B-A0DC-AB19191A9FCD}"/>
              </a:ext>
            </a:extLst>
          </p:cNvPr>
          <p:cNvSpPr>
            <a:spLocks noGrp="1"/>
          </p:cNvSpPr>
          <p:nvPr>
            <p:ph type="sldNum" sz="quarter" idx="40"/>
          </p:nvPr>
        </p:nvSpPr>
        <p:spPr>
          <a:xfrm>
            <a:off x="6388099" y="6362700"/>
            <a:ext cx="466081" cy="365125"/>
          </a:xfrm>
        </p:spPr>
        <p:txBody>
          <a:bodyPr/>
          <a:lstStyle/>
          <a:p>
            <a:fld id="{137FA334-BE47-F143-B4E7-F04D9DD09270}" type="slidenum">
              <a:rPr lang="en-GB" smtClean="0"/>
              <a:pPr/>
              <a:t>‹#›</a:t>
            </a:fld>
            <a:endParaRPr lang="en-GB" dirty="0"/>
          </a:p>
        </p:txBody>
      </p:sp>
      <p:sp>
        <p:nvSpPr>
          <p:cNvPr id="8" name="TextBox 7">
            <a:extLst>
              <a:ext uri="{FF2B5EF4-FFF2-40B4-BE49-F238E27FC236}">
                <a16:creationId xmlns:a16="http://schemas.microsoft.com/office/drawing/2014/main" id="{B067F1D0-CCDC-3AD0-A092-0617234C1263}"/>
              </a:ext>
            </a:extLst>
          </p:cNvPr>
          <p:cNvSpPr txBox="1"/>
          <p:nvPr userDrawn="1"/>
        </p:nvSpPr>
        <p:spPr>
          <a:xfrm>
            <a:off x="-2244075" y="0"/>
            <a:ext cx="2113683" cy="1384995"/>
          </a:xfrm>
          <a:prstGeom prst="rect">
            <a:avLst/>
          </a:prstGeom>
          <a:solidFill>
            <a:schemeClr val="accent6"/>
          </a:solidFill>
        </p:spPr>
        <p:txBody>
          <a:bodyPr wrap="square" rtlCol="0">
            <a:spAutoFit/>
          </a:bodyPr>
          <a:lstStyle/>
          <a:p>
            <a:r>
              <a:rPr lang="en-GB" sz="1400" dirty="0">
                <a:solidFill>
                  <a:schemeClr val="bg1"/>
                </a:solidFill>
              </a:rPr>
              <a:t>All text fields on this slide are placeholders, so remember to input text into each before presenting.  </a:t>
            </a:r>
          </a:p>
        </p:txBody>
      </p:sp>
    </p:spTree>
    <p:extLst>
      <p:ext uri="{BB962C8B-B14F-4D97-AF65-F5344CB8AC3E}">
        <p14:creationId xmlns:p14="http://schemas.microsoft.com/office/powerpoint/2010/main" val="602768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 with quote ">
    <p:spTree>
      <p:nvGrpSpPr>
        <p:cNvPr id="1" name=""/>
        <p:cNvGrpSpPr/>
        <p:nvPr/>
      </p:nvGrpSpPr>
      <p:grpSpPr>
        <a:xfrm>
          <a:off x="0" y="0"/>
          <a:ext cx="0" cy="0"/>
          <a:chOff x="0" y="0"/>
          <a:chExt cx="0" cy="0"/>
        </a:xfrm>
      </p:grpSpPr>
      <p:sp>
        <p:nvSpPr>
          <p:cNvPr id="52" name="Picture Placeholder 14">
            <a:extLst>
              <a:ext uri="{FF2B5EF4-FFF2-40B4-BE49-F238E27FC236}">
                <a16:creationId xmlns:a16="http://schemas.microsoft.com/office/drawing/2014/main" id="{381584FA-7180-C341-B532-5E90424A53D9}"/>
              </a:ext>
            </a:extLst>
          </p:cNvPr>
          <p:cNvSpPr>
            <a:spLocks noGrp="1"/>
          </p:cNvSpPr>
          <p:nvPr>
            <p:ph type="pic" sz="quarter" idx="24" hasCustomPrompt="1"/>
          </p:nvPr>
        </p:nvSpPr>
        <p:spPr>
          <a:xfrm>
            <a:off x="398901" y="6321390"/>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53" name="Rectangle 52">
            <a:extLst>
              <a:ext uri="{FF2B5EF4-FFF2-40B4-BE49-F238E27FC236}">
                <a16:creationId xmlns:a16="http://schemas.microsoft.com/office/drawing/2014/main" id="{AF3F5A81-0879-9542-A8BD-53879211BFB4}"/>
              </a:ext>
            </a:extLst>
          </p:cNvPr>
          <p:cNvSpPr/>
          <p:nvPr userDrawn="1"/>
        </p:nvSpPr>
        <p:spPr>
          <a:xfrm>
            <a:off x="6188777" y="2020865"/>
            <a:ext cx="6003222" cy="40283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Text Placeholder 9">
            <a:extLst>
              <a:ext uri="{FF2B5EF4-FFF2-40B4-BE49-F238E27FC236}">
                <a16:creationId xmlns:a16="http://schemas.microsoft.com/office/drawing/2014/main" id="{494AA478-3F06-E444-BB77-15AF55406AB3}"/>
              </a:ext>
            </a:extLst>
          </p:cNvPr>
          <p:cNvSpPr>
            <a:spLocks noGrp="1"/>
          </p:cNvSpPr>
          <p:nvPr>
            <p:ph type="body" sz="quarter" idx="29" hasCustomPrompt="1"/>
          </p:nvPr>
        </p:nvSpPr>
        <p:spPr>
          <a:xfrm>
            <a:off x="398901" y="2466221"/>
            <a:ext cx="5604324" cy="1443306"/>
          </a:xfrm>
          <a:prstGeom prst="rect">
            <a:avLst/>
          </a:prstGeom>
        </p:spPr>
        <p:txBody>
          <a:bodyPr numCol="1">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p:txBody>
      </p:sp>
      <p:sp>
        <p:nvSpPr>
          <p:cNvPr id="66" name="Text Placeholder 9">
            <a:extLst>
              <a:ext uri="{FF2B5EF4-FFF2-40B4-BE49-F238E27FC236}">
                <a16:creationId xmlns:a16="http://schemas.microsoft.com/office/drawing/2014/main" id="{45D58AEE-27EE-F14F-BA11-38B2FBE5DE70}"/>
              </a:ext>
            </a:extLst>
          </p:cNvPr>
          <p:cNvSpPr>
            <a:spLocks noGrp="1"/>
          </p:cNvSpPr>
          <p:nvPr>
            <p:ph type="body" sz="quarter" idx="31" hasCustomPrompt="1"/>
          </p:nvPr>
        </p:nvSpPr>
        <p:spPr>
          <a:xfrm>
            <a:off x="398901" y="4605917"/>
            <a:ext cx="5604327" cy="1443306"/>
          </a:xfrm>
          <a:prstGeom prst="rect">
            <a:avLst/>
          </a:prstGeom>
        </p:spPr>
        <p:txBody>
          <a:bodyPr numCol="1">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16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p:txBody>
      </p:sp>
      <p:sp>
        <p:nvSpPr>
          <p:cNvPr id="78" name="Text Placeholder 9">
            <a:extLst>
              <a:ext uri="{FF2B5EF4-FFF2-40B4-BE49-F238E27FC236}">
                <a16:creationId xmlns:a16="http://schemas.microsoft.com/office/drawing/2014/main" id="{E6E6472E-A41D-E443-BD1C-64675022CF26}"/>
              </a:ext>
            </a:extLst>
          </p:cNvPr>
          <p:cNvSpPr>
            <a:spLocks noGrp="1"/>
          </p:cNvSpPr>
          <p:nvPr>
            <p:ph type="body" sz="quarter" idx="34" hasCustomPrompt="1"/>
          </p:nvPr>
        </p:nvSpPr>
        <p:spPr>
          <a:xfrm>
            <a:off x="6375231" y="2466221"/>
            <a:ext cx="5611670" cy="2438394"/>
          </a:xfrm>
          <a:prstGeom prst="rect">
            <a:avLst/>
          </a:prstGeom>
        </p:spPr>
        <p:txBody>
          <a:bodyPr numCol="1">
            <a:no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400" b="0" i="0">
                <a:solidFill>
                  <a:schemeClr val="bg1"/>
                </a:solidFill>
                <a:latin typeface="Century Gothic" panose="020B0502020202020204" pitchFamily="34" charset="0"/>
              </a:defRPr>
            </a:lvl1pPr>
            <a:lvl5pPr marL="1828800" indent="0">
              <a:buNone/>
              <a:defRPr/>
            </a:lvl5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a:t>
            </a:r>
          </a:p>
        </p:txBody>
      </p:sp>
      <p:sp>
        <p:nvSpPr>
          <p:cNvPr id="80" name="Text Placeholder 7">
            <a:extLst>
              <a:ext uri="{FF2B5EF4-FFF2-40B4-BE49-F238E27FC236}">
                <a16:creationId xmlns:a16="http://schemas.microsoft.com/office/drawing/2014/main" id="{DFCDBFA0-F2B6-F344-9DDD-3CAA175F8940}"/>
              </a:ext>
            </a:extLst>
          </p:cNvPr>
          <p:cNvSpPr>
            <a:spLocks noGrp="1"/>
          </p:cNvSpPr>
          <p:nvPr>
            <p:ph type="body" sz="quarter" idx="36" hasCustomPrompt="1"/>
          </p:nvPr>
        </p:nvSpPr>
        <p:spPr>
          <a:xfrm>
            <a:off x="403497" y="2025437"/>
            <a:ext cx="5599728" cy="364420"/>
          </a:xfrm>
          <a:prstGeom prst="rect">
            <a:avLst/>
          </a:prstGeom>
        </p:spPr>
        <p:txBody>
          <a:bodyPr/>
          <a:lstStyle>
            <a:lvl1pPr>
              <a:buNone/>
              <a:defRPr sz="1800" b="1">
                <a:solidFill>
                  <a:srgbClr val="283583"/>
                </a:solidFill>
              </a:defRPr>
            </a:lvl1pPr>
          </a:lstStyle>
          <a:p>
            <a:pPr lvl="0"/>
            <a:r>
              <a:rPr lang="en-PL" dirty="0"/>
              <a:t>The challenge</a:t>
            </a:r>
          </a:p>
        </p:txBody>
      </p:sp>
      <p:sp>
        <p:nvSpPr>
          <p:cNvPr id="81" name="Text Placeholder 7">
            <a:extLst>
              <a:ext uri="{FF2B5EF4-FFF2-40B4-BE49-F238E27FC236}">
                <a16:creationId xmlns:a16="http://schemas.microsoft.com/office/drawing/2014/main" id="{1E7714DB-286E-7043-A09E-D1CC655069FD}"/>
              </a:ext>
            </a:extLst>
          </p:cNvPr>
          <p:cNvSpPr>
            <a:spLocks noGrp="1"/>
          </p:cNvSpPr>
          <p:nvPr>
            <p:ph type="body" sz="quarter" idx="37" hasCustomPrompt="1"/>
          </p:nvPr>
        </p:nvSpPr>
        <p:spPr>
          <a:xfrm>
            <a:off x="403036" y="4165694"/>
            <a:ext cx="5604325" cy="363298"/>
          </a:xfrm>
          <a:prstGeom prst="rect">
            <a:avLst/>
          </a:prstGeom>
        </p:spPr>
        <p:txBody>
          <a:bodyPr/>
          <a:lstStyle>
            <a:lvl1pPr>
              <a:buNone/>
              <a:defRPr sz="1800" b="1">
                <a:solidFill>
                  <a:srgbClr val="283583"/>
                </a:solidFill>
              </a:defRPr>
            </a:lvl1pPr>
          </a:lstStyle>
          <a:p>
            <a:pPr lvl="0"/>
            <a:r>
              <a:rPr lang="en-PL" dirty="0"/>
              <a:t>The solution</a:t>
            </a:r>
          </a:p>
        </p:txBody>
      </p:sp>
      <p:sp>
        <p:nvSpPr>
          <p:cNvPr id="4" name="Text Placeholder 3">
            <a:extLst>
              <a:ext uri="{FF2B5EF4-FFF2-40B4-BE49-F238E27FC236}">
                <a16:creationId xmlns:a16="http://schemas.microsoft.com/office/drawing/2014/main" id="{F7F02B75-778B-5348-8C23-B8CB71905011}"/>
              </a:ext>
            </a:extLst>
          </p:cNvPr>
          <p:cNvSpPr>
            <a:spLocks noGrp="1"/>
          </p:cNvSpPr>
          <p:nvPr>
            <p:ph type="body" sz="quarter" idx="38" hasCustomPrompt="1"/>
          </p:nvPr>
        </p:nvSpPr>
        <p:spPr>
          <a:xfrm>
            <a:off x="6375231" y="4904615"/>
            <a:ext cx="5611662" cy="917065"/>
          </a:xfrm>
          <a:prstGeom prst="rect">
            <a:avLst/>
          </a:prstGeom>
        </p:spPr>
        <p:txBody>
          <a:bodyPr>
            <a:normAutofit/>
          </a:bodyPr>
          <a:lstStyle>
            <a:lvl1pPr>
              <a:buNone/>
              <a:defRPr sz="2000" b="1">
                <a:solidFill>
                  <a:schemeClr val="bg1"/>
                </a:solidFill>
              </a:defRPr>
            </a:lvl1pPr>
          </a:lstStyle>
          <a:p>
            <a:pPr lvl="0"/>
            <a:r>
              <a:rPr lang="en-PL" dirty="0"/>
              <a:t>Name, Role and Organisation </a:t>
            </a:r>
          </a:p>
        </p:txBody>
      </p:sp>
      <p:sp>
        <p:nvSpPr>
          <p:cNvPr id="2" name="Footer Placeholder 1">
            <a:extLst>
              <a:ext uri="{FF2B5EF4-FFF2-40B4-BE49-F238E27FC236}">
                <a16:creationId xmlns:a16="http://schemas.microsoft.com/office/drawing/2014/main" id="{88F98BE4-8523-417B-AD1B-0073CA62B60F}"/>
              </a:ext>
            </a:extLst>
          </p:cNvPr>
          <p:cNvSpPr>
            <a:spLocks noGrp="1"/>
          </p:cNvSpPr>
          <p:nvPr>
            <p:ph type="ftr" sz="quarter" idx="39"/>
          </p:nvPr>
        </p:nvSpPr>
        <p:spPr/>
        <p:txBody>
          <a:bodyPr/>
          <a:lstStyle/>
          <a:p>
            <a:endParaRPr lang="en-GB" dirty="0"/>
          </a:p>
        </p:txBody>
      </p:sp>
      <p:sp>
        <p:nvSpPr>
          <p:cNvPr id="3" name="Slide Number Placeholder 2">
            <a:extLst>
              <a:ext uri="{FF2B5EF4-FFF2-40B4-BE49-F238E27FC236}">
                <a16:creationId xmlns:a16="http://schemas.microsoft.com/office/drawing/2014/main" id="{1C06E818-D3BD-42FE-8AFF-0F681BBC81DD}"/>
              </a:ext>
            </a:extLst>
          </p:cNvPr>
          <p:cNvSpPr>
            <a:spLocks noGrp="1"/>
          </p:cNvSpPr>
          <p:nvPr>
            <p:ph type="sldNum" sz="quarter" idx="40"/>
          </p:nvPr>
        </p:nvSpPr>
        <p:spPr/>
        <p:txBody>
          <a:bodyPr/>
          <a:lstStyle/>
          <a:p>
            <a:fld id="{137FA334-BE47-F143-B4E7-F04D9DD09270}" type="slidenum">
              <a:rPr lang="en-GB" smtClean="0"/>
              <a:pPr/>
              <a:t>‹#›</a:t>
            </a:fld>
            <a:endParaRPr lang="en-GB" dirty="0"/>
          </a:p>
        </p:txBody>
      </p:sp>
      <p:sp>
        <p:nvSpPr>
          <p:cNvPr id="72" name="Title 1">
            <a:extLst>
              <a:ext uri="{FF2B5EF4-FFF2-40B4-BE49-F238E27FC236}">
                <a16:creationId xmlns:a16="http://schemas.microsoft.com/office/drawing/2014/main" id="{530B0E27-9BC9-42D9-B96F-9A0FC7EEDD1B}"/>
              </a:ext>
            </a:extLst>
          </p:cNvPr>
          <p:cNvSpPr>
            <a:spLocks noGrp="1"/>
          </p:cNvSpPr>
          <p:nvPr>
            <p:ph type="title" hasCustomPrompt="1"/>
          </p:nvPr>
        </p:nvSpPr>
        <p:spPr>
          <a:xfrm>
            <a:off x="400640" y="365125"/>
            <a:ext cx="9358090" cy="642547"/>
          </a:xfrm>
        </p:spPr>
        <p:txBody>
          <a:bodyPr/>
          <a:lstStyle>
            <a:lvl1pPr>
              <a:defRPr/>
            </a:lvl1pPr>
          </a:lstStyle>
          <a:p>
            <a:r>
              <a:rPr lang="en-US" dirty="0"/>
              <a:t>Click to add title 36pt </a:t>
            </a:r>
            <a:endParaRPr lang="en-GB" dirty="0"/>
          </a:p>
        </p:txBody>
      </p:sp>
      <p:sp>
        <p:nvSpPr>
          <p:cNvPr id="85" name="Text Placeholder 9">
            <a:extLst>
              <a:ext uri="{FF2B5EF4-FFF2-40B4-BE49-F238E27FC236}">
                <a16:creationId xmlns:a16="http://schemas.microsoft.com/office/drawing/2014/main" id="{439C139E-E05E-4E42-BD41-FA269A7BAF93}"/>
              </a:ext>
            </a:extLst>
          </p:cNvPr>
          <p:cNvSpPr>
            <a:spLocks noGrp="1"/>
          </p:cNvSpPr>
          <p:nvPr>
            <p:ph type="body" sz="quarter" idx="13" hasCustomPrompt="1"/>
          </p:nvPr>
        </p:nvSpPr>
        <p:spPr>
          <a:xfrm>
            <a:off x="400640" y="1058713"/>
            <a:ext cx="9358089" cy="550383"/>
          </a:xfrm>
          <a:prstGeom prst="rect">
            <a:avLst/>
          </a:prstGeom>
        </p:spPr>
        <p:txBody>
          <a:bodyPr numCol="1">
            <a:norm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000" b="0" i="0">
                <a:solidFill>
                  <a:srgbClr val="283583"/>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One sentence summary of project </a:t>
            </a:r>
          </a:p>
        </p:txBody>
      </p:sp>
      <p:sp>
        <p:nvSpPr>
          <p:cNvPr id="86" name="Picture Placeholder 121">
            <a:extLst>
              <a:ext uri="{FF2B5EF4-FFF2-40B4-BE49-F238E27FC236}">
                <a16:creationId xmlns:a16="http://schemas.microsoft.com/office/drawing/2014/main" id="{8A28FC1D-2117-4494-97C0-7E04A7D2E8F6}"/>
              </a:ext>
            </a:extLst>
          </p:cNvPr>
          <p:cNvSpPr>
            <a:spLocks noGrp="1"/>
          </p:cNvSpPr>
          <p:nvPr>
            <p:ph type="pic" sz="quarter" idx="25"/>
          </p:nvPr>
        </p:nvSpPr>
        <p:spPr>
          <a:xfrm>
            <a:off x="10059668" y="370005"/>
            <a:ext cx="1628775" cy="908050"/>
          </a:xfrm>
          <a:prstGeom prst="rect">
            <a:avLst/>
          </a:prstGeom>
        </p:spPr>
        <p:txBody>
          <a:bodyPr anchor="ctr"/>
          <a:lstStyle>
            <a:lvl1pPr algn="ctr">
              <a:lnSpc>
                <a:spcPct val="100000"/>
              </a:lnSpc>
              <a:buNone/>
              <a:defRPr sz="1400">
                <a:solidFill>
                  <a:schemeClr val="tx1">
                    <a:lumMod val="75000"/>
                    <a:lumOff val="25000"/>
                  </a:schemeClr>
                </a:solidFill>
              </a:defRPr>
            </a:lvl1pPr>
          </a:lstStyle>
          <a:p>
            <a:r>
              <a:rPr lang="en-US" dirty="0"/>
              <a:t>Click icon to add picture</a:t>
            </a:r>
            <a:endParaRPr lang="en-PL" dirty="0"/>
          </a:p>
        </p:txBody>
      </p:sp>
      <p:sp>
        <p:nvSpPr>
          <p:cNvPr id="15" name="TextBox 14">
            <a:extLst>
              <a:ext uri="{FF2B5EF4-FFF2-40B4-BE49-F238E27FC236}">
                <a16:creationId xmlns:a16="http://schemas.microsoft.com/office/drawing/2014/main" id="{C15B50FE-84D5-627C-E374-31633E930B8F}"/>
              </a:ext>
            </a:extLst>
          </p:cNvPr>
          <p:cNvSpPr txBox="1"/>
          <p:nvPr userDrawn="1"/>
        </p:nvSpPr>
        <p:spPr>
          <a:xfrm>
            <a:off x="-2244075" y="0"/>
            <a:ext cx="2113683" cy="1384995"/>
          </a:xfrm>
          <a:prstGeom prst="rect">
            <a:avLst/>
          </a:prstGeom>
          <a:solidFill>
            <a:schemeClr val="accent6"/>
          </a:solidFill>
        </p:spPr>
        <p:txBody>
          <a:bodyPr wrap="square" rtlCol="0">
            <a:spAutoFit/>
          </a:bodyPr>
          <a:lstStyle/>
          <a:p>
            <a:r>
              <a:rPr lang="en-GB" sz="1400" dirty="0">
                <a:solidFill>
                  <a:schemeClr val="bg1"/>
                </a:solidFill>
              </a:rPr>
              <a:t>All text fields on this slide are placeholders, so remember to input text into each before presenting.  </a:t>
            </a:r>
          </a:p>
        </p:txBody>
      </p:sp>
    </p:spTree>
    <p:extLst>
      <p:ext uri="{BB962C8B-B14F-4D97-AF65-F5344CB8AC3E}">
        <p14:creationId xmlns:p14="http://schemas.microsoft.com/office/powerpoint/2010/main" val="3967531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divider ">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A5D7A3-B37F-429E-A94C-54605FEC5CF6}"/>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24DA27A5-543E-445E-8FF9-54CFEC6C7D66}"/>
              </a:ext>
            </a:extLst>
          </p:cNvPr>
          <p:cNvSpPr>
            <a:spLocks noGrp="1"/>
          </p:cNvSpPr>
          <p:nvPr>
            <p:ph type="sldNum" sz="quarter" idx="11"/>
          </p:nvPr>
        </p:nvSpPr>
        <p:spPr/>
        <p:txBody>
          <a:bodyPr/>
          <a:lstStyle>
            <a:lvl1pPr>
              <a:defRPr>
                <a:solidFill>
                  <a:schemeClr val="bg1"/>
                </a:solidFill>
              </a:defRPr>
            </a:lvl1pPr>
          </a:lstStyle>
          <a:p>
            <a:fld id="{137FA334-BE47-F143-B4E7-F04D9DD09270}" type="slidenum">
              <a:rPr lang="en-GB" smtClean="0"/>
              <a:pPr/>
              <a:t>‹#›</a:t>
            </a:fld>
            <a:endParaRPr lang="en-GB" dirty="0"/>
          </a:p>
        </p:txBody>
      </p:sp>
      <p:sp>
        <p:nvSpPr>
          <p:cNvPr id="5" name="Rectangle 4">
            <a:extLst>
              <a:ext uri="{FF2B5EF4-FFF2-40B4-BE49-F238E27FC236}">
                <a16:creationId xmlns:a16="http://schemas.microsoft.com/office/drawing/2014/main" id="{63D474A3-43B2-44B9-AD5A-A903F95D60C3}"/>
              </a:ext>
            </a:extLst>
          </p:cNvPr>
          <p:cNvSpPr/>
          <p:nvPr userDrawn="1"/>
        </p:nvSpPr>
        <p:spPr>
          <a:xfrm>
            <a:off x="0" y="-2903"/>
            <a:ext cx="12191993" cy="6860903"/>
          </a:xfrm>
          <a:prstGeom prst="rect">
            <a:avLst/>
          </a:prstGeom>
          <a:solidFill>
            <a:srgbClr val="416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8">
            <a:extLst>
              <a:ext uri="{FF2B5EF4-FFF2-40B4-BE49-F238E27FC236}">
                <a16:creationId xmlns:a16="http://schemas.microsoft.com/office/drawing/2014/main" id="{3E3D1945-13B5-43D8-A417-52778A547FAA}"/>
              </a:ext>
            </a:extLst>
          </p:cNvPr>
          <p:cNvSpPr>
            <a:spLocks noGrp="1"/>
          </p:cNvSpPr>
          <p:nvPr>
            <p:ph type="body" sz="quarter" idx="12" hasCustomPrompt="1"/>
          </p:nvPr>
        </p:nvSpPr>
        <p:spPr>
          <a:xfrm>
            <a:off x="790575" y="2906077"/>
            <a:ext cx="8458200" cy="1137285"/>
          </a:xfrm>
          <a:prstGeom prst="rect">
            <a:avLst/>
          </a:prstGeom>
        </p:spPr>
        <p:txBody>
          <a:bodyPr>
            <a:noAutofit/>
          </a:bodyPr>
          <a:lstStyle>
            <a:lvl1pPr marL="0" indent="0">
              <a:buNone/>
              <a:defRPr sz="4000" b="0">
                <a:solidFill>
                  <a:schemeClr val="bg1"/>
                </a:solidFill>
              </a:defRPr>
            </a:lvl1pPr>
            <a:lvl2pPr>
              <a:defRPr sz="6000" b="1">
                <a:solidFill>
                  <a:schemeClr val="bg1"/>
                </a:solidFill>
              </a:defRPr>
            </a:lvl2pPr>
            <a:lvl3pPr>
              <a:defRPr sz="6000" b="1">
                <a:solidFill>
                  <a:schemeClr val="bg1"/>
                </a:solidFill>
              </a:defRPr>
            </a:lvl3pPr>
            <a:lvl4pPr>
              <a:defRPr sz="6000" b="1">
                <a:solidFill>
                  <a:schemeClr val="bg1"/>
                </a:solidFill>
              </a:defRPr>
            </a:lvl4pPr>
            <a:lvl5pPr>
              <a:defRPr sz="6000" b="1">
                <a:solidFill>
                  <a:schemeClr val="bg1"/>
                </a:solidFill>
              </a:defRPr>
            </a:lvl5pPr>
          </a:lstStyle>
          <a:p>
            <a:pPr lvl="0"/>
            <a:r>
              <a:rPr lang="en-GB" dirty="0"/>
              <a:t>Section sub-title goes here 40pt</a:t>
            </a:r>
          </a:p>
        </p:txBody>
      </p:sp>
      <p:sp>
        <p:nvSpPr>
          <p:cNvPr id="10" name="Text Placeholder 8">
            <a:extLst>
              <a:ext uri="{FF2B5EF4-FFF2-40B4-BE49-F238E27FC236}">
                <a16:creationId xmlns:a16="http://schemas.microsoft.com/office/drawing/2014/main" id="{C11CCE24-5CCF-400B-85CF-A01F774C3821}"/>
              </a:ext>
            </a:extLst>
          </p:cNvPr>
          <p:cNvSpPr>
            <a:spLocks noGrp="1"/>
          </p:cNvSpPr>
          <p:nvPr>
            <p:ph type="body" sz="quarter" idx="13" hasCustomPrompt="1"/>
          </p:nvPr>
        </p:nvSpPr>
        <p:spPr>
          <a:xfrm>
            <a:off x="790574" y="1743075"/>
            <a:ext cx="9222105" cy="1137285"/>
          </a:xfrm>
          <a:prstGeom prst="rect">
            <a:avLst/>
          </a:prstGeom>
        </p:spPr>
        <p:txBody>
          <a:bodyPr>
            <a:noAutofit/>
          </a:bodyPr>
          <a:lstStyle>
            <a:lvl1pPr marL="0" indent="0">
              <a:buNone/>
              <a:defRPr sz="6000" b="1">
                <a:solidFill>
                  <a:schemeClr val="bg1"/>
                </a:solidFill>
              </a:defRPr>
            </a:lvl1pPr>
            <a:lvl2pPr>
              <a:defRPr sz="6000" b="1">
                <a:solidFill>
                  <a:schemeClr val="bg1"/>
                </a:solidFill>
              </a:defRPr>
            </a:lvl2pPr>
            <a:lvl3pPr>
              <a:defRPr sz="6000" b="1">
                <a:solidFill>
                  <a:schemeClr val="bg1"/>
                </a:solidFill>
              </a:defRPr>
            </a:lvl3pPr>
            <a:lvl4pPr>
              <a:defRPr sz="6000" b="1">
                <a:solidFill>
                  <a:schemeClr val="bg1"/>
                </a:solidFill>
              </a:defRPr>
            </a:lvl4pPr>
            <a:lvl5pPr>
              <a:defRPr sz="6000" b="1">
                <a:solidFill>
                  <a:schemeClr val="bg1"/>
                </a:solidFill>
              </a:defRPr>
            </a:lvl5pPr>
          </a:lstStyle>
          <a:p>
            <a:pPr lvl="0"/>
            <a:r>
              <a:rPr lang="en-GB" dirty="0"/>
              <a:t>Add section title 60pt</a:t>
            </a:r>
          </a:p>
        </p:txBody>
      </p:sp>
      <p:pic>
        <p:nvPicPr>
          <p:cNvPr id="6" name="Picture 5" descr="A black and white image of a person's face&#10;&#10;Description automatically generated with low confidence">
            <a:extLst>
              <a:ext uri="{FF2B5EF4-FFF2-40B4-BE49-F238E27FC236}">
                <a16:creationId xmlns:a16="http://schemas.microsoft.com/office/drawing/2014/main" id="{384BC109-9608-8921-F4E7-B535FA012B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7392" y="6441817"/>
            <a:ext cx="1023487" cy="243687"/>
          </a:xfrm>
          <a:prstGeom prst="rect">
            <a:avLst/>
          </a:prstGeom>
        </p:spPr>
      </p:pic>
    </p:spTree>
    <p:extLst>
      <p:ext uri="{BB962C8B-B14F-4D97-AF65-F5344CB8AC3E}">
        <p14:creationId xmlns:p14="http://schemas.microsoft.com/office/powerpoint/2010/main" val="890072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divider al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E3D1945-13B5-43D8-A417-52778A547FAA}"/>
              </a:ext>
            </a:extLst>
          </p:cNvPr>
          <p:cNvSpPr>
            <a:spLocks noGrp="1"/>
          </p:cNvSpPr>
          <p:nvPr>
            <p:ph type="body" sz="quarter" idx="12" hasCustomPrompt="1"/>
          </p:nvPr>
        </p:nvSpPr>
        <p:spPr>
          <a:xfrm>
            <a:off x="790575" y="2906077"/>
            <a:ext cx="8458200" cy="1137285"/>
          </a:xfrm>
          <a:prstGeom prst="rect">
            <a:avLst/>
          </a:prstGeom>
        </p:spPr>
        <p:txBody>
          <a:bodyPr>
            <a:noAutofit/>
          </a:bodyPr>
          <a:lstStyle>
            <a:lvl1pPr marL="0" indent="0">
              <a:buNone/>
              <a:defRPr sz="4000" b="0">
                <a:solidFill>
                  <a:srgbClr val="1B284F"/>
                </a:solidFill>
              </a:defRPr>
            </a:lvl1pPr>
            <a:lvl2pPr>
              <a:defRPr sz="6000" b="1">
                <a:solidFill>
                  <a:schemeClr val="bg1"/>
                </a:solidFill>
              </a:defRPr>
            </a:lvl2pPr>
            <a:lvl3pPr>
              <a:defRPr sz="6000" b="1">
                <a:solidFill>
                  <a:schemeClr val="bg1"/>
                </a:solidFill>
              </a:defRPr>
            </a:lvl3pPr>
            <a:lvl4pPr>
              <a:defRPr sz="6000" b="1">
                <a:solidFill>
                  <a:schemeClr val="bg1"/>
                </a:solidFill>
              </a:defRPr>
            </a:lvl4pPr>
            <a:lvl5pPr>
              <a:defRPr sz="6000" b="1">
                <a:solidFill>
                  <a:schemeClr val="bg1"/>
                </a:solidFill>
              </a:defRPr>
            </a:lvl5pPr>
          </a:lstStyle>
          <a:p>
            <a:pPr lvl="0"/>
            <a:r>
              <a:rPr lang="en-GB" dirty="0"/>
              <a:t>Section sub-title goes here 40pt</a:t>
            </a:r>
          </a:p>
        </p:txBody>
      </p:sp>
      <p:sp>
        <p:nvSpPr>
          <p:cNvPr id="10" name="Text Placeholder 8">
            <a:extLst>
              <a:ext uri="{FF2B5EF4-FFF2-40B4-BE49-F238E27FC236}">
                <a16:creationId xmlns:a16="http://schemas.microsoft.com/office/drawing/2014/main" id="{C11CCE24-5CCF-400B-85CF-A01F774C3821}"/>
              </a:ext>
            </a:extLst>
          </p:cNvPr>
          <p:cNvSpPr>
            <a:spLocks noGrp="1"/>
          </p:cNvSpPr>
          <p:nvPr>
            <p:ph type="body" sz="quarter" idx="13" hasCustomPrompt="1"/>
          </p:nvPr>
        </p:nvSpPr>
        <p:spPr>
          <a:xfrm>
            <a:off x="790574" y="1743075"/>
            <a:ext cx="9222105" cy="1137285"/>
          </a:xfrm>
          <a:prstGeom prst="rect">
            <a:avLst/>
          </a:prstGeom>
        </p:spPr>
        <p:txBody>
          <a:bodyPr>
            <a:noAutofit/>
          </a:bodyPr>
          <a:lstStyle>
            <a:lvl1pPr marL="0" indent="0">
              <a:buNone/>
              <a:defRPr sz="6000" b="1">
                <a:solidFill>
                  <a:srgbClr val="1B284F"/>
                </a:solidFill>
              </a:defRPr>
            </a:lvl1pPr>
            <a:lvl2pPr>
              <a:defRPr sz="6000" b="1">
                <a:solidFill>
                  <a:schemeClr val="bg1"/>
                </a:solidFill>
              </a:defRPr>
            </a:lvl2pPr>
            <a:lvl3pPr>
              <a:defRPr sz="6000" b="1">
                <a:solidFill>
                  <a:schemeClr val="bg1"/>
                </a:solidFill>
              </a:defRPr>
            </a:lvl3pPr>
            <a:lvl4pPr>
              <a:defRPr sz="6000" b="1">
                <a:solidFill>
                  <a:schemeClr val="bg1"/>
                </a:solidFill>
              </a:defRPr>
            </a:lvl4pPr>
            <a:lvl5pPr>
              <a:defRPr sz="6000" b="1">
                <a:solidFill>
                  <a:schemeClr val="bg1"/>
                </a:solidFill>
              </a:defRPr>
            </a:lvl5pPr>
          </a:lstStyle>
          <a:p>
            <a:pPr lvl="0"/>
            <a:r>
              <a:rPr lang="en-GB" dirty="0"/>
              <a:t>Add section title 60pt</a:t>
            </a:r>
          </a:p>
        </p:txBody>
      </p:sp>
      <p:sp>
        <p:nvSpPr>
          <p:cNvPr id="12" name="Slide Number Placeholder 3">
            <a:extLst>
              <a:ext uri="{FF2B5EF4-FFF2-40B4-BE49-F238E27FC236}">
                <a16:creationId xmlns:a16="http://schemas.microsoft.com/office/drawing/2014/main" id="{136410EE-AC72-5A92-0BD8-9FDC4E77D8A5}"/>
              </a:ext>
            </a:extLst>
          </p:cNvPr>
          <p:cNvSpPr>
            <a:spLocks noGrp="1"/>
          </p:cNvSpPr>
          <p:nvPr>
            <p:ph type="sldNum" sz="quarter" idx="11"/>
          </p:nvPr>
        </p:nvSpPr>
        <p:spPr>
          <a:xfrm>
            <a:off x="5862959" y="6362700"/>
            <a:ext cx="466081" cy="365125"/>
          </a:xfrm>
        </p:spPr>
        <p:txBody>
          <a:bodyPr/>
          <a:lstStyle>
            <a:lvl1pPr>
              <a:defRPr>
                <a:solidFill>
                  <a:schemeClr val="tx1">
                    <a:lumMod val="75000"/>
                    <a:lumOff val="25000"/>
                  </a:schemeClr>
                </a:solidFill>
              </a:defRPr>
            </a:lvl1pPr>
          </a:lstStyle>
          <a:p>
            <a:fld id="{137FA334-BE47-F143-B4E7-F04D9DD09270}" type="slidenum">
              <a:rPr lang="en-GB" smtClean="0"/>
              <a:pPr/>
              <a:t>‹#›</a:t>
            </a:fld>
            <a:endParaRPr lang="en-GB" dirty="0"/>
          </a:p>
        </p:txBody>
      </p:sp>
    </p:spTree>
    <p:extLst>
      <p:ext uri="{BB962C8B-B14F-4D97-AF65-F5344CB8AC3E}">
        <p14:creationId xmlns:p14="http://schemas.microsoft.com/office/powerpoint/2010/main" val="38971773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A5D7A3-B37F-429E-A94C-54605FEC5CF6}"/>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24DA27A5-543E-445E-8FF9-54CFEC6C7D66}"/>
              </a:ext>
            </a:extLst>
          </p:cNvPr>
          <p:cNvSpPr>
            <a:spLocks noGrp="1"/>
          </p:cNvSpPr>
          <p:nvPr>
            <p:ph type="sldNum" sz="quarter" idx="11"/>
          </p:nvPr>
        </p:nvSpPr>
        <p:spPr/>
        <p:txBody>
          <a:bodyPr/>
          <a:lstStyle>
            <a:lvl1pPr>
              <a:defRPr>
                <a:solidFill>
                  <a:schemeClr val="bg1"/>
                </a:solidFill>
              </a:defRPr>
            </a:lvl1pPr>
          </a:lstStyle>
          <a:p>
            <a:fld id="{137FA334-BE47-F143-B4E7-F04D9DD09270}" type="slidenum">
              <a:rPr lang="en-GB" smtClean="0"/>
              <a:pPr/>
              <a:t>‹#›</a:t>
            </a:fld>
            <a:endParaRPr lang="en-GB" dirty="0"/>
          </a:p>
        </p:txBody>
      </p:sp>
      <p:sp>
        <p:nvSpPr>
          <p:cNvPr id="5" name="Rectangle 4">
            <a:extLst>
              <a:ext uri="{FF2B5EF4-FFF2-40B4-BE49-F238E27FC236}">
                <a16:creationId xmlns:a16="http://schemas.microsoft.com/office/drawing/2014/main" id="{63D474A3-43B2-44B9-AD5A-A903F95D60C3}"/>
              </a:ext>
            </a:extLst>
          </p:cNvPr>
          <p:cNvSpPr/>
          <p:nvPr userDrawn="1"/>
        </p:nvSpPr>
        <p:spPr>
          <a:xfrm>
            <a:off x="0" y="-2903"/>
            <a:ext cx="12191993" cy="6860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8">
            <a:extLst>
              <a:ext uri="{FF2B5EF4-FFF2-40B4-BE49-F238E27FC236}">
                <a16:creationId xmlns:a16="http://schemas.microsoft.com/office/drawing/2014/main" id="{EE621355-3A7F-4A29-A238-F74191D08956}"/>
              </a:ext>
            </a:extLst>
          </p:cNvPr>
          <p:cNvSpPr>
            <a:spLocks noGrp="1"/>
          </p:cNvSpPr>
          <p:nvPr>
            <p:ph type="body" sz="quarter" idx="12" hasCustomPrompt="1"/>
          </p:nvPr>
        </p:nvSpPr>
        <p:spPr>
          <a:xfrm>
            <a:off x="638175" y="1590675"/>
            <a:ext cx="8458200" cy="2661285"/>
          </a:xfrm>
          <a:prstGeom prst="rect">
            <a:avLst/>
          </a:prstGeom>
        </p:spPr>
        <p:txBody>
          <a:bodyPr>
            <a:noAutofit/>
          </a:bodyPr>
          <a:lstStyle>
            <a:lvl1pPr marL="0" indent="0">
              <a:buNone/>
              <a:defRPr sz="6000" b="1">
                <a:solidFill>
                  <a:schemeClr val="bg1"/>
                </a:solidFill>
              </a:defRPr>
            </a:lvl1pPr>
            <a:lvl2pPr>
              <a:defRPr sz="6000" b="1">
                <a:solidFill>
                  <a:schemeClr val="bg1"/>
                </a:solidFill>
              </a:defRPr>
            </a:lvl2pPr>
            <a:lvl3pPr>
              <a:defRPr sz="6000" b="1">
                <a:solidFill>
                  <a:schemeClr val="bg1"/>
                </a:solidFill>
              </a:defRPr>
            </a:lvl3pPr>
            <a:lvl4pPr>
              <a:defRPr sz="6000" b="1">
                <a:solidFill>
                  <a:schemeClr val="bg1"/>
                </a:solidFill>
              </a:defRPr>
            </a:lvl4pPr>
            <a:lvl5pPr>
              <a:defRPr sz="6000" b="1">
                <a:solidFill>
                  <a:schemeClr val="bg1"/>
                </a:solidFill>
              </a:defRPr>
            </a:lvl5pPr>
          </a:lstStyle>
          <a:p>
            <a:pPr lvl="0"/>
            <a:r>
              <a:rPr lang="en-GB" dirty="0"/>
              <a:t>“Good design is as little design as possible.”   </a:t>
            </a:r>
          </a:p>
        </p:txBody>
      </p:sp>
      <p:sp>
        <p:nvSpPr>
          <p:cNvPr id="10" name="Text Placeholder 3">
            <a:extLst>
              <a:ext uri="{FF2B5EF4-FFF2-40B4-BE49-F238E27FC236}">
                <a16:creationId xmlns:a16="http://schemas.microsoft.com/office/drawing/2014/main" id="{A2914CF8-7EB4-4310-9587-5918E9E283E4}"/>
              </a:ext>
            </a:extLst>
          </p:cNvPr>
          <p:cNvSpPr>
            <a:spLocks noGrp="1"/>
          </p:cNvSpPr>
          <p:nvPr>
            <p:ph type="body" sz="quarter" idx="38" hasCustomPrompt="1"/>
          </p:nvPr>
        </p:nvSpPr>
        <p:spPr>
          <a:xfrm>
            <a:off x="638175" y="4529783"/>
            <a:ext cx="5611662" cy="917065"/>
          </a:xfrm>
          <a:prstGeom prst="rect">
            <a:avLst/>
          </a:prstGeom>
        </p:spPr>
        <p:txBody>
          <a:bodyPr>
            <a:normAutofit/>
          </a:bodyPr>
          <a:lstStyle>
            <a:lvl1pPr>
              <a:buNone/>
              <a:defRPr sz="2800" b="0">
                <a:solidFill>
                  <a:schemeClr val="bg1"/>
                </a:solidFill>
              </a:defRPr>
            </a:lvl1pPr>
          </a:lstStyle>
          <a:p>
            <a:pPr lvl="0"/>
            <a:r>
              <a:rPr lang="en-GB" dirty="0"/>
              <a:t>Dieter Rams </a:t>
            </a:r>
            <a:endParaRPr lang="en-PL" dirty="0"/>
          </a:p>
        </p:txBody>
      </p:sp>
      <p:pic>
        <p:nvPicPr>
          <p:cNvPr id="9" name="Picture 8" descr="A black and white image of a person's face&#10;&#10;Description automatically generated with low confidence">
            <a:extLst>
              <a:ext uri="{FF2B5EF4-FFF2-40B4-BE49-F238E27FC236}">
                <a16:creationId xmlns:a16="http://schemas.microsoft.com/office/drawing/2014/main" id="{493AA16F-281B-6362-E425-61C03CD0D7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7392" y="6441817"/>
            <a:ext cx="1023487" cy="243687"/>
          </a:xfrm>
          <a:prstGeom prst="rect">
            <a:avLst/>
          </a:prstGeom>
        </p:spPr>
      </p:pic>
    </p:spTree>
    <p:extLst>
      <p:ext uri="{BB962C8B-B14F-4D97-AF65-F5344CB8AC3E}">
        <p14:creationId xmlns:p14="http://schemas.microsoft.com/office/powerpoint/2010/main" val="30906275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7" name="Picture 46" descr="Logo&#10;&#10;Description automatically generated">
            <a:extLst>
              <a:ext uri="{FF2B5EF4-FFF2-40B4-BE49-F238E27FC236}">
                <a16:creationId xmlns:a16="http://schemas.microsoft.com/office/drawing/2014/main" id="{874736A4-3ADC-486F-9628-A628F0182F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7126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AA5D7A3-B37F-429E-A94C-54605FEC5CF6}"/>
              </a:ext>
            </a:extLst>
          </p:cNvPr>
          <p:cNvSpPr>
            <a:spLocks noGrp="1"/>
          </p:cNvSpPr>
          <p:nvPr>
            <p:ph type="ftr" sz="quarter" idx="10"/>
          </p:nvPr>
        </p:nvSpPr>
        <p:spPr/>
        <p:txBody>
          <a:bodyPr/>
          <a:lstStyle>
            <a:lvl1pPr>
              <a:defRPr>
                <a:solidFill>
                  <a:schemeClr val="bg1"/>
                </a:solidFill>
              </a:defRPr>
            </a:lvl1pPr>
          </a:lstStyle>
          <a:p>
            <a:endParaRPr lang="en-GB" dirty="0"/>
          </a:p>
        </p:txBody>
      </p:sp>
      <p:sp>
        <p:nvSpPr>
          <p:cNvPr id="4" name="Slide Number Placeholder 3">
            <a:extLst>
              <a:ext uri="{FF2B5EF4-FFF2-40B4-BE49-F238E27FC236}">
                <a16:creationId xmlns:a16="http://schemas.microsoft.com/office/drawing/2014/main" id="{24DA27A5-543E-445E-8FF9-54CFEC6C7D66}"/>
              </a:ext>
            </a:extLst>
          </p:cNvPr>
          <p:cNvSpPr>
            <a:spLocks noGrp="1"/>
          </p:cNvSpPr>
          <p:nvPr>
            <p:ph type="sldNum" sz="quarter" idx="11"/>
          </p:nvPr>
        </p:nvSpPr>
        <p:spPr/>
        <p:txBody>
          <a:bodyPr/>
          <a:lstStyle>
            <a:lvl1pPr>
              <a:defRPr>
                <a:solidFill>
                  <a:schemeClr val="bg1"/>
                </a:solidFill>
              </a:defRPr>
            </a:lvl1pPr>
          </a:lstStyle>
          <a:p>
            <a:fld id="{137FA334-BE47-F143-B4E7-F04D9DD09270}" type="slidenum">
              <a:rPr lang="en-GB" smtClean="0"/>
              <a:pPr/>
              <a:t>‹#›</a:t>
            </a:fld>
            <a:endParaRPr lang="en-GB" dirty="0"/>
          </a:p>
        </p:txBody>
      </p:sp>
      <p:sp>
        <p:nvSpPr>
          <p:cNvPr id="5" name="Rectangle 4">
            <a:extLst>
              <a:ext uri="{FF2B5EF4-FFF2-40B4-BE49-F238E27FC236}">
                <a16:creationId xmlns:a16="http://schemas.microsoft.com/office/drawing/2014/main" id="{63D474A3-43B2-44B9-AD5A-A903F95D60C3}"/>
              </a:ext>
            </a:extLst>
          </p:cNvPr>
          <p:cNvSpPr/>
          <p:nvPr userDrawn="1"/>
        </p:nvSpPr>
        <p:spPr>
          <a:xfrm>
            <a:off x="0" y="-2903"/>
            <a:ext cx="12191993" cy="6860903"/>
          </a:xfrm>
          <a:prstGeom prst="rect">
            <a:avLst/>
          </a:prstGeom>
          <a:solidFill>
            <a:srgbClr val="1B28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Slide Number Placeholder 3">
            <a:extLst>
              <a:ext uri="{FF2B5EF4-FFF2-40B4-BE49-F238E27FC236}">
                <a16:creationId xmlns:a16="http://schemas.microsoft.com/office/drawing/2014/main" id="{0D4FE2FB-CF85-AA98-0EB9-3E8E2144471F}"/>
              </a:ext>
            </a:extLst>
          </p:cNvPr>
          <p:cNvSpPr txBox="1">
            <a:spLocks/>
          </p:cNvSpPr>
          <p:nvPr userDrawn="1"/>
        </p:nvSpPr>
        <p:spPr>
          <a:xfrm>
            <a:off x="5862955" y="6381097"/>
            <a:ext cx="466081" cy="365125"/>
          </a:xfrm>
          <a:prstGeom prst="rect">
            <a:avLst/>
          </a:prstGeom>
        </p:spPr>
        <p:txBody>
          <a:bodyPr anchor="ctr"/>
          <a:lstStyle>
            <a:defPPr>
              <a:defRPr lang="en-US"/>
            </a:defPPr>
            <a:lvl1pPr marL="0" algn="ctr" defTabSz="914400" rtl="0" eaLnBrk="1" latinLnBrk="0" hangingPunct="1">
              <a:defRPr sz="1100" b="0" i="0" kern="1200">
                <a:solidFill>
                  <a:schemeClr val="tx1">
                    <a:lumMod val="75000"/>
                    <a:lumOff val="2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7FA334-BE47-F143-B4E7-F04D9DD09270}" type="slidenum">
              <a:rPr lang="en-GB" sz="1000" b="0" smtClean="0">
                <a:solidFill>
                  <a:schemeClr val="bg1"/>
                </a:solidFill>
              </a:rPr>
              <a:pPr algn="ctr"/>
              <a:t>‹#›</a:t>
            </a:fld>
            <a:endParaRPr lang="en-GB" sz="1000" b="0" dirty="0">
              <a:solidFill>
                <a:schemeClr val="bg1"/>
              </a:solidFill>
            </a:endParaRPr>
          </a:p>
        </p:txBody>
      </p:sp>
      <p:pic>
        <p:nvPicPr>
          <p:cNvPr id="6" name="Picture 5" descr="A black and white image of a person's face&#10;&#10;Description automatically generated with low confidence">
            <a:extLst>
              <a:ext uri="{FF2B5EF4-FFF2-40B4-BE49-F238E27FC236}">
                <a16:creationId xmlns:a16="http://schemas.microsoft.com/office/drawing/2014/main" id="{D30C5D6C-20ED-5FCA-AB6B-5DC28EAB2E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9416" y="6441817"/>
            <a:ext cx="1023487" cy="243687"/>
          </a:xfrm>
          <a:prstGeom prst="rect">
            <a:avLst/>
          </a:prstGeom>
        </p:spPr>
      </p:pic>
    </p:spTree>
    <p:extLst>
      <p:ext uri="{BB962C8B-B14F-4D97-AF65-F5344CB8AC3E}">
        <p14:creationId xmlns:p14="http://schemas.microsoft.com/office/powerpoint/2010/main" val="269351638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7FD1A06-C30F-4314-888A-FA1CF321762B}"/>
              </a:ext>
            </a:extLst>
          </p:cNvPr>
          <p:cNvSpPr>
            <a:spLocks noGrp="1"/>
          </p:cNvSpPr>
          <p:nvPr>
            <p:ph type="ftr" sz="quarter" idx="10"/>
          </p:nvPr>
        </p:nvSpPr>
        <p:spPr/>
        <p:txBody>
          <a:bodyPr/>
          <a:lstStyle/>
          <a:p>
            <a:endParaRPr lang="en-GB" noProof="0" dirty="0"/>
          </a:p>
        </p:txBody>
      </p:sp>
      <p:sp>
        <p:nvSpPr>
          <p:cNvPr id="8" name="Slide Number Placeholder 7">
            <a:extLst>
              <a:ext uri="{FF2B5EF4-FFF2-40B4-BE49-F238E27FC236}">
                <a16:creationId xmlns:a16="http://schemas.microsoft.com/office/drawing/2014/main" id="{0B100232-09EB-4C16-B547-5537B1531433}"/>
              </a:ext>
            </a:extLst>
          </p:cNvPr>
          <p:cNvSpPr>
            <a:spLocks noGrp="1"/>
          </p:cNvSpPr>
          <p:nvPr>
            <p:ph type="sldNum" sz="quarter" idx="11"/>
          </p:nvPr>
        </p:nvSpPr>
        <p:spPr/>
        <p:txBody>
          <a:bodyPr/>
          <a:lstStyle/>
          <a:p>
            <a:fld id="{137FA334-BE47-F143-B4E7-F04D9DD09270}" type="slidenum">
              <a:rPr lang="en-GB" noProof="0" smtClean="0"/>
              <a:pPr/>
              <a:t>‹#›</a:t>
            </a:fld>
            <a:endParaRPr lang="en-GB" noProof="0" dirty="0"/>
          </a:p>
        </p:txBody>
      </p:sp>
      <p:sp>
        <p:nvSpPr>
          <p:cNvPr id="46" name="Picture Placeholder 14">
            <a:extLst>
              <a:ext uri="{FF2B5EF4-FFF2-40B4-BE49-F238E27FC236}">
                <a16:creationId xmlns:a16="http://schemas.microsoft.com/office/drawing/2014/main" id="{F672A9B2-B9EA-4B2C-8BA4-D7C79DC729A1}"/>
              </a:ext>
            </a:extLst>
          </p:cNvPr>
          <p:cNvSpPr>
            <a:spLocks noGrp="1"/>
          </p:cNvSpPr>
          <p:nvPr>
            <p:ph type="pic" sz="quarter" idx="14" hasCustomPrompt="1"/>
          </p:nvPr>
        </p:nvSpPr>
        <p:spPr>
          <a:xfrm>
            <a:off x="400637"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83" name="Text Placeholder 9">
            <a:extLst>
              <a:ext uri="{FF2B5EF4-FFF2-40B4-BE49-F238E27FC236}">
                <a16:creationId xmlns:a16="http://schemas.microsoft.com/office/drawing/2014/main" id="{54A82739-E09E-4F98-BC50-FDA5AA8BA571}"/>
              </a:ext>
            </a:extLst>
          </p:cNvPr>
          <p:cNvSpPr>
            <a:spLocks noGrp="1"/>
          </p:cNvSpPr>
          <p:nvPr>
            <p:ph type="body" sz="quarter" idx="13" hasCustomPrompt="1"/>
          </p:nvPr>
        </p:nvSpPr>
        <p:spPr>
          <a:xfrm>
            <a:off x="400637" y="1209169"/>
            <a:ext cx="11387502" cy="4942155"/>
          </a:xfrm>
          <a:prstGeom prst="rect">
            <a:avLst/>
          </a:prstGeom>
        </p:spPr>
        <p:txBody>
          <a:bodyPr numCol="2" spcCol="360000">
            <a:norm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The recommended font size for body copy is 24pt, and no less than 18pt.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a:p>
            <a:pPr lvl="0"/>
            <a:r>
              <a:rPr lang="en-GB" noProof="0" dirty="0"/>
              <a:t>Nunc </a:t>
            </a:r>
            <a:r>
              <a:rPr lang="en-GB" noProof="0" dirty="0" err="1"/>
              <a:t>viverra</a:t>
            </a:r>
            <a:r>
              <a:rPr lang="en-GB" noProof="0" dirty="0"/>
              <a:t> </a:t>
            </a:r>
            <a:r>
              <a:rPr lang="en-GB" noProof="0" dirty="0" err="1"/>
              <a:t>imperdiet</a:t>
            </a:r>
            <a:r>
              <a:rPr lang="en-GB" noProof="0" dirty="0"/>
              <a:t> </a:t>
            </a:r>
            <a:r>
              <a:rPr lang="en-GB" noProof="0" dirty="0" err="1"/>
              <a:t>enim</a:t>
            </a:r>
            <a:r>
              <a:rPr lang="en-GB" noProof="0" dirty="0"/>
              <a:t>. </a:t>
            </a:r>
            <a:r>
              <a:rPr lang="en-GB" noProof="0" dirty="0" err="1"/>
              <a:t>Fusce</a:t>
            </a:r>
            <a:r>
              <a:rPr lang="en-GB" noProof="0" dirty="0"/>
              <a:t> est. </a:t>
            </a:r>
            <a:r>
              <a:rPr lang="en-GB" noProof="0" dirty="0" err="1"/>
              <a:t>Vivamus</a:t>
            </a:r>
            <a:r>
              <a:rPr lang="en-GB" noProof="0" dirty="0"/>
              <a:t> a </a:t>
            </a:r>
            <a:r>
              <a:rPr lang="en-GB" noProof="0" dirty="0" err="1"/>
              <a:t>tellus</a:t>
            </a:r>
            <a:r>
              <a:rPr lang="en-GB" noProof="0" dirty="0"/>
              <a:t>.</a:t>
            </a:r>
          </a:p>
          <a:p>
            <a:pPr lvl="0"/>
            <a:r>
              <a:rPr lang="en-GB" noProof="0" dirty="0" err="1"/>
              <a:t>Pellentesque</a:t>
            </a:r>
            <a:r>
              <a:rPr lang="en-GB" noProof="0" dirty="0"/>
              <a:t> habitant </a:t>
            </a:r>
            <a:r>
              <a:rPr lang="en-GB" noProof="0" dirty="0" err="1"/>
              <a:t>morbi</a:t>
            </a:r>
            <a:r>
              <a:rPr lang="en-GB" noProof="0" dirty="0"/>
              <a:t> </a:t>
            </a:r>
            <a:r>
              <a:rPr lang="en-GB" noProof="0" dirty="0" err="1"/>
              <a:t>tristique</a:t>
            </a:r>
            <a:r>
              <a:rPr lang="en-GB" noProof="0" dirty="0"/>
              <a:t> </a:t>
            </a:r>
            <a:r>
              <a:rPr lang="en-GB" noProof="0" dirty="0" err="1"/>
              <a:t>senectus</a:t>
            </a:r>
            <a:r>
              <a:rPr lang="en-GB" noProof="0" dirty="0"/>
              <a:t> et </a:t>
            </a:r>
            <a:r>
              <a:rPr lang="en-GB" noProof="0" dirty="0" err="1"/>
              <a:t>netus</a:t>
            </a:r>
            <a:r>
              <a:rPr lang="en-GB" noProof="0" dirty="0"/>
              <a:t> et </a:t>
            </a:r>
            <a:r>
              <a:rPr lang="en-GB" noProof="0" dirty="0" err="1"/>
              <a:t>malesuada</a:t>
            </a:r>
            <a:r>
              <a:rPr lang="en-GB" noProof="0" dirty="0"/>
              <a:t> fames ac </a:t>
            </a:r>
            <a:r>
              <a:rPr lang="en-GB" noProof="0" dirty="0" err="1"/>
              <a:t>turpis</a:t>
            </a:r>
            <a:r>
              <a:rPr lang="en-GB" noProof="0" dirty="0"/>
              <a:t> </a:t>
            </a:r>
            <a:r>
              <a:rPr lang="en-GB" noProof="0" dirty="0" err="1"/>
              <a:t>egestas</a:t>
            </a:r>
            <a:r>
              <a:rPr lang="en-GB" noProof="0" dirty="0"/>
              <a:t>. Proin pharetra </a:t>
            </a:r>
            <a:r>
              <a:rPr lang="en-GB" noProof="0" dirty="0" err="1"/>
              <a:t>nonummy</a:t>
            </a:r>
            <a:r>
              <a:rPr lang="en-GB" noProof="0" dirty="0"/>
              <a:t> </a:t>
            </a:r>
            <a:r>
              <a:rPr lang="en-GB" noProof="0" dirty="0" err="1"/>
              <a:t>pede</a:t>
            </a:r>
            <a:r>
              <a:rPr lang="en-GB" noProof="0" dirty="0"/>
              <a:t>. </a:t>
            </a:r>
            <a:r>
              <a:rPr lang="en-GB" noProof="0" dirty="0" err="1"/>
              <a:t>Mauris</a:t>
            </a:r>
            <a:r>
              <a:rPr lang="en-GB" noProof="0" dirty="0"/>
              <a:t> et </a:t>
            </a:r>
            <a:r>
              <a:rPr lang="en-GB" noProof="0" dirty="0" err="1"/>
              <a:t>orci</a:t>
            </a:r>
            <a:r>
              <a:rPr lang="en-GB" noProof="0" dirty="0"/>
              <a:t>.</a:t>
            </a:r>
          </a:p>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p>
          <a:p>
            <a:pPr lvl="0"/>
            <a:endParaRPr lang="en-GB" noProof="0" dirty="0"/>
          </a:p>
        </p:txBody>
      </p:sp>
      <p:sp>
        <p:nvSpPr>
          <p:cNvPr id="84" name="Title 1">
            <a:extLst>
              <a:ext uri="{FF2B5EF4-FFF2-40B4-BE49-F238E27FC236}">
                <a16:creationId xmlns:a16="http://schemas.microsoft.com/office/drawing/2014/main" id="{993A74F8-4E01-4C5F-AAB5-AD7A65E99815}"/>
              </a:ext>
            </a:extLst>
          </p:cNvPr>
          <p:cNvSpPr>
            <a:spLocks noGrp="1"/>
          </p:cNvSpPr>
          <p:nvPr>
            <p:ph type="title" hasCustomPrompt="1"/>
          </p:nvPr>
        </p:nvSpPr>
        <p:spPr>
          <a:xfrm>
            <a:off x="400640" y="365317"/>
            <a:ext cx="11387499"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spTree>
    <p:extLst>
      <p:ext uri="{BB962C8B-B14F-4D97-AF65-F5344CB8AC3E}">
        <p14:creationId xmlns:p14="http://schemas.microsoft.com/office/powerpoint/2010/main" val="21109292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One column text">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549410FE-0174-4738-98DF-E7D6653D3818}"/>
              </a:ext>
            </a:extLst>
          </p:cNvPr>
          <p:cNvSpPr>
            <a:spLocks noGrp="1"/>
          </p:cNvSpPr>
          <p:nvPr>
            <p:ph type="title" hasCustomPrompt="1"/>
          </p:nvPr>
        </p:nvSpPr>
        <p:spPr>
          <a:xfrm>
            <a:off x="400640" y="365317"/>
            <a:ext cx="11387499"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a:t>Click to add title 36pt</a:t>
            </a:r>
          </a:p>
        </p:txBody>
      </p:sp>
      <p:sp>
        <p:nvSpPr>
          <p:cNvPr id="9" name="Text Placeholder 9">
            <a:extLst>
              <a:ext uri="{FF2B5EF4-FFF2-40B4-BE49-F238E27FC236}">
                <a16:creationId xmlns:a16="http://schemas.microsoft.com/office/drawing/2014/main" id="{5CDCCF20-1735-F39C-47FC-ECEAC6594177}"/>
              </a:ext>
            </a:extLst>
          </p:cNvPr>
          <p:cNvSpPr>
            <a:spLocks noGrp="1"/>
          </p:cNvSpPr>
          <p:nvPr>
            <p:ph type="body" sz="quarter" idx="13" hasCustomPrompt="1"/>
          </p:nvPr>
        </p:nvSpPr>
        <p:spPr>
          <a:xfrm>
            <a:off x="400637" y="1209169"/>
            <a:ext cx="11387502" cy="4942155"/>
          </a:xfrm>
          <a:prstGeom prst="rect">
            <a:avLst/>
          </a:prstGeom>
        </p:spPr>
        <p:txBody>
          <a:bodyPr numCol="1" spcCol="0">
            <a:norm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a:t>The recommended font size for body copy is 24pt, and no less than 18pt. </a:t>
            </a:r>
          </a:p>
          <a:p>
            <a:pPr lvl="0"/>
            <a:r>
              <a:rPr lang="en-GB" noProof="0" err="1"/>
              <a:t>Fusce</a:t>
            </a:r>
            <a:r>
              <a:rPr lang="en-GB" noProof="0"/>
              <a:t> </a:t>
            </a:r>
            <a:r>
              <a:rPr lang="en-GB" noProof="0" err="1"/>
              <a:t>posuere</a:t>
            </a:r>
            <a:r>
              <a:rPr lang="en-GB" noProof="0"/>
              <a:t>, magna </a:t>
            </a:r>
            <a:r>
              <a:rPr lang="en-GB" noProof="0" err="1"/>
              <a:t>sed</a:t>
            </a:r>
            <a:r>
              <a:rPr lang="en-GB" noProof="0"/>
              <a:t> pulvinar </a:t>
            </a:r>
            <a:r>
              <a:rPr lang="en-GB" noProof="0" err="1"/>
              <a:t>ultricies</a:t>
            </a:r>
            <a:r>
              <a:rPr lang="en-GB" noProof="0"/>
              <a:t>, </a:t>
            </a:r>
            <a:r>
              <a:rPr lang="en-GB" noProof="0" err="1"/>
              <a:t>purus</a:t>
            </a:r>
            <a:r>
              <a:rPr lang="en-GB" noProof="0"/>
              <a:t> </a:t>
            </a:r>
            <a:r>
              <a:rPr lang="en-GB" noProof="0" err="1"/>
              <a:t>lectus</a:t>
            </a:r>
            <a:r>
              <a:rPr lang="en-GB" noProof="0"/>
              <a:t> </a:t>
            </a:r>
            <a:r>
              <a:rPr lang="en-GB" noProof="0" err="1"/>
              <a:t>malesuada</a:t>
            </a:r>
            <a:r>
              <a:rPr lang="en-GB" noProof="0"/>
              <a:t> libero, sit </a:t>
            </a:r>
            <a:r>
              <a:rPr lang="en-GB" noProof="0" err="1"/>
              <a:t>amet</a:t>
            </a:r>
            <a:r>
              <a:rPr lang="en-GB" noProof="0"/>
              <a:t> </a:t>
            </a:r>
            <a:r>
              <a:rPr lang="en-GB" noProof="0" err="1"/>
              <a:t>commodo</a:t>
            </a:r>
            <a:r>
              <a:rPr lang="en-GB" noProof="0"/>
              <a:t> magna eros </a:t>
            </a:r>
            <a:r>
              <a:rPr lang="en-GB" noProof="0" err="1"/>
              <a:t>quis</a:t>
            </a:r>
            <a:r>
              <a:rPr lang="en-GB" noProof="0"/>
              <a:t> </a:t>
            </a:r>
            <a:r>
              <a:rPr lang="en-GB" noProof="0" err="1"/>
              <a:t>urna</a:t>
            </a:r>
            <a:r>
              <a:rPr lang="en-GB" noProof="0"/>
              <a:t>.</a:t>
            </a:r>
          </a:p>
          <a:p>
            <a:pPr lvl="0"/>
            <a:r>
              <a:rPr lang="en-GB" noProof="0"/>
              <a:t>Nunc </a:t>
            </a:r>
            <a:r>
              <a:rPr lang="en-GB" noProof="0" err="1"/>
              <a:t>viverra</a:t>
            </a:r>
            <a:r>
              <a:rPr lang="en-GB" noProof="0"/>
              <a:t> </a:t>
            </a:r>
            <a:r>
              <a:rPr lang="en-GB" noProof="0" err="1"/>
              <a:t>imperdiet</a:t>
            </a:r>
            <a:r>
              <a:rPr lang="en-GB" noProof="0"/>
              <a:t> </a:t>
            </a:r>
            <a:r>
              <a:rPr lang="en-GB" noProof="0" err="1"/>
              <a:t>enim</a:t>
            </a:r>
            <a:r>
              <a:rPr lang="en-GB" noProof="0"/>
              <a:t>. </a:t>
            </a:r>
            <a:r>
              <a:rPr lang="en-GB" noProof="0" err="1"/>
              <a:t>Fusce</a:t>
            </a:r>
            <a:r>
              <a:rPr lang="en-GB" noProof="0"/>
              <a:t> est. </a:t>
            </a:r>
            <a:r>
              <a:rPr lang="en-GB" noProof="0" err="1"/>
              <a:t>Vivamus</a:t>
            </a:r>
            <a:r>
              <a:rPr lang="en-GB" noProof="0"/>
              <a:t> a </a:t>
            </a:r>
            <a:r>
              <a:rPr lang="en-GB" noProof="0" err="1"/>
              <a:t>tellus</a:t>
            </a:r>
            <a:r>
              <a:rPr lang="en-GB" noProof="0"/>
              <a:t>.</a:t>
            </a:r>
          </a:p>
          <a:p>
            <a:pPr lvl="0"/>
            <a:r>
              <a:rPr lang="en-GB" noProof="0" err="1"/>
              <a:t>Pellentesque</a:t>
            </a:r>
            <a:r>
              <a:rPr lang="en-GB" noProof="0"/>
              <a:t> habitant </a:t>
            </a:r>
            <a:r>
              <a:rPr lang="en-GB" noProof="0" err="1"/>
              <a:t>morbi</a:t>
            </a:r>
            <a:r>
              <a:rPr lang="en-GB" noProof="0"/>
              <a:t> </a:t>
            </a:r>
            <a:r>
              <a:rPr lang="en-GB" noProof="0" err="1"/>
              <a:t>tristique</a:t>
            </a:r>
            <a:r>
              <a:rPr lang="en-GB" noProof="0"/>
              <a:t> </a:t>
            </a:r>
            <a:r>
              <a:rPr lang="en-GB" noProof="0" err="1"/>
              <a:t>senectus</a:t>
            </a:r>
            <a:r>
              <a:rPr lang="en-GB" noProof="0"/>
              <a:t> et </a:t>
            </a:r>
            <a:r>
              <a:rPr lang="en-GB" noProof="0" err="1"/>
              <a:t>netus</a:t>
            </a:r>
            <a:r>
              <a:rPr lang="en-GB" noProof="0"/>
              <a:t> et </a:t>
            </a:r>
            <a:r>
              <a:rPr lang="en-GB" noProof="0" err="1"/>
              <a:t>malesuada</a:t>
            </a:r>
            <a:r>
              <a:rPr lang="en-GB" noProof="0"/>
              <a:t> fames ac </a:t>
            </a:r>
            <a:r>
              <a:rPr lang="en-GB" noProof="0" err="1"/>
              <a:t>turpis</a:t>
            </a:r>
            <a:r>
              <a:rPr lang="en-GB" noProof="0"/>
              <a:t> </a:t>
            </a:r>
            <a:r>
              <a:rPr lang="en-GB" noProof="0" err="1"/>
              <a:t>egestas</a:t>
            </a:r>
            <a:r>
              <a:rPr lang="en-GB" noProof="0"/>
              <a:t>. Proin pharetra </a:t>
            </a:r>
            <a:r>
              <a:rPr lang="en-GB" noProof="0" err="1"/>
              <a:t>nonummy</a:t>
            </a:r>
            <a:r>
              <a:rPr lang="en-GB" noProof="0"/>
              <a:t> </a:t>
            </a:r>
            <a:r>
              <a:rPr lang="en-GB" noProof="0" err="1"/>
              <a:t>pede</a:t>
            </a:r>
            <a:r>
              <a:rPr lang="en-GB" noProof="0"/>
              <a:t>. </a:t>
            </a:r>
            <a:r>
              <a:rPr lang="en-GB" noProof="0" err="1"/>
              <a:t>Mauris</a:t>
            </a:r>
            <a:r>
              <a:rPr lang="en-GB" noProof="0"/>
              <a:t> et </a:t>
            </a:r>
            <a:r>
              <a:rPr lang="en-GB" noProof="0" err="1"/>
              <a:t>orci</a:t>
            </a:r>
            <a:r>
              <a:rPr lang="en-GB" noProof="0"/>
              <a:t>.</a:t>
            </a:r>
          </a:p>
          <a:p>
            <a:pPr lvl="0"/>
            <a:r>
              <a:rPr lang="en-GB" noProof="0"/>
              <a:t>Lorem ipsum </a:t>
            </a:r>
            <a:r>
              <a:rPr lang="en-GB" noProof="0" err="1"/>
              <a:t>dolor</a:t>
            </a:r>
            <a:r>
              <a:rPr lang="en-GB" noProof="0"/>
              <a:t> sit </a:t>
            </a:r>
            <a:r>
              <a:rPr lang="en-GB" noProof="0" err="1"/>
              <a:t>amet</a:t>
            </a:r>
            <a:r>
              <a:rPr lang="en-GB" noProof="0"/>
              <a:t>, </a:t>
            </a:r>
            <a:r>
              <a:rPr lang="en-GB" noProof="0" err="1"/>
              <a:t>consectetuer</a:t>
            </a:r>
            <a:r>
              <a:rPr lang="en-GB" noProof="0"/>
              <a:t> </a:t>
            </a:r>
            <a:r>
              <a:rPr lang="en-GB" noProof="0" err="1"/>
              <a:t>adipiscing</a:t>
            </a:r>
            <a:r>
              <a:rPr lang="en-GB" noProof="0"/>
              <a:t> </a:t>
            </a:r>
            <a:r>
              <a:rPr lang="en-GB" noProof="0" err="1"/>
              <a:t>elit</a:t>
            </a:r>
            <a:r>
              <a:rPr lang="en-GB" noProof="0"/>
              <a:t>. Maecenas </a:t>
            </a:r>
            <a:r>
              <a:rPr lang="en-GB" noProof="0" err="1"/>
              <a:t>porttitor</a:t>
            </a:r>
            <a:r>
              <a:rPr lang="en-GB" noProof="0"/>
              <a:t> </a:t>
            </a:r>
            <a:r>
              <a:rPr lang="en-GB" noProof="0" err="1"/>
              <a:t>congue</a:t>
            </a:r>
            <a:r>
              <a:rPr lang="en-GB" noProof="0"/>
              <a:t> </a:t>
            </a:r>
            <a:r>
              <a:rPr lang="en-GB" noProof="0" err="1"/>
              <a:t>massa</a:t>
            </a:r>
            <a:r>
              <a:rPr lang="en-GB" noProof="0"/>
              <a:t>. </a:t>
            </a:r>
          </a:p>
          <a:p>
            <a:pPr lvl="0"/>
            <a:endParaRPr lang="en-GB" noProof="0"/>
          </a:p>
        </p:txBody>
      </p:sp>
    </p:spTree>
    <p:extLst>
      <p:ext uri="{BB962C8B-B14F-4D97-AF65-F5344CB8AC3E}">
        <p14:creationId xmlns:p14="http://schemas.microsoft.com/office/powerpoint/2010/main" val="55996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 and imag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7FD1A06-C30F-4314-888A-FA1CF321762B}"/>
              </a:ext>
            </a:extLst>
          </p:cNvPr>
          <p:cNvSpPr>
            <a:spLocks noGrp="1"/>
          </p:cNvSpPr>
          <p:nvPr>
            <p:ph type="ftr" sz="quarter" idx="10"/>
          </p:nvPr>
        </p:nvSpPr>
        <p:spPr/>
        <p:txBody>
          <a:bodyPr/>
          <a:lstStyle/>
          <a:p>
            <a:endParaRPr lang="en-GB" noProof="0" dirty="0"/>
          </a:p>
        </p:txBody>
      </p:sp>
      <p:sp>
        <p:nvSpPr>
          <p:cNvPr id="8" name="Slide Number Placeholder 7">
            <a:extLst>
              <a:ext uri="{FF2B5EF4-FFF2-40B4-BE49-F238E27FC236}">
                <a16:creationId xmlns:a16="http://schemas.microsoft.com/office/drawing/2014/main" id="{0B100232-09EB-4C16-B547-5537B1531433}"/>
              </a:ext>
            </a:extLst>
          </p:cNvPr>
          <p:cNvSpPr>
            <a:spLocks noGrp="1"/>
          </p:cNvSpPr>
          <p:nvPr>
            <p:ph type="sldNum" sz="quarter" idx="11"/>
          </p:nvPr>
        </p:nvSpPr>
        <p:spPr/>
        <p:txBody>
          <a:bodyPr/>
          <a:lstStyle/>
          <a:p>
            <a:fld id="{137FA334-BE47-F143-B4E7-F04D9DD09270}" type="slidenum">
              <a:rPr lang="en-GB" noProof="0" smtClean="0"/>
              <a:pPr/>
              <a:t>‹#›</a:t>
            </a:fld>
            <a:endParaRPr lang="en-GB" noProof="0" dirty="0"/>
          </a:p>
        </p:txBody>
      </p:sp>
      <p:sp>
        <p:nvSpPr>
          <p:cNvPr id="10" name="Text Placeholder 9">
            <a:extLst>
              <a:ext uri="{FF2B5EF4-FFF2-40B4-BE49-F238E27FC236}">
                <a16:creationId xmlns:a16="http://schemas.microsoft.com/office/drawing/2014/main" id="{C0CCFC33-4B78-43B3-8865-3E216712C6A4}"/>
              </a:ext>
            </a:extLst>
          </p:cNvPr>
          <p:cNvSpPr>
            <a:spLocks noGrp="1"/>
          </p:cNvSpPr>
          <p:nvPr>
            <p:ph type="body" sz="quarter" idx="13" hasCustomPrompt="1"/>
          </p:nvPr>
        </p:nvSpPr>
        <p:spPr>
          <a:xfrm>
            <a:off x="400637" y="1209169"/>
            <a:ext cx="5462322" cy="4953019"/>
          </a:xfrm>
          <a:prstGeom prst="rect">
            <a:avLst/>
          </a:prstGeom>
        </p:spPr>
        <p:txBody>
          <a:bodyPr numCol="1">
            <a:normAutofit/>
          </a:bodyPr>
          <a:lstStyle>
            <a:lvl1pPr marL="457200" marR="0" indent="-457200" algn="l" defTabSz="914400" rtl="0" eaLnBrk="1" fontAlgn="auto" latinLnBrk="0" hangingPunct="1">
              <a:lnSpc>
                <a:spcPct val="100000"/>
              </a:lnSpc>
              <a:spcBef>
                <a:spcPts val="1000"/>
              </a:spcBef>
              <a:spcAft>
                <a:spcPts val="600"/>
              </a:spcAft>
              <a:buClr>
                <a:srgbClr val="575756"/>
              </a:buClr>
              <a:buSzTx/>
              <a:buFont typeface="+mj-lt"/>
              <a:buAutoNum type="arabicPeriod"/>
              <a:tabLst/>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The default font size for body copy is 24pt, and no less than 18pt. </a:t>
            </a:r>
          </a:p>
          <a:p>
            <a:pPr lvl="0"/>
            <a:r>
              <a:rPr lang="en-GB" noProof="0" dirty="0" err="1"/>
              <a:t>Fusce</a:t>
            </a:r>
            <a:r>
              <a:rPr lang="en-GB" noProof="0" dirty="0"/>
              <a:t> </a:t>
            </a:r>
            <a:r>
              <a:rPr lang="en-GB" noProof="0" dirty="0" err="1"/>
              <a:t>posuere</a:t>
            </a:r>
            <a:r>
              <a:rPr lang="en-GB" noProof="0" dirty="0"/>
              <a:t>, magna sed.</a:t>
            </a:r>
          </a:p>
          <a:p>
            <a:pPr lvl="0"/>
            <a:r>
              <a:rPr lang="en-GB" noProof="0" dirty="0"/>
              <a:t>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a:t>
            </a:r>
          </a:p>
          <a:p>
            <a:pPr lvl="0"/>
            <a:r>
              <a:rPr lang="en-GB" noProof="0" dirty="0"/>
              <a:t>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a:p>
            <a:pPr lvl="0"/>
            <a:r>
              <a:rPr lang="en-GB" noProof="0" dirty="0"/>
              <a:t>Lorem ipsum </a:t>
            </a:r>
            <a:r>
              <a:rPr lang="en-GB" noProof="0" dirty="0" err="1"/>
              <a:t>dolor</a:t>
            </a:r>
            <a:r>
              <a:rPr lang="en-GB" noProof="0" dirty="0"/>
              <a:t> sit </a:t>
            </a:r>
            <a:r>
              <a:rPr lang="en-GB" noProof="0" dirty="0" err="1"/>
              <a:t>amet</a:t>
            </a:r>
            <a:r>
              <a:rPr lang="en-GB" noProof="0" dirty="0"/>
              <a:t>.</a:t>
            </a:r>
          </a:p>
          <a:p>
            <a:pPr lvl="0"/>
            <a:r>
              <a:rPr lang="en-GB" noProof="0" dirty="0" err="1"/>
              <a:t>Fusce</a:t>
            </a:r>
            <a:r>
              <a:rPr lang="en-GB" noProof="0" dirty="0"/>
              <a:t> </a:t>
            </a:r>
            <a:r>
              <a:rPr lang="en-GB" noProof="0" dirty="0" err="1"/>
              <a:t>posuere</a:t>
            </a:r>
            <a:r>
              <a:rPr lang="en-GB" noProof="0" dirty="0"/>
              <a:t>, magna sed.</a:t>
            </a:r>
          </a:p>
          <a:p>
            <a:pPr lvl="0"/>
            <a:endParaRPr lang="en-GB" noProof="0" dirty="0"/>
          </a:p>
        </p:txBody>
      </p:sp>
      <p:sp>
        <p:nvSpPr>
          <p:cNvPr id="46" name="Picture Placeholder 14">
            <a:extLst>
              <a:ext uri="{FF2B5EF4-FFF2-40B4-BE49-F238E27FC236}">
                <a16:creationId xmlns:a16="http://schemas.microsoft.com/office/drawing/2014/main" id="{C669DD54-19A6-47CD-AF62-652470977950}"/>
              </a:ext>
            </a:extLst>
          </p:cNvPr>
          <p:cNvSpPr>
            <a:spLocks noGrp="1"/>
          </p:cNvSpPr>
          <p:nvPr>
            <p:ph type="pic" sz="quarter" idx="14" hasCustomPrompt="1"/>
          </p:nvPr>
        </p:nvSpPr>
        <p:spPr>
          <a:xfrm>
            <a:off x="400637" y="6346892"/>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49" name="Title 1">
            <a:extLst>
              <a:ext uri="{FF2B5EF4-FFF2-40B4-BE49-F238E27FC236}">
                <a16:creationId xmlns:a16="http://schemas.microsoft.com/office/drawing/2014/main" id="{549410FE-0174-4738-98DF-E7D6653D3818}"/>
              </a:ext>
            </a:extLst>
          </p:cNvPr>
          <p:cNvSpPr>
            <a:spLocks noGrp="1"/>
          </p:cNvSpPr>
          <p:nvPr>
            <p:ph type="title" hasCustomPrompt="1"/>
          </p:nvPr>
        </p:nvSpPr>
        <p:spPr>
          <a:xfrm>
            <a:off x="400641" y="365317"/>
            <a:ext cx="5462318"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sp>
        <p:nvSpPr>
          <p:cNvPr id="11" name="Picture Placeholder 2">
            <a:extLst>
              <a:ext uri="{FF2B5EF4-FFF2-40B4-BE49-F238E27FC236}">
                <a16:creationId xmlns:a16="http://schemas.microsoft.com/office/drawing/2014/main" id="{4BD44B2B-2C2C-4037-A5A4-C337B587CBED}"/>
              </a:ext>
            </a:extLst>
          </p:cNvPr>
          <p:cNvSpPr>
            <a:spLocks noGrp="1"/>
          </p:cNvSpPr>
          <p:nvPr>
            <p:ph type="pic" sz="quarter" idx="37" hasCustomPrompt="1"/>
          </p:nvPr>
        </p:nvSpPr>
        <p:spPr>
          <a:xfrm>
            <a:off x="6096000" y="0"/>
            <a:ext cx="6096000" cy="6146800"/>
          </a:xfrm>
          <a:solidFill>
            <a:schemeClr val="accent1"/>
          </a:solidFill>
        </p:spPr>
        <p:txBody>
          <a:bodyPr tIns="1584000" anchor="ctr"/>
          <a:lstStyle>
            <a:lvl1pPr marL="0" indent="0" algn="ctr">
              <a:buNone/>
              <a:defRPr>
                <a:solidFill>
                  <a:schemeClr val="bg1"/>
                </a:solidFill>
              </a:defRPr>
            </a:lvl1pPr>
          </a:lstStyle>
          <a:p>
            <a:r>
              <a:rPr lang="en-GB" dirty="0"/>
              <a:t>Click to add image</a:t>
            </a:r>
          </a:p>
        </p:txBody>
      </p:sp>
    </p:spTree>
    <p:extLst>
      <p:ext uri="{BB962C8B-B14F-4D97-AF65-F5344CB8AC3E}">
        <p14:creationId xmlns:p14="http://schemas.microsoft.com/office/powerpoint/2010/main" val="3920917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cons and image">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7FD1A06-C30F-4314-888A-FA1CF321762B}"/>
              </a:ext>
            </a:extLst>
          </p:cNvPr>
          <p:cNvSpPr>
            <a:spLocks noGrp="1"/>
          </p:cNvSpPr>
          <p:nvPr>
            <p:ph type="ftr" sz="quarter" idx="10"/>
          </p:nvPr>
        </p:nvSpPr>
        <p:spPr/>
        <p:txBody>
          <a:bodyPr/>
          <a:lstStyle/>
          <a:p>
            <a:endParaRPr lang="en-GB" noProof="0" dirty="0"/>
          </a:p>
        </p:txBody>
      </p:sp>
      <p:sp>
        <p:nvSpPr>
          <p:cNvPr id="8" name="Slide Number Placeholder 7">
            <a:extLst>
              <a:ext uri="{FF2B5EF4-FFF2-40B4-BE49-F238E27FC236}">
                <a16:creationId xmlns:a16="http://schemas.microsoft.com/office/drawing/2014/main" id="{0B100232-09EB-4C16-B547-5537B1531433}"/>
              </a:ext>
            </a:extLst>
          </p:cNvPr>
          <p:cNvSpPr>
            <a:spLocks noGrp="1"/>
          </p:cNvSpPr>
          <p:nvPr>
            <p:ph type="sldNum" sz="quarter" idx="11"/>
          </p:nvPr>
        </p:nvSpPr>
        <p:spPr/>
        <p:txBody>
          <a:bodyPr/>
          <a:lstStyle/>
          <a:p>
            <a:fld id="{137FA334-BE47-F143-B4E7-F04D9DD09270}" type="slidenum">
              <a:rPr lang="en-GB" noProof="0" smtClean="0"/>
              <a:pPr/>
              <a:t>‹#›</a:t>
            </a:fld>
            <a:endParaRPr lang="en-GB" noProof="0" dirty="0"/>
          </a:p>
        </p:txBody>
      </p:sp>
      <p:sp>
        <p:nvSpPr>
          <p:cNvPr id="46" name="Picture Placeholder 14">
            <a:extLst>
              <a:ext uri="{FF2B5EF4-FFF2-40B4-BE49-F238E27FC236}">
                <a16:creationId xmlns:a16="http://schemas.microsoft.com/office/drawing/2014/main" id="{C669DD54-19A6-47CD-AF62-652470977950}"/>
              </a:ext>
            </a:extLst>
          </p:cNvPr>
          <p:cNvSpPr>
            <a:spLocks noGrp="1"/>
          </p:cNvSpPr>
          <p:nvPr>
            <p:ph type="pic" sz="quarter" idx="14" hasCustomPrompt="1"/>
          </p:nvPr>
        </p:nvSpPr>
        <p:spPr>
          <a:xfrm>
            <a:off x="400637" y="6346892"/>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49" name="Title 1">
            <a:extLst>
              <a:ext uri="{FF2B5EF4-FFF2-40B4-BE49-F238E27FC236}">
                <a16:creationId xmlns:a16="http://schemas.microsoft.com/office/drawing/2014/main" id="{549410FE-0174-4738-98DF-E7D6653D3818}"/>
              </a:ext>
            </a:extLst>
          </p:cNvPr>
          <p:cNvSpPr>
            <a:spLocks noGrp="1"/>
          </p:cNvSpPr>
          <p:nvPr>
            <p:ph type="title" hasCustomPrompt="1"/>
          </p:nvPr>
        </p:nvSpPr>
        <p:spPr>
          <a:xfrm>
            <a:off x="400641" y="365317"/>
            <a:ext cx="5462318"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sp>
        <p:nvSpPr>
          <p:cNvPr id="11" name="Picture Placeholder 2">
            <a:extLst>
              <a:ext uri="{FF2B5EF4-FFF2-40B4-BE49-F238E27FC236}">
                <a16:creationId xmlns:a16="http://schemas.microsoft.com/office/drawing/2014/main" id="{4BD44B2B-2C2C-4037-A5A4-C337B587CBED}"/>
              </a:ext>
            </a:extLst>
          </p:cNvPr>
          <p:cNvSpPr>
            <a:spLocks noGrp="1"/>
          </p:cNvSpPr>
          <p:nvPr>
            <p:ph type="pic" sz="quarter" idx="37" hasCustomPrompt="1"/>
          </p:nvPr>
        </p:nvSpPr>
        <p:spPr>
          <a:xfrm>
            <a:off x="6096000" y="0"/>
            <a:ext cx="6096000" cy="6146800"/>
          </a:xfrm>
          <a:solidFill>
            <a:schemeClr val="accent1"/>
          </a:solidFill>
        </p:spPr>
        <p:txBody>
          <a:bodyPr tIns="1584000" anchor="ctr"/>
          <a:lstStyle>
            <a:lvl1pPr marL="0" indent="0" algn="ctr">
              <a:buNone/>
              <a:defRPr>
                <a:solidFill>
                  <a:schemeClr val="bg1"/>
                </a:solidFill>
              </a:defRPr>
            </a:lvl1pPr>
          </a:lstStyle>
          <a:p>
            <a:r>
              <a:rPr lang="en-GB" dirty="0"/>
              <a:t>Click to add image</a:t>
            </a:r>
          </a:p>
        </p:txBody>
      </p:sp>
      <p:cxnSp>
        <p:nvCxnSpPr>
          <p:cNvPr id="12" name="Straight Connector 11">
            <a:extLst>
              <a:ext uri="{FF2B5EF4-FFF2-40B4-BE49-F238E27FC236}">
                <a16:creationId xmlns:a16="http://schemas.microsoft.com/office/drawing/2014/main" id="{8A7C315D-7BA0-41E2-B50A-5303957FE393}"/>
              </a:ext>
            </a:extLst>
          </p:cNvPr>
          <p:cNvCxnSpPr/>
          <p:nvPr userDrawn="1"/>
        </p:nvCxnSpPr>
        <p:spPr>
          <a:xfrm>
            <a:off x="1339702" y="1867369"/>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73272D-391C-4FE4-879B-268CACD43B11}"/>
              </a:ext>
            </a:extLst>
          </p:cNvPr>
          <p:cNvCxnSpPr/>
          <p:nvPr userDrawn="1"/>
        </p:nvCxnSpPr>
        <p:spPr>
          <a:xfrm>
            <a:off x="1339702" y="2699900"/>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8F6C11D-DDE4-49DC-9175-9F009C10DE6C}"/>
              </a:ext>
            </a:extLst>
          </p:cNvPr>
          <p:cNvCxnSpPr/>
          <p:nvPr userDrawn="1"/>
        </p:nvCxnSpPr>
        <p:spPr>
          <a:xfrm>
            <a:off x="1339700" y="3529178"/>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F8D19B-4CE9-4E14-B9F6-65BE32386F7C}"/>
              </a:ext>
            </a:extLst>
          </p:cNvPr>
          <p:cNvCxnSpPr/>
          <p:nvPr userDrawn="1"/>
        </p:nvCxnSpPr>
        <p:spPr>
          <a:xfrm>
            <a:off x="1339702" y="4363968"/>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85265A-C611-4444-BD0A-0FB69604292C}"/>
              </a:ext>
            </a:extLst>
          </p:cNvPr>
          <p:cNvCxnSpPr/>
          <p:nvPr userDrawn="1"/>
        </p:nvCxnSpPr>
        <p:spPr>
          <a:xfrm>
            <a:off x="1336852" y="5217501"/>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9" name="Text Placeholder 2">
            <a:extLst>
              <a:ext uri="{FF2B5EF4-FFF2-40B4-BE49-F238E27FC236}">
                <a16:creationId xmlns:a16="http://schemas.microsoft.com/office/drawing/2014/main" id="{A793AEDB-DA22-4407-BB8A-C88ABD26A120}"/>
              </a:ext>
            </a:extLst>
          </p:cNvPr>
          <p:cNvSpPr>
            <a:spLocks noGrp="1"/>
          </p:cNvSpPr>
          <p:nvPr>
            <p:ph type="body" sz="quarter" idx="44" hasCustomPrompt="1"/>
          </p:nvPr>
        </p:nvSpPr>
        <p:spPr>
          <a:xfrm>
            <a:off x="1336852" y="1390936"/>
            <a:ext cx="4173551"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34" name="Text Placeholder 2">
            <a:extLst>
              <a:ext uri="{FF2B5EF4-FFF2-40B4-BE49-F238E27FC236}">
                <a16:creationId xmlns:a16="http://schemas.microsoft.com/office/drawing/2014/main" id="{9044A0DC-8853-44EC-B268-E509CC957FA0}"/>
              </a:ext>
            </a:extLst>
          </p:cNvPr>
          <p:cNvSpPr>
            <a:spLocks noGrp="1"/>
          </p:cNvSpPr>
          <p:nvPr>
            <p:ph type="body" sz="quarter" idx="45" hasCustomPrompt="1"/>
          </p:nvPr>
        </p:nvSpPr>
        <p:spPr>
          <a:xfrm>
            <a:off x="1336852" y="2218556"/>
            <a:ext cx="4173551"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35" name="Text Placeholder 2">
            <a:extLst>
              <a:ext uri="{FF2B5EF4-FFF2-40B4-BE49-F238E27FC236}">
                <a16:creationId xmlns:a16="http://schemas.microsoft.com/office/drawing/2014/main" id="{975A8D1E-ADC9-4729-8595-3C2F1DFC0022}"/>
              </a:ext>
            </a:extLst>
          </p:cNvPr>
          <p:cNvSpPr>
            <a:spLocks noGrp="1"/>
          </p:cNvSpPr>
          <p:nvPr>
            <p:ph type="body" sz="quarter" idx="46" hasCustomPrompt="1"/>
          </p:nvPr>
        </p:nvSpPr>
        <p:spPr>
          <a:xfrm>
            <a:off x="1336850" y="3055584"/>
            <a:ext cx="4173551"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36" name="Text Placeholder 2">
            <a:extLst>
              <a:ext uri="{FF2B5EF4-FFF2-40B4-BE49-F238E27FC236}">
                <a16:creationId xmlns:a16="http://schemas.microsoft.com/office/drawing/2014/main" id="{85CEA79D-3258-42B3-A07C-7FACB238C8EF}"/>
              </a:ext>
            </a:extLst>
          </p:cNvPr>
          <p:cNvSpPr>
            <a:spLocks noGrp="1"/>
          </p:cNvSpPr>
          <p:nvPr>
            <p:ph type="body" sz="quarter" idx="47" hasCustomPrompt="1"/>
          </p:nvPr>
        </p:nvSpPr>
        <p:spPr>
          <a:xfrm>
            <a:off x="1336850" y="3884861"/>
            <a:ext cx="4173551"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37" name="Text Placeholder 2">
            <a:extLst>
              <a:ext uri="{FF2B5EF4-FFF2-40B4-BE49-F238E27FC236}">
                <a16:creationId xmlns:a16="http://schemas.microsoft.com/office/drawing/2014/main" id="{C0FA304A-1930-4D87-A8BE-201D28250550}"/>
              </a:ext>
            </a:extLst>
          </p:cNvPr>
          <p:cNvSpPr>
            <a:spLocks noGrp="1"/>
          </p:cNvSpPr>
          <p:nvPr>
            <p:ph type="body" sz="quarter" idx="48" hasCustomPrompt="1"/>
          </p:nvPr>
        </p:nvSpPr>
        <p:spPr>
          <a:xfrm>
            <a:off x="1336852" y="4741661"/>
            <a:ext cx="4173551"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0" name="Picture Placeholder 9">
            <a:extLst>
              <a:ext uri="{FF2B5EF4-FFF2-40B4-BE49-F238E27FC236}">
                <a16:creationId xmlns:a16="http://schemas.microsoft.com/office/drawing/2014/main" id="{A6C6D392-6813-4293-8412-7B91BE3FE961}"/>
              </a:ext>
            </a:extLst>
          </p:cNvPr>
          <p:cNvSpPr>
            <a:spLocks noGrp="1"/>
          </p:cNvSpPr>
          <p:nvPr>
            <p:ph type="pic" sz="quarter" idx="50" hasCustomPrompt="1"/>
          </p:nvPr>
        </p:nvSpPr>
        <p:spPr>
          <a:xfrm>
            <a:off x="400637" y="1298094"/>
            <a:ext cx="620445" cy="569275"/>
          </a:xfrm>
        </p:spPr>
        <p:txBody>
          <a:bodyPr anchor="b">
            <a:noAutofit/>
          </a:bodyPr>
          <a:lstStyle>
            <a:lvl1pPr marL="0" indent="0" algn="ctr">
              <a:buNone/>
              <a:defRPr sz="800"/>
            </a:lvl1pPr>
          </a:lstStyle>
          <a:p>
            <a:r>
              <a:rPr lang="en-GB" dirty="0"/>
              <a:t>ICON</a:t>
            </a:r>
          </a:p>
        </p:txBody>
      </p:sp>
      <p:sp>
        <p:nvSpPr>
          <p:cNvPr id="38" name="Picture Placeholder 9">
            <a:extLst>
              <a:ext uri="{FF2B5EF4-FFF2-40B4-BE49-F238E27FC236}">
                <a16:creationId xmlns:a16="http://schemas.microsoft.com/office/drawing/2014/main" id="{4A97C9C7-5644-4314-95FA-1466847EDF71}"/>
              </a:ext>
            </a:extLst>
          </p:cNvPr>
          <p:cNvSpPr>
            <a:spLocks noGrp="1"/>
          </p:cNvSpPr>
          <p:nvPr>
            <p:ph type="pic" sz="quarter" idx="51" hasCustomPrompt="1"/>
          </p:nvPr>
        </p:nvSpPr>
        <p:spPr>
          <a:xfrm>
            <a:off x="400637" y="2130625"/>
            <a:ext cx="620445" cy="569275"/>
          </a:xfrm>
        </p:spPr>
        <p:txBody>
          <a:bodyPr anchor="b">
            <a:noAutofit/>
          </a:bodyPr>
          <a:lstStyle>
            <a:lvl1pPr marL="0" indent="0" algn="ctr">
              <a:buNone/>
              <a:defRPr sz="800"/>
            </a:lvl1pPr>
          </a:lstStyle>
          <a:p>
            <a:r>
              <a:rPr lang="en-GB" dirty="0"/>
              <a:t>ICON</a:t>
            </a:r>
          </a:p>
        </p:txBody>
      </p:sp>
      <p:sp>
        <p:nvSpPr>
          <p:cNvPr id="39" name="Picture Placeholder 9">
            <a:extLst>
              <a:ext uri="{FF2B5EF4-FFF2-40B4-BE49-F238E27FC236}">
                <a16:creationId xmlns:a16="http://schemas.microsoft.com/office/drawing/2014/main" id="{DD25D84A-231C-44E8-8C8E-1A861DED513B}"/>
              </a:ext>
            </a:extLst>
          </p:cNvPr>
          <p:cNvSpPr>
            <a:spLocks noGrp="1"/>
          </p:cNvSpPr>
          <p:nvPr>
            <p:ph type="pic" sz="quarter" idx="52" hasCustomPrompt="1"/>
          </p:nvPr>
        </p:nvSpPr>
        <p:spPr>
          <a:xfrm>
            <a:off x="400636" y="2963187"/>
            <a:ext cx="620445" cy="569275"/>
          </a:xfrm>
        </p:spPr>
        <p:txBody>
          <a:bodyPr anchor="b">
            <a:noAutofit/>
          </a:bodyPr>
          <a:lstStyle>
            <a:lvl1pPr marL="0" indent="0" algn="ctr">
              <a:buNone/>
              <a:defRPr sz="800"/>
            </a:lvl1pPr>
          </a:lstStyle>
          <a:p>
            <a:r>
              <a:rPr lang="en-GB" dirty="0"/>
              <a:t>ICON</a:t>
            </a:r>
          </a:p>
        </p:txBody>
      </p:sp>
      <p:sp>
        <p:nvSpPr>
          <p:cNvPr id="40" name="Picture Placeholder 9">
            <a:extLst>
              <a:ext uri="{FF2B5EF4-FFF2-40B4-BE49-F238E27FC236}">
                <a16:creationId xmlns:a16="http://schemas.microsoft.com/office/drawing/2014/main" id="{DA810658-9F4D-4692-B6A5-8B8CE7D46B0F}"/>
              </a:ext>
            </a:extLst>
          </p:cNvPr>
          <p:cNvSpPr>
            <a:spLocks noGrp="1"/>
          </p:cNvSpPr>
          <p:nvPr>
            <p:ph type="pic" sz="quarter" idx="53" hasCustomPrompt="1"/>
          </p:nvPr>
        </p:nvSpPr>
        <p:spPr>
          <a:xfrm>
            <a:off x="400636" y="3805039"/>
            <a:ext cx="620445" cy="569275"/>
          </a:xfrm>
        </p:spPr>
        <p:txBody>
          <a:bodyPr anchor="b">
            <a:noAutofit/>
          </a:bodyPr>
          <a:lstStyle>
            <a:lvl1pPr marL="0" indent="0" algn="ctr">
              <a:buNone/>
              <a:defRPr sz="800"/>
            </a:lvl1pPr>
          </a:lstStyle>
          <a:p>
            <a:r>
              <a:rPr lang="en-GB" dirty="0"/>
              <a:t>ICON</a:t>
            </a:r>
          </a:p>
        </p:txBody>
      </p:sp>
      <p:sp>
        <p:nvSpPr>
          <p:cNvPr id="41" name="Picture Placeholder 9">
            <a:extLst>
              <a:ext uri="{FF2B5EF4-FFF2-40B4-BE49-F238E27FC236}">
                <a16:creationId xmlns:a16="http://schemas.microsoft.com/office/drawing/2014/main" id="{79788AED-F8E8-497A-80C3-FF6E7A9D70C3}"/>
              </a:ext>
            </a:extLst>
          </p:cNvPr>
          <p:cNvSpPr>
            <a:spLocks noGrp="1"/>
          </p:cNvSpPr>
          <p:nvPr>
            <p:ph type="pic" sz="quarter" idx="54" hasCustomPrompt="1"/>
          </p:nvPr>
        </p:nvSpPr>
        <p:spPr>
          <a:xfrm>
            <a:off x="400635" y="4648226"/>
            <a:ext cx="620445" cy="569275"/>
          </a:xfrm>
        </p:spPr>
        <p:txBody>
          <a:bodyPr anchor="b">
            <a:noAutofit/>
          </a:bodyPr>
          <a:lstStyle>
            <a:lvl1pPr marL="0" indent="0" algn="ctr">
              <a:buNone/>
              <a:defRPr sz="800"/>
            </a:lvl1pPr>
          </a:lstStyle>
          <a:p>
            <a:r>
              <a:rPr lang="en-GB" dirty="0"/>
              <a:t>ICON</a:t>
            </a:r>
          </a:p>
        </p:txBody>
      </p:sp>
      <p:sp>
        <p:nvSpPr>
          <p:cNvPr id="42" name="Text Placeholder 2">
            <a:extLst>
              <a:ext uri="{FF2B5EF4-FFF2-40B4-BE49-F238E27FC236}">
                <a16:creationId xmlns:a16="http://schemas.microsoft.com/office/drawing/2014/main" id="{257563AC-2491-4F26-9B42-4CF9AC7DD9D2}"/>
              </a:ext>
            </a:extLst>
          </p:cNvPr>
          <p:cNvSpPr>
            <a:spLocks noGrp="1"/>
          </p:cNvSpPr>
          <p:nvPr>
            <p:ph type="body" sz="quarter" idx="55" hasCustomPrompt="1"/>
          </p:nvPr>
        </p:nvSpPr>
        <p:spPr>
          <a:xfrm>
            <a:off x="1336850" y="5595193"/>
            <a:ext cx="4173551"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43" name="Picture Placeholder 9">
            <a:extLst>
              <a:ext uri="{FF2B5EF4-FFF2-40B4-BE49-F238E27FC236}">
                <a16:creationId xmlns:a16="http://schemas.microsoft.com/office/drawing/2014/main" id="{6AF3AB3D-0D7A-48DA-A477-413EFE85AA22}"/>
              </a:ext>
            </a:extLst>
          </p:cNvPr>
          <p:cNvSpPr>
            <a:spLocks noGrp="1"/>
          </p:cNvSpPr>
          <p:nvPr>
            <p:ph type="pic" sz="quarter" idx="56" hasCustomPrompt="1"/>
          </p:nvPr>
        </p:nvSpPr>
        <p:spPr>
          <a:xfrm>
            <a:off x="398451" y="5487385"/>
            <a:ext cx="620445" cy="569275"/>
          </a:xfrm>
        </p:spPr>
        <p:txBody>
          <a:bodyPr anchor="b">
            <a:noAutofit/>
          </a:bodyPr>
          <a:lstStyle>
            <a:lvl1pPr marL="0" indent="0" algn="ctr">
              <a:buNone/>
              <a:defRPr sz="800"/>
            </a:lvl1pPr>
          </a:lstStyle>
          <a:p>
            <a:r>
              <a:rPr lang="en-GB" dirty="0"/>
              <a:t>ICON</a:t>
            </a:r>
          </a:p>
        </p:txBody>
      </p:sp>
    </p:spTree>
    <p:extLst>
      <p:ext uri="{BB962C8B-B14F-4D97-AF65-F5344CB8AC3E}">
        <p14:creationId xmlns:p14="http://schemas.microsoft.com/office/powerpoint/2010/main" val="3895876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ight icons and tex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BC05885-E321-45D1-A9DD-D4EAF80EE07D}"/>
              </a:ext>
            </a:extLst>
          </p:cNvPr>
          <p:cNvSpPr>
            <a:spLocks noGrp="1"/>
          </p:cNvSpPr>
          <p:nvPr>
            <p:ph type="body" sz="quarter" idx="13" hasCustomPrompt="1"/>
          </p:nvPr>
        </p:nvSpPr>
        <p:spPr>
          <a:xfrm>
            <a:off x="400635" y="1237487"/>
            <a:ext cx="11387499" cy="987553"/>
          </a:xfrm>
          <a:prstGeom prst="rect">
            <a:avLst/>
          </a:prstGeom>
        </p:spPr>
        <p:txBody>
          <a:bodyPr numCol="1" spcCol="360000">
            <a:norm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4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The recommended font size for body copy is 24pt, and no less than 18pt. </a:t>
            </a:r>
          </a:p>
        </p:txBody>
      </p:sp>
      <p:sp>
        <p:nvSpPr>
          <p:cNvPr id="26" name="Footer Placeholder 25">
            <a:extLst>
              <a:ext uri="{FF2B5EF4-FFF2-40B4-BE49-F238E27FC236}">
                <a16:creationId xmlns:a16="http://schemas.microsoft.com/office/drawing/2014/main" id="{DE05BAD2-CCD5-48BE-892D-F27A5D8F0E5A}"/>
              </a:ext>
            </a:extLst>
          </p:cNvPr>
          <p:cNvSpPr>
            <a:spLocks noGrp="1"/>
          </p:cNvSpPr>
          <p:nvPr>
            <p:ph type="ftr" sz="quarter" idx="34"/>
          </p:nvPr>
        </p:nvSpPr>
        <p:spPr/>
        <p:txBody>
          <a:bodyPr/>
          <a:lstStyle/>
          <a:p>
            <a:endParaRPr lang="en-GB" noProof="0" dirty="0"/>
          </a:p>
        </p:txBody>
      </p:sp>
      <p:sp>
        <p:nvSpPr>
          <p:cNvPr id="27" name="Slide Number Placeholder 26">
            <a:extLst>
              <a:ext uri="{FF2B5EF4-FFF2-40B4-BE49-F238E27FC236}">
                <a16:creationId xmlns:a16="http://schemas.microsoft.com/office/drawing/2014/main" id="{66E790BA-383C-498E-A760-1699A0DC056E}"/>
              </a:ext>
            </a:extLst>
          </p:cNvPr>
          <p:cNvSpPr>
            <a:spLocks noGrp="1"/>
          </p:cNvSpPr>
          <p:nvPr>
            <p:ph type="sldNum" sz="quarter" idx="35"/>
          </p:nvPr>
        </p:nvSpPr>
        <p:spPr/>
        <p:txBody>
          <a:bodyPr/>
          <a:lstStyle/>
          <a:p>
            <a:fld id="{137FA334-BE47-F143-B4E7-F04D9DD09270}" type="slidenum">
              <a:rPr lang="en-GB" noProof="0" smtClean="0"/>
              <a:pPr/>
              <a:t>‹#›</a:t>
            </a:fld>
            <a:endParaRPr lang="en-GB" noProof="0" dirty="0"/>
          </a:p>
        </p:txBody>
      </p:sp>
      <p:sp>
        <p:nvSpPr>
          <p:cNvPr id="67" name="Picture Placeholder 14">
            <a:extLst>
              <a:ext uri="{FF2B5EF4-FFF2-40B4-BE49-F238E27FC236}">
                <a16:creationId xmlns:a16="http://schemas.microsoft.com/office/drawing/2014/main" id="{141050EC-CE00-4A8E-98DB-3B5AE5741057}"/>
              </a:ext>
            </a:extLst>
          </p:cNvPr>
          <p:cNvSpPr>
            <a:spLocks noGrp="1"/>
          </p:cNvSpPr>
          <p:nvPr>
            <p:ph type="pic" sz="quarter" idx="36" hasCustomPrompt="1"/>
          </p:nvPr>
        </p:nvSpPr>
        <p:spPr>
          <a:xfrm>
            <a:off x="400635"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119" name="Title 1">
            <a:extLst>
              <a:ext uri="{FF2B5EF4-FFF2-40B4-BE49-F238E27FC236}">
                <a16:creationId xmlns:a16="http://schemas.microsoft.com/office/drawing/2014/main" id="{025C7B81-5673-4CD7-823D-618EA7C9DB29}"/>
              </a:ext>
            </a:extLst>
          </p:cNvPr>
          <p:cNvSpPr>
            <a:spLocks noGrp="1"/>
          </p:cNvSpPr>
          <p:nvPr>
            <p:ph type="title" hasCustomPrompt="1"/>
          </p:nvPr>
        </p:nvSpPr>
        <p:spPr>
          <a:xfrm>
            <a:off x="400640" y="365317"/>
            <a:ext cx="11387499"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cxnSp>
        <p:nvCxnSpPr>
          <p:cNvPr id="123" name="Straight Connector 122">
            <a:extLst>
              <a:ext uri="{FF2B5EF4-FFF2-40B4-BE49-F238E27FC236}">
                <a16:creationId xmlns:a16="http://schemas.microsoft.com/office/drawing/2014/main" id="{31038EA2-1AD9-4645-8B2C-AD23A0FB27DC}"/>
              </a:ext>
            </a:extLst>
          </p:cNvPr>
          <p:cNvCxnSpPr/>
          <p:nvPr userDrawn="1"/>
        </p:nvCxnSpPr>
        <p:spPr>
          <a:xfrm>
            <a:off x="1251396" y="3299531"/>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A7FEA23-09EB-4791-81BF-F1A4C3C83CD9}"/>
              </a:ext>
            </a:extLst>
          </p:cNvPr>
          <p:cNvCxnSpPr/>
          <p:nvPr userDrawn="1"/>
        </p:nvCxnSpPr>
        <p:spPr>
          <a:xfrm>
            <a:off x="1251396" y="4114069"/>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9B5282D-CB88-42D9-A732-8E77F3D1D3B7}"/>
              </a:ext>
            </a:extLst>
          </p:cNvPr>
          <p:cNvCxnSpPr/>
          <p:nvPr userDrawn="1"/>
        </p:nvCxnSpPr>
        <p:spPr>
          <a:xfrm>
            <a:off x="1251396" y="4928607"/>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92A1C20-4809-49E8-B77A-B4EB43E689E8}"/>
              </a:ext>
            </a:extLst>
          </p:cNvPr>
          <p:cNvSpPr>
            <a:spLocks noGrp="1"/>
          </p:cNvSpPr>
          <p:nvPr>
            <p:ph type="body" sz="quarter" idx="44" hasCustomPrompt="1"/>
          </p:nvPr>
        </p:nvSpPr>
        <p:spPr>
          <a:xfrm>
            <a:off x="1251140" y="2700282"/>
            <a:ext cx="4259263"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53" name="Text Placeholder 2">
            <a:extLst>
              <a:ext uri="{FF2B5EF4-FFF2-40B4-BE49-F238E27FC236}">
                <a16:creationId xmlns:a16="http://schemas.microsoft.com/office/drawing/2014/main" id="{17D52A15-E833-463B-8F52-4FCDE190F07B}"/>
              </a:ext>
            </a:extLst>
          </p:cNvPr>
          <p:cNvSpPr>
            <a:spLocks noGrp="1"/>
          </p:cNvSpPr>
          <p:nvPr>
            <p:ph type="body" sz="quarter" idx="45" hasCustomPrompt="1"/>
          </p:nvPr>
        </p:nvSpPr>
        <p:spPr>
          <a:xfrm>
            <a:off x="1251140" y="3532567"/>
            <a:ext cx="4259263"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54" name="Text Placeholder 2">
            <a:extLst>
              <a:ext uri="{FF2B5EF4-FFF2-40B4-BE49-F238E27FC236}">
                <a16:creationId xmlns:a16="http://schemas.microsoft.com/office/drawing/2014/main" id="{7CE500A2-CDBC-4738-8099-01A44CE4292F}"/>
              </a:ext>
            </a:extLst>
          </p:cNvPr>
          <p:cNvSpPr>
            <a:spLocks noGrp="1"/>
          </p:cNvSpPr>
          <p:nvPr>
            <p:ph type="body" sz="quarter" idx="46" hasCustomPrompt="1"/>
          </p:nvPr>
        </p:nvSpPr>
        <p:spPr>
          <a:xfrm>
            <a:off x="1251140" y="4326442"/>
            <a:ext cx="4259263"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55" name="Text Placeholder 2">
            <a:extLst>
              <a:ext uri="{FF2B5EF4-FFF2-40B4-BE49-F238E27FC236}">
                <a16:creationId xmlns:a16="http://schemas.microsoft.com/office/drawing/2014/main" id="{58CE8E49-C482-47B8-A3EA-74C2E9943E0B}"/>
              </a:ext>
            </a:extLst>
          </p:cNvPr>
          <p:cNvSpPr>
            <a:spLocks noGrp="1"/>
          </p:cNvSpPr>
          <p:nvPr>
            <p:ph type="body" sz="quarter" idx="47" hasCustomPrompt="1"/>
          </p:nvPr>
        </p:nvSpPr>
        <p:spPr>
          <a:xfrm>
            <a:off x="1251140" y="5131213"/>
            <a:ext cx="4259263"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56" name="Text Placeholder 2">
            <a:extLst>
              <a:ext uri="{FF2B5EF4-FFF2-40B4-BE49-F238E27FC236}">
                <a16:creationId xmlns:a16="http://schemas.microsoft.com/office/drawing/2014/main" id="{AA776190-D122-451C-8356-64B894524078}"/>
              </a:ext>
            </a:extLst>
          </p:cNvPr>
          <p:cNvSpPr>
            <a:spLocks noGrp="1"/>
          </p:cNvSpPr>
          <p:nvPr>
            <p:ph type="body" sz="quarter" idx="48" hasCustomPrompt="1"/>
          </p:nvPr>
        </p:nvSpPr>
        <p:spPr>
          <a:xfrm>
            <a:off x="7072820" y="2695004"/>
            <a:ext cx="4259263"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57" name="Text Placeholder 2">
            <a:extLst>
              <a:ext uri="{FF2B5EF4-FFF2-40B4-BE49-F238E27FC236}">
                <a16:creationId xmlns:a16="http://schemas.microsoft.com/office/drawing/2014/main" id="{37B56A24-8FDC-4133-95CA-B2B7D387AE86}"/>
              </a:ext>
            </a:extLst>
          </p:cNvPr>
          <p:cNvSpPr>
            <a:spLocks noGrp="1"/>
          </p:cNvSpPr>
          <p:nvPr>
            <p:ph type="body" sz="quarter" idx="49" hasCustomPrompt="1"/>
          </p:nvPr>
        </p:nvSpPr>
        <p:spPr>
          <a:xfrm>
            <a:off x="7072819" y="3532567"/>
            <a:ext cx="4259263"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58" name="Text Placeholder 2">
            <a:extLst>
              <a:ext uri="{FF2B5EF4-FFF2-40B4-BE49-F238E27FC236}">
                <a16:creationId xmlns:a16="http://schemas.microsoft.com/office/drawing/2014/main" id="{31FC1734-1750-4FC6-88E8-3C74D50822D3}"/>
              </a:ext>
            </a:extLst>
          </p:cNvPr>
          <p:cNvSpPr>
            <a:spLocks noGrp="1"/>
          </p:cNvSpPr>
          <p:nvPr>
            <p:ph type="body" sz="quarter" idx="50" hasCustomPrompt="1"/>
          </p:nvPr>
        </p:nvSpPr>
        <p:spPr>
          <a:xfrm>
            <a:off x="7072819" y="4326442"/>
            <a:ext cx="4259263" cy="388938"/>
          </a:xfrm>
        </p:spPr>
        <p:txBody>
          <a:bodyPr anchor="ctr">
            <a:noAutofit/>
          </a:bodyPr>
          <a:lstStyle>
            <a:lvl1pPr marL="0" indent="0">
              <a:buNone/>
              <a:defRPr sz="2000">
                <a:solidFill>
                  <a:srgbClr val="283583"/>
                </a:solidFill>
              </a:defRPr>
            </a:lvl1pPr>
          </a:lstStyle>
          <a:p>
            <a:pPr lvl="0"/>
            <a:r>
              <a:rPr lang="en-GB" dirty="0"/>
              <a:t>Text here</a:t>
            </a:r>
          </a:p>
        </p:txBody>
      </p:sp>
      <p:sp>
        <p:nvSpPr>
          <p:cNvPr id="159" name="Text Placeholder 2">
            <a:extLst>
              <a:ext uri="{FF2B5EF4-FFF2-40B4-BE49-F238E27FC236}">
                <a16:creationId xmlns:a16="http://schemas.microsoft.com/office/drawing/2014/main" id="{5641B9D5-2541-40D8-AD2A-87CBC4C8DD11}"/>
              </a:ext>
            </a:extLst>
          </p:cNvPr>
          <p:cNvSpPr>
            <a:spLocks noGrp="1"/>
          </p:cNvSpPr>
          <p:nvPr>
            <p:ph type="body" sz="quarter" idx="51" hasCustomPrompt="1"/>
          </p:nvPr>
        </p:nvSpPr>
        <p:spPr>
          <a:xfrm>
            <a:off x="7072818" y="5132267"/>
            <a:ext cx="4259263" cy="388938"/>
          </a:xfrm>
        </p:spPr>
        <p:txBody>
          <a:bodyPr anchor="ctr">
            <a:noAutofit/>
          </a:bodyPr>
          <a:lstStyle>
            <a:lvl1pPr marL="0" indent="0">
              <a:buNone/>
              <a:defRPr sz="2000">
                <a:solidFill>
                  <a:srgbClr val="283583"/>
                </a:solidFill>
              </a:defRPr>
            </a:lvl1pPr>
          </a:lstStyle>
          <a:p>
            <a:pPr lvl="0"/>
            <a:r>
              <a:rPr lang="en-GB" dirty="0"/>
              <a:t>Text here</a:t>
            </a:r>
          </a:p>
        </p:txBody>
      </p:sp>
      <p:cxnSp>
        <p:nvCxnSpPr>
          <p:cNvPr id="163" name="Straight Connector 162">
            <a:extLst>
              <a:ext uri="{FF2B5EF4-FFF2-40B4-BE49-F238E27FC236}">
                <a16:creationId xmlns:a16="http://schemas.microsoft.com/office/drawing/2014/main" id="{5311299E-E153-4326-A68C-F11B2012B109}"/>
              </a:ext>
            </a:extLst>
          </p:cNvPr>
          <p:cNvCxnSpPr/>
          <p:nvPr userDrawn="1"/>
        </p:nvCxnSpPr>
        <p:spPr>
          <a:xfrm>
            <a:off x="7073074" y="3299531"/>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225F563-C6FA-470F-80EC-111699B99927}"/>
              </a:ext>
            </a:extLst>
          </p:cNvPr>
          <p:cNvCxnSpPr/>
          <p:nvPr userDrawn="1"/>
        </p:nvCxnSpPr>
        <p:spPr>
          <a:xfrm>
            <a:off x="7073074" y="4114069"/>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CB71784-6ED9-4F91-9B7C-E0F1E40F0902}"/>
              </a:ext>
            </a:extLst>
          </p:cNvPr>
          <p:cNvCxnSpPr/>
          <p:nvPr userDrawn="1"/>
        </p:nvCxnSpPr>
        <p:spPr>
          <a:xfrm>
            <a:off x="7073074" y="4928607"/>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9" name="Picture Placeholder 9">
            <a:extLst>
              <a:ext uri="{FF2B5EF4-FFF2-40B4-BE49-F238E27FC236}">
                <a16:creationId xmlns:a16="http://schemas.microsoft.com/office/drawing/2014/main" id="{9009A842-26C0-4955-B7E2-88A541953E8D}"/>
              </a:ext>
            </a:extLst>
          </p:cNvPr>
          <p:cNvSpPr>
            <a:spLocks noGrp="1"/>
          </p:cNvSpPr>
          <p:nvPr>
            <p:ph type="pic" sz="quarter" idx="52" hasCustomPrompt="1"/>
          </p:nvPr>
        </p:nvSpPr>
        <p:spPr>
          <a:xfrm>
            <a:off x="400634" y="2600279"/>
            <a:ext cx="620445" cy="569275"/>
          </a:xfrm>
        </p:spPr>
        <p:txBody>
          <a:bodyPr anchor="b">
            <a:noAutofit/>
          </a:bodyPr>
          <a:lstStyle>
            <a:lvl1pPr marL="0" indent="0" algn="ctr">
              <a:buNone/>
              <a:defRPr sz="800"/>
            </a:lvl1pPr>
          </a:lstStyle>
          <a:p>
            <a:r>
              <a:rPr lang="en-GB" dirty="0"/>
              <a:t>ICON</a:t>
            </a:r>
          </a:p>
        </p:txBody>
      </p:sp>
      <p:sp>
        <p:nvSpPr>
          <p:cNvPr id="31" name="Picture Placeholder 9">
            <a:extLst>
              <a:ext uri="{FF2B5EF4-FFF2-40B4-BE49-F238E27FC236}">
                <a16:creationId xmlns:a16="http://schemas.microsoft.com/office/drawing/2014/main" id="{66BF63E2-AF87-4A9F-AEBA-8841CE72F897}"/>
              </a:ext>
            </a:extLst>
          </p:cNvPr>
          <p:cNvSpPr>
            <a:spLocks noGrp="1"/>
          </p:cNvSpPr>
          <p:nvPr>
            <p:ph type="pic" sz="quarter" idx="53" hasCustomPrompt="1"/>
          </p:nvPr>
        </p:nvSpPr>
        <p:spPr>
          <a:xfrm>
            <a:off x="400633" y="3443741"/>
            <a:ext cx="620445" cy="569275"/>
          </a:xfrm>
        </p:spPr>
        <p:txBody>
          <a:bodyPr anchor="b">
            <a:noAutofit/>
          </a:bodyPr>
          <a:lstStyle>
            <a:lvl1pPr marL="0" indent="0" algn="ctr">
              <a:buNone/>
              <a:defRPr sz="800"/>
            </a:lvl1pPr>
          </a:lstStyle>
          <a:p>
            <a:r>
              <a:rPr lang="en-GB" dirty="0"/>
              <a:t>ICON</a:t>
            </a:r>
          </a:p>
        </p:txBody>
      </p:sp>
      <p:sp>
        <p:nvSpPr>
          <p:cNvPr id="32" name="Picture Placeholder 9">
            <a:extLst>
              <a:ext uri="{FF2B5EF4-FFF2-40B4-BE49-F238E27FC236}">
                <a16:creationId xmlns:a16="http://schemas.microsoft.com/office/drawing/2014/main" id="{A847D6C1-453D-48BE-B992-9072C2844295}"/>
              </a:ext>
            </a:extLst>
          </p:cNvPr>
          <p:cNvSpPr>
            <a:spLocks noGrp="1"/>
          </p:cNvSpPr>
          <p:nvPr>
            <p:ph type="pic" sz="quarter" idx="54" hasCustomPrompt="1"/>
          </p:nvPr>
        </p:nvSpPr>
        <p:spPr>
          <a:xfrm>
            <a:off x="396592" y="4231421"/>
            <a:ext cx="620445" cy="569275"/>
          </a:xfrm>
        </p:spPr>
        <p:txBody>
          <a:bodyPr anchor="b">
            <a:noAutofit/>
          </a:bodyPr>
          <a:lstStyle>
            <a:lvl1pPr marL="0" indent="0" algn="ctr">
              <a:buNone/>
              <a:defRPr sz="800"/>
            </a:lvl1pPr>
          </a:lstStyle>
          <a:p>
            <a:r>
              <a:rPr lang="en-GB" dirty="0"/>
              <a:t>ICON</a:t>
            </a:r>
          </a:p>
        </p:txBody>
      </p:sp>
      <p:sp>
        <p:nvSpPr>
          <p:cNvPr id="33" name="Picture Placeholder 9">
            <a:extLst>
              <a:ext uri="{FF2B5EF4-FFF2-40B4-BE49-F238E27FC236}">
                <a16:creationId xmlns:a16="http://schemas.microsoft.com/office/drawing/2014/main" id="{9BE2AD58-CDBA-434F-ADE4-75AB006317C2}"/>
              </a:ext>
            </a:extLst>
          </p:cNvPr>
          <p:cNvSpPr>
            <a:spLocks noGrp="1"/>
          </p:cNvSpPr>
          <p:nvPr>
            <p:ph type="pic" sz="quarter" idx="55" hasCustomPrompt="1"/>
          </p:nvPr>
        </p:nvSpPr>
        <p:spPr>
          <a:xfrm>
            <a:off x="404558" y="5041044"/>
            <a:ext cx="620445" cy="569275"/>
          </a:xfrm>
        </p:spPr>
        <p:txBody>
          <a:bodyPr anchor="b">
            <a:noAutofit/>
          </a:bodyPr>
          <a:lstStyle>
            <a:lvl1pPr marL="0" indent="0" algn="ctr">
              <a:buNone/>
              <a:defRPr sz="800"/>
            </a:lvl1pPr>
          </a:lstStyle>
          <a:p>
            <a:r>
              <a:rPr lang="en-GB" dirty="0"/>
              <a:t>ICON</a:t>
            </a:r>
          </a:p>
        </p:txBody>
      </p:sp>
      <p:sp>
        <p:nvSpPr>
          <p:cNvPr id="34" name="Picture Placeholder 9">
            <a:extLst>
              <a:ext uri="{FF2B5EF4-FFF2-40B4-BE49-F238E27FC236}">
                <a16:creationId xmlns:a16="http://schemas.microsoft.com/office/drawing/2014/main" id="{FA48C85A-2F05-4FC1-A251-D415ABEA0D04}"/>
              </a:ext>
            </a:extLst>
          </p:cNvPr>
          <p:cNvSpPr>
            <a:spLocks noGrp="1"/>
          </p:cNvSpPr>
          <p:nvPr>
            <p:ph type="pic" sz="quarter" idx="56" hasCustomPrompt="1"/>
          </p:nvPr>
        </p:nvSpPr>
        <p:spPr>
          <a:xfrm>
            <a:off x="6231233" y="2594166"/>
            <a:ext cx="620445" cy="569275"/>
          </a:xfrm>
        </p:spPr>
        <p:txBody>
          <a:bodyPr anchor="b">
            <a:noAutofit/>
          </a:bodyPr>
          <a:lstStyle>
            <a:lvl1pPr marL="0" indent="0" algn="ctr">
              <a:buNone/>
              <a:defRPr sz="800"/>
            </a:lvl1pPr>
          </a:lstStyle>
          <a:p>
            <a:r>
              <a:rPr lang="en-GB" dirty="0"/>
              <a:t>ICON</a:t>
            </a:r>
          </a:p>
        </p:txBody>
      </p:sp>
      <p:sp>
        <p:nvSpPr>
          <p:cNvPr id="35" name="Picture Placeholder 9">
            <a:extLst>
              <a:ext uri="{FF2B5EF4-FFF2-40B4-BE49-F238E27FC236}">
                <a16:creationId xmlns:a16="http://schemas.microsoft.com/office/drawing/2014/main" id="{2505021C-0FCD-46D9-99B6-FB09024E4767}"/>
              </a:ext>
            </a:extLst>
          </p:cNvPr>
          <p:cNvSpPr>
            <a:spLocks noGrp="1"/>
          </p:cNvSpPr>
          <p:nvPr>
            <p:ph type="pic" sz="quarter" idx="57" hasCustomPrompt="1"/>
          </p:nvPr>
        </p:nvSpPr>
        <p:spPr>
          <a:xfrm>
            <a:off x="6231233" y="3429674"/>
            <a:ext cx="620445" cy="569275"/>
          </a:xfrm>
        </p:spPr>
        <p:txBody>
          <a:bodyPr anchor="b">
            <a:noAutofit/>
          </a:bodyPr>
          <a:lstStyle>
            <a:lvl1pPr marL="0" indent="0" algn="ctr">
              <a:buNone/>
              <a:defRPr sz="800"/>
            </a:lvl1pPr>
          </a:lstStyle>
          <a:p>
            <a:r>
              <a:rPr lang="en-GB" dirty="0"/>
              <a:t>ICON</a:t>
            </a:r>
          </a:p>
        </p:txBody>
      </p:sp>
      <p:sp>
        <p:nvSpPr>
          <p:cNvPr id="36" name="Picture Placeholder 9">
            <a:extLst>
              <a:ext uri="{FF2B5EF4-FFF2-40B4-BE49-F238E27FC236}">
                <a16:creationId xmlns:a16="http://schemas.microsoft.com/office/drawing/2014/main" id="{C81391C3-C8AF-42F5-9560-65231484337F}"/>
              </a:ext>
            </a:extLst>
          </p:cNvPr>
          <p:cNvSpPr>
            <a:spLocks noGrp="1"/>
          </p:cNvSpPr>
          <p:nvPr>
            <p:ph type="pic" sz="quarter" idx="58" hasCustomPrompt="1"/>
          </p:nvPr>
        </p:nvSpPr>
        <p:spPr>
          <a:xfrm>
            <a:off x="6231233" y="4231421"/>
            <a:ext cx="620445" cy="569275"/>
          </a:xfrm>
        </p:spPr>
        <p:txBody>
          <a:bodyPr anchor="b">
            <a:noAutofit/>
          </a:bodyPr>
          <a:lstStyle>
            <a:lvl1pPr marL="0" indent="0" algn="ctr">
              <a:buNone/>
              <a:defRPr sz="800"/>
            </a:lvl1pPr>
          </a:lstStyle>
          <a:p>
            <a:r>
              <a:rPr lang="en-GB" dirty="0"/>
              <a:t>ICON</a:t>
            </a:r>
          </a:p>
        </p:txBody>
      </p:sp>
      <p:sp>
        <p:nvSpPr>
          <p:cNvPr id="37" name="Picture Placeholder 9">
            <a:extLst>
              <a:ext uri="{FF2B5EF4-FFF2-40B4-BE49-F238E27FC236}">
                <a16:creationId xmlns:a16="http://schemas.microsoft.com/office/drawing/2014/main" id="{B21D647C-89E5-4DDC-B1DE-57DBDA22BBF4}"/>
              </a:ext>
            </a:extLst>
          </p:cNvPr>
          <p:cNvSpPr>
            <a:spLocks noGrp="1"/>
          </p:cNvSpPr>
          <p:nvPr>
            <p:ph type="pic" sz="quarter" idx="59" hasCustomPrompt="1"/>
          </p:nvPr>
        </p:nvSpPr>
        <p:spPr>
          <a:xfrm>
            <a:off x="6231233" y="5041044"/>
            <a:ext cx="620445" cy="569275"/>
          </a:xfrm>
        </p:spPr>
        <p:txBody>
          <a:bodyPr anchor="b">
            <a:noAutofit/>
          </a:bodyPr>
          <a:lstStyle>
            <a:lvl1pPr marL="0" indent="0" algn="ctr">
              <a:buNone/>
              <a:defRPr sz="800"/>
            </a:lvl1pPr>
          </a:lstStyle>
          <a:p>
            <a:r>
              <a:rPr lang="en-GB" dirty="0"/>
              <a:t>ICON</a:t>
            </a:r>
          </a:p>
        </p:txBody>
      </p:sp>
    </p:spTree>
    <p:extLst>
      <p:ext uri="{BB962C8B-B14F-4D97-AF65-F5344CB8AC3E}">
        <p14:creationId xmlns:p14="http://schemas.microsoft.com/office/powerpoint/2010/main" val="2552378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x icons and tex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BC05885-E321-45D1-A9DD-D4EAF80EE07D}"/>
              </a:ext>
            </a:extLst>
          </p:cNvPr>
          <p:cNvSpPr>
            <a:spLocks noGrp="1"/>
          </p:cNvSpPr>
          <p:nvPr>
            <p:ph type="body" sz="quarter" idx="13" hasCustomPrompt="1"/>
          </p:nvPr>
        </p:nvSpPr>
        <p:spPr>
          <a:xfrm>
            <a:off x="400635" y="1237487"/>
            <a:ext cx="11387499" cy="987553"/>
          </a:xfrm>
          <a:prstGeom prst="rect">
            <a:avLst/>
          </a:prstGeom>
        </p:spPr>
        <p:txBody>
          <a:bodyPr numCol="1" spcCol="360000">
            <a:norm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400" b="0" i="0">
                <a:solidFill>
                  <a:schemeClr val="tx1">
                    <a:lumMod val="75000"/>
                    <a:lumOff val="25000"/>
                  </a:schemeClr>
                </a:solidFill>
                <a:latin typeface="Century Gothic" panose="020B0502020202020204" pitchFamily="34" charset="0"/>
              </a:defRPr>
            </a:lvl1pPr>
            <a:lvl5pPr marL="1828800" indent="0">
              <a:buNone/>
              <a:defRPr/>
            </a:lvl5pPr>
          </a:lstStyle>
          <a:p>
            <a:pPr lvl="0"/>
            <a:r>
              <a:rPr lang="en-GB" noProof="0" dirty="0"/>
              <a:t>The recommended font size for body copy is 24pt, and no less than 18pt. </a:t>
            </a:r>
          </a:p>
        </p:txBody>
      </p:sp>
      <p:sp>
        <p:nvSpPr>
          <p:cNvPr id="26" name="Footer Placeholder 25">
            <a:extLst>
              <a:ext uri="{FF2B5EF4-FFF2-40B4-BE49-F238E27FC236}">
                <a16:creationId xmlns:a16="http://schemas.microsoft.com/office/drawing/2014/main" id="{DE05BAD2-CCD5-48BE-892D-F27A5D8F0E5A}"/>
              </a:ext>
            </a:extLst>
          </p:cNvPr>
          <p:cNvSpPr>
            <a:spLocks noGrp="1"/>
          </p:cNvSpPr>
          <p:nvPr>
            <p:ph type="ftr" sz="quarter" idx="34"/>
          </p:nvPr>
        </p:nvSpPr>
        <p:spPr/>
        <p:txBody>
          <a:bodyPr/>
          <a:lstStyle/>
          <a:p>
            <a:endParaRPr lang="en-GB" noProof="0" dirty="0"/>
          </a:p>
        </p:txBody>
      </p:sp>
      <p:sp>
        <p:nvSpPr>
          <p:cNvPr id="27" name="Slide Number Placeholder 26">
            <a:extLst>
              <a:ext uri="{FF2B5EF4-FFF2-40B4-BE49-F238E27FC236}">
                <a16:creationId xmlns:a16="http://schemas.microsoft.com/office/drawing/2014/main" id="{66E790BA-383C-498E-A760-1699A0DC056E}"/>
              </a:ext>
            </a:extLst>
          </p:cNvPr>
          <p:cNvSpPr>
            <a:spLocks noGrp="1"/>
          </p:cNvSpPr>
          <p:nvPr>
            <p:ph type="sldNum" sz="quarter" idx="35"/>
          </p:nvPr>
        </p:nvSpPr>
        <p:spPr/>
        <p:txBody>
          <a:bodyPr/>
          <a:lstStyle/>
          <a:p>
            <a:fld id="{137FA334-BE47-F143-B4E7-F04D9DD09270}" type="slidenum">
              <a:rPr lang="en-GB" noProof="0" smtClean="0"/>
              <a:pPr/>
              <a:t>‹#›</a:t>
            </a:fld>
            <a:endParaRPr lang="en-GB" noProof="0" dirty="0"/>
          </a:p>
        </p:txBody>
      </p:sp>
      <p:sp>
        <p:nvSpPr>
          <p:cNvPr id="67" name="Picture Placeholder 14">
            <a:extLst>
              <a:ext uri="{FF2B5EF4-FFF2-40B4-BE49-F238E27FC236}">
                <a16:creationId xmlns:a16="http://schemas.microsoft.com/office/drawing/2014/main" id="{141050EC-CE00-4A8E-98DB-3B5AE5741057}"/>
              </a:ext>
            </a:extLst>
          </p:cNvPr>
          <p:cNvSpPr>
            <a:spLocks noGrp="1"/>
          </p:cNvSpPr>
          <p:nvPr>
            <p:ph type="pic" sz="quarter" idx="36" hasCustomPrompt="1"/>
          </p:nvPr>
        </p:nvSpPr>
        <p:spPr>
          <a:xfrm>
            <a:off x="400635"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119" name="Title 1">
            <a:extLst>
              <a:ext uri="{FF2B5EF4-FFF2-40B4-BE49-F238E27FC236}">
                <a16:creationId xmlns:a16="http://schemas.microsoft.com/office/drawing/2014/main" id="{025C7B81-5673-4CD7-823D-618EA7C9DB29}"/>
              </a:ext>
            </a:extLst>
          </p:cNvPr>
          <p:cNvSpPr>
            <a:spLocks noGrp="1"/>
          </p:cNvSpPr>
          <p:nvPr>
            <p:ph type="title" hasCustomPrompt="1"/>
          </p:nvPr>
        </p:nvSpPr>
        <p:spPr>
          <a:xfrm>
            <a:off x="400640" y="365317"/>
            <a:ext cx="11387499" cy="642546"/>
          </a:xfrm>
          <a:prstGeom prst="rect">
            <a:avLst/>
          </a:prstGeom>
        </p:spPr>
        <p:txBody>
          <a:bodyPr anchor="t">
            <a:normAutofit/>
          </a:bodyPr>
          <a:lstStyle>
            <a:lvl1pPr>
              <a:lnSpc>
                <a:spcPct val="100000"/>
              </a:lnSpc>
              <a:defRPr sz="3600" b="1" i="0">
                <a:solidFill>
                  <a:srgbClr val="1B284F"/>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cxnSp>
        <p:nvCxnSpPr>
          <p:cNvPr id="123" name="Straight Connector 122">
            <a:extLst>
              <a:ext uri="{FF2B5EF4-FFF2-40B4-BE49-F238E27FC236}">
                <a16:creationId xmlns:a16="http://schemas.microsoft.com/office/drawing/2014/main" id="{31038EA2-1AD9-4645-8B2C-AD23A0FB27DC}"/>
              </a:ext>
            </a:extLst>
          </p:cNvPr>
          <p:cNvCxnSpPr/>
          <p:nvPr userDrawn="1"/>
        </p:nvCxnSpPr>
        <p:spPr>
          <a:xfrm>
            <a:off x="1543133" y="3542828"/>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092A1C20-4809-49E8-B77A-B4EB43E689E8}"/>
              </a:ext>
            </a:extLst>
          </p:cNvPr>
          <p:cNvSpPr>
            <a:spLocks noGrp="1"/>
          </p:cNvSpPr>
          <p:nvPr>
            <p:ph type="body" sz="quarter" idx="44" hasCustomPrompt="1"/>
          </p:nvPr>
        </p:nvSpPr>
        <p:spPr>
          <a:xfrm>
            <a:off x="1543133" y="2411159"/>
            <a:ext cx="4259263" cy="961829"/>
          </a:xfrm>
        </p:spPr>
        <p:txBody>
          <a:bodyPr anchor="t">
            <a:noAutofit/>
          </a:bodyPr>
          <a:lstStyle>
            <a:lvl1pPr marL="0" indent="0">
              <a:buNone/>
              <a:defRPr sz="2000">
                <a:solidFill>
                  <a:srgbClr val="283583"/>
                </a:solidFill>
              </a:defRPr>
            </a:lvl1pPr>
          </a:lstStyle>
          <a:p>
            <a:pPr lvl="0"/>
            <a:r>
              <a:rPr lang="en-GB" noProof="0" dirty="0"/>
              <a:t>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p>
        </p:txBody>
      </p:sp>
      <p:sp>
        <p:nvSpPr>
          <p:cNvPr id="29" name="Picture Placeholder 9">
            <a:extLst>
              <a:ext uri="{FF2B5EF4-FFF2-40B4-BE49-F238E27FC236}">
                <a16:creationId xmlns:a16="http://schemas.microsoft.com/office/drawing/2014/main" id="{9009A842-26C0-4955-B7E2-88A541953E8D}"/>
              </a:ext>
            </a:extLst>
          </p:cNvPr>
          <p:cNvSpPr>
            <a:spLocks noGrp="1"/>
          </p:cNvSpPr>
          <p:nvPr>
            <p:ph type="pic" sz="quarter" idx="52" hasCustomPrompt="1"/>
          </p:nvPr>
        </p:nvSpPr>
        <p:spPr>
          <a:xfrm>
            <a:off x="400891" y="2411159"/>
            <a:ext cx="921380" cy="845391"/>
          </a:xfrm>
        </p:spPr>
        <p:txBody>
          <a:bodyPr anchor="b">
            <a:noAutofit/>
          </a:bodyPr>
          <a:lstStyle>
            <a:lvl1pPr marL="0" indent="0" algn="ctr">
              <a:buNone/>
              <a:defRPr sz="800"/>
            </a:lvl1pPr>
          </a:lstStyle>
          <a:p>
            <a:r>
              <a:rPr lang="en-GB" dirty="0"/>
              <a:t>ICON</a:t>
            </a:r>
          </a:p>
        </p:txBody>
      </p:sp>
      <p:cxnSp>
        <p:nvCxnSpPr>
          <p:cNvPr id="30" name="Straight Connector 29">
            <a:extLst>
              <a:ext uri="{FF2B5EF4-FFF2-40B4-BE49-F238E27FC236}">
                <a16:creationId xmlns:a16="http://schemas.microsoft.com/office/drawing/2014/main" id="{D879A7E5-1D93-B12F-838C-4DACE3572D35}"/>
              </a:ext>
            </a:extLst>
          </p:cNvPr>
          <p:cNvCxnSpPr/>
          <p:nvPr userDrawn="1"/>
        </p:nvCxnSpPr>
        <p:spPr>
          <a:xfrm>
            <a:off x="1542877" y="4901125"/>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38" name="Text Placeholder 2">
            <a:extLst>
              <a:ext uri="{FF2B5EF4-FFF2-40B4-BE49-F238E27FC236}">
                <a16:creationId xmlns:a16="http://schemas.microsoft.com/office/drawing/2014/main" id="{58897089-5666-1333-25D1-8289C672025A}"/>
              </a:ext>
            </a:extLst>
          </p:cNvPr>
          <p:cNvSpPr>
            <a:spLocks noGrp="1"/>
          </p:cNvSpPr>
          <p:nvPr>
            <p:ph type="body" sz="quarter" idx="59" hasCustomPrompt="1"/>
          </p:nvPr>
        </p:nvSpPr>
        <p:spPr>
          <a:xfrm>
            <a:off x="1542877" y="3769456"/>
            <a:ext cx="4259263" cy="961829"/>
          </a:xfrm>
        </p:spPr>
        <p:txBody>
          <a:bodyPr anchor="t">
            <a:noAutofit/>
          </a:bodyPr>
          <a:lstStyle>
            <a:lvl1pPr marL="0" indent="0">
              <a:buNone/>
              <a:defRPr sz="2000">
                <a:solidFill>
                  <a:srgbClr val="283583"/>
                </a:solidFill>
              </a:defRPr>
            </a:lvl1pPr>
          </a:lstStyle>
          <a:p>
            <a:pPr lvl="0"/>
            <a:r>
              <a:rPr lang="en-GB" noProof="0" dirty="0"/>
              <a:t>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p>
        </p:txBody>
      </p:sp>
      <p:sp>
        <p:nvSpPr>
          <p:cNvPr id="39" name="Picture Placeholder 9">
            <a:extLst>
              <a:ext uri="{FF2B5EF4-FFF2-40B4-BE49-F238E27FC236}">
                <a16:creationId xmlns:a16="http://schemas.microsoft.com/office/drawing/2014/main" id="{61AD5D01-45A0-42BC-8970-72138B7E5FF5}"/>
              </a:ext>
            </a:extLst>
          </p:cNvPr>
          <p:cNvSpPr>
            <a:spLocks noGrp="1"/>
          </p:cNvSpPr>
          <p:nvPr>
            <p:ph type="pic" sz="quarter" idx="60" hasCustomPrompt="1"/>
          </p:nvPr>
        </p:nvSpPr>
        <p:spPr>
          <a:xfrm>
            <a:off x="400635" y="3769456"/>
            <a:ext cx="921380" cy="845391"/>
          </a:xfrm>
        </p:spPr>
        <p:txBody>
          <a:bodyPr anchor="b">
            <a:noAutofit/>
          </a:bodyPr>
          <a:lstStyle>
            <a:lvl1pPr marL="0" indent="0" algn="ctr">
              <a:buNone/>
              <a:defRPr sz="800"/>
            </a:lvl1pPr>
          </a:lstStyle>
          <a:p>
            <a:r>
              <a:rPr lang="en-GB" dirty="0"/>
              <a:t>ICON</a:t>
            </a:r>
          </a:p>
        </p:txBody>
      </p:sp>
      <p:sp>
        <p:nvSpPr>
          <p:cNvPr id="41" name="Text Placeholder 2">
            <a:extLst>
              <a:ext uri="{FF2B5EF4-FFF2-40B4-BE49-F238E27FC236}">
                <a16:creationId xmlns:a16="http://schemas.microsoft.com/office/drawing/2014/main" id="{2A09027B-7807-AC55-D554-29AD65DCE4E3}"/>
              </a:ext>
            </a:extLst>
          </p:cNvPr>
          <p:cNvSpPr>
            <a:spLocks noGrp="1"/>
          </p:cNvSpPr>
          <p:nvPr>
            <p:ph type="body" sz="quarter" idx="61" hasCustomPrompt="1"/>
          </p:nvPr>
        </p:nvSpPr>
        <p:spPr>
          <a:xfrm>
            <a:off x="1542877" y="5130613"/>
            <a:ext cx="4259263" cy="961829"/>
          </a:xfrm>
        </p:spPr>
        <p:txBody>
          <a:bodyPr anchor="t">
            <a:noAutofit/>
          </a:bodyPr>
          <a:lstStyle>
            <a:lvl1pPr marL="0" indent="0">
              <a:buNone/>
              <a:defRPr sz="2000">
                <a:solidFill>
                  <a:srgbClr val="283583"/>
                </a:solidFill>
              </a:defRPr>
            </a:lvl1pPr>
          </a:lstStyle>
          <a:p>
            <a:pPr lvl="0"/>
            <a:r>
              <a:rPr lang="en-GB" noProof="0" dirty="0"/>
              <a:t>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p>
        </p:txBody>
      </p:sp>
      <p:sp>
        <p:nvSpPr>
          <p:cNvPr id="42" name="Picture Placeholder 9">
            <a:extLst>
              <a:ext uri="{FF2B5EF4-FFF2-40B4-BE49-F238E27FC236}">
                <a16:creationId xmlns:a16="http://schemas.microsoft.com/office/drawing/2014/main" id="{CC117286-F267-7915-E033-0E32BD1AF45E}"/>
              </a:ext>
            </a:extLst>
          </p:cNvPr>
          <p:cNvSpPr>
            <a:spLocks noGrp="1"/>
          </p:cNvSpPr>
          <p:nvPr>
            <p:ph type="pic" sz="quarter" idx="62" hasCustomPrompt="1"/>
          </p:nvPr>
        </p:nvSpPr>
        <p:spPr>
          <a:xfrm>
            <a:off x="400635" y="5130613"/>
            <a:ext cx="921380" cy="845391"/>
          </a:xfrm>
        </p:spPr>
        <p:txBody>
          <a:bodyPr anchor="b">
            <a:noAutofit/>
          </a:bodyPr>
          <a:lstStyle>
            <a:lvl1pPr marL="0" indent="0" algn="ctr">
              <a:buNone/>
              <a:defRPr sz="800"/>
            </a:lvl1pPr>
          </a:lstStyle>
          <a:p>
            <a:r>
              <a:rPr lang="en-GB" dirty="0"/>
              <a:t>ICON</a:t>
            </a:r>
          </a:p>
        </p:txBody>
      </p:sp>
      <p:cxnSp>
        <p:nvCxnSpPr>
          <p:cNvPr id="43" name="Straight Connector 42">
            <a:extLst>
              <a:ext uri="{FF2B5EF4-FFF2-40B4-BE49-F238E27FC236}">
                <a16:creationId xmlns:a16="http://schemas.microsoft.com/office/drawing/2014/main" id="{3831E8B4-6A17-BD88-29F9-77E0077EC711}"/>
              </a:ext>
            </a:extLst>
          </p:cNvPr>
          <p:cNvCxnSpPr/>
          <p:nvPr userDrawn="1"/>
        </p:nvCxnSpPr>
        <p:spPr>
          <a:xfrm>
            <a:off x="7532104" y="3542828"/>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44" name="Text Placeholder 2">
            <a:extLst>
              <a:ext uri="{FF2B5EF4-FFF2-40B4-BE49-F238E27FC236}">
                <a16:creationId xmlns:a16="http://schemas.microsoft.com/office/drawing/2014/main" id="{2E32A0E7-1E4D-FC72-4599-0355834052C7}"/>
              </a:ext>
            </a:extLst>
          </p:cNvPr>
          <p:cNvSpPr>
            <a:spLocks noGrp="1"/>
          </p:cNvSpPr>
          <p:nvPr>
            <p:ph type="body" sz="quarter" idx="63" hasCustomPrompt="1"/>
          </p:nvPr>
        </p:nvSpPr>
        <p:spPr>
          <a:xfrm>
            <a:off x="7532104" y="2411159"/>
            <a:ext cx="4259263" cy="961829"/>
          </a:xfrm>
        </p:spPr>
        <p:txBody>
          <a:bodyPr anchor="t">
            <a:noAutofit/>
          </a:bodyPr>
          <a:lstStyle>
            <a:lvl1pPr marL="0" indent="0">
              <a:buNone/>
              <a:defRPr sz="2000">
                <a:solidFill>
                  <a:srgbClr val="283583"/>
                </a:solidFill>
              </a:defRPr>
            </a:lvl1pPr>
          </a:lstStyle>
          <a:p>
            <a:pPr lvl="0"/>
            <a:r>
              <a:rPr lang="en-GB" noProof="0" dirty="0"/>
              <a:t>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p>
        </p:txBody>
      </p:sp>
      <p:sp>
        <p:nvSpPr>
          <p:cNvPr id="45" name="Picture Placeholder 9">
            <a:extLst>
              <a:ext uri="{FF2B5EF4-FFF2-40B4-BE49-F238E27FC236}">
                <a16:creationId xmlns:a16="http://schemas.microsoft.com/office/drawing/2014/main" id="{D071598D-3D54-48C4-D63B-07B697380164}"/>
              </a:ext>
            </a:extLst>
          </p:cNvPr>
          <p:cNvSpPr>
            <a:spLocks noGrp="1"/>
          </p:cNvSpPr>
          <p:nvPr>
            <p:ph type="pic" sz="quarter" idx="64" hasCustomPrompt="1"/>
          </p:nvPr>
        </p:nvSpPr>
        <p:spPr>
          <a:xfrm>
            <a:off x="6389862" y="2411159"/>
            <a:ext cx="921380" cy="845391"/>
          </a:xfrm>
        </p:spPr>
        <p:txBody>
          <a:bodyPr anchor="b">
            <a:noAutofit/>
          </a:bodyPr>
          <a:lstStyle>
            <a:lvl1pPr marL="0" indent="0" algn="ctr">
              <a:buNone/>
              <a:defRPr sz="800"/>
            </a:lvl1pPr>
          </a:lstStyle>
          <a:p>
            <a:r>
              <a:rPr lang="en-GB" dirty="0"/>
              <a:t>ICON</a:t>
            </a:r>
          </a:p>
        </p:txBody>
      </p:sp>
      <p:cxnSp>
        <p:nvCxnSpPr>
          <p:cNvPr id="46" name="Straight Connector 45">
            <a:extLst>
              <a:ext uri="{FF2B5EF4-FFF2-40B4-BE49-F238E27FC236}">
                <a16:creationId xmlns:a16="http://schemas.microsoft.com/office/drawing/2014/main" id="{F1281F5E-13EB-B7FA-6586-7606E10B1BD2}"/>
              </a:ext>
            </a:extLst>
          </p:cNvPr>
          <p:cNvCxnSpPr/>
          <p:nvPr userDrawn="1"/>
        </p:nvCxnSpPr>
        <p:spPr>
          <a:xfrm>
            <a:off x="7531848" y="4901125"/>
            <a:ext cx="4259007" cy="0"/>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47" name="Text Placeholder 2">
            <a:extLst>
              <a:ext uri="{FF2B5EF4-FFF2-40B4-BE49-F238E27FC236}">
                <a16:creationId xmlns:a16="http://schemas.microsoft.com/office/drawing/2014/main" id="{29FDBFC3-84DF-DE07-1C91-D81FCF6D790B}"/>
              </a:ext>
            </a:extLst>
          </p:cNvPr>
          <p:cNvSpPr>
            <a:spLocks noGrp="1"/>
          </p:cNvSpPr>
          <p:nvPr>
            <p:ph type="body" sz="quarter" idx="65" hasCustomPrompt="1"/>
          </p:nvPr>
        </p:nvSpPr>
        <p:spPr>
          <a:xfrm>
            <a:off x="7531848" y="3769456"/>
            <a:ext cx="4259263" cy="961829"/>
          </a:xfrm>
        </p:spPr>
        <p:txBody>
          <a:bodyPr anchor="t">
            <a:noAutofit/>
          </a:bodyPr>
          <a:lstStyle>
            <a:lvl1pPr marL="0" indent="0">
              <a:buNone/>
              <a:defRPr sz="2000">
                <a:solidFill>
                  <a:srgbClr val="283583"/>
                </a:solidFill>
              </a:defRPr>
            </a:lvl1pPr>
          </a:lstStyle>
          <a:p>
            <a:pPr lvl="0"/>
            <a:r>
              <a:rPr lang="en-GB" noProof="0" dirty="0"/>
              <a:t>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p>
        </p:txBody>
      </p:sp>
      <p:sp>
        <p:nvSpPr>
          <p:cNvPr id="48" name="Picture Placeholder 9">
            <a:extLst>
              <a:ext uri="{FF2B5EF4-FFF2-40B4-BE49-F238E27FC236}">
                <a16:creationId xmlns:a16="http://schemas.microsoft.com/office/drawing/2014/main" id="{150B3241-9A4A-5041-30B2-80C4D7AB7F8D}"/>
              </a:ext>
            </a:extLst>
          </p:cNvPr>
          <p:cNvSpPr>
            <a:spLocks noGrp="1"/>
          </p:cNvSpPr>
          <p:nvPr>
            <p:ph type="pic" sz="quarter" idx="66" hasCustomPrompt="1"/>
          </p:nvPr>
        </p:nvSpPr>
        <p:spPr>
          <a:xfrm>
            <a:off x="6389606" y="3769456"/>
            <a:ext cx="921380" cy="845391"/>
          </a:xfrm>
        </p:spPr>
        <p:txBody>
          <a:bodyPr anchor="b">
            <a:noAutofit/>
          </a:bodyPr>
          <a:lstStyle>
            <a:lvl1pPr marL="0" indent="0" algn="ctr">
              <a:buNone/>
              <a:defRPr sz="800"/>
            </a:lvl1pPr>
          </a:lstStyle>
          <a:p>
            <a:r>
              <a:rPr lang="en-GB" dirty="0"/>
              <a:t>ICON</a:t>
            </a:r>
          </a:p>
        </p:txBody>
      </p:sp>
      <p:sp>
        <p:nvSpPr>
          <p:cNvPr id="49" name="Text Placeholder 2">
            <a:extLst>
              <a:ext uri="{FF2B5EF4-FFF2-40B4-BE49-F238E27FC236}">
                <a16:creationId xmlns:a16="http://schemas.microsoft.com/office/drawing/2014/main" id="{1E4BBBFB-211F-6939-43CB-63B0DC89BD30}"/>
              </a:ext>
            </a:extLst>
          </p:cNvPr>
          <p:cNvSpPr>
            <a:spLocks noGrp="1"/>
          </p:cNvSpPr>
          <p:nvPr>
            <p:ph type="body" sz="quarter" idx="67" hasCustomPrompt="1"/>
          </p:nvPr>
        </p:nvSpPr>
        <p:spPr>
          <a:xfrm>
            <a:off x="7531848" y="5130613"/>
            <a:ext cx="4259263" cy="961829"/>
          </a:xfrm>
        </p:spPr>
        <p:txBody>
          <a:bodyPr anchor="t">
            <a:noAutofit/>
          </a:bodyPr>
          <a:lstStyle>
            <a:lvl1pPr marL="0" indent="0">
              <a:buNone/>
              <a:defRPr sz="2000">
                <a:solidFill>
                  <a:srgbClr val="283583"/>
                </a:solidFill>
              </a:defRPr>
            </a:lvl1pPr>
          </a:lstStyle>
          <a:p>
            <a:pPr lvl="0"/>
            <a:r>
              <a:rPr lang="en-GB" noProof="0" dirty="0"/>
              <a:t>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p>
        </p:txBody>
      </p:sp>
      <p:sp>
        <p:nvSpPr>
          <p:cNvPr id="50" name="Picture Placeholder 9">
            <a:extLst>
              <a:ext uri="{FF2B5EF4-FFF2-40B4-BE49-F238E27FC236}">
                <a16:creationId xmlns:a16="http://schemas.microsoft.com/office/drawing/2014/main" id="{133E7366-8E90-EEBC-14C7-619C778691E6}"/>
              </a:ext>
            </a:extLst>
          </p:cNvPr>
          <p:cNvSpPr>
            <a:spLocks noGrp="1"/>
          </p:cNvSpPr>
          <p:nvPr>
            <p:ph type="pic" sz="quarter" idx="68" hasCustomPrompt="1"/>
          </p:nvPr>
        </p:nvSpPr>
        <p:spPr>
          <a:xfrm>
            <a:off x="6389606" y="5130613"/>
            <a:ext cx="921380" cy="845391"/>
          </a:xfrm>
        </p:spPr>
        <p:txBody>
          <a:bodyPr anchor="b">
            <a:noAutofit/>
          </a:bodyPr>
          <a:lstStyle>
            <a:lvl1pPr marL="0" indent="0" algn="ctr">
              <a:buNone/>
              <a:defRPr sz="800"/>
            </a:lvl1pPr>
          </a:lstStyle>
          <a:p>
            <a:r>
              <a:rPr lang="en-GB" dirty="0"/>
              <a:t>ICON</a:t>
            </a:r>
          </a:p>
        </p:txBody>
      </p:sp>
    </p:spTree>
    <p:extLst>
      <p:ext uri="{BB962C8B-B14F-4D97-AF65-F5344CB8AC3E}">
        <p14:creationId xmlns:p14="http://schemas.microsoft.com/office/powerpoint/2010/main" val="166783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icons and text ">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17FD1A06-C30F-4314-888A-FA1CF321762B}"/>
              </a:ext>
            </a:extLst>
          </p:cNvPr>
          <p:cNvSpPr>
            <a:spLocks noGrp="1"/>
          </p:cNvSpPr>
          <p:nvPr>
            <p:ph type="ftr" sz="quarter" idx="10"/>
          </p:nvPr>
        </p:nvSpPr>
        <p:spPr/>
        <p:txBody>
          <a:bodyPr/>
          <a:lstStyle/>
          <a:p>
            <a:endParaRPr lang="en-GB" noProof="0" dirty="0"/>
          </a:p>
        </p:txBody>
      </p:sp>
      <p:sp>
        <p:nvSpPr>
          <p:cNvPr id="8" name="Slide Number Placeholder 7">
            <a:extLst>
              <a:ext uri="{FF2B5EF4-FFF2-40B4-BE49-F238E27FC236}">
                <a16:creationId xmlns:a16="http://schemas.microsoft.com/office/drawing/2014/main" id="{0B100232-09EB-4C16-B547-5537B1531433}"/>
              </a:ext>
            </a:extLst>
          </p:cNvPr>
          <p:cNvSpPr>
            <a:spLocks noGrp="1"/>
          </p:cNvSpPr>
          <p:nvPr>
            <p:ph type="sldNum" sz="quarter" idx="11"/>
          </p:nvPr>
        </p:nvSpPr>
        <p:spPr/>
        <p:txBody>
          <a:bodyPr/>
          <a:lstStyle/>
          <a:p>
            <a:fld id="{137FA334-BE47-F143-B4E7-F04D9DD09270}" type="slidenum">
              <a:rPr lang="en-GB" noProof="0" smtClean="0"/>
              <a:pPr/>
              <a:t>‹#›</a:t>
            </a:fld>
            <a:endParaRPr lang="en-GB" noProof="0" dirty="0"/>
          </a:p>
        </p:txBody>
      </p:sp>
      <p:sp>
        <p:nvSpPr>
          <p:cNvPr id="46" name="Picture Placeholder 14">
            <a:extLst>
              <a:ext uri="{FF2B5EF4-FFF2-40B4-BE49-F238E27FC236}">
                <a16:creationId xmlns:a16="http://schemas.microsoft.com/office/drawing/2014/main" id="{C669DD54-19A6-47CD-AF62-652470977950}"/>
              </a:ext>
            </a:extLst>
          </p:cNvPr>
          <p:cNvSpPr>
            <a:spLocks noGrp="1"/>
          </p:cNvSpPr>
          <p:nvPr>
            <p:ph type="pic" sz="quarter" idx="14" hasCustomPrompt="1"/>
          </p:nvPr>
        </p:nvSpPr>
        <p:spPr>
          <a:xfrm>
            <a:off x="400637" y="6346892"/>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2" name="Title 1">
            <a:extLst>
              <a:ext uri="{FF2B5EF4-FFF2-40B4-BE49-F238E27FC236}">
                <a16:creationId xmlns:a16="http://schemas.microsoft.com/office/drawing/2014/main" id="{A7C44904-B7FB-43F1-BD41-F8D36306614F}"/>
              </a:ext>
            </a:extLst>
          </p:cNvPr>
          <p:cNvSpPr>
            <a:spLocks noGrp="1"/>
          </p:cNvSpPr>
          <p:nvPr>
            <p:ph type="title" hasCustomPrompt="1"/>
          </p:nvPr>
        </p:nvSpPr>
        <p:spPr/>
        <p:txBody>
          <a:bodyPr/>
          <a:lstStyle>
            <a:lvl1pPr>
              <a:defRPr/>
            </a:lvl1pPr>
          </a:lstStyle>
          <a:p>
            <a:r>
              <a:rPr lang="en-US" dirty="0"/>
              <a:t>Click to add title 36pt</a:t>
            </a:r>
            <a:endParaRPr lang="en-GB" dirty="0"/>
          </a:p>
        </p:txBody>
      </p:sp>
      <p:sp>
        <p:nvSpPr>
          <p:cNvPr id="4" name="Text Placeholder 3">
            <a:extLst>
              <a:ext uri="{FF2B5EF4-FFF2-40B4-BE49-F238E27FC236}">
                <a16:creationId xmlns:a16="http://schemas.microsoft.com/office/drawing/2014/main" id="{0569C6C3-A479-435E-B1DB-A4895E5B70E7}"/>
              </a:ext>
            </a:extLst>
          </p:cNvPr>
          <p:cNvSpPr>
            <a:spLocks noGrp="1"/>
          </p:cNvSpPr>
          <p:nvPr>
            <p:ph type="body" sz="quarter" idx="25" hasCustomPrompt="1"/>
          </p:nvPr>
        </p:nvSpPr>
        <p:spPr>
          <a:xfrm>
            <a:off x="416615" y="2824429"/>
            <a:ext cx="3439843" cy="563562"/>
          </a:xfrm>
        </p:spPr>
        <p:txBody>
          <a:bodyPr anchor="ctr">
            <a:normAutofit/>
          </a:bodyPr>
          <a:lstStyle>
            <a:lvl1pPr marL="0" indent="0" algn="ctr">
              <a:buNone/>
              <a:defRPr sz="2400">
                <a:solidFill>
                  <a:srgbClr val="283583"/>
                </a:solidFill>
              </a:defRPr>
            </a:lvl1pPr>
          </a:lstStyle>
          <a:p>
            <a:pPr lvl="0"/>
            <a:r>
              <a:rPr lang="en-GB" dirty="0"/>
              <a:t>Add text </a:t>
            </a:r>
          </a:p>
        </p:txBody>
      </p:sp>
      <p:sp>
        <p:nvSpPr>
          <p:cNvPr id="34" name="Text Placeholder 3">
            <a:extLst>
              <a:ext uri="{FF2B5EF4-FFF2-40B4-BE49-F238E27FC236}">
                <a16:creationId xmlns:a16="http://schemas.microsoft.com/office/drawing/2014/main" id="{786CC9FC-43A8-4284-AD14-860937BB3B9E}"/>
              </a:ext>
            </a:extLst>
          </p:cNvPr>
          <p:cNvSpPr>
            <a:spLocks noGrp="1"/>
          </p:cNvSpPr>
          <p:nvPr>
            <p:ph type="body" sz="quarter" idx="26" hasCustomPrompt="1"/>
          </p:nvPr>
        </p:nvSpPr>
        <p:spPr>
          <a:xfrm>
            <a:off x="4374465" y="2824429"/>
            <a:ext cx="3439843" cy="563562"/>
          </a:xfrm>
        </p:spPr>
        <p:txBody>
          <a:bodyPr anchor="ctr">
            <a:normAutofit/>
          </a:bodyPr>
          <a:lstStyle>
            <a:lvl1pPr marL="0" indent="0" algn="ctr">
              <a:buNone/>
              <a:defRPr sz="2400">
                <a:solidFill>
                  <a:srgbClr val="283583"/>
                </a:solidFill>
              </a:defRPr>
            </a:lvl1pPr>
          </a:lstStyle>
          <a:p>
            <a:pPr lvl="0"/>
            <a:r>
              <a:rPr lang="en-GB" dirty="0"/>
              <a:t>Add text </a:t>
            </a:r>
          </a:p>
        </p:txBody>
      </p:sp>
      <p:sp>
        <p:nvSpPr>
          <p:cNvPr id="35" name="Text Placeholder 3">
            <a:extLst>
              <a:ext uri="{FF2B5EF4-FFF2-40B4-BE49-F238E27FC236}">
                <a16:creationId xmlns:a16="http://schemas.microsoft.com/office/drawing/2014/main" id="{0A27576B-861B-4279-9702-1AB893CB7B04}"/>
              </a:ext>
            </a:extLst>
          </p:cNvPr>
          <p:cNvSpPr>
            <a:spLocks noGrp="1"/>
          </p:cNvSpPr>
          <p:nvPr>
            <p:ph type="body" sz="quarter" idx="27" hasCustomPrompt="1"/>
          </p:nvPr>
        </p:nvSpPr>
        <p:spPr>
          <a:xfrm>
            <a:off x="8335530" y="2824429"/>
            <a:ext cx="3439843" cy="563562"/>
          </a:xfrm>
        </p:spPr>
        <p:txBody>
          <a:bodyPr anchor="ctr">
            <a:normAutofit/>
          </a:bodyPr>
          <a:lstStyle>
            <a:lvl1pPr marL="0" indent="0" algn="ctr">
              <a:buNone/>
              <a:defRPr sz="2400">
                <a:solidFill>
                  <a:srgbClr val="283583"/>
                </a:solidFill>
              </a:defRPr>
            </a:lvl1pPr>
          </a:lstStyle>
          <a:p>
            <a:pPr lvl="0"/>
            <a:r>
              <a:rPr lang="en-GB" dirty="0"/>
              <a:t>Add text </a:t>
            </a:r>
          </a:p>
        </p:txBody>
      </p:sp>
      <p:sp>
        <p:nvSpPr>
          <p:cNvPr id="36" name="Text Placeholder 3">
            <a:extLst>
              <a:ext uri="{FF2B5EF4-FFF2-40B4-BE49-F238E27FC236}">
                <a16:creationId xmlns:a16="http://schemas.microsoft.com/office/drawing/2014/main" id="{78945C4B-22A4-48F1-8012-AF8660DF4C69}"/>
              </a:ext>
            </a:extLst>
          </p:cNvPr>
          <p:cNvSpPr>
            <a:spLocks noGrp="1"/>
          </p:cNvSpPr>
          <p:nvPr>
            <p:ph type="body" sz="quarter" idx="28" hasCustomPrompt="1"/>
          </p:nvPr>
        </p:nvSpPr>
        <p:spPr>
          <a:xfrm>
            <a:off x="400637" y="5455444"/>
            <a:ext cx="3439843" cy="563562"/>
          </a:xfrm>
        </p:spPr>
        <p:txBody>
          <a:bodyPr anchor="ctr">
            <a:normAutofit/>
          </a:bodyPr>
          <a:lstStyle>
            <a:lvl1pPr marL="0" indent="0" algn="ctr">
              <a:buNone/>
              <a:defRPr sz="2400">
                <a:solidFill>
                  <a:srgbClr val="283583"/>
                </a:solidFill>
              </a:defRPr>
            </a:lvl1pPr>
          </a:lstStyle>
          <a:p>
            <a:pPr lvl="0"/>
            <a:r>
              <a:rPr lang="en-GB" dirty="0"/>
              <a:t>Add text </a:t>
            </a:r>
          </a:p>
        </p:txBody>
      </p:sp>
      <p:sp>
        <p:nvSpPr>
          <p:cNvPr id="37" name="Text Placeholder 3">
            <a:extLst>
              <a:ext uri="{FF2B5EF4-FFF2-40B4-BE49-F238E27FC236}">
                <a16:creationId xmlns:a16="http://schemas.microsoft.com/office/drawing/2014/main" id="{CA98579B-80C0-4706-A588-C8D3C054216D}"/>
              </a:ext>
            </a:extLst>
          </p:cNvPr>
          <p:cNvSpPr>
            <a:spLocks noGrp="1"/>
          </p:cNvSpPr>
          <p:nvPr>
            <p:ph type="body" sz="quarter" idx="29" hasCustomPrompt="1"/>
          </p:nvPr>
        </p:nvSpPr>
        <p:spPr>
          <a:xfrm>
            <a:off x="4374465" y="5455444"/>
            <a:ext cx="3439843" cy="563562"/>
          </a:xfrm>
        </p:spPr>
        <p:txBody>
          <a:bodyPr anchor="ctr">
            <a:normAutofit/>
          </a:bodyPr>
          <a:lstStyle>
            <a:lvl1pPr marL="0" indent="0" algn="ctr">
              <a:buNone/>
              <a:defRPr sz="2400">
                <a:solidFill>
                  <a:srgbClr val="283583"/>
                </a:solidFill>
              </a:defRPr>
            </a:lvl1pPr>
          </a:lstStyle>
          <a:p>
            <a:pPr lvl="0"/>
            <a:r>
              <a:rPr lang="en-GB" dirty="0"/>
              <a:t>Add text </a:t>
            </a:r>
          </a:p>
        </p:txBody>
      </p:sp>
      <p:sp>
        <p:nvSpPr>
          <p:cNvPr id="38" name="Text Placeholder 3">
            <a:extLst>
              <a:ext uri="{FF2B5EF4-FFF2-40B4-BE49-F238E27FC236}">
                <a16:creationId xmlns:a16="http://schemas.microsoft.com/office/drawing/2014/main" id="{B487B5FB-DC80-4F5E-B43E-D4F011177821}"/>
              </a:ext>
            </a:extLst>
          </p:cNvPr>
          <p:cNvSpPr>
            <a:spLocks noGrp="1"/>
          </p:cNvSpPr>
          <p:nvPr>
            <p:ph type="body" sz="quarter" idx="30" hasCustomPrompt="1"/>
          </p:nvPr>
        </p:nvSpPr>
        <p:spPr>
          <a:xfrm>
            <a:off x="8335529" y="5455444"/>
            <a:ext cx="3439843" cy="563562"/>
          </a:xfrm>
        </p:spPr>
        <p:txBody>
          <a:bodyPr anchor="ctr">
            <a:normAutofit/>
          </a:bodyPr>
          <a:lstStyle>
            <a:lvl1pPr marL="0" indent="0" algn="ctr">
              <a:buNone/>
              <a:defRPr sz="2400">
                <a:solidFill>
                  <a:srgbClr val="283583"/>
                </a:solidFill>
              </a:defRPr>
            </a:lvl1pPr>
          </a:lstStyle>
          <a:p>
            <a:pPr lvl="0"/>
            <a:r>
              <a:rPr lang="en-GB" dirty="0"/>
              <a:t>Add text </a:t>
            </a:r>
          </a:p>
        </p:txBody>
      </p:sp>
      <p:sp>
        <p:nvSpPr>
          <p:cNvPr id="24" name="Picture Placeholder 9">
            <a:extLst>
              <a:ext uri="{FF2B5EF4-FFF2-40B4-BE49-F238E27FC236}">
                <a16:creationId xmlns:a16="http://schemas.microsoft.com/office/drawing/2014/main" id="{8D329FD7-0258-4D58-97EB-F51773AD9913}"/>
              </a:ext>
            </a:extLst>
          </p:cNvPr>
          <p:cNvSpPr>
            <a:spLocks noGrp="1"/>
          </p:cNvSpPr>
          <p:nvPr>
            <p:ph type="pic" sz="quarter" idx="52" hasCustomPrompt="1"/>
          </p:nvPr>
        </p:nvSpPr>
        <p:spPr>
          <a:xfrm>
            <a:off x="1488920" y="1498240"/>
            <a:ext cx="1295235" cy="1188413"/>
          </a:xfrm>
        </p:spPr>
        <p:txBody>
          <a:bodyPr anchor="b">
            <a:noAutofit/>
          </a:bodyPr>
          <a:lstStyle>
            <a:lvl1pPr marL="0" indent="0" algn="ctr">
              <a:buNone/>
              <a:defRPr sz="800"/>
            </a:lvl1pPr>
          </a:lstStyle>
          <a:p>
            <a:r>
              <a:rPr lang="en-GB" dirty="0"/>
              <a:t>ICON</a:t>
            </a:r>
          </a:p>
        </p:txBody>
      </p:sp>
      <p:sp>
        <p:nvSpPr>
          <p:cNvPr id="25" name="Picture Placeholder 9">
            <a:extLst>
              <a:ext uri="{FF2B5EF4-FFF2-40B4-BE49-F238E27FC236}">
                <a16:creationId xmlns:a16="http://schemas.microsoft.com/office/drawing/2014/main" id="{3B762B20-4207-4CC8-B629-43AE5814F569}"/>
              </a:ext>
            </a:extLst>
          </p:cNvPr>
          <p:cNvSpPr>
            <a:spLocks noGrp="1"/>
          </p:cNvSpPr>
          <p:nvPr>
            <p:ph type="pic" sz="quarter" idx="53" hasCustomPrompt="1"/>
          </p:nvPr>
        </p:nvSpPr>
        <p:spPr>
          <a:xfrm>
            <a:off x="5446770" y="1498240"/>
            <a:ext cx="1295235" cy="1188413"/>
          </a:xfrm>
        </p:spPr>
        <p:txBody>
          <a:bodyPr anchor="b">
            <a:noAutofit/>
          </a:bodyPr>
          <a:lstStyle>
            <a:lvl1pPr marL="0" indent="0" algn="ctr">
              <a:buNone/>
              <a:defRPr sz="800"/>
            </a:lvl1pPr>
          </a:lstStyle>
          <a:p>
            <a:r>
              <a:rPr lang="en-GB" dirty="0"/>
              <a:t>ICON</a:t>
            </a:r>
          </a:p>
        </p:txBody>
      </p:sp>
      <p:sp>
        <p:nvSpPr>
          <p:cNvPr id="27" name="Picture Placeholder 9">
            <a:extLst>
              <a:ext uri="{FF2B5EF4-FFF2-40B4-BE49-F238E27FC236}">
                <a16:creationId xmlns:a16="http://schemas.microsoft.com/office/drawing/2014/main" id="{FCAA39B5-C64B-4043-9072-1B16E5B6ED0F}"/>
              </a:ext>
            </a:extLst>
          </p:cNvPr>
          <p:cNvSpPr>
            <a:spLocks noGrp="1"/>
          </p:cNvSpPr>
          <p:nvPr>
            <p:ph type="pic" sz="quarter" idx="54" hasCustomPrompt="1"/>
          </p:nvPr>
        </p:nvSpPr>
        <p:spPr>
          <a:xfrm>
            <a:off x="9407835" y="1498239"/>
            <a:ext cx="1295235" cy="1188413"/>
          </a:xfrm>
        </p:spPr>
        <p:txBody>
          <a:bodyPr anchor="b">
            <a:noAutofit/>
          </a:bodyPr>
          <a:lstStyle>
            <a:lvl1pPr marL="0" indent="0" algn="ctr">
              <a:buNone/>
              <a:defRPr sz="800"/>
            </a:lvl1pPr>
          </a:lstStyle>
          <a:p>
            <a:r>
              <a:rPr lang="en-GB" dirty="0"/>
              <a:t>ICON</a:t>
            </a:r>
          </a:p>
        </p:txBody>
      </p:sp>
      <p:sp>
        <p:nvSpPr>
          <p:cNvPr id="33" name="Picture Placeholder 9">
            <a:extLst>
              <a:ext uri="{FF2B5EF4-FFF2-40B4-BE49-F238E27FC236}">
                <a16:creationId xmlns:a16="http://schemas.microsoft.com/office/drawing/2014/main" id="{9BF1A81B-4B08-46DD-808B-43FBD7AD718F}"/>
              </a:ext>
            </a:extLst>
          </p:cNvPr>
          <p:cNvSpPr>
            <a:spLocks noGrp="1"/>
          </p:cNvSpPr>
          <p:nvPr>
            <p:ph type="pic" sz="quarter" idx="55" hasCustomPrompt="1"/>
          </p:nvPr>
        </p:nvSpPr>
        <p:spPr>
          <a:xfrm>
            <a:off x="1488918" y="4111886"/>
            <a:ext cx="1295235" cy="1188413"/>
          </a:xfrm>
        </p:spPr>
        <p:txBody>
          <a:bodyPr anchor="b">
            <a:noAutofit/>
          </a:bodyPr>
          <a:lstStyle>
            <a:lvl1pPr marL="0" indent="0" algn="ctr">
              <a:buNone/>
              <a:defRPr sz="800"/>
            </a:lvl1pPr>
          </a:lstStyle>
          <a:p>
            <a:r>
              <a:rPr lang="en-GB" dirty="0"/>
              <a:t>ICON</a:t>
            </a:r>
          </a:p>
        </p:txBody>
      </p:sp>
      <p:sp>
        <p:nvSpPr>
          <p:cNvPr id="39" name="Picture Placeholder 9">
            <a:extLst>
              <a:ext uri="{FF2B5EF4-FFF2-40B4-BE49-F238E27FC236}">
                <a16:creationId xmlns:a16="http://schemas.microsoft.com/office/drawing/2014/main" id="{CB44C953-64B7-489A-8933-AA1E4FD49229}"/>
              </a:ext>
            </a:extLst>
          </p:cNvPr>
          <p:cNvSpPr>
            <a:spLocks noGrp="1"/>
          </p:cNvSpPr>
          <p:nvPr>
            <p:ph type="pic" sz="quarter" idx="56" hasCustomPrompt="1"/>
          </p:nvPr>
        </p:nvSpPr>
        <p:spPr>
          <a:xfrm>
            <a:off x="5446768" y="4111885"/>
            <a:ext cx="1295235" cy="1188413"/>
          </a:xfrm>
        </p:spPr>
        <p:txBody>
          <a:bodyPr anchor="b">
            <a:noAutofit/>
          </a:bodyPr>
          <a:lstStyle>
            <a:lvl1pPr marL="0" indent="0" algn="ctr">
              <a:buNone/>
              <a:defRPr sz="800"/>
            </a:lvl1pPr>
          </a:lstStyle>
          <a:p>
            <a:r>
              <a:rPr lang="en-GB" dirty="0"/>
              <a:t>ICON</a:t>
            </a:r>
          </a:p>
        </p:txBody>
      </p:sp>
      <p:sp>
        <p:nvSpPr>
          <p:cNvPr id="40" name="Picture Placeholder 9">
            <a:extLst>
              <a:ext uri="{FF2B5EF4-FFF2-40B4-BE49-F238E27FC236}">
                <a16:creationId xmlns:a16="http://schemas.microsoft.com/office/drawing/2014/main" id="{D9E4ABD2-B671-454C-9372-3EC43C667A33}"/>
              </a:ext>
            </a:extLst>
          </p:cNvPr>
          <p:cNvSpPr>
            <a:spLocks noGrp="1"/>
          </p:cNvSpPr>
          <p:nvPr>
            <p:ph type="pic" sz="quarter" idx="57" hasCustomPrompt="1"/>
          </p:nvPr>
        </p:nvSpPr>
        <p:spPr>
          <a:xfrm>
            <a:off x="9407832" y="4110132"/>
            <a:ext cx="1295235" cy="1188413"/>
          </a:xfrm>
        </p:spPr>
        <p:txBody>
          <a:bodyPr anchor="b">
            <a:noAutofit/>
          </a:bodyPr>
          <a:lstStyle>
            <a:lvl1pPr marL="0" indent="0" algn="ctr">
              <a:buNone/>
              <a:defRPr sz="800"/>
            </a:lvl1pPr>
          </a:lstStyle>
          <a:p>
            <a:r>
              <a:rPr lang="en-GB" dirty="0"/>
              <a:t>ICON</a:t>
            </a:r>
          </a:p>
        </p:txBody>
      </p:sp>
    </p:spTree>
    <p:extLst>
      <p:ext uri="{BB962C8B-B14F-4D97-AF65-F5344CB8AC3E}">
        <p14:creationId xmlns:p14="http://schemas.microsoft.com/office/powerpoint/2010/main" val="1108904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dient panel left text right ">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67451567-8536-477F-85ED-CA1DFF9BE97B}"/>
              </a:ext>
            </a:extLst>
          </p:cNvPr>
          <p:cNvSpPr>
            <a:spLocks noGrp="1"/>
          </p:cNvSpPr>
          <p:nvPr>
            <p:ph type="ftr" sz="quarter" idx="15"/>
          </p:nvPr>
        </p:nvSpPr>
        <p:spPr/>
        <p:txBody>
          <a:bodyPr/>
          <a:lstStyle/>
          <a:p>
            <a:endParaRPr lang="en-GB" noProof="0" dirty="0"/>
          </a:p>
        </p:txBody>
      </p:sp>
      <p:sp>
        <p:nvSpPr>
          <p:cNvPr id="13" name="Slide Number Placeholder 12">
            <a:extLst>
              <a:ext uri="{FF2B5EF4-FFF2-40B4-BE49-F238E27FC236}">
                <a16:creationId xmlns:a16="http://schemas.microsoft.com/office/drawing/2014/main" id="{0C0D124B-675D-46F1-BFDA-75A464E98B48}"/>
              </a:ext>
            </a:extLst>
          </p:cNvPr>
          <p:cNvSpPr>
            <a:spLocks noGrp="1"/>
          </p:cNvSpPr>
          <p:nvPr>
            <p:ph type="sldNum" sz="quarter" idx="16"/>
          </p:nvPr>
        </p:nvSpPr>
        <p:spPr/>
        <p:txBody>
          <a:bodyPr/>
          <a:lstStyle/>
          <a:p>
            <a:fld id="{137FA334-BE47-F143-B4E7-F04D9DD09270}" type="slidenum">
              <a:rPr lang="en-GB" noProof="0" smtClean="0"/>
              <a:pPr/>
              <a:t>‹#›</a:t>
            </a:fld>
            <a:endParaRPr lang="en-GB" noProof="0" dirty="0"/>
          </a:p>
        </p:txBody>
      </p:sp>
      <p:sp>
        <p:nvSpPr>
          <p:cNvPr id="45" name="Rectangle 44">
            <a:extLst>
              <a:ext uri="{FF2B5EF4-FFF2-40B4-BE49-F238E27FC236}">
                <a16:creationId xmlns:a16="http://schemas.microsoft.com/office/drawing/2014/main" id="{DCE0901E-61B4-4667-8DFF-B6D74637AFF1}"/>
              </a:ext>
            </a:extLst>
          </p:cNvPr>
          <p:cNvSpPr/>
          <p:nvPr userDrawn="1"/>
        </p:nvSpPr>
        <p:spPr>
          <a:xfrm>
            <a:off x="0" y="-1916"/>
            <a:ext cx="5022376" cy="6162188"/>
          </a:xfrm>
          <a:prstGeom prst="rect">
            <a:avLst/>
          </a:prstGeom>
          <a:gradFill>
            <a:gsLst>
              <a:gs pos="59000">
                <a:srgbClr val="283583"/>
              </a:gs>
              <a:gs pos="0">
                <a:srgbClr val="61A83F"/>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 Placeholder 9">
            <a:extLst>
              <a:ext uri="{FF2B5EF4-FFF2-40B4-BE49-F238E27FC236}">
                <a16:creationId xmlns:a16="http://schemas.microsoft.com/office/drawing/2014/main" id="{D98922A6-7FC8-44A5-B268-9643AE7B1DF2}"/>
              </a:ext>
            </a:extLst>
          </p:cNvPr>
          <p:cNvSpPr>
            <a:spLocks noGrp="1"/>
          </p:cNvSpPr>
          <p:nvPr>
            <p:ph type="body" sz="quarter" idx="17" hasCustomPrompt="1"/>
          </p:nvPr>
        </p:nvSpPr>
        <p:spPr>
          <a:xfrm>
            <a:off x="400637" y="1792570"/>
            <a:ext cx="4257088" cy="4138330"/>
          </a:xfrm>
          <a:prstGeom prst="rect">
            <a:avLst/>
          </a:prstGeom>
        </p:spPr>
        <p:txBody>
          <a:bodyPr numCol="1">
            <a:normAutofit/>
          </a:bodyPr>
          <a:lstStyle>
            <a:lvl1pPr marL="0" marR="0" indent="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None/>
              <a:tabLst/>
              <a:defRPr sz="2400" b="0" i="0">
                <a:solidFill>
                  <a:schemeClr val="bg1"/>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p>
        </p:txBody>
      </p:sp>
      <p:sp>
        <p:nvSpPr>
          <p:cNvPr id="49" name="Picture Placeholder 14">
            <a:extLst>
              <a:ext uri="{FF2B5EF4-FFF2-40B4-BE49-F238E27FC236}">
                <a16:creationId xmlns:a16="http://schemas.microsoft.com/office/drawing/2014/main" id="{42BD4E97-1980-4AF5-8BEC-EE75A52001CE}"/>
              </a:ext>
            </a:extLst>
          </p:cNvPr>
          <p:cNvSpPr>
            <a:spLocks noGrp="1"/>
          </p:cNvSpPr>
          <p:nvPr>
            <p:ph type="pic" sz="quarter" idx="36" hasCustomPrompt="1"/>
          </p:nvPr>
        </p:nvSpPr>
        <p:spPr>
          <a:xfrm>
            <a:off x="400635" y="6342133"/>
            <a:ext cx="1248737" cy="374583"/>
          </a:xfrm>
          <a:prstGeom prst="rect">
            <a:avLst/>
          </a:prstGeom>
        </p:spPr>
        <p:txBody>
          <a:bodyPr>
            <a:noAutofit/>
          </a:bodyPr>
          <a:lstStyle>
            <a:lvl1pPr marL="0" indent="0">
              <a:buNone/>
              <a:defRPr sz="1100">
                <a:solidFill>
                  <a:schemeClr val="tx1">
                    <a:lumMod val="75000"/>
                    <a:lumOff val="25000"/>
                  </a:schemeClr>
                </a:solidFill>
              </a:defRPr>
            </a:lvl1pPr>
          </a:lstStyle>
          <a:p>
            <a:r>
              <a:rPr lang="en-GB" dirty="0"/>
              <a:t>Partner/customer logo] </a:t>
            </a:r>
          </a:p>
        </p:txBody>
      </p:sp>
      <p:sp>
        <p:nvSpPr>
          <p:cNvPr id="76" name="Title 1">
            <a:extLst>
              <a:ext uri="{FF2B5EF4-FFF2-40B4-BE49-F238E27FC236}">
                <a16:creationId xmlns:a16="http://schemas.microsoft.com/office/drawing/2014/main" id="{AA34E21B-4E9E-4912-A3DF-701E3D6A9902}"/>
              </a:ext>
            </a:extLst>
          </p:cNvPr>
          <p:cNvSpPr>
            <a:spLocks noGrp="1"/>
          </p:cNvSpPr>
          <p:nvPr>
            <p:ph type="title" hasCustomPrompt="1"/>
          </p:nvPr>
        </p:nvSpPr>
        <p:spPr>
          <a:xfrm>
            <a:off x="400640" y="365317"/>
            <a:ext cx="4257085" cy="1245392"/>
          </a:xfrm>
          <a:prstGeom prst="rect">
            <a:avLst/>
          </a:prstGeom>
        </p:spPr>
        <p:txBody>
          <a:bodyPr anchor="t">
            <a:normAutofit/>
          </a:bodyPr>
          <a:lstStyle>
            <a:lvl1pPr>
              <a:lnSpc>
                <a:spcPct val="100000"/>
              </a:lnSpc>
              <a:defRPr sz="3600" b="1" i="0">
                <a:solidFill>
                  <a:schemeClr val="bg1"/>
                </a:solidFill>
                <a:latin typeface="Century Gothic" panose="020B0502020202020204" pitchFamily="34" charset="0"/>
                <a:ea typeface="Tahoma" panose="020B0604030504040204" pitchFamily="34" charset="0"/>
                <a:cs typeface="Tahoma" panose="020B0604030504040204" pitchFamily="34" charset="0"/>
              </a:defRPr>
            </a:lvl1pPr>
          </a:lstStyle>
          <a:p>
            <a:r>
              <a:rPr lang="en-GB" noProof="0" dirty="0"/>
              <a:t>Click to add title 36pt</a:t>
            </a:r>
          </a:p>
        </p:txBody>
      </p:sp>
      <p:sp>
        <p:nvSpPr>
          <p:cNvPr id="77" name="Text Placeholder 4">
            <a:extLst>
              <a:ext uri="{FF2B5EF4-FFF2-40B4-BE49-F238E27FC236}">
                <a16:creationId xmlns:a16="http://schemas.microsoft.com/office/drawing/2014/main" id="{8456739B-1680-43D7-A11D-6EF1B9C3BC57}"/>
              </a:ext>
            </a:extLst>
          </p:cNvPr>
          <p:cNvSpPr>
            <a:spLocks noGrp="1"/>
          </p:cNvSpPr>
          <p:nvPr>
            <p:ph type="body" sz="quarter" idx="38" hasCustomPrompt="1"/>
          </p:nvPr>
        </p:nvSpPr>
        <p:spPr>
          <a:xfrm>
            <a:off x="5336703" y="365125"/>
            <a:ext cx="6477000" cy="1427445"/>
          </a:xfrm>
        </p:spPr>
        <p:txBody>
          <a:bodyPr>
            <a:normAutofit/>
          </a:bodyPr>
          <a:lstStyle>
            <a:lvl1pPr marL="0" indent="0">
              <a:spcAft>
                <a:spcPts val="600"/>
              </a:spcAft>
              <a:buFont typeface="Arial" panose="020B0604020202020204" pitchFamily="34" charset="0"/>
              <a:buNone/>
              <a:defRPr sz="2800" b="1">
                <a:solidFill>
                  <a:srgbClr val="283583"/>
                </a:solidFill>
              </a:defRPr>
            </a:lvl1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consectetuer</a:t>
            </a:r>
            <a:r>
              <a:rPr lang="en-GB" noProof="0" dirty="0"/>
              <a:t> </a:t>
            </a:r>
            <a:r>
              <a:rPr lang="en-GB" noProof="0" dirty="0" err="1"/>
              <a:t>adipiscing</a:t>
            </a:r>
            <a:r>
              <a:rPr lang="en-GB" noProof="0" dirty="0"/>
              <a:t> </a:t>
            </a:r>
            <a:r>
              <a:rPr lang="en-GB" noProof="0" dirty="0" err="1"/>
              <a:t>elit</a:t>
            </a:r>
            <a:r>
              <a:rPr lang="en-GB" noProof="0" dirty="0"/>
              <a:t>. Maecenas </a:t>
            </a:r>
            <a:r>
              <a:rPr lang="en-GB" noProof="0" dirty="0" err="1"/>
              <a:t>porttitor</a:t>
            </a:r>
            <a:r>
              <a:rPr lang="en-GB" noProof="0" dirty="0"/>
              <a:t> </a:t>
            </a:r>
            <a:r>
              <a:rPr lang="en-GB" noProof="0" dirty="0" err="1"/>
              <a:t>congue</a:t>
            </a:r>
            <a:r>
              <a:rPr lang="en-GB" noProof="0" dirty="0"/>
              <a:t> </a:t>
            </a:r>
            <a:r>
              <a:rPr lang="en-GB" noProof="0" dirty="0" err="1"/>
              <a:t>massa</a:t>
            </a:r>
            <a:r>
              <a:rPr lang="en-GB" noProof="0" dirty="0"/>
              <a:t>. </a:t>
            </a:r>
          </a:p>
        </p:txBody>
      </p:sp>
      <p:sp>
        <p:nvSpPr>
          <p:cNvPr id="78" name="Text Placeholder 9">
            <a:extLst>
              <a:ext uri="{FF2B5EF4-FFF2-40B4-BE49-F238E27FC236}">
                <a16:creationId xmlns:a16="http://schemas.microsoft.com/office/drawing/2014/main" id="{2DC12C9F-532F-4A41-8B3C-B6A60E77E2D9}"/>
              </a:ext>
            </a:extLst>
          </p:cNvPr>
          <p:cNvSpPr>
            <a:spLocks noGrp="1"/>
          </p:cNvSpPr>
          <p:nvPr>
            <p:ph type="body" sz="quarter" idx="13" hasCustomPrompt="1"/>
          </p:nvPr>
        </p:nvSpPr>
        <p:spPr>
          <a:xfrm>
            <a:off x="5336703" y="1915845"/>
            <a:ext cx="6451436" cy="4244427"/>
          </a:xfrm>
          <a:prstGeom prst="rect">
            <a:avLst/>
          </a:prstGeom>
        </p:spPr>
        <p:txBody>
          <a:bodyPr numCol="1">
            <a:normAutofit/>
          </a:bodyPr>
          <a:lstStyle>
            <a:lvl1pPr marL="342900" marR="0" indent="-342900" algn="l" defTabSz="914400" rtl="0" eaLnBrk="1" fontAlgn="auto" latinLnBrk="0" hangingPunct="1">
              <a:lnSpc>
                <a:spcPct val="100000"/>
              </a:lnSpc>
              <a:spcBef>
                <a:spcPts val="1000"/>
              </a:spcBef>
              <a:spcAft>
                <a:spcPts val="600"/>
              </a:spcAft>
              <a:buClr>
                <a:srgbClr val="575756"/>
              </a:buClr>
              <a:buSzTx/>
              <a:buFont typeface="Arial" panose="020B0604020202020204" pitchFamily="34" charset="0"/>
              <a:buChar char="•"/>
              <a:tabLst/>
              <a:defRPr sz="2400" b="0" i="0">
                <a:solidFill>
                  <a:schemeClr val="tx1">
                    <a:lumMod val="75000"/>
                    <a:lumOff val="25000"/>
                  </a:schemeClr>
                </a:solidFill>
                <a:latin typeface="Century Gothic" panose="020B0502020202020204" pitchFamily="34" charset="0"/>
                <a:ea typeface="Tahoma" panose="020B0604030504040204" pitchFamily="34" charset="0"/>
                <a:cs typeface="Tahoma" panose="020B0604030504040204" pitchFamily="34" charset="0"/>
              </a:defRPr>
            </a:lvl1pPr>
            <a:lvl5pPr marL="1828800" indent="0">
              <a:buNone/>
              <a:defRPr/>
            </a:lvl5pPr>
          </a:lstStyle>
          <a:p>
            <a:pPr lvl="0"/>
            <a:r>
              <a:rPr lang="en-GB" noProof="0" dirty="0"/>
              <a:t>The recommended font size for body copy is 24pt, and no less than 18pt. </a:t>
            </a:r>
          </a:p>
          <a:p>
            <a:pPr lvl="0"/>
            <a:r>
              <a:rPr lang="en-GB" noProof="0" dirty="0" err="1"/>
              <a:t>Fusce</a:t>
            </a:r>
            <a:r>
              <a:rPr lang="en-GB" noProof="0" dirty="0"/>
              <a:t> </a:t>
            </a:r>
            <a:r>
              <a:rPr lang="en-GB" noProof="0" dirty="0" err="1"/>
              <a:t>posuere</a:t>
            </a:r>
            <a:r>
              <a:rPr lang="en-GB" noProof="0" dirty="0"/>
              <a:t>, magna </a:t>
            </a:r>
            <a:r>
              <a:rPr lang="en-GB" noProof="0" dirty="0" err="1"/>
              <a:t>sed</a:t>
            </a:r>
            <a:r>
              <a:rPr lang="en-GB" noProof="0" dirty="0"/>
              <a:t> pulvinar </a:t>
            </a:r>
            <a:r>
              <a:rPr lang="en-GB" noProof="0" dirty="0" err="1"/>
              <a:t>ultricies</a:t>
            </a:r>
            <a:r>
              <a:rPr lang="en-GB" noProof="0" dirty="0"/>
              <a:t>, </a:t>
            </a:r>
            <a:r>
              <a:rPr lang="en-GB" noProof="0" dirty="0" err="1"/>
              <a:t>purus</a:t>
            </a:r>
            <a:r>
              <a:rPr lang="en-GB" noProof="0" dirty="0"/>
              <a:t> </a:t>
            </a:r>
            <a:r>
              <a:rPr lang="en-GB" noProof="0" dirty="0" err="1"/>
              <a:t>lectus</a:t>
            </a:r>
            <a:r>
              <a:rPr lang="en-GB" noProof="0" dirty="0"/>
              <a:t> </a:t>
            </a:r>
            <a:r>
              <a:rPr lang="en-GB" noProof="0" dirty="0" err="1"/>
              <a:t>malesuada</a:t>
            </a:r>
            <a:r>
              <a:rPr lang="en-GB" noProof="0" dirty="0"/>
              <a:t> libero, sit </a:t>
            </a:r>
            <a:r>
              <a:rPr lang="en-GB" noProof="0" dirty="0" err="1"/>
              <a:t>amet</a:t>
            </a:r>
            <a:r>
              <a:rPr lang="en-GB" noProof="0" dirty="0"/>
              <a:t> </a:t>
            </a:r>
            <a:r>
              <a:rPr lang="en-GB" noProof="0" dirty="0" err="1"/>
              <a:t>commodo</a:t>
            </a:r>
            <a:r>
              <a:rPr lang="en-GB" noProof="0" dirty="0"/>
              <a:t> magna eros </a:t>
            </a:r>
            <a:r>
              <a:rPr lang="en-GB" noProof="0" dirty="0" err="1"/>
              <a:t>quis</a:t>
            </a:r>
            <a:r>
              <a:rPr lang="en-GB" noProof="0" dirty="0"/>
              <a:t> </a:t>
            </a:r>
            <a:r>
              <a:rPr lang="en-GB" noProof="0" dirty="0" err="1"/>
              <a:t>urna</a:t>
            </a:r>
            <a:r>
              <a:rPr lang="en-GB" noProof="0" dirty="0"/>
              <a:t>.</a:t>
            </a:r>
          </a:p>
          <a:p>
            <a:pPr lvl="0"/>
            <a:r>
              <a:rPr lang="en-GB" noProof="0" dirty="0"/>
              <a:t>Nunc </a:t>
            </a:r>
            <a:r>
              <a:rPr lang="en-GB" noProof="0" dirty="0" err="1"/>
              <a:t>viverra</a:t>
            </a:r>
            <a:r>
              <a:rPr lang="en-GB" noProof="0" dirty="0"/>
              <a:t> </a:t>
            </a:r>
            <a:r>
              <a:rPr lang="en-GB" noProof="0" dirty="0" err="1"/>
              <a:t>imperdiet</a:t>
            </a:r>
            <a:r>
              <a:rPr lang="en-GB" noProof="0" dirty="0"/>
              <a:t> </a:t>
            </a:r>
            <a:r>
              <a:rPr lang="en-GB" noProof="0" dirty="0" err="1"/>
              <a:t>enim</a:t>
            </a:r>
            <a:r>
              <a:rPr lang="en-GB" noProof="0" dirty="0"/>
              <a:t>. </a:t>
            </a:r>
            <a:r>
              <a:rPr lang="en-GB" noProof="0" dirty="0" err="1"/>
              <a:t>Fusce</a:t>
            </a:r>
            <a:r>
              <a:rPr lang="en-GB" noProof="0" dirty="0"/>
              <a:t> est. </a:t>
            </a:r>
            <a:r>
              <a:rPr lang="en-GB" noProof="0" dirty="0" err="1"/>
              <a:t>Vivamus</a:t>
            </a:r>
            <a:r>
              <a:rPr lang="en-GB" noProof="0" dirty="0"/>
              <a:t> a </a:t>
            </a:r>
            <a:r>
              <a:rPr lang="en-GB" noProof="0" dirty="0" err="1"/>
              <a:t>tellus</a:t>
            </a:r>
            <a:r>
              <a:rPr lang="en-GB" noProof="0" dirty="0"/>
              <a:t>.</a:t>
            </a:r>
          </a:p>
        </p:txBody>
      </p:sp>
    </p:spTree>
    <p:extLst>
      <p:ext uri="{BB962C8B-B14F-4D97-AF65-F5344CB8AC3E}">
        <p14:creationId xmlns:p14="http://schemas.microsoft.com/office/powerpoint/2010/main" val="2707080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12A94-A29D-47FE-B3F1-FE3128A54D80}"/>
              </a:ext>
            </a:extLst>
          </p:cNvPr>
          <p:cNvSpPr>
            <a:spLocks noGrp="1"/>
          </p:cNvSpPr>
          <p:nvPr>
            <p:ph type="title"/>
          </p:nvPr>
        </p:nvSpPr>
        <p:spPr>
          <a:xfrm>
            <a:off x="400639" y="365125"/>
            <a:ext cx="11387499" cy="642547"/>
          </a:xfrm>
          <a:prstGeom prst="rect">
            <a:avLst/>
          </a:prstGeom>
        </p:spPr>
        <p:txBody>
          <a:bodyPr vert="horz" lIns="91440" tIns="45720" rIns="91440" bIns="45720" rtlCol="0" anchor="ctr">
            <a:normAutofit/>
          </a:bodyPr>
          <a:lstStyle/>
          <a:p>
            <a:r>
              <a:rPr lang="en-GB" noProof="0" dirty="0"/>
              <a:t>Click to add title 36pt</a:t>
            </a:r>
          </a:p>
        </p:txBody>
      </p:sp>
      <p:sp>
        <p:nvSpPr>
          <p:cNvPr id="3" name="Text Placeholder 2">
            <a:extLst>
              <a:ext uri="{FF2B5EF4-FFF2-40B4-BE49-F238E27FC236}">
                <a16:creationId xmlns:a16="http://schemas.microsoft.com/office/drawing/2014/main" id="{7B1820BD-DC50-4762-B8CF-321DB999BEA6}"/>
              </a:ext>
            </a:extLst>
          </p:cNvPr>
          <p:cNvSpPr>
            <a:spLocks noGrp="1"/>
          </p:cNvSpPr>
          <p:nvPr>
            <p:ph type="body" idx="1"/>
          </p:nvPr>
        </p:nvSpPr>
        <p:spPr>
          <a:xfrm>
            <a:off x="400639" y="1465226"/>
            <a:ext cx="11387499"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7" name="Footer Placeholder 4">
            <a:extLst>
              <a:ext uri="{FF2B5EF4-FFF2-40B4-BE49-F238E27FC236}">
                <a16:creationId xmlns:a16="http://schemas.microsoft.com/office/drawing/2014/main" id="{54E7B6E6-1109-4539-81A4-95CA4095B89F}"/>
              </a:ext>
            </a:extLst>
          </p:cNvPr>
          <p:cNvSpPr>
            <a:spLocks noGrp="1"/>
          </p:cNvSpPr>
          <p:nvPr>
            <p:ph type="ftr" sz="quarter" idx="3"/>
          </p:nvPr>
        </p:nvSpPr>
        <p:spPr>
          <a:xfrm>
            <a:off x="6379647" y="6362700"/>
            <a:ext cx="2449286" cy="365125"/>
          </a:xfrm>
          <a:prstGeom prst="rect">
            <a:avLst/>
          </a:prstGeom>
        </p:spPr>
        <p:txBody>
          <a:bodyPr anchor="b"/>
          <a:lstStyle>
            <a:lvl1pPr algn="l">
              <a:defRPr sz="1100" b="0" i="0">
                <a:solidFill>
                  <a:schemeClr val="tx1">
                    <a:lumMod val="75000"/>
                    <a:lumOff val="25000"/>
                  </a:schemeClr>
                </a:solidFill>
                <a:latin typeface="Century Gothic" panose="020B0502020202020204" pitchFamily="34" charset="0"/>
              </a:defRPr>
            </a:lvl1pPr>
          </a:lstStyle>
          <a:p>
            <a:endParaRPr lang="en-GB" dirty="0"/>
          </a:p>
        </p:txBody>
      </p:sp>
      <p:sp>
        <p:nvSpPr>
          <p:cNvPr id="8" name="Slide Number Placeholder 5">
            <a:extLst>
              <a:ext uri="{FF2B5EF4-FFF2-40B4-BE49-F238E27FC236}">
                <a16:creationId xmlns:a16="http://schemas.microsoft.com/office/drawing/2014/main" id="{BEBF169A-FA71-4653-B689-79A5843C1D50}"/>
              </a:ext>
            </a:extLst>
          </p:cNvPr>
          <p:cNvSpPr>
            <a:spLocks noGrp="1"/>
          </p:cNvSpPr>
          <p:nvPr>
            <p:ph type="sldNum" sz="quarter" idx="4"/>
          </p:nvPr>
        </p:nvSpPr>
        <p:spPr>
          <a:xfrm>
            <a:off x="5862959" y="6362700"/>
            <a:ext cx="466081" cy="365125"/>
          </a:xfrm>
          <a:prstGeom prst="rect">
            <a:avLst/>
          </a:prstGeom>
        </p:spPr>
        <p:txBody>
          <a:bodyPr anchor="b"/>
          <a:lstStyle>
            <a:lvl1pPr algn="ctr">
              <a:defRPr sz="1100" b="0" i="0">
                <a:solidFill>
                  <a:schemeClr val="tx1">
                    <a:lumMod val="75000"/>
                    <a:lumOff val="25000"/>
                  </a:schemeClr>
                </a:solidFill>
                <a:latin typeface="Century Gothic" panose="020B0502020202020204" pitchFamily="34" charset="0"/>
              </a:defRPr>
            </a:lvl1pPr>
          </a:lstStyle>
          <a:p>
            <a:fld id="{137FA334-BE47-F143-B4E7-F04D9DD09270}" type="slidenum">
              <a:rPr lang="en-GB" smtClean="0"/>
              <a:pPr/>
              <a:t>‹#›</a:t>
            </a:fld>
            <a:endParaRPr lang="en-GB" dirty="0"/>
          </a:p>
        </p:txBody>
      </p:sp>
      <p:pic>
        <p:nvPicPr>
          <p:cNvPr id="9" name="Picture 8" descr="A picture containing logo&#10;&#10;Description automatically generated">
            <a:extLst>
              <a:ext uri="{FF2B5EF4-FFF2-40B4-BE49-F238E27FC236}">
                <a16:creationId xmlns:a16="http://schemas.microsoft.com/office/drawing/2014/main" id="{35C22239-780D-418C-8AE3-14D9ED076A15}"/>
              </a:ext>
            </a:extLst>
          </p:cNvPr>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10810133" y="6451282"/>
            <a:ext cx="978006" cy="224759"/>
          </a:xfrm>
          <a:prstGeom prst="rect">
            <a:avLst/>
          </a:prstGeom>
        </p:spPr>
      </p:pic>
    </p:spTree>
    <p:extLst>
      <p:ext uri="{BB962C8B-B14F-4D97-AF65-F5344CB8AC3E}">
        <p14:creationId xmlns:p14="http://schemas.microsoft.com/office/powerpoint/2010/main" val="34047172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9" r:id="rId4"/>
    <p:sldLayoutId id="2147483680" r:id="rId5"/>
    <p:sldLayoutId id="2147483651" r:id="rId6"/>
    <p:sldLayoutId id="2147483685" r:id="rId7"/>
    <p:sldLayoutId id="2147483681" r:id="rId8"/>
    <p:sldLayoutId id="2147483652" r:id="rId9"/>
    <p:sldLayoutId id="2147483673" r:id="rId10"/>
    <p:sldLayoutId id="2147483656" r:id="rId11"/>
    <p:sldLayoutId id="2147483675" r:id="rId12"/>
    <p:sldLayoutId id="2147483682" r:id="rId13"/>
    <p:sldLayoutId id="2147483676" r:id="rId14"/>
    <p:sldLayoutId id="2147483665" r:id="rId15"/>
    <p:sldLayoutId id="2147483684" r:id="rId16"/>
    <p:sldLayoutId id="2147483654" r:id="rId17"/>
    <p:sldLayoutId id="2147483674" r:id="rId18"/>
    <p:sldLayoutId id="2147483655" r:id="rId19"/>
    <p:sldLayoutId id="2147483666" r:id="rId20"/>
    <p:sldLayoutId id="2147483677" r:id="rId21"/>
    <p:sldLayoutId id="2147483669" r:id="rId22"/>
    <p:sldLayoutId id="2147483670" r:id="rId23"/>
    <p:sldLayoutId id="2147483671" r:id="rId24"/>
    <p:sldLayoutId id="2147483672" r:id="rId25"/>
    <p:sldLayoutId id="2147483683" r:id="rId26"/>
    <p:sldLayoutId id="2147483678" r:id="rId27"/>
    <p:sldLayoutId id="2147483663" r:id="rId28"/>
    <p:sldLayoutId id="2147483687" r:id="rId29"/>
    <p:sldLayoutId id="2147483688" r:id="rId30"/>
  </p:sldLayoutIdLst>
  <p:hf hdr="0" ftr="0" dt="0"/>
  <p:txStyles>
    <p:titleStyle>
      <a:lvl1pPr algn="l" defTabSz="914400" rtl="0" eaLnBrk="1" latinLnBrk="0" hangingPunct="1">
        <a:lnSpc>
          <a:spcPct val="90000"/>
        </a:lnSpc>
        <a:spcBef>
          <a:spcPct val="0"/>
        </a:spcBef>
        <a:buNone/>
        <a:defRPr sz="3600" b="1" kern="1200">
          <a:solidFill>
            <a:srgbClr val="1B284F"/>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features/copilot"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png"/><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emf"/><Relationship Id="rId7" Type="http://schemas.openxmlformats.org/officeDocument/2006/relationships/image" Target="../media/image19.svg"/><Relationship Id="rId2" Type="http://schemas.openxmlformats.org/officeDocument/2006/relationships/slideLayout" Target="../slideLayouts/slideLayout29.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99E58-A0E5-2864-375F-F09C30DFDB71}"/>
              </a:ext>
            </a:extLst>
          </p:cNvPr>
          <p:cNvSpPr>
            <a:spLocks noGrp="1"/>
          </p:cNvSpPr>
          <p:nvPr>
            <p:ph type="ctrTitle"/>
          </p:nvPr>
        </p:nvSpPr>
        <p:spPr>
          <a:xfrm>
            <a:off x="558800" y="2262229"/>
            <a:ext cx="8421908" cy="2151426"/>
          </a:xfrm>
        </p:spPr>
        <p:txBody>
          <a:bodyPr/>
          <a:lstStyle/>
          <a:p>
            <a:r>
              <a:rPr lang="en-GB" sz="4800" dirty="0">
                <a:solidFill>
                  <a:schemeClr val="bg1"/>
                </a:solidFill>
              </a:rPr>
              <a:t>Unlocking the Potential: </a:t>
            </a:r>
            <a:r>
              <a:rPr lang="en-GB" sz="4800" b="0" dirty="0">
                <a:solidFill>
                  <a:schemeClr val="bg1"/>
                </a:solidFill>
              </a:rPr>
              <a:t>Generative AI's Role in the Public Sector </a:t>
            </a:r>
            <a:br>
              <a:rPr lang="en-GB" sz="4800" dirty="0">
                <a:solidFill>
                  <a:schemeClr val="bg1"/>
                </a:solidFill>
              </a:rPr>
            </a:br>
            <a:endParaRPr lang="en-US" dirty="0"/>
          </a:p>
        </p:txBody>
      </p:sp>
      <p:sp>
        <p:nvSpPr>
          <p:cNvPr id="3" name="Subtitle 2">
            <a:extLst>
              <a:ext uri="{FF2B5EF4-FFF2-40B4-BE49-F238E27FC236}">
                <a16:creationId xmlns:a16="http://schemas.microsoft.com/office/drawing/2014/main" id="{EEFD215A-5F36-D603-298A-67FD54008AE7}"/>
              </a:ext>
            </a:extLst>
          </p:cNvPr>
          <p:cNvSpPr>
            <a:spLocks noGrp="1"/>
          </p:cNvSpPr>
          <p:nvPr>
            <p:ph type="subTitle" idx="1"/>
          </p:nvPr>
        </p:nvSpPr>
        <p:spPr/>
        <p:txBody>
          <a:bodyPr>
            <a:noAutofit/>
          </a:bodyPr>
          <a:lstStyle/>
          <a:p>
            <a:r>
              <a:rPr lang="en-GB" b="1" dirty="0"/>
              <a:t>Steve Ellwood-Thompson &amp; Tom Fowler</a:t>
            </a:r>
            <a:endParaRPr lang="en-GB" dirty="0"/>
          </a:p>
        </p:txBody>
      </p:sp>
      <p:sp>
        <p:nvSpPr>
          <p:cNvPr id="6" name="Text Placeholder 5">
            <a:extLst>
              <a:ext uri="{FF2B5EF4-FFF2-40B4-BE49-F238E27FC236}">
                <a16:creationId xmlns:a16="http://schemas.microsoft.com/office/drawing/2014/main" id="{A6AF60B6-38F7-6F60-C2D9-B4E7B8809B88}"/>
              </a:ext>
            </a:extLst>
          </p:cNvPr>
          <p:cNvSpPr>
            <a:spLocks noGrp="1"/>
          </p:cNvSpPr>
          <p:nvPr>
            <p:ph type="body" sz="quarter" idx="15"/>
          </p:nvPr>
        </p:nvSpPr>
        <p:spPr/>
        <p:txBody>
          <a:bodyPr/>
          <a:lstStyle/>
          <a:p>
            <a:r>
              <a:rPr lang="en-GB" sz="2400" dirty="0"/>
              <a:t>Data &amp; Artificial Intelligence Practice</a:t>
            </a:r>
            <a:endParaRPr lang="en-US" sz="2400" dirty="0"/>
          </a:p>
        </p:txBody>
      </p:sp>
    </p:spTree>
    <p:extLst>
      <p:ext uri="{BB962C8B-B14F-4D97-AF65-F5344CB8AC3E}">
        <p14:creationId xmlns:p14="http://schemas.microsoft.com/office/powerpoint/2010/main" val="3118361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26CF5-30C4-0CE1-1807-F0B26D4AF2FE}"/>
              </a:ext>
            </a:extLst>
          </p:cNvPr>
          <p:cNvSpPr>
            <a:spLocks noGrp="1"/>
          </p:cNvSpPr>
          <p:nvPr>
            <p:ph type="title"/>
          </p:nvPr>
        </p:nvSpPr>
        <p:spPr/>
        <p:txBody>
          <a:bodyPr/>
          <a:lstStyle/>
          <a:p>
            <a:r>
              <a:rPr lang="en-US" dirty="0"/>
              <a:t>Engineering Acceleration</a:t>
            </a:r>
            <a:endParaRPr lang="en-GB" dirty="0"/>
          </a:p>
        </p:txBody>
      </p:sp>
      <p:sp>
        <p:nvSpPr>
          <p:cNvPr id="5" name="Text Placeholder 4">
            <a:extLst>
              <a:ext uri="{FF2B5EF4-FFF2-40B4-BE49-F238E27FC236}">
                <a16:creationId xmlns:a16="http://schemas.microsoft.com/office/drawing/2014/main" id="{AB1312A3-4C4C-D3DE-E4FD-A03DAECC4F21}"/>
              </a:ext>
            </a:extLst>
          </p:cNvPr>
          <p:cNvSpPr>
            <a:spLocks noGrp="1"/>
          </p:cNvSpPr>
          <p:nvPr>
            <p:ph type="body" sz="quarter" idx="13"/>
          </p:nvPr>
        </p:nvSpPr>
        <p:spPr>
          <a:xfrm>
            <a:off x="400640" y="1195917"/>
            <a:ext cx="11387499" cy="4942155"/>
          </a:xfrm>
        </p:spPr>
        <p:txBody>
          <a:bodyPr vert="horz" lIns="91440" tIns="45720" rIns="91440" bIns="45720" numCol="1" spcCol="0" rtlCol="0" anchor="t">
            <a:noAutofit/>
          </a:bodyPr>
          <a:lstStyle/>
          <a:p>
            <a:pPr marL="0" indent="0">
              <a:buNone/>
            </a:pPr>
            <a:r>
              <a:rPr lang="en-US" sz="1800" dirty="0">
                <a:solidFill>
                  <a:schemeClr val="tx1">
                    <a:lumMod val="85000"/>
                    <a:lumOff val="15000"/>
                  </a:schemeClr>
                </a:solidFill>
                <a:latin typeface="+mn-lt"/>
                <a:ea typeface="Tahoma"/>
                <a:cs typeface="Tahoma"/>
              </a:rPr>
              <a:t>GitHub Copilot (and similar tools) offer a </a:t>
            </a:r>
            <a:r>
              <a:rPr lang="en-US" sz="1800" b="1" dirty="0">
                <a:solidFill>
                  <a:schemeClr val="tx1">
                    <a:lumMod val="85000"/>
                    <a:lumOff val="15000"/>
                  </a:schemeClr>
                </a:solidFill>
                <a:latin typeface="+mn-lt"/>
                <a:ea typeface="Tahoma"/>
                <a:cs typeface="Tahoma"/>
              </a:rPr>
              <a:t>GenAI pair programmer</a:t>
            </a:r>
            <a:r>
              <a:rPr lang="en-US" sz="1800" dirty="0">
                <a:solidFill>
                  <a:schemeClr val="tx1">
                    <a:lumMod val="85000"/>
                    <a:lumOff val="15000"/>
                  </a:schemeClr>
                </a:solidFill>
                <a:latin typeface="+mn-lt"/>
                <a:ea typeface="Tahoma"/>
                <a:cs typeface="Tahoma"/>
              </a:rPr>
              <a:t> integrated into development tools, making extensive auto-complete suggestions in response to prompts. </a:t>
            </a:r>
          </a:p>
          <a:p>
            <a:pPr marL="0" indent="0">
              <a:buNone/>
            </a:pPr>
            <a:r>
              <a:rPr lang="en-US" sz="1800" dirty="0">
                <a:solidFill>
                  <a:schemeClr val="tx1">
                    <a:lumMod val="85000"/>
                    <a:lumOff val="15000"/>
                  </a:schemeClr>
                </a:solidFill>
                <a:latin typeface="+mn-lt"/>
                <a:ea typeface="Tahoma"/>
                <a:cs typeface="Tahoma"/>
              </a:rPr>
              <a:t>In example productivity challenges …</a:t>
            </a:r>
          </a:p>
          <a:p>
            <a:pPr marL="0" indent="0">
              <a:buNone/>
            </a:pPr>
            <a:endParaRPr lang="en-US" sz="800" dirty="0">
              <a:solidFill>
                <a:schemeClr val="tx1">
                  <a:lumMod val="85000"/>
                  <a:lumOff val="15000"/>
                </a:schemeClr>
              </a:solidFill>
              <a:latin typeface="+mn-lt"/>
            </a:endParaRPr>
          </a:p>
          <a:p>
            <a:pPr marL="0" indent="0">
              <a:buNone/>
            </a:pPr>
            <a:endParaRPr lang="en-US" sz="1800" dirty="0">
              <a:solidFill>
                <a:schemeClr val="tx1">
                  <a:lumMod val="85000"/>
                  <a:lumOff val="15000"/>
                </a:schemeClr>
              </a:solidFill>
              <a:latin typeface="+mn-lt"/>
            </a:endParaRPr>
          </a:p>
          <a:p>
            <a:pPr marL="0" indent="0">
              <a:buNone/>
            </a:pPr>
            <a:endParaRPr lang="en-US" sz="1800" b="1" dirty="0">
              <a:solidFill>
                <a:schemeClr val="tx1">
                  <a:lumMod val="85000"/>
                  <a:lumOff val="15000"/>
                </a:schemeClr>
              </a:solidFill>
              <a:latin typeface="+mn-lt"/>
              <a:ea typeface="Tahoma"/>
              <a:cs typeface="Tahoma"/>
            </a:endParaRPr>
          </a:p>
          <a:p>
            <a:pPr marL="0" indent="0">
              <a:buNone/>
            </a:pPr>
            <a:endParaRPr lang="en-US" sz="1800" b="1" dirty="0">
              <a:solidFill>
                <a:schemeClr val="tx1">
                  <a:lumMod val="85000"/>
                  <a:lumOff val="15000"/>
                </a:schemeClr>
              </a:solidFill>
              <a:latin typeface="+mn-lt"/>
              <a:ea typeface="Tahoma"/>
              <a:cs typeface="Tahoma"/>
            </a:endParaRPr>
          </a:p>
          <a:p>
            <a:pPr marL="0" indent="0">
              <a:buNone/>
            </a:pPr>
            <a:endParaRPr lang="en-US" sz="1800" b="1" dirty="0">
              <a:solidFill>
                <a:schemeClr val="tx1">
                  <a:lumMod val="85000"/>
                  <a:lumOff val="15000"/>
                </a:schemeClr>
              </a:solidFill>
              <a:latin typeface="+mn-lt"/>
              <a:ea typeface="Tahoma"/>
              <a:cs typeface="Tahoma"/>
            </a:endParaRPr>
          </a:p>
          <a:p>
            <a:pPr marL="0" indent="0">
              <a:buNone/>
            </a:pPr>
            <a:endParaRPr lang="en-US" sz="1800" b="1" dirty="0">
              <a:solidFill>
                <a:schemeClr val="tx1">
                  <a:lumMod val="85000"/>
                  <a:lumOff val="15000"/>
                </a:schemeClr>
              </a:solidFill>
              <a:latin typeface="+mn-lt"/>
              <a:ea typeface="Tahoma"/>
              <a:cs typeface="Tahoma"/>
            </a:endParaRPr>
          </a:p>
          <a:p>
            <a:pPr marL="0" indent="0">
              <a:buNone/>
            </a:pPr>
            <a:endParaRPr lang="en-US" sz="1800" b="1" dirty="0">
              <a:solidFill>
                <a:schemeClr val="tx1">
                  <a:lumMod val="85000"/>
                  <a:lumOff val="15000"/>
                </a:schemeClr>
              </a:solidFill>
              <a:latin typeface="+mn-lt"/>
              <a:ea typeface="Tahoma"/>
              <a:cs typeface="Tahoma"/>
            </a:endParaRPr>
          </a:p>
          <a:p>
            <a:pPr marL="0" indent="0">
              <a:buNone/>
            </a:pPr>
            <a:endParaRPr lang="en-US" sz="1800" b="1" dirty="0">
              <a:solidFill>
                <a:schemeClr val="tx1">
                  <a:lumMod val="85000"/>
                  <a:lumOff val="15000"/>
                </a:schemeClr>
              </a:solidFill>
              <a:latin typeface="+mn-lt"/>
              <a:ea typeface="Tahoma"/>
              <a:cs typeface="Tahoma"/>
            </a:endParaRPr>
          </a:p>
          <a:p>
            <a:pPr marL="0" indent="0" algn="ctr">
              <a:buNone/>
            </a:pPr>
            <a:r>
              <a:rPr lang="en-US" sz="1800" b="1" dirty="0">
                <a:solidFill>
                  <a:schemeClr val="accent3"/>
                </a:solidFill>
                <a:latin typeface="+mn-lt"/>
                <a:ea typeface="Tahoma"/>
                <a:cs typeface="Tahoma"/>
              </a:rPr>
              <a:t>Kainos own experience has shown these tools to be a game changer for engineers.</a:t>
            </a:r>
            <a:endParaRPr lang="en-US" sz="1800" dirty="0">
              <a:solidFill>
                <a:schemeClr val="accent3"/>
              </a:solidFill>
              <a:latin typeface="Century Gothic" panose="020B0502020202020204" pitchFamily="34" charset="0"/>
            </a:endParaRPr>
          </a:p>
        </p:txBody>
      </p:sp>
      <p:sp>
        <p:nvSpPr>
          <p:cNvPr id="7" name="TextBox 6">
            <a:extLst>
              <a:ext uri="{FF2B5EF4-FFF2-40B4-BE49-F238E27FC236}">
                <a16:creationId xmlns:a16="http://schemas.microsoft.com/office/drawing/2014/main" id="{FFCD757D-70D8-B509-24F6-5CDF9FDD4954}"/>
              </a:ext>
            </a:extLst>
          </p:cNvPr>
          <p:cNvSpPr txBox="1"/>
          <p:nvPr/>
        </p:nvSpPr>
        <p:spPr>
          <a:xfrm>
            <a:off x="400640" y="3565479"/>
            <a:ext cx="3418812" cy="1722395"/>
          </a:xfrm>
          <a:prstGeom prst="rect">
            <a:avLst/>
          </a:prstGeom>
          <a:noFill/>
        </p:spPr>
        <p:txBody>
          <a:bodyPr wrap="square">
            <a:spAutoFit/>
          </a:bodyPr>
          <a:lstStyle/>
          <a:p>
            <a:pPr>
              <a:lnSpc>
                <a:spcPct val="120000"/>
              </a:lnSpc>
              <a:spcAft>
                <a:spcPts val="1200"/>
              </a:spcAft>
            </a:pPr>
            <a:r>
              <a:rPr lang="en-US" sz="1800" dirty="0">
                <a:solidFill>
                  <a:schemeClr val="tx1">
                    <a:lumMod val="85000"/>
                    <a:lumOff val="15000"/>
                  </a:schemeClr>
                </a:solidFill>
                <a:latin typeface="+mn-lt"/>
                <a:ea typeface="Tahoma"/>
                <a:cs typeface="Tahoma"/>
              </a:rPr>
              <a:t>The group that used GitHub Copilot had a higher rate </a:t>
            </a:r>
            <a:br>
              <a:rPr lang="en-US" sz="1800" dirty="0">
                <a:solidFill>
                  <a:schemeClr val="tx1">
                    <a:lumMod val="85000"/>
                    <a:lumOff val="15000"/>
                  </a:schemeClr>
                </a:solidFill>
                <a:latin typeface="+mn-lt"/>
                <a:ea typeface="Tahoma"/>
                <a:cs typeface="Tahoma"/>
              </a:rPr>
            </a:br>
            <a:r>
              <a:rPr lang="en-US" sz="1800" dirty="0">
                <a:solidFill>
                  <a:schemeClr val="tx1">
                    <a:lumMod val="85000"/>
                    <a:lumOff val="15000"/>
                  </a:schemeClr>
                </a:solidFill>
                <a:latin typeface="+mn-lt"/>
                <a:ea typeface="Tahoma"/>
                <a:cs typeface="Tahoma"/>
              </a:rPr>
              <a:t>of completing the task </a:t>
            </a:r>
            <a:br>
              <a:rPr lang="en-US" sz="1800" dirty="0">
                <a:solidFill>
                  <a:schemeClr val="tx1">
                    <a:lumMod val="85000"/>
                    <a:lumOff val="15000"/>
                  </a:schemeClr>
                </a:solidFill>
                <a:latin typeface="+mn-lt"/>
                <a:ea typeface="Tahoma"/>
                <a:cs typeface="Tahoma"/>
              </a:rPr>
            </a:br>
            <a:r>
              <a:rPr lang="en-US" sz="1800" dirty="0">
                <a:solidFill>
                  <a:schemeClr val="tx1">
                    <a:lumMod val="85000"/>
                    <a:lumOff val="15000"/>
                  </a:schemeClr>
                </a:solidFill>
                <a:latin typeface="+mn-lt"/>
                <a:ea typeface="Tahoma"/>
                <a:cs typeface="Tahoma"/>
              </a:rPr>
              <a:t>(</a:t>
            </a:r>
            <a:r>
              <a:rPr lang="en-US" sz="1800" b="1" dirty="0">
                <a:solidFill>
                  <a:schemeClr val="tx1">
                    <a:lumMod val="85000"/>
                    <a:lumOff val="15000"/>
                  </a:schemeClr>
                </a:solidFill>
                <a:latin typeface="+mn-lt"/>
                <a:ea typeface="Tahoma"/>
                <a:cs typeface="Tahoma"/>
              </a:rPr>
              <a:t>78%, compared to 70% </a:t>
            </a:r>
            <a:r>
              <a:rPr lang="en-US" sz="1800" dirty="0">
                <a:solidFill>
                  <a:schemeClr val="tx1">
                    <a:lumMod val="85000"/>
                    <a:lumOff val="15000"/>
                  </a:schemeClr>
                </a:solidFill>
                <a:latin typeface="+mn-lt"/>
                <a:ea typeface="Tahoma"/>
                <a:cs typeface="Tahoma"/>
              </a:rPr>
              <a:t>in the group without Copilot).”</a:t>
            </a:r>
          </a:p>
        </p:txBody>
      </p:sp>
      <p:sp>
        <p:nvSpPr>
          <p:cNvPr id="8" name="TextBox 7">
            <a:extLst>
              <a:ext uri="{FF2B5EF4-FFF2-40B4-BE49-F238E27FC236}">
                <a16:creationId xmlns:a16="http://schemas.microsoft.com/office/drawing/2014/main" id="{5EB6C7D1-9639-6120-FC0F-B1D4CE0E2D69}"/>
              </a:ext>
            </a:extLst>
          </p:cNvPr>
          <p:cNvSpPr txBox="1"/>
          <p:nvPr/>
        </p:nvSpPr>
        <p:spPr>
          <a:xfrm>
            <a:off x="4057353" y="3565479"/>
            <a:ext cx="4077295" cy="2054793"/>
          </a:xfrm>
          <a:prstGeom prst="rect">
            <a:avLst/>
          </a:prstGeom>
          <a:noFill/>
        </p:spPr>
        <p:txBody>
          <a:bodyPr wrap="square">
            <a:spAutoFit/>
          </a:bodyPr>
          <a:lstStyle/>
          <a:p>
            <a:pPr>
              <a:lnSpc>
                <a:spcPct val="120000"/>
              </a:lnSpc>
              <a:spcAft>
                <a:spcPts val="1200"/>
              </a:spcAft>
            </a:pPr>
            <a:r>
              <a:rPr lang="en-US" sz="1800" dirty="0">
                <a:solidFill>
                  <a:schemeClr val="tx1">
                    <a:lumMod val="85000"/>
                    <a:lumOff val="15000"/>
                  </a:schemeClr>
                </a:solidFill>
                <a:latin typeface="+mn-lt"/>
                <a:ea typeface="Tahoma"/>
                <a:cs typeface="Tahoma"/>
              </a:rPr>
              <a:t>“</a:t>
            </a:r>
            <a:r>
              <a:rPr lang="en-US" sz="1800" dirty="0">
                <a:solidFill>
                  <a:schemeClr val="tx1">
                    <a:lumMod val="85000"/>
                    <a:lumOff val="15000"/>
                  </a:schemeClr>
                </a:solidFill>
                <a:latin typeface="+mn-lt"/>
              </a:rPr>
              <a:t>Participants who used Amazon CodeWhisperer were </a:t>
            </a:r>
            <a:r>
              <a:rPr lang="en-US" sz="1800" b="1" dirty="0">
                <a:solidFill>
                  <a:schemeClr val="tx1">
                    <a:lumMod val="85000"/>
                    <a:lumOff val="15000"/>
                  </a:schemeClr>
                </a:solidFill>
                <a:latin typeface="+mn-lt"/>
              </a:rPr>
              <a:t>27% </a:t>
            </a:r>
            <a:br>
              <a:rPr lang="en-US" b="1" dirty="0">
                <a:solidFill>
                  <a:schemeClr val="tx1">
                    <a:lumMod val="85000"/>
                    <a:lumOff val="15000"/>
                  </a:schemeClr>
                </a:solidFill>
              </a:rPr>
            </a:br>
            <a:r>
              <a:rPr lang="en-US" sz="1800" b="1" dirty="0">
                <a:solidFill>
                  <a:schemeClr val="tx1">
                    <a:lumMod val="85000"/>
                    <a:lumOff val="15000"/>
                  </a:schemeClr>
                </a:solidFill>
                <a:latin typeface="+mn-lt"/>
              </a:rPr>
              <a:t>more likely to complete tasks successfully</a:t>
            </a:r>
            <a:r>
              <a:rPr lang="en-US" sz="1800" dirty="0">
                <a:solidFill>
                  <a:schemeClr val="tx1">
                    <a:lumMod val="85000"/>
                    <a:lumOff val="15000"/>
                  </a:schemeClr>
                </a:solidFill>
                <a:latin typeface="+mn-lt"/>
              </a:rPr>
              <a:t> and did so an average of </a:t>
            </a:r>
            <a:r>
              <a:rPr lang="en-US" sz="1800" b="1" dirty="0">
                <a:solidFill>
                  <a:schemeClr val="tx1">
                    <a:lumMod val="85000"/>
                    <a:lumOff val="15000"/>
                  </a:schemeClr>
                </a:solidFill>
                <a:latin typeface="+mn-lt"/>
              </a:rPr>
              <a:t>57% faster </a:t>
            </a:r>
            <a:r>
              <a:rPr lang="en-US" sz="1800" dirty="0">
                <a:solidFill>
                  <a:schemeClr val="tx1">
                    <a:lumMod val="85000"/>
                    <a:lumOff val="15000"/>
                  </a:schemeClr>
                </a:solidFill>
                <a:latin typeface="+mn-lt"/>
              </a:rPr>
              <a:t>than those who did not use CodeWhisperer.”</a:t>
            </a:r>
            <a:endParaRPr lang="en-US" sz="1800" dirty="0">
              <a:solidFill>
                <a:schemeClr val="tx1">
                  <a:lumMod val="85000"/>
                  <a:lumOff val="15000"/>
                </a:schemeClr>
              </a:solidFill>
              <a:latin typeface="+mn-lt"/>
              <a:ea typeface="Tahoma"/>
              <a:cs typeface="Tahoma"/>
            </a:endParaRPr>
          </a:p>
        </p:txBody>
      </p:sp>
      <p:sp>
        <p:nvSpPr>
          <p:cNvPr id="9" name="TextBox 8">
            <a:extLst>
              <a:ext uri="{FF2B5EF4-FFF2-40B4-BE49-F238E27FC236}">
                <a16:creationId xmlns:a16="http://schemas.microsoft.com/office/drawing/2014/main" id="{6F3305C7-514F-3DB8-09CE-F144FF0611D7}"/>
              </a:ext>
            </a:extLst>
          </p:cNvPr>
          <p:cNvSpPr txBox="1"/>
          <p:nvPr/>
        </p:nvSpPr>
        <p:spPr>
          <a:xfrm>
            <a:off x="8372550" y="3565479"/>
            <a:ext cx="3415589" cy="2054793"/>
          </a:xfrm>
          <a:prstGeom prst="rect">
            <a:avLst/>
          </a:prstGeom>
          <a:noFill/>
        </p:spPr>
        <p:txBody>
          <a:bodyPr wrap="square">
            <a:spAutoFit/>
          </a:bodyPr>
          <a:lstStyle/>
          <a:p>
            <a:pPr>
              <a:lnSpc>
                <a:spcPct val="120000"/>
              </a:lnSpc>
              <a:spcAft>
                <a:spcPts val="1200"/>
              </a:spcAft>
            </a:pPr>
            <a:r>
              <a:rPr lang="en-US" sz="1800" dirty="0">
                <a:solidFill>
                  <a:schemeClr val="tx1">
                    <a:lumMod val="85000"/>
                    <a:lumOff val="15000"/>
                  </a:schemeClr>
                </a:solidFill>
                <a:latin typeface="+mn-lt"/>
                <a:ea typeface="Tahoma"/>
                <a:cs typeface="Tahoma"/>
              </a:rPr>
              <a:t>“</a:t>
            </a:r>
            <a:r>
              <a:rPr lang="en-GB" sz="1800" i="0" dirty="0">
                <a:solidFill>
                  <a:schemeClr val="tx1">
                    <a:lumMod val="85000"/>
                    <a:lumOff val="15000"/>
                  </a:schemeClr>
                </a:solidFill>
                <a:effectLst/>
                <a:latin typeface="+mn-lt"/>
                <a:ea typeface="Tahoma"/>
                <a:cs typeface="Tahoma"/>
              </a:rPr>
              <a:t>developers who used GitHub Copilot completed the task significantly faster–</a:t>
            </a:r>
            <a:r>
              <a:rPr lang="en-GB" sz="1800" b="1" i="0" dirty="0">
                <a:solidFill>
                  <a:schemeClr val="tx1">
                    <a:lumMod val="85000"/>
                    <a:lumOff val="15000"/>
                  </a:schemeClr>
                </a:solidFill>
                <a:effectLst/>
                <a:latin typeface="+mn-lt"/>
                <a:ea typeface="Tahoma"/>
                <a:cs typeface="Tahoma"/>
              </a:rPr>
              <a:t>55% faster </a:t>
            </a:r>
            <a:r>
              <a:rPr lang="en-GB" sz="1800" i="0" dirty="0">
                <a:solidFill>
                  <a:schemeClr val="tx1">
                    <a:lumMod val="85000"/>
                    <a:lumOff val="15000"/>
                  </a:schemeClr>
                </a:solidFill>
                <a:effectLst/>
                <a:latin typeface="+mn-lt"/>
                <a:ea typeface="Tahoma"/>
                <a:cs typeface="Tahoma"/>
              </a:rPr>
              <a:t>than the developers who didn’t </a:t>
            </a:r>
            <a:br>
              <a:rPr lang="en-GB" sz="1800" i="0" dirty="0">
                <a:solidFill>
                  <a:schemeClr val="tx1">
                    <a:lumMod val="85000"/>
                    <a:lumOff val="15000"/>
                  </a:schemeClr>
                </a:solidFill>
                <a:effectLst/>
                <a:latin typeface="+mn-lt"/>
                <a:ea typeface="Tahoma"/>
                <a:cs typeface="Tahoma"/>
              </a:rPr>
            </a:br>
            <a:r>
              <a:rPr lang="en-GB" sz="1800" i="0" dirty="0">
                <a:solidFill>
                  <a:schemeClr val="tx1">
                    <a:lumMod val="85000"/>
                    <a:lumOff val="15000"/>
                  </a:schemeClr>
                </a:solidFill>
                <a:effectLst/>
                <a:latin typeface="+mn-lt"/>
                <a:ea typeface="Tahoma"/>
                <a:cs typeface="Tahoma"/>
              </a:rPr>
              <a:t>use GitHub Copilot</a:t>
            </a:r>
            <a:r>
              <a:rPr lang="en-US" sz="1800" dirty="0">
                <a:solidFill>
                  <a:schemeClr val="tx1">
                    <a:lumMod val="85000"/>
                    <a:lumOff val="15000"/>
                  </a:schemeClr>
                </a:solidFill>
                <a:latin typeface="+mn-lt"/>
                <a:ea typeface="Tahoma"/>
                <a:cs typeface="Tahoma"/>
              </a:rPr>
              <a:t>”.</a:t>
            </a:r>
          </a:p>
        </p:txBody>
      </p:sp>
      <p:pic>
        <p:nvPicPr>
          <p:cNvPr id="10" name="Picture 8" descr="Copilot: GitHub's AI Tool Speeds Up Development, but Comes with Risks -  Rewind">
            <a:extLst>
              <a:ext uri="{FF2B5EF4-FFF2-40B4-BE49-F238E27FC236}">
                <a16:creationId xmlns:a16="http://schemas.microsoft.com/office/drawing/2014/main" id="{837A3EC2-2D66-3438-54AF-313B86FE22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 t="15070" r="3216" b="17606"/>
          <a:stretch/>
        </p:blipFill>
        <p:spPr bwMode="auto">
          <a:xfrm>
            <a:off x="874855" y="2574257"/>
            <a:ext cx="2195891" cy="816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I Code Generator - Amazon CodeWhisperer - AWS">
            <a:extLst>
              <a:ext uri="{FF2B5EF4-FFF2-40B4-BE49-F238E27FC236}">
                <a16:creationId xmlns:a16="http://schemas.microsoft.com/office/drawing/2014/main" id="{7E992DCD-4871-D5D1-22DB-958DD040E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258" y="2604164"/>
            <a:ext cx="752086" cy="74354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262868F-1658-70C9-3CFC-03A6BFA7A0E6}"/>
              </a:ext>
            </a:extLst>
          </p:cNvPr>
          <p:cNvSpPr txBox="1"/>
          <p:nvPr/>
        </p:nvSpPr>
        <p:spPr>
          <a:xfrm>
            <a:off x="5401727" y="2560609"/>
            <a:ext cx="2027715" cy="646331"/>
          </a:xfrm>
          <a:prstGeom prst="rect">
            <a:avLst/>
          </a:prstGeom>
          <a:noFill/>
        </p:spPr>
        <p:txBody>
          <a:bodyPr wrap="square" rtlCol="0">
            <a:spAutoFit/>
          </a:bodyPr>
          <a:lstStyle/>
          <a:p>
            <a:r>
              <a:rPr lang="en-GB" dirty="0"/>
              <a:t>Amazon </a:t>
            </a:r>
          </a:p>
          <a:p>
            <a:r>
              <a:rPr lang="en-GB" dirty="0"/>
              <a:t>Code Whisperer</a:t>
            </a:r>
          </a:p>
        </p:txBody>
      </p:sp>
      <p:pic>
        <p:nvPicPr>
          <p:cNvPr id="13" name="Picture 8" descr="Copilot: GitHub's AI Tool Speeds Up Development, but Comes with Risks -  Rewind">
            <a:extLst>
              <a:ext uri="{FF2B5EF4-FFF2-40B4-BE49-F238E27FC236}">
                <a16:creationId xmlns:a16="http://schemas.microsoft.com/office/drawing/2014/main" id="{C0FCBB78-51B0-C688-4164-148B083095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1" t="15070" r="3216" b="17606"/>
          <a:stretch/>
        </p:blipFill>
        <p:spPr bwMode="auto">
          <a:xfrm>
            <a:off x="8648829" y="2489014"/>
            <a:ext cx="2195891" cy="8168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B95EDCD-9F5E-4521-852E-FB694145F46B}"/>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10</a:t>
            </a:fld>
            <a:endParaRPr lang="en-GB" noProof="0" dirty="0"/>
          </a:p>
        </p:txBody>
      </p:sp>
    </p:spTree>
    <p:extLst>
      <p:ext uri="{BB962C8B-B14F-4D97-AF65-F5344CB8AC3E}">
        <p14:creationId xmlns:p14="http://schemas.microsoft.com/office/powerpoint/2010/main" val="1270997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D15187-B414-EC6B-D5AF-6CF758D935A9}"/>
              </a:ext>
            </a:extLst>
          </p:cNvPr>
          <p:cNvPicPr>
            <a:picLocks noChangeAspect="1"/>
          </p:cNvPicPr>
          <p:nvPr/>
        </p:nvPicPr>
        <p:blipFill>
          <a:blip r:embed="rId2"/>
          <a:stretch>
            <a:fillRect/>
          </a:stretch>
        </p:blipFill>
        <p:spPr>
          <a:xfrm>
            <a:off x="1538031" y="644917"/>
            <a:ext cx="9390945" cy="5105671"/>
          </a:xfrm>
          <a:prstGeom prst="rect">
            <a:avLst/>
          </a:prstGeom>
        </p:spPr>
      </p:pic>
      <p:sp>
        <p:nvSpPr>
          <p:cNvPr id="7" name="TextBox 6">
            <a:extLst>
              <a:ext uri="{FF2B5EF4-FFF2-40B4-BE49-F238E27FC236}">
                <a16:creationId xmlns:a16="http://schemas.microsoft.com/office/drawing/2014/main" id="{C895CA95-6CEE-3BE2-F3DD-F1BEE7904E8A}"/>
              </a:ext>
            </a:extLst>
          </p:cNvPr>
          <p:cNvSpPr txBox="1"/>
          <p:nvPr/>
        </p:nvSpPr>
        <p:spPr>
          <a:xfrm>
            <a:off x="4005327" y="5843751"/>
            <a:ext cx="4647426" cy="369332"/>
          </a:xfrm>
          <a:prstGeom prst="rect">
            <a:avLst/>
          </a:prstGeom>
          <a:noFill/>
        </p:spPr>
        <p:txBody>
          <a:bodyPr wrap="none" rtlCol="0">
            <a:spAutoFit/>
          </a:bodyPr>
          <a:lstStyle/>
          <a:p>
            <a:r>
              <a:rPr lang="en-US" dirty="0"/>
              <a:t>src: </a:t>
            </a:r>
            <a:r>
              <a:rPr lang="en-US" dirty="0">
                <a:hlinkClick r:id="rId3"/>
              </a:rPr>
              <a:t>https://github.com/features/copilot</a:t>
            </a:r>
            <a:r>
              <a:rPr lang="en-US" dirty="0"/>
              <a:t> </a:t>
            </a:r>
          </a:p>
        </p:txBody>
      </p:sp>
      <p:sp>
        <p:nvSpPr>
          <p:cNvPr id="2" name="Slide Number Placeholder 1">
            <a:extLst>
              <a:ext uri="{FF2B5EF4-FFF2-40B4-BE49-F238E27FC236}">
                <a16:creationId xmlns:a16="http://schemas.microsoft.com/office/drawing/2014/main" id="{F0471F72-244B-F823-B77D-9DC9CC6770D3}"/>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11</a:t>
            </a:fld>
            <a:endParaRPr lang="en-GB" noProof="0" dirty="0"/>
          </a:p>
        </p:txBody>
      </p:sp>
    </p:spTree>
    <p:extLst>
      <p:ext uri="{BB962C8B-B14F-4D97-AF65-F5344CB8AC3E}">
        <p14:creationId xmlns:p14="http://schemas.microsoft.com/office/powerpoint/2010/main" val="2629274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D9A9CB-02C3-469D-364D-4C14A56F2D12}"/>
              </a:ext>
            </a:extLst>
          </p:cNvPr>
          <p:cNvSpPr>
            <a:spLocks noGrp="1"/>
          </p:cNvSpPr>
          <p:nvPr>
            <p:ph type="title"/>
          </p:nvPr>
        </p:nvSpPr>
        <p:spPr/>
        <p:txBody>
          <a:bodyPr/>
          <a:lstStyle/>
          <a:p>
            <a:r>
              <a:rPr lang="en-US" dirty="0"/>
              <a:t>Accelerating Productivity</a:t>
            </a:r>
          </a:p>
        </p:txBody>
      </p:sp>
      <p:pic>
        <p:nvPicPr>
          <p:cNvPr id="7" name="Picture 6">
            <a:extLst>
              <a:ext uri="{FF2B5EF4-FFF2-40B4-BE49-F238E27FC236}">
                <a16:creationId xmlns:a16="http://schemas.microsoft.com/office/drawing/2014/main" id="{4C845CA5-AAA3-6EF8-B884-09376A6B9699}"/>
              </a:ext>
            </a:extLst>
          </p:cNvPr>
          <p:cNvPicPr>
            <a:picLocks noChangeAspect="1"/>
          </p:cNvPicPr>
          <p:nvPr/>
        </p:nvPicPr>
        <p:blipFill>
          <a:blip r:embed="rId3"/>
          <a:stretch>
            <a:fillRect/>
          </a:stretch>
        </p:blipFill>
        <p:spPr>
          <a:xfrm>
            <a:off x="504567" y="1404653"/>
            <a:ext cx="10573772" cy="992557"/>
          </a:xfrm>
          <a:prstGeom prst="rect">
            <a:avLst/>
          </a:prstGeom>
        </p:spPr>
      </p:pic>
      <p:pic>
        <p:nvPicPr>
          <p:cNvPr id="8" name="Picture 7">
            <a:extLst>
              <a:ext uri="{FF2B5EF4-FFF2-40B4-BE49-F238E27FC236}">
                <a16:creationId xmlns:a16="http://schemas.microsoft.com/office/drawing/2014/main" id="{7BAEE529-9A0A-7259-2DD3-E816599F1392}"/>
              </a:ext>
            </a:extLst>
          </p:cNvPr>
          <p:cNvPicPr>
            <a:picLocks noChangeAspect="1"/>
          </p:cNvPicPr>
          <p:nvPr/>
        </p:nvPicPr>
        <p:blipFill>
          <a:blip r:embed="rId4"/>
          <a:stretch>
            <a:fillRect/>
          </a:stretch>
        </p:blipFill>
        <p:spPr>
          <a:xfrm>
            <a:off x="306859" y="2794000"/>
            <a:ext cx="7772400" cy="2838267"/>
          </a:xfrm>
          <a:prstGeom prst="rect">
            <a:avLst/>
          </a:prstGeom>
        </p:spPr>
      </p:pic>
      <p:pic>
        <p:nvPicPr>
          <p:cNvPr id="11" name="Picture 10">
            <a:extLst>
              <a:ext uri="{FF2B5EF4-FFF2-40B4-BE49-F238E27FC236}">
                <a16:creationId xmlns:a16="http://schemas.microsoft.com/office/drawing/2014/main" id="{7C3F801F-A2E8-9315-E83D-C07174E1DD3E}"/>
              </a:ext>
            </a:extLst>
          </p:cNvPr>
          <p:cNvPicPr>
            <a:picLocks noChangeAspect="1"/>
          </p:cNvPicPr>
          <p:nvPr/>
        </p:nvPicPr>
        <p:blipFill>
          <a:blip r:embed="rId5"/>
          <a:stretch>
            <a:fillRect/>
          </a:stretch>
        </p:blipFill>
        <p:spPr>
          <a:xfrm>
            <a:off x="255372" y="1404653"/>
            <a:ext cx="11197582" cy="4526430"/>
          </a:xfrm>
          <a:prstGeom prst="rect">
            <a:avLst/>
          </a:prstGeom>
        </p:spPr>
      </p:pic>
      <p:sp>
        <p:nvSpPr>
          <p:cNvPr id="2" name="Slide Number Placeholder 1">
            <a:extLst>
              <a:ext uri="{FF2B5EF4-FFF2-40B4-BE49-F238E27FC236}">
                <a16:creationId xmlns:a16="http://schemas.microsoft.com/office/drawing/2014/main" id="{174D78DF-2662-FFBE-992F-F9F29C4252DD}"/>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12</a:t>
            </a:fld>
            <a:endParaRPr lang="en-GB" noProof="0" dirty="0"/>
          </a:p>
        </p:txBody>
      </p:sp>
    </p:spTree>
    <p:extLst>
      <p:ext uri="{BB962C8B-B14F-4D97-AF65-F5344CB8AC3E}">
        <p14:creationId xmlns:p14="http://schemas.microsoft.com/office/powerpoint/2010/main" val="399031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D9A9CB-02C3-469D-364D-4C14A56F2D12}"/>
              </a:ext>
            </a:extLst>
          </p:cNvPr>
          <p:cNvSpPr>
            <a:spLocks noGrp="1"/>
          </p:cNvSpPr>
          <p:nvPr>
            <p:ph type="title"/>
          </p:nvPr>
        </p:nvSpPr>
        <p:spPr>
          <a:xfrm>
            <a:off x="400637" y="481764"/>
            <a:ext cx="11387499" cy="642546"/>
          </a:xfrm>
        </p:spPr>
        <p:txBody>
          <a:bodyPr/>
          <a:lstStyle/>
          <a:p>
            <a:r>
              <a:rPr lang="en-US" dirty="0"/>
              <a:t>Accelerating Productivity</a:t>
            </a:r>
          </a:p>
        </p:txBody>
      </p:sp>
      <p:pic>
        <p:nvPicPr>
          <p:cNvPr id="5" name="Picture 4">
            <a:extLst>
              <a:ext uri="{FF2B5EF4-FFF2-40B4-BE49-F238E27FC236}">
                <a16:creationId xmlns:a16="http://schemas.microsoft.com/office/drawing/2014/main" id="{95D98BB0-512F-495D-32DC-F80C17A78930}"/>
              </a:ext>
            </a:extLst>
          </p:cNvPr>
          <p:cNvPicPr>
            <a:picLocks noChangeAspect="1"/>
          </p:cNvPicPr>
          <p:nvPr/>
        </p:nvPicPr>
        <p:blipFill>
          <a:blip r:embed="rId2"/>
          <a:stretch>
            <a:fillRect/>
          </a:stretch>
        </p:blipFill>
        <p:spPr>
          <a:xfrm>
            <a:off x="492210" y="1127621"/>
            <a:ext cx="7772400" cy="4602758"/>
          </a:xfrm>
          <a:prstGeom prst="rect">
            <a:avLst/>
          </a:prstGeom>
        </p:spPr>
      </p:pic>
      <p:pic>
        <p:nvPicPr>
          <p:cNvPr id="6" name="Picture 5">
            <a:extLst>
              <a:ext uri="{FF2B5EF4-FFF2-40B4-BE49-F238E27FC236}">
                <a16:creationId xmlns:a16="http://schemas.microsoft.com/office/drawing/2014/main" id="{03636DBD-6941-CEFB-33E2-3299DAFE30C7}"/>
              </a:ext>
            </a:extLst>
          </p:cNvPr>
          <p:cNvPicPr>
            <a:picLocks noChangeAspect="1"/>
          </p:cNvPicPr>
          <p:nvPr/>
        </p:nvPicPr>
        <p:blipFill>
          <a:blip r:embed="rId3"/>
          <a:stretch>
            <a:fillRect/>
          </a:stretch>
        </p:blipFill>
        <p:spPr>
          <a:xfrm>
            <a:off x="492210" y="1776789"/>
            <a:ext cx="11158024" cy="1905525"/>
          </a:xfrm>
          <a:prstGeom prst="rect">
            <a:avLst/>
          </a:prstGeom>
        </p:spPr>
      </p:pic>
      <p:pic>
        <p:nvPicPr>
          <p:cNvPr id="7" name="Picture 6">
            <a:extLst>
              <a:ext uri="{FF2B5EF4-FFF2-40B4-BE49-F238E27FC236}">
                <a16:creationId xmlns:a16="http://schemas.microsoft.com/office/drawing/2014/main" id="{9EB96341-BD65-CDD4-983E-30328FA09F52}"/>
              </a:ext>
            </a:extLst>
          </p:cNvPr>
          <p:cNvPicPr>
            <a:picLocks noChangeAspect="1"/>
          </p:cNvPicPr>
          <p:nvPr/>
        </p:nvPicPr>
        <p:blipFill>
          <a:blip r:embed="rId4"/>
          <a:stretch>
            <a:fillRect/>
          </a:stretch>
        </p:blipFill>
        <p:spPr>
          <a:xfrm>
            <a:off x="400637" y="3682314"/>
            <a:ext cx="7772400" cy="2092960"/>
          </a:xfrm>
          <a:prstGeom prst="rect">
            <a:avLst/>
          </a:prstGeom>
        </p:spPr>
      </p:pic>
      <p:pic>
        <p:nvPicPr>
          <p:cNvPr id="8" name="Picture 7">
            <a:extLst>
              <a:ext uri="{FF2B5EF4-FFF2-40B4-BE49-F238E27FC236}">
                <a16:creationId xmlns:a16="http://schemas.microsoft.com/office/drawing/2014/main" id="{C417ABC8-F09F-6FDE-C813-034A8FAABE8A}"/>
              </a:ext>
            </a:extLst>
          </p:cNvPr>
          <p:cNvPicPr>
            <a:picLocks noChangeAspect="1"/>
          </p:cNvPicPr>
          <p:nvPr/>
        </p:nvPicPr>
        <p:blipFill>
          <a:blip r:embed="rId5"/>
          <a:stretch>
            <a:fillRect/>
          </a:stretch>
        </p:blipFill>
        <p:spPr>
          <a:xfrm>
            <a:off x="8703834" y="4174010"/>
            <a:ext cx="2946400" cy="2019300"/>
          </a:xfrm>
          <a:prstGeom prst="rect">
            <a:avLst/>
          </a:prstGeom>
        </p:spPr>
      </p:pic>
      <p:sp>
        <p:nvSpPr>
          <p:cNvPr id="2" name="Slide Number Placeholder 1">
            <a:extLst>
              <a:ext uri="{FF2B5EF4-FFF2-40B4-BE49-F238E27FC236}">
                <a16:creationId xmlns:a16="http://schemas.microsoft.com/office/drawing/2014/main" id="{5BC85BAD-7826-FA6B-77ED-856A40E60890}"/>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13</a:t>
            </a:fld>
            <a:endParaRPr lang="en-GB" noProof="0" dirty="0"/>
          </a:p>
        </p:txBody>
      </p:sp>
    </p:spTree>
    <p:extLst>
      <p:ext uri="{BB962C8B-B14F-4D97-AF65-F5344CB8AC3E}">
        <p14:creationId xmlns:p14="http://schemas.microsoft.com/office/powerpoint/2010/main" val="337476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D9A9CB-02C3-469D-364D-4C14A56F2D12}"/>
              </a:ext>
            </a:extLst>
          </p:cNvPr>
          <p:cNvSpPr>
            <a:spLocks noGrp="1"/>
          </p:cNvSpPr>
          <p:nvPr>
            <p:ph type="title"/>
          </p:nvPr>
        </p:nvSpPr>
        <p:spPr>
          <a:xfrm>
            <a:off x="400640" y="365317"/>
            <a:ext cx="4321485" cy="1501340"/>
          </a:xfrm>
        </p:spPr>
        <p:txBody>
          <a:bodyPr>
            <a:normAutofit/>
          </a:bodyPr>
          <a:lstStyle/>
          <a:p>
            <a:r>
              <a:rPr lang="en-US" dirty="0"/>
              <a:t>Accelerating Productivity</a:t>
            </a:r>
          </a:p>
        </p:txBody>
      </p:sp>
      <p:sp>
        <p:nvSpPr>
          <p:cNvPr id="6" name="Text Placeholder 1">
            <a:extLst>
              <a:ext uri="{FF2B5EF4-FFF2-40B4-BE49-F238E27FC236}">
                <a16:creationId xmlns:a16="http://schemas.microsoft.com/office/drawing/2014/main" id="{22C3467F-52A2-B957-3258-74B7F3746B4F}"/>
              </a:ext>
            </a:extLst>
          </p:cNvPr>
          <p:cNvSpPr txBox="1">
            <a:spLocks/>
          </p:cNvSpPr>
          <p:nvPr/>
        </p:nvSpPr>
        <p:spPr>
          <a:xfrm>
            <a:off x="278954" y="1399842"/>
            <a:ext cx="5181600" cy="476408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endParaRPr lang="en-GB" sz="1800" dirty="0"/>
          </a:p>
        </p:txBody>
      </p:sp>
      <p:sp>
        <p:nvSpPr>
          <p:cNvPr id="7" name="Text Placeholder 1">
            <a:extLst>
              <a:ext uri="{FF2B5EF4-FFF2-40B4-BE49-F238E27FC236}">
                <a16:creationId xmlns:a16="http://schemas.microsoft.com/office/drawing/2014/main" id="{F2081887-7A35-EAF3-AC74-E80307AD8A78}"/>
              </a:ext>
            </a:extLst>
          </p:cNvPr>
          <p:cNvSpPr txBox="1">
            <a:spLocks/>
          </p:cNvSpPr>
          <p:nvPr/>
        </p:nvSpPr>
        <p:spPr>
          <a:xfrm>
            <a:off x="278954" y="1218986"/>
            <a:ext cx="5638767" cy="254213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1800" dirty="0">
              <a:latin typeface="Century Gothic"/>
            </a:endParaRPr>
          </a:p>
        </p:txBody>
      </p:sp>
      <p:pic>
        <p:nvPicPr>
          <p:cNvPr id="8" name="Picture 7">
            <a:extLst>
              <a:ext uri="{FF2B5EF4-FFF2-40B4-BE49-F238E27FC236}">
                <a16:creationId xmlns:a16="http://schemas.microsoft.com/office/drawing/2014/main" id="{77631077-9F16-EA92-8E4F-D245CC88FD26}"/>
              </a:ext>
            </a:extLst>
          </p:cNvPr>
          <p:cNvPicPr>
            <a:picLocks noChangeAspect="1"/>
          </p:cNvPicPr>
          <p:nvPr/>
        </p:nvPicPr>
        <p:blipFill>
          <a:blip r:embed="rId3"/>
          <a:stretch>
            <a:fillRect/>
          </a:stretch>
        </p:blipFill>
        <p:spPr>
          <a:xfrm>
            <a:off x="6274281" y="260431"/>
            <a:ext cx="5638768" cy="5638768"/>
          </a:xfrm>
          <a:prstGeom prst="rect">
            <a:avLst/>
          </a:prstGeom>
        </p:spPr>
      </p:pic>
      <p:sp>
        <p:nvSpPr>
          <p:cNvPr id="9" name="TextBox 8">
            <a:extLst>
              <a:ext uri="{FF2B5EF4-FFF2-40B4-BE49-F238E27FC236}">
                <a16:creationId xmlns:a16="http://schemas.microsoft.com/office/drawing/2014/main" id="{54041A20-8F96-5CE7-7CE7-D91383AEC25A}"/>
              </a:ext>
            </a:extLst>
          </p:cNvPr>
          <p:cNvSpPr txBox="1"/>
          <p:nvPr/>
        </p:nvSpPr>
        <p:spPr>
          <a:xfrm>
            <a:off x="400640" y="1849923"/>
            <a:ext cx="2858566" cy="2677656"/>
          </a:xfrm>
          <a:prstGeom prst="rect">
            <a:avLst/>
          </a:prstGeom>
          <a:noFill/>
        </p:spPr>
        <p:txBody>
          <a:bodyPr wrap="square" rtlCol="0">
            <a:spAutoFit/>
          </a:bodyPr>
          <a:lstStyle/>
          <a:p>
            <a:r>
              <a:rPr lang="en-US" sz="2800" dirty="0">
                <a:solidFill>
                  <a:schemeClr val="tx1">
                    <a:lumMod val="85000"/>
                    <a:lumOff val="15000"/>
                  </a:schemeClr>
                </a:solidFill>
              </a:rPr>
              <a:t>A global payments network … </a:t>
            </a:r>
            <a:br>
              <a:rPr lang="en-US" sz="2800" dirty="0">
                <a:solidFill>
                  <a:schemeClr val="tx1">
                    <a:lumMod val="85000"/>
                    <a:lumOff val="15000"/>
                  </a:schemeClr>
                </a:solidFill>
              </a:rPr>
            </a:br>
            <a:endParaRPr lang="en-US" sz="2800" dirty="0">
              <a:solidFill>
                <a:schemeClr val="tx1">
                  <a:lumMod val="85000"/>
                  <a:lumOff val="15000"/>
                </a:schemeClr>
              </a:solidFill>
            </a:endParaRPr>
          </a:p>
          <a:p>
            <a:r>
              <a:rPr lang="en-US" sz="2800" dirty="0">
                <a:solidFill>
                  <a:schemeClr val="tx1">
                    <a:lumMod val="85000"/>
                    <a:lumOff val="15000"/>
                  </a:schemeClr>
                </a:solidFill>
              </a:rPr>
              <a:t>… a London street scene</a:t>
            </a:r>
          </a:p>
        </p:txBody>
      </p:sp>
      <p:pic>
        <p:nvPicPr>
          <p:cNvPr id="10" name="Picture 9">
            <a:extLst>
              <a:ext uri="{FF2B5EF4-FFF2-40B4-BE49-F238E27FC236}">
                <a16:creationId xmlns:a16="http://schemas.microsoft.com/office/drawing/2014/main" id="{7CF1ABBA-EFBC-E5EF-E001-F5D5BB30AEA7}"/>
              </a:ext>
            </a:extLst>
          </p:cNvPr>
          <p:cNvPicPr>
            <a:picLocks noChangeAspect="1"/>
          </p:cNvPicPr>
          <p:nvPr/>
        </p:nvPicPr>
        <p:blipFill>
          <a:blip r:embed="rId4"/>
          <a:stretch>
            <a:fillRect/>
          </a:stretch>
        </p:blipFill>
        <p:spPr>
          <a:xfrm>
            <a:off x="3387304" y="2490051"/>
            <a:ext cx="3631091" cy="3631091"/>
          </a:xfrm>
          <a:prstGeom prst="rect">
            <a:avLst/>
          </a:prstGeom>
        </p:spPr>
      </p:pic>
      <p:sp>
        <p:nvSpPr>
          <p:cNvPr id="2" name="Slide Number Placeholder 1">
            <a:extLst>
              <a:ext uri="{FF2B5EF4-FFF2-40B4-BE49-F238E27FC236}">
                <a16:creationId xmlns:a16="http://schemas.microsoft.com/office/drawing/2014/main" id="{19E12516-4878-B7B8-D770-0CD010425385}"/>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14</a:t>
            </a:fld>
            <a:endParaRPr lang="en-GB" noProof="0" dirty="0"/>
          </a:p>
        </p:txBody>
      </p:sp>
    </p:spTree>
    <p:extLst>
      <p:ext uri="{BB962C8B-B14F-4D97-AF65-F5344CB8AC3E}">
        <p14:creationId xmlns:p14="http://schemas.microsoft.com/office/powerpoint/2010/main" val="4244742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47A6E7-5BC0-811B-B344-4FF7B463EAF4}"/>
              </a:ext>
            </a:extLst>
          </p:cNvPr>
          <p:cNvPicPr>
            <a:picLocks noChangeAspect="1"/>
          </p:cNvPicPr>
          <p:nvPr/>
        </p:nvPicPr>
        <p:blipFill>
          <a:blip r:embed="rId2"/>
          <a:stretch>
            <a:fillRect/>
          </a:stretch>
        </p:blipFill>
        <p:spPr>
          <a:xfrm>
            <a:off x="0" y="-1769"/>
            <a:ext cx="7772400" cy="4942886"/>
          </a:xfrm>
          <a:prstGeom prst="rect">
            <a:avLst/>
          </a:prstGeom>
        </p:spPr>
      </p:pic>
      <p:pic>
        <p:nvPicPr>
          <p:cNvPr id="6" name="Picture 5">
            <a:extLst>
              <a:ext uri="{FF2B5EF4-FFF2-40B4-BE49-F238E27FC236}">
                <a16:creationId xmlns:a16="http://schemas.microsoft.com/office/drawing/2014/main" id="{389C5736-500A-DFCE-8442-7220CC6E2D15}"/>
              </a:ext>
            </a:extLst>
          </p:cNvPr>
          <p:cNvPicPr>
            <a:picLocks noChangeAspect="1"/>
          </p:cNvPicPr>
          <p:nvPr/>
        </p:nvPicPr>
        <p:blipFill>
          <a:blip r:embed="rId3"/>
          <a:stretch>
            <a:fillRect/>
          </a:stretch>
        </p:blipFill>
        <p:spPr>
          <a:xfrm>
            <a:off x="646277" y="1241626"/>
            <a:ext cx="7772400" cy="4860327"/>
          </a:xfrm>
          <a:prstGeom prst="rect">
            <a:avLst/>
          </a:prstGeom>
        </p:spPr>
      </p:pic>
      <p:pic>
        <p:nvPicPr>
          <p:cNvPr id="1026" name="Picture 2" descr="image">
            <a:extLst>
              <a:ext uri="{FF2B5EF4-FFF2-40B4-BE49-F238E27FC236}">
                <a16:creationId xmlns:a16="http://schemas.microsoft.com/office/drawing/2014/main" id="{88427E04-C862-6104-CC7B-0DEC55B47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8953" y="511109"/>
            <a:ext cx="7278061" cy="3172780"/>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C206371C-BEA7-8EA0-FE56-9E38752E65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2771" y="4009410"/>
            <a:ext cx="8804243" cy="2337481"/>
          </a:xfrm>
          <a:prstGeom prst="rect">
            <a:avLst/>
          </a:prstGeom>
          <a:noFill/>
          <a:ln w="31750">
            <a:solidFill>
              <a:schemeClr val="accent1"/>
            </a:solidFill>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F7C79D4-874C-380C-FAF3-1F3EFB839CB5}"/>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15</a:t>
            </a:fld>
            <a:endParaRPr lang="en-GB" noProof="0" dirty="0"/>
          </a:p>
        </p:txBody>
      </p:sp>
    </p:spTree>
    <p:extLst>
      <p:ext uri="{BB962C8B-B14F-4D97-AF65-F5344CB8AC3E}">
        <p14:creationId xmlns:p14="http://schemas.microsoft.com/office/powerpoint/2010/main" val="131910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B2845B-EA3C-C173-44E8-F82C8C37605D}"/>
              </a:ext>
            </a:extLst>
          </p:cNvPr>
          <p:cNvGrpSpPr/>
          <p:nvPr/>
        </p:nvGrpSpPr>
        <p:grpSpPr>
          <a:xfrm>
            <a:off x="8010822" y="1263915"/>
            <a:ext cx="3625980" cy="2179627"/>
            <a:chOff x="8047767" y="1143842"/>
            <a:chExt cx="3625980" cy="2128715"/>
          </a:xfrm>
          <a:solidFill>
            <a:schemeClr val="bg1"/>
          </a:solidFill>
        </p:grpSpPr>
        <p:sp>
          <p:nvSpPr>
            <p:cNvPr id="16" name="Rectangle 15">
              <a:extLst>
                <a:ext uri="{FF2B5EF4-FFF2-40B4-BE49-F238E27FC236}">
                  <a16:creationId xmlns:a16="http://schemas.microsoft.com/office/drawing/2014/main" id="{FF075130-BC9C-294D-BFF7-FF29EDB10655}"/>
                </a:ext>
              </a:extLst>
            </p:cNvPr>
            <p:cNvSpPr/>
            <p:nvPr/>
          </p:nvSpPr>
          <p:spPr>
            <a:xfrm>
              <a:off x="8047767" y="1143842"/>
              <a:ext cx="3625980" cy="2114513"/>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solidFill>
                  <a:schemeClr val="tx1"/>
                </a:solidFill>
              </a:endParaRPr>
            </a:p>
          </p:txBody>
        </p:sp>
        <p:sp>
          <p:nvSpPr>
            <p:cNvPr id="17" name="TextBox 4">
              <a:extLst>
                <a:ext uri="{FF2B5EF4-FFF2-40B4-BE49-F238E27FC236}">
                  <a16:creationId xmlns:a16="http://schemas.microsoft.com/office/drawing/2014/main" id="{F15BBB2A-53A1-FDDE-4EF0-E41B6322A260}"/>
                </a:ext>
              </a:extLst>
            </p:cNvPr>
            <p:cNvSpPr txBox="1"/>
            <p:nvPr/>
          </p:nvSpPr>
          <p:spPr>
            <a:xfrm>
              <a:off x="8193997" y="1980031"/>
              <a:ext cx="3333520" cy="1292526"/>
            </a:xfrm>
            <a:prstGeom prst="rect">
              <a:avLst/>
            </a:prstGeom>
            <a:grp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latin typeface="+mj-lt"/>
                </a:rPr>
                <a:t>Insights from large and complex sets of document through Retrieval Augmented Generation …</a:t>
              </a:r>
            </a:p>
            <a:p>
              <a:endParaRPr lang="en-GB" sz="1600" b="1" dirty="0">
                <a:effectLst/>
                <a:latin typeface="+mj-lt"/>
              </a:endParaRPr>
            </a:p>
          </p:txBody>
        </p:sp>
        <p:pic>
          <p:nvPicPr>
            <p:cNvPr id="18" name="Picture 17">
              <a:extLst>
                <a:ext uri="{FF2B5EF4-FFF2-40B4-BE49-F238E27FC236}">
                  <a16:creationId xmlns:a16="http://schemas.microsoft.com/office/drawing/2014/main" id="{4C311517-15FC-3462-31E5-0957FB1DA51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91311" y="1168513"/>
              <a:ext cx="709289" cy="709289"/>
            </a:xfrm>
            <a:prstGeom prst="rect">
              <a:avLst/>
            </a:prstGeom>
            <a:grpFill/>
          </p:spPr>
        </p:pic>
        <p:sp>
          <p:nvSpPr>
            <p:cNvPr id="19" name="TextBox 6">
              <a:extLst>
                <a:ext uri="{FF2B5EF4-FFF2-40B4-BE49-F238E27FC236}">
                  <a16:creationId xmlns:a16="http://schemas.microsoft.com/office/drawing/2014/main" id="{407EA728-96A2-2709-5FC0-801173066119}"/>
                </a:ext>
              </a:extLst>
            </p:cNvPr>
            <p:cNvSpPr txBox="1"/>
            <p:nvPr/>
          </p:nvSpPr>
          <p:spPr>
            <a:xfrm>
              <a:off x="8800600" y="1203442"/>
              <a:ext cx="2433040" cy="646331"/>
            </a:xfrm>
            <a:prstGeom prst="rect">
              <a:avLst/>
            </a:prstGeom>
            <a:grp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atin typeface="+mj-lt"/>
                </a:rPr>
                <a:t>Value from documents</a:t>
              </a:r>
              <a:endParaRPr lang="en-GB" b="0" i="0" dirty="0">
                <a:effectLst/>
                <a:latin typeface="+mj-lt"/>
              </a:endParaRPr>
            </a:p>
          </p:txBody>
        </p:sp>
      </p:grpSp>
      <p:sp>
        <p:nvSpPr>
          <p:cNvPr id="20" name="Title 3">
            <a:extLst>
              <a:ext uri="{FF2B5EF4-FFF2-40B4-BE49-F238E27FC236}">
                <a16:creationId xmlns:a16="http://schemas.microsoft.com/office/drawing/2014/main" id="{B6745753-B4F8-6C28-A9D2-89597404AAC0}"/>
              </a:ext>
            </a:extLst>
          </p:cNvPr>
          <p:cNvSpPr txBox="1">
            <a:spLocks/>
          </p:cNvSpPr>
          <p:nvPr/>
        </p:nvSpPr>
        <p:spPr>
          <a:xfrm>
            <a:off x="400640" y="365317"/>
            <a:ext cx="11387499" cy="642546"/>
          </a:xfrm>
          <a:prstGeom prst="rect">
            <a:avLst/>
          </a:prstGeom>
        </p:spPr>
        <p:txBody>
          <a:bodyPr>
            <a:normAutofit fontScale="97500"/>
          </a:bodyPr>
          <a:lstStyle>
            <a:lvl1pPr algn="l" defTabSz="914400" rtl="0" eaLnBrk="1" latinLnBrk="0" hangingPunct="1">
              <a:lnSpc>
                <a:spcPct val="90000"/>
              </a:lnSpc>
              <a:spcBef>
                <a:spcPct val="0"/>
              </a:spcBef>
              <a:buNone/>
              <a:defRPr sz="3600" b="1" kern="1200">
                <a:solidFill>
                  <a:srgbClr val="1B284F"/>
                </a:solidFill>
                <a:latin typeface="+mj-lt"/>
                <a:ea typeface="+mj-ea"/>
                <a:cs typeface="+mj-cs"/>
              </a:defRPr>
            </a:lvl1pPr>
          </a:lstStyle>
          <a:p>
            <a:r>
              <a:rPr lang="en-US" sz="4000" dirty="0">
                <a:solidFill>
                  <a:schemeClr val="bg1"/>
                </a:solidFill>
              </a:rPr>
              <a:t>Some examples …</a:t>
            </a:r>
          </a:p>
        </p:txBody>
      </p:sp>
      <p:grpSp>
        <p:nvGrpSpPr>
          <p:cNvPr id="21" name="Group 20">
            <a:extLst>
              <a:ext uri="{FF2B5EF4-FFF2-40B4-BE49-F238E27FC236}">
                <a16:creationId xmlns:a16="http://schemas.microsoft.com/office/drawing/2014/main" id="{49592430-26EC-F1E3-D551-E25843EB348B}"/>
              </a:ext>
            </a:extLst>
          </p:cNvPr>
          <p:cNvGrpSpPr/>
          <p:nvPr/>
        </p:nvGrpSpPr>
        <p:grpSpPr>
          <a:xfrm>
            <a:off x="484221" y="1263915"/>
            <a:ext cx="4486469" cy="2165085"/>
            <a:chOff x="521166" y="1143842"/>
            <a:chExt cx="4486469" cy="2165085"/>
          </a:xfrm>
          <a:solidFill>
            <a:schemeClr val="bg1"/>
          </a:solidFill>
        </p:grpSpPr>
        <p:sp>
          <p:nvSpPr>
            <p:cNvPr id="22" name="Rectangle 21">
              <a:extLst>
                <a:ext uri="{FF2B5EF4-FFF2-40B4-BE49-F238E27FC236}">
                  <a16:creationId xmlns:a16="http://schemas.microsoft.com/office/drawing/2014/main" id="{D7FDD689-3560-DABE-87BF-EB77E4039192}"/>
                </a:ext>
              </a:extLst>
            </p:cNvPr>
            <p:cNvSpPr/>
            <p:nvPr/>
          </p:nvSpPr>
          <p:spPr>
            <a:xfrm>
              <a:off x="521166" y="1143842"/>
              <a:ext cx="3625980" cy="2165085"/>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solidFill>
                  <a:schemeClr val="tx1"/>
                </a:solidFill>
              </a:endParaRPr>
            </a:p>
          </p:txBody>
        </p:sp>
        <p:sp>
          <p:nvSpPr>
            <p:cNvPr id="23" name="TextBox 9">
              <a:extLst>
                <a:ext uri="{FF2B5EF4-FFF2-40B4-BE49-F238E27FC236}">
                  <a16:creationId xmlns:a16="http://schemas.microsoft.com/office/drawing/2014/main" id="{444E7330-4A8C-619A-AEC7-51405F27AA68}"/>
                </a:ext>
              </a:extLst>
            </p:cNvPr>
            <p:cNvSpPr txBox="1"/>
            <p:nvPr/>
          </p:nvSpPr>
          <p:spPr>
            <a:xfrm>
              <a:off x="602433" y="2000030"/>
              <a:ext cx="3463445" cy="861774"/>
            </a:xfrm>
            <a:prstGeom prst="rect">
              <a:avLst/>
            </a:prstGeom>
            <a:grp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effectLst/>
                  <a:latin typeface="+mj-lt"/>
                </a:rPr>
                <a:t>Adoptin</a:t>
              </a:r>
              <a:r>
                <a:rPr lang="en-GB" sz="1600" b="1" dirty="0">
                  <a:latin typeface="+mj-lt"/>
                </a:rPr>
                <a:t>g Generative AI tooling for development … </a:t>
              </a:r>
              <a:endParaRPr lang="en-GB" sz="1600" b="1" dirty="0">
                <a:effectLst/>
                <a:latin typeface="+mj-lt"/>
              </a:endParaRPr>
            </a:p>
            <a:p>
              <a:pPr algn="l"/>
              <a:endParaRPr lang="en-GB" sz="1600" dirty="0">
                <a:latin typeface="+mj-lt"/>
              </a:endParaRPr>
            </a:p>
          </p:txBody>
        </p:sp>
        <p:sp>
          <p:nvSpPr>
            <p:cNvPr id="24" name="TextBox 10">
              <a:extLst>
                <a:ext uri="{FF2B5EF4-FFF2-40B4-BE49-F238E27FC236}">
                  <a16:creationId xmlns:a16="http://schemas.microsoft.com/office/drawing/2014/main" id="{AA229D89-95D7-732D-CA92-45385650A1BC}"/>
                </a:ext>
              </a:extLst>
            </p:cNvPr>
            <p:cNvSpPr txBox="1"/>
            <p:nvPr/>
          </p:nvSpPr>
          <p:spPr>
            <a:xfrm>
              <a:off x="1336293" y="1178189"/>
              <a:ext cx="2495902" cy="646331"/>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b="1" i="0" dirty="0">
                  <a:effectLst/>
                  <a:latin typeface="+mj-lt"/>
                </a:rPr>
                <a:t>Enhancing Productivity</a:t>
              </a:r>
              <a:endParaRPr lang="en-GB" b="0" i="0" dirty="0">
                <a:effectLst/>
                <a:latin typeface="+mj-lt"/>
              </a:endParaRPr>
            </a:p>
          </p:txBody>
        </p:sp>
        <p:pic>
          <p:nvPicPr>
            <p:cNvPr id="25" name="Picture 24">
              <a:extLst>
                <a:ext uri="{FF2B5EF4-FFF2-40B4-BE49-F238E27FC236}">
                  <a16:creationId xmlns:a16="http://schemas.microsoft.com/office/drawing/2014/main" id="{8FC6ECCF-4CC7-9729-303D-1FD1F641FB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72644" y="1175181"/>
              <a:ext cx="634991" cy="646331"/>
            </a:xfrm>
            <a:prstGeom prst="rect">
              <a:avLst/>
            </a:prstGeom>
            <a:grpFill/>
          </p:spPr>
        </p:pic>
      </p:grpSp>
      <p:grpSp>
        <p:nvGrpSpPr>
          <p:cNvPr id="26" name="Group 25">
            <a:extLst>
              <a:ext uri="{FF2B5EF4-FFF2-40B4-BE49-F238E27FC236}">
                <a16:creationId xmlns:a16="http://schemas.microsoft.com/office/drawing/2014/main" id="{22094152-4E18-FA8E-1D5B-FD91FFA21365}"/>
              </a:ext>
            </a:extLst>
          </p:cNvPr>
          <p:cNvGrpSpPr/>
          <p:nvPr/>
        </p:nvGrpSpPr>
        <p:grpSpPr>
          <a:xfrm>
            <a:off x="4235357" y="1263915"/>
            <a:ext cx="3625980" cy="2165085"/>
            <a:chOff x="4272302" y="1143842"/>
            <a:chExt cx="3625980" cy="2165085"/>
          </a:xfrm>
          <a:solidFill>
            <a:schemeClr val="bg1"/>
          </a:solidFill>
        </p:grpSpPr>
        <p:sp>
          <p:nvSpPr>
            <p:cNvPr id="27" name="Rectangle 26">
              <a:extLst>
                <a:ext uri="{FF2B5EF4-FFF2-40B4-BE49-F238E27FC236}">
                  <a16:creationId xmlns:a16="http://schemas.microsoft.com/office/drawing/2014/main" id="{425C042A-1AFE-5CA9-B147-B0E32D27435E}"/>
                </a:ext>
              </a:extLst>
            </p:cNvPr>
            <p:cNvSpPr/>
            <p:nvPr/>
          </p:nvSpPr>
          <p:spPr>
            <a:xfrm>
              <a:off x="4272302" y="1143842"/>
              <a:ext cx="3625980" cy="2165085"/>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solidFill>
                  <a:schemeClr val="tx1"/>
                </a:solidFill>
              </a:endParaRPr>
            </a:p>
          </p:txBody>
        </p:sp>
        <p:sp>
          <p:nvSpPr>
            <p:cNvPr id="28" name="TextBox 16">
              <a:extLst>
                <a:ext uri="{FF2B5EF4-FFF2-40B4-BE49-F238E27FC236}">
                  <a16:creationId xmlns:a16="http://schemas.microsoft.com/office/drawing/2014/main" id="{38AEDC42-F084-DBA5-214F-4C7557C82ADD}"/>
                </a:ext>
              </a:extLst>
            </p:cNvPr>
            <p:cNvSpPr txBox="1"/>
            <p:nvPr/>
          </p:nvSpPr>
          <p:spPr>
            <a:xfrm>
              <a:off x="4416757" y="2000030"/>
              <a:ext cx="3337069" cy="830997"/>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effectLst/>
                  <a:latin typeface="+mj-lt"/>
                </a:rPr>
                <a:t>Comparing findings to review and inspection criteria …</a:t>
              </a:r>
            </a:p>
            <a:p>
              <a:pPr algn="l"/>
              <a:endParaRPr lang="en-GB" sz="1600" dirty="0">
                <a:latin typeface="+mj-lt"/>
              </a:endParaRPr>
            </a:p>
          </p:txBody>
        </p:sp>
        <p:sp>
          <p:nvSpPr>
            <p:cNvPr id="29" name="TextBox 17">
              <a:extLst>
                <a:ext uri="{FF2B5EF4-FFF2-40B4-BE49-F238E27FC236}">
                  <a16:creationId xmlns:a16="http://schemas.microsoft.com/office/drawing/2014/main" id="{4DBDA2CD-7C28-F324-C132-6014C5F11006}"/>
                </a:ext>
              </a:extLst>
            </p:cNvPr>
            <p:cNvSpPr txBox="1"/>
            <p:nvPr/>
          </p:nvSpPr>
          <p:spPr>
            <a:xfrm>
              <a:off x="5029407" y="1191026"/>
              <a:ext cx="2405866" cy="646331"/>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atin typeface="+mj-lt"/>
                </a:rPr>
                <a:t>Supporting human review</a:t>
              </a:r>
              <a:endParaRPr lang="en-GB" dirty="0">
                <a:effectLst/>
                <a:latin typeface="+mj-lt"/>
              </a:endParaRPr>
            </a:p>
          </p:txBody>
        </p:sp>
      </p:grpSp>
      <p:grpSp>
        <p:nvGrpSpPr>
          <p:cNvPr id="30" name="Group 29">
            <a:extLst>
              <a:ext uri="{FF2B5EF4-FFF2-40B4-BE49-F238E27FC236}">
                <a16:creationId xmlns:a16="http://schemas.microsoft.com/office/drawing/2014/main" id="{2A329442-B34D-18ED-8A5A-76194CCF7F8F}"/>
              </a:ext>
            </a:extLst>
          </p:cNvPr>
          <p:cNvGrpSpPr/>
          <p:nvPr/>
        </p:nvGrpSpPr>
        <p:grpSpPr>
          <a:xfrm>
            <a:off x="8010822" y="3833873"/>
            <a:ext cx="3625980" cy="2165085"/>
            <a:chOff x="8047767" y="1143842"/>
            <a:chExt cx="3625980" cy="2114513"/>
          </a:xfrm>
          <a:solidFill>
            <a:schemeClr val="bg1"/>
          </a:solidFill>
        </p:grpSpPr>
        <p:sp>
          <p:nvSpPr>
            <p:cNvPr id="31" name="Rectangle 30">
              <a:extLst>
                <a:ext uri="{FF2B5EF4-FFF2-40B4-BE49-F238E27FC236}">
                  <a16:creationId xmlns:a16="http://schemas.microsoft.com/office/drawing/2014/main" id="{AACFEF6E-A7DD-7D7F-9799-B9B6A22DB9CA}"/>
                </a:ext>
              </a:extLst>
            </p:cNvPr>
            <p:cNvSpPr/>
            <p:nvPr/>
          </p:nvSpPr>
          <p:spPr>
            <a:xfrm>
              <a:off x="8047767" y="1143842"/>
              <a:ext cx="3625980" cy="2114513"/>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solidFill>
                  <a:schemeClr val="tx1"/>
                </a:solidFill>
              </a:endParaRPr>
            </a:p>
          </p:txBody>
        </p:sp>
        <p:sp>
          <p:nvSpPr>
            <p:cNvPr id="32" name="TextBox 31">
              <a:extLst>
                <a:ext uri="{FF2B5EF4-FFF2-40B4-BE49-F238E27FC236}">
                  <a16:creationId xmlns:a16="http://schemas.microsoft.com/office/drawing/2014/main" id="{AB808C06-467A-7E53-6F1D-CDE52A2D9557}"/>
                </a:ext>
              </a:extLst>
            </p:cNvPr>
            <p:cNvSpPr txBox="1"/>
            <p:nvPr/>
          </p:nvSpPr>
          <p:spPr>
            <a:xfrm>
              <a:off x="8193997" y="1980031"/>
              <a:ext cx="3333520" cy="1052056"/>
            </a:xfrm>
            <a:prstGeom prst="rect">
              <a:avLst/>
            </a:prstGeom>
            <a:grp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b="1" dirty="0">
                  <a:latin typeface="+mj-lt"/>
                </a:rPr>
                <a:t>Generating content or correspondence for human review … </a:t>
              </a:r>
            </a:p>
            <a:p>
              <a:endParaRPr lang="en-GB" sz="1600" b="1" dirty="0">
                <a:effectLst/>
                <a:latin typeface="+mj-lt"/>
              </a:endParaRPr>
            </a:p>
          </p:txBody>
        </p:sp>
        <p:sp>
          <p:nvSpPr>
            <p:cNvPr id="33" name="TextBox 6">
              <a:extLst>
                <a:ext uri="{FF2B5EF4-FFF2-40B4-BE49-F238E27FC236}">
                  <a16:creationId xmlns:a16="http://schemas.microsoft.com/office/drawing/2014/main" id="{A4A4965C-E3DC-FD27-EF46-2B33FD62CE99}"/>
                </a:ext>
              </a:extLst>
            </p:cNvPr>
            <p:cNvSpPr txBox="1"/>
            <p:nvPr/>
          </p:nvSpPr>
          <p:spPr>
            <a:xfrm>
              <a:off x="8715677" y="1309713"/>
              <a:ext cx="2433040" cy="360705"/>
            </a:xfrm>
            <a:prstGeom prst="rect">
              <a:avLst/>
            </a:prstGeom>
            <a:grp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atin typeface="+mj-lt"/>
                </a:rPr>
                <a:t>Generating content</a:t>
              </a:r>
              <a:endParaRPr lang="en-GB" b="0" i="0" dirty="0">
                <a:effectLst/>
                <a:latin typeface="+mj-lt"/>
              </a:endParaRPr>
            </a:p>
          </p:txBody>
        </p:sp>
      </p:grpSp>
      <p:grpSp>
        <p:nvGrpSpPr>
          <p:cNvPr id="34" name="Group 33">
            <a:extLst>
              <a:ext uri="{FF2B5EF4-FFF2-40B4-BE49-F238E27FC236}">
                <a16:creationId xmlns:a16="http://schemas.microsoft.com/office/drawing/2014/main" id="{09660970-39B8-FEDE-8778-0EFC35B5321E}"/>
              </a:ext>
            </a:extLst>
          </p:cNvPr>
          <p:cNvGrpSpPr/>
          <p:nvPr/>
        </p:nvGrpSpPr>
        <p:grpSpPr>
          <a:xfrm>
            <a:off x="484221" y="3833873"/>
            <a:ext cx="3625980" cy="2165085"/>
            <a:chOff x="521166" y="1143842"/>
            <a:chExt cx="3625980" cy="2165085"/>
          </a:xfrm>
          <a:solidFill>
            <a:schemeClr val="bg1"/>
          </a:solidFill>
        </p:grpSpPr>
        <p:sp>
          <p:nvSpPr>
            <p:cNvPr id="35" name="Rectangle 34">
              <a:extLst>
                <a:ext uri="{FF2B5EF4-FFF2-40B4-BE49-F238E27FC236}">
                  <a16:creationId xmlns:a16="http://schemas.microsoft.com/office/drawing/2014/main" id="{D1EC7887-38DE-C7A6-5D4F-BC7D16E6D385}"/>
                </a:ext>
              </a:extLst>
            </p:cNvPr>
            <p:cNvSpPr/>
            <p:nvPr/>
          </p:nvSpPr>
          <p:spPr>
            <a:xfrm>
              <a:off x="521166" y="1143842"/>
              <a:ext cx="3625980" cy="2165085"/>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solidFill>
                  <a:schemeClr val="tx1"/>
                </a:solidFill>
              </a:endParaRPr>
            </a:p>
          </p:txBody>
        </p:sp>
        <p:sp>
          <p:nvSpPr>
            <p:cNvPr id="36" name="TextBox 9">
              <a:extLst>
                <a:ext uri="{FF2B5EF4-FFF2-40B4-BE49-F238E27FC236}">
                  <a16:creationId xmlns:a16="http://schemas.microsoft.com/office/drawing/2014/main" id="{AB67D153-A176-E7E0-549F-2595DDA09808}"/>
                </a:ext>
              </a:extLst>
            </p:cNvPr>
            <p:cNvSpPr txBox="1"/>
            <p:nvPr/>
          </p:nvSpPr>
          <p:spPr>
            <a:xfrm>
              <a:off x="602433" y="2000030"/>
              <a:ext cx="3463445" cy="830997"/>
            </a:xfrm>
            <a:prstGeom prst="rect">
              <a:avLst/>
            </a:prstGeom>
            <a:grp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effectLst/>
                  <a:latin typeface="+mj-lt"/>
                </a:rPr>
                <a:t>Assessing information to understand and build trust …</a:t>
              </a:r>
            </a:p>
            <a:p>
              <a:pPr algn="l"/>
              <a:endParaRPr lang="en-GB" sz="1600" dirty="0">
                <a:latin typeface="+mj-lt"/>
              </a:endParaRPr>
            </a:p>
          </p:txBody>
        </p:sp>
        <p:sp>
          <p:nvSpPr>
            <p:cNvPr id="37" name="TextBox 10">
              <a:extLst>
                <a:ext uri="{FF2B5EF4-FFF2-40B4-BE49-F238E27FC236}">
                  <a16:creationId xmlns:a16="http://schemas.microsoft.com/office/drawing/2014/main" id="{892915F1-C841-4D05-025E-0B8906D9E3B4}"/>
                </a:ext>
              </a:extLst>
            </p:cNvPr>
            <p:cNvSpPr txBox="1"/>
            <p:nvPr/>
          </p:nvSpPr>
          <p:spPr>
            <a:xfrm>
              <a:off x="1268502" y="1313680"/>
              <a:ext cx="2495902" cy="369332"/>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b="1" i="0" dirty="0">
                  <a:effectLst/>
                  <a:latin typeface="+mj-lt"/>
                </a:rPr>
                <a:t>Know your citizen</a:t>
              </a:r>
              <a:endParaRPr lang="en-GB" b="0" i="0" dirty="0">
                <a:effectLst/>
                <a:latin typeface="+mj-lt"/>
              </a:endParaRPr>
            </a:p>
          </p:txBody>
        </p:sp>
      </p:grpSp>
      <p:grpSp>
        <p:nvGrpSpPr>
          <p:cNvPr id="38" name="Group 37">
            <a:extLst>
              <a:ext uri="{FF2B5EF4-FFF2-40B4-BE49-F238E27FC236}">
                <a16:creationId xmlns:a16="http://schemas.microsoft.com/office/drawing/2014/main" id="{5BF932DF-5A52-C839-CE5E-B90B33471582}"/>
              </a:ext>
            </a:extLst>
          </p:cNvPr>
          <p:cNvGrpSpPr/>
          <p:nvPr/>
        </p:nvGrpSpPr>
        <p:grpSpPr>
          <a:xfrm>
            <a:off x="670916" y="3833873"/>
            <a:ext cx="7190421" cy="2165085"/>
            <a:chOff x="707861" y="1143842"/>
            <a:chExt cx="7190421" cy="2165085"/>
          </a:xfrm>
          <a:solidFill>
            <a:schemeClr val="bg1"/>
          </a:solidFill>
        </p:grpSpPr>
        <p:sp>
          <p:nvSpPr>
            <p:cNvPr id="39" name="Rectangle 38">
              <a:extLst>
                <a:ext uri="{FF2B5EF4-FFF2-40B4-BE49-F238E27FC236}">
                  <a16:creationId xmlns:a16="http://schemas.microsoft.com/office/drawing/2014/main" id="{34E416C1-29C6-D012-233E-A221970EA310}"/>
                </a:ext>
              </a:extLst>
            </p:cNvPr>
            <p:cNvSpPr/>
            <p:nvPr/>
          </p:nvSpPr>
          <p:spPr>
            <a:xfrm>
              <a:off x="4272302" y="1143842"/>
              <a:ext cx="3625980" cy="2165085"/>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dirty="0">
                <a:solidFill>
                  <a:schemeClr val="tx1"/>
                </a:solidFill>
              </a:endParaRPr>
            </a:p>
          </p:txBody>
        </p:sp>
        <p:pic>
          <p:nvPicPr>
            <p:cNvPr id="40" name="Picture 22">
              <a:extLst>
                <a:ext uri="{FF2B5EF4-FFF2-40B4-BE49-F238E27FC236}">
                  <a16:creationId xmlns:a16="http://schemas.microsoft.com/office/drawing/2014/main" id="{5F73CD04-D9E6-D0B4-6874-C4C8D02AA5B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07861" y="1203442"/>
              <a:ext cx="565854" cy="565854"/>
            </a:xfrm>
            <a:prstGeom prst="rect">
              <a:avLst/>
            </a:prstGeom>
          </p:spPr>
        </p:pic>
        <p:sp>
          <p:nvSpPr>
            <p:cNvPr id="41" name="TextBox 16">
              <a:extLst>
                <a:ext uri="{FF2B5EF4-FFF2-40B4-BE49-F238E27FC236}">
                  <a16:creationId xmlns:a16="http://schemas.microsoft.com/office/drawing/2014/main" id="{172C34C9-CB07-CDDA-3B2B-D9CA0ECA13F2}"/>
                </a:ext>
              </a:extLst>
            </p:cNvPr>
            <p:cNvSpPr txBox="1"/>
            <p:nvPr/>
          </p:nvSpPr>
          <p:spPr>
            <a:xfrm>
              <a:off x="4416757" y="2000030"/>
              <a:ext cx="3337069" cy="830997"/>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600" b="1" dirty="0">
                  <a:effectLst/>
                  <a:latin typeface="+mj-lt"/>
                </a:rPr>
                <a:t>Democratising complex and structured data access for all … </a:t>
              </a:r>
            </a:p>
            <a:p>
              <a:pPr algn="l"/>
              <a:endParaRPr lang="en-GB" sz="1600" dirty="0">
                <a:latin typeface="+mj-lt"/>
              </a:endParaRPr>
            </a:p>
          </p:txBody>
        </p:sp>
        <p:sp>
          <p:nvSpPr>
            <p:cNvPr id="42" name="TextBox 17">
              <a:extLst>
                <a:ext uri="{FF2B5EF4-FFF2-40B4-BE49-F238E27FC236}">
                  <a16:creationId xmlns:a16="http://schemas.microsoft.com/office/drawing/2014/main" id="{F9A1C243-3CB3-BE20-06DE-D6167A97879F}"/>
                </a:ext>
              </a:extLst>
            </p:cNvPr>
            <p:cNvSpPr txBox="1"/>
            <p:nvPr/>
          </p:nvSpPr>
          <p:spPr>
            <a:xfrm>
              <a:off x="5029407" y="1313680"/>
              <a:ext cx="2405866" cy="369332"/>
            </a:xfrm>
            <a:prstGeom prst="rect">
              <a:avLst/>
            </a:prstGeom>
            <a:grp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dirty="0">
                  <a:latin typeface="+mj-lt"/>
                </a:rPr>
                <a:t>Talk to your data</a:t>
              </a:r>
              <a:endParaRPr lang="en-GB" dirty="0">
                <a:effectLst/>
                <a:latin typeface="+mj-lt"/>
              </a:endParaRPr>
            </a:p>
          </p:txBody>
        </p:sp>
      </p:grpSp>
      <p:pic>
        <p:nvPicPr>
          <p:cNvPr id="43" name="Graphic 42" descr="Statistics with solid fill">
            <a:extLst>
              <a:ext uri="{FF2B5EF4-FFF2-40B4-BE49-F238E27FC236}">
                <a16:creationId xmlns:a16="http://schemas.microsoft.com/office/drawing/2014/main" id="{BE02F093-263C-CEA0-03C1-20114857E0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20241" y="3898501"/>
            <a:ext cx="600193" cy="600193"/>
          </a:xfrm>
          <a:prstGeom prst="rect">
            <a:avLst/>
          </a:prstGeom>
        </p:spPr>
      </p:pic>
      <p:pic>
        <p:nvPicPr>
          <p:cNvPr id="44" name="Picture 43">
            <a:extLst>
              <a:ext uri="{FF2B5EF4-FFF2-40B4-BE49-F238E27FC236}">
                <a16:creationId xmlns:a16="http://schemas.microsoft.com/office/drawing/2014/main" id="{7D97BF68-7BAA-2F52-8CF2-86EA6058A705}"/>
              </a:ext>
            </a:extLst>
          </p:cNvPr>
          <p:cNvPicPr>
            <a:picLocks noChangeAspect="1"/>
          </p:cNvPicPr>
          <p:nvPr/>
        </p:nvPicPr>
        <p:blipFill>
          <a:blip r:embed="rId8"/>
          <a:stretch>
            <a:fillRect/>
          </a:stretch>
        </p:blipFill>
        <p:spPr>
          <a:xfrm>
            <a:off x="7933365" y="3731177"/>
            <a:ext cx="914400" cy="914400"/>
          </a:xfrm>
          <a:prstGeom prst="rect">
            <a:avLst/>
          </a:prstGeom>
        </p:spPr>
      </p:pic>
      <p:pic>
        <p:nvPicPr>
          <p:cNvPr id="45" name="Picture 44" descr="Icon&#10;&#10;Description automatically generated">
            <a:extLst>
              <a:ext uri="{FF2B5EF4-FFF2-40B4-BE49-F238E27FC236}">
                <a16:creationId xmlns:a16="http://schemas.microsoft.com/office/drawing/2014/main" id="{A399A34A-9F47-BA50-58C3-092EEBD260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596" y="1323059"/>
            <a:ext cx="709289" cy="709289"/>
          </a:xfrm>
          <a:prstGeom prst="rect">
            <a:avLst/>
          </a:prstGeom>
        </p:spPr>
      </p:pic>
    </p:spTree>
    <p:extLst>
      <p:ext uri="{BB962C8B-B14F-4D97-AF65-F5344CB8AC3E}">
        <p14:creationId xmlns:p14="http://schemas.microsoft.com/office/powerpoint/2010/main" val="4489490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4865E3-D8E8-3F47-599C-63F71963B4E3}"/>
              </a:ext>
            </a:extLst>
          </p:cNvPr>
          <p:cNvSpPr>
            <a:spLocks noGrp="1"/>
          </p:cNvSpPr>
          <p:nvPr>
            <p:ph type="title"/>
          </p:nvPr>
        </p:nvSpPr>
        <p:spPr/>
        <p:txBody>
          <a:bodyPr>
            <a:normAutofit/>
          </a:bodyPr>
          <a:lstStyle/>
          <a:p>
            <a:r>
              <a:rPr lang="en-GB" dirty="0">
                <a:latin typeface="Century Gothic"/>
              </a:rPr>
              <a:t>Rapidly developing landscape</a:t>
            </a:r>
            <a:endParaRPr lang="en-GB" dirty="0"/>
          </a:p>
        </p:txBody>
      </p:sp>
      <p:pic>
        <p:nvPicPr>
          <p:cNvPr id="15" name="Picture 14" descr="Graphical user interface, text&#10;&#10;Description automatically generated">
            <a:extLst>
              <a:ext uri="{FF2B5EF4-FFF2-40B4-BE49-F238E27FC236}">
                <a16:creationId xmlns:a16="http://schemas.microsoft.com/office/drawing/2014/main" id="{7AE65943-CECF-6EEE-A568-AB95B1CA4A5C}"/>
              </a:ext>
            </a:extLst>
          </p:cNvPr>
          <p:cNvPicPr>
            <a:picLocks noChangeAspect="1"/>
          </p:cNvPicPr>
          <p:nvPr/>
        </p:nvPicPr>
        <p:blipFill rotWithShape="1">
          <a:blip r:embed="rId2"/>
          <a:srcRect t="26642" r="3" b="3"/>
          <a:stretch/>
        </p:blipFill>
        <p:spPr>
          <a:xfrm>
            <a:off x="402250" y="1406168"/>
            <a:ext cx="3730310" cy="1977075"/>
          </a:xfrm>
          <a:prstGeom prst="rect">
            <a:avLst/>
          </a:prstGeom>
          <a:effectLst>
            <a:outerShdw blurRad="50800" dist="38100" dir="5400000" algn="t" rotWithShape="0">
              <a:prstClr val="black">
                <a:alpha val="40000"/>
              </a:prstClr>
            </a:outerShdw>
          </a:effectLst>
        </p:spPr>
      </p:pic>
      <p:pic>
        <p:nvPicPr>
          <p:cNvPr id="17" name="Picture 5" descr="Graphical user interface, text, website&#10;&#10;Description automatically generated">
            <a:extLst>
              <a:ext uri="{FF2B5EF4-FFF2-40B4-BE49-F238E27FC236}">
                <a16:creationId xmlns:a16="http://schemas.microsoft.com/office/drawing/2014/main" id="{48507E0D-0E8F-866C-E52E-2267A4DB3E39}"/>
              </a:ext>
            </a:extLst>
          </p:cNvPr>
          <p:cNvPicPr>
            <a:picLocks noChangeAspect="1"/>
          </p:cNvPicPr>
          <p:nvPr/>
        </p:nvPicPr>
        <p:blipFill rotWithShape="1">
          <a:blip r:embed="rId3"/>
          <a:srcRect b="12138"/>
          <a:stretch/>
        </p:blipFill>
        <p:spPr>
          <a:xfrm>
            <a:off x="8051075" y="1406169"/>
            <a:ext cx="3734747" cy="1977074"/>
          </a:xfrm>
          <a:prstGeom prst="rect">
            <a:avLst/>
          </a:prstGeom>
          <a:effectLst>
            <a:outerShdw blurRad="50800" dist="38100" dir="5400000" algn="t" rotWithShape="0">
              <a:prstClr val="black">
                <a:alpha val="40000"/>
              </a:prstClr>
            </a:outerShdw>
          </a:effectLst>
        </p:spPr>
      </p:pic>
      <p:pic>
        <p:nvPicPr>
          <p:cNvPr id="18" name="Picture 17">
            <a:extLst>
              <a:ext uri="{FF2B5EF4-FFF2-40B4-BE49-F238E27FC236}">
                <a16:creationId xmlns:a16="http://schemas.microsoft.com/office/drawing/2014/main" id="{1E961625-D94E-3622-8DB4-17B395C50B0F}"/>
              </a:ext>
            </a:extLst>
          </p:cNvPr>
          <p:cNvPicPr>
            <a:picLocks noChangeAspect="1"/>
          </p:cNvPicPr>
          <p:nvPr/>
        </p:nvPicPr>
        <p:blipFill rotWithShape="1">
          <a:blip r:embed="rId4"/>
          <a:srcRect t="50" r="1" b="4916"/>
          <a:stretch/>
        </p:blipFill>
        <p:spPr>
          <a:xfrm>
            <a:off x="400640" y="3783149"/>
            <a:ext cx="3731576" cy="1977075"/>
          </a:xfrm>
          <a:prstGeom prst="rect">
            <a:avLst/>
          </a:prstGeom>
          <a:effectLst>
            <a:outerShdw blurRad="50800" dist="38100" dir="5400000" algn="t" rotWithShape="0">
              <a:prstClr val="black">
                <a:alpha val="40000"/>
              </a:prstClr>
            </a:outerShdw>
          </a:effectLst>
        </p:spPr>
      </p:pic>
      <p:pic>
        <p:nvPicPr>
          <p:cNvPr id="19" name="Picture 18" descr="Graphical user interface, website&#10;&#10;Description automatically generated">
            <a:extLst>
              <a:ext uri="{FF2B5EF4-FFF2-40B4-BE49-F238E27FC236}">
                <a16:creationId xmlns:a16="http://schemas.microsoft.com/office/drawing/2014/main" id="{4A1264DE-86E2-527A-DC72-0BF282F35206}"/>
              </a:ext>
            </a:extLst>
          </p:cNvPr>
          <p:cNvPicPr>
            <a:picLocks noChangeAspect="1"/>
          </p:cNvPicPr>
          <p:nvPr/>
        </p:nvPicPr>
        <p:blipFill rotWithShape="1">
          <a:blip r:embed="rId5"/>
          <a:srcRect l="-196" t="1018" r="200" b="51620"/>
          <a:stretch/>
        </p:blipFill>
        <p:spPr>
          <a:xfrm>
            <a:off x="4218338" y="3781548"/>
            <a:ext cx="3731576" cy="1980274"/>
          </a:xfrm>
          <a:prstGeom prst="rect">
            <a:avLst/>
          </a:prstGeom>
          <a:effectLst>
            <a:outerShdw blurRad="50800" dist="38100" dir="5400000" algn="t" rotWithShape="0">
              <a:prstClr val="black">
                <a:alpha val="40000"/>
              </a:prstClr>
            </a:outerShdw>
          </a:effectLst>
        </p:spPr>
      </p:pic>
      <p:pic>
        <p:nvPicPr>
          <p:cNvPr id="20" name="Picture 7" descr="Graphical user interface, website&#10;&#10;Description automatically generated">
            <a:extLst>
              <a:ext uri="{FF2B5EF4-FFF2-40B4-BE49-F238E27FC236}">
                <a16:creationId xmlns:a16="http://schemas.microsoft.com/office/drawing/2014/main" id="{8A546184-F809-3408-17D1-8CE5D38A2E59}"/>
              </a:ext>
            </a:extLst>
          </p:cNvPr>
          <p:cNvPicPr>
            <a:picLocks noChangeAspect="1"/>
          </p:cNvPicPr>
          <p:nvPr/>
        </p:nvPicPr>
        <p:blipFill rotWithShape="1">
          <a:blip r:embed="rId6"/>
          <a:srcRect r="1" b="18802"/>
          <a:stretch/>
        </p:blipFill>
        <p:spPr>
          <a:xfrm>
            <a:off x="8056563" y="3781550"/>
            <a:ext cx="3731576" cy="1977075"/>
          </a:xfrm>
          <a:prstGeom prst="rect">
            <a:avLst/>
          </a:prstGeom>
          <a:effectLst>
            <a:outerShdw blurRad="50800" dist="38100" dir="5400000" algn="t" rotWithShape="0">
              <a:prstClr val="black">
                <a:alpha val="40000"/>
              </a:prstClr>
            </a:outerShdw>
          </a:effectLst>
        </p:spPr>
      </p:pic>
      <p:pic>
        <p:nvPicPr>
          <p:cNvPr id="16" name="Picture 15" descr="Graphical user interface, text&#10;&#10;Description automatically generated">
            <a:extLst>
              <a:ext uri="{FF2B5EF4-FFF2-40B4-BE49-F238E27FC236}">
                <a16:creationId xmlns:a16="http://schemas.microsoft.com/office/drawing/2014/main" id="{D9A19C09-D3B2-E298-62E6-7B1E4C02AAD4}"/>
              </a:ext>
            </a:extLst>
          </p:cNvPr>
          <p:cNvPicPr>
            <a:picLocks noChangeAspect="1"/>
          </p:cNvPicPr>
          <p:nvPr/>
        </p:nvPicPr>
        <p:blipFill rotWithShape="1">
          <a:blip r:embed="rId7"/>
          <a:srcRect r="1" b="18862"/>
          <a:stretch/>
        </p:blipFill>
        <p:spPr>
          <a:xfrm>
            <a:off x="4224648" y="1406170"/>
            <a:ext cx="3734340" cy="1977075"/>
          </a:xfrm>
          <a:prstGeom prst="rect">
            <a:avLst/>
          </a:prstGeom>
          <a:effectLst>
            <a:outerShdw blurRad="50800" dist="38100" dir="5400000" algn="t" rotWithShape="0">
              <a:prstClr val="black">
                <a:alpha val="40000"/>
              </a:prstClr>
            </a:outerShdw>
          </a:effectLst>
        </p:spPr>
      </p:pic>
      <p:sp>
        <p:nvSpPr>
          <p:cNvPr id="2" name="Slide Number Placeholder 1">
            <a:extLst>
              <a:ext uri="{FF2B5EF4-FFF2-40B4-BE49-F238E27FC236}">
                <a16:creationId xmlns:a16="http://schemas.microsoft.com/office/drawing/2014/main" id="{95B7B89D-679F-1205-6556-ED11CF8CFECC}"/>
              </a:ext>
            </a:extLst>
          </p:cNvPr>
          <p:cNvSpPr txBox="1">
            <a:spLocks/>
          </p:cNvSpPr>
          <p:nvPr/>
        </p:nvSpPr>
        <p:spPr>
          <a:xfrm>
            <a:off x="5862959" y="6362700"/>
            <a:ext cx="46608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7FA334-BE47-F143-B4E7-F04D9DD09270}" type="slidenum">
              <a:rPr lang="en-GB" smtClean="0"/>
              <a:pPr/>
              <a:t>17</a:t>
            </a:fld>
            <a:endParaRPr lang="en-GB" dirty="0"/>
          </a:p>
        </p:txBody>
      </p:sp>
    </p:spTree>
    <p:extLst>
      <p:ext uri="{BB962C8B-B14F-4D97-AF65-F5344CB8AC3E}">
        <p14:creationId xmlns:p14="http://schemas.microsoft.com/office/powerpoint/2010/main" val="435915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0E0A97-CD42-6B41-36E0-C5CE20FA5668}"/>
              </a:ext>
            </a:extLst>
          </p:cNvPr>
          <p:cNvSpPr/>
          <p:nvPr/>
        </p:nvSpPr>
        <p:spPr>
          <a:xfrm>
            <a:off x="400637" y="1209168"/>
            <a:ext cx="2772000" cy="15894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Data privacy</a:t>
            </a:r>
            <a:endParaRPr lang="en-GB" sz="2400" b="1" dirty="0">
              <a:solidFill>
                <a:schemeClr val="accent2"/>
              </a:solidFill>
            </a:endParaRPr>
          </a:p>
        </p:txBody>
      </p:sp>
      <p:sp>
        <p:nvSpPr>
          <p:cNvPr id="4" name="Rectangle 3">
            <a:extLst>
              <a:ext uri="{FF2B5EF4-FFF2-40B4-BE49-F238E27FC236}">
                <a16:creationId xmlns:a16="http://schemas.microsoft.com/office/drawing/2014/main" id="{1DB43612-DDC0-3F9B-D8B8-AB784E5A81A6}"/>
              </a:ext>
            </a:extLst>
          </p:cNvPr>
          <p:cNvSpPr/>
          <p:nvPr/>
        </p:nvSpPr>
        <p:spPr>
          <a:xfrm>
            <a:off x="3272471" y="1209168"/>
            <a:ext cx="2772000" cy="15894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Misinformation</a:t>
            </a:r>
          </a:p>
        </p:txBody>
      </p:sp>
      <p:sp>
        <p:nvSpPr>
          <p:cNvPr id="5" name="Rectangle 4">
            <a:extLst>
              <a:ext uri="{FF2B5EF4-FFF2-40B4-BE49-F238E27FC236}">
                <a16:creationId xmlns:a16="http://schemas.microsoft.com/office/drawing/2014/main" id="{07AEF1F3-9379-3EF1-57E5-B762345D8471}"/>
              </a:ext>
            </a:extLst>
          </p:cNvPr>
          <p:cNvSpPr/>
          <p:nvPr/>
        </p:nvSpPr>
        <p:spPr>
          <a:xfrm>
            <a:off x="9016139" y="1209168"/>
            <a:ext cx="2793772" cy="15894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Environmental impact</a:t>
            </a:r>
          </a:p>
        </p:txBody>
      </p:sp>
      <p:sp>
        <p:nvSpPr>
          <p:cNvPr id="6" name="Rectangle 5">
            <a:extLst>
              <a:ext uri="{FF2B5EF4-FFF2-40B4-BE49-F238E27FC236}">
                <a16:creationId xmlns:a16="http://schemas.microsoft.com/office/drawing/2014/main" id="{3BEE02F0-E0C4-BD49-8A26-C1AE01FD1C31}"/>
              </a:ext>
            </a:extLst>
          </p:cNvPr>
          <p:cNvSpPr/>
          <p:nvPr/>
        </p:nvSpPr>
        <p:spPr>
          <a:xfrm>
            <a:off x="6144305" y="1209168"/>
            <a:ext cx="2772000" cy="158946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Bias and Discrimination</a:t>
            </a:r>
          </a:p>
        </p:txBody>
      </p:sp>
      <p:sp>
        <p:nvSpPr>
          <p:cNvPr id="7" name="Rectangle 6">
            <a:extLst>
              <a:ext uri="{FF2B5EF4-FFF2-40B4-BE49-F238E27FC236}">
                <a16:creationId xmlns:a16="http://schemas.microsoft.com/office/drawing/2014/main" id="{18E33CA7-7D2D-7A96-140A-8D52FD0B20BC}"/>
              </a:ext>
            </a:extLst>
          </p:cNvPr>
          <p:cNvSpPr/>
          <p:nvPr/>
        </p:nvSpPr>
        <p:spPr>
          <a:xfrm>
            <a:off x="400637" y="2897293"/>
            <a:ext cx="2772000" cy="15894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Trust</a:t>
            </a:r>
          </a:p>
        </p:txBody>
      </p:sp>
      <p:sp>
        <p:nvSpPr>
          <p:cNvPr id="8" name="Rectangle 7">
            <a:extLst>
              <a:ext uri="{FF2B5EF4-FFF2-40B4-BE49-F238E27FC236}">
                <a16:creationId xmlns:a16="http://schemas.microsoft.com/office/drawing/2014/main" id="{F65D6E0B-2A8C-FC7A-E431-67FA307D498A}"/>
              </a:ext>
            </a:extLst>
          </p:cNvPr>
          <p:cNvSpPr/>
          <p:nvPr/>
        </p:nvSpPr>
        <p:spPr>
          <a:xfrm>
            <a:off x="6144305" y="2897293"/>
            <a:ext cx="2772000" cy="15894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Security</a:t>
            </a:r>
          </a:p>
        </p:txBody>
      </p:sp>
      <p:sp>
        <p:nvSpPr>
          <p:cNvPr id="9" name="Rectangle 8">
            <a:extLst>
              <a:ext uri="{FF2B5EF4-FFF2-40B4-BE49-F238E27FC236}">
                <a16:creationId xmlns:a16="http://schemas.microsoft.com/office/drawing/2014/main" id="{7EE1C398-7C5F-803D-D16A-729FAD897342}"/>
              </a:ext>
            </a:extLst>
          </p:cNvPr>
          <p:cNvSpPr/>
          <p:nvPr/>
        </p:nvSpPr>
        <p:spPr>
          <a:xfrm>
            <a:off x="9016139" y="2897293"/>
            <a:ext cx="2793772" cy="15894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Explainability</a:t>
            </a:r>
          </a:p>
          <a:p>
            <a:pPr algn="ctr"/>
            <a:r>
              <a:rPr lang="en-GB" sz="2400" b="1" dirty="0">
                <a:solidFill>
                  <a:schemeClr val="accent3"/>
                </a:solidFill>
              </a:rPr>
              <a:t>&amp; Reliability</a:t>
            </a:r>
          </a:p>
        </p:txBody>
      </p:sp>
      <p:sp>
        <p:nvSpPr>
          <p:cNvPr id="10" name="Rectangle 9">
            <a:extLst>
              <a:ext uri="{FF2B5EF4-FFF2-40B4-BE49-F238E27FC236}">
                <a16:creationId xmlns:a16="http://schemas.microsoft.com/office/drawing/2014/main" id="{7A98E3FD-FECB-FA6E-772D-B3243DE32298}"/>
              </a:ext>
            </a:extLst>
          </p:cNvPr>
          <p:cNvSpPr/>
          <p:nvPr/>
        </p:nvSpPr>
        <p:spPr>
          <a:xfrm>
            <a:off x="3272471" y="2897293"/>
            <a:ext cx="2772000" cy="158946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Intellectual property (IP) </a:t>
            </a:r>
          </a:p>
        </p:txBody>
      </p:sp>
      <p:sp>
        <p:nvSpPr>
          <p:cNvPr id="11" name="Rectangle 10">
            <a:extLst>
              <a:ext uri="{FF2B5EF4-FFF2-40B4-BE49-F238E27FC236}">
                <a16:creationId xmlns:a16="http://schemas.microsoft.com/office/drawing/2014/main" id="{9E8389CF-C18E-C42C-D3D9-856A81D17DCB}"/>
              </a:ext>
            </a:extLst>
          </p:cNvPr>
          <p:cNvSpPr/>
          <p:nvPr/>
        </p:nvSpPr>
        <p:spPr>
          <a:xfrm>
            <a:off x="6144305" y="4561856"/>
            <a:ext cx="2772000" cy="158946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Costs</a:t>
            </a:r>
          </a:p>
        </p:txBody>
      </p:sp>
      <p:sp>
        <p:nvSpPr>
          <p:cNvPr id="12" name="Rectangle 11">
            <a:extLst>
              <a:ext uri="{FF2B5EF4-FFF2-40B4-BE49-F238E27FC236}">
                <a16:creationId xmlns:a16="http://schemas.microsoft.com/office/drawing/2014/main" id="{0E23FFF1-1238-F38D-B944-70C333D338CF}"/>
              </a:ext>
            </a:extLst>
          </p:cNvPr>
          <p:cNvSpPr/>
          <p:nvPr/>
        </p:nvSpPr>
        <p:spPr>
          <a:xfrm>
            <a:off x="400637" y="4561856"/>
            <a:ext cx="2772000" cy="158946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Organisational impact</a:t>
            </a:r>
          </a:p>
        </p:txBody>
      </p:sp>
      <p:sp>
        <p:nvSpPr>
          <p:cNvPr id="13" name="Rectangle 12">
            <a:extLst>
              <a:ext uri="{FF2B5EF4-FFF2-40B4-BE49-F238E27FC236}">
                <a16:creationId xmlns:a16="http://schemas.microsoft.com/office/drawing/2014/main" id="{D4D037FB-3D4E-B9DF-9F11-2E7341D3A709}"/>
              </a:ext>
            </a:extLst>
          </p:cNvPr>
          <p:cNvSpPr/>
          <p:nvPr/>
        </p:nvSpPr>
        <p:spPr>
          <a:xfrm>
            <a:off x="3273275" y="4561856"/>
            <a:ext cx="2772000" cy="158946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Worker displacement </a:t>
            </a:r>
          </a:p>
          <a:p>
            <a:pPr algn="ctr"/>
            <a:endParaRPr lang="en-GB" sz="2400" b="1" dirty="0">
              <a:solidFill>
                <a:schemeClr val="accent3"/>
              </a:solidFill>
            </a:endParaRPr>
          </a:p>
        </p:txBody>
      </p:sp>
      <p:sp>
        <p:nvSpPr>
          <p:cNvPr id="14" name="Rectangle 13">
            <a:extLst>
              <a:ext uri="{FF2B5EF4-FFF2-40B4-BE49-F238E27FC236}">
                <a16:creationId xmlns:a16="http://schemas.microsoft.com/office/drawing/2014/main" id="{3CD95310-F6E5-C184-722B-E8222E13AFBC}"/>
              </a:ext>
            </a:extLst>
          </p:cNvPr>
          <p:cNvSpPr/>
          <p:nvPr/>
        </p:nvSpPr>
        <p:spPr>
          <a:xfrm>
            <a:off x="9016139" y="4561856"/>
            <a:ext cx="2793772" cy="158946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8000" tIns="72000" rIns="72000" bIns="72000" rtlCol="0" anchor="ctr"/>
          <a:lstStyle/>
          <a:p>
            <a:pPr algn="ctr"/>
            <a:r>
              <a:rPr lang="en-GB" sz="2400" b="1" dirty="0">
                <a:solidFill>
                  <a:schemeClr val="accent3"/>
                </a:solidFill>
              </a:rPr>
              <a:t>Data Scope Limitations</a:t>
            </a:r>
          </a:p>
        </p:txBody>
      </p:sp>
      <p:sp>
        <p:nvSpPr>
          <p:cNvPr id="15" name="Title 4">
            <a:extLst>
              <a:ext uri="{FF2B5EF4-FFF2-40B4-BE49-F238E27FC236}">
                <a16:creationId xmlns:a16="http://schemas.microsoft.com/office/drawing/2014/main" id="{4CA14F6E-9AFF-A0C0-A021-B73D61A5BE2A}"/>
              </a:ext>
            </a:extLst>
          </p:cNvPr>
          <p:cNvSpPr txBox="1">
            <a:spLocks/>
          </p:cNvSpPr>
          <p:nvPr/>
        </p:nvSpPr>
        <p:spPr>
          <a:xfrm>
            <a:off x="400640" y="365317"/>
            <a:ext cx="11387499" cy="642546"/>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B284F"/>
                </a:solidFill>
                <a:latin typeface="+mj-lt"/>
                <a:ea typeface="+mj-ea"/>
                <a:cs typeface="+mj-cs"/>
              </a:defRPr>
            </a:lvl1pPr>
          </a:lstStyle>
          <a:p>
            <a:r>
              <a:rPr lang="en-GB" dirty="0">
                <a:solidFill>
                  <a:schemeClr val="bg1"/>
                </a:solidFill>
              </a:rPr>
              <a:t>Limitations, risks and delivering AI safely</a:t>
            </a:r>
          </a:p>
        </p:txBody>
      </p:sp>
    </p:spTree>
    <p:extLst>
      <p:ext uri="{BB962C8B-B14F-4D97-AF65-F5344CB8AC3E}">
        <p14:creationId xmlns:p14="http://schemas.microsoft.com/office/powerpoint/2010/main" val="103276609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a:extLst>
              <a:ext uri="{FF2B5EF4-FFF2-40B4-BE49-F238E27FC236}">
                <a16:creationId xmlns:a16="http://schemas.microsoft.com/office/drawing/2014/main" id="{14D97990-5A31-A8AA-F252-D245B5B8294D}"/>
              </a:ext>
            </a:extLst>
          </p:cNvPr>
          <p:cNvSpPr txBox="1">
            <a:spLocks/>
          </p:cNvSpPr>
          <p:nvPr/>
        </p:nvSpPr>
        <p:spPr>
          <a:xfrm>
            <a:off x="804501" y="550070"/>
            <a:ext cx="11387499" cy="642546"/>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1B284F"/>
                </a:solidFill>
                <a:latin typeface="+mj-lt"/>
                <a:ea typeface="+mj-ea"/>
                <a:cs typeface="+mj-cs"/>
              </a:defRPr>
            </a:lvl1pPr>
          </a:lstStyle>
          <a:p>
            <a:r>
              <a:rPr lang="en-US" sz="3200" dirty="0">
                <a:solidFill>
                  <a:schemeClr val="bg1"/>
                </a:solidFill>
              </a:rPr>
              <a:t>Takeaways: </a:t>
            </a:r>
            <a:r>
              <a:rPr lang="en-US" sz="3200" b="0" dirty="0">
                <a:solidFill>
                  <a:schemeClr val="bg1"/>
                </a:solidFill>
              </a:rPr>
              <a:t>Right use case &amp; the Right controls</a:t>
            </a:r>
          </a:p>
        </p:txBody>
      </p:sp>
      <p:graphicFrame>
        <p:nvGraphicFramePr>
          <p:cNvPr id="20" name="Diagram 19">
            <a:extLst>
              <a:ext uri="{FF2B5EF4-FFF2-40B4-BE49-F238E27FC236}">
                <a16:creationId xmlns:a16="http://schemas.microsoft.com/office/drawing/2014/main" id="{DA0EB09E-648D-CCE1-E045-859EA55E0583}"/>
              </a:ext>
            </a:extLst>
          </p:cNvPr>
          <p:cNvGraphicFramePr/>
          <p:nvPr>
            <p:extLst>
              <p:ext uri="{D42A27DB-BD31-4B8C-83A1-F6EECF244321}">
                <p14:modId xmlns:p14="http://schemas.microsoft.com/office/powerpoint/2010/main" val="2841994962"/>
              </p:ext>
            </p:extLst>
          </p:nvPr>
        </p:nvGraphicFramePr>
        <p:xfrm>
          <a:off x="804501" y="1450794"/>
          <a:ext cx="9997800" cy="4316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2142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DBFE42-502C-EFD0-662C-A2BC535FFC8C}"/>
              </a:ext>
            </a:extLst>
          </p:cNvPr>
          <p:cNvPicPr>
            <a:picLocks noChangeAspect="1"/>
          </p:cNvPicPr>
          <p:nvPr/>
        </p:nvPicPr>
        <p:blipFill>
          <a:blip r:embed="rId2"/>
          <a:stretch>
            <a:fillRect/>
          </a:stretch>
        </p:blipFill>
        <p:spPr>
          <a:xfrm>
            <a:off x="475562" y="398478"/>
            <a:ext cx="11240873" cy="6061043"/>
          </a:xfrm>
          <a:prstGeom prst="rect">
            <a:avLst/>
          </a:prstGeom>
        </p:spPr>
      </p:pic>
      <p:sp>
        <p:nvSpPr>
          <p:cNvPr id="4" name="TextBox 3">
            <a:extLst>
              <a:ext uri="{FF2B5EF4-FFF2-40B4-BE49-F238E27FC236}">
                <a16:creationId xmlns:a16="http://schemas.microsoft.com/office/drawing/2014/main" id="{7D9EB270-A1D3-0254-27FF-09C18D0E1BAC}"/>
              </a:ext>
            </a:extLst>
          </p:cNvPr>
          <p:cNvSpPr txBox="1"/>
          <p:nvPr/>
        </p:nvSpPr>
        <p:spPr>
          <a:xfrm>
            <a:off x="832104" y="2183978"/>
            <a:ext cx="3939593" cy="1722266"/>
          </a:xfrm>
          <a:prstGeom prst="rect">
            <a:avLst/>
          </a:prstGeom>
          <a:noFill/>
        </p:spPr>
        <p:txBody>
          <a:bodyPr wrap="square" rtlCol="0">
            <a:spAutoFit/>
          </a:bodyPr>
          <a:lstStyle/>
          <a:p>
            <a:pPr>
              <a:lnSpc>
                <a:spcPct val="120000"/>
              </a:lnSpc>
            </a:pPr>
            <a:r>
              <a:rPr lang="en-GB" dirty="0">
                <a:solidFill>
                  <a:schemeClr val="bg1"/>
                </a:solidFill>
              </a:rPr>
              <a:t>By 2035, we’ll see an AI-era government, supported by </a:t>
            </a:r>
            <a:r>
              <a:rPr lang="en-GB" b="1" dirty="0">
                <a:solidFill>
                  <a:schemeClr val="accent3"/>
                </a:solidFill>
              </a:rPr>
              <a:t>digital IDs </a:t>
            </a:r>
            <a:r>
              <a:rPr lang="en-GB" dirty="0">
                <a:solidFill>
                  <a:schemeClr val="bg1"/>
                </a:solidFill>
              </a:rPr>
              <a:t>and</a:t>
            </a:r>
            <a:r>
              <a:rPr lang="en-GB" b="1" dirty="0">
                <a:solidFill>
                  <a:schemeClr val="bg1"/>
                </a:solidFill>
              </a:rPr>
              <a:t> </a:t>
            </a:r>
            <a:r>
              <a:rPr lang="en-GB" b="1" dirty="0">
                <a:solidFill>
                  <a:schemeClr val="accent3"/>
                </a:solidFill>
              </a:rPr>
              <a:t>natively-digital </a:t>
            </a:r>
            <a:br>
              <a:rPr lang="en-GB" b="1" dirty="0">
                <a:solidFill>
                  <a:schemeClr val="accent3"/>
                </a:solidFill>
              </a:rPr>
            </a:br>
            <a:r>
              <a:rPr lang="en-GB" b="1" dirty="0">
                <a:solidFill>
                  <a:schemeClr val="accent3"/>
                </a:solidFill>
              </a:rPr>
              <a:t>public services</a:t>
            </a:r>
            <a:r>
              <a:rPr lang="en-GB" dirty="0">
                <a:solidFill>
                  <a:schemeClr val="bg1"/>
                </a:solidFill>
              </a:rPr>
              <a:t>, all connected by a </a:t>
            </a:r>
            <a:r>
              <a:rPr lang="en-GB" b="1" dirty="0">
                <a:solidFill>
                  <a:schemeClr val="accent3"/>
                </a:solidFill>
              </a:rPr>
              <a:t>fluid data ecosystem</a:t>
            </a:r>
            <a:r>
              <a:rPr lang="en-GB" dirty="0">
                <a:solidFill>
                  <a:schemeClr val="bg1"/>
                </a:solidFill>
              </a:rPr>
              <a:t>.</a:t>
            </a:r>
          </a:p>
        </p:txBody>
      </p:sp>
    </p:spTree>
    <p:extLst>
      <p:ext uri="{BB962C8B-B14F-4D97-AF65-F5344CB8AC3E}">
        <p14:creationId xmlns:p14="http://schemas.microsoft.com/office/powerpoint/2010/main" val="133605128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079DB7-1EB9-81ED-8390-E3EB2189B945}"/>
              </a:ext>
            </a:extLst>
          </p:cNvPr>
          <p:cNvSpPr>
            <a:spLocks noGrp="1"/>
          </p:cNvSpPr>
          <p:nvPr>
            <p:ph type="sldNum" sz="quarter" idx="11"/>
          </p:nvPr>
        </p:nvSpPr>
        <p:spPr/>
        <p:txBody>
          <a:bodyPr/>
          <a:lstStyle/>
          <a:p>
            <a:fld id="{137FA334-BE47-F143-B4E7-F04D9DD09270}" type="slidenum">
              <a:rPr lang="en-GB" noProof="0" smtClean="0"/>
              <a:pPr/>
              <a:t>20</a:t>
            </a:fld>
            <a:endParaRPr lang="en-GB" noProof="0" dirty="0"/>
          </a:p>
        </p:txBody>
      </p:sp>
      <p:sp>
        <p:nvSpPr>
          <p:cNvPr id="4" name="Title 3">
            <a:extLst>
              <a:ext uri="{FF2B5EF4-FFF2-40B4-BE49-F238E27FC236}">
                <a16:creationId xmlns:a16="http://schemas.microsoft.com/office/drawing/2014/main" id="{CD8A0B9B-FABB-66DD-EF6C-1180F797F95C}"/>
              </a:ext>
            </a:extLst>
          </p:cNvPr>
          <p:cNvSpPr>
            <a:spLocks noGrp="1"/>
          </p:cNvSpPr>
          <p:nvPr>
            <p:ph type="title"/>
          </p:nvPr>
        </p:nvSpPr>
        <p:spPr>
          <a:xfrm>
            <a:off x="581585" y="655852"/>
            <a:ext cx="11387499" cy="642546"/>
          </a:xfrm>
        </p:spPr>
        <p:txBody>
          <a:bodyPr/>
          <a:lstStyle/>
          <a:p>
            <a:r>
              <a:rPr lang="en-GB" dirty="0"/>
              <a:t>AI Governance</a:t>
            </a:r>
          </a:p>
        </p:txBody>
      </p:sp>
      <p:graphicFrame>
        <p:nvGraphicFramePr>
          <p:cNvPr id="6" name="Diagram 5">
            <a:extLst>
              <a:ext uri="{FF2B5EF4-FFF2-40B4-BE49-F238E27FC236}">
                <a16:creationId xmlns:a16="http://schemas.microsoft.com/office/drawing/2014/main" id="{54806412-31DB-02A8-17B1-DFBFDCE98B4E}"/>
              </a:ext>
            </a:extLst>
          </p:cNvPr>
          <p:cNvGraphicFramePr/>
          <p:nvPr/>
        </p:nvGraphicFramePr>
        <p:xfrm>
          <a:off x="6639710" y="1311912"/>
          <a:ext cx="5127523" cy="38557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a:extLst>
              <a:ext uri="{FF2B5EF4-FFF2-40B4-BE49-F238E27FC236}">
                <a16:creationId xmlns:a16="http://schemas.microsoft.com/office/drawing/2014/main" id="{B63F8B3C-EF0F-4F2B-F4B8-714EE259A422}"/>
              </a:ext>
            </a:extLst>
          </p:cNvPr>
          <p:cNvSpPr/>
          <p:nvPr/>
        </p:nvSpPr>
        <p:spPr>
          <a:xfrm>
            <a:off x="581585" y="3174099"/>
            <a:ext cx="6201147" cy="2503219"/>
          </a:xfrm>
          <a:prstGeom prst="rect">
            <a:avLst/>
          </a:prstGeom>
          <a:solidFill>
            <a:schemeClr val="accent3">
              <a:lumMod val="20000"/>
              <a:lumOff val="80000"/>
            </a:schemeClr>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 Placeholder 4">
            <a:extLst>
              <a:ext uri="{FF2B5EF4-FFF2-40B4-BE49-F238E27FC236}">
                <a16:creationId xmlns:a16="http://schemas.microsoft.com/office/drawing/2014/main" id="{B921E39A-1E12-9FD5-EEBE-801843128869}"/>
              </a:ext>
            </a:extLst>
          </p:cNvPr>
          <p:cNvSpPr>
            <a:spLocks noGrp="1"/>
          </p:cNvSpPr>
          <p:nvPr>
            <p:ph type="body" sz="quarter" idx="13"/>
          </p:nvPr>
        </p:nvSpPr>
        <p:spPr>
          <a:xfrm>
            <a:off x="767639" y="3318140"/>
            <a:ext cx="3814745" cy="2359177"/>
          </a:xfrm>
        </p:spPr>
        <p:txBody>
          <a:bodyPr>
            <a:normAutofit fontScale="92500" lnSpcReduction="20000"/>
          </a:bodyPr>
          <a:lstStyle/>
          <a:p>
            <a:pPr marL="0" indent="0">
              <a:buNone/>
            </a:pPr>
            <a:r>
              <a:rPr lang="en-GB" sz="1600" dirty="0"/>
              <a:t>“The DCA strongly recommends </a:t>
            </a:r>
            <a:r>
              <a:rPr lang="en-GB" sz="1600" b="1" dirty="0"/>
              <a:t>incorporating the principles of impending laws and regulations </a:t>
            </a:r>
            <a:r>
              <a:rPr lang="en-GB" sz="1600" dirty="0"/>
              <a:t>in the development of systems and applications </a:t>
            </a:r>
            <a:r>
              <a:rPr lang="en-GB" sz="1600" b="1" dirty="0"/>
              <a:t>now</a:t>
            </a:r>
            <a:r>
              <a:rPr lang="en-GB" sz="1600" dirty="0"/>
              <a:t>.(…) If organisations do not act in anticipation of future legislation, they will be unable to meet society’s desire for </a:t>
            </a:r>
            <a:r>
              <a:rPr lang="en-GB" sz="1600" b="1" dirty="0"/>
              <a:t>innovation responsibly</a:t>
            </a:r>
            <a:r>
              <a:rPr lang="en-GB" sz="1600" dirty="0"/>
              <a:t>.”</a:t>
            </a:r>
          </a:p>
          <a:p>
            <a:pPr marL="0" indent="0">
              <a:spcBef>
                <a:spcPts val="0"/>
              </a:spcBef>
              <a:spcAft>
                <a:spcPts val="0"/>
              </a:spcAft>
              <a:buNone/>
            </a:pPr>
            <a:endParaRPr lang="en-GB" sz="1400" dirty="0"/>
          </a:p>
          <a:p>
            <a:pPr marL="0" indent="0">
              <a:spcBef>
                <a:spcPts val="0"/>
              </a:spcBef>
              <a:spcAft>
                <a:spcPts val="0"/>
              </a:spcAft>
              <a:buNone/>
            </a:pPr>
            <a:r>
              <a:rPr lang="en-GB" sz="1400" dirty="0"/>
              <a:t>- Algorithmic Risk Report Netherlands, </a:t>
            </a:r>
          </a:p>
          <a:p>
            <a:pPr marL="0" indent="0">
              <a:spcBef>
                <a:spcPts val="0"/>
              </a:spcBef>
              <a:spcAft>
                <a:spcPts val="0"/>
              </a:spcAft>
              <a:buNone/>
            </a:pPr>
            <a:r>
              <a:rPr lang="en-GB" sz="1400" dirty="0"/>
              <a:t>Dutch Data Protection Authority</a:t>
            </a:r>
          </a:p>
        </p:txBody>
      </p:sp>
      <p:pic>
        <p:nvPicPr>
          <p:cNvPr id="15" name="Picture 14">
            <a:extLst>
              <a:ext uri="{FF2B5EF4-FFF2-40B4-BE49-F238E27FC236}">
                <a16:creationId xmlns:a16="http://schemas.microsoft.com/office/drawing/2014/main" id="{F131213F-68A3-27C1-898E-305C90FAD736}"/>
              </a:ext>
            </a:extLst>
          </p:cNvPr>
          <p:cNvPicPr>
            <a:picLocks noChangeAspect="1"/>
          </p:cNvPicPr>
          <p:nvPr/>
        </p:nvPicPr>
        <p:blipFill>
          <a:blip r:embed="rId8"/>
          <a:stretch>
            <a:fillRect/>
          </a:stretch>
        </p:blipFill>
        <p:spPr>
          <a:xfrm>
            <a:off x="4637138" y="3814107"/>
            <a:ext cx="1887791" cy="1336339"/>
          </a:xfrm>
          <a:prstGeom prst="rect">
            <a:avLst/>
          </a:prstGeom>
        </p:spPr>
      </p:pic>
      <p:sp>
        <p:nvSpPr>
          <p:cNvPr id="3" name="TextBox 2">
            <a:extLst>
              <a:ext uri="{FF2B5EF4-FFF2-40B4-BE49-F238E27FC236}">
                <a16:creationId xmlns:a16="http://schemas.microsoft.com/office/drawing/2014/main" id="{7622F5D1-726E-B0CB-6CE0-2FC2FC5EF362}"/>
              </a:ext>
            </a:extLst>
          </p:cNvPr>
          <p:cNvSpPr txBox="1"/>
          <p:nvPr/>
        </p:nvSpPr>
        <p:spPr>
          <a:xfrm>
            <a:off x="9980506" y="1196125"/>
            <a:ext cx="2113936" cy="1923604"/>
          </a:xfrm>
          <a:prstGeom prst="rect">
            <a:avLst/>
          </a:prstGeom>
          <a:noFill/>
        </p:spPr>
        <p:txBody>
          <a:bodyPr wrap="square" rtlCol="0">
            <a:spAutoFit/>
          </a:bodyPr>
          <a:lstStyle/>
          <a:p>
            <a:pPr marL="108000" indent="108000">
              <a:buFont typeface="Arial" panose="020B0604020202020204" pitchFamily="34" charset="0"/>
              <a:buChar char="•"/>
            </a:pPr>
            <a:r>
              <a:rPr lang="en-GB" sz="1050" b="1" dirty="0"/>
              <a:t>EU</a:t>
            </a:r>
            <a:r>
              <a:rPr lang="en-GB" sz="1050" dirty="0"/>
              <a:t> AI Act (upcoming)</a:t>
            </a:r>
          </a:p>
          <a:p>
            <a:pPr marL="108000" indent="108000">
              <a:buFont typeface="Arial" panose="020B0604020202020204" pitchFamily="34" charset="0"/>
              <a:buChar char="•"/>
            </a:pPr>
            <a:r>
              <a:rPr lang="en-GB" sz="1050" b="1" dirty="0"/>
              <a:t>UK</a:t>
            </a:r>
            <a:r>
              <a:rPr lang="en-GB" sz="1050" dirty="0"/>
              <a:t> white paper ‘A pro-innovation approach to AI regulation (in consultation)</a:t>
            </a:r>
          </a:p>
          <a:p>
            <a:pPr marL="108000" indent="108000">
              <a:buFont typeface="Arial" panose="020B0604020202020204" pitchFamily="34" charset="0"/>
              <a:buChar char="•"/>
            </a:pPr>
            <a:r>
              <a:rPr lang="en-GB" sz="1050" b="1" dirty="0"/>
              <a:t>China</a:t>
            </a:r>
            <a:r>
              <a:rPr lang="en-GB" sz="1050" dirty="0"/>
              <a:t> regulation on recommendation algorithms and deep synthesis (implemented) </a:t>
            </a:r>
          </a:p>
          <a:p>
            <a:pPr marL="108000" indent="108000">
              <a:buFont typeface="Arial" panose="020B0604020202020204" pitchFamily="34" charset="0"/>
              <a:buChar char="•"/>
            </a:pPr>
            <a:endParaRPr lang="en-GB" sz="100" dirty="0"/>
          </a:p>
          <a:p>
            <a:pPr lvl="1"/>
            <a:r>
              <a:rPr lang="en-GB" sz="1050" i="1" dirty="0"/>
              <a:t>	and more</a:t>
            </a:r>
          </a:p>
          <a:p>
            <a:pPr marL="285750" indent="-285750">
              <a:buFont typeface="Arial" panose="020B0604020202020204" pitchFamily="34" charset="0"/>
              <a:buChar char="•"/>
            </a:pPr>
            <a:endParaRPr lang="en-GB" sz="1050" dirty="0"/>
          </a:p>
          <a:p>
            <a:pPr marL="285750" indent="-285750">
              <a:buFont typeface="Arial" panose="020B0604020202020204" pitchFamily="34" charset="0"/>
              <a:buChar char="•"/>
            </a:pPr>
            <a:endParaRPr lang="en-GB" sz="1050" dirty="0"/>
          </a:p>
        </p:txBody>
      </p:sp>
      <p:sp>
        <p:nvSpPr>
          <p:cNvPr id="5" name="TextBox 4">
            <a:extLst>
              <a:ext uri="{FF2B5EF4-FFF2-40B4-BE49-F238E27FC236}">
                <a16:creationId xmlns:a16="http://schemas.microsoft.com/office/drawing/2014/main" id="{1DE0BC4C-F778-17FF-2EDC-EA91A5A254AD}"/>
              </a:ext>
            </a:extLst>
          </p:cNvPr>
          <p:cNvSpPr txBox="1"/>
          <p:nvPr/>
        </p:nvSpPr>
        <p:spPr>
          <a:xfrm>
            <a:off x="7089535" y="4175450"/>
            <a:ext cx="2113936" cy="2354491"/>
          </a:xfrm>
          <a:prstGeom prst="rect">
            <a:avLst/>
          </a:prstGeom>
          <a:noFill/>
        </p:spPr>
        <p:txBody>
          <a:bodyPr wrap="square" rtlCol="0">
            <a:spAutoFit/>
          </a:bodyPr>
          <a:lstStyle/>
          <a:p>
            <a:pPr marL="108000" indent="108000">
              <a:buFont typeface="Arial" panose="020B0604020202020204" pitchFamily="34" charset="0"/>
              <a:buChar char="•"/>
            </a:pPr>
            <a:r>
              <a:rPr lang="en-GB" sz="1100" b="1" dirty="0"/>
              <a:t>ISO/IEC 23894 </a:t>
            </a:r>
            <a:r>
              <a:rPr lang="en-GB" sz="1100" dirty="0"/>
              <a:t>Guidance on AI risk management</a:t>
            </a:r>
          </a:p>
          <a:p>
            <a:pPr marL="108000" indent="108000">
              <a:buFont typeface="Arial" panose="020B0604020202020204" pitchFamily="34" charset="0"/>
              <a:buChar char="•"/>
            </a:pPr>
            <a:r>
              <a:rPr lang="en-GB" sz="1100" b="1" dirty="0"/>
              <a:t>ISO/IEC TR 24027 </a:t>
            </a:r>
            <a:r>
              <a:rPr lang="en-GB" sz="1100" dirty="0"/>
              <a:t>Bias in AI systems and AI aided decision making</a:t>
            </a:r>
          </a:p>
          <a:p>
            <a:pPr marL="108000" indent="108000">
              <a:buFont typeface="Arial" panose="020B0604020202020204" pitchFamily="34" charset="0"/>
              <a:buChar char="•"/>
            </a:pPr>
            <a:r>
              <a:rPr lang="en-GB" sz="1100" b="1" dirty="0"/>
              <a:t>IEEE Std 7001-2021 </a:t>
            </a:r>
            <a:r>
              <a:rPr lang="en-GB" sz="1100" dirty="0"/>
              <a:t>Standard for Transparency of Autonomous Systems</a:t>
            </a:r>
          </a:p>
          <a:p>
            <a:pPr marL="108000" indent="108000">
              <a:buFont typeface="Arial" panose="020B0604020202020204" pitchFamily="34" charset="0"/>
              <a:buChar char="•"/>
            </a:pPr>
            <a:endParaRPr lang="en-GB" sz="200" dirty="0"/>
          </a:p>
          <a:p>
            <a:pPr marL="108000"/>
            <a:r>
              <a:rPr lang="en-GB" sz="1100" dirty="0"/>
              <a:t>	  </a:t>
            </a:r>
            <a:r>
              <a:rPr lang="en-GB" sz="1100" i="1" dirty="0"/>
              <a:t>and more</a:t>
            </a:r>
          </a:p>
          <a:p>
            <a:pPr marL="108000" indent="108000">
              <a:buFont typeface="Arial" panose="020B0604020202020204" pitchFamily="34" charset="0"/>
              <a:buChar char="•"/>
            </a:pPr>
            <a:endParaRPr lang="en-GB" sz="1100" dirty="0"/>
          </a:p>
          <a:p>
            <a:pPr marL="285750" indent="-285750">
              <a:buFont typeface="Arial" panose="020B0604020202020204" pitchFamily="34" charset="0"/>
              <a:buChar char="•"/>
            </a:pPr>
            <a:endParaRPr lang="en-GB" sz="1100" dirty="0"/>
          </a:p>
          <a:p>
            <a:pPr marL="285750" indent="-285750">
              <a:buFont typeface="Arial" panose="020B0604020202020204" pitchFamily="34" charset="0"/>
              <a:buChar char="•"/>
            </a:pPr>
            <a:endParaRPr lang="en-GB" sz="1100" dirty="0"/>
          </a:p>
          <a:p>
            <a:pPr marL="285750" indent="-285750">
              <a:buFont typeface="Arial" panose="020B0604020202020204" pitchFamily="34" charset="0"/>
              <a:buChar char="•"/>
            </a:pPr>
            <a:endParaRPr lang="en-GB" sz="1100" dirty="0"/>
          </a:p>
        </p:txBody>
      </p:sp>
      <p:sp>
        <p:nvSpPr>
          <p:cNvPr id="7" name="TextBox 6">
            <a:extLst>
              <a:ext uri="{FF2B5EF4-FFF2-40B4-BE49-F238E27FC236}">
                <a16:creationId xmlns:a16="http://schemas.microsoft.com/office/drawing/2014/main" id="{5A3A486E-8E98-E9F6-F0BD-4D66BE6325B4}"/>
              </a:ext>
            </a:extLst>
          </p:cNvPr>
          <p:cNvSpPr txBox="1"/>
          <p:nvPr/>
        </p:nvSpPr>
        <p:spPr>
          <a:xfrm>
            <a:off x="9510274" y="5283446"/>
            <a:ext cx="2553831" cy="1508105"/>
          </a:xfrm>
          <a:prstGeom prst="rect">
            <a:avLst/>
          </a:prstGeom>
          <a:noFill/>
        </p:spPr>
        <p:txBody>
          <a:bodyPr wrap="square" rtlCol="0">
            <a:spAutoFit/>
          </a:bodyPr>
          <a:lstStyle/>
          <a:p>
            <a:pPr marL="108000" indent="108000">
              <a:buFont typeface="Arial" panose="020B0604020202020204" pitchFamily="34" charset="0"/>
              <a:buChar char="•"/>
            </a:pPr>
            <a:r>
              <a:rPr lang="en-GB" sz="1100" b="1" dirty="0"/>
              <a:t>AI Assurance Portfolio </a:t>
            </a:r>
            <a:r>
              <a:rPr lang="en-GB" sz="1100" dirty="0"/>
              <a:t>by CDEI</a:t>
            </a:r>
          </a:p>
          <a:p>
            <a:pPr marL="108000" indent="108000">
              <a:buFont typeface="Arial" panose="020B0604020202020204" pitchFamily="34" charset="0"/>
              <a:buChar char="•"/>
            </a:pPr>
            <a:r>
              <a:rPr lang="en-GB" sz="1100" b="1" dirty="0"/>
              <a:t>Model cards </a:t>
            </a:r>
            <a:r>
              <a:rPr lang="en-GB" sz="1100" dirty="0"/>
              <a:t>by Google</a:t>
            </a:r>
          </a:p>
          <a:p>
            <a:pPr marL="108000" indent="108000">
              <a:buFont typeface="Arial" panose="020B0604020202020204" pitchFamily="34" charset="0"/>
              <a:buChar char="•"/>
            </a:pPr>
            <a:r>
              <a:rPr lang="en-GB" sz="1100" b="1" dirty="0"/>
              <a:t>Data Ethics Canvas </a:t>
            </a:r>
            <a:r>
              <a:rPr lang="en-GB" sz="1100" dirty="0"/>
              <a:t>by ODI</a:t>
            </a:r>
            <a:endParaRPr lang="en-GB" sz="1100" b="1" dirty="0"/>
          </a:p>
          <a:p>
            <a:pPr marL="108000" indent="108000">
              <a:buFont typeface="Arial" panose="020B0604020202020204" pitchFamily="34" charset="0"/>
              <a:buChar char="•"/>
            </a:pPr>
            <a:endParaRPr lang="en-GB" sz="200" dirty="0"/>
          </a:p>
          <a:p>
            <a:pPr marL="108000" indent="108000">
              <a:buFont typeface="Arial" panose="020B0604020202020204" pitchFamily="34" charset="0"/>
              <a:buChar char="•"/>
            </a:pPr>
            <a:endParaRPr lang="en-GB" sz="200" dirty="0"/>
          </a:p>
          <a:p>
            <a:pPr marL="108000"/>
            <a:r>
              <a:rPr lang="en-GB" sz="1100" dirty="0"/>
              <a:t>	              </a:t>
            </a:r>
            <a:r>
              <a:rPr lang="en-GB" sz="1100" i="1" dirty="0"/>
              <a:t>and more</a:t>
            </a:r>
          </a:p>
          <a:p>
            <a:pPr marL="108000" indent="108000">
              <a:buFont typeface="Arial" panose="020B0604020202020204" pitchFamily="34" charset="0"/>
              <a:buChar char="•"/>
            </a:pPr>
            <a:endParaRPr lang="en-GB" sz="1100" dirty="0"/>
          </a:p>
          <a:p>
            <a:pPr marL="285750" indent="-285750">
              <a:buFont typeface="Arial" panose="020B0604020202020204" pitchFamily="34" charset="0"/>
              <a:buChar char="•"/>
            </a:pPr>
            <a:endParaRPr lang="en-GB" sz="1100" dirty="0"/>
          </a:p>
          <a:p>
            <a:pPr marL="285750" indent="-285750">
              <a:buFont typeface="Arial" panose="020B0604020202020204" pitchFamily="34" charset="0"/>
              <a:buChar char="•"/>
            </a:pPr>
            <a:endParaRPr lang="en-GB" sz="1100" dirty="0"/>
          </a:p>
          <a:p>
            <a:pPr marL="285750" indent="-285750">
              <a:buFont typeface="Arial" panose="020B0604020202020204" pitchFamily="34" charset="0"/>
              <a:buChar char="•"/>
            </a:pPr>
            <a:endParaRPr lang="en-GB" sz="1100" dirty="0"/>
          </a:p>
        </p:txBody>
      </p:sp>
      <p:sp>
        <p:nvSpPr>
          <p:cNvPr id="9" name="TextBox 8">
            <a:extLst>
              <a:ext uri="{FF2B5EF4-FFF2-40B4-BE49-F238E27FC236}">
                <a16:creationId xmlns:a16="http://schemas.microsoft.com/office/drawing/2014/main" id="{9B4BFC14-C69F-D6F3-3166-75F1AC83B386}"/>
              </a:ext>
            </a:extLst>
          </p:cNvPr>
          <p:cNvSpPr txBox="1"/>
          <p:nvPr/>
        </p:nvSpPr>
        <p:spPr>
          <a:xfrm>
            <a:off x="622646" y="1467526"/>
            <a:ext cx="6321899" cy="1477328"/>
          </a:xfrm>
          <a:prstGeom prst="rect">
            <a:avLst/>
          </a:prstGeom>
          <a:noFill/>
        </p:spPr>
        <p:txBody>
          <a:bodyPr wrap="square" rtlCol="0">
            <a:spAutoFit/>
          </a:bodyPr>
          <a:lstStyle/>
          <a:p>
            <a:r>
              <a:rPr lang="en-GB" dirty="0"/>
              <a:t>In a rapidly developing landscape, </a:t>
            </a:r>
            <a:r>
              <a:rPr lang="en-GB" b="1" dirty="0"/>
              <a:t>a data ethics framework</a:t>
            </a:r>
            <a:r>
              <a:rPr lang="en-GB" dirty="0"/>
              <a:t> helps to guide decision making and lay the groundwork for a governance system that is aligned with upcoming legislation, standards and good practice.</a:t>
            </a:r>
          </a:p>
        </p:txBody>
      </p:sp>
      <p:sp>
        <p:nvSpPr>
          <p:cNvPr id="10" name="Picture Placeholder 9">
            <a:extLst>
              <a:ext uri="{FF2B5EF4-FFF2-40B4-BE49-F238E27FC236}">
                <a16:creationId xmlns:a16="http://schemas.microsoft.com/office/drawing/2014/main" id="{ED7EE765-FE0B-A008-D009-8D1DAB76EF1C}"/>
              </a:ext>
            </a:extLst>
          </p:cNvPr>
          <p:cNvSpPr>
            <a:spLocks noGrp="1"/>
          </p:cNvSpPr>
          <p:nvPr>
            <p:ph type="pic" sz="quarter" idx="14"/>
          </p:nvPr>
        </p:nvSpPr>
        <p:spPr/>
      </p:sp>
    </p:spTree>
    <p:extLst>
      <p:ext uri="{BB962C8B-B14F-4D97-AF65-F5344CB8AC3E}">
        <p14:creationId xmlns:p14="http://schemas.microsoft.com/office/powerpoint/2010/main" val="2291973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5F71C10-4E48-3896-20F9-2866491CB617}"/>
              </a:ext>
            </a:extLst>
          </p:cNvPr>
          <p:cNvSpPr/>
          <p:nvPr/>
        </p:nvSpPr>
        <p:spPr>
          <a:xfrm>
            <a:off x="400637" y="5323793"/>
            <a:ext cx="5436448" cy="816564"/>
          </a:xfrm>
          <a:prstGeom prst="roundRect">
            <a:avLst>
              <a:gd name="adj" fmla="val 10000"/>
            </a:avLst>
          </a:prstGeom>
          <a:solidFill>
            <a:schemeClr val="accent5"/>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8" name="Text Placeholder 7">
            <a:extLst>
              <a:ext uri="{FF2B5EF4-FFF2-40B4-BE49-F238E27FC236}">
                <a16:creationId xmlns:a16="http://schemas.microsoft.com/office/drawing/2014/main" id="{A6081684-291F-05A5-50F9-09669307E81D}"/>
              </a:ext>
            </a:extLst>
          </p:cNvPr>
          <p:cNvSpPr>
            <a:spLocks noGrp="1"/>
          </p:cNvSpPr>
          <p:nvPr>
            <p:ph type="body" sz="quarter" idx="13"/>
          </p:nvPr>
        </p:nvSpPr>
        <p:spPr>
          <a:xfrm>
            <a:off x="400637" y="1323436"/>
            <a:ext cx="5462322" cy="4953019"/>
          </a:xfrm>
        </p:spPr>
        <p:txBody>
          <a:bodyPr vert="horz" lIns="91440" tIns="45720" rIns="91440" bIns="45720" numCol="1" rtlCol="0" anchor="t">
            <a:noAutofit/>
          </a:bodyPr>
          <a:lstStyle/>
          <a:p>
            <a:pPr marL="0" indent="0">
              <a:spcBef>
                <a:spcPts val="0"/>
              </a:spcBef>
              <a:spcAft>
                <a:spcPts val="0"/>
              </a:spcAft>
              <a:buNone/>
            </a:pPr>
            <a:r>
              <a:rPr lang="en-US" b="1" dirty="0">
                <a:solidFill>
                  <a:srgbClr val="323130"/>
                </a:solidFill>
                <a:latin typeface="Century Gothic"/>
                <a:ea typeface="Tahoma"/>
                <a:cs typeface="Segoe UI"/>
              </a:rPr>
              <a:t>Elevate customer and employee experience by innovating with generative AI.  </a:t>
            </a:r>
          </a:p>
          <a:p>
            <a:pPr marL="0" indent="0">
              <a:spcBef>
                <a:spcPts val="0"/>
              </a:spcBef>
              <a:spcAft>
                <a:spcPts val="0"/>
              </a:spcAft>
              <a:buNone/>
            </a:pPr>
            <a:endParaRPr lang="en-US" sz="1800" dirty="0">
              <a:solidFill>
                <a:srgbClr val="323130"/>
              </a:solidFill>
              <a:latin typeface="Century Gothic"/>
              <a:ea typeface="Tahoma"/>
              <a:cs typeface="Segoe UI"/>
            </a:endParaRPr>
          </a:p>
          <a:p>
            <a:pPr marL="0" indent="0">
              <a:spcBef>
                <a:spcPts val="0"/>
              </a:spcBef>
              <a:spcAft>
                <a:spcPts val="0"/>
              </a:spcAft>
              <a:buNone/>
            </a:pPr>
            <a:r>
              <a:rPr lang="en-US" sz="1800" dirty="0">
                <a:solidFill>
                  <a:srgbClr val="323130"/>
                </a:solidFill>
                <a:latin typeface="Century Gothic"/>
                <a:ea typeface="Tahoma"/>
                <a:cs typeface="Segoe UI"/>
              </a:rPr>
              <a:t>We work to define pain points and use cases that generative AI can address and provide recommendations for your team.</a:t>
            </a:r>
            <a:endParaRPr lang="en-US" sz="1800" dirty="0">
              <a:solidFill>
                <a:srgbClr val="404040"/>
              </a:solidFill>
              <a:latin typeface="Century Gothic"/>
              <a:ea typeface="Tahoma"/>
            </a:endParaRPr>
          </a:p>
          <a:p>
            <a:pPr marL="0" indent="0">
              <a:spcBef>
                <a:spcPts val="0"/>
              </a:spcBef>
              <a:spcAft>
                <a:spcPts val="0"/>
              </a:spcAft>
              <a:buNone/>
            </a:pPr>
            <a:endParaRPr lang="en-US" sz="1800" dirty="0">
              <a:solidFill>
                <a:srgbClr val="323130"/>
              </a:solidFill>
              <a:latin typeface="Century Gothic"/>
              <a:ea typeface="Tahoma"/>
              <a:cs typeface="Segoe UI"/>
            </a:endParaRPr>
          </a:p>
          <a:p>
            <a:pPr marL="0" indent="0">
              <a:spcBef>
                <a:spcPts val="0"/>
              </a:spcBef>
              <a:spcAft>
                <a:spcPts val="0"/>
              </a:spcAft>
              <a:buNone/>
            </a:pPr>
            <a:r>
              <a:rPr lang="en-US" sz="1800" dirty="0">
                <a:solidFill>
                  <a:srgbClr val="323130"/>
                </a:solidFill>
                <a:latin typeface="Century Gothic"/>
                <a:ea typeface="Tahoma"/>
                <a:cs typeface="Segoe UI"/>
              </a:rPr>
              <a:t>We offer a </a:t>
            </a:r>
            <a:r>
              <a:rPr lang="en-US" sz="1800" b="1" dirty="0">
                <a:solidFill>
                  <a:srgbClr val="323130"/>
                </a:solidFill>
                <a:latin typeface="Century Gothic"/>
                <a:ea typeface="Tahoma"/>
                <a:cs typeface="Segoe UI"/>
              </a:rPr>
              <a:t>free half-day workshop </a:t>
            </a:r>
            <a:r>
              <a:rPr lang="en-US" sz="1800" dirty="0">
                <a:solidFill>
                  <a:srgbClr val="323130"/>
                </a:solidFill>
                <a:latin typeface="Century Gothic"/>
                <a:ea typeface="Tahoma"/>
                <a:cs typeface="Segoe UI"/>
              </a:rPr>
              <a:t>including preparation and analysis to build an understanding of your challenges, current state and any required outcomes. </a:t>
            </a:r>
            <a:endParaRPr lang="en-US" sz="1800" dirty="0"/>
          </a:p>
        </p:txBody>
      </p:sp>
      <p:sp>
        <p:nvSpPr>
          <p:cNvPr id="7" name="Title 6">
            <a:extLst>
              <a:ext uri="{FF2B5EF4-FFF2-40B4-BE49-F238E27FC236}">
                <a16:creationId xmlns:a16="http://schemas.microsoft.com/office/drawing/2014/main" id="{004BB31A-60F4-D130-EA1B-B5CFA536854E}"/>
              </a:ext>
            </a:extLst>
          </p:cNvPr>
          <p:cNvSpPr>
            <a:spLocks noGrp="1"/>
          </p:cNvSpPr>
          <p:nvPr>
            <p:ph type="title"/>
          </p:nvPr>
        </p:nvSpPr>
        <p:spPr>
          <a:xfrm>
            <a:off x="400637" y="444910"/>
            <a:ext cx="5785474" cy="642546"/>
          </a:xfrm>
        </p:spPr>
        <p:txBody>
          <a:bodyPr>
            <a:normAutofit/>
          </a:bodyPr>
          <a:lstStyle/>
          <a:p>
            <a:r>
              <a:rPr lang="en-GB" dirty="0">
                <a:latin typeface="Century Gothic"/>
                <a:ea typeface="Tahoma"/>
                <a:cs typeface="Tahoma"/>
              </a:rPr>
              <a:t>GenAI Workshop </a:t>
            </a:r>
            <a:endParaRPr lang="en-GB" dirty="0"/>
          </a:p>
        </p:txBody>
      </p:sp>
      <p:sp>
        <p:nvSpPr>
          <p:cNvPr id="2" name="TextBox 1">
            <a:extLst>
              <a:ext uri="{FF2B5EF4-FFF2-40B4-BE49-F238E27FC236}">
                <a16:creationId xmlns:a16="http://schemas.microsoft.com/office/drawing/2014/main" id="{433C6C86-A565-0204-4BA0-6B3F829D000F}"/>
              </a:ext>
            </a:extLst>
          </p:cNvPr>
          <p:cNvSpPr txBox="1"/>
          <p:nvPr/>
        </p:nvSpPr>
        <p:spPr>
          <a:xfrm>
            <a:off x="506091" y="5378132"/>
            <a:ext cx="5238612" cy="707886"/>
          </a:xfrm>
          <a:prstGeom prst="rect">
            <a:avLst/>
          </a:prstGeom>
          <a:no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u="sng" dirty="0"/>
              <a:t>Come to Stand 15 to discuss your requirements</a:t>
            </a:r>
            <a:endParaRPr lang="en-US" sz="2000" u="sng" dirty="0"/>
          </a:p>
        </p:txBody>
      </p:sp>
      <p:sp>
        <p:nvSpPr>
          <p:cNvPr id="10" name="TextBox 9">
            <a:extLst>
              <a:ext uri="{FF2B5EF4-FFF2-40B4-BE49-F238E27FC236}">
                <a16:creationId xmlns:a16="http://schemas.microsoft.com/office/drawing/2014/main" id="{6C1DEB96-D2B1-3B81-7328-736FA50B5B69}"/>
              </a:ext>
            </a:extLst>
          </p:cNvPr>
          <p:cNvSpPr txBox="1"/>
          <p:nvPr/>
        </p:nvSpPr>
        <p:spPr>
          <a:xfrm>
            <a:off x="5559972" y="-1145628"/>
            <a:ext cx="184731" cy="369332"/>
          </a:xfrm>
          <a:prstGeom prst="rect">
            <a:avLst/>
          </a:prstGeom>
          <a:noFill/>
        </p:spPr>
        <p:txBody>
          <a:bodyPr wrap="none" rtlCol="0">
            <a:spAutoFit/>
          </a:bodyPr>
          <a:lstStyle/>
          <a:p>
            <a:endParaRPr lang="en-US" dirty="0"/>
          </a:p>
        </p:txBody>
      </p:sp>
      <p:pic>
        <p:nvPicPr>
          <p:cNvPr id="17" name="Picture Placeholder 16">
            <a:extLst>
              <a:ext uri="{FF2B5EF4-FFF2-40B4-BE49-F238E27FC236}">
                <a16:creationId xmlns:a16="http://schemas.microsoft.com/office/drawing/2014/main" id="{E6553D7E-28B8-411D-5821-75B13A59ADB8}"/>
              </a:ext>
            </a:extLst>
          </p:cNvPr>
          <p:cNvPicPr>
            <a:picLocks noGrp="1" noChangeAspect="1"/>
          </p:cNvPicPr>
          <p:nvPr>
            <p:ph type="pic" sz="quarter" idx="37"/>
          </p:nvPr>
        </p:nvPicPr>
        <p:blipFill>
          <a:blip r:embed="rId2"/>
          <a:srcRect l="23263" r="23263"/>
          <a:stretch>
            <a:fillRect/>
          </a:stretch>
        </p:blipFill>
        <p:spPr>
          <a:prstGeom prst="rect">
            <a:avLst/>
          </a:prstGeom>
          <a:solidFill>
            <a:schemeClr val="tx2"/>
          </a:solidFill>
        </p:spPr>
      </p:pic>
      <p:sp>
        <p:nvSpPr>
          <p:cNvPr id="20" name="Slide Number Placeholder 1">
            <a:extLst>
              <a:ext uri="{FF2B5EF4-FFF2-40B4-BE49-F238E27FC236}">
                <a16:creationId xmlns:a16="http://schemas.microsoft.com/office/drawing/2014/main" id="{AB00CF81-75B7-FD6C-90C4-3B32B034ADAA}"/>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21</a:t>
            </a:fld>
            <a:endParaRPr lang="en-GB" noProof="0" dirty="0"/>
          </a:p>
        </p:txBody>
      </p:sp>
    </p:spTree>
    <p:extLst>
      <p:ext uri="{BB962C8B-B14F-4D97-AF65-F5344CB8AC3E}">
        <p14:creationId xmlns:p14="http://schemas.microsoft.com/office/powerpoint/2010/main" val="26273216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9A33E-215A-82BD-20F0-7D37253E81E3}"/>
              </a:ext>
            </a:extLst>
          </p:cNvPr>
          <p:cNvSpPr>
            <a:spLocks noGrp="1"/>
          </p:cNvSpPr>
          <p:nvPr>
            <p:ph type="sldNum" sz="quarter" idx="11"/>
          </p:nvPr>
        </p:nvSpPr>
        <p:spPr/>
        <p:txBody>
          <a:bodyPr/>
          <a:lstStyle/>
          <a:p>
            <a:fld id="{137FA334-BE47-F143-B4E7-F04D9DD09270}" type="slidenum">
              <a:rPr lang="en-GB" smtClean="0"/>
              <a:pPr/>
              <a:t>22</a:t>
            </a:fld>
            <a:endParaRPr lang="en-GB" dirty="0"/>
          </a:p>
        </p:txBody>
      </p:sp>
      <p:sp>
        <p:nvSpPr>
          <p:cNvPr id="4" name="Text Placeholder 3">
            <a:extLst>
              <a:ext uri="{FF2B5EF4-FFF2-40B4-BE49-F238E27FC236}">
                <a16:creationId xmlns:a16="http://schemas.microsoft.com/office/drawing/2014/main" id="{B2A55B08-642B-2794-B096-D62F942496B1}"/>
              </a:ext>
            </a:extLst>
          </p:cNvPr>
          <p:cNvSpPr>
            <a:spLocks noGrp="1"/>
          </p:cNvSpPr>
          <p:nvPr>
            <p:ph type="body" sz="quarter" idx="13"/>
          </p:nvPr>
        </p:nvSpPr>
        <p:spPr/>
        <p:txBody>
          <a:bodyPr/>
          <a:lstStyle/>
          <a:p>
            <a:r>
              <a:rPr lang="en-US" dirty="0"/>
              <a:t>Questions </a:t>
            </a:r>
            <a:endParaRPr lang="en-GB" dirty="0"/>
          </a:p>
        </p:txBody>
      </p:sp>
    </p:spTree>
    <p:extLst>
      <p:ext uri="{BB962C8B-B14F-4D97-AF65-F5344CB8AC3E}">
        <p14:creationId xmlns:p14="http://schemas.microsoft.com/office/powerpoint/2010/main" val="1071488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430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F2EF55-6D5B-596F-BA9F-EE904F606A4F}"/>
              </a:ext>
            </a:extLst>
          </p:cNvPr>
          <p:cNvPicPr>
            <a:picLocks noChangeAspect="1"/>
          </p:cNvPicPr>
          <p:nvPr/>
        </p:nvPicPr>
        <p:blipFill>
          <a:blip r:embed="rId2"/>
          <a:stretch>
            <a:fillRect/>
          </a:stretch>
        </p:blipFill>
        <p:spPr>
          <a:xfrm>
            <a:off x="-626534" y="-1184912"/>
            <a:ext cx="8890000" cy="8890000"/>
          </a:xfrm>
          <a:prstGeom prst="rect">
            <a:avLst/>
          </a:prstGeom>
        </p:spPr>
      </p:pic>
      <p:sp>
        <p:nvSpPr>
          <p:cNvPr id="5" name="TextBox 4">
            <a:extLst>
              <a:ext uri="{FF2B5EF4-FFF2-40B4-BE49-F238E27FC236}">
                <a16:creationId xmlns:a16="http://schemas.microsoft.com/office/drawing/2014/main" id="{20E9F6EB-8506-01F5-04F2-56EC813916ED}"/>
              </a:ext>
            </a:extLst>
          </p:cNvPr>
          <p:cNvSpPr txBox="1"/>
          <p:nvPr/>
        </p:nvSpPr>
        <p:spPr>
          <a:xfrm>
            <a:off x="6453292" y="2331226"/>
            <a:ext cx="4903556" cy="1835952"/>
          </a:xfrm>
          <a:prstGeom prst="rect">
            <a:avLst/>
          </a:prstGeom>
          <a:noFill/>
        </p:spPr>
        <p:txBody>
          <a:bodyPr wrap="square" rtlCol="0">
            <a:spAutoFit/>
          </a:bodyPr>
          <a:lstStyle/>
          <a:p>
            <a:pPr>
              <a:lnSpc>
                <a:spcPct val="120000"/>
              </a:lnSpc>
            </a:pPr>
            <a:r>
              <a:rPr lang="en-GB" sz="1600" dirty="0">
                <a:solidFill>
                  <a:schemeClr val="bg1"/>
                </a:solidFill>
              </a:rPr>
              <a:t>The capabilities unlocked by </a:t>
            </a:r>
            <a:r>
              <a:rPr lang="en-GB" sz="1600" b="1" dirty="0">
                <a:solidFill>
                  <a:schemeClr val="accent5"/>
                </a:solidFill>
              </a:rPr>
              <a:t>Generative AI </a:t>
            </a:r>
            <a:r>
              <a:rPr lang="en-GB" sz="1600" dirty="0">
                <a:solidFill>
                  <a:schemeClr val="bg1"/>
                </a:solidFill>
              </a:rPr>
              <a:t>will allow governments to reorganise themselves around the needs of the citizen, breaking down the barriers between internal departments, as well as between local and national services, </a:t>
            </a:r>
            <a:r>
              <a:rPr lang="en-GB" sz="1600" b="1" dirty="0">
                <a:solidFill>
                  <a:schemeClr val="accent5"/>
                </a:solidFill>
              </a:rPr>
              <a:t>meeting citizens where they are. </a:t>
            </a:r>
          </a:p>
        </p:txBody>
      </p:sp>
    </p:spTree>
    <p:extLst>
      <p:ext uri="{BB962C8B-B14F-4D97-AF65-F5344CB8AC3E}">
        <p14:creationId xmlns:p14="http://schemas.microsoft.com/office/powerpoint/2010/main" val="8655191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66AE85-0E83-8DCB-5B86-5D6735033640}"/>
              </a:ext>
            </a:extLst>
          </p:cNvPr>
          <p:cNvSpPr/>
          <p:nvPr/>
        </p:nvSpPr>
        <p:spPr>
          <a:xfrm>
            <a:off x="9120381" y="1306986"/>
            <a:ext cx="2751870" cy="4810034"/>
          </a:xfrm>
          <a:prstGeom prst="rect">
            <a:avLst/>
          </a:prstGeom>
          <a:solidFill>
            <a:srgbClr val="1B284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BDFC7A3D-740E-5060-7F73-9C89DC3C4EAC}"/>
              </a:ext>
            </a:extLst>
          </p:cNvPr>
          <p:cNvSpPr/>
          <p:nvPr/>
        </p:nvSpPr>
        <p:spPr>
          <a:xfrm>
            <a:off x="6210004" y="1306986"/>
            <a:ext cx="2751870" cy="4810034"/>
          </a:xfrm>
          <a:prstGeom prst="rect">
            <a:avLst/>
          </a:prstGeom>
          <a:solidFill>
            <a:srgbClr val="1B284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84B0A90E-98F3-CCBB-0A4E-7834CA1CDDAC}"/>
              </a:ext>
            </a:extLst>
          </p:cNvPr>
          <p:cNvSpPr/>
          <p:nvPr/>
        </p:nvSpPr>
        <p:spPr>
          <a:xfrm>
            <a:off x="3299627" y="1306986"/>
            <a:ext cx="2751870" cy="4810034"/>
          </a:xfrm>
          <a:prstGeom prst="rect">
            <a:avLst/>
          </a:prstGeom>
          <a:solidFill>
            <a:srgbClr val="1B284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3AD84735-781B-81D2-D9CE-80158DC3D6EA}"/>
              </a:ext>
            </a:extLst>
          </p:cNvPr>
          <p:cNvSpPr/>
          <p:nvPr/>
        </p:nvSpPr>
        <p:spPr>
          <a:xfrm>
            <a:off x="400640" y="1306986"/>
            <a:ext cx="2751870" cy="4810034"/>
          </a:xfrm>
          <a:prstGeom prst="rect">
            <a:avLst/>
          </a:prstGeom>
          <a:solidFill>
            <a:srgbClr val="1B284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a:extLst>
              <a:ext uri="{FF2B5EF4-FFF2-40B4-BE49-F238E27FC236}">
                <a16:creationId xmlns:a16="http://schemas.microsoft.com/office/drawing/2014/main" id="{C53B7CFB-7C96-A7E5-A7B5-BC3E8B631DA7}"/>
              </a:ext>
            </a:extLst>
          </p:cNvPr>
          <p:cNvSpPr>
            <a:spLocks noGrp="1"/>
          </p:cNvSpPr>
          <p:nvPr>
            <p:ph type="title"/>
          </p:nvPr>
        </p:nvSpPr>
        <p:spPr>
          <a:xfrm>
            <a:off x="357747" y="479562"/>
            <a:ext cx="11387499" cy="642546"/>
          </a:xfrm>
        </p:spPr>
        <p:txBody>
          <a:bodyPr>
            <a:normAutofit/>
          </a:bodyPr>
          <a:lstStyle/>
          <a:p>
            <a:r>
              <a:rPr lang="en-GB" sz="3200" dirty="0"/>
              <a:t>Demystifying Terms</a:t>
            </a:r>
          </a:p>
        </p:txBody>
      </p:sp>
      <p:sp>
        <p:nvSpPr>
          <p:cNvPr id="7" name="TextBox 6">
            <a:extLst>
              <a:ext uri="{FF2B5EF4-FFF2-40B4-BE49-F238E27FC236}">
                <a16:creationId xmlns:a16="http://schemas.microsoft.com/office/drawing/2014/main" id="{445B970A-A926-65D6-F9F9-A53180AAC49B}"/>
              </a:ext>
            </a:extLst>
          </p:cNvPr>
          <p:cNvSpPr txBox="1"/>
          <p:nvPr/>
        </p:nvSpPr>
        <p:spPr>
          <a:xfrm>
            <a:off x="707566" y="2670573"/>
            <a:ext cx="2161761" cy="830997"/>
          </a:xfrm>
          <a:prstGeom prst="rect">
            <a:avLst/>
          </a:prstGeom>
          <a:noFill/>
        </p:spPr>
        <p:txBody>
          <a:bodyPr wrap="square">
            <a:spAutoFit/>
          </a:bodyPr>
          <a:lstStyle/>
          <a:p>
            <a:pPr lvl="0" algn="ctr"/>
            <a:r>
              <a:rPr lang="en-GB" sz="2400" b="0" i="0" dirty="0">
                <a:solidFill>
                  <a:schemeClr val="bg1"/>
                </a:solidFill>
              </a:rPr>
              <a:t>Artificial Intelligence</a:t>
            </a:r>
            <a:endParaRPr lang="en-GB" sz="2400" dirty="0">
              <a:solidFill>
                <a:schemeClr val="bg1"/>
              </a:solidFill>
            </a:endParaRPr>
          </a:p>
        </p:txBody>
      </p:sp>
      <p:sp>
        <p:nvSpPr>
          <p:cNvPr id="9" name="TextBox 8">
            <a:extLst>
              <a:ext uri="{FF2B5EF4-FFF2-40B4-BE49-F238E27FC236}">
                <a16:creationId xmlns:a16="http://schemas.microsoft.com/office/drawing/2014/main" id="{BF07CAD4-E809-467E-A0E9-3DDE9A18C747}"/>
              </a:ext>
            </a:extLst>
          </p:cNvPr>
          <p:cNvSpPr txBox="1"/>
          <p:nvPr/>
        </p:nvSpPr>
        <p:spPr>
          <a:xfrm>
            <a:off x="626496" y="3568643"/>
            <a:ext cx="2323899" cy="2031325"/>
          </a:xfrm>
          <a:prstGeom prst="rect">
            <a:avLst/>
          </a:prstGeom>
          <a:noFill/>
        </p:spPr>
        <p:txBody>
          <a:bodyPr wrap="square">
            <a:spAutoFit/>
          </a:bodyPr>
          <a:lstStyle/>
          <a:p>
            <a:pPr lvl="0" algn="ctr"/>
            <a:r>
              <a:rPr lang="en-GB" sz="1400" dirty="0">
                <a:solidFill>
                  <a:schemeClr val="bg1"/>
                </a:solidFill>
              </a:rPr>
              <a:t>AI is the field of creating machines or software that mimic intelligence by performing tasks normally requiring humans such as writing a story, understanding an image or playing </a:t>
            </a:r>
          </a:p>
          <a:p>
            <a:pPr lvl="0" algn="ctr"/>
            <a:r>
              <a:rPr lang="en-GB" sz="1400" dirty="0">
                <a:solidFill>
                  <a:schemeClr val="bg1"/>
                </a:solidFill>
              </a:rPr>
              <a:t>a game.</a:t>
            </a:r>
          </a:p>
        </p:txBody>
      </p:sp>
      <p:sp>
        <p:nvSpPr>
          <p:cNvPr id="11" name="TextBox 10">
            <a:extLst>
              <a:ext uri="{FF2B5EF4-FFF2-40B4-BE49-F238E27FC236}">
                <a16:creationId xmlns:a16="http://schemas.microsoft.com/office/drawing/2014/main" id="{DD0CB978-95FF-465C-DBCB-76F181D01F59}"/>
              </a:ext>
            </a:extLst>
          </p:cNvPr>
          <p:cNvSpPr txBox="1"/>
          <p:nvPr/>
        </p:nvSpPr>
        <p:spPr>
          <a:xfrm>
            <a:off x="3575315" y="2659692"/>
            <a:ext cx="2161761" cy="830997"/>
          </a:xfrm>
          <a:prstGeom prst="rect">
            <a:avLst/>
          </a:prstGeom>
          <a:noFill/>
        </p:spPr>
        <p:txBody>
          <a:bodyPr wrap="square">
            <a:spAutoFit/>
          </a:bodyPr>
          <a:lstStyle/>
          <a:p>
            <a:pPr lvl="0" algn="ctr"/>
            <a:r>
              <a:rPr lang="en-GB" sz="2400" b="0" i="0" dirty="0">
                <a:solidFill>
                  <a:schemeClr val="bg1"/>
                </a:solidFill>
              </a:rPr>
              <a:t>Machine Learning</a:t>
            </a:r>
            <a:endParaRPr lang="en-GB" sz="2400" dirty="0">
              <a:solidFill>
                <a:schemeClr val="bg1"/>
              </a:solidFill>
            </a:endParaRPr>
          </a:p>
        </p:txBody>
      </p:sp>
      <p:sp>
        <p:nvSpPr>
          <p:cNvPr id="13" name="TextBox 12">
            <a:extLst>
              <a:ext uri="{FF2B5EF4-FFF2-40B4-BE49-F238E27FC236}">
                <a16:creationId xmlns:a16="http://schemas.microsoft.com/office/drawing/2014/main" id="{12B82C96-9956-C9F8-DC69-E3183A282AFB}"/>
              </a:ext>
            </a:extLst>
          </p:cNvPr>
          <p:cNvSpPr txBox="1"/>
          <p:nvPr/>
        </p:nvSpPr>
        <p:spPr>
          <a:xfrm>
            <a:off x="3575315" y="3571625"/>
            <a:ext cx="2161761" cy="1815882"/>
          </a:xfrm>
          <a:prstGeom prst="rect">
            <a:avLst/>
          </a:prstGeom>
          <a:noFill/>
        </p:spPr>
        <p:txBody>
          <a:bodyPr wrap="square">
            <a:spAutoFit/>
          </a:bodyPr>
          <a:lstStyle/>
          <a:p>
            <a:pPr lvl="0" algn="ctr"/>
            <a:r>
              <a:rPr lang="en-GB" sz="1400" dirty="0">
                <a:solidFill>
                  <a:schemeClr val="bg1"/>
                </a:solidFill>
              </a:rPr>
              <a:t>ML is a field of AI which focuses on enabling systems to process data and ‘learn’ how to improve their outputs without the intervention of human programmers.</a:t>
            </a:r>
          </a:p>
        </p:txBody>
      </p:sp>
      <p:sp>
        <p:nvSpPr>
          <p:cNvPr id="15" name="TextBox 14">
            <a:extLst>
              <a:ext uri="{FF2B5EF4-FFF2-40B4-BE49-F238E27FC236}">
                <a16:creationId xmlns:a16="http://schemas.microsoft.com/office/drawing/2014/main" id="{6E1660C0-D418-EE3C-423F-D1250DFC6B5F}"/>
              </a:ext>
            </a:extLst>
          </p:cNvPr>
          <p:cNvSpPr txBox="1"/>
          <p:nvPr/>
        </p:nvSpPr>
        <p:spPr>
          <a:xfrm>
            <a:off x="6499841" y="2659692"/>
            <a:ext cx="2022613" cy="830997"/>
          </a:xfrm>
          <a:prstGeom prst="rect">
            <a:avLst/>
          </a:prstGeom>
          <a:noFill/>
        </p:spPr>
        <p:txBody>
          <a:bodyPr wrap="square">
            <a:spAutoFit/>
          </a:bodyPr>
          <a:lstStyle/>
          <a:p>
            <a:pPr lvl="0" algn="ctr"/>
            <a:r>
              <a:rPr lang="en-GB" sz="2400" b="0" i="0" dirty="0">
                <a:solidFill>
                  <a:schemeClr val="bg1"/>
                </a:solidFill>
              </a:rPr>
              <a:t>Generative AI</a:t>
            </a:r>
            <a:endParaRPr lang="en-GB" sz="2400" dirty="0">
              <a:solidFill>
                <a:schemeClr val="bg1"/>
              </a:solidFill>
            </a:endParaRPr>
          </a:p>
        </p:txBody>
      </p:sp>
      <p:sp>
        <p:nvSpPr>
          <p:cNvPr id="17" name="TextBox 16">
            <a:extLst>
              <a:ext uri="{FF2B5EF4-FFF2-40B4-BE49-F238E27FC236}">
                <a16:creationId xmlns:a16="http://schemas.microsoft.com/office/drawing/2014/main" id="{28F8B06D-5888-082E-01C9-2F08F1AD0CCB}"/>
              </a:ext>
            </a:extLst>
          </p:cNvPr>
          <p:cNvSpPr txBox="1"/>
          <p:nvPr/>
        </p:nvSpPr>
        <p:spPr>
          <a:xfrm>
            <a:off x="6597364" y="3570279"/>
            <a:ext cx="1827566" cy="1384995"/>
          </a:xfrm>
          <a:prstGeom prst="rect">
            <a:avLst/>
          </a:prstGeom>
          <a:noFill/>
        </p:spPr>
        <p:txBody>
          <a:bodyPr wrap="square">
            <a:spAutoFit/>
          </a:bodyPr>
          <a:lstStyle/>
          <a:p>
            <a:pPr lvl="0" algn="ctr"/>
            <a:r>
              <a:rPr lang="en-GB" sz="1400" dirty="0">
                <a:solidFill>
                  <a:schemeClr val="bg1"/>
                </a:solidFill>
              </a:rPr>
              <a:t>GenAI is a type of AI focused on creating human-like content, from text and images to audio and video.</a:t>
            </a:r>
          </a:p>
        </p:txBody>
      </p:sp>
      <p:sp>
        <p:nvSpPr>
          <p:cNvPr id="19" name="TextBox 18">
            <a:extLst>
              <a:ext uri="{FF2B5EF4-FFF2-40B4-BE49-F238E27FC236}">
                <a16:creationId xmlns:a16="http://schemas.microsoft.com/office/drawing/2014/main" id="{3FCF9774-08F7-A836-5FA6-F6F3CB7F6BC0}"/>
              </a:ext>
            </a:extLst>
          </p:cNvPr>
          <p:cNvSpPr txBox="1"/>
          <p:nvPr/>
        </p:nvSpPr>
        <p:spPr>
          <a:xfrm>
            <a:off x="9260560" y="2668857"/>
            <a:ext cx="2444212" cy="1200329"/>
          </a:xfrm>
          <a:prstGeom prst="rect">
            <a:avLst/>
          </a:prstGeom>
          <a:noFill/>
        </p:spPr>
        <p:txBody>
          <a:bodyPr wrap="square">
            <a:spAutoFit/>
          </a:bodyPr>
          <a:lstStyle/>
          <a:p>
            <a:pPr lvl="0" algn="ctr"/>
            <a:r>
              <a:rPr lang="en-GB" sz="2400" b="0" i="0" dirty="0">
                <a:solidFill>
                  <a:schemeClr val="bg1"/>
                </a:solidFill>
              </a:rPr>
              <a:t>Large Language Models</a:t>
            </a:r>
            <a:endParaRPr lang="en-GB" sz="2400" dirty="0">
              <a:solidFill>
                <a:schemeClr val="bg1"/>
              </a:solidFill>
            </a:endParaRPr>
          </a:p>
        </p:txBody>
      </p:sp>
      <p:sp>
        <p:nvSpPr>
          <p:cNvPr id="21" name="TextBox 20">
            <a:extLst>
              <a:ext uri="{FF2B5EF4-FFF2-40B4-BE49-F238E27FC236}">
                <a16:creationId xmlns:a16="http://schemas.microsoft.com/office/drawing/2014/main" id="{9CDC4D4F-4141-8DDA-E500-30AB4E753EE1}"/>
              </a:ext>
            </a:extLst>
          </p:cNvPr>
          <p:cNvSpPr txBox="1"/>
          <p:nvPr/>
        </p:nvSpPr>
        <p:spPr>
          <a:xfrm>
            <a:off x="9260560" y="3900974"/>
            <a:ext cx="2444212" cy="1600438"/>
          </a:xfrm>
          <a:prstGeom prst="rect">
            <a:avLst/>
          </a:prstGeom>
          <a:noFill/>
        </p:spPr>
        <p:txBody>
          <a:bodyPr wrap="square">
            <a:spAutoFit/>
          </a:bodyPr>
          <a:lstStyle/>
          <a:p>
            <a:pPr lvl="0" algn="ctr"/>
            <a:r>
              <a:rPr lang="en-GB" sz="1400" dirty="0">
                <a:solidFill>
                  <a:schemeClr val="bg1"/>
                </a:solidFill>
              </a:rPr>
              <a:t>A type of AI trained by processing vast amounts of text to capture context and semantic meaning of the words and learning how to generate the next ‘token’ (word fragment).</a:t>
            </a:r>
          </a:p>
        </p:txBody>
      </p:sp>
      <p:pic>
        <p:nvPicPr>
          <p:cNvPr id="22" name="Graphic 21">
            <a:extLst>
              <a:ext uri="{FF2B5EF4-FFF2-40B4-BE49-F238E27FC236}">
                <a16:creationId xmlns:a16="http://schemas.microsoft.com/office/drawing/2014/main" id="{052A9D6F-B1E4-F3C2-2FE2-D9D16D54A7C5}"/>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1356898" y="1601136"/>
            <a:ext cx="863098" cy="863098"/>
          </a:xfrm>
          <a:prstGeom prst="rect">
            <a:avLst/>
          </a:prstGeom>
        </p:spPr>
      </p:pic>
      <p:pic>
        <p:nvPicPr>
          <p:cNvPr id="23" name="Graphic 22">
            <a:extLst>
              <a:ext uri="{FF2B5EF4-FFF2-40B4-BE49-F238E27FC236}">
                <a16:creationId xmlns:a16="http://schemas.microsoft.com/office/drawing/2014/main" id="{D638EF11-C633-7D28-915F-6B359356D787}"/>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4236113" y="1641202"/>
            <a:ext cx="840162" cy="840162"/>
          </a:xfrm>
          <a:prstGeom prst="rect">
            <a:avLst/>
          </a:prstGeom>
        </p:spPr>
      </p:pic>
      <p:pic>
        <p:nvPicPr>
          <p:cNvPr id="24" name="Graphic 23">
            <a:extLst>
              <a:ext uri="{FF2B5EF4-FFF2-40B4-BE49-F238E27FC236}">
                <a16:creationId xmlns:a16="http://schemas.microsoft.com/office/drawing/2014/main" id="{4695E090-B624-2637-2BA3-4CDACB7A106A}"/>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6987881" y="1574846"/>
            <a:ext cx="994488" cy="994488"/>
          </a:xfrm>
          <a:prstGeom prst="rect">
            <a:avLst/>
          </a:prstGeom>
        </p:spPr>
      </p:pic>
      <p:pic>
        <p:nvPicPr>
          <p:cNvPr id="25" name="Graphic 24">
            <a:extLst>
              <a:ext uri="{FF2B5EF4-FFF2-40B4-BE49-F238E27FC236}">
                <a16:creationId xmlns:a16="http://schemas.microsoft.com/office/drawing/2014/main" id="{4755B76E-0172-AD27-602F-ACC55AA6706A}"/>
              </a:ext>
            </a:extLst>
          </p:cNvPr>
          <p:cNvPicPr>
            <a:picLocks/>
          </p:cNvPicPr>
          <p:nvPr/>
        </p:nvPicPr>
        <p:blipFill>
          <a:blip r:embed="rId9">
            <a:extLst>
              <a:ext uri="{96DAC541-7B7A-43D3-8B79-37D633B846F1}">
                <asvg:svgBlip xmlns:asvg="http://schemas.microsoft.com/office/drawing/2016/SVG/main" r:embed="rId10"/>
              </a:ext>
            </a:extLst>
          </a:blip>
          <a:stretch>
            <a:fillRect/>
          </a:stretch>
        </p:blipFill>
        <p:spPr>
          <a:xfrm>
            <a:off x="10067167" y="1650367"/>
            <a:ext cx="830997" cy="830997"/>
          </a:xfrm>
          <a:prstGeom prst="rect">
            <a:avLst/>
          </a:prstGeom>
        </p:spPr>
      </p:pic>
      <p:sp>
        <p:nvSpPr>
          <p:cNvPr id="12" name="Slide Number Placeholder 1">
            <a:extLst>
              <a:ext uri="{FF2B5EF4-FFF2-40B4-BE49-F238E27FC236}">
                <a16:creationId xmlns:a16="http://schemas.microsoft.com/office/drawing/2014/main" id="{C7DB8981-B16B-2CF0-F94A-028E292121AB}"/>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4</a:t>
            </a:fld>
            <a:endParaRPr lang="en-GB" noProof="0" dirty="0"/>
          </a:p>
        </p:txBody>
      </p:sp>
    </p:spTree>
    <p:extLst>
      <p:ext uri="{BB962C8B-B14F-4D97-AF65-F5344CB8AC3E}">
        <p14:creationId xmlns:p14="http://schemas.microsoft.com/office/powerpoint/2010/main" val="2610199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76DAEC-8536-86FF-0DFB-7586FB2249A8}"/>
              </a:ext>
            </a:extLst>
          </p:cNvPr>
          <p:cNvPicPr>
            <a:picLocks noChangeAspect="1"/>
          </p:cNvPicPr>
          <p:nvPr/>
        </p:nvPicPr>
        <p:blipFill>
          <a:blip r:embed="rId3"/>
          <a:stretch>
            <a:fillRect/>
          </a:stretch>
        </p:blipFill>
        <p:spPr>
          <a:xfrm>
            <a:off x="4334349" y="-1293896"/>
            <a:ext cx="8890000" cy="8890000"/>
          </a:xfrm>
          <a:prstGeom prst="rect">
            <a:avLst/>
          </a:prstGeom>
        </p:spPr>
      </p:pic>
      <p:sp>
        <p:nvSpPr>
          <p:cNvPr id="3" name="2. Slide Title">
            <a:extLst>
              <a:ext uri="{FF2B5EF4-FFF2-40B4-BE49-F238E27FC236}">
                <a16:creationId xmlns:a16="http://schemas.microsoft.com/office/drawing/2014/main" id="{2B53EBBD-091C-26CF-1AE2-F51A0DEC6520}"/>
              </a:ext>
            </a:extLst>
          </p:cNvPr>
          <p:cNvSpPr txBox="1">
            <a:spLocks/>
          </p:cNvSpPr>
          <p:nvPr>
            <p:custDataLst>
              <p:tags r:id="rId1"/>
            </p:custDataLst>
          </p:nvPr>
        </p:nvSpPr>
        <p:spPr>
          <a:xfrm>
            <a:off x="709504" y="2088799"/>
            <a:ext cx="4500275" cy="275152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dirty="0">
                <a:solidFill>
                  <a:schemeClr val="bg1"/>
                </a:solidFill>
                <a:latin typeface="+mn-lt"/>
              </a:rPr>
              <a:t>Generative AI can enable </a:t>
            </a:r>
            <a:r>
              <a:rPr lang="en-US" sz="3200" dirty="0">
                <a:solidFill>
                  <a:schemeClr val="accent5"/>
                </a:solidFill>
                <a:latin typeface="+mn-lt"/>
              </a:rPr>
              <a:t>productivity gains</a:t>
            </a:r>
            <a:r>
              <a:rPr lang="en-US" sz="3200" dirty="0">
                <a:solidFill>
                  <a:schemeClr val="bg1"/>
                </a:solidFill>
                <a:latin typeface="+mn-lt"/>
              </a:rPr>
              <a:t> and </a:t>
            </a:r>
            <a:r>
              <a:rPr lang="en-US" sz="3200" dirty="0">
                <a:solidFill>
                  <a:schemeClr val="accent5"/>
                </a:solidFill>
                <a:latin typeface="+mn-lt"/>
              </a:rPr>
              <a:t>citizen experience </a:t>
            </a:r>
            <a:r>
              <a:rPr lang="en-US" sz="3200" dirty="0">
                <a:solidFill>
                  <a:schemeClr val="bg1"/>
                </a:solidFill>
                <a:latin typeface="+mn-lt"/>
              </a:rPr>
              <a:t>improvements when used correctly</a:t>
            </a:r>
          </a:p>
        </p:txBody>
      </p:sp>
      <p:sp>
        <p:nvSpPr>
          <p:cNvPr id="4" name="Freeform: Shape 26">
            <a:extLst>
              <a:ext uri="{FF2B5EF4-FFF2-40B4-BE49-F238E27FC236}">
                <a16:creationId xmlns:a16="http://schemas.microsoft.com/office/drawing/2014/main" id="{B3796140-3915-AF64-5657-5DD0D012B2D7}"/>
              </a:ext>
            </a:extLst>
          </p:cNvPr>
          <p:cNvSpPr/>
          <p:nvPr/>
        </p:nvSpPr>
        <p:spPr>
          <a:xfrm rot="1800000">
            <a:off x="8894936" y="1275360"/>
            <a:ext cx="2784779" cy="4177169"/>
          </a:xfrm>
          <a:custGeom>
            <a:avLst/>
            <a:gdLst>
              <a:gd name="connsiteX0" fmla="*/ 287 w 2784779"/>
              <a:gd name="connsiteY0" fmla="*/ -435 h 4177169"/>
              <a:gd name="connsiteX1" fmla="*/ 2785067 w 2784779"/>
              <a:gd name="connsiteY1" fmla="*/ 2784345 h 4177169"/>
              <a:gd name="connsiteX2" fmla="*/ 2411981 w 2784779"/>
              <a:gd name="connsiteY2" fmla="*/ 4176735 h 4177169"/>
              <a:gd name="connsiteX3" fmla="*/ 287 w 2784779"/>
              <a:gd name="connsiteY3" fmla="*/ 2784345 h 4177169"/>
            </a:gdLst>
            <a:ahLst/>
            <a:cxnLst>
              <a:cxn ang="0">
                <a:pos x="connsiteX0" y="connsiteY0"/>
              </a:cxn>
              <a:cxn ang="0">
                <a:pos x="connsiteX1" y="connsiteY1"/>
              </a:cxn>
              <a:cxn ang="0">
                <a:pos x="connsiteX2" y="connsiteY2"/>
              </a:cxn>
              <a:cxn ang="0">
                <a:pos x="connsiteX3" y="connsiteY3"/>
              </a:cxn>
            </a:cxnLst>
            <a:rect l="l" t="t" r="r" b="b"/>
            <a:pathLst>
              <a:path w="2784779" h="4177169">
                <a:moveTo>
                  <a:pt x="287" y="-435"/>
                </a:moveTo>
                <a:cubicBezTo>
                  <a:pt x="1538279" y="-435"/>
                  <a:pt x="2785067" y="1246355"/>
                  <a:pt x="2785067" y="2784345"/>
                </a:cubicBezTo>
                <a:cubicBezTo>
                  <a:pt x="2785067" y="3273178"/>
                  <a:pt x="2656398" y="3753399"/>
                  <a:pt x="2411981" y="4176735"/>
                </a:cubicBezTo>
                <a:lnTo>
                  <a:pt x="287" y="2784345"/>
                </a:lnTo>
                <a:close/>
              </a:path>
            </a:pathLst>
          </a:custGeom>
          <a:solidFill>
            <a:schemeClr val="accent4"/>
          </a:solidFill>
          <a:ln w="1855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6" name="Freeform: Shape 27">
            <a:extLst>
              <a:ext uri="{FF2B5EF4-FFF2-40B4-BE49-F238E27FC236}">
                <a16:creationId xmlns:a16="http://schemas.microsoft.com/office/drawing/2014/main" id="{F042B3F1-A3BA-AC55-8D95-B40F954A02DD}"/>
              </a:ext>
            </a:extLst>
          </p:cNvPr>
          <p:cNvSpPr/>
          <p:nvPr/>
        </p:nvSpPr>
        <p:spPr>
          <a:xfrm rot="1800000">
            <a:off x="5625378" y="3084096"/>
            <a:ext cx="4823386" cy="2785247"/>
          </a:xfrm>
          <a:custGeom>
            <a:avLst/>
            <a:gdLst>
              <a:gd name="connsiteX0" fmla="*/ 4823674 w 4823386"/>
              <a:gd name="connsiteY0" fmla="*/ 1391955 h 2785247"/>
              <a:gd name="connsiteX1" fmla="*/ 1019591 w 4823386"/>
              <a:gd name="connsiteY1" fmla="*/ 2411259 h 2785247"/>
              <a:gd name="connsiteX2" fmla="*/ 287 w 4823386"/>
              <a:gd name="connsiteY2" fmla="*/ 1391955 h 2785247"/>
              <a:gd name="connsiteX3" fmla="*/ 2411981 w 4823386"/>
              <a:gd name="connsiteY3" fmla="*/ -435 h 2785247"/>
            </a:gdLst>
            <a:ahLst/>
            <a:cxnLst>
              <a:cxn ang="0">
                <a:pos x="connsiteX0" y="connsiteY0"/>
              </a:cxn>
              <a:cxn ang="0">
                <a:pos x="connsiteX1" y="connsiteY1"/>
              </a:cxn>
              <a:cxn ang="0">
                <a:pos x="connsiteX2" y="connsiteY2"/>
              </a:cxn>
              <a:cxn ang="0">
                <a:pos x="connsiteX3" y="connsiteY3"/>
              </a:cxn>
            </a:cxnLst>
            <a:rect l="l" t="t" r="r" b="b"/>
            <a:pathLst>
              <a:path w="4823386" h="2785247">
                <a:moveTo>
                  <a:pt x="4823674" y="1391955"/>
                </a:moveTo>
                <a:cubicBezTo>
                  <a:pt x="4054676" y="2723897"/>
                  <a:pt x="2351531" y="3180253"/>
                  <a:pt x="1019591" y="2411259"/>
                </a:cubicBezTo>
                <a:cubicBezTo>
                  <a:pt x="596255" y="2166841"/>
                  <a:pt x="244704" y="1815291"/>
                  <a:pt x="287" y="1391955"/>
                </a:cubicBezTo>
                <a:lnTo>
                  <a:pt x="2411981" y="-435"/>
                </a:lnTo>
                <a:close/>
              </a:path>
            </a:pathLst>
          </a:custGeom>
          <a:solidFill>
            <a:schemeClr val="accent5"/>
          </a:solidFill>
          <a:ln w="1855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7" name="Freeform: Shape 28">
            <a:extLst>
              <a:ext uri="{FF2B5EF4-FFF2-40B4-BE49-F238E27FC236}">
                <a16:creationId xmlns:a16="http://schemas.microsoft.com/office/drawing/2014/main" id="{57E6200D-0F39-8833-BE84-E8AC01D47510}"/>
              </a:ext>
            </a:extLst>
          </p:cNvPr>
          <p:cNvSpPr/>
          <p:nvPr/>
        </p:nvSpPr>
        <p:spPr>
          <a:xfrm rot="1800000">
            <a:off x="6482809" y="-117147"/>
            <a:ext cx="2785247" cy="4177169"/>
          </a:xfrm>
          <a:custGeom>
            <a:avLst/>
            <a:gdLst>
              <a:gd name="connsiteX0" fmla="*/ 373841 w 2785247"/>
              <a:gd name="connsiteY0" fmla="*/ 4176735 h 4177169"/>
              <a:gd name="connsiteX1" fmla="*/ 1393145 w 2785247"/>
              <a:gd name="connsiteY1" fmla="*/ 372651 h 4177169"/>
              <a:gd name="connsiteX2" fmla="*/ 2785533 w 2785247"/>
              <a:gd name="connsiteY2" fmla="*/ -435 h 4177169"/>
              <a:gd name="connsiteX3" fmla="*/ 2785535 w 2785247"/>
              <a:gd name="connsiteY3" fmla="*/ 2784345 h 4177169"/>
            </a:gdLst>
            <a:ahLst/>
            <a:cxnLst>
              <a:cxn ang="0">
                <a:pos x="connsiteX0" y="connsiteY0"/>
              </a:cxn>
              <a:cxn ang="0">
                <a:pos x="connsiteX1" y="connsiteY1"/>
              </a:cxn>
              <a:cxn ang="0">
                <a:pos x="connsiteX2" y="connsiteY2"/>
              </a:cxn>
              <a:cxn ang="0">
                <a:pos x="connsiteX3" y="connsiteY3"/>
              </a:cxn>
            </a:cxnLst>
            <a:rect l="l" t="t" r="r" b="b"/>
            <a:pathLst>
              <a:path w="2785247" h="4177169">
                <a:moveTo>
                  <a:pt x="373841" y="4176735"/>
                </a:moveTo>
                <a:cubicBezTo>
                  <a:pt x="-395154" y="2844793"/>
                  <a:pt x="61203" y="1141647"/>
                  <a:pt x="1393145" y="372651"/>
                </a:cubicBezTo>
                <a:cubicBezTo>
                  <a:pt x="1816481" y="128234"/>
                  <a:pt x="2296703" y="-435"/>
                  <a:pt x="2785533" y="-435"/>
                </a:cubicBezTo>
                <a:lnTo>
                  <a:pt x="2785535" y="2784345"/>
                </a:lnTo>
                <a:close/>
              </a:path>
            </a:pathLst>
          </a:custGeom>
          <a:solidFill>
            <a:schemeClr val="accent3"/>
          </a:solidFill>
          <a:ln w="18550" cap="flat">
            <a:no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9" name="TextBox 8">
            <a:extLst>
              <a:ext uri="{FF2B5EF4-FFF2-40B4-BE49-F238E27FC236}">
                <a16:creationId xmlns:a16="http://schemas.microsoft.com/office/drawing/2014/main" id="{9E903DD2-3877-06BF-9A4D-F4C0D103D76C}"/>
              </a:ext>
            </a:extLst>
          </p:cNvPr>
          <p:cNvSpPr txBox="1"/>
          <p:nvPr/>
        </p:nvSpPr>
        <p:spPr>
          <a:xfrm>
            <a:off x="6794646" y="3571135"/>
            <a:ext cx="2400300" cy="173893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Char char="​"/>
              <a:tabLst/>
              <a:defRPr/>
            </a:pPr>
            <a:r>
              <a:rPr kumimoji="0" lang="en-US" sz="1800" b="1" i="0" u="none" strike="noStrike" kern="1200" cap="none" spc="0" normalizeH="0" baseline="0" noProof="0" dirty="0">
                <a:ln>
                  <a:noFill/>
                </a:ln>
                <a:effectLst/>
                <a:uLnTx/>
                <a:uFillTx/>
                <a:ea typeface="+mn-ea"/>
                <a:cs typeface="Arial" panose="020B0604020202020204" pitchFamily="34" charset="0"/>
              </a:rPr>
              <a:t>Acceleration</a:t>
            </a:r>
          </a:p>
          <a:p>
            <a:pPr marL="0" marR="0" lvl="0" indent="0" algn="ctr"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Char char="​"/>
              <a:tabLst/>
              <a:defRPr/>
            </a:pPr>
            <a:r>
              <a:rPr kumimoji="0" lang="en-US" sz="1800" b="0" i="0" u="none" strike="noStrike" kern="1200" cap="none" spc="0" normalizeH="0" baseline="0" noProof="0" dirty="0">
                <a:ln>
                  <a:noFill/>
                </a:ln>
                <a:effectLst/>
                <a:uLnTx/>
                <a:uFillTx/>
                <a:ea typeface="+mn-ea"/>
                <a:cs typeface="Arial" panose="020B0604020202020204" pitchFamily="34" charset="0"/>
              </a:rPr>
              <a:t>Extract and index knowledge to shorten innovation cycles enabling continuous learning</a:t>
            </a:r>
          </a:p>
        </p:txBody>
      </p:sp>
      <p:sp>
        <p:nvSpPr>
          <p:cNvPr id="10" name="TextBox 9">
            <a:extLst>
              <a:ext uri="{FF2B5EF4-FFF2-40B4-BE49-F238E27FC236}">
                <a16:creationId xmlns:a16="http://schemas.microsoft.com/office/drawing/2014/main" id="{13A985F2-F99F-30BE-C7D6-DC93781CDB6E}"/>
              </a:ext>
            </a:extLst>
          </p:cNvPr>
          <p:cNvSpPr txBox="1"/>
          <p:nvPr/>
        </p:nvSpPr>
        <p:spPr>
          <a:xfrm>
            <a:off x="9159980" y="2626440"/>
            <a:ext cx="2312371" cy="173893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Char char="​"/>
              <a:tabLst/>
              <a:defRPr/>
            </a:pPr>
            <a:r>
              <a:rPr kumimoji="0" lang="en-US" sz="1800" b="1" i="0" u="none" strike="noStrike" kern="1200" cap="none" spc="0" normalizeH="0" baseline="0" noProof="0" dirty="0">
                <a:ln>
                  <a:noFill/>
                </a:ln>
                <a:solidFill>
                  <a:schemeClr val="bg1"/>
                </a:solidFill>
                <a:effectLst/>
                <a:uLnTx/>
                <a:uFillTx/>
                <a:ea typeface="+mn-ea"/>
                <a:cs typeface="Arial" panose="020B0604020202020204" pitchFamily="34" charset="0"/>
              </a:rPr>
              <a:t>Augmentation</a:t>
            </a:r>
          </a:p>
          <a:p>
            <a:pPr marL="0" marR="0" lvl="0" indent="0" algn="ctr" defTabSz="914400" rtl="0" eaLnBrk="1" fontAlgn="auto" latinLnBrk="0" hangingPunct="1">
              <a:lnSpc>
                <a:spcPct val="100000"/>
              </a:lnSpc>
              <a:spcBef>
                <a:spcPts val="300"/>
              </a:spcBef>
              <a:spcAft>
                <a:spcPts val="300"/>
              </a:spcAft>
              <a:buClr>
                <a:srgbClr val="000000"/>
              </a:buClr>
              <a:buSzTx/>
              <a:buFont typeface="Segoe UI" panose="020B0502040204020203" pitchFamily="34" charset="0"/>
              <a:buChar char="​"/>
              <a:tabLst/>
              <a:defRPr/>
            </a:pPr>
            <a:r>
              <a:rPr kumimoji="0" lang="en-US" sz="1800" b="0" i="0" u="none" strike="noStrike" kern="1200" cap="none" spc="0" normalizeH="0" baseline="0" noProof="0" dirty="0">
                <a:ln>
                  <a:noFill/>
                </a:ln>
                <a:solidFill>
                  <a:schemeClr val="bg1"/>
                </a:solidFill>
                <a:effectLst/>
                <a:uLnTx/>
                <a:uFillTx/>
                <a:ea typeface="+mn-ea"/>
                <a:cs typeface="Arial" panose="020B0604020202020204" pitchFamily="34" charset="0"/>
              </a:rPr>
              <a:t>Giving humans step change in productivity to do their work more effectively</a:t>
            </a:r>
          </a:p>
        </p:txBody>
      </p:sp>
      <p:sp>
        <p:nvSpPr>
          <p:cNvPr id="11" name="TextBox 10">
            <a:extLst>
              <a:ext uri="{FF2B5EF4-FFF2-40B4-BE49-F238E27FC236}">
                <a16:creationId xmlns:a16="http://schemas.microsoft.com/office/drawing/2014/main" id="{4466F0B6-FE62-7C55-16F2-E49BEDDD00FD}"/>
              </a:ext>
            </a:extLst>
          </p:cNvPr>
          <p:cNvSpPr txBox="1"/>
          <p:nvPr/>
        </p:nvSpPr>
        <p:spPr>
          <a:xfrm>
            <a:off x="6690610" y="1309042"/>
            <a:ext cx="2409720" cy="1738938"/>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Clr>
                <a:schemeClr val="tx1"/>
              </a:buClr>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Clr>
                <a:schemeClr val="tx1"/>
              </a:buClr>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Clr>
                <a:schemeClr val="tx1"/>
              </a:buClr>
              <a:buSzPct val="100000"/>
              <a:buFont typeface="Arial" panose="020B0604020202020204" pitchFamily="34" charset="0"/>
              <a:buChar char="›"/>
              <a:defRPr sz="1600">
                <a:cs typeface="Arial" panose="020B0604020202020204" pitchFamily="34" charset="0"/>
              </a:defRPr>
            </a:lvl5pPr>
            <a:lvl6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6pPr>
            <a:lvl7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7pPr>
            <a:lvl8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8pPr>
            <a:lvl9pPr marL="914400" indent="0">
              <a:lnSpc>
                <a:spcPct val="100000"/>
              </a:lnSpc>
              <a:spcBef>
                <a:spcPts val="0"/>
              </a:spcBef>
              <a:spcAft>
                <a:spcPts val="300"/>
              </a:spcAft>
              <a:buSzPct val="100000"/>
              <a:buFont typeface="Arial" panose="020B0604020202020204" pitchFamily="34" charset="0"/>
              <a:buNone/>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US" sz="1800" b="1" i="0" u="none" strike="noStrike" kern="1200" cap="none" spc="0" normalizeH="0" baseline="0" noProof="0" dirty="0">
                <a:ln>
                  <a:noFill/>
                </a:ln>
                <a:effectLst/>
                <a:uLnTx/>
                <a:uFillTx/>
                <a:ea typeface="+mn-ea"/>
                <a:cs typeface="Arial" panose="020B0604020202020204" pitchFamily="34" charset="0"/>
              </a:rPr>
              <a:t>Automation</a:t>
            </a:r>
          </a:p>
          <a:p>
            <a:pPr marL="0" marR="0" lvl="0" indent="0" algn="ctr" defTabSz="914400" rtl="0" eaLnBrk="1" fontAlgn="auto" latinLnBrk="0" hangingPunct="1">
              <a:lnSpc>
                <a:spcPct val="100000"/>
              </a:lnSpc>
              <a:spcBef>
                <a:spcPts val="300"/>
              </a:spcBef>
              <a:spcAft>
                <a:spcPts val="300"/>
              </a:spcAft>
              <a:buClr>
                <a:srgbClr val="FFFFFF"/>
              </a:buClr>
              <a:buSzTx/>
              <a:buFont typeface="Segoe UI" panose="020B0502040204020203" pitchFamily="34" charset="0"/>
              <a:buChar char="​"/>
              <a:tabLst/>
              <a:defRPr/>
            </a:pPr>
            <a:r>
              <a:rPr kumimoji="0" lang="en-US" sz="1800" b="0" i="0" u="none" strike="noStrike" kern="1200" cap="none" spc="0" normalizeH="0" baseline="0" noProof="0" dirty="0">
                <a:ln>
                  <a:noFill/>
                </a:ln>
                <a:effectLst/>
                <a:uLnTx/>
                <a:uFillTx/>
                <a:ea typeface="+mn-ea"/>
                <a:cs typeface="Arial" panose="020B0604020202020204" pitchFamily="34" charset="0"/>
              </a:rPr>
              <a:t>Giving software the human tasks that are tedious and could not be automated before</a:t>
            </a:r>
          </a:p>
        </p:txBody>
      </p:sp>
      <p:pic>
        <p:nvPicPr>
          <p:cNvPr id="12" name="Graphic 11">
            <a:extLst>
              <a:ext uri="{FF2B5EF4-FFF2-40B4-BE49-F238E27FC236}">
                <a16:creationId xmlns:a16="http://schemas.microsoft.com/office/drawing/2014/main" id="{E1A95A76-73BC-BE88-1FF5-63B10A370F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99269" y="769007"/>
            <a:ext cx="475603" cy="475603"/>
          </a:xfrm>
          <a:prstGeom prst="rect">
            <a:avLst/>
          </a:prstGeom>
        </p:spPr>
      </p:pic>
      <p:pic>
        <p:nvPicPr>
          <p:cNvPr id="13" name="Graphic 12">
            <a:extLst>
              <a:ext uri="{FF2B5EF4-FFF2-40B4-BE49-F238E27FC236}">
                <a16:creationId xmlns:a16="http://schemas.microsoft.com/office/drawing/2014/main" id="{5A325B18-E642-5CCA-96E6-1A13778E72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14770" y="2069492"/>
            <a:ext cx="475603" cy="475603"/>
          </a:xfrm>
          <a:prstGeom prst="rect">
            <a:avLst/>
          </a:prstGeom>
        </p:spPr>
      </p:pic>
      <p:pic>
        <p:nvPicPr>
          <p:cNvPr id="14" name="Graphic 13">
            <a:extLst>
              <a:ext uri="{FF2B5EF4-FFF2-40B4-BE49-F238E27FC236}">
                <a16:creationId xmlns:a16="http://schemas.microsoft.com/office/drawing/2014/main" id="{F4E8939E-D345-82CA-5092-EA48D27689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63704" y="3464561"/>
            <a:ext cx="475603" cy="475603"/>
          </a:xfrm>
          <a:prstGeom prst="rect">
            <a:avLst/>
          </a:prstGeom>
        </p:spPr>
      </p:pic>
    </p:spTree>
    <p:extLst>
      <p:ext uri="{BB962C8B-B14F-4D97-AF65-F5344CB8AC3E}">
        <p14:creationId xmlns:p14="http://schemas.microsoft.com/office/powerpoint/2010/main" val="291668183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F50EC76-E146-70F4-33F1-2795E5AAAF37}"/>
              </a:ext>
            </a:extLst>
          </p:cNvPr>
          <p:cNvSpPr txBox="1">
            <a:spLocks/>
          </p:cNvSpPr>
          <p:nvPr/>
        </p:nvSpPr>
        <p:spPr>
          <a:xfrm>
            <a:off x="400640" y="365317"/>
            <a:ext cx="11387499" cy="642546"/>
          </a:xfrm>
          <a:prstGeom prst="rect">
            <a:avLst/>
          </a:prstGeom>
        </p:spPr>
        <p:txBody>
          <a:bodyPr/>
          <a:lstStyle>
            <a:lvl1pPr algn="l" defTabSz="914400" rtl="0" eaLnBrk="1" latinLnBrk="0" hangingPunct="1">
              <a:lnSpc>
                <a:spcPct val="90000"/>
              </a:lnSpc>
              <a:spcBef>
                <a:spcPct val="0"/>
              </a:spcBef>
              <a:buNone/>
              <a:defRPr sz="3600" b="1" kern="1200">
                <a:solidFill>
                  <a:srgbClr val="1B284F"/>
                </a:solidFill>
                <a:latin typeface="+mj-lt"/>
                <a:ea typeface="+mj-ea"/>
                <a:cs typeface="+mj-cs"/>
              </a:defRPr>
            </a:lvl1pPr>
          </a:lstStyle>
          <a:p>
            <a:r>
              <a:rPr lang="en-GB" dirty="0">
                <a:solidFill>
                  <a:schemeClr val="bg1"/>
                </a:solidFill>
              </a:rPr>
              <a:t>Generative AI tech is widely accessible today</a:t>
            </a:r>
          </a:p>
        </p:txBody>
      </p:sp>
      <p:sp>
        <p:nvSpPr>
          <p:cNvPr id="3" name="Text Placeholder 4">
            <a:extLst>
              <a:ext uri="{FF2B5EF4-FFF2-40B4-BE49-F238E27FC236}">
                <a16:creationId xmlns:a16="http://schemas.microsoft.com/office/drawing/2014/main" id="{1CDFE066-782E-3CC1-1159-268FDA2D914F}"/>
              </a:ext>
            </a:extLst>
          </p:cNvPr>
          <p:cNvSpPr txBox="1">
            <a:spLocks/>
          </p:cNvSpPr>
          <p:nvPr/>
        </p:nvSpPr>
        <p:spPr>
          <a:xfrm>
            <a:off x="506628" y="1103152"/>
            <a:ext cx="11387502" cy="4942155"/>
          </a:xfrm>
          <a:prstGeom prst="rect">
            <a:avLst/>
          </a:prstGeom>
        </p:spPr>
        <p:txBody>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accent5"/>
                </a:solidFill>
              </a:rPr>
              <a:t>You’ve probably seen and used these tools already</a:t>
            </a:r>
          </a:p>
        </p:txBody>
      </p:sp>
      <p:sp>
        <p:nvSpPr>
          <p:cNvPr id="4" name="TextBox 3">
            <a:extLst>
              <a:ext uri="{FF2B5EF4-FFF2-40B4-BE49-F238E27FC236}">
                <a16:creationId xmlns:a16="http://schemas.microsoft.com/office/drawing/2014/main" id="{4F961ADF-AD9C-0164-3A2D-D31404BAE9BB}"/>
              </a:ext>
            </a:extLst>
          </p:cNvPr>
          <p:cNvSpPr txBox="1"/>
          <p:nvPr/>
        </p:nvSpPr>
        <p:spPr>
          <a:xfrm>
            <a:off x="508990" y="5603388"/>
            <a:ext cx="10434267" cy="369332"/>
          </a:xfrm>
          <a:prstGeom prst="rect">
            <a:avLst/>
          </a:prstGeom>
          <a:noFill/>
        </p:spPr>
        <p:txBody>
          <a:bodyPr wrap="none" rtlCol="0">
            <a:spAutoFit/>
          </a:bodyPr>
          <a:lstStyle/>
          <a:p>
            <a:r>
              <a:rPr lang="en-GB" i="1" dirty="0">
                <a:solidFill>
                  <a:schemeClr val="bg1"/>
                </a:solidFill>
              </a:rPr>
              <a:t>Built on top of Large Language Models (LLMs) such as GPT-3.5, GPT-4, PaLM, LLaMA &amp; others</a:t>
            </a:r>
          </a:p>
        </p:txBody>
      </p:sp>
      <p:sp>
        <p:nvSpPr>
          <p:cNvPr id="6" name="Rectangle 5">
            <a:extLst>
              <a:ext uri="{FF2B5EF4-FFF2-40B4-BE49-F238E27FC236}">
                <a16:creationId xmlns:a16="http://schemas.microsoft.com/office/drawing/2014/main" id="{708760CA-B645-0D76-FB23-85CE1409371C}"/>
              </a:ext>
            </a:extLst>
          </p:cNvPr>
          <p:cNvSpPr/>
          <p:nvPr/>
        </p:nvSpPr>
        <p:spPr>
          <a:xfrm>
            <a:off x="627927" y="1999071"/>
            <a:ext cx="3241964" cy="1413163"/>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70B15BC3-1FD0-72B2-00C6-7E2E7D086AEE}"/>
              </a:ext>
            </a:extLst>
          </p:cNvPr>
          <p:cNvSpPr/>
          <p:nvPr/>
        </p:nvSpPr>
        <p:spPr>
          <a:xfrm>
            <a:off x="4226440" y="1999070"/>
            <a:ext cx="3241964" cy="1413163"/>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923D123A-C28F-6B14-F23F-E5EEA863F71A}"/>
              </a:ext>
            </a:extLst>
          </p:cNvPr>
          <p:cNvSpPr/>
          <p:nvPr/>
        </p:nvSpPr>
        <p:spPr>
          <a:xfrm>
            <a:off x="7824953" y="1999069"/>
            <a:ext cx="3241964" cy="1413163"/>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844866CC-097F-9492-236F-7CAF9A14F876}"/>
              </a:ext>
            </a:extLst>
          </p:cNvPr>
          <p:cNvSpPr/>
          <p:nvPr/>
        </p:nvSpPr>
        <p:spPr>
          <a:xfrm>
            <a:off x="625566" y="3739585"/>
            <a:ext cx="3241964" cy="1413163"/>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8DEB3CF8-8B72-5DCB-685B-9C51D1477DAC}"/>
              </a:ext>
            </a:extLst>
          </p:cNvPr>
          <p:cNvSpPr/>
          <p:nvPr/>
        </p:nvSpPr>
        <p:spPr>
          <a:xfrm>
            <a:off x="4224079" y="3739584"/>
            <a:ext cx="3241964" cy="1413163"/>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26CD31D3-AED1-83E1-CF0A-19A0ACB05BC6}"/>
              </a:ext>
            </a:extLst>
          </p:cNvPr>
          <p:cNvSpPr/>
          <p:nvPr/>
        </p:nvSpPr>
        <p:spPr>
          <a:xfrm>
            <a:off x="7822592" y="3739583"/>
            <a:ext cx="3241964" cy="1413163"/>
          </a:xfrm>
          <a:prstGeom prst="rect">
            <a:avLst/>
          </a:prstGeom>
          <a:solidFill>
            <a:schemeClr val="bg1"/>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2" descr="ChatGPT Logo PNG Images With Transparent Background">
            <a:extLst>
              <a:ext uri="{FF2B5EF4-FFF2-40B4-BE49-F238E27FC236}">
                <a16:creationId xmlns:a16="http://schemas.microsoft.com/office/drawing/2014/main" id="{3EFD5994-9135-0B62-59F6-A9E134CAB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716" y="2344826"/>
            <a:ext cx="2445826" cy="7190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ext reads &quot;Bard at Google I/O&quot; next to four multicolored stripes">
            <a:extLst>
              <a:ext uri="{FF2B5EF4-FFF2-40B4-BE49-F238E27FC236}">
                <a16:creationId xmlns:a16="http://schemas.microsoft.com/office/drawing/2014/main" id="{C02E246A-EFDB-3534-4F1A-73B553C0B5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49" r="6373" b="21270"/>
          <a:stretch/>
        </p:blipFill>
        <p:spPr bwMode="auto">
          <a:xfrm>
            <a:off x="4801242" y="2104490"/>
            <a:ext cx="2111953" cy="11844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Bing New 2023 Logo">
            <a:extLst>
              <a:ext uri="{FF2B5EF4-FFF2-40B4-BE49-F238E27FC236}">
                <a16:creationId xmlns:a16="http://schemas.microsoft.com/office/drawing/2014/main" id="{7C1CEDFB-B89A-CCA2-5574-2BD66B57D5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14" t="27065" r="9883" b="25585"/>
          <a:stretch/>
        </p:blipFill>
        <p:spPr bwMode="auto">
          <a:xfrm>
            <a:off x="8144924" y="2127727"/>
            <a:ext cx="2603754" cy="11756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opilot: GitHub's AI Tool Speeds Up Development, but Comes with Risks -  Rewind">
            <a:extLst>
              <a:ext uri="{FF2B5EF4-FFF2-40B4-BE49-F238E27FC236}">
                <a16:creationId xmlns:a16="http://schemas.microsoft.com/office/drawing/2014/main" id="{6F103701-BCEB-1E7F-AABF-C37B36F82F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11" t="15070" r="3216" b="17606"/>
          <a:stretch/>
        </p:blipFill>
        <p:spPr bwMode="auto">
          <a:xfrm>
            <a:off x="874855" y="3952602"/>
            <a:ext cx="2743386" cy="1020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AI Code Generator - Amazon CodeWhisperer - AWS">
            <a:extLst>
              <a:ext uri="{FF2B5EF4-FFF2-40B4-BE49-F238E27FC236}">
                <a16:creationId xmlns:a16="http://schemas.microsoft.com/office/drawing/2014/main" id="{CE111EC4-162A-F507-F1B6-42CD170990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257" y="4000779"/>
            <a:ext cx="939601" cy="92892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2D5A21A-9F03-5F5A-C01B-27546DA3ABC0}"/>
              </a:ext>
            </a:extLst>
          </p:cNvPr>
          <p:cNvSpPr txBox="1"/>
          <p:nvPr/>
        </p:nvSpPr>
        <p:spPr>
          <a:xfrm>
            <a:off x="5696918" y="3981941"/>
            <a:ext cx="1471748" cy="923330"/>
          </a:xfrm>
          <a:prstGeom prst="rect">
            <a:avLst/>
          </a:prstGeom>
          <a:noFill/>
        </p:spPr>
        <p:txBody>
          <a:bodyPr wrap="square" rtlCol="0">
            <a:spAutoFit/>
          </a:bodyPr>
          <a:lstStyle/>
          <a:p>
            <a:r>
              <a:rPr lang="en-GB" dirty="0"/>
              <a:t>Amazon </a:t>
            </a:r>
          </a:p>
          <a:p>
            <a:r>
              <a:rPr lang="en-GB" dirty="0"/>
              <a:t>Code Whisperer</a:t>
            </a:r>
          </a:p>
        </p:txBody>
      </p:sp>
      <p:pic>
        <p:nvPicPr>
          <p:cNvPr id="19" name="Picture 14" descr="Azure has a new logo, but where do you download it? Here!">
            <a:extLst>
              <a:ext uri="{FF2B5EF4-FFF2-40B4-BE49-F238E27FC236}">
                <a16:creationId xmlns:a16="http://schemas.microsoft.com/office/drawing/2014/main" id="{58430F89-1FB1-24ED-B00A-6E30C8599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6220" y="4071791"/>
            <a:ext cx="743629" cy="7436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9B714F90-CB9F-AC6F-EF29-08A547F81509}"/>
              </a:ext>
            </a:extLst>
          </p:cNvPr>
          <p:cNvPicPr>
            <a:picLocks noChangeAspect="1"/>
          </p:cNvPicPr>
          <p:nvPr/>
        </p:nvPicPr>
        <p:blipFill>
          <a:blip r:embed="rId8"/>
          <a:stretch>
            <a:fillRect/>
          </a:stretch>
        </p:blipFill>
        <p:spPr>
          <a:xfrm>
            <a:off x="8826349" y="4203467"/>
            <a:ext cx="1976375" cy="537215"/>
          </a:xfrm>
          <a:prstGeom prst="rect">
            <a:avLst/>
          </a:prstGeom>
        </p:spPr>
      </p:pic>
    </p:spTree>
    <p:extLst>
      <p:ext uri="{BB962C8B-B14F-4D97-AF65-F5344CB8AC3E}">
        <p14:creationId xmlns:p14="http://schemas.microsoft.com/office/powerpoint/2010/main" val="12966053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26CF5-30C4-0CE1-1807-F0B26D4AF2FE}"/>
              </a:ext>
            </a:extLst>
          </p:cNvPr>
          <p:cNvSpPr>
            <a:spLocks noGrp="1"/>
          </p:cNvSpPr>
          <p:nvPr>
            <p:ph type="title"/>
          </p:nvPr>
        </p:nvSpPr>
        <p:spPr/>
        <p:txBody>
          <a:bodyPr/>
          <a:lstStyle/>
          <a:p>
            <a:r>
              <a:rPr lang="en-GB" dirty="0"/>
              <a:t>Hype, uptake, importance</a:t>
            </a:r>
          </a:p>
        </p:txBody>
      </p:sp>
      <p:pic>
        <p:nvPicPr>
          <p:cNvPr id="7" name="Picture 6">
            <a:extLst>
              <a:ext uri="{FF2B5EF4-FFF2-40B4-BE49-F238E27FC236}">
                <a16:creationId xmlns:a16="http://schemas.microsoft.com/office/drawing/2014/main" id="{15E16476-EFAF-A46D-E150-32290F32B924}"/>
              </a:ext>
            </a:extLst>
          </p:cNvPr>
          <p:cNvPicPr>
            <a:picLocks noChangeAspect="1"/>
          </p:cNvPicPr>
          <p:nvPr/>
        </p:nvPicPr>
        <p:blipFill>
          <a:blip r:embed="rId3"/>
          <a:stretch>
            <a:fillRect/>
          </a:stretch>
        </p:blipFill>
        <p:spPr>
          <a:xfrm>
            <a:off x="507478" y="1330121"/>
            <a:ext cx="5109550" cy="4871896"/>
          </a:xfrm>
          <a:prstGeom prst="rect">
            <a:avLst/>
          </a:prstGeom>
        </p:spPr>
      </p:pic>
      <p:pic>
        <p:nvPicPr>
          <p:cNvPr id="10" name="Picture 9">
            <a:extLst>
              <a:ext uri="{FF2B5EF4-FFF2-40B4-BE49-F238E27FC236}">
                <a16:creationId xmlns:a16="http://schemas.microsoft.com/office/drawing/2014/main" id="{341741AF-9727-3E90-A7BE-3F108EB2C566}"/>
              </a:ext>
            </a:extLst>
          </p:cNvPr>
          <p:cNvPicPr>
            <a:picLocks noChangeAspect="1"/>
          </p:cNvPicPr>
          <p:nvPr/>
        </p:nvPicPr>
        <p:blipFill>
          <a:blip r:embed="rId4"/>
          <a:stretch>
            <a:fillRect/>
          </a:stretch>
        </p:blipFill>
        <p:spPr>
          <a:xfrm>
            <a:off x="5897751" y="1211716"/>
            <a:ext cx="5786771" cy="1795634"/>
          </a:xfrm>
          <a:prstGeom prst="rect">
            <a:avLst/>
          </a:prstGeom>
        </p:spPr>
      </p:pic>
      <p:pic>
        <p:nvPicPr>
          <p:cNvPr id="11" name="Picture 10">
            <a:extLst>
              <a:ext uri="{FF2B5EF4-FFF2-40B4-BE49-F238E27FC236}">
                <a16:creationId xmlns:a16="http://schemas.microsoft.com/office/drawing/2014/main" id="{BE297260-572B-3BFF-6874-9E8EDB2B3169}"/>
              </a:ext>
            </a:extLst>
          </p:cNvPr>
          <p:cNvPicPr>
            <a:picLocks noChangeAspect="1"/>
          </p:cNvPicPr>
          <p:nvPr/>
        </p:nvPicPr>
        <p:blipFill>
          <a:blip r:embed="rId5"/>
          <a:stretch>
            <a:fillRect/>
          </a:stretch>
        </p:blipFill>
        <p:spPr>
          <a:xfrm>
            <a:off x="5939404" y="3113367"/>
            <a:ext cx="2985124" cy="3101902"/>
          </a:xfrm>
          <a:prstGeom prst="rect">
            <a:avLst/>
          </a:prstGeom>
        </p:spPr>
      </p:pic>
      <p:sp>
        <p:nvSpPr>
          <p:cNvPr id="2" name="Slide Number Placeholder 1">
            <a:extLst>
              <a:ext uri="{FF2B5EF4-FFF2-40B4-BE49-F238E27FC236}">
                <a16:creationId xmlns:a16="http://schemas.microsoft.com/office/drawing/2014/main" id="{5F0EC2AD-95CE-B5E6-FE7A-6A3BE06F0996}"/>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7</a:t>
            </a:fld>
            <a:endParaRPr lang="en-GB" noProof="0" dirty="0"/>
          </a:p>
        </p:txBody>
      </p:sp>
    </p:spTree>
    <p:extLst>
      <p:ext uri="{BB962C8B-B14F-4D97-AF65-F5344CB8AC3E}">
        <p14:creationId xmlns:p14="http://schemas.microsoft.com/office/powerpoint/2010/main" val="400288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C754D67-6FCF-2CB3-B29E-03AEA6286C02}"/>
              </a:ext>
            </a:extLst>
          </p:cNvPr>
          <p:cNvSpPr txBox="1">
            <a:spLocks/>
          </p:cNvSpPr>
          <p:nvPr/>
        </p:nvSpPr>
        <p:spPr>
          <a:xfrm>
            <a:off x="400640" y="365317"/>
            <a:ext cx="11387499" cy="642546"/>
          </a:xfrm>
          <a:prstGeom prst="rect">
            <a:avLst/>
          </a:prstGeom>
        </p:spPr>
        <p:txBody>
          <a:bodyPr/>
          <a:lstStyle>
            <a:lvl1pPr algn="l" defTabSz="914400" rtl="0" eaLnBrk="1" latinLnBrk="0" hangingPunct="1">
              <a:lnSpc>
                <a:spcPct val="90000"/>
              </a:lnSpc>
              <a:spcBef>
                <a:spcPct val="0"/>
              </a:spcBef>
              <a:buNone/>
              <a:defRPr sz="3600" b="1" kern="1200">
                <a:solidFill>
                  <a:srgbClr val="1B284F"/>
                </a:solidFill>
                <a:latin typeface="+mj-lt"/>
                <a:ea typeface="+mj-ea"/>
                <a:cs typeface="+mj-cs"/>
              </a:defRPr>
            </a:lvl1pPr>
          </a:lstStyle>
          <a:p>
            <a:r>
              <a:rPr lang="en-GB" dirty="0">
                <a:solidFill>
                  <a:schemeClr val="bg1"/>
                </a:solidFill>
              </a:rPr>
              <a:t>What are LLMs actually good at?</a:t>
            </a:r>
          </a:p>
        </p:txBody>
      </p:sp>
      <p:sp>
        <p:nvSpPr>
          <p:cNvPr id="8" name="Text Placeholder 4">
            <a:extLst>
              <a:ext uri="{FF2B5EF4-FFF2-40B4-BE49-F238E27FC236}">
                <a16:creationId xmlns:a16="http://schemas.microsoft.com/office/drawing/2014/main" id="{4209B47F-4DAD-D7B1-CA55-F31DC2F7DEBB}"/>
              </a:ext>
            </a:extLst>
          </p:cNvPr>
          <p:cNvSpPr txBox="1">
            <a:spLocks/>
          </p:cNvSpPr>
          <p:nvPr/>
        </p:nvSpPr>
        <p:spPr>
          <a:xfrm>
            <a:off x="400639" y="1353059"/>
            <a:ext cx="4889818" cy="494215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3"/>
              </a:buClr>
              <a:buFont typeface="Wingdings" pitchFamily="2" charset="2"/>
              <a:buChar char="ü"/>
            </a:pPr>
            <a:r>
              <a:rPr lang="en-GB" sz="2000" dirty="0">
                <a:solidFill>
                  <a:schemeClr val="bg1"/>
                </a:solidFill>
              </a:rPr>
              <a:t>Powerful natural-looking text generation</a:t>
            </a:r>
          </a:p>
          <a:p>
            <a:pPr>
              <a:buClr>
                <a:schemeClr val="accent3"/>
              </a:buClr>
              <a:buFont typeface="Wingdings" pitchFamily="2" charset="2"/>
              <a:buChar char="ü"/>
            </a:pPr>
            <a:r>
              <a:rPr lang="en-GB" sz="2000" dirty="0">
                <a:solidFill>
                  <a:schemeClr val="bg1"/>
                </a:solidFill>
              </a:rPr>
              <a:t>Trained on multiple billions of data points</a:t>
            </a:r>
          </a:p>
          <a:p>
            <a:pPr>
              <a:buClr>
                <a:schemeClr val="accent3"/>
              </a:buClr>
              <a:buFont typeface="Wingdings" pitchFamily="2" charset="2"/>
              <a:buChar char="ü"/>
            </a:pPr>
            <a:r>
              <a:rPr lang="en-GB" sz="2000" dirty="0">
                <a:solidFill>
                  <a:schemeClr val="bg1"/>
                </a:solidFill>
              </a:rPr>
              <a:t>Can generate text, code and with some models images/audio/video</a:t>
            </a:r>
          </a:p>
          <a:p>
            <a:pPr>
              <a:buClr>
                <a:schemeClr val="accent3"/>
              </a:buClr>
              <a:buFont typeface="Wingdings" pitchFamily="2" charset="2"/>
              <a:buChar char="ü"/>
            </a:pPr>
            <a:r>
              <a:rPr lang="en-GB" sz="2000" dirty="0">
                <a:solidFill>
                  <a:schemeClr val="bg1"/>
                </a:solidFill>
              </a:rPr>
              <a:t>Able to summarise, reword and change tone of text</a:t>
            </a:r>
          </a:p>
          <a:p>
            <a:pPr>
              <a:buClr>
                <a:schemeClr val="accent3"/>
              </a:buClr>
              <a:buFont typeface="Wingdings" pitchFamily="2" charset="2"/>
              <a:buChar char="ü"/>
            </a:pPr>
            <a:r>
              <a:rPr lang="en-GB" sz="2000" dirty="0">
                <a:solidFill>
                  <a:schemeClr val="bg1"/>
                </a:solidFill>
              </a:rPr>
              <a:t>Can be prompted to give different kinds of response in different contexts</a:t>
            </a:r>
          </a:p>
          <a:p>
            <a:pPr>
              <a:buClr>
                <a:schemeClr val="accent3"/>
              </a:buClr>
              <a:buFont typeface="Wingdings" pitchFamily="2" charset="2"/>
              <a:buChar char="ü"/>
            </a:pPr>
            <a:r>
              <a:rPr lang="en-GB" sz="2000" dirty="0">
                <a:solidFill>
                  <a:schemeClr val="bg1"/>
                </a:solidFill>
              </a:rPr>
              <a:t>Can translate between languages including code</a:t>
            </a:r>
          </a:p>
          <a:p>
            <a:pPr>
              <a:buClr>
                <a:schemeClr val="accent3"/>
              </a:buClr>
              <a:buFont typeface="Wingdings" pitchFamily="2" charset="2"/>
              <a:buChar char="ü"/>
            </a:pPr>
            <a:r>
              <a:rPr lang="en-GB" sz="2000" dirty="0">
                <a:solidFill>
                  <a:schemeClr val="bg1"/>
                </a:solidFill>
              </a:rPr>
              <a:t>Good engineering needed to avoid ‘hallucinations’</a:t>
            </a:r>
          </a:p>
        </p:txBody>
      </p:sp>
      <p:pic>
        <p:nvPicPr>
          <p:cNvPr id="21" name="Picture 4" descr="Diagram&#10;&#10;Description automatically generated">
            <a:extLst>
              <a:ext uri="{FF2B5EF4-FFF2-40B4-BE49-F238E27FC236}">
                <a16:creationId xmlns:a16="http://schemas.microsoft.com/office/drawing/2014/main" id="{136CCDAB-55C7-2B4B-EB72-59B45BEAAAA7}"/>
              </a:ext>
            </a:extLst>
          </p:cNvPr>
          <p:cNvPicPr>
            <a:picLocks noChangeAspect="1"/>
          </p:cNvPicPr>
          <p:nvPr/>
        </p:nvPicPr>
        <p:blipFill>
          <a:blip r:embed="rId2">
            <a:duotone>
              <a:schemeClr val="accent5">
                <a:shade val="45000"/>
                <a:satMod val="135000"/>
              </a:schemeClr>
              <a:prstClr val="white"/>
            </a:duotone>
          </a:blip>
          <a:stretch>
            <a:fillRect/>
          </a:stretch>
        </p:blipFill>
        <p:spPr>
          <a:xfrm>
            <a:off x="4072072" y="1450210"/>
            <a:ext cx="9806063" cy="7315200"/>
          </a:xfrm>
          <a:prstGeom prst="rect">
            <a:avLst/>
          </a:prstGeom>
        </p:spPr>
      </p:pic>
    </p:spTree>
    <p:extLst>
      <p:ext uri="{BB962C8B-B14F-4D97-AF65-F5344CB8AC3E}">
        <p14:creationId xmlns:p14="http://schemas.microsoft.com/office/powerpoint/2010/main" val="331930089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26CF5-30C4-0CE1-1807-F0B26D4AF2FE}"/>
              </a:ext>
            </a:extLst>
          </p:cNvPr>
          <p:cNvSpPr>
            <a:spLocks noGrp="1"/>
          </p:cNvSpPr>
          <p:nvPr>
            <p:ph type="title"/>
          </p:nvPr>
        </p:nvSpPr>
        <p:spPr/>
        <p:txBody>
          <a:bodyPr/>
          <a:lstStyle/>
          <a:p>
            <a:r>
              <a:rPr lang="en-GB" dirty="0"/>
              <a:t>How does it work?</a:t>
            </a:r>
          </a:p>
        </p:txBody>
      </p:sp>
      <p:sp>
        <p:nvSpPr>
          <p:cNvPr id="5" name="Text Placeholder 4">
            <a:extLst>
              <a:ext uri="{FF2B5EF4-FFF2-40B4-BE49-F238E27FC236}">
                <a16:creationId xmlns:a16="http://schemas.microsoft.com/office/drawing/2014/main" id="{AB1312A3-4C4C-D3DE-E4FD-A03DAECC4F21}"/>
              </a:ext>
            </a:extLst>
          </p:cNvPr>
          <p:cNvSpPr>
            <a:spLocks noGrp="1"/>
          </p:cNvSpPr>
          <p:nvPr>
            <p:ph type="body" sz="quarter" idx="13"/>
          </p:nvPr>
        </p:nvSpPr>
        <p:spPr>
          <a:xfrm>
            <a:off x="400638" y="1007863"/>
            <a:ext cx="11387502" cy="5484820"/>
          </a:xfrm>
        </p:spPr>
        <p:txBody>
          <a:bodyPr vert="horz" lIns="91440" tIns="45720" rIns="91440" bIns="45720" numCol="1" spcCol="0" rtlCol="0" anchor="t">
            <a:noAutofit/>
          </a:bodyPr>
          <a:lstStyle/>
          <a:p>
            <a:pPr marL="0" indent="0">
              <a:buNone/>
            </a:pPr>
            <a:r>
              <a:rPr lang="en-GB" sz="2400" dirty="0">
                <a:solidFill>
                  <a:srgbClr val="424242"/>
                </a:solidFill>
                <a:latin typeface="Century Gothic" panose="020B0502020202020204" pitchFamily="34" charset="0"/>
              </a:rPr>
              <a:t>If we gave the prompt text “The quick brown” to a LLM it would generate a result based on a weighting of the likelihood of the next word expected at each stage. </a:t>
            </a:r>
          </a:p>
          <a:p>
            <a:pPr marL="0" indent="0">
              <a:buNone/>
            </a:pPr>
            <a:endParaRPr lang="en-GB" dirty="0">
              <a:solidFill>
                <a:srgbClr val="424242"/>
              </a:solidFill>
            </a:endParaRPr>
          </a:p>
          <a:p>
            <a:pPr marL="0" indent="0">
              <a:buNone/>
            </a:pPr>
            <a:endParaRPr lang="en-GB" sz="2400" dirty="0">
              <a:solidFill>
                <a:srgbClr val="424242"/>
              </a:solidFill>
              <a:latin typeface="Century Gothic" panose="020B0502020202020204" pitchFamily="34" charset="0"/>
            </a:endParaRPr>
          </a:p>
          <a:p>
            <a:pPr marL="0" indent="0">
              <a:buNone/>
            </a:pPr>
            <a:endParaRPr lang="en-GB" dirty="0">
              <a:solidFill>
                <a:srgbClr val="424242"/>
              </a:solidFill>
            </a:endParaRPr>
          </a:p>
          <a:p>
            <a:pPr marL="0" indent="0">
              <a:buNone/>
            </a:pPr>
            <a:endParaRPr lang="en-GB" sz="2400" dirty="0">
              <a:solidFill>
                <a:srgbClr val="424242"/>
              </a:solidFill>
              <a:latin typeface="Century Gothic" panose="020B0502020202020204" pitchFamily="34" charset="0"/>
            </a:endParaRPr>
          </a:p>
          <a:p>
            <a:pPr marL="0" indent="0">
              <a:buNone/>
            </a:pPr>
            <a:br>
              <a:rPr lang="en-GB" dirty="0">
                <a:solidFill>
                  <a:srgbClr val="424242"/>
                </a:solidFill>
              </a:rPr>
            </a:br>
            <a:r>
              <a:rPr lang="en-GB" sz="2400" dirty="0">
                <a:solidFill>
                  <a:srgbClr val="424242"/>
                </a:solidFill>
                <a:latin typeface="Century Gothic" panose="020B0502020202020204" pitchFamily="34" charset="0"/>
              </a:rPr>
              <a:t>The reason why this is useful is because if we prompt ”</a:t>
            </a:r>
            <a:r>
              <a:rPr lang="en-GB" sz="2400" dirty="0">
                <a:solidFill>
                  <a:srgbClr val="424242"/>
                </a:solidFill>
                <a:latin typeface="Consolas" panose="020B0609020204030204" pitchFamily="49" charset="0"/>
                <a:cs typeface="Consolas" panose="020B0609020204030204" pitchFamily="49" charset="0"/>
              </a:rPr>
              <a:t>Q: What is the capital of France?</a:t>
            </a:r>
            <a:r>
              <a:rPr lang="en-GB" sz="2400" dirty="0">
                <a:solidFill>
                  <a:srgbClr val="424242"/>
                </a:solidFill>
                <a:latin typeface="Century Gothic" panose="020B0502020202020204" pitchFamily="34" charset="0"/>
              </a:rPr>
              <a:t>” you’re most likely to get back ”</a:t>
            </a:r>
            <a:r>
              <a:rPr lang="en-GB" sz="2400" dirty="0">
                <a:solidFill>
                  <a:srgbClr val="424242"/>
                </a:solidFill>
                <a:latin typeface="Consolas" panose="020B0609020204030204" pitchFamily="49" charset="0"/>
                <a:cs typeface="Consolas" panose="020B0609020204030204" pitchFamily="49" charset="0"/>
              </a:rPr>
              <a:t>A: Paris</a:t>
            </a:r>
            <a:r>
              <a:rPr lang="en-GB" sz="2400" dirty="0">
                <a:solidFill>
                  <a:srgbClr val="424242"/>
                </a:solidFill>
                <a:latin typeface="Century Gothic" panose="020B0502020202020204" pitchFamily="34" charset="0"/>
              </a:rPr>
              <a:t>”, giving the impression of the model answering questions or following instructions.</a:t>
            </a:r>
          </a:p>
        </p:txBody>
      </p:sp>
      <p:graphicFrame>
        <p:nvGraphicFramePr>
          <p:cNvPr id="7" name="Diagram 6">
            <a:extLst>
              <a:ext uri="{FF2B5EF4-FFF2-40B4-BE49-F238E27FC236}">
                <a16:creationId xmlns:a16="http://schemas.microsoft.com/office/drawing/2014/main" id="{2541C3CC-140B-44DC-8439-E8415AF59F51}"/>
              </a:ext>
            </a:extLst>
          </p:cNvPr>
          <p:cNvGraphicFramePr/>
          <p:nvPr>
            <p:extLst>
              <p:ext uri="{D42A27DB-BD31-4B8C-83A1-F6EECF244321}">
                <p14:modId xmlns:p14="http://schemas.microsoft.com/office/powerpoint/2010/main" val="3317984846"/>
              </p:ext>
            </p:extLst>
          </p:nvPr>
        </p:nvGraphicFramePr>
        <p:xfrm>
          <a:off x="533159" y="2211694"/>
          <a:ext cx="11049241" cy="293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78224102-8B1A-BC86-8045-BA5A6C75C45A}"/>
              </a:ext>
            </a:extLst>
          </p:cNvPr>
          <p:cNvSpPr>
            <a:spLocks noGrp="1"/>
          </p:cNvSpPr>
          <p:nvPr>
            <p:ph type="sldNum" sz="quarter" idx="11"/>
          </p:nvPr>
        </p:nvSpPr>
        <p:spPr>
          <a:xfrm>
            <a:off x="5862959" y="6362700"/>
            <a:ext cx="466081" cy="365125"/>
          </a:xfrm>
        </p:spPr>
        <p:txBody>
          <a:bodyPr/>
          <a:lstStyle/>
          <a:p>
            <a:fld id="{137FA334-BE47-F143-B4E7-F04D9DD09270}" type="slidenum">
              <a:rPr lang="en-GB" noProof="0" smtClean="0"/>
              <a:pPr/>
              <a:t>9</a:t>
            </a:fld>
            <a:endParaRPr lang="en-GB" noProof="0" dirty="0"/>
          </a:p>
        </p:txBody>
      </p:sp>
    </p:spTree>
    <p:extLst>
      <p:ext uri="{BB962C8B-B14F-4D97-AF65-F5344CB8AC3E}">
        <p14:creationId xmlns:p14="http://schemas.microsoft.com/office/powerpoint/2010/main" val="33905056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NAME" val="2. Slide Title"/>
</p:tagLst>
</file>

<file path=ppt/theme/theme1.xml><?xml version="1.0" encoding="utf-8"?>
<a:theme xmlns:a="http://schemas.openxmlformats.org/drawingml/2006/main" name="Office Theme">
  <a:themeElements>
    <a:clrScheme name="Custom 1">
      <a:dk1>
        <a:srgbClr val="000000"/>
      </a:dk1>
      <a:lt1>
        <a:srgbClr val="FFFFFF"/>
      </a:lt1>
      <a:dk2>
        <a:srgbClr val="1B284F"/>
      </a:dk2>
      <a:lt2>
        <a:srgbClr val="009FDA"/>
      </a:lt2>
      <a:accent1>
        <a:srgbClr val="283583"/>
      </a:accent1>
      <a:accent2>
        <a:srgbClr val="41679F"/>
      </a:accent2>
      <a:accent3>
        <a:srgbClr val="61A83F"/>
      </a:accent3>
      <a:accent4>
        <a:srgbClr val="004631"/>
      </a:accent4>
      <a:accent5>
        <a:srgbClr val="CFD600"/>
      </a:accent5>
      <a:accent6>
        <a:srgbClr val="EC6608"/>
      </a:accent6>
      <a:hlink>
        <a:srgbClr val="41669E"/>
      </a:hlink>
      <a:folHlink>
        <a:srgbClr val="273483"/>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inos Template July 2022 (Final)" id="{D0BAE6F5-3E80-462A-BBA5-4B7890DD1D67}" vid="{79136FB2-F217-4197-BA5F-F4BA8303F7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7afdbc4-3a88-4e46-b4cc-bca755f3ff18" xsi:nil="true"/>
    <lcf76f155ced4ddcb4097134ff3c332f xmlns="23713f58-54a5-4b17-a4e8-803c5a47982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334765BCC57E4BA82CB8BDC84FEB72" ma:contentTypeVersion="17" ma:contentTypeDescription="Create a new document." ma:contentTypeScope="" ma:versionID="6b2ff2d804d1cc5bf5a3af546fdb4168">
  <xsd:schema xmlns:xsd="http://www.w3.org/2001/XMLSchema" xmlns:xs="http://www.w3.org/2001/XMLSchema" xmlns:p="http://schemas.microsoft.com/office/2006/metadata/properties" xmlns:ns2="23713f58-54a5-4b17-a4e8-803c5a479822" xmlns:ns3="57afdbc4-3a88-4e46-b4cc-bca755f3ff18" targetNamespace="http://schemas.microsoft.com/office/2006/metadata/properties" ma:root="true" ma:fieldsID="54b68057d898b5a55b926bdb5784da2e" ns2:_="" ns3:_="">
    <xsd:import namespace="23713f58-54a5-4b17-a4e8-803c5a479822"/>
    <xsd:import namespace="57afdbc4-3a88-4e46-b4cc-bca755f3ff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713f58-54a5-4b17-a4e8-803c5a4798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51cbd5-185a-4e93-8638-f19223a2b2d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fdbc4-3a88-4e46-b4cc-bca755f3ff1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33499c-2635-4317-86f3-c0f1bc168141}" ma:internalName="TaxCatchAll" ma:showField="CatchAllData" ma:web="57afdbc4-3a88-4e46-b4cc-bca755f3ff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DD83E2-54AA-4786-8E3B-C4BBAFD9CA38}">
  <ds:schemaRefs>
    <ds:schemaRef ds:uri="1a246f09-43fe-4e2a-9516-1e9edd164cbc"/>
    <ds:schemaRef ds:uri="fe4c35b9-0f46-49d6-b746-aa595bfe19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0BA444A-4967-4698-81D7-F5AC5C197666}">
  <ds:schemaRefs>
    <ds:schemaRef ds:uri="http://schemas.microsoft.com/sharepoint/v3/contenttype/forms"/>
  </ds:schemaRefs>
</ds:datastoreItem>
</file>

<file path=customXml/itemProps3.xml><?xml version="1.0" encoding="utf-8"?>
<ds:datastoreItem xmlns:ds="http://schemas.openxmlformats.org/officeDocument/2006/customXml" ds:itemID="{64D1A391-6573-4B9D-A7D0-B84E3280BCEE}"/>
</file>

<file path=docProps/app.xml><?xml version="1.0" encoding="utf-8"?>
<Properties xmlns="http://schemas.openxmlformats.org/officeDocument/2006/extended-properties" xmlns:vt="http://schemas.openxmlformats.org/officeDocument/2006/docPropsVTypes">
  <Template/>
  <TotalTime>0</TotalTime>
  <Words>1168</Words>
  <Application>Microsoft Office PowerPoint</Application>
  <PresentationFormat>Widescreen</PresentationFormat>
  <Paragraphs>190</Paragraphs>
  <Slides>23</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Century Gothic</vt:lpstr>
      <vt:lpstr>Segoe UI</vt:lpstr>
      <vt:lpstr>Arial</vt:lpstr>
      <vt:lpstr>Calibri</vt:lpstr>
      <vt:lpstr>Wingdings</vt:lpstr>
      <vt:lpstr>Consolas</vt:lpstr>
      <vt:lpstr>Montserrat Light</vt:lpstr>
      <vt:lpstr>Office Theme</vt:lpstr>
      <vt:lpstr>Unlocking the Potential: Generative AI's Role in the Public Sector  </vt:lpstr>
      <vt:lpstr>PowerPoint Presentation</vt:lpstr>
      <vt:lpstr>PowerPoint Presentation</vt:lpstr>
      <vt:lpstr>Demystifying Terms</vt:lpstr>
      <vt:lpstr>PowerPoint Presentation</vt:lpstr>
      <vt:lpstr>PowerPoint Presentation</vt:lpstr>
      <vt:lpstr>Hype, uptake, importance</vt:lpstr>
      <vt:lpstr>PowerPoint Presentation</vt:lpstr>
      <vt:lpstr>How does it work?</vt:lpstr>
      <vt:lpstr>Engineering Acceleration</vt:lpstr>
      <vt:lpstr>PowerPoint Presentation</vt:lpstr>
      <vt:lpstr>Accelerating Productivity</vt:lpstr>
      <vt:lpstr>Accelerating Productivity</vt:lpstr>
      <vt:lpstr>Accelerating Productivity</vt:lpstr>
      <vt:lpstr>PowerPoint Presentation</vt:lpstr>
      <vt:lpstr>PowerPoint Presentation</vt:lpstr>
      <vt:lpstr>Rapidly developing landscape</vt:lpstr>
      <vt:lpstr>PowerPoint Presentation</vt:lpstr>
      <vt:lpstr>PowerPoint Presentation</vt:lpstr>
      <vt:lpstr>AI Governance</vt:lpstr>
      <vt:lpstr>GenAI Workshop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guidance</dc:title>
  <dc:creator>Peter Connaghan</dc:creator>
  <cp:lastModifiedBy>Katie Mould</cp:lastModifiedBy>
  <cp:revision>27</cp:revision>
  <dcterms:created xsi:type="dcterms:W3CDTF">2022-05-12T10:12:53Z</dcterms:created>
  <dcterms:modified xsi:type="dcterms:W3CDTF">2023-10-17T17:30:55Z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0x01010087334765BCC57E4BA82CB8BDC84FEB72</vt:lpwstr>
  </property>
</Properties>
</file>